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 id="2147483711" r:id="rId5"/>
    <p:sldMasterId id="2147483724" r:id="rId6"/>
  </p:sldMasterIdLst>
  <p:notesMasterIdLst>
    <p:notesMasterId r:id="rId30"/>
  </p:notesMasterIdLst>
  <p:sldIdLst>
    <p:sldId id="278" r:id="rId7"/>
    <p:sldId id="276" r:id="rId8"/>
    <p:sldId id="277" r:id="rId9"/>
    <p:sldId id="376" r:id="rId10"/>
    <p:sldId id="257" r:id="rId11"/>
    <p:sldId id="258" r:id="rId12"/>
    <p:sldId id="259" r:id="rId13"/>
    <p:sldId id="374" r:id="rId14"/>
    <p:sldId id="375" r:id="rId15"/>
    <p:sldId id="262" r:id="rId16"/>
    <p:sldId id="263" r:id="rId17"/>
    <p:sldId id="264" r:id="rId18"/>
    <p:sldId id="265" r:id="rId19"/>
    <p:sldId id="266" r:id="rId20"/>
    <p:sldId id="267" r:id="rId21"/>
    <p:sldId id="268" r:id="rId22"/>
    <p:sldId id="279" r:id="rId23"/>
    <p:sldId id="373" r:id="rId24"/>
    <p:sldId id="353" r:id="rId25"/>
    <p:sldId id="370" r:id="rId26"/>
    <p:sldId id="377" r:id="rId27"/>
    <p:sldId id="378" r:id="rId28"/>
    <p:sldId id="280"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7B30D-AA42-46DF-9043-9DEE57C8CEB7}" v="689" dt="2023-03-07T09:01:35.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Walletzký" userId="5c6479d8-24c8-4ca4-a5c7-fde0682a328a" providerId="ADAL" clId="{FB77B30D-AA42-46DF-9043-9DEE57C8CEB7}"/>
    <pc:docChg chg="custSel addSld delSld modSld modMainMaster">
      <pc:chgData name="Leonard Walletzký" userId="5c6479d8-24c8-4ca4-a5c7-fde0682a328a" providerId="ADAL" clId="{FB77B30D-AA42-46DF-9043-9DEE57C8CEB7}" dt="2023-03-07T09:01:35.152" v="1934" actId="20577"/>
      <pc:docMkLst>
        <pc:docMk/>
      </pc:docMkLst>
      <pc:sldChg chg="modSp mod modClrScheme chgLayout modNotes">
        <pc:chgData name="Leonard Walletzký" userId="5c6479d8-24c8-4ca4-a5c7-fde0682a328a" providerId="ADAL" clId="{FB77B30D-AA42-46DF-9043-9DEE57C8CEB7}" dt="2023-03-07T09:00:52.641" v="1694" actId="790"/>
        <pc:sldMkLst>
          <pc:docMk/>
          <pc:sldMk cId="3896650823" sldId="257"/>
        </pc:sldMkLst>
        <pc:spChg chg="mod ord">
          <ac:chgData name="Leonard Walletzký" userId="5c6479d8-24c8-4ca4-a5c7-fde0682a328a" providerId="ADAL" clId="{FB77B30D-AA42-46DF-9043-9DEE57C8CEB7}" dt="2023-03-07T09:00:52.624" v="1683" actId="790"/>
          <ac:spMkLst>
            <pc:docMk/>
            <pc:sldMk cId="3896650823" sldId="257"/>
            <ac:spMk id="2" creationId="{00000000-0000-0000-0000-000000000000}"/>
          </ac:spMkLst>
        </pc:spChg>
        <pc:spChg chg="mod">
          <ac:chgData name="Leonard Walletzký" userId="5c6479d8-24c8-4ca4-a5c7-fde0682a328a" providerId="ADAL" clId="{FB77B30D-AA42-46DF-9043-9DEE57C8CEB7}" dt="2023-03-07T09:00:52.624" v="1684" actId="790"/>
          <ac:spMkLst>
            <pc:docMk/>
            <pc:sldMk cId="3896650823" sldId="257"/>
            <ac:spMk id="4" creationId="{00000000-0000-0000-0000-000000000000}"/>
          </ac:spMkLst>
        </pc:spChg>
        <pc:spChg chg="mod">
          <ac:chgData name="Leonard Walletzký" userId="5c6479d8-24c8-4ca4-a5c7-fde0682a328a" providerId="ADAL" clId="{FB77B30D-AA42-46DF-9043-9DEE57C8CEB7}" dt="2023-03-07T09:00:52.641" v="1688" actId="790"/>
          <ac:spMkLst>
            <pc:docMk/>
            <pc:sldMk cId="3896650823" sldId="257"/>
            <ac:spMk id="6" creationId="{00000000-0000-0000-0000-000000000000}"/>
          </ac:spMkLst>
        </pc:spChg>
        <pc:spChg chg="mod">
          <ac:chgData name="Leonard Walletzký" userId="5c6479d8-24c8-4ca4-a5c7-fde0682a328a" providerId="ADAL" clId="{FB77B30D-AA42-46DF-9043-9DEE57C8CEB7}" dt="2023-03-07T09:00:52.639" v="1687" actId="790"/>
          <ac:spMkLst>
            <pc:docMk/>
            <pc:sldMk cId="3896650823" sldId="257"/>
            <ac:spMk id="13" creationId="{00000000-0000-0000-0000-000000000000}"/>
          </ac:spMkLst>
        </pc:spChg>
        <pc:spChg chg="mod">
          <ac:chgData name="Leonard Walletzký" userId="5c6479d8-24c8-4ca4-a5c7-fde0682a328a" providerId="ADAL" clId="{FB77B30D-AA42-46DF-9043-9DEE57C8CEB7}" dt="2023-03-07T09:00:52.624" v="1685"/>
          <ac:spMkLst>
            <pc:docMk/>
            <pc:sldMk cId="3896650823" sldId="257"/>
            <ac:spMk id="20" creationId="{00000000-0000-0000-0000-000000000000}"/>
          </ac:spMkLst>
        </pc:spChg>
        <pc:spChg chg="mod">
          <ac:chgData name="Leonard Walletzký" userId="5c6479d8-24c8-4ca4-a5c7-fde0682a328a" providerId="ADAL" clId="{FB77B30D-AA42-46DF-9043-9DEE57C8CEB7}" dt="2023-03-07T09:00:52.641" v="1689" actId="790"/>
          <ac:spMkLst>
            <pc:docMk/>
            <pc:sldMk cId="3896650823" sldId="257"/>
            <ac:spMk id="21" creationId="{00000000-0000-0000-0000-000000000000}"/>
          </ac:spMkLst>
        </pc:spChg>
        <pc:spChg chg="mod">
          <ac:chgData name="Leonard Walletzký" userId="5c6479d8-24c8-4ca4-a5c7-fde0682a328a" providerId="ADAL" clId="{FB77B30D-AA42-46DF-9043-9DEE57C8CEB7}" dt="2023-03-07T09:00:52.624" v="1686" actId="790"/>
          <ac:spMkLst>
            <pc:docMk/>
            <pc:sldMk cId="3896650823" sldId="257"/>
            <ac:spMk id="23" creationId="{00000000-0000-0000-0000-000000000000}"/>
          </ac:spMkLst>
        </pc:spChg>
        <pc:spChg chg="mod">
          <ac:chgData name="Leonard Walletzký" userId="5c6479d8-24c8-4ca4-a5c7-fde0682a328a" providerId="ADAL" clId="{FB77B30D-AA42-46DF-9043-9DEE57C8CEB7}" dt="2023-03-07T09:00:52.641" v="1690" actId="790"/>
          <ac:spMkLst>
            <pc:docMk/>
            <pc:sldMk cId="3896650823" sldId="257"/>
            <ac:spMk id="24" creationId="{00000000-0000-0000-0000-000000000000}"/>
          </ac:spMkLst>
        </pc:spChg>
        <pc:spChg chg="mod">
          <ac:chgData name="Leonard Walletzký" userId="5c6479d8-24c8-4ca4-a5c7-fde0682a328a" providerId="ADAL" clId="{FB77B30D-AA42-46DF-9043-9DEE57C8CEB7}" dt="2023-03-07T09:00:52.641" v="1691" actId="790"/>
          <ac:spMkLst>
            <pc:docMk/>
            <pc:sldMk cId="3896650823" sldId="257"/>
            <ac:spMk id="29" creationId="{00000000-0000-0000-0000-000000000000}"/>
          </ac:spMkLst>
        </pc:spChg>
        <pc:spChg chg="mod">
          <ac:chgData name="Leonard Walletzký" userId="5c6479d8-24c8-4ca4-a5c7-fde0682a328a" providerId="ADAL" clId="{FB77B30D-AA42-46DF-9043-9DEE57C8CEB7}" dt="2023-03-07T09:00:52.641" v="1692" actId="790"/>
          <ac:spMkLst>
            <pc:docMk/>
            <pc:sldMk cId="3896650823" sldId="257"/>
            <ac:spMk id="57" creationId="{00000000-0000-0000-0000-000000000000}"/>
          </ac:spMkLst>
        </pc:spChg>
      </pc:sldChg>
      <pc:sldChg chg="addSp delSp modSp mod modClrScheme chgLayout modNotes">
        <pc:chgData name="Leonard Walletzký" userId="5c6479d8-24c8-4ca4-a5c7-fde0682a328a" providerId="ADAL" clId="{FB77B30D-AA42-46DF-9043-9DEE57C8CEB7}" dt="2023-03-07T09:00:52.641" v="1706" actId="790"/>
        <pc:sldMkLst>
          <pc:docMk/>
          <pc:sldMk cId="1451235531" sldId="258"/>
        </pc:sldMkLst>
        <pc:spChg chg="add del mod ord">
          <ac:chgData name="Leonard Walletzký" userId="5c6479d8-24c8-4ca4-a5c7-fde0682a328a" providerId="ADAL" clId="{FB77B30D-AA42-46DF-9043-9DEE57C8CEB7}" dt="2023-03-07T08:43:06.376" v="626" actId="478"/>
          <ac:spMkLst>
            <pc:docMk/>
            <pc:sldMk cId="1451235531" sldId="258"/>
            <ac:spMk id="2" creationId="{DA73B6CE-2CD3-4EAB-08DE-5F90B7B5EE52}"/>
          </ac:spMkLst>
        </pc:spChg>
        <pc:spChg chg="mod ord">
          <ac:chgData name="Leonard Walletzký" userId="5c6479d8-24c8-4ca4-a5c7-fde0682a328a" providerId="ADAL" clId="{FB77B30D-AA42-46DF-9043-9DEE57C8CEB7}" dt="2023-03-07T09:00:52.641" v="1695" actId="790"/>
          <ac:spMkLst>
            <pc:docMk/>
            <pc:sldMk cId="1451235531" sldId="258"/>
            <ac:spMk id="3" creationId="{00000000-0000-0000-0000-000000000000}"/>
          </ac:spMkLst>
        </pc:spChg>
        <pc:spChg chg="mod">
          <ac:chgData name="Leonard Walletzký" userId="5c6479d8-24c8-4ca4-a5c7-fde0682a328a" providerId="ADAL" clId="{FB77B30D-AA42-46DF-9043-9DEE57C8CEB7}" dt="2023-03-07T09:00:52.641" v="1696" actId="790"/>
          <ac:spMkLst>
            <pc:docMk/>
            <pc:sldMk cId="1451235531" sldId="258"/>
            <ac:spMk id="4" creationId="{00000000-0000-0000-0000-000000000000}"/>
          </ac:spMkLst>
        </pc:spChg>
        <pc:spChg chg="mod">
          <ac:chgData name="Leonard Walletzký" userId="5c6479d8-24c8-4ca4-a5c7-fde0682a328a" providerId="ADAL" clId="{FB77B30D-AA42-46DF-9043-9DEE57C8CEB7}" dt="2023-03-07T09:00:52.641" v="1700" actId="790"/>
          <ac:spMkLst>
            <pc:docMk/>
            <pc:sldMk cId="1451235531" sldId="258"/>
            <ac:spMk id="6" creationId="{00000000-0000-0000-0000-000000000000}"/>
          </ac:spMkLst>
        </pc:spChg>
        <pc:spChg chg="mod">
          <ac:chgData name="Leonard Walletzký" userId="5c6479d8-24c8-4ca4-a5c7-fde0682a328a" providerId="ADAL" clId="{FB77B30D-AA42-46DF-9043-9DEE57C8CEB7}" dt="2023-03-07T09:00:52.641" v="1699" actId="790"/>
          <ac:spMkLst>
            <pc:docMk/>
            <pc:sldMk cId="1451235531" sldId="258"/>
            <ac:spMk id="13" creationId="{00000000-0000-0000-0000-000000000000}"/>
          </ac:spMkLst>
        </pc:spChg>
        <pc:spChg chg="mod">
          <ac:chgData name="Leonard Walletzký" userId="5c6479d8-24c8-4ca4-a5c7-fde0682a328a" providerId="ADAL" clId="{FB77B30D-AA42-46DF-9043-9DEE57C8CEB7}" dt="2023-03-07T09:00:52.641" v="1697"/>
          <ac:spMkLst>
            <pc:docMk/>
            <pc:sldMk cId="1451235531" sldId="258"/>
            <ac:spMk id="20" creationId="{00000000-0000-0000-0000-000000000000}"/>
          </ac:spMkLst>
        </pc:spChg>
        <pc:spChg chg="mod">
          <ac:chgData name="Leonard Walletzký" userId="5c6479d8-24c8-4ca4-a5c7-fde0682a328a" providerId="ADAL" clId="{FB77B30D-AA42-46DF-9043-9DEE57C8CEB7}" dt="2023-03-07T09:00:52.641" v="1701" actId="790"/>
          <ac:spMkLst>
            <pc:docMk/>
            <pc:sldMk cId="1451235531" sldId="258"/>
            <ac:spMk id="21" creationId="{00000000-0000-0000-0000-000000000000}"/>
          </ac:spMkLst>
        </pc:spChg>
        <pc:spChg chg="mod">
          <ac:chgData name="Leonard Walletzký" userId="5c6479d8-24c8-4ca4-a5c7-fde0682a328a" providerId="ADAL" clId="{FB77B30D-AA42-46DF-9043-9DEE57C8CEB7}" dt="2023-03-07T09:00:52.641" v="1698" actId="790"/>
          <ac:spMkLst>
            <pc:docMk/>
            <pc:sldMk cId="1451235531" sldId="258"/>
            <ac:spMk id="23" creationId="{00000000-0000-0000-0000-000000000000}"/>
          </ac:spMkLst>
        </pc:spChg>
        <pc:spChg chg="mod">
          <ac:chgData name="Leonard Walletzký" userId="5c6479d8-24c8-4ca4-a5c7-fde0682a328a" providerId="ADAL" clId="{FB77B30D-AA42-46DF-9043-9DEE57C8CEB7}" dt="2023-03-07T09:00:52.641" v="1702" actId="790"/>
          <ac:spMkLst>
            <pc:docMk/>
            <pc:sldMk cId="1451235531" sldId="258"/>
            <ac:spMk id="24" creationId="{00000000-0000-0000-0000-000000000000}"/>
          </ac:spMkLst>
        </pc:spChg>
        <pc:spChg chg="mod">
          <ac:chgData name="Leonard Walletzký" userId="5c6479d8-24c8-4ca4-a5c7-fde0682a328a" providerId="ADAL" clId="{FB77B30D-AA42-46DF-9043-9DEE57C8CEB7}" dt="2023-03-07T09:00:52.641" v="1704" actId="790"/>
          <ac:spMkLst>
            <pc:docMk/>
            <pc:sldMk cId="1451235531" sldId="258"/>
            <ac:spMk id="25" creationId="{00000000-0000-0000-0000-000000000000}"/>
          </ac:spMkLst>
        </pc:spChg>
        <pc:spChg chg="mod">
          <ac:chgData name="Leonard Walletzký" userId="5c6479d8-24c8-4ca4-a5c7-fde0682a328a" providerId="ADAL" clId="{FB77B30D-AA42-46DF-9043-9DEE57C8CEB7}" dt="2023-03-07T09:00:52.641" v="1703" actId="790"/>
          <ac:spMkLst>
            <pc:docMk/>
            <pc:sldMk cId="1451235531" sldId="258"/>
            <ac:spMk id="29" creationId="{00000000-0000-0000-0000-000000000000}"/>
          </ac:spMkLst>
        </pc:spChg>
      </pc:sldChg>
      <pc:sldChg chg="addSp modSp mod modClrScheme chgLayout modNotes">
        <pc:chgData name="Leonard Walletzký" userId="5c6479d8-24c8-4ca4-a5c7-fde0682a328a" providerId="ADAL" clId="{FB77B30D-AA42-46DF-9043-9DEE57C8CEB7}" dt="2023-03-07T09:00:52.655" v="1719" actId="790"/>
        <pc:sldMkLst>
          <pc:docMk/>
          <pc:sldMk cId="344027148" sldId="259"/>
        </pc:sldMkLst>
        <pc:spChg chg="add mod ord">
          <ac:chgData name="Leonard Walletzký" userId="5c6479d8-24c8-4ca4-a5c7-fde0682a328a" providerId="ADAL" clId="{FB77B30D-AA42-46DF-9043-9DEE57C8CEB7}" dt="2023-03-07T09:00:52.641" v="1707" actId="790"/>
          <ac:spMkLst>
            <pc:docMk/>
            <pc:sldMk cId="344027148" sldId="259"/>
            <ac:spMk id="2" creationId="{C2F00463-7C37-09C0-5F5F-29BAD25AC32C}"/>
          </ac:spMkLst>
        </pc:spChg>
        <pc:spChg chg="mod ord">
          <ac:chgData name="Leonard Walletzký" userId="5c6479d8-24c8-4ca4-a5c7-fde0682a328a" providerId="ADAL" clId="{FB77B30D-AA42-46DF-9043-9DEE57C8CEB7}" dt="2023-03-07T09:00:52.655" v="1708" actId="790"/>
          <ac:spMkLst>
            <pc:docMk/>
            <pc:sldMk cId="344027148" sldId="259"/>
            <ac:spMk id="3" creationId="{00000000-0000-0000-0000-000000000000}"/>
          </ac:spMkLst>
        </pc:spChg>
        <pc:spChg chg="mod">
          <ac:chgData name="Leonard Walletzký" userId="5c6479d8-24c8-4ca4-a5c7-fde0682a328a" providerId="ADAL" clId="{FB77B30D-AA42-46DF-9043-9DEE57C8CEB7}" dt="2023-03-07T09:00:52.655" v="1709" actId="790"/>
          <ac:spMkLst>
            <pc:docMk/>
            <pc:sldMk cId="344027148" sldId="259"/>
            <ac:spMk id="4" creationId="{00000000-0000-0000-0000-000000000000}"/>
          </ac:spMkLst>
        </pc:spChg>
        <pc:spChg chg="mod">
          <ac:chgData name="Leonard Walletzký" userId="5c6479d8-24c8-4ca4-a5c7-fde0682a328a" providerId="ADAL" clId="{FB77B30D-AA42-46DF-9043-9DEE57C8CEB7}" dt="2023-03-07T09:00:52.655" v="1713" actId="790"/>
          <ac:spMkLst>
            <pc:docMk/>
            <pc:sldMk cId="344027148" sldId="259"/>
            <ac:spMk id="6" creationId="{00000000-0000-0000-0000-000000000000}"/>
          </ac:spMkLst>
        </pc:spChg>
        <pc:spChg chg="mod">
          <ac:chgData name="Leonard Walletzký" userId="5c6479d8-24c8-4ca4-a5c7-fde0682a328a" providerId="ADAL" clId="{FB77B30D-AA42-46DF-9043-9DEE57C8CEB7}" dt="2023-03-07T09:00:52.655" v="1712" actId="790"/>
          <ac:spMkLst>
            <pc:docMk/>
            <pc:sldMk cId="344027148" sldId="259"/>
            <ac:spMk id="13" creationId="{00000000-0000-0000-0000-000000000000}"/>
          </ac:spMkLst>
        </pc:spChg>
        <pc:spChg chg="mod">
          <ac:chgData name="Leonard Walletzký" userId="5c6479d8-24c8-4ca4-a5c7-fde0682a328a" providerId="ADAL" clId="{FB77B30D-AA42-46DF-9043-9DEE57C8CEB7}" dt="2023-03-07T09:00:52.655" v="1710"/>
          <ac:spMkLst>
            <pc:docMk/>
            <pc:sldMk cId="344027148" sldId="259"/>
            <ac:spMk id="20" creationId="{00000000-0000-0000-0000-000000000000}"/>
          </ac:spMkLst>
        </pc:spChg>
        <pc:spChg chg="mod">
          <ac:chgData name="Leonard Walletzký" userId="5c6479d8-24c8-4ca4-a5c7-fde0682a328a" providerId="ADAL" clId="{FB77B30D-AA42-46DF-9043-9DEE57C8CEB7}" dt="2023-03-07T09:00:52.655" v="1714" actId="790"/>
          <ac:spMkLst>
            <pc:docMk/>
            <pc:sldMk cId="344027148" sldId="259"/>
            <ac:spMk id="21" creationId="{00000000-0000-0000-0000-000000000000}"/>
          </ac:spMkLst>
        </pc:spChg>
        <pc:spChg chg="mod">
          <ac:chgData name="Leonard Walletzký" userId="5c6479d8-24c8-4ca4-a5c7-fde0682a328a" providerId="ADAL" clId="{FB77B30D-AA42-46DF-9043-9DEE57C8CEB7}" dt="2023-03-07T09:00:52.655" v="1711" actId="790"/>
          <ac:spMkLst>
            <pc:docMk/>
            <pc:sldMk cId="344027148" sldId="259"/>
            <ac:spMk id="23" creationId="{00000000-0000-0000-0000-000000000000}"/>
          </ac:spMkLst>
        </pc:spChg>
        <pc:spChg chg="mod">
          <ac:chgData name="Leonard Walletzký" userId="5c6479d8-24c8-4ca4-a5c7-fde0682a328a" providerId="ADAL" clId="{FB77B30D-AA42-46DF-9043-9DEE57C8CEB7}" dt="2023-03-07T09:00:52.655" v="1715" actId="790"/>
          <ac:spMkLst>
            <pc:docMk/>
            <pc:sldMk cId="344027148" sldId="259"/>
            <ac:spMk id="24" creationId="{00000000-0000-0000-0000-000000000000}"/>
          </ac:spMkLst>
        </pc:spChg>
        <pc:spChg chg="mod">
          <ac:chgData name="Leonard Walletzký" userId="5c6479d8-24c8-4ca4-a5c7-fde0682a328a" providerId="ADAL" clId="{FB77B30D-AA42-46DF-9043-9DEE57C8CEB7}" dt="2023-03-07T09:00:52.655" v="1717" actId="790"/>
          <ac:spMkLst>
            <pc:docMk/>
            <pc:sldMk cId="344027148" sldId="259"/>
            <ac:spMk id="25" creationId="{00000000-0000-0000-0000-000000000000}"/>
          </ac:spMkLst>
        </pc:spChg>
        <pc:spChg chg="mod">
          <ac:chgData name="Leonard Walletzký" userId="5c6479d8-24c8-4ca4-a5c7-fde0682a328a" providerId="ADAL" clId="{FB77B30D-AA42-46DF-9043-9DEE57C8CEB7}" dt="2023-03-07T09:00:52.655" v="1716" actId="790"/>
          <ac:spMkLst>
            <pc:docMk/>
            <pc:sldMk cId="344027148" sldId="259"/>
            <ac:spMk id="29" creationId="{00000000-0000-0000-0000-000000000000}"/>
          </ac:spMkLst>
        </pc:spChg>
      </pc:sldChg>
      <pc:sldChg chg="addSp delSp modSp mod modClrScheme delAnim chgLayout modNotes">
        <pc:chgData name="Leonard Walletzký" userId="5c6479d8-24c8-4ca4-a5c7-fde0682a328a" providerId="ADAL" clId="{FB77B30D-AA42-46DF-9043-9DEE57C8CEB7}" dt="2023-03-07T09:00:52.687" v="1753" actId="790"/>
        <pc:sldMkLst>
          <pc:docMk/>
          <pc:sldMk cId="25095576" sldId="262"/>
        </pc:sldMkLst>
        <pc:spChg chg="add del mod ord">
          <ac:chgData name="Leonard Walletzký" userId="5c6479d8-24c8-4ca4-a5c7-fde0682a328a" providerId="ADAL" clId="{FB77B30D-AA42-46DF-9043-9DEE57C8CEB7}" dt="2023-03-07T08:43:42.158" v="634" actId="478"/>
          <ac:spMkLst>
            <pc:docMk/>
            <pc:sldMk cId="25095576" sldId="262"/>
            <ac:spMk id="2" creationId="{FC27C5B2-133C-EBAF-F954-E90FFD09477E}"/>
          </ac:spMkLst>
        </pc:spChg>
        <pc:spChg chg="mod ord">
          <ac:chgData name="Leonard Walletzký" userId="5c6479d8-24c8-4ca4-a5c7-fde0682a328a" providerId="ADAL" clId="{FB77B30D-AA42-46DF-9043-9DEE57C8CEB7}" dt="2023-03-07T09:00:52.671" v="1743" actId="790"/>
          <ac:spMkLst>
            <pc:docMk/>
            <pc:sldMk cId="25095576" sldId="262"/>
            <ac:spMk id="3" creationId="{00000000-0000-0000-0000-000000000000}"/>
          </ac:spMkLst>
        </pc:spChg>
        <pc:spChg chg="mod">
          <ac:chgData name="Leonard Walletzký" userId="5c6479d8-24c8-4ca4-a5c7-fde0682a328a" providerId="ADAL" clId="{FB77B30D-AA42-46DF-9043-9DEE57C8CEB7}" dt="2023-03-07T09:00:52.671" v="1744" actId="790"/>
          <ac:spMkLst>
            <pc:docMk/>
            <pc:sldMk cId="25095576" sldId="262"/>
            <ac:spMk id="4" creationId="{00000000-0000-0000-0000-000000000000}"/>
          </ac:spMkLst>
        </pc:spChg>
        <pc:spChg chg="mod">
          <ac:chgData name="Leonard Walletzký" userId="5c6479d8-24c8-4ca4-a5c7-fde0682a328a" providerId="ADAL" clId="{FB77B30D-AA42-46DF-9043-9DEE57C8CEB7}" dt="2023-03-07T09:00:52.671" v="1747" actId="790"/>
          <ac:spMkLst>
            <pc:docMk/>
            <pc:sldMk cId="25095576" sldId="262"/>
            <ac:spMk id="6" creationId="{00000000-0000-0000-0000-000000000000}"/>
          </ac:spMkLst>
        </pc:spChg>
        <pc:spChg chg="mod">
          <ac:chgData name="Leonard Walletzký" userId="5c6479d8-24c8-4ca4-a5c7-fde0682a328a" providerId="ADAL" clId="{FB77B30D-AA42-46DF-9043-9DEE57C8CEB7}" dt="2023-03-07T09:00:52.671" v="1746" actId="790"/>
          <ac:spMkLst>
            <pc:docMk/>
            <pc:sldMk cId="25095576" sldId="262"/>
            <ac:spMk id="13" creationId="{00000000-0000-0000-0000-000000000000}"/>
          </ac:spMkLst>
        </pc:spChg>
        <pc:spChg chg="del">
          <ac:chgData name="Leonard Walletzký" userId="5c6479d8-24c8-4ca4-a5c7-fde0682a328a" providerId="ADAL" clId="{FB77B30D-AA42-46DF-9043-9DEE57C8CEB7}" dt="2023-03-07T08:43:38.158" v="633" actId="478"/>
          <ac:spMkLst>
            <pc:docMk/>
            <pc:sldMk cId="25095576" sldId="262"/>
            <ac:spMk id="20" creationId="{00000000-0000-0000-0000-000000000000}"/>
          </ac:spMkLst>
        </pc:spChg>
        <pc:spChg chg="mod">
          <ac:chgData name="Leonard Walletzký" userId="5c6479d8-24c8-4ca4-a5c7-fde0682a328a" providerId="ADAL" clId="{FB77B30D-AA42-46DF-9043-9DEE57C8CEB7}" dt="2023-03-07T09:00:52.671" v="1748" actId="790"/>
          <ac:spMkLst>
            <pc:docMk/>
            <pc:sldMk cId="25095576" sldId="262"/>
            <ac:spMk id="21" creationId="{00000000-0000-0000-0000-000000000000}"/>
          </ac:spMkLst>
        </pc:spChg>
        <pc:spChg chg="mod">
          <ac:chgData name="Leonard Walletzký" userId="5c6479d8-24c8-4ca4-a5c7-fde0682a328a" providerId="ADAL" clId="{FB77B30D-AA42-46DF-9043-9DEE57C8CEB7}" dt="2023-03-07T09:00:52.671" v="1745" actId="790"/>
          <ac:spMkLst>
            <pc:docMk/>
            <pc:sldMk cId="25095576" sldId="262"/>
            <ac:spMk id="23" creationId="{00000000-0000-0000-0000-000000000000}"/>
          </ac:spMkLst>
        </pc:spChg>
        <pc:spChg chg="mod">
          <ac:chgData name="Leonard Walletzký" userId="5c6479d8-24c8-4ca4-a5c7-fde0682a328a" providerId="ADAL" clId="{FB77B30D-AA42-46DF-9043-9DEE57C8CEB7}" dt="2023-03-07T09:00:52.671" v="1749" actId="790"/>
          <ac:spMkLst>
            <pc:docMk/>
            <pc:sldMk cId="25095576" sldId="262"/>
            <ac:spMk id="24" creationId="{00000000-0000-0000-0000-000000000000}"/>
          </ac:spMkLst>
        </pc:spChg>
        <pc:spChg chg="mod">
          <ac:chgData name="Leonard Walletzký" userId="5c6479d8-24c8-4ca4-a5c7-fde0682a328a" providerId="ADAL" clId="{FB77B30D-AA42-46DF-9043-9DEE57C8CEB7}" dt="2023-03-07T09:00:52.671" v="1750" actId="790"/>
          <ac:spMkLst>
            <pc:docMk/>
            <pc:sldMk cId="25095576" sldId="262"/>
            <ac:spMk id="29" creationId="{00000000-0000-0000-0000-000000000000}"/>
          </ac:spMkLst>
        </pc:spChg>
        <pc:spChg chg="mod">
          <ac:chgData name="Leonard Walletzký" userId="5c6479d8-24c8-4ca4-a5c7-fde0682a328a" providerId="ADAL" clId="{FB77B30D-AA42-46DF-9043-9DEE57C8CEB7}" dt="2023-03-07T09:00:52.671" v="1751" actId="790"/>
          <ac:spMkLst>
            <pc:docMk/>
            <pc:sldMk cId="25095576" sldId="262"/>
            <ac:spMk id="34" creationId="{00000000-0000-0000-0000-000000000000}"/>
          </ac:spMkLst>
        </pc:spChg>
      </pc:sldChg>
      <pc:sldChg chg="modSp mod modClrScheme chgLayout modNotes">
        <pc:chgData name="Leonard Walletzký" userId="5c6479d8-24c8-4ca4-a5c7-fde0682a328a" providerId="ADAL" clId="{FB77B30D-AA42-46DF-9043-9DEE57C8CEB7}" dt="2023-03-07T09:00:52.687" v="1756" actId="790"/>
        <pc:sldMkLst>
          <pc:docMk/>
          <pc:sldMk cId="1551767998" sldId="263"/>
        </pc:sldMkLst>
        <pc:spChg chg="mod ord">
          <ac:chgData name="Leonard Walletzký" userId="5c6479d8-24c8-4ca4-a5c7-fde0682a328a" providerId="ADAL" clId="{FB77B30D-AA42-46DF-9043-9DEE57C8CEB7}" dt="2023-03-07T09:00:52.687" v="1754" actId="790"/>
          <ac:spMkLst>
            <pc:docMk/>
            <pc:sldMk cId="1551767998" sldId="263"/>
            <ac:spMk id="2" creationId="{00000000-0000-0000-0000-000000000000}"/>
          </ac:spMkLst>
        </pc:spChg>
        <pc:picChg chg="mod ord">
          <ac:chgData name="Leonard Walletzký" userId="5c6479d8-24c8-4ca4-a5c7-fde0682a328a" providerId="ADAL" clId="{FB77B30D-AA42-46DF-9043-9DEE57C8CEB7}" dt="2023-03-07T08:43:52.181" v="636" actId="1076"/>
          <ac:picMkLst>
            <pc:docMk/>
            <pc:sldMk cId="1551767998" sldId="263"/>
            <ac:picMk id="4" creationId="{00000000-0000-0000-0000-000000000000}"/>
          </ac:picMkLst>
        </pc:picChg>
      </pc:sldChg>
      <pc:sldChg chg="modSp mod modClrScheme chgLayout modNotes">
        <pc:chgData name="Leonard Walletzký" userId="5c6479d8-24c8-4ca4-a5c7-fde0682a328a" providerId="ADAL" clId="{FB77B30D-AA42-46DF-9043-9DEE57C8CEB7}" dt="2023-03-07T09:00:52.687" v="1764" actId="790"/>
        <pc:sldMkLst>
          <pc:docMk/>
          <pc:sldMk cId="1915186946" sldId="264"/>
        </pc:sldMkLst>
        <pc:spChg chg="mod ord">
          <ac:chgData name="Leonard Walletzký" userId="5c6479d8-24c8-4ca4-a5c7-fde0682a328a" providerId="ADAL" clId="{FB77B30D-AA42-46DF-9043-9DEE57C8CEB7}" dt="2023-03-07T09:00:52.687" v="1760" actId="790"/>
          <ac:spMkLst>
            <pc:docMk/>
            <pc:sldMk cId="1915186946" sldId="264"/>
            <ac:spMk id="4" creationId="{00000000-0000-0000-0000-000000000000}"/>
          </ac:spMkLst>
        </pc:spChg>
        <pc:spChg chg="mod">
          <ac:chgData name="Leonard Walletzký" userId="5c6479d8-24c8-4ca4-a5c7-fde0682a328a" providerId="ADAL" clId="{FB77B30D-AA42-46DF-9043-9DEE57C8CEB7}" dt="2023-03-07T09:00:52.687" v="1762"/>
          <ac:spMkLst>
            <pc:docMk/>
            <pc:sldMk cId="1915186946" sldId="264"/>
            <ac:spMk id="21" creationId="{00000000-0000-0000-0000-000000000000}"/>
          </ac:spMkLst>
        </pc:spChg>
        <pc:spChg chg="mod">
          <ac:chgData name="Leonard Walletzký" userId="5c6479d8-24c8-4ca4-a5c7-fde0682a328a" providerId="ADAL" clId="{FB77B30D-AA42-46DF-9043-9DEE57C8CEB7}" dt="2023-03-07T09:00:52.687" v="1757" actId="790"/>
          <ac:spMkLst>
            <pc:docMk/>
            <pc:sldMk cId="1915186946" sldId="264"/>
            <ac:spMk id="71" creationId="{00000000-0000-0000-0000-000000000000}"/>
          </ac:spMkLst>
        </pc:spChg>
        <pc:spChg chg="mod">
          <ac:chgData name="Leonard Walletzký" userId="5c6479d8-24c8-4ca4-a5c7-fde0682a328a" providerId="ADAL" clId="{FB77B30D-AA42-46DF-9043-9DEE57C8CEB7}" dt="2023-03-07T09:00:52.687" v="1758" actId="790"/>
          <ac:spMkLst>
            <pc:docMk/>
            <pc:sldMk cId="1915186946" sldId="264"/>
            <ac:spMk id="72" creationId="{00000000-0000-0000-0000-000000000000}"/>
          </ac:spMkLst>
        </pc:spChg>
        <pc:spChg chg="mod">
          <ac:chgData name="Leonard Walletzký" userId="5c6479d8-24c8-4ca4-a5c7-fde0682a328a" providerId="ADAL" clId="{FB77B30D-AA42-46DF-9043-9DEE57C8CEB7}" dt="2023-03-07T09:00:52.687" v="1759" actId="790"/>
          <ac:spMkLst>
            <pc:docMk/>
            <pc:sldMk cId="1915186946" sldId="264"/>
            <ac:spMk id="73" creationId="{00000000-0000-0000-0000-000000000000}"/>
          </ac:spMkLst>
        </pc:spChg>
        <pc:spChg chg="mod">
          <ac:chgData name="Leonard Walletzký" userId="5c6479d8-24c8-4ca4-a5c7-fde0682a328a" providerId="ADAL" clId="{FB77B30D-AA42-46DF-9043-9DEE57C8CEB7}" dt="2023-03-07T09:00:52.687" v="1761" actId="790"/>
          <ac:spMkLst>
            <pc:docMk/>
            <pc:sldMk cId="1915186946" sldId="264"/>
            <ac:spMk id="110" creationId="{00000000-0000-0000-0000-000000000000}"/>
          </ac:spMkLst>
        </pc:spChg>
      </pc:sldChg>
      <pc:sldChg chg="modSp mod modClrScheme chgLayout modNotes">
        <pc:chgData name="Leonard Walletzký" userId="5c6479d8-24c8-4ca4-a5c7-fde0682a328a" providerId="ADAL" clId="{FB77B30D-AA42-46DF-9043-9DEE57C8CEB7}" dt="2023-03-07T09:00:52.702" v="1775" actId="790"/>
        <pc:sldMkLst>
          <pc:docMk/>
          <pc:sldMk cId="539392309" sldId="265"/>
        </pc:sldMkLst>
        <pc:spChg chg="mod ord">
          <ac:chgData name="Leonard Walletzký" userId="5c6479d8-24c8-4ca4-a5c7-fde0682a328a" providerId="ADAL" clId="{FB77B30D-AA42-46DF-9043-9DEE57C8CEB7}" dt="2023-03-07T09:00:52.687" v="1768" actId="790"/>
          <ac:spMkLst>
            <pc:docMk/>
            <pc:sldMk cId="539392309" sldId="265"/>
            <ac:spMk id="4" creationId="{00000000-0000-0000-0000-000000000000}"/>
          </ac:spMkLst>
        </pc:spChg>
        <pc:spChg chg="mod ord">
          <ac:chgData name="Leonard Walletzký" userId="5c6479d8-24c8-4ca4-a5c7-fde0682a328a" providerId="ADAL" clId="{FB77B30D-AA42-46DF-9043-9DEE57C8CEB7}" dt="2023-03-07T09:00:52.687" v="1769" actId="790"/>
          <ac:spMkLst>
            <pc:docMk/>
            <pc:sldMk cId="539392309" sldId="265"/>
            <ac:spMk id="6" creationId="{00000000-0000-0000-0000-000000000000}"/>
          </ac:spMkLst>
        </pc:spChg>
        <pc:spChg chg="mod">
          <ac:chgData name="Leonard Walletzký" userId="5c6479d8-24c8-4ca4-a5c7-fde0682a328a" providerId="ADAL" clId="{FB77B30D-AA42-46DF-9043-9DEE57C8CEB7}" dt="2023-03-07T09:00:52.687" v="1770" actId="790"/>
          <ac:spMkLst>
            <pc:docMk/>
            <pc:sldMk cId="539392309" sldId="265"/>
            <ac:spMk id="21" creationId="{00000000-0000-0000-0000-000000000000}"/>
          </ac:spMkLst>
        </pc:spChg>
        <pc:spChg chg="mod">
          <ac:chgData name="Leonard Walletzký" userId="5c6479d8-24c8-4ca4-a5c7-fde0682a328a" providerId="ADAL" clId="{FB77B30D-AA42-46DF-9043-9DEE57C8CEB7}" dt="2023-03-07T09:00:52.687" v="1772"/>
          <ac:spMkLst>
            <pc:docMk/>
            <pc:sldMk cId="539392309" sldId="265"/>
            <ac:spMk id="41" creationId="{00000000-0000-0000-0000-000000000000}"/>
          </ac:spMkLst>
        </pc:spChg>
        <pc:spChg chg="mod">
          <ac:chgData name="Leonard Walletzký" userId="5c6479d8-24c8-4ca4-a5c7-fde0682a328a" providerId="ADAL" clId="{FB77B30D-AA42-46DF-9043-9DEE57C8CEB7}" dt="2023-03-07T09:00:52.687" v="1773"/>
          <ac:spMkLst>
            <pc:docMk/>
            <pc:sldMk cId="539392309" sldId="265"/>
            <ac:spMk id="42" creationId="{00000000-0000-0000-0000-000000000000}"/>
          </ac:spMkLst>
        </pc:spChg>
        <pc:spChg chg="mod">
          <ac:chgData name="Leonard Walletzký" userId="5c6479d8-24c8-4ca4-a5c7-fde0682a328a" providerId="ADAL" clId="{FB77B30D-AA42-46DF-9043-9DEE57C8CEB7}" dt="2023-03-07T09:00:52.687" v="1771" actId="790"/>
          <ac:spMkLst>
            <pc:docMk/>
            <pc:sldMk cId="539392309" sldId="265"/>
            <ac:spMk id="49" creationId="{00000000-0000-0000-0000-000000000000}"/>
          </ac:spMkLst>
        </pc:spChg>
        <pc:spChg chg="mod">
          <ac:chgData name="Leonard Walletzký" userId="5c6479d8-24c8-4ca4-a5c7-fde0682a328a" providerId="ADAL" clId="{FB77B30D-AA42-46DF-9043-9DEE57C8CEB7}" dt="2023-03-07T09:00:52.687" v="1765" actId="790"/>
          <ac:spMkLst>
            <pc:docMk/>
            <pc:sldMk cId="539392309" sldId="265"/>
            <ac:spMk id="71" creationId="{00000000-0000-0000-0000-000000000000}"/>
          </ac:spMkLst>
        </pc:spChg>
        <pc:spChg chg="mod">
          <ac:chgData name="Leonard Walletzký" userId="5c6479d8-24c8-4ca4-a5c7-fde0682a328a" providerId="ADAL" clId="{FB77B30D-AA42-46DF-9043-9DEE57C8CEB7}" dt="2023-03-07T09:00:52.687" v="1766" actId="790"/>
          <ac:spMkLst>
            <pc:docMk/>
            <pc:sldMk cId="539392309" sldId="265"/>
            <ac:spMk id="72" creationId="{00000000-0000-0000-0000-000000000000}"/>
          </ac:spMkLst>
        </pc:spChg>
        <pc:spChg chg="mod">
          <ac:chgData name="Leonard Walletzký" userId="5c6479d8-24c8-4ca4-a5c7-fde0682a328a" providerId="ADAL" clId="{FB77B30D-AA42-46DF-9043-9DEE57C8CEB7}" dt="2023-03-07T09:00:52.687" v="1767" actId="790"/>
          <ac:spMkLst>
            <pc:docMk/>
            <pc:sldMk cId="539392309" sldId="265"/>
            <ac:spMk id="73" creationId="{00000000-0000-0000-0000-000000000000}"/>
          </ac:spMkLst>
        </pc:spChg>
      </pc:sldChg>
      <pc:sldChg chg="modSp mod modClrScheme chgLayout modNotes">
        <pc:chgData name="Leonard Walletzký" userId="5c6479d8-24c8-4ca4-a5c7-fde0682a328a" providerId="ADAL" clId="{FB77B30D-AA42-46DF-9043-9DEE57C8CEB7}" dt="2023-03-07T09:00:52.702" v="1791" actId="790"/>
        <pc:sldMkLst>
          <pc:docMk/>
          <pc:sldMk cId="1823232112" sldId="266"/>
        </pc:sldMkLst>
        <pc:spChg chg="mod">
          <ac:chgData name="Leonard Walletzký" userId="5c6479d8-24c8-4ca4-a5c7-fde0682a328a" providerId="ADAL" clId="{FB77B30D-AA42-46DF-9043-9DEE57C8CEB7}" dt="2023-03-07T09:00:52.702" v="1782"/>
          <ac:spMkLst>
            <pc:docMk/>
            <pc:sldMk cId="1823232112" sldId="266"/>
            <ac:spMk id="5" creationId="{00000000-0000-0000-0000-000000000000}"/>
          </ac:spMkLst>
        </pc:spChg>
        <pc:spChg chg="mod">
          <ac:chgData name="Leonard Walletzký" userId="5c6479d8-24c8-4ca4-a5c7-fde0682a328a" providerId="ADAL" clId="{FB77B30D-AA42-46DF-9043-9DEE57C8CEB7}" dt="2023-03-07T09:00:52.702" v="1783"/>
          <ac:spMkLst>
            <pc:docMk/>
            <pc:sldMk cId="1823232112" sldId="266"/>
            <ac:spMk id="18" creationId="{00000000-0000-0000-0000-000000000000}"/>
          </ac:spMkLst>
        </pc:spChg>
        <pc:spChg chg="mod">
          <ac:chgData name="Leonard Walletzký" userId="5c6479d8-24c8-4ca4-a5c7-fde0682a328a" providerId="ADAL" clId="{FB77B30D-AA42-46DF-9043-9DEE57C8CEB7}" dt="2023-03-07T09:00:52.702" v="1784"/>
          <ac:spMkLst>
            <pc:docMk/>
            <pc:sldMk cId="1823232112" sldId="266"/>
            <ac:spMk id="19" creationId="{00000000-0000-0000-0000-000000000000}"/>
          </ac:spMkLst>
        </pc:spChg>
        <pc:spChg chg="mod">
          <ac:chgData name="Leonard Walletzký" userId="5c6479d8-24c8-4ca4-a5c7-fde0682a328a" providerId="ADAL" clId="{FB77B30D-AA42-46DF-9043-9DEE57C8CEB7}" dt="2023-03-07T09:00:52.702" v="1785"/>
          <ac:spMkLst>
            <pc:docMk/>
            <pc:sldMk cId="1823232112" sldId="266"/>
            <ac:spMk id="20" creationId="{00000000-0000-0000-0000-000000000000}"/>
          </ac:spMkLst>
        </pc:spChg>
        <pc:spChg chg="mod">
          <ac:chgData name="Leonard Walletzký" userId="5c6479d8-24c8-4ca4-a5c7-fde0682a328a" providerId="ADAL" clId="{FB77B30D-AA42-46DF-9043-9DEE57C8CEB7}" dt="2023-03-07T09:00:52.702" v="1786"/>
          <ac:spMkLst>
            <pc:docMk/>
            <pc:sldMk cId="1823232112" sldId="266"/>
            <ac:spMk id="21" creationId="{00000000-0000-0000-0000-000000000000}"/>
          </ac:spMkLst>
        </pc:spChg>
        <pc:spChg chg="mod">
          <ac:chgData name="Leonard Walletzký" userId="5c6479d8-24c8-4ca4-a5c7-fde0682a328a" providerId="ADAL" clId="{FB77B30D-AA42-46DF-9043-9DEE57C8CEB7}" dt="2023-03-07T09:00:52.702" v="1788" actId="790"/>
          <ac:spMkLst>
            <pc:docMk/>
            <pc:sldMk cId="1823232112" sldId="266"/>
            <ac:spMk id="22" creationId="{00000000-0000-0000-0000-000000000000}"/>
          </ac:spMkLst>
        </pc:spChg>
        <pc:spChg chg="mod">
          <ac:chgData name="Leonard Walletzký" userId="5c6479d8-24c8-4ca4-a5c7-fde0682a328a" providerId="ADAL" clId="{FB77B30D-AA42-46DF-9043-9DEE57C8CEB7}" dt="2023-03-07T09:00:52.702" v="1776"/>
          <ac:spMkLst>
            <pc:docMk/>
            <pc:sldMk cId="1823232112" sldId="266"/>
            <ac:spMk id="23" creationId="{00000000-0000-0000-0000-000000000000}"/>
          </ac:spMkLst>
        </pc:spChg>
        <pc:spChg chg="mod">
          <ac:chgData name="Leonard Walletzký" userId="5c6479d8-24c8-4ca4-a5c7-fde0682a328a" providerId="ADAL" clId="{FB77B30D-AA42-46DF-9043-9DEE57C8CEB7}" dt="2023-03-07T09:00:52.702" v="1787"/>
          <ac:spMkLst>
            <pc:docMk/>
            <pc:sldMk cId="1823232112" sldId="266"/>
            <ac:spMk id="24" creationId="{00000000-0000-0000-0000-000000000000}"/>
          </ac:spMkLst>
        </pc:spChg>
        <pc:spChg chg="mod ord">
          <ac:chgData name="Leonard Walletzký" userId="5c6479d8-24c8-4ca4-a5c7-fde0682a328a" providerId="ADAL" clId="{FB77B30D-AA42-46DF-9043-9DEE57C8CEB7}" dt="2023-03-07T09:00:52.702" v="1789" actId="790"/>
          <ac:spMkLst>
            <pc:docMk/>
            <pc:sldMk cId="1823232112" sldId="266"/>
            <ac:spMk id="25" creationId="{00000000-0000-0000-0000-000000000000}"/>
          </ac:spMkLst>
        </pc:spChg>
        <pc:spChg chg="mod">
          <ac:chgData name="Leonard Walletzký" userId="5c6479d8-24c8-4ca4-a5c7-fde0682a328a" providerId="ADAL" clId="{FB77B30D-AA42-46DF-9043-9DEE57C8CEB7}" dt="2023-03-07T09:00:52.702" v="1777"/>
          <ac:spMkLst>
            <pc:docMk/>
            <pc:sldMk cId="1823232112" sldId="266"/>
            <ac:spMk id="46" creationId="{00000000-0000-0000-0000-000000000000}"/>
          </ac:spMkLst>
        </pc:spChg>
        <pc:spChg chg="mod">
          <ac:chgData name="Leonard Walletzký" userId="5c6479d8-24c8-4ca4-a5c7-fde0682a328a" providerId="ADAL" clId="{FB77B30D-AA42-46DF-9043-9DEE57C8CEB7}" dt="2023-03-07T09:00:52.702" v="1778"/>
          <ac:spMkLst>
            <pc:docMk/>
            <pc:sldMk cId="1823232112" sldId="266"/>
            <ac:spMk id="53" creationId="{00000000-0000-0000-0000-000000000000}"/>
          </ac:spMkLst>
        </pc:spChg>
        <pc:spChg chg="mod">
          <ac:chgData name="Leonard Walletzký" userId="5c6479d8-24c8-4ca4-a5c7-fde0682a328a" providerId="ADAL" clId="{FB77B30D-AA42-46DF-9043-9DEE57C8CEB7}" dt="2023-03-07T09:00:52.702" v="1779"/>
          <ac:spMkLst>
            <pc:docMk/>
            <pc:sldMk cId="1823232112" sldId="266"/>
            <ac:spMk id="55" creationId="{00000000-0000-0000-0000-000000000000}"/>
          </ac:spMkLst>
        </pc:spChg>
        <pc:spChg chg="mod">
          <ac:chgData name="Leonard Walletzký" userId="5c6479d8-24c8-4ca4-a5c7-fde0682a328a" providerId="ADAL" clId="{FB77B30D-AA42-46DF-9043-9DEE57C8CEB7}" dt="2023-03-07T09:00:52.702" v="1780"/>
          <ac:spMkLst>
            <pc:docMk/>
            <pc:sldMk cId="1823232112" sldId="266"/>
            <ac:spMk id="56" creationId="{00000000-0000-0000-0000-000000000000}"/>
          </ac:spMkLst>
        </pc:spChg>
        <pc:spChg chg="mod">
          <ac:chgData name="Leonard Walletzký" userId="5c6479d8-24c8-4ca4-a5c7-fde0682a328a" providerId="ADAL" clId="{FB77B30D-AA42-46DF-9043-9DEE57C8CEB7}" dt="2023-03-07T09:00:52.702" v="1781"/>
          <ac:spMkLst>
            <pc:docMk/>
            <pc:sldMk cId="1823232112" sldId="266"/>
            <ac:spMk id="57" creationId="{00000000-0000-0000-0000-000000000000}"/>
          </ac:spMkLst>
        </pc:spChg>
      </pc:sldChg>
      <pc:sldChg chg="modSp mod modClrScheme chgLayout modNotes">
        <pc:chgData name="Leonard Walletzký" userId="5c6479d8-24c8-4ca4-a5c7-fde0682a328a" providerId="ADAL" clId="{FB77B30D-AA42-46DF-9043-9DEE57C8CEB7}" dt="2023-03-07T09:00:52.718" v="1803" actId="790"/>
        <pc:sldMkLst>
          <pc:docMk/>
          <pc:sldMk cId="3350533985" sldId="267"/>
        </pc:sldMkLst>
        <pc:spChg chg="mod ord">
          <ac:chgData name="Leonard Walletzký" userId="5c6479d8-24c8-4ca4-a5c7-fde0682a328a" providerId="ADAL" clId="{FB77B30D-AA42-46DF-9043-9DEE57C8CEB7}" dt="2023-03-07T09:00:52.702" v="1795" actId="790"/>
          <ac:spMkLst>
            <pc:docMk/>
            <pc:sldMk cId="3350533985" sldId="267"/>
            <ac:spMk id="4" creationId="{00000000-0000-0000-0000-000000000000}"/>
          </ac:spMkLst>
        </pc:spChg>
        <pc:spChg chg="mod">
          <ac:chgData name="Leonard Walletzký" userId="5c6479d8-24c8-4ca4-a5c7-fde0682a328a" providerId="ADAL" clId="{FB77B30D-AA42-46DF-9043-9DEE57C8CEB7}" dt="2023-03-07T09:00:52.702" v="1796" actId="790"/>
          <ac:spMkLst>
            <pc:docMk/>
            <pc:sldMk cId="3350533985" sldId="267"/>
            <ac:spMk id="21" creationId="{00000000-0000-0000-0000-000000000000}"/>
          </ac:spMkLst>
        </pc:spChg>
        <pc:spChg chg="mod">
          <ac:chgData name="Leonard Walletzký" userId="5c6479d8-24c8-4ca4-a5c7-fde0682a328a" providerId="ADAL" clId="{FB77B30D-AA42-46DF-9043-9DEE57C8CEB7}" dt="2023-03-07T09:00:52.702" v="1797" actId="790"/>
          <ac:spMkLst>
            <pc:docMk/>
            <pc:sldMk cId="3350533985" sldId="267"/>
            <ac:spMk id="51" creationId="{00000000-0000-0000-0000-000000000000}"/>
          </ac:spMkLst>
        </pc:spChg>
        <pc:spChg chg="mod">
          <ac:chgData name="Leonard Walletzký" userId="5c6479d8-24c8-4ca4-a5c7-fde0682a328a" providerId="ADAL" clId="{FB77B30D-AA42-46DF-9043-9DEE57C8CEB7}" dt="2023-03-07T09:00:52.702" v="1798" actId="790"/>
          <ac:spMkLst>
            <pc:docMk/>
            <pc:sldMk cId="3350533985" sldId="267"/>
            <ac:spMk id="55" creationId="{00000000-0000-0000-0000-000000000000}"/>
          </ac:spMkLst>
        </pc:spChg>
        <pc:spChg chg="mod">
          <ac:chgData name="Leonard Walletzký" userId="5c6479d8-24c8-4ca4-a5c7-fde0682a328a" providerId="ADAL" clId="{FB77B30D-AA42-46DF-9043-9DEE57C8CEB7}" dt="2023-03-07T09:00:52.702" v="1792" actId="790"/>
          <ac:spMkLst>
            <pc:docMk/>
            <pc:sldMk cId="3350533985" sldId="267"/>
            <ac:spMk id="71" creationId="{00000000-0000-0000-0000-000000000000}"/>
          </ac:spMkLst>
        </pc:spChg>
        <pc:spChg chg="mod">
          <ac:chgData name="Leonard Walletzký" userId="5c6479d8-24c8-4ca4-a5c7-fde0682a328a" providerId="ADAL" clId="{FB77B30D-AA42-46DF-9043-9DEE57C8CEB7}" dt="2023-03-07T09:00:52.702" v="1793" actId="790"/>
          <ac:spMkLst>
            <pc:docMk/>
            <pc:sldMk cId="3350533985" sldId="267"/>
            <ac:spMk id="72" creationId="{00000000-0000-0000-0000-000000000000}"/>
          </ac:spMkLst>
        </pc:spChg>
        <pc:spChg chg="mod">
          <ac:chgData name="Leonard Walletzký" userId="5c6479d8-24c8-4ca4-a5c7-fde0682a328a" providerId="ADAL" clId="{FB77B30D-AA42-46DF-9043-9DEE57C8CEB7}" dt="2023-03-07T09:00:52.702" v="1794" actId="790"/>
          <ac:spMkLst>
            <pc:docMk/>
            <pc:sldMk cId="3350533985" sldId="267"/>
            <ac:spMk id="73" creationId="{00000000-0000-0000-0000-000000000000}"/>
          </ac:spMkLst>
        </pc:spChg>
        <pc:spChg chg="mod">
          <ac:chgData name="Leonard Walletzký" userId="5c6479d8-24c8-4ca4-a5c7-fde0682a328a" providerId="ADAL" clId="{FB77B30D-AA42-46DF-9043-9DEE57C8CEB7}" dt="2023-03-07T09:00:52.718" v="1799" actId="790"/>
          <ac:spMkLst>
            <pc:docMk/>
            <pc:sldMk cId="3350533985" sldId="267"/>
            <ac:spMk id="76" creationId="{00000000-0000-0000-0000-000000000000}"/>
          </ac:spMkLst>
        </pc:spChg>
        <pc:spChg chg="mod">
          <ac:chgData name="Leonard Walletzký" userId="5c6479d8-24c8-4ca4-a5c7-fde0682a328a" providerId="ADAL" clId="{FB77B30D-AA42-46DF-9043-9DEE57C8CEB7}" dt="2023-03-07T09:00:52.718" v="1800" actId="790"/>
          <ac:spMkLst>
            <pc:docMk/>
            <pc:sldMk cId="3350533985" sldId="267"/>
            <ac:spMk id="77" creationId="{00000000-0000-0000-0000-000000000000}"/>
          </ac:spMkLst>
        </pc:spChg>
        <pc:spChg chg="mod">
          <ac:chgData name="Leonard Walletzký" userId="5c6479d8-24c8-4ca4-a5c7-fde0682a328a" providerId="ADAL" clId="{FB77B30D-AA42-46DF-9043-9DEE57C8CEB7}" dt="2023-03-07T09:00:52.718" v="1801" actId="790"/>
          <ac:spMkLst>
            <pc:docMk/>
            <pc:sldMk cId="3350533985" sldId="267"/>
            <ac:spMk id="87" creationId="{00000000-0000-0000-0000-000000000000}"/>
          </ac:spMkLst>
        </pc:spChg>
      </pc:sldChg>
      <pc:sldChg chg="modSp mod modClrScheme chgLayout modNotes">
        <pc:chgData name="Leonard Walletzký" userId="5c6479d8-24c8-4ca4-a5c7-fde0682a328a" providerId="ADAL" clId="{FB77B30D-AA42-46DF-9043-9DEE57C8CEB7}" dt="2023-03-07T09:00:52.718" v="1808" actId="790"/>
        <pc:sldMkLst>
          <pc:docMk/>
          <pc:sldMk cId="843415429" sldId="268"/>
        </pc:sldMkLst>
        <pc:spChg chg="mod ord">
          <ac:chgData name="Leonard Walletzký" userId="5c6479d8-24c8-4ca4-a5c7-fde0682a328a" providerId="ADAL" clId="{FB77B30D-AA42-46DF-9043-9DEE57C8CEB7}" dt="2023-03-07T09:00:52.718" v="1804" actId="790"/>
          <ac:spMkLst>
            <pc:docMk/>
            <pc:sldMk cId="843415429" sldId="268"/>
            <ac:spMk id="4" creationId="{00000000-0000-0000-0000-000000000000}"/>
          </ac:spMkLst>
        </pc:spChg>
        <pc:spChg chg="mod ord">
          <ac:chgData name="Leonard Walletzký" userId="5c6479d8-24c8-4ca4-a5c7-fde0682a328a" providerId="ADAL" clId="{FB77B30D-AA42-46DF-9043-9DEE57C8CEB7}" dt="2023-03-07T09:00:52.718" v="1805" actId="790"/>
          <ac:spMkLst>
            <pc:docMk/>
            <pc:sldMk cId="843415429" sldId="268"/>
            <ac:spMk id="86" creationId="{00000000-0000-0000-0000-000000000000}"/>
          </ac:spMkLst>
        </pc:spChg>
        <pc:spChg chg="mod">
          <ac:chgData name="Leonard Walletzký" userId="5c6479d8-24c8-4ca4-a5c7-fde0682a328a" providerId="ADAL" clId="{FB77B30D-AA42-46DF-9043-9DEE57C8CEB7}" dt="2023-03-07T09:00:52.718" v="1806"/>
          <ac:spMkLst>
            <pc:docMk/>
            <pc:sldMk cId="843415429" sldId="268"/>
            <ac:spMk id="87" creationId="{00000000-0000-0000-0000-000000000000}"/>
          </ac:spMkLst>
        </pc:spChg>
      </pc:sldChg>
      <pc:sldChg chg="addSp modSp del mod modClrScheme chgLayout">
        <pc:chgData name="Leonard Walletzký" userId="5c6479d8-24c8-4ca4-a5c7-fde0682a328a" providerId="ADAL" clId="{FB77B30D-AA42-46DF-9043-9DEE57C8CEB7}" dt="2023-03-07T08:36:13.297" v="58" actId="47"/>
        <pc:sldMkLst>
          <pc:docMk/>
          <pc:sldMk cId="3334513115" sldId="273"/>
        </pc:sldMkLst>
        <pc:spChg chg="mod ord">
          <ac:chgData name="Leonard Walletzký" userId="5c6479d8-24c8-4ca4-a5c7-fde0682a328a" providerId="ADAL" clId="{FB77B30D-AA42-46DF-9043-9DEE57C8CEB7}" dt="2023-03-07T08:34:43.847" v="2" actId="700"/>
          <ac:spMkLst>
            <pc:docMk/>
            <pc:sldMk cId="3334513115" sldId="273"/>
            <ac:spMk id="3" creationId="{00000000-0000-0000-0000-000000000000}"/>
          </ac:spMkLst>
        </pc:spChg>
        <pc:spChg chg="add mod ord">
          <ac:chgData name="Leonard Walletzký" userId="5c6479d8-24c8-4ca4-a5c7-fde0682a328a" providerId="ADAL" clId="{FB77B30D-AA42-46DF-9043-9DEE57C8CEB7}" dt="2023-03-07T08:34:43.847" v="2" actId="700"/>
          <ac:spMkLst>
            <pc:docMk/>
            <pc:sldMk cId="3334513115" sldId="273"/>
            <ac:spMk id="5" creationId="{6CD729F3-FBC3-09EC-BC49-5DFD9F86BFA4}"/>
          </ac:spMkLst>
        </pc:spChg>
      </pc:sldChg>
      <pc:sldChg chg="addSp modSp del mod modClrScheme chgLayout">
        <pc:chgData name="Leonard Walletzký" userId="5c6479d8-24c8-4ca4-a5c7-fde0682a328a" providerId="ADAL" clId="{FB77B30D-AA42-46DF-9043-9DEE57C8CEB7}" dt="2023-03-07T08:36:13.297" v="58" actId="47"/>
        <pc:sldMkLst>
          <pc:docMk/>
          <pc:sldMk cId="3987740951" sldId="274"/>
        </pc:sldMkLst>
        <pc:spChg chg="mod ord">
          <ac:chgData name="Leonard Walletzký" userId="5c6479d8-24c8-4ca4-a5c7-fde0682a328a" providerId="ADAL" clId="{FB77B30D-AA42-46DF-9043-9DEE57C8CEB7}" dt="2023-03-07T08:34:43.847" v="2" actId="700"/>
          <ac:spMkLst>
            <pc:docMk/>
            <pc:sldMk cId="3987740951" sldId="274"/>
            <ac:spMk id="3" creationId="{00000000-0000-0000-0000-000000000000}"/>
          </ac:spMkLst>
        </pc:spChg>
        <pc:spChg chg="add mod ord">
          <ac:chgData name="Leonard Walletzký" userId="5c6479d8-24c8-4ca4-a5c7-fde0682a328a" providerId="ADAL" clId="{FB77B30D-AA42-46DF-9043-9DEE57C8CEB7}" dt="2023-03-07T08:34:43.847" v="2" actId="700"/>
          <ac:spMkLst>
            <pc:docMk/>
            <pc:sldMk cId="3987740951" sldId="274"/>
            <ac:spMk id="5" creationId="{7B689158-EF26-FBB1-F831-B4D8589C4338}"/>
          </ac:spMkLst>
        </pc:spChg>
      </pc:sldChg>
      <pc:sldChg chg="modSp del mod modClrScheme chgLayout">
        <pc:chgData name="Leonard Walletzký" userId="5c6479d8-24c8-4ca4-a5c7-fde0682a328a" providerId="ADAL" clId="{FB77B30D-AA42-46DF-9043-9DEE57C8CEB7}" dt="2023-03-07T08:36:13.297" v="58" actId="47"/>
        <pc:sldMkLst>
          <pc:docMk/>
          <pc:sldMk cId="1483412802" sldId="275"/>
        </pc:sldMkLst>
        <pc:spChg chg="mod ord">
          <ac:chgData name="Leonard Walletzký" userId="5c6479d8-24c8-4ca4-a5c7-fde0682a328a" providerId="ADAL" clId="{FB77B30D-AA42-46DF-9043-9DEE57C8CEB7}" dt="2023-03-07T08:34:43.847" v="2" actId="700"/>
          <ac:spMkLst>
            <pc:docMk/>
            <pc:sldMk cId="1483412802" sldId="275"/>
            <ac:spMk id="5" creationId="{00000000-0000-0000-0000-000000000000}"/>
          </ac:spMkLst>
        </pc:spChg>
      </pc:sldChg>
      <pc:sldChg chg="modSp mod modClrScheme chgLayout modNotes">
        <pc:chgData name="Leonard Walletzký" userId="5c6479d8-24c8-4ca4-a5c7-fde0682a328a" providerId="ADAL" clId="{FB77B30D-AA42-46DF-9043-9DEE57C8CEB7}" dt="2023-03-07T09:00:52.608" v="1674" actId="790"/>
        <pc:sldMkLst>
          <pc:docMk/>
          <pc:sldMk cId="1302311253" sldId="276"/>
        </pc:sldMkLst>
        <pc:spChg chg="mod ord">
          <ac:chgData name="Leonard Walletzký" userId="5c6479d8-24c8-4ca4-a5c7-fde0682a328a" providerId="ADAL" clId="{FB77B30D-AA42-46DF-9043-9DEE57C8CEB7}" dt="2023-03-07T09:00:52.608" v="1668" actId="790"/>
          <ac:spMkLst>
            <pc:docMk/>
            <pc:sldMk cId="1302311253" sldId="276"/>
            <ac:spMk id="5" creationId="{00000000-0000-0000-0000-000000000000}"/>
          </ac:spMkLst>
        </pc:spChg>
        <pc:spChg chg="mod">
          <ac:chgData name="Leonard Walletzký" userId="5c6479d8-24c8-4ca4-a5c7-fde0682a328a" providerId="ADAL" clId="{FB77B30D-AA42-46DF-9043-9DEE57C8CEB7}" dt="2023-03-07T09:00:52.608" v="1658" actId="790"/>
          <ac:spMkLst>
            <pc:docMk/>
            <pc:sldMk cId="1302311253" sldId="276"/>
            <ac:spMk id="27" creationId="{00000000-0000-0000-0000-000000000000}"/>
          </ac:spMkLst>
        </pc:spChg>
        <pc:spChg chg="mod">
          <ac:chgData name="Leonard Walletzký" userId="5c6479d8-24c8-4ca4-a5c7-fde0682a328a" providerId="ADAL" clId="{FB77B30D-AA42-46DF-9043-9DEE57C8CEB7}" dt="2023-03-07T09:00:52.608" v="1659" actId="790"/>
          <ac:spMkLst>
            <pc:docMk/>
            <pc:sldMk cId="1302311253" sldId="276"/>
            <ac:spMk id="28" creationId="{00000000-0000-0000-0000-000000000000}"/>
          </ac:spMkLst>
        </pc:spChg>
        <pc:spChg chg="mod">
          <ac:chgData name="Leonard Walletzký" userId="5c6479d8-24c8-4ca4-a5c7-fde0682a328a" providerId="ADAL" clId="{FB77B30D-AA42-46DF-9043-9DEE57C8CEB7}" dt="2023-03-07T09:00:52.608" v="1660" actId="790"/>
          <ac:spMkLst>
            <pc:docMk/>
            <pc:sldMk cId="1302311253" sldId="276"/>
            <ac:spMk id="66" creationId="{00000000-0000-0000-0000-000000000000}"/>
          </ac:spMkLst>
        </pc:spChg>
        <pc:spChg chg="mod">
          <ac:chgData name="Leonard Walletzký" userId="5c6479d8-24c8-4ca4-a5c7-fde0682a328a" providerId="ADAL" clId="{FB77B30D-AA42-46DF-9043-9DEE57C8CEB7}" dt="2023-03-07T09:00:52.608" v="1661" actId="790"/>
          <ac:spMkLst>
            <pc:docMk/>
            <pc:sldMk cId="1302311253" sldId="276"/>
            <ac:spMk id="67" creationId="{00000000-0000-0000-0000-000000000000}"/>
          </ac:spMkLst>
        </pc:spChg>
        <pc:spChg chg="mod">
          <ac:chgData name="Leonard Walletzký" userId="5c6479d8-24c8-4ca4-a5c7-fde0682a328a" providerId="ADAL" clId="{FB77B30D-AA42-46DF-9043-9DEE57C8CEB7}" dt="2023-03-07T09:00:52.608" v="1662" actId="790"/>
          <ac:spMkLst>
            <pc:docMk/>
            <pc:sldMk cId="1302311253" sldId="276"/>
            <ac:spMk id="68" creationId="{00000000-0000-0000-0000-000000000000}"/>
          </ac:spMkLst>
        </pc:spChg>
        <pc:spChg chg="mod">
          <ac:chgData name="Leonard Walletzký" userId="5c6479d8-24c8-4ca4-a5c7-fde0682a328a" providerId="ADAL" clId="{FB77B30D-AA42-46DF-9043-9DEE57C8CEB7}" dt="2023-03-07T09:00:52.608" v="1663" actId="790"/>
          <ac:spMkLst>
            <pc:docMk/>
            <pc:sldMk cId="1302311253" sldId="276"/>
            <ac:spMk id="78" creationId="{00000000-0000-0000-0000-000000000000}"/>
          </ac:spMkLst>
        </pc:spChg>
        <pc:spChg chg="mod">
          <ac:chgData name="Leonard Walletzký" userId="5c6479d8-24c8-4ca4-a5c7-fde0682a328a" providerId="ADAL" clId="{FB77B30D-AA42-46DF-9043-9DEE57C8CEB7}" dt="2023-03-07T09:00:52.608" v="1664" actId="790"/>
          <ac:spMkLst>
            <pc:docMk/>
            <pc:sldMk cId="1302311253" sldId="276"/>
            <ac:spMk id="85" creationId="{00000000-0000-0000-0000-000000000000}"/>
          </ac:spMkLst>
        </pc:spChg>
        <pc:spChg chg="mod">
          <ac:chgData name="Leonard Walletzký" userId="5c6479d8-24c8-4ca4-a5c7-fde0682a328a" providerId="ADAL" clId="{FB77B30D-AA42-46DF-9043-9DEE57C8CEB7}" dt="2023-03-07T09:00:52.608" v="1669"/>
          <ac:spMkLst>
            <pc:docMk/>
            <pc:sldMk cId="1302311253" sldId="276"/>
            <ac:spMk id="112" creationId="{00000000-0000-0000-0000-000000000000}"/>
          </ac:spMkLst>
        </pc:spChg>
        <pc:spChg chg="mod">
          <ac:chgData name="Leonard Walletzký" userId="5c6479d8-24c8-4ca4-a5c7-fde0682a328a" providerId="ADAL" clId="{FB77B30D-AA42-46DF-9043-9DEE57C8CEB7}" dt="2023-03-07T09:00:52.608" v="1670"/>
          <ac:spMkLst>
            <pc:docMk/>
            <pc:sldMk cId="1302311253" sldId="276"/>
            <ac:spMk id="113" creationId="{00000000-0000-0000-0000-000000000000}"/>
          </ac:spMkLst>
        </pc:spChg>
        <pc:spChg chg="mod">
          <ac:chgData name="Leonard Walletzký" userId="5c6479d8-24c8-4ca4-a5c7-fde0682a328a" providerId="ADAL" clId="{FB77B30D-AA42-46DF-9043-9DEE57C8CEB7}" dt="2023-03-07T09:00:52.608" v="1671"/>
          <ac:spMkLst>
            <pc:docMk/>
            <pc:sldMk cId="1302311253" sldId="276"/>
            <ac:spMk id="114" creationId="{00000000-0000-0000-0000-000000000000}"/>
          </ac:spMkLst>
        </pc:spChg>
        <pc:spChg chg="mod">
          <ac:chgData name="Leonard Walletzký" userId="5c6479d8-24c8-4ca4-a5c7-fde0682a328a" providerId="ADAL" clId="{FB77B30D-AA42-46DF-9043-9DEE57C8CEB7}" dt="2023-03-07T09:00:52.608" v="1672"/>
          <ac:spMkLst>
            <pc:docMk/>
            <pc:sldMk cId="1302311253" sldId="276"/>
            <ac:spMk id="115" creationId="{00000000-0000-0000-0000-000000000000}"/>
          </ac:spMkLst>
        </pc:spChg>
        <pc:spChg chg="mod">
          <ac:chgData name="Leonard Walletzký" userId="5c6479d8-24c8-4ca4-a5c7-fde0682a328a" providerId="ADAL" clId="{FB77B30D-AA42-46DF-9043-9DEE57C8CEB7}" dt="2023-03-07T09:00:52.608" v="1665" actId="790"/>
          <ac:spMkLst>
            <pc:docMk/>
            <pc:sldMk cId="1302311253" sldId="276"/>
            <ac:spMk id="130" creationId="{00000000-0000-0000-0000-000000000000}"/>
          </ac:spMkLst>
        </pc:spChg>
        <pc:spChg chg="mod">
          <ac:chgData name="Leonard Walletzký" userId="5c6479d8-24c8-4ca4-a5c7-fde0682a328a" providerId="ADAL" clId="{FB77B30D-AA42-46DF-9043-9DEE57C8CEB7}" dt="2023-03-07T09:00:52.608" v="1666" actId="790"/>
          <ac:spMkLst>
            <pc:docMk/>
            <pc:sldMk cId="1302311253" sldId="276"/>
            <ac:spMk id="147" creationId="{00000000-0000-0000-0000-000000000000}"/>
          </ac:spMkLst>
        </pc:spChg>
        <pc:spChg chg="mod">
          <ac:chgData name="Leonard Walletzký" userId="5c6479d8-24c8-4ca4-a5c7-fde0682a328a" providerId="ADAL" clId="{FB77B30D-AA42-46DF-9043-9DEE57C8CEB7}" dt="2023-03-07T09:00:52.608" v="1667" actId="790"/>
          <ac:spMkLst>
            <pc:docMk/>
            <pc:sldMk cId="1302311253" sldId="276"/>
            <ac:spMk id="148" creationId="{00000000-0000-0000-0000-000000000000}"/>
          </ac:spMkLst>
        </pc:spChg>
      </pc:sldChg>
      <pc:sldChg chg="modSp mod modClrScheme chgLayout modNotes">
        <pc:chgData name="Leonard Walletzký" userId="5c6479d8-24c8-4ca4-a5c7-fde0682a328a" providerId="ADAL" clId="{FB77B30D-AA42-46DF-9043-9DEE57C8CEB7}" dt="2023-03-07T09:00:52.624" v="1678" actId="790"/>
        <pc:sldMkLst>
          <pc:docMk/>
          <pc:sldMk cId="2725183793" sldId="277"/>
        </pc:sldMkLst>
        <pc:spChg chg="mod ord">
          <ac:chgData name="Leonard Walletzký" userId="5c6479d8-24c8-4ca4-a5c7-fde0682a328a" providerId="ADAL" clId="{FB77B30D-AA42-46DF-9043-9DEE57C8CEB7}" dt="2023-03-07T09:00:52.608" v="1675" actId="790"/>
          <ac:spMkLst>
            <pc:docMk/>
            <pc:sldMk cId="2725183793" sldId="277"/>
            <ac:spMk id="5" creationId="{00000000-0000-0000-0000-000000000000}"/>
          </ac:spMkLst>
        </pc:spChg>
        <pc:spChg chg="mod ord">
          <ac:chgData name="Leonard Walletzký" userId="5c6479d8-24c8-4ca4-a5c7-fde0682a328a" providerId="ADAL" clId="{FB77B30D-AA42-46DF-9043-9DEE57C8CEB7}" dt="2023-03-07T09:00:52.624" v="1676" actId="790"/>
          <ac:spMkLst>
            <pc:docMk/>
            <pc:sldMk cId="2725183793" sldId="277"/>
            <ac:spMk id="12" creationId="{00000000-0000-0000-0000-000000000000}"/>
          </ac:spMkLst>
        </pc:spChg>
      </pc:sldChg>
      <pc:sldChg chg="addSp modSp mod modClrScheme chgLayout modNotes">
        <pc:chgData name="Leonard Walletzký" userId="5c6479d8-24c8-4ca4-a5c7-fde0682a328a" providerId="ADAL" clId="{FB77B30D-AA42-46DF-9043-9DEE57C8CEB7}" dt="2023-03-07T09:00:52.608" v="1657" actId="790"/>
        <pc:sldMkLst>
          <pc:docMk/>
          <pc:sldMk cId="4129419077" sldId="278"/>
        </pc:sldMkLst>
        <pc:spChg chg="mod ord">
          <ac:chgData name="Leonard Walletzký" userId="5c6479d8-24c8-4ca4-a5c7-fde0682a328a" providerId="ADAL" clId="{FB77B30D-AA42-46DF-9043-9DEE57C8CEB7}" dt="2023-03-07T09:00:52.593" v="1654" actId="790"/>
          <ac:spMkLst>
            <pc:docMk/>
            <pc:sldMk cId="4129419077" sldId="278"/>
            <ac:spMk id="2" creationId="{00000000-0000-0000-0000-000000000000}"/>
          </ac:spMkLst>
        </pc:spChg>
        <pc:spChg chg="add mod ord">
          <ac:chgData name="Leonard Walletzký" userId="5c6479d8-24c8-4ca4-a5c7-fde0682a328a" providerId="ADAL" clId="{FB77B30D-AA42-46DF-9043-9DEE57C8CEB7}" dt="2023-03-07T09:00:52.608" v="1655" actId="790"/>
          <ac:spMkLst>
            <pc:docMk/>
            <pc:sldMk cId="4129419077" sldId="278"/>
            <ac:spMk id="3" creationId="{2D5C2A9A-C9C8-69BD-21BE-D0C6135CE4E3}"/>
          </ac:spMkLst>
        </pc:spChg>
      </pc:sldChg>
      <pc:sldChg chg="modSp mod modClrScheme chgLayout modNotes">
        <pc:chgData name="Leonard Walletzký" userId="5c6479d8-24c8-4ca4-a5c7-fde0682a328a" providerId="ADAL" clId="{FB77B30D-AA42-46DF-9043-9DEE57C8CEB7}" dt="2023-03-07T09:00:52.718" v="1822" actId="790"/>
        <pc:sldMkLst>
          <pc:docMk/>
          <pc:sldMk cId="3209459871" sldId="279"/>
        </pc:sldMkLst>
        <pc:spChg chg="mod">
          <ac:chgData name="Leonard Walletzký" userId="5c6479d8-24c8-4ca4-a5c7-fde0682a328a" providerId="ADAL" clId="{FB77B30D-AA42-46DF-9043-9DEE57C8CEB7}" dt="2023-03-07T09:00:52.718" v="1816" actId="790"/>
          <ac:spMkLst>
            <pc:docMk/>
            <pc:sldMk cId="3209459871" sldId="279"/>
            <ac:spMk id="27" creationId="{00000000-0000-0000-0000-000000000000}"/>
          </ac:spMkLst>
        </pc:spChg>
        <pc:spChg chg="mod">
          <ac:chgData name="Leonard Walletzký" userId="5c6479d8-24c8-4ca4-a5c7-fde0682a328a" providerId="ADAL" clId="{FB77B30D-AA42-46DF-9043-9DEE57C8CEB7}" dt="2023-03-07T09:00:52.718" v="1809"/>
          <ac:spMkLst>
            <pc:docMk/>
            <pc:sldMk cId="3209459871" sldId="279"/>
            <ac:spMk id="29" creationId="{00000000-0000-0000-0000-000000000000}"/>
          </ac:spMkLst>
        </pc:spChg>
        <pc:spChg chg="mod">
          <ac:chgData name="Leonard Walletzký" userId="5c6479d8-24c8-4ca4-a5c7-fde0682a328a" providerId="ADAL" clId="{FB77B30D-AA42-46DF-9043-9DEE57C8CEB7}" dt="2023-03-07T09:00:52.718" v="1810"/>
          <ac:spMkLst>
            <pc:docMk/>
            <pc:sldMk cId="3209459871" sldId="279"/>
            <ac:spMk id="31" creationId="{00000000-0000-0000-0000-000000000000}"/>
          </ac:spMkLst>
        </pc:spChg>
        <pc:spChg chg="mod">
          <ac:chgData name="Leonard Walletzký" userId="5c6479d8-24c8-4ca4-a5c7-fde0682a328a" providerId="ADAL" clId="{FB77B30D-AA42-46DF-9043-9DEE57C8CEB7}" dt="2023-03-07T09:00:52.718" v="1811"/>
          <ac:spMkLst>
            <pc:docMk/>
            <pc:sldMk cId="3209459871" sldId="279"/>
            <ac:spMk id="32" creationId="{00000000-0000-0000-0000-000000000000}"/>
          </ac:spMkLst>
        </pc:spChg>
        <pc:spChg chg="mod">
          <ac:chgData name="Leonard Walletzký" userId="5c6479d8-24c8-4ca4-a5c7-fde0682a328a" providerId="ADAL" clId="{FB77B30D-AA42-46DF-9043-9DEE57C8CEB7}" dt="2023-03-07T09:00:52.718" v="1812"/>
          <ac:spMkLst>
            <pc:docMk/>
            <pc:sldMk cId="3209459871" sldId="279"/>
            <ac:spMk id="33" creationId="{00000000-0000-0000-0000-000000000000}"/>
          </ac:spMkLst>
        </pc:spChg>
        <pc:spChg chg="mod">
          <ac:chgData name="Leonard Walletzký" userId="5c6479d8-24c8-4ca4-a5c7-fde0682a328a" providerId="ADAL" clId="{FB77B30D-AA42-46DF-9043-9DEE57C8CEB7}" dt="2023-03-07T09:00:52.718" v="1813"/>
          <ac:spMkLst>
            <pc:docMk/>
            <pc:sldMk cId="3209459871" sldId="279"/>
            <ac:spMk id="34" creationId="{00000000-0000-0000-0000-000000000000}"/>
          </ac:spMkLst>
        </pc:spChg>
        <pc:spChg chg="mod">
          <ac:chgData name="Leonard Walletzký" userId="5c6479d8-24c8-4ca4-a5c7-fde0682a328a" providerId="ADAL" clId="{FB77B30D-AA42-46DF-9043-9DEE57C8CEB7}" dt="2023-03-07T09:00:52.718" v="1814"/>
          <ac:spMkLst>
            <pc:docMk/>
            <pc:sldMk cId="3209459871" sldId="279"/>
            <ac:spMk id="35" creationId="{00000000-0000-0000-0000-000000000000}"/>
          </ac:spMkLst>
        </pc:spChg>
        <pc:spChg chg="mod">
          <ac:chgData name="Leonard Walletzký" userId="5c6479d8-24c8-4ca4-a5c7-fde0682a328a" providerId="ADAL" clId="{FB77B30D-AA42-46DF-9043-9DEE57C8CEB7}" dt="2023-03-07T09:00:52.718" v="1815"/>
          <ac:spMkLst>
            <pc:docMk/>
            <pc:sldMk cId="3209459871" sldId="279"/>
            <ac:spMk id="36" creationId="{00000000-0000-0000-0000-000000000000}"/>
          </ac:spMkLst>
        </pc:spChg>
        <pc:spChg chg="mod">
          <ac:chgData name="Leonard Walletzký" userId="5c6479d8-24c8-4ca4-a5c7-fde0682a328a" providerId="ADAL" clId="{FB77B30D-AA42-46DF-9043-9DEE57C8CEB7}" dt="2023-03-07T09:00:52.718" v="1817" actId="790"/>
          <ac:spMkLst>
            <pc:docMk/>
            <pc:sldMk cId="3209459871" sldId="279"/>
            <ac:spMk id="38" creationId="{00000000-0000-0000-0000-000000000000}"/>
          </ac:spMkLst>
        </pc:spChg>
        <pc:spChg chg="mod">
          <ac:chgData name="Leonard Walletzký" userId="5c6479d8-24c8-4ca4-a5c7-fde0682a328a" providerId="ADAL" clId="{FB77B30D-AA42-46DF-9043-9DEE57C8CEB7}" dt="2023-03-07T09:00:52.718" v="1818"/>
          <ac:spMkLst>
            <pc:docMk/>
            <pc:sldMk cId="3209459871" sldId="279"/>
            <ac:spMk id="39" creationId="{00000000-0000-0000-0000-000000000000}"/>
          </ac:spMkLst>
        </pc:spChg>
        <pc:spChg chg="mod">
          <ac:chgData name="Leonard Walletzký" userId="5c6479d8-24c8-4ca4-a5c7-fde0682a328a" providerId="ADAL" clId="{FB77B30D-AA42-46DF-9043-9DEE57C8CEB7}" dt="2023-03-07T09:00:52.718" v="1819"/>
          <ac:spMkLst>
            <pc:docMk/>
            <pc:sldMk cId="3209459871" sldId="279"/>
            <ac:spMk id="40" creationId="{00000000-0000-0000-0000-000000000000}"/>
          </ac:spMkLst>
        </pc:spChg>
        <pc:spChg chg="mod ord">
          <ac:chgData name="Leonard Walletzký" userId="5c6479d8-24c8-4ca4-a5c7-fde0682a328a" providerId="ADAL" clId="{FB77B30D-AA42-46DF-9043-9DEE57C8CEB7}" dt="2023-03-07T09:00:52.718" v="1820" actId="790"/>
          <ac:spMkLst>
            <pc:docMk/>
            <pc:sldMk cId="3209459871" sldId="279"/>
            <ac:spMk id="52" creationId="{00000000-0000-0000-0000-000000000000}"/>
          </ac:spMkLst>
        </pc:spChg>
        <pc:cxnChg chg="mod">
          <ac:chgData name="Leonard Walletzký" userId="5c6479d8-24c8-4ca4-a5c7-fde0682a328a" providerId="ADAL" clId="{FB77B30D-AA42-46DF-9043-9DEE57C8CEB7}" dt="2023-03-07T08:56:05.348" v="1328" actId="790"/>
          <ac:cxnSpMkLst>
            <pc:docMk/>
            <pc:sldMk cId="3209459871" sldId="279"/>
            <ac:cxnSpMk id="133" creationId="{00000000-0000-0000-0000-000000000000}"/>
          </ac:cxnSpMkLst>
        </pc:cxnChg>
      </pc:sldChg>
      <pc:sldChg chg="addSp delSp modSp mod modClrScheme chgLayout modNotes">
        <pc:chgData name="Leonard Walletzký" userId="5c6479d8-24c8-4ca4-a5c7-fde0682a328a" providerId="ADAL" clId="{FB77B30D-AA42-46DF-9043-9DEE57C8CEB7}" dt="2023-03-07T09:01:35.152" v="1934" actId="20577"/>
        <pc:sldMkLst>
          <pc:docMk/>
          <pc:sldMk cId="1407379313" sldId="280"/>
        </pc:sldMkLst>
        <pc:spChg chg="mod ord">
          <ac:chgData name="Leonard Walletzký" userId="5c6479d8-24c8-4ca4-a5c7-fde0682a328a" providerId="ADAL" clId="{FB77B30D-AA42-46DF-9043-9DEE57C8CEB7}" dt="2023-03-07T09:00:54.146" v="1883" actId="790"/>
          <ac:spMkLst>
            <pc:docMk/>
            <pc:sldMk cId="1407379313" sldId="280"/>
            <ac:spMk id="3" creationId="{00000000-0000-0000-0000-000000000000}"/>
          </ac:spMkLst>
        </pc:spChg>
        <pc:spChg chg="del mod ord">
          <ac:chgData name="Leonard Walletzký" userId="5c6479d8-24c8-4ca4-a5c7-fde0682a328a" providerId="ADAL" clId="{FB77B30D-AA42-46DF-9043-9DEE57C8CEB7}" dt="2023-03-07T09:01:10.615" v="1887" actId="12084"/>
          <ac:spMkLst>
            <pc:docMk/>
            <pc:sldMk cId="1407379313" sldId="280"/>
            <ac:spMk id="4" creationId="{00000000-0000-0000-0000-000000000000}"/>
          </ac:spMkLst>
        </pc:spChg>
        <pc:graphicFrameChg chg="add mod">
          <ac:chgData name="Leonard Walletzký" userId="5c6479d8-24c8-4ca4-a5c7-fde0682a328a" providerId="ADAL" clId="{FB77B30D-AA42-46DF-9043-9DEE57C8CEB7}" dt="2023-03-07T09:01:35.152" v="1934" actId="20577"/>
          <ac:graphicFrameMkLst>
            <pc:docMk/>
            <pc:sldMk cId="1407379313" sldId="280"/>
            <ac:graphicFrameMk id="2" creationId="{017FD5C1-CFCF-0B23-26AD-93C75FA29201}"/>
          </ac:graphicFrameMkLst>
        </pc:graphicFrameChg>
      </pc:sldChg>
      <pc:sldChg chg="modSp del mod modClrScheme chgLayout">
        <pc:chgData name="Leonard Walletzký" userId="5c6479d8-24c8-4ca4-a5c7-fde0682a328a" providerId="ADAL" clId="{FB77B30D-AA42-46DF-9043-9DEE57C8CEB7}" dt="2023-03-07T08:36:13.297" v="58" actId="47"/>
        <pc:sldMkLst>
          <pc:docMk/>
          <pc:sldMk cId="2079423169" sldId="345"/>
        </pc:sldMkLst>
        <pc:spChg chg="mod ord">
          <ac:chgData name="Leonard Walletzký" userId="5c6479d8-24c8-4ca4-a5c7-fde0682a328a" providerId="ADAL" clId="{FB77B30D-AA42-46DF-9043-9DEE57C8CEB7}" dt="2023-03-07T08:34:43.847" v="2" actId="700"/>
          <ac:spMkLst>
            <pc:docMk/>
            <pc:sldMk cId="2079423169" sldId="345"/>
            <ac:spMk id="2" creationId="{00000000-0000-0000-0000-000000000000}"/>
          </ac:spMkLst>
        </pc:spChg>
        <pc:spChg chg="mod ord">
          <ac:chgData name="Leonard Walletzký" userId="5c6479d8-24c8-4ca4-a5c7-fde0682a328a" providerId="ADAL" clId="{FB77B30D-AA42-46DF-9043-9DEE57C8CEB7}" dt="2023-03-07T08:34:43.847" v="2" actId="700"/>
          <ac:spMkLst>
            <pc:docMk/>
            <pc:sldMk cId="2079423169" sldId="345"/>
            <ac:spMk id="3" creationId="{00000000-0000-0000-0000-000000000000}"/>
          </ac:spMkLst>
        </pc:spChg>
      </pc:sldChg>
      <pc:sldChg chg="addSp modSp del mod modClrScheme chgLayout">
        <pc:chgData name="Leonard Walletzký" userId="5c6479d8-24c8-4ca4-a5c7-fde0682a328a" providerId="ADAL" clId="{FB77B30D-AA42-46DF-9043-9DEE57C8CEB7}" dt="2023-03-07T08:36:13.297" v="58" actId="47"/>
        <pc:sldMkLst>
          <pc:docMk/>
          <pc:sldMk cId="490545504" sldId="346"/>
        </pc:sldMkLst>
        <pc:spChg chg="add mod ord">
          <ac:chgData name="Leonard Walletzký" userId="5c6479d8-24c8-4ca4-a5c7-fde0682a328a" providerId="ADAL" clId="{FB77B30D-AA42-46DF-9043-9DEE57C8CEB7}" dt="2023-03-07T08:34:43.847" v="2" actId="700"/>
          <ac:spMkLst>
            <pc:docMk/>
            <pc:sldMk cId="490545504" sldId="346"/>
            <ac:spMk id="2" creationId="{AB69345D-E1E5-33D4-038E-CAB4C0A34340}"/>
          </ac:spMkLst>
        </pc:spChg>
        <pc:spChg chg="mod ord">
          <ac:chgData name="Leonard Walletzký" userId="5c6479d8-24c8-4ca4-a5c7-fde0682a328a" providerId="ADAL" clId="{FB77B30D-AA42-46DF-9043-9DEE57C8CEB7}" dt="2023-03-07T08:34:43.847" v="2" actId="700"/>
          <ac:spMkLst>
            <pc:docMk/>
            <pc:sldMk cId="490545504" sldId="346"/>
            <ac:spMk id="3" creationId="{00000000-0000-0000-0000-000000000000}"/>
          </ac:spMkLst>
        </pc:spChg>
      </pc:sldChg>
      <pc:sldChg chg="addSp modSp del mod modClrScheme chgLayout">
        <pc:chgData name="Leonard Walletzký" userId="5c6479d8-24c8-4ca4-a5c7-fde0682a328a" providerId="ADAL" clId="{FB77B30D-AA42-46DF-9043-9DEE57C8CEB7}" dt="2023-03-07T08:36:13.297" v="58" actId="47"/>
        <pc:sldMkLst>
          <pc:docMk/>
          <pc:sldMk cId="4286319717" sldId="347"/>
        </pc:sldMkLst>
        <pc:spChg chg="add mod ord">
          <ac:chgData name="Leonard Walletzký" userId="5c6479d8-24c8-4ca4-a5c7-fde0682a328a" providerId="ADAL" clId="{FB77B30D-AA42-46DF-9043-9DEE57C8CEB7}" dt="2023-03-07T08:34:43.847" v="2" actId="700"/>
          <ac:spMkLst>
            <pc:docMk/>
            <pc:sldMk cId="4286319717" sldId="347"/>
            <ac:spMk id="2" creationId="{72384A2B-924B-0A40-E334-2CFC72B4EE43}"/>
          </ac:spMkLst>
        </pc:spChg>
        <pc:spChg chg="mod ord">
          <ac:chgData name="Leonard Walletzký" userId="5c6479d8-24c8-4ca4-a5c7-fde0682a328a" providerId="ADAL" clId="{FB77B30D-AA42-46DF-9043-9DEE57C8CEB7}" dt="2023-03-07T08:34:43.847" v="2" actId="700"/>
          <ac:spMkLst>
            <pc:docMk/>
            <pc:sldMk cId="4286319717" sldId="347"/>
            <ac:spMk id="3" creationId="{00000000-0000-0000-0000-000000000000}"/>
          </ac:spMkLst>
        </pc:spChg>
      </pc:sldChg>
      <pc:sldChg chg="modSp del mod modClrScheme chgLayout">
        <pc:chgData name="Leonard Walletzký" userId="5c6479d8-24c8-4ca4-a5c7-fde0682a328a" providerId="ADAL" clId="{FB77B30D-AA42-46DF-9043-9DEE57C8CEB7}" dt="2023-03-07T08:36:13.297" v="58" actId="47"/>
        <pc:sldMkLst>
          <pc:docMk/>
          <pc:sldMk cId="1346490130" sldId="348"/>
        </pc:sldMkLst>
        <pc:spChg chg="mod ord">
          <ac:chgData name="Leonard Walletzký" userId="5c6479d8-24c8-4ca4-a5c7-fde0682a328a" providerId="ADAL" clId="{FB77B30D-AA42-46DF-9043-9DEE57C8CEB7}" dt="2023-03-07T08:34:43.847" v="2" actId="700"/>
          <ac:spMkLst>
            <pc:docMk/>
            <pc:sldMk cId="1346490130" sldId="348"/>
            <ac:spMk id="2" creationId="{870CC1DE-2D37-4292-917D-5A3B64EE0480}"/>
          </ac:spMkLst>
        </pc:spChg>
        <pc:graphicFrameChg chg="mod ord">
          <ac:chgData name="Leonard Walletzký" userId="5c6479d8-24c8-4ca4-a5c7-fde0682a328a" providerId="ADAL" clId="{FB77B30D-AA42-46DF-9043-9DEE57C8CEB7}" dt="2023-03-07T08:34:43.847" v="2" actId="700"/>
          <ac:graphicFrameMkLst>
            <pc:docMk/>
            <pc:sldMk cId="1346490130" sldId="348"/>
            <ac:graphicFrameMk id="10" creationId="{1FDE8732-8FF2-4B02-B50E-FF98BE35160D}"/>
          </ac:graphicFrameMkLst>
        </pc:graphicFrameChg>
      </pc:sldChg>
      <pc:sldChg chg="modSp del mod modClrScheme chgLayout">
        <pc:chgData name="Leonard Walletzký" userId="5c6479d8-24c8-4ca4-a5c7-fde0682a328a" providerId="ADAL" clId="{FB77B30D-AA42-46DF-9043-9DEE57C8CEB7}" dt="2023-03-07T08:36:13.297" v="58" actId="47"/>
        <pc:sldMkLst>
          <pc:docMk/>
          <pc:sldMk cId="2786759109" sldId="349"/>
        </pc:sldMkLst>
        <pc:spChg chg="mod ord">
          <ac:chgData name="Leonard Walletzký" userId="5c6479d8-24c8-4ca4-a5c7-fde0682a328a" providerId="ADAL" clId="{FB77B30D-AA42-46DF-9043-9DEE57C8CEB7}" dt="2023-03-07T08:34:43.847" v="2" actId="700"/>
          <ac:spMkLst>
            <pc:docMk/>
            <pc:sldMk cId="2786759109" sldId="349"/>
            <ac:spMk id="2" creationId="{B1DFE75E-DBD8-4DB0-A65E-6038F7CC0C5E}"/>
          </ac:spMkLst>
        </pc:spChg>
        <pc:graphicFrameChg chg="mod ord">
          <ac:chgData name="Leonard Walletzký" userId="5c6479d8-24c8-4ca4-a5c7-fde0682a328a" providerId="ADAL" clId="{FB77B30D-AA42-46DF-9043-9DEE57C8CEB7}" dt="2023-03-07T08:34:43.847" v="2" actId="700"/>
          <ac:graphicFrameMkLst>
            <pc:docMk/>
            <pc:sldMk cId="2786759109" sldId="349"/>
            <ac:graphicFrameMk id="4" creationId="{A137A65D-75D8-46A1-99E6-84E5BE3C8EDD}"/>
          </ac:graphicFrameMkLst>
        </pc:graphicFrameChg>
      </pc:sldChg>
      <pc:sldChg chg="modSp mod modClrScheme chgLayout modNotes">
        <pc:chgData name="Leonard Walletzký" userId="5c6479d8-24c8-4ca4-a5c7-fde0682a328a" providerId="ADAL" clId="{FB77B30D-AA42-46DF-9043-9DEE57C8CEB7}" dt="2023-03-07T09:00:52.797" v="1838" actId="790"/>
        <pc:sldMkLst>
          <pc:docMk/>
          <pc:sldMk cId="2833489917" sldId="353"/>
        </pc:sldMkLst>
        <pc:spChg chg="mod ord">
          <ac:chgData name="Leonard Walletzký" userId="5c6479d8-24c8-4ca4-a5c7-fde0682a328a" providerId="ADAL" clId="{FB77B30D-AA42-46DF-9043-9DEE57C8CEB7}" dt="2023-03-07T09:00:52.765" v="1832" actId="790"/>
          <ac:spMkLst>
            <pc:docMk/>
            <pc:sldMk cId="2833489917" sldId="353"/>
            <ac:spMk id="2" creationId="{DF6FF2C0-3840-444B-8B45-FFCB9E5A6172}"/>
          </ac:spMkLst>
        </pc:spChg>
        <pc:graphicFrameChg chg="mod ord">
          <ac:chgData name="Leonard Walletzký" userId="5c6479d8-24c8-4ca4-a5c7-fde0682a328a" providerId="ADAL" clId="{FB77B30D-AA42-46DF-9043-9DEE57C8CEB7}" dt="2023-03-07T09:00:52.797" v="1836"/>
          <ac:graphicFrameMkLst>
            <pc:docMk/>
            <pc:sldMk cId="2833489917" sldId="353"/>
            <ac:graphicFrameMk id="4" creationId="{EF6F294C-CE66-4790-AD25-C4EBA8504F00}"/>
          </ac:graphicFrameMkLst>
        </pc:graphicFrameChg>
      </pc:sldChg>
      <pc:sldChg chg="modSp del mod modClrScheme chgLayout">
        <pc:chgData name="Leonard Walletzký" userId="5c6479d8-24c8-4ca4-a5c7-fde0682a328a" providerId="ADAL" clId="{FB77B30D-AA42-46DF-9043-9DEE57C8CEB7}" dt="2023-03-07T08:36:13.297" v="58" actId="47"/>
        <pc:sldMkLst>
          <pc:docMk/>
          <pc:sldMk cId="3851571353" sldId="354"/>
        </pc:sldMkLst>
        <pc:spChg chg="mod ord">
          <ac:chgData name="Leonard Walletzký" userId="5c6479d8-24c8-4ca4-a5c7-fde0682a328a" providerId="ADAL" clId="{FB77B30D-AA42-46DF-9043-9DEE57C8CEB7}" dt="2023-03-07T08:34:43.847" v="2" actId="700"/>
          <ac:spMkLst>
            <pc:docMk/>
            <pc:sldMk cId="3851571353" sldId="354"/>
            <ac:spMk id="2" creationId="{803EBF2D-9721-43C9-854E-2652223D8534}"/>
          </ac:spMkLst>
        </pc:spChg>
        <pc:graphicFrameChg chg="mod ord">
          <ac:chgData name="Leonard Walletzký" userId="5c6479d8-24c8-4ca4-a5c7-fde0682a328a" providerId="ADAL" clId="{FB77B30D-AA42-46DF-9043-9DEE57C8CEB7}" dt="2023-03-07T08:34:43.847" v="2" actId="700"/>
          <ac:graphicFrameMkLst>
            <pc:docMk/>
            <pc:sldMk cId="3851571353" sldId="354"/>
            <ac:graphicFrameMk id="5" creationId="{33167890-6EBC-460D-94DD-D8B0D9C8E1B2}"/>
          </ac:graphicFrameMkLst>
        </pc:graphicFrameChg>
      </pc:sldChg>
      <pc:sldChg chg="modSp del mod modClrScheme chgLayout">
        <pc:chgData name="Leonard Walletzký" userId="5c6479d8-24c8-4ca4-a5c7-fde0682a328a" providerId="ADAL" clId="{FB77B30D-AA42-46DF-9043-9DEE57C8CEB7}" dt="2023-03-07T08:36:13.297" v="58" actId="47"/>
        <pc:sldMkLst>
          <pc:docMk/>
          <pc:sldMk cId="3017010031" sldId="355"/>
        </pc:sldMkLst>
        <pc:spChg chg="mod ord">
          <ac:chgData name="Leonard Walletzký" userId="5c6479d8-24c8-4ca4-a5c7-fde0682a328a" providerId="ADAL" clId="{FB77B30D-AA42-46DF-9043-9DEE57C8CEB7}" dt="2023-03-07T08:34:43.847" v="2" actId="700"/>
          <ac:spMkLst>
            <pc:docMk/>
            <pc:sldMk cId="3017010031" sldId="355"/>
            <ac:spMk id="2" creationId="{22A20B65-B74F-467D-86A2-8BE24D72315E}"/>
          </ac:spMkLst>
        </pc:spChg>
        <pc:graphicFrameChg chg="mod ord">
          <ac:chgData name="Leonard Walletzký" userId="5c6479d8-24c8-4ca4-a5c7-fde0682a328a" providerId="ADAL" clId="{FB77B30D-AA42-46DF-9043-9DEE57C8CEB7}" dt="2023-03-07T08:34:43.847" v="2" actId="700"/>
          <ac:graphicFrameMkLst>
            <pc:docMk/>
            <pc:sldMk cId="3017010031" sldId="355"/>
            <ac:graphicFrameMk id="4" creationId="{3289E15E-2584-481F-BC20-8C754917E606}"/>
          </ac:graphicFrameMkLst>
        </pc:graphicFrameChg>
      </pc:sldChg>
      <pc:sldChg chg="modSp mod modClrScheme chgLayout modNotes">
        <pc:chgData name="Leonard Walletzký" userId="5c6479d8-24c8-4ca4-a5c7-fde0682a328a" providerId="ADAL" clId="{FB77B30D-AA42-46DF-9043-9DEE57C8CEB7}" dt="2023-03-07T09:00:52.797" v="1841" actId="790"/>
        <pc:sldMkLst>
          <pc:docMk/>
          <pc:sldMk cId="2178677157" sldId="370"/>
        </pc:sldMkLst>
        <pc:spChg chg="mod ord">
          <ac:chgData name="Leonard Walletzký" userId="5c6479d8-24c8-4ca4-a5c7-fde0682a328a" providerId="ADAL" clId="{FB77B30D-AA42-46DF-9043-9DEE57C8CEB7}" dt="2023-03-07T09:00:52.797" v="1839" actId="790"/>
          <ac:spMkLst>
            <pc:docMk/>
            <pc:sldMk cId="2178677157" sldId="370"/>
            <ac:spMk id="2" creationId="{CC3A1385-5302-43FE-B9E4-D23DEF1037FB}"/>
          </ac:spMkLst>
        </pc:spChg>
      </pc:sldChg>
      <pc:sldChg chg="modSp mod modClrScheme chgLayout modNotes">
        <pc:chgData name="Leonard Walletzký" userId="5c6479d8-24c8-4ca4-a5c7-fde0682a328a" providerId="ADAL" clId="{FB77B30D-AA42-46DF-9043-9DEE57C8CEB7}" dt="2023-03-07T09:00:52.765" v="1831" actId="790"/>
        <pc:sldMkLst>
          <pc:docMk/>
          <pc:sldMk cId="3046952427" sldId="373"/>
        </pc:sldMkLst>
        <pc:spChg chg="mod ord">
          <ac:chgData name="Leonard Walletzký" userId="5c6479d8-24c8-4ca4-a5c7-fde0682a328a" providerId="ADAL" clId="{FB77B30D-AA42-46DF-9043-9DEE57C8CEB7}" dt="2023-03-07T09:00:52.718" v="1823" actId="790"/>
          <ac:spMkLst>
            <pc:docMk/>
            <pc:sldMk cId="3046952427" sldId="373"/>
            <ac:spMk id="2" creationId="{6C170D3D-CD3A-4B2E-830B-86751D602EE1}"/>
          </ac:spMkLst>
        </pc:spChg>
        <pc:graphicFrameChg chg="mod ord">
          <ac:chgData name="Leonard Walletzký" userId="5c6479d8-24c8-4ca4-a5c7-fde0682a328a" providerId="ADAL" clId="{FB77B30D-AA42-46DF-9043-9DEE57C8CEB7}" dt="2023-03-07T09:00:52.750" v="1829"/>
          <ac:graphicFrameMkLst>
            <pc:docMk/>
            <pc:sldMk cId="3046952427" sldId="373"/>
            <ac:graphicFrameMk id="4" creationId="{E3DF042D-969A-4306-944B-DF8FAA105F98}"/>
          </ac:graphicFrameMkLst>
        </pc:graphicFrameChg>
      </pc:sldChg>
      <pc:sldChg chg="addSp delSp modSp mod modClrScheme chgLayout modNotes">
        <pc:chgData name="Leonard Walletzký" userId="5c6479d8-24c8-4ca4-a5c7-fde0682a328a" providerId="ADAL" clId="{FB77B30D-AA42-46DF-9043-9DEE57C8CEB7}" dt="2023-03-07T09:00:52.671" v="1731" actId="790"/>
        <pc:sldMkLst>
          <pc:docMk/>
          <pc:sldMk cId="277685620" sldId="374"/>
        </pc:sldMkLst>
        <pc:spChg chg="add del mod ord">
          <ac:chgData name="Leonard Walletzký" userId="5c6479d8-24c8-4ca4-a5c7-fde0682a328a" providerId="ADAL" clId="{FB77B30D-AA42-46DF-9043-9DEE57C8CEB7}" dt="2023-03-07T08:43:17.404" v="628" actId="478"/>
          <ac:spMkLst>
            <pc:docMk/>
            <pc:sldMk cId="277685620" sldId="374"/>
            <ac:spMk id="2" creationId="{57D37CEB-9124-C49E-6461-45A302D6D71F}"/>
          </ac:spMkLst>
        </pc:spChg>
        <pc:spChg chg="mod ord">
          <ac:chgData name="Leonard Walletzký" userId="5c6479d8-24c8-4ca4-a5c7-fde0682a328a" providerId="ADAL" clId="{FB77B30D-AA42-46DF-9043-9DEE57C8CEB7}" dt="2023-03-07T09:00:52.655" v="1720" actId="790"/>
          <ac:spMkLst>
            <pc:docMk/>
            <pc:sldMk cId="277685620" sldId="374"/>
            <ac:spMk id="3" creationId="{00000000-0000-0000-0000-000000000000}"/>
          </ac:spMkLst>
        </pc:spChg>
        <pc:spChg chg="mod">
          <ac:chgData name="Leonard Walletzký" userId="5c6479d8-24c8-4ca4-a5c7-fde0682a328a" providerId="ADAL" clId="{FB77B30D-AA42-46DF-9043-9DEE57C8CEB7}" dt="2023-03-07T09:00:52.655" v="1721" actId="790"/>
          <ac:spMkLst>
            <pc:docMk/>
            <pc:sldMk cId="277685620" sldId="374"/>
            <ac:spMk id="4" creationId="{00000000-0000-0000-0000-000000000000}"/>
          </ac:spMkLst>
        </pc:spChg>
        <pc:spChg chg="mod">
          <ac:chgData name="Leonard Walletzký" userId="5c6479d8-24c8-4ca4-a5c7-fde0682a328a" providerId="ADAL" clId="{FB77B30D-AA42-46DF-9043-9DEE57C8CEB7}" dt="2023-03-07T09:00:52.655" v="1725" actId="790"/>
          <ac:spMkLst>
            <pc:docMk/>
            <pc:sldMk cId="277685620" sldId="374"/>
            <ac:spMk id="6" creationId="{00000000-0000-0000-0000-000000000000}"/>
          </ac:spMkLst>
        </pc:spChg>
        <pc:spChg chg="mod">
          <ac:chgData name="Leonard Walletzký" userId="5c6479d8-24c8-4ca4-a5c7-fde0682a328a" providerId="ADAL" clId="{FB77B30D-AA42-46DF-9043-9DEE57C8CEB7}" dt="2023-03-07T09:00:52.655" v="1724" actId="790"/>
          <ac:spMkLst>
            <pc:docMk/>
            <pc:sldMk cId="277685620" sldId="374"/>
            <ac:spMk id="13" creationId="{00000000-0000-0000-0000-000000000000}"/>
          </ac:spMkLst>
        </pc:spChg>
        <pc:spChg chg="mod">
          <ac:chgData name="Leonard Walletzký" userId="5c6479d8-24c8-4ca4-a5c7-fde0682a328a" providerId="ADAL" clId="{FB77B30D-AA42-46DF-9043-9DEE57C8CEB7}" dt="2023-03-07T09:00:52.655" v="1722"/>
          <ac:spMkLst>
            <pc:docMk/>
            <pc:sldMk cId="277685620" sldId="374"/>
            <ac:spMk id="20" creationId="{00000000-0000-0000-0000-000000000000}"/>
          </ac:spMkLst>
        </pc:spChg>
        <pc:spChg chg="mod">
          <ac:chgData name="Leonard Walletzký" userId="5c6479d8-24c8-4ca4-a5c7-fde0682a328a" providerId="ADAL" clId="{FB77B30D-AA42-46DF-9043-9DEE57C8CEB7}" dt="2023-03-07T09:00:52.655" v="1726" actId="790"/>
          <ac:spMkLst>
            <pc:docMk/>
            <pc:sldMk cId="277685620" sldId="374"/>
            <ac:spMk id="21" creationId="{00000000-0000-0000-0000-000000000000}"/>
          </ac:spMkLst>
        </pc:spChg>
        <pc:spChg chg="mod">
          <ac:chgData name="Leonard Walletzký" userId="5c6479d8-24c8-4ca4-a5c7-fde0682a328a" providerId="ADAL" clId="{FB77B30D-AA42-46DF-9043-9DEE57C8CEB7}" dt="2023-03-07T09:00:52.655" v="1723" actId="790"/>
          <ac:spMkLst>
            <pc:docMk/>
            <pc:sldMk cId="277685620" sldId="374"/>
            <ac:spMk id="23" creationId="{00000000-0000-0000-0000-000000000000}"/>
          </ac:spMkLst>
        </pc:spChg>
        <pc:spChg chg="mod">
          <ac:chgData name="Leonard Walletzký" userId="5c6479d8-24c8-4ca4-a5c7-fde0682a328a" providerId="ADAL" clId="{FB77B30D-AA42-46DF-9043-9DEE57C8CEB7}" dt="2023-03-07T09:00:52.655" v="1727" actId="790"/>
          <ac:spMkLst>
            <pc:docMk/>
            <pc:sldMk cId="277685620" sldId="374"/>
            <ac:spMk id="24" creationId="{00000000-0000-0000-0000-000000000000}"/>
          </ac:spMkLst>
        </pc:spChg>
        <pc:spChg chg="mod">
          <ac:chgData name="Leonard Walletzký" userId="5c6479d8-24c8-4ca4-a5c7-fde0682a328a" providerId="ADAL" clId="{FB77B30D-AA42-46DF-9043-9DEE57C8CEB7}" dt="2023-03-07T09:00:52.655" v="1729" actId="790"/>
          <ac:spMkLst>
            <pc:docMk/>
            <pc:sldMk cId="277685620" sldId="374"/>
            <ac:spMk id="25" creationId="{00000000-0000-0000-0000-000000000000}"/>
          </ac:spMkLst>
        </pc:spChg>
        <pc:spChg chg="mod">
          <ac:chgData name="Leonard Walletzký" userId="5c6479d8-24c8-4ca4-a5c7-fde0682a328a" providerId="ADAL" clId="{FB77B30D-AA42-46DF-9043-9DEE57C8CEB7}" dt="2023-03-07T09:00:52.655" v="1728" actId="790"/>
          <ac:spMkLst>
            <pc:docMk/>
            <pc:sldMk cId="277685620" sldId="374"/>
            <ac:spMk id="29" creationId="{00000000-0000-0000-0000-000000000000}"/>
          </ac:spMkLst>
        </pc:spChg>
      </pc:sldChg>
      <pc:sldChg chg="addSp delSp modSp mod modClrScheme delAnim chgLayout modNotes">
        <pc:chgData name="Leonard Walletzký" userId="5c6479d8-24c8-4ca4-a5c7-fde0682a328a" providerId="ADAL" clId="{FB77B30D-AA42-46DF-9043-9DEE57C8CEB7}" dt="2023-03-07T09:00:52.671" v="1742" actId="790"/>
        <pc:sldMkLst>
          <pc:docMk/>
          <pc:sldMk cId="1004702237" sldId="375"/>
        </pc:sldMkLst>
        <pc:spChg chg="add del mod ord">
          <ac:chgData name="Leonard Walletzký" userId="5c6479d8-24c8-4ca4-a5c7-fde0682a328a" providerId="ADAL" clId="{FB77B30D-AA42-46DF-9043-9DEE57C8CEB7}" dt="2023-03-07T08:43:29.986" v="631" actId="478"/>
          <ac:spMkLst>
            <pc:docMk/>
            <pc:sldMk cId="1004702237" sldId="375"/>
            <ac:spMk id="2" creationId="{D9F80668-FB27-D20E-0430-28D19B53C792}"/>
          </ac:spMkLst>
        </pc:spChg>
        <pc:spChg chg="mod ord">
          <ac:chgData name="Leonard Walletzký" userId="5c6479d8-24c8-4ca4-a5c7-fde0682a328a" providerId="ADAL" clId="{FB77B30D-AA42-46DF-9043-9DEE57C8CEB7}" dt="2023-03-07T09:00:52.671" v="1732" actId="790"/>
          <ac:spMkLst>
            <pc:docMk/>
            <pc:sldMk cId="1004702237" sldId="375"/>
            <ac:spMk id="3" creationId="{00000000-0000-0000-0000-000000000000}"/>
          </ac:spMkLst>
        </pc:spChg>
        <pc:spChg chg="mod">
          <ac:chgData name="Leonard Walletzký" userId="5c6479d8-24c8-4ca4-a5c7-fde0682a328a" providerId="ADAL" clId="{FB77B30D-AA42-46DF-9043-9DEE57C8CEB7}" dt="2023-03-07T09:00:52.671" v="1733" actId="790"/>
          <ac:spMkLst>
            <pc:docMk/>
            <pc:sldMk cId="1004702237" sldId="375"/>
            <ac:spMk id="4" creationId="{00000000-0000-0000-0000-000000000000}"/>
          </ac:spMkLst>
        </pc:spChg>
        <pc:spChg chg="mod">
          <ac:chgData name="Leonard Walletzký" userId="5c6479d8-24c8-4ca4-a5c7-fde0682a328a" providerId="ADAL" clId="{FB77B30D-AA42-46DF-9043-9DEE57C8CEB7}" dt="2023-03-07T09:00:52.671" v="1736" actId="790"/>
          <ac:spMkLst>
            <pc:docMk/>
            <pc:sldMk cId="1004702237" sldId="375"/>
            <ac:spMk id="6" creationId="{00000000-0000-0000-0000-000000000000}"/>
          </ac:spMkLst>
        </pc:spChg>
        <pc:spChg chg="mod">
          <ac:chgData name="Leonard Walletzký" userId="5c6479d8-24c8-4ca4-a5c7-fde0682a328a" providerId="ADAL" clId="{FB77B30D-AA42-46DF-9043-9DEE57C8CEB7}" dt="2023-03-07T09:00:52.671" v="1735" actId="790"/>
          <ac:spMkLst>
            <pc:docMk/>
            <pc:sldMk cId="1004702237" sldId="375"/>
            <ac:spMk id="13" creationId="{00000000-0000-0000-0000-000000000000}"/>
          </ac:spMkLst>
        </pc:spChg>
        <pc:spChg chg="del">
          <ac:chgData name="Leonard Walletzký" userId="5c6479d8-24c8-4ca4-a5c7-fde0682a328a" providerId="ADAL" clId="{FB77B30D-AA42-46DF-9043-9DEE57C8CEB7}" dt="2023-03-07T08:43:27.333" v="630" actId="478"/>
          <ac:spMkLst>
            <pc:docMk/>
            <pc:sldMk cId="1004702237" sldId="375"/>
            <ac:spMk id="20" creationId="{00000000-0000-0000-0000-000000000000}"/>
          </ac:spMkLst>
        </pc:spChg>
        <pc:spChg chg="mod">
          <ac:chgData name="Leonard Walletzký" userId="5c6479d8-24c8-4ca4-a5c7-fde0682a328a" providerId="ADAL" clId="{FB77B30D-AA42-46DF-9043-9DEE57C8CEB7}" dt="2023-03-07T09:00:52.671" v="1737" actId="790"/>
          <ac:spMkLst>
            <pc:docMk/>
            <pc:sldMk cId="1004702237" sldId="375"/>
            <ac:spMk id="21" creationId="{00000000-0000-0000-0000-000000000000}"/>
          </ac:spMkLst>
        </pc:spChg>
        <pc:spChg chg="mod">
          <ac:chgData name="Leonard Walletzký" userId="5c6479d8-24c8-4ca4-a5c7-fde0682a328a" providerId="ADAL" clId="{FB77B30D-AA42-46DF-9043-9DEE57C8CEB7}" dt="2023-03-07T09:00:52.671" v="1734" actId="790"/>
          <ac:spMkLst>
            <pc:docMk/>
            <pc:sldMk cId="1004702237" sldId="375"/>
            <ac:spMk id="23" creationId="{00000000-0000-0000-0000-000000000000}"/>
          </ac:spMkLst>
        </pc:spChg>
        <pc:spChg chg="mod">
          <ac:chgData name="Leonard Walletzký" userId="5c6479d8-24c8-4ca4-a5c7-fde0682a328a" providerId="ADAL" clId="{FB77B30D-AA42-46DF-9043-9DEE57C8CEB7}" dt="2023-03-07T09:00:52.671" v="1738" actId="790"/>
          <ac:spMkLst>
            <pc:docMk/>
            <pc:sldMk cId="1004702237" sldId="375"/>
            <ac:spMk id="24" creationId="{00000000-0000-0000-0000-000000000000}"/>
          </ac:spMkLst>
        </pc:spChg>
        <pc:spChg chg="mod">
          <ac:chgData name="Leonard Walletzký" userId="5c6479d8-24c8-4ca4-a5c7-fde0682a328a" providerId="ADAL" clId="{FB77B30D-AA42-46DF-9043-9DEE57C8CEB7}" dt="2023-03-07T09:00:52.671" v="1739" actId="790"/>
          <ac:spMkLst>
            <pc:docMk/>
            <pc:sldMk cId="1004702237" sldId="375"/>
            <ac:spMk id="29" creationId="{00000000-0000-0000-0000-000000000000}"/>
          </ac:spMkLst>
        </pc:spChg>
        <pc:spChg chg="mod">
          <ac:chgData name="Leonard Walletzký" userId="5c6479d8-24c8-4ca4-a5c7-fde0682a328a" providerId="ADAL" clId="{FB77B30D-AA42-46DF-9043-9DEE57C8CEB7}" dt="2023-03-07T09:00:52.671" v="1740" actId="790"/>
          <ac:spMkLst>
            <pc:docMk/>
            <pc:sldMk cId="1004702237" sldId="375"/>
            <ac:spMk id="34" creationId="{00000000-0000-0000-0000-000000000000}"/>
          </ac:spMkLst>
        </pc:spChg>
      </pc:sldChg>
      <pc:sldChg chg="addSp delSp modSp new mod modClrScheme chgLayout modNotes">
        <pc:chgData name="Leonard Walletzký" userId="5c6479d8-24c8-4ca4-a5c7-fde0682a328a" providerId="ADAL" clId="{FB77B30D-AA42-46DF-9043-9DEE57C8CEB7}" dt="2023-03-07T09:00:52.624" v="1682" actId="790"/>
        <pc:sldMkLst>
          <pc:docMk/>
          <pc:sldMk cId="2176636122" sldId="376"/>
        </pc:sldMkLst>
        <pc:spChg chg="del mod ord">
          <ac:chgData name="Leonard Walletzký" userId="5c6479d8-24c8-4ca4-a5c7-fde0682a328a" providerId="ADAL" clId="{FB77B30D-AA42-46DF-9043-9DEE57C8CEB7}" dt="2023-03-07T08:37:46.356" v="161" actId="700"/>
          <ac:spMkLst>
            <pc:docMk/>
            <pc:sldMk cId="2176636122" sldId="376"/>
            <ac:spMk id="2" creationId="{BC3E412E-AFDB-577F-9FF7-6D7CFEA476E8}"/>
          </ac:spMkLst>
        </pc:spChg>
        <pc:spChg chg="add mod ord">
          <ac:chgData name="Leonard Walletzký" userId="5c6479d8-24c8-4ca4-a5c7-fde0682a328a" providerId="ADAL" clId="{FB77B30D-AA42-46DF-9043-9DEE57C8CEB7}" dt="2023-03-07T09:00:52.624" v="1679" actId="790"/>
          <ac:spMkLst>
            <pc:docMk/>
            <pc:sldMk cId="2176636122" sldId="376"/>
            <ac:spMk id="3" creationId="{F9E645B5-A215-DDC2-36B6-BD8084B83592}"/>
          </ac:spMkLst>
        </pc:spChg>
        <pc:spChg chg="add mod ord">
          <ac:chgData name="Leonard Walletzký" userId="5c6479d8-24c8-4ca4-a5c7-fde0682a328a" providerId="ADAL" clId="{FB77B30D-AA42-46DF-9043-9DEE57C8CEB7}" dt="2023-03-07T09:00:52.624" v="1680" actId="790"/>
          <ac:spMkLst>
            <pc:docMk/>
            <pc:sldMk cId="2176636122" sldId="376"/>
            <ac:spMk id="4" creationId="{5B32126F-274C-BB95-9095-86E30573ED41}"/>
          </ac:spMkLst>
        </pc:spChg>
      </pc:sldChg>
      <pc:sldChg chg="addSp delSp modSp new mod modClrScheme chgLayout modNotes">
        <pc:chgData name="Leonard Walletzký" userId="5c6479d8-24c8-4ca4-a5c7-fde0682a328a" providerId="ADAL" clId="{FB77B30D-AA42-46DF-9043-9DEE57C8CEB7}" dt="2023-03-07T09:00:54.099" v="1875" actId="790"/>
        <pc:sldMkLst>
          <pc:docMk/>
          <pc:sldMk cId="3609943312" sldId="377"/>
        </pc:sldMkLst>
        <pc:spChg chg="mod ord">
          <ac:chgData name="Leonard Walletzký" userId="5c6479d8-24c8-4ca4-a5c7-fde0682a328a" providerId="ADAL" clId="{FB77B30D-AA42-46DF-9043-9DEE57C8CEB7}" dt="2023-03-07T09:00:52.797" v="1842" actId="790"/>
          <ac:spMkLst>
            <pc:docMk/>
            <pc:sldMk cId="3609943312" sldId="377"/>
            <ac:spMk id="2" creationId="{9FE498D8-8334-45A3-885D-5D9ECA1E932B}"/>
          </ac:spMkLst>
        </pc:spChg>
        <pc:spChg chg="add del mod ord">
          <ac:chgData name="Leonard Walletzký" userId="5c6479d8-24c8-4ca4-a5c7-fde0682a328a" providerId="ADAL" clId="{FB77B30D-AA42-46DF-9043-9DEE57C8CEB7}" dt="2023-03-07T08:44:52.520" v="676" actId="12084"/>
          <ac:spMkLst>
            <pc:docMk/>
            <pc:sldMk cId="3609943312" sldId="377"/>
            <ac:spMk id="3" creationId="{1D2DDDB3-E065-8237-543A-CB32BC9216F4}"/>
          </ac:spMkLst>
        </pc:spChg>
        <pc:spChg chg="add del mod ord">
          <ac:chgData name="Leonard Walletzký" userId="5c6479d8-24c8-4ca4-a5c7-fde0682a328a" providerId="ADAL" clId="{FB77B30D-AA42-46DF-9043-9DEE57C8CEB7}" dt="2023-03-07T08:44:55.942" v="677" actId="478"/>
          <ac:spMkLst>
            <pc:docMk/>
            <pc:sldMk cId="3609943312" sldId="377"/>
            <ac:spMk id="4" creationId="{426FF2BF-FBDB-2B7B-5895-6B8536F0D6D1}"/>
          </ac:spMkLst>
        </pc:spChg>
        <pc:graphicFrameChg chg="add mod">
          <ac:chgData name="Leonard Walletzký" userId="5c6479d8-24c8-4ca4-a5c7-fde0682a328a" providerId="ADAL" clId="{FB77B30D-AA42-46DF-9043-9DEE57C8CEB7}" dt="2023-03-07T09:00:54.083" v="1873"/>
          <ac:graphicFrameMkLst>
            <pc:docMk/>
            <pc:sldMk cId="3609943312" sldId="377"/>
            <ac:graphicFrameMk id="5" creationId="{46ACFF4A-ED19-6065-9AAF-F723781B8D0C}"/>
          </ac:graphicFrameMkLst>
        </pc:graphicFrameChg>
      </pc:sldChg>
      <pc:sldChg chg="addSp delSp modSp new mod modClrScheme chgLayout modNotes">
        <pc:chgData name="Leonard Walletzký" userId="5c6479d8-24c8-4ca4-a5c7-fde0682a328a" providerId="ADAL" clId="{FB77B30D-AA42-46DF-9043-9DEE57C8CEB7}" dt="2023-03-07T09:00:54.146" v="1882" actId="790"/>
        <pc:sldMkLst>
          <pc:docMk/>
          <pc:sldMk cId="2015658376" sldId="378"/>
        </pc:sldMkLst>
        <pc:spChg chg="del mod ord">
          <ac:chgData name="Leonard Walletzký" userId="5c6479d8-24c8-4ca4-a5c7-fde0682a328a" providerId="ADAL" clId="{FB77B30D-AA42-46DF-9043-9DEE57C8CEB7}" dt="2023-03-07T08:53:04.521" v="923" actId="700"/>
          <ac:spMkLst>
            <pc:docMk/>
            <pc:sldMk cId="2015658376" sldId="378"/>
            <ac:spMk id="2" creationId="{DEBB914D-1734-812A-0C9B-B19EA76A8987}"/>
          </ac:spMkLst>
        </pc:spChg>
        <pc:spChg chg="del mod ord">
          <ac:chgData name="Leonard Walletzký" userId="5c6479d8-24c8-4ca4-a5c7-fde0682a328a" providerId="ADAL" clId="{FB77B30D-AA42-46DF-9043-9DEE57C8CEB7}" dt="2023-03-07T08:53:04.521" v="923" actId="700"/>
          <ac:spMkLst>
            <pc:docMk/>
            <pc:sldMk cId="2015658376" sldId="378"/>
            <ac:spMk id="3" creationId="{C4A81303-A609-3C6E-E503-E9A870774402}"/>
          </ac:spMkLst>
        </pc:spChg>
        <pc:spChg chg="del">
          <ac:chgData name="Leonard Walletzký" userId="5c6479d8-24c8-4ca4-a5c7-fde0682a328a" providerId="ADAL" clId="{FB77B30D-AA42-46DF-9043-9DEE57C8CEB7}" dt="2023-03-07T08:53:04.521" v="923" actId="700"/>
          <ac:spMkLst>
            <pc:docMk/>
            <pc:sldMk cId="2015658376" sldId="378"/>
            <ac:spMk id="4" creationId="{4B76FB1B-5C2B-11DF-2BBD-B079B8A33ADF}"/>
          </ac:spMkLst>
        </pc:spChg>
        <pc:spChg chg="add mod ord">
          <ac:chgData name="Leonard Walletzký" userId="5c6479d8-24c8-4ca4-a5c7-fde0682a328a" providerId="ADAL" clId="{FB77B30D-AA42-46DF-9043-9DEE57C8CEB7}" dt="2023-03-07T09:00:54.099" v="1876" actId="790"/>
          <ac:spMkLst>
            <pc:docMk/>
            <pc:sldMk cId="2015658376" sldId="378"/>
            <ac:spMk id="5" creationId="{DF9B22D5-2690-78BB-08A8-0EFEE3AD48B5}"/>
          </ac:spMkLst>
        </pc:spChg>
        <pc:spChg chg="add del mod ord">
          <ac:chgData name="Leonard Walletzký" userId="5c6479d8-24c8-4ca4-a5c7-fde0682a328a" providerId="ADAL" clId="{FB77B30D-AA42-46DF-9043-9DEE57C8CEB7}" dt="2023-03-07T08:54:45.191" v="1148" actId="12084"/>
          <ac:spMkLst>
            <pc:docMk/>
            <pc:sldMk cId="2015658376" sldId="378"/>
            <ac:spMk id="6" creationId="{47F20371-D189-6AC5-CD30-01A98A44A0D6}"/>
          </ac:spMkLst>
        </pc:spChg>
        <pc:graphicFrameChg chg="add mod">
          <ac:chgData name="Leonard Walletzký" userId="5c6479d8-24c8-4ca4-a5c7-fde0682a328a" providerId="ADAL" clId="{FB77B30D-AA42-46DF-9043-9DEE57C8CEB7}" dt="2023-03-07T09:00:54.146" v="1880"/>
          <ac:graphicFrameMkLst>
            <pc:docMk/>
            <pc:sldMk cId="2015658376" sldId="378"/>
            <ac:graphicFrameMk id="7" creationId="{19509E15-3C7A-5C44-5C8C-301BEC17F5D5}"/>
          </ac:graphicFrameMkLst>
        </pc:graphicFrameChg>
      </pc:sldChg>
      <pc:sldChg chg="addSp delSp modSp new del mod">
        <pc:chgData name="Leonard Walletzký" userId="5c6479d8-24c8-4ca4-a5c7-fde0682a328a" providerId="ADAL" clId="{FB77B30D-AA42-46DF-9043-9DEE57C8CEB7}" dt="2023-03-07T09:00:26.419" v="1600" actId="2696"/>
        <pc:sldMkLst>
          <pc:docMk/>
          <pc:sldMk cId="89633123" sldId="379"/>
        </pc:sldMkLst>
        <pc:spChg chg="mod">
          <ac:chgData name="Leonard Walletzký" userId="5c6479d8-24c8-4ca4-a5c7-fde0682a328a" providerId="ADAL" clId="{FB77B30D-AA42-46DF-9043-9DEE57C8CEB7}" dt="2023-03-07T08:59:29.436" v="1530" actId="20577"/>
          <ac:spMkLst>
            <pc:docMk/>
            <pc:sldMk cId="89633123" sldId="379"/>
            <ac:spMk id="2" creationId="{4ED586B7-52FD-EE80-A13B-352897462F48}"/>
          </ac:spMkLst>
        </pc:spChg>
        <pc:spChg chg="del">
          <ac:chgData name="Leonard Walletzký" userId="5c6479d8-24c8-4ca4-a5c7-fde0682a328a" providerId="ADAL" clId="{FB77B30D-AA42-46DF-9043-9DEE57C8CEB7}" dt="2023-03-07T08:59:41.813" v="1531" actId="12084"/>
          <ac:spMkLst>
            <pc:docMk/>
            <pc:sldMk cId="89633123" sldId="379"/>
            <ac:spMk id="3" creationId="{7BA50718-A12C-94AB-BA70-6E709005B304}"/>
          </ac:spMkLst>
        </pc:spChg>
        <pc:graphicFrameChg chg="add mod">
          <ac:chgData name="Leonard Walletzký" userId="5c6479d8-24c8-4ca4-a5c7-fde0682a328a" providerId="ADAL" clId="{FB77B30D-AA42-46DF-9043-9DEE57C8CEB7}" dt="2023-03-07T09:00:11.701" v="1599" actId="20577"/>
          <ac:graphicFrameMkLst>
            <pc:docMk/>
            <pc:sldMk cId="89633123" sldId="379"/>
            <ac:graphicFrameMk id="4" creationId="{B5236FB0-1D14-FB0F-775C-5399F41F66AB}"/>
          </ac:graphicFrameMkLst>
        </pc:graphicFrameChg>
      </pc:sldChg>
      <pc:sldMasterChg chg="modSldLayout">
        <pc:chgData name="Leonard Walletzký" userId="5c6479d8-24c8-4ca4-a5c7-fde0682a328a" providerId="ADAL" clId="{FB77B30D-AA42-46DF-9043-9DEE57C8CEB7}" dt="2023-03-07T08:34:14.383" v="0"/>
        <pc:sldMasterMkLst>
          <pc:docMk/>
          <pc:sldMasterMk cId="2478137864" sldId="2147483724"/>
        </pc:sldMasterMkLst>
        <pc:sldLayoutChg chg="delSp">
          <pc:chgData name="Leonard Walletzký" userId="5c6479d8-24c8-4ca4-a5c7-fde0682a328a" providerId="ADAL" clId="{FB77B30D-AA42-46DF-9043-9DEE57C8CEB7}" dt="2023-03-07T08:34:14.383" v="0"/>
          <pc:sldLayoutMkLst>
            <pc:docMk/>
            <pc:sldMasterMk cId="2478137864" sldId="2147483724"/>
            <pc:sldLayoutMk cId="588652820" sldId="2147483744"/>
          </pc:sldLayoutMkLst>
          <pc:spChg chg="del">
            <ac:chgData name="Leonard Walletzký" userId="5c6479d8-24c8-4ca4-a5c7-fde0682a328a" providerId="ADAL" clId="{FB77B30D-AA42-46DF-9043-9DEE57C8CEB7}" dt="2023-03-07T08:34:14.383" v="0"/>
            <ac:spMkLst>
              <pc:docMk/>
              <pc:sldMasterMk cId="2478137864" sldId="2147483724"/>
              <pc:sldLayoutMk cId="588652820" sldId="2147483744"/>
              <ac:spMk id="5" creationId="{00000000-0000-0000-0000-000000000000}"/>
            </ac:spMkLst>
          </pc:spChg>
          <pc:picChg chg="del">
            <ac:chgData name="Leonard Walletzký" userId="5c6479d8-24c8-4ca4-a5c7-fde0682a328a" providerId="ADAL" clId="{FB77B30D-AA42-46DF-9043-9DEE57C8CEB7}" dt="2023-03-07T08:34:14.383" v="0"/>
            <ac:picMkLst>
              <pc:docMk/>
              <pc:sldMasterMk cId="2478137864" sldId="2147483724"/>
              <pc:sldLayoutMk cId="588652820" sldId="2147483744"/>
              <ac:picMk id="3" creationId="{00000000-0000-0000-0000-000000000000}"/>
            </ac:picMkLst>
          </pc:picChg>
          <pc:picChg chg="del">
            <ac:chgData name="Leonard Walletzký" userId="5c6479d8-24c8-4ca4-a5c7-fde0682a328a" providerId="ADAL" clId="{FB77B30D-AA42-46DF-9043-9DEE57C8CEB7}" dt="2023-03-07T08:34:14.383" v="0"/>
            <ac:picMkLst>
              <pc:docMk/>
              <pc:sldMasterMk cId="2478137864" sldId="2147483724"/>
              <pc:sldLayoutMk cId="588652820" sldId="2147483744"/>
              <ac:picMk id="4" creationId="{00000000-0000-0000-0000-00000000000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985DE-0A75-4325-84C3-A710FB98AB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2A5A4130-70D6-4504-8CDC-0468FFE24F24}">
      <dgm:prSet phldrT="[Text]"/>
      <dgm:spPr/>
      <dgm:t>
        <a:bodyPr/>
        <a:lstStyle/>
        <a:p>
          <a:r>
            <a:rPr lang="en-US" dirty="0"/>
            <a:t>IT</a:t>
          </a:r>
        </a:p>
      </dgm:t>
    </dgm:pt>
    <dgm:pt modelId="{54DFF3A2-17B0-487F-8D39-E29CCDA8713B}" type="parTrans" cxnId="{02EC9050-448C-4C5A-87A4-EDBB596ADF23}">
      <dgm:prSet/>
      <dgm:spPr/>
      <dgm:t>
        <a:bodyPr/>
        <a:lstStyle/>
        <a:p>
          <a:endParaRPr lang="cs-CZ"/>
        </a:p>
      </dgm:t>
    </dgm:pt>
    <dgm:pt modelId="{F3678E4B-900C-4523-9F2D-497585F19873}" type="sibTrans" cxnId="{02EC9050-448C-4C5A-87A4-EDBB596ADF23}">
      <dgm:prSet/>
      <dgm:spPr/>
      <dgm:t>
        <a:bodyPr/>
        <a:lstStyle/>
        <a:p>
          <a:endParaRPr lang="cs-CZ"/>
        </a:p>
      </dgm:t>
    </dgm:pt>
    <dgm:pt modelId="{515C2DD0-69E4-425E-82E2-0F370D278F90}">
      <dgm:prSet phldrT="[Text]"/>
      <dgm:spPr/>
      <dgm:t>
        <a:bodyPr/>
        <a:lstStyle/>
        <a:p>
          <a:r>
            <a:rPr lang="en-US" b="0" i="0" dirty="0"/>
            <a:t>is any sequence of one or more symbols given meaning by specific act(s) of interpretation</a:t>
          </a:r>
          <a:endParaRPr lang="en-US" dirty="0"/>
        </a:p>
      </dgm:t>
    </dgm:pt>
    <dgm:pt modelId="{381F2785-E8EE-42B3-9A2C-6C612ADFE78C}" type="parTrans" cxnId="{C6692C7A-1A7D-4E11-B565-2052F913E54D}">
      <dgm:prSet/>
      <dgm:spPr/>
      <dgm:t>
        <a:bodyPr/>
        <a:lstStyle/>
        <a:p>
          <a:endParaRPr lang="cs-CZ"/>
        </a:p>
      </dgm:t>
    </dgm:pt>
    <dgm:pt modelId="{53AB2298-B678-4BCB-BEB4-5ECC1497628D}" type="sibTrans" cxnId="{C6692C7A-1A7D-4E11-B565-2052F913E54D}">
      <dgm:prSet/>
      <dgm:spPr/>
      <dgm:t>
        <a:bodyPr/>
        <a:lstStyle/>
        <a:p>
          <a:endParaRPr lang="cs-CZ"/>
        </a:p>
      </dgm:t>
    </dgm:pt>
    <dgm:pt modelId="{AD44A4EC-2786-4D1E-9BDE-0B3384565769}">
      <dgm:prSet phldrT="[Text]"/>
      <dgm:spPr/>
      <dgm:t>
        <a:bodyPr/>
        <a:lstStyle/>
        <a:p>
          <a:r>
            <a:rPr lang="en-US" dirty="0"/>
            <a:t>Common understanding</a:t>
          </a:r>
        </a:p>
      </dgm:t>
    </dgm:pt>
    <dgm:pt modelId="{6AD320A3-A5D8-4A54-ABF2-08639084BE1A}" type="parTrans" cxnId="{277DE0A1-7655-4BAF-9568-3D59413BA3C7}">
      <dgm:prSet/>
      <dgm:spPr/>
      <dgm:t>
        <a:bodyPr/>
        <a:lstStyle/>
        <a:p>
          <a:endParaRPr lang="cs-CZ"/>
        </a:p>
      </dgm:t>
    </dgm:pt>
    <dgm:pt modelId="{EC705F1F-2810-4792-95A1-0F30AA47ED91}" type="sibTrans" cxnId="{277DE0A1-7655-4BAF-9568-3D59413BA3C7}">
      <dgm:prSet/>
      <dgm:spPr/>
      <dgm:t>
        <a:bodyPr/>
        <a:lstStyle/>
        <a:p>
          <a:endParaRPr lang="cs-CZ"/>
        </a:p>
      </dgm:t>
    </dgm:pt>
    <dgm:pt modelId="{C8547FF7-E42D-4B89-B182-A1F3509495FE}">
      <dgm:prSet phldrT="[Text]"/>
      <dgm:spPr/>
      <dgm:t>
        <a:bodyPr/>
        <a:lstStyle/>
        <a:p>
          <a:r>
            <a:rPr lang="en-US" dirty="0"/>
            <a:t> individual units of information.</a:t>
          </a:r>
        </a:p>
      </dgm:t>
    </dgm:pt>
    <dgm:pt modelId="{2CD0E1F1-30EF-4FE6-B540-C5EA820351D5}" type="parTrans" cxnId="{F5962597-E93B-4733-BB49-2517633F5903}">
      <dgm:prSet/>
      <dgm:spPr/>
      <dgm:t>
        <a:bodyPr/>
        <a:lstStyle/>
        <a:p>
          <a:endParaRPr lang="cs-CZ"/>
        </a:p>
      </dgm:t>
    </dgm:pt>
    <dgm:pt modelId="{46A39CE7-6D6A-4FE4-A065-08912CF31623}" type="sibTrans" cxnId="{F5962597-E93B-4733-BB49-2517633F5903}">
      <dgm:prSet/>
      <dgm:spPr/>
      <dgm:t>
        <a:bodyPr/>
        <a:lstStyle/>
        <a:p>
          <a:endParaRPr lang="cs-CZ"/>
        </a:p>
      </dgm:t>
    </dgm:pt>
    <dgm:pt modelId="{158945D9-520E-49B2-ABF9-68FE44ED5542}">
      <dgm:prSet phldrT="[Text]"/>
      <dgm:spPr/>
      <dgm:t>
        <a:bodyPr/>
        <a:lstStyle/>
        <a:p>
          <a:r>
            <a:rPr lang="en-US" dirty="0"/>
            <a:t>Star Trek</a:t>
          </a:r>
        </a:p>
      </dgm:t>
    </dgm:pt>
    <dgm:pt modelId="{18CCBAED-8DBA-45B3-96C3-7B9A4FAA351E}" type="parTrans" cxnId="{0D7A89DF-8365-4CDD-A0EE-A21078307FE0}">
      <dgm:prSet/>
      <dgm:spPr/>
      <dgm:t>
        <a:bodyPr/>
        <a:lstStyle/>
        <a:p>
          <a:endParaRPr lang="cs-CZ"/>
        </a:p>
      </dgm:t>
    </dgm:pt>
    <dgm:pt modelId="{070AF09F-739C-4C6E-AFF2-433F0ED5AF2A}" type="sibTrans" cxnId="{0D7A89DF-8365-4CDD-A0EE-A21078307FE0}">
      <dgm:prSet/>
      <dgm:spPr/>
      <dgm:t>
        <a:bodyPr/>
        <a:lstStyle/>
        <a:p>
          <a:endParaRPr lang="cs-CZ"/>
        </a:p>
      </dgm:t>
    </dgm:pt>
    <dgm:pt modelId="{ED3934DA-31B5-407D-A5CA-CDFB3F9DEDA3}">
      <dgm:prSet phldrT="[Text]"/>
      <dgm:spPr/>
      <dgm:t>
        <a:bodyPr/>
        <a:lstStyle/>
        <a:p>
          <a:r>
            <a:rPr lang="en-US" dirty="0"/>
            <a:t>A character</a:t>
          </a:r>
        </a:p>
      </dgm:t>
    </dgm:pt>
    <dgm:pt modelId="{5B9DEF13-8E80-435C-91F8-E51DE5D9F867}" type="parTrans" cxnId="{985DAE60-2BF5-4113-85FD-3DC2F670F7B0}">
      <dgm:prSet/>
      <dgm:spPr/>
      <dgm:t>
        <a:bodyPr/>
        <a:lstStyle/>
        <a:p>
          <a:endParaRPr lang="cs-CZ"/>
        </a:p>
      </dgm:t>
    </dgm:pt>
    <dgm:pt modelId="{F1A16ABC-2B27-4A95-8517-D124B2CC29D8}" type="sibTrans" cxnId="{985DAE60-2BF5-4113-85FD-3DC2F670F7B0}">
      <dgm:prSet/>
      <dgm:spPr/>
      <dgm:t>
        <a:bodyPr/>
        <a:lstStyle/>
        <a:p>
          <a:endParaRPr lang="cs-CZ"/>
        </a:p>
      </dgm:t>
    </dgm:pt>
    <dgm:pt modelId="{BE85DE0F-6AD5-4109-B48F-553204976DFC}" type="pres">
      <dgm:prSet presAssocID="{499985DE-0A75-4325-84C3-A710FB98AB84}" presName="Name0" presStyleCnt="0">
        <dgm:presLayoutVars>
          <dgm:dir/>
          <dgm:animLvl val="lvl"/>
          <dgm:resizeHandles val="exact"/>
        </dgm:presLayoutVars>
      </dgm:prSet>
      <dgm:spPr/>
    </dgm:pt>
    <dgm:pt modelId="{D3708F78-5B31-4501-8E59-5036EEF16899}" type="pres">
      <dgm:prSet presAssocID="{2A5A4130-70D6-4504-8CDC-0468FFE24F24}" presName="linNode" presStyleCnt="0"/>
      <dgm:spPr/>
    </dgm:pt>
    <dgm:pt modelId="{99E10D82-FAEA-4611-8CB7-58773958C2F5}" type="pres">
      <dgm:prSet presAssocID="{2A5A4130-70D6-4504-8CDC-0468FFE24F24}" presName="parentText" presStyleLbl="node1" presStyleIdx="0" presStyleCnt="3">
        <dgm:presLayoutVars>
          <dgm:chMax val="1"/>
          <dgm:bulletEnabled val="1"/>
        </dgm:presLayoutVars>
      </dgm:prSet>
      <dgm:spPr/>
    </dgm:pt>
    <dgm:pt modelId="{AD148E99-1C73-4CA4-B49E-8467AF7CFC82}" type="pres">
      <dgm:prSet presAssocID="{2A5A4130-70D6-4504-8CDC-0468FFE24F24}" presName="descendantText" presStyleLbl="alignAccFollowNode1" presStyleIdx="0" presStyleCnt="3">
        <dgm:presLayoutVars>
          <dgm:bulletEnabled val="1"/>
        </dgm:presLayoutVars>
      </dgm:prSet>
      <dgm:spPr/>
    </dgm:pt>
    <dgm:pt modelId="{CC7564DF-B5B4-4A6A-8392-5A6DA6EDDD5A}" type="pres">
      <dgm:prSet presAssocID="{F3678E4B-900C-4523-9F2D-497585F19873}" presName="sp" presStyleCnt="0"/>
      <dgm:spPr/>
    </dgm:pt>
    <dgm:pt modelId="{6A38684E-F231-44BA-B257-A27E2A4A1FF1}" type="pres">
      <dgm:prSet presAssocID="{AD44A4EC-2786-4D1E-9BDE-0B3384565769}" presName="linNode" presStyleCnt="0"/>
      <dgm:spPr/>
    </dgm:pt>
    <dgm:pt modelId="{C8EACBF9-F80D-41EB-A3F0-71A9BB34C340}" type="pres">
      <dgm:prSet presAssocID="{AD44A4EC-2786-4D1E-9BDE-0B3384565769}" presName="parentText" presStyleLbl="node1" presStyleIdx="1" presStyleCnt="3">
        <dgm:presLayoutVars>
          <dgm:chMax val="1"/>
          <dgm:bulletEnabled val="1"/>
        </dgm:presLayoutVars>
      </dgm:prSet>
      <dgm:spPr/>
    </dgm:pt>
    <dgm:pt modelId="{A45FD975-EC2D-4665-ABF0-5547F5488D8D}" type="pres">
      <dgm:prSet presAssocID="{AD44A4EC-2786-4D1E-9BDE-0B3384565769}" presName="descendantText" presStyleLbl="alignAccFollowNode1" presStyleIdx="1" presStyleCnt="3">
        <dgm:presLayoutVars>
          <dgm:bulletEnabled val="1"/>
        </dgm:presLayoutVars>
      </dgm:prSet>
      <dgm:spPr/>
    </dgm:pt>
    <dgm:pt modelId="{391F6142-BD21-4B2C-97BB-8FF23871B3F9}" type="pres">
      <dgm:prSet presAssocID="{EC705F1F-2810-4792-95A1-0F30AA47ED91}" presName="sp" presStyleCnt="0"/>
      <dgm:spPr/>
    </dgm:pt>
    <dgm:pt modelId="{4C60F889-4972-4ECF-9CD0-9862B9364C93}" type="pres">
      <dgm:prSet presAssocID="{158945D9-520E-49B2-ABF9-68FE44ED5542}" presName="linNode" presStyleCnt="0"/>
      <dgm:spPr/>
    </dgm:pt>
    <dgm:pt modelId="{BD0660F7-1D44-479E-A2D7-668647F64757}" type="pres">
      <dgm:prSet presAssocID="{158945D9-520E-49B2-ABF9-68FE44ED5542}" presName="parentText" presStyleLbl="node1" presStyleIdx="2" presStyleCnt="3" custLinFactNeighborX="0">
        <dgm:presLayoutVars>
          <dgm:chMax val="1"/>
          <dgm:bulletEnabled val="1"/>
        </dgm:presLayoutVars>
      </dgm:prSet>
      <dgm:spPr/>
    </dgm:pt>
    <dgm:pt modelId="{85A329B9-0183-4932-B668-D14363F5C98D}" type="pres">
      <dgm:prSet presAssocID="{158945D9-520E-49B2-ABF9-68FE44ED5542}" presName="descendantText" presStyleLbl="alignAccFollowNode1" presStyleIdx="2" presStyleCnt="3">
        <dgm:presLayoutVars>
          <dgm:bulletEnabled val="1"/>
        </dgm:presLayoutVars>
      </dgm:prSet>
      <dgm:spPr/>
    </dgm:pt>
  </dgm:ptLst>
  <dgm:cxnLst>
    <dgm:cxn modelId="{E8E56915-2FC0-4469-942D-A115A06CBCC2}" type="presOf" srcId="{AD44A4EC-2786-4D1E-9BDE-0B3384565769}" destId="{C8EACBF9-F80D-41EB-A3F0-71A9BB34C340}" srcOrd="0" destOrd="0" presId="urn:microsoft.com/office/officeart/2005/8/layout/vList5"/>
    <dgm:cxn modelId="{AC0EE01E-1ACA-494E-A2AC-20A5B032D7A8}" type="presOf" srcId="{2A5A4130-70D6-4504-8CDC-0468FFE24F24}" destId="{99E10D82-FAEA-4611-8CB7-58773958C2F5}" srcOrd="0" destOrd="0" presId="urn:microsoft.com/office/officeart/2005/8/layout/vList5"/>
    <dgm:cxn modelId="{985DAE60-2BF5-4113-85FD-3DC2F670F7B0}" srcId="{158945D9-520E-49B2-ABF9-68FE44ED5542}" destId="{ED3934DA-31B5-407D-A5CA-CDFB3F9DEDA3}" srcOrd="0" destOrd="0" parTransId="{5B9DEF13-8E80-435C-91F8-E51DE5D9F867}" sibTransId="{F1A16ABC-2B27-4A95-8517-D124B2CC29D8}"/>
    <dgm:cxn modelId="{02EC9050-448C-4C5A-87A4-EDBB596ADF23}" srcId="{499985DE-0A75-4325-84C3-A710FB98AB84}" destId="{2A5A4130-70D6-4504-8CDC-0468FFE24F24}" srcOrd="0" destOrd="0" parTransId="{54DFF3A2-17B0-487F-8D39-E29CCDA8713B}" sibTransId="{F3678E4B-900C-4523-9F2D-497585F19873}"/>
    <dgm:cxn modelId="{3AFF2852-C7D5-41FC-B7E6-20F8BB911E98}" type="presOf" srcId="{C8547FF7-E42D-4B89-B182-A1F3509495FE}" destId="{A45FD975-EC2D-4665-ABF0-5547F5488D8D}" srcOrd="0" destOrd="0" presId="urn:microsoft.com/office/officeart/2005/8/layout/vList5"/>
    <dgm:cxn modelId="{C6692C7A-1A7D-4E11-B565-2052F913E54D}" srcId="{2A5A4130-70D6-4504-8CDC-0468FFE24F24}" destId="{515C2DD0-69E4-425E-82E2-0F370D278F90}" srcOrd="0" destOrd="0" parTransId="{381F2785-E8EE-42B3-9A2C-6C612ADFE78C}" sibTransId="{53AB2298-B678-4BCB-BEB4-5ECC1497628D}"/>
    <dgm:cxn modelId="{F5962597-E93B-4733-BB49-2517633F5903}" srcId="{AD44A4EC-2786-4D1E-9BDE-0B3384565769}" destId="{C8547FF7-E42D-4B89-B182-A1F3509495FE}" srcOrd="0" destOrd="0" parTransId="{2CD0E1F1-30EF-4FE6-B540-C5EA820351D5}" sibTransId="{46A39CE7-6D6A-4FE4-A065-08912CF31623}"/>
    <dgm:cxn modelId="{CC9A029B-67A0-4CB8-BD5B-D3E2F7A75511}" type="presOf" srcId="{499985DE-0A75-4325-84C3-A710FB98AB84}" destId="{BE85DE0F-6AD5-4109-B48F-553204976DFC}" srcOrd="0" destOrd="0" presId="urn:microsoft.com/office/officeart/2005/8/layout/vList5"/>
    <dgm:cxn modelId="{277DE0A1-7655-4BAF-9568-3D59413BA3C7}" srcId="{499985DE-0A75-4325-84C3-A710FB98AB84}" destId="{AD44A4EC-2786-4D1E-9BDE-0B3384565769}" srcOrd="1" destOrd="0" parTransId="{6AD320A3-A5D8-4A54-ABF2-08639084BE1A}" sibTransId="{EC705F1F-2810-4792-95A1-0F30AA47ED91}"/>
    <dgm:cxn modelId="{B080F8C1-41F9-4BE3-B599-3B317B0128BC}" type="presOf" srcId="{ED3934DA-31B5-407D-A5CA-CDFB3F9DEDA3}" destId="{85A329B9-0183-4932-B668-D14363F5C98D}" srcOrd="0" destOrd="0" presId="urn:microsoft.com/office/officeart/2005/8/layout/vList5"/>
    <dgm:cxn modelId="{5F5451C5-DB87-47BB-AC5B-D3ED1DDB81FC}" type="presOf" srcId="{515C2DD0-69E4-425E-82E2-0F370D278F90}" destId="{AD148E99-1C73-4CA4-B49E-8467AF7CFC82}" srcOrd="0" destOrd="0" presId="urn:microsoft.com/office/officeart/2005/8/layout/vList5"/>
    <dgm:cxn modelId="{0D7A89DF-8365-4CDD-A0EE-A21078307FE0}" srcId="{499985DE-0A75-4325-84C3-A710FB98AB84}" destId="{158945D9-520E-49B2-ABF9-68FE44ED5542}" srcOrd="2" destOrd="0" parTransId="{18CCBAED-8DBA-45B3-96C3-7B9A4FAA351E}" sibTransId="{070AF09F-739C-4C6E-AFF2-433F0ED5AF2A}"/>
    <dgm:cxn modelId="{873012F8-57A7-4A14-826B-AE186E4A3254}" type="presOf" srcId="{158945D9-520E-49B2-ABF9-68FE44ED5542}" destId="{BD0660F7-1D44-479E-A2D7-668647F64757}" srcOrd="0" destOrd="0" presId="urn:microsoft.com/office/officeart/2005/8/layout/vList5"/>
    <dgm:cxn modelId="{6F585AF8-9EDF-4634-863D-5FA0C0B0CD1D}" type="presParOf" srcId="{BE85DE0F-6AD5-4109-B48F-553204976DFC}" destId="{D3708F78-5B31-4501-8E59-5036EEF16899}" srcOrd="0" destOrd="0" presId="urn:microsoft.com/office/officeart/2005/8/layout/vList5"/>
    <dgm:cxn modelId="{AE6B377A-A4A6-43FB-989D-45ECC12583C6}" type="presParOf" srcId="{D3708F78-5B31-4501-8E59-5036EEF16899}" destId="{99E10D82-FAEA-4611-8CB7-58773958C2F5}" srcOrd="0" destOrd="0" presId="urn:microsoft.com/office/officeart/2005/8/layout/vList5"/>
    <dgm:cxn modelId="{07BC9DE4-DE1F-4ACF-BECD-42BF3FC72D28}" type="presParOf" srcId="{D3708F78-5B31-4501-8E59-5036EEF16899}" destId="{AD148E99-1C73-4CA4-B49E-8467AF7CFC82}" srcOrd="1" destOrd="0" presId="urn:microsoft.com/office/officeart/2005/8/layout/vList5"/>
    <dgm:cxn modelId="{FC670F40-517F-4E95-B6DD-62B2A247F138}" type="presParOf" srcId="{BE85DE0F-6AD5-4109-B48F-553204976DFC}" destId="{CC7564DF-B5B4-4A6A-8392-5A6DA6EDDD5A}" srcOrd="1" destOrd="0" presId="urn:microsoft.com/office/officeart/2005/8/layout/vList5"/>
    <dgm:cxn modelId="{17B4C8C9-1A00-43DC-82CB-6A4B60970874}" type="presParOf" srcId="{BE85DE0F-6AD5-4109-B48F-553204976DFC}" destId="{6A38684E-F231-44BA-B257-A27E2A4A1FF1}" srcOrd="2" destOrd="0" presId="urn:microsoft.com/office/officeart/2005/8/layout/vList5"/>
    <dgm:cxn modelId="{36C7E707-A9FA-456F-B7DF-F62DB86DE33D}" type="presParOf" srcId="{6A38684E-F231-44BA-B257-A27E2A4A1FF1}" destId="{C8EACBF9-F80D-41EB-A3F0-71A9BB34C340}" srcOrd="0" destOrd="0" presId="urn:microsoft.com/office/officeart/2005/8/layout/vList5"/>
    <dgm:cxn modelId="{F00AF9CF-0F0A-40ED-8719-DCA9CDF0CFCB}" type="presParOf" srcId="{6A38684E-F231-44BA-B257-A27E2A4A1FF1}" destId="{A45FD975-EC2D-4665-ABF0-5547F5488D8D}" srcOrd="1" destOrd="0" presId="urn:microsoft.com/office/officeart/2005/8/layout/vList5"/>
    <dgm:cxn modelId="{23D1D3A6-BC8D-464B-8C1F-390E4C57287D}" type="presParOf" srcId="{BE85DE0F-6AD5-4109-B48F-553204976DFC}" destId="{391F6142-BD21-4B2C-97BB-8FF23871B3F9}" srcOrd="3" destOrd="0" presId="urn:microsoft.com/office/officeart/2005/8/layout/vList5"/>
    <dgm:cxn modelId="{2FF83835-B282-412B-99C6-4D4273242B04}" type="presParOf" srcId="{BE85DE0F-6AD5-4109-B48F-553204976DFC}" destId="{4C60F889-4972-4ECF-9CD0-9862B9364C93}" srcOrd="4" destOrd="0" presId="urn:microsoft.com/office/officeart/2005/8/layout/vList5"/>
    <dgm:cxn modelId="{6088A307-F71A-4E0C-BF69-CD79F67B4D91}" type="presParOf" srcId="{4C60F889-4972-4ECF-9CD0-9862B9364C93}" destId="{BD0660F7-1D44-479E-A2D7-668647F64757}" srcOrd="0" destOrd="0" presId="urn:microsoft.com/office/officeart/2005/8/layout/vList5"/>
    <dgm:cxn modelId="{954B8D72-4A75-4AFA-9B5C-B42D222AA5E7}" type="presParOf" srcId="{4C60F889-4972-4ECF-9CD0-9862B9364C93}" destId="{85A329B9-0183-4932-B668-D14363F5C9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75218-2BFC-441C-A8FB-D65218F31E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4EFD446B-7701-43E3-A7B7-FE9483EBAD4E}">
      <dgm:prSet/>
      <dgm:spPr/>
      <dgm:t>
        <a:bodyPr/>
        <a:lstStyle/>
        <a:p>
          <a:r>
            <a:rPr lang="en-US" dirty="0"/>
            <a:t>In the complex service environment (like Smart City) only one perspective is not enough</a:t>
          </a:r>
        </a:p>
      </dgm:t>
    </dgm:pt>
    <dgm:pt modelId="{0BF413BD-4CE7-43EC-BF89-1140E2BBA6BF}" type="parTrans" cxnId="{A737E861-F709-47C6-8610-A7319569AD9C}">
      <dgm:prSet/>
      <dgm:spPr/>
      <dgm:t>
        <a:bodyPr/>
        <a:lstStyle/>
        <a:p>
          <a:endParaRPr lang="cs-CZ"/>
        </a:p>
      </dgm:t>
    </dgm:pt>
    <dgm:pt modelId="{F490BC3A-736E-4A77-A082-E4D6B354590A}" type="sibTrans" cxnId="{A737E861-F709-47C6-8610-A7319569AD9C}">
      <dgm:prSet/>
      <dgm:spPr/>
      <dgm:t>
        <a:bodyPr/>
        <a:lstStyle/>
        <a:p>
          <a:endParaRPr lang="cs-CZ"/>
        </a:p>
      </dgm:t>
    </dgm:pt>
    <dgm:pt modelId="{C1F45FCD-E908-4C4F-B123-8B475D34FC8B}">
      <dgm:prSet/>
      <dgm:spPr/>
      <dgm:t>
        <a:bodyPr/>
        <a:lstStyle/>
        <a:p>
          <a:r>
            <a:rPr lang="en-US" dirty="0"/>
            <a:t>Already in a very simple applications we need to work with different manifestation of the same item</a:t>
          </a:r>
        </a:p>
      </dgm:t>
    </dgm:pt>
    <dgm:pt modelId="{96BB15DE-DC35-42D9-9B14-C8079C9CEA6E}" type="parTrans" cxnId="{35A17BAF-7DAA-4D64-A833-E0B6FB8D66E8}">
      <dgm:prSet/>
      <dgm:spPr/>
      <dgm:t>
        <a:bodyPr/>
        <a:lstStyle/>
        <a:p>
          <a:endParaRPr lang="cs-CZ"/>
        </a:p>
      </dgm:t>
    </dgm:pt>
    <dgm:pt modelId="{D833A705-30B9-483C-B9CD-2C73396CE26F}" type="sibTrans" cxnId="{35A17BAF-7DAA-4D64-A833-E0B6FB8D66E8}">
      <dgm:prSet/>
      <dgm:spPr/>
      <dgm:t>
        <a:bodyPr/>
        <a:lstStyle/>
        <a:p>
          <a:endParaRPr lang="cs-CZ"/>
        </a:p>
      </dgm:t>
    </dgm:pt>
    <dgm:pt modelId="{54AEDB52-C820-4069-8E5C-18C09431F0FD}">
      <dgm:prSet/>
      <dgm:spPr/>
      <dgm:t>
        <a:bodyPr/>
        <a:lstStyle/>
        <a:p>
          <a:r>
            <a:rPr lang="en-US" dirty="0"/>
            <a:t>If we add the relation to other Services, environments (</a:t>
          </a:r>
          <a:r>
            <a:rPr lang="en-US" dirty="0" err="1"/>
            <a:t>e.q</a:t>
          </a:r>
          <a:r>
            <a:rPr lang="en-US" dirty="0"/>
            <a:t>. contexts) we get very complex model</a:t>
          </a:r>
        </a:p>
      </dgm:t>
    </dgm:pt>
    <dgm:pt modelId="{5184AA91-2AC7-419D-AEC2-C5F996DE9EE0}" type="parTrans" cxnId="{00EFC1A6-ED38-4F19-B554-5F58271960D5}">
      <dgm:prSet/>
      <dgm:spPr/>
      <dgm:t>
        <a:bodyPr/>
        <a:lstStyle/>
        <a:p>
          <a:endParaRPr lang="cs-CZ"/>
        </a:p>
      </dgm:t>
    </dgm:pt>
    <dgm:pt modelId="{5C0C13F3-9DEE-4A93-883B-7BC8DBF67CB9}" type="sibTrans" cxnId="{00EFC1A6-ED38-4F19-B554-5F58271960D5}">
      <dgm:prSet/>
      <dgm:spPr/>
      <dgm:t>
        <a:bodyPr/>
        <a:lstStyle/>
        <a:p>
          <a:endParaRPr lang="cs-CZ"/>
        </a:p>
      </dgm:t>
    </dgm:pt>
    <dgm:pt modelId="{EF38D5CF-77D0-4D23-B416-3213D04A01A3}">
      <dgm:prSet/>
      <dgm:spPr/>
      <dgm:t>
        <a:bodyPr/>
        <a:lstStyle/>
        <a:p>
          <a:r>
            <a:rPr lang="en-US" dirty="0"/>
            <a:t>To understand we need to have the possibility to analyze the manifestation of each item in all contexts</a:t>
          </a:r>
        </a:p>
      </dgm:t>
    </dgm:pt>
    <dgm:pt modelId="{EA579ED0-4633-45E7-8789-402107BBD502}" type="parTrans" cxnId="{1D38DA64-3060-4089-AF58-42B8A248D4CF}">
      <dgm:prSet/>
      <dgm:spPr/>
      <dgm:t>
        <a:bodyPr/>
        <a:lstStyle/>
        <a:p>
          <a:endParaRPr lang="cs-CZ"/>
        </a:p>
      </dgm:t>
    </dgm:pt>
    <dgm:pt modelId="{CFB335C0-B9BA-4A2E-9950-289AD10738EC}" type="sibTrans" cxnId="{1D38DA64-3060-4089-AF58-42B8A248D4CF}">
      <dgm:prSet/>
      <dgm:spPr/>
      <dgm:t>
        <a:bodyPr/>
        <a:lstStyle/>
        <a:p>
          <a:endParaRPr lang="cs-CZ"/>
        </a:p>
      </dgm:t>
    </dgm:pt>
    <dgm:pt modelId="{21272A68-E701-4F4C-9BD3-8E515626251A}" type="pres">
      <dgm:prSet presAssocID="{D9C75218-2BFC-441C-A8FB-D65218F31EC6}" presName="linear" presStyleCnt="0">
        <dgm:presLayoutVars>
          <dgm:animLvl val="lvl"/>
          <dgm:resizeHandles val="exact"/>
        </dgm:presLayoutVars>
      </dgm:prSet>
      <dgm:spPr/>
    </dgm:pt>
    <dgm:pt modelId="{D1113A94-DBBB-4697-A261-FD94164AEFA0}" type="pres">
      <dgm:prSet presAssocID="{4EFD446B-7701-43E3-A7B7-FE9483EBAD4E}" presName="parentText" presStyleLbl="node1" presStyleIdx="0" presStyleCnt="4">
        <dgm:presLayoutVars>
          <dgm:chMax val="0"/>
          <dgm:bulletEnabled val="1"/>
        </dgm:presLayoutVars>
      </dgm:prSet>
      <dgm:spPr/>
    </dgm:pt>
    <dgm:pt modelId="{166D3987-79A0-4748-AA91-E2B4D384F288}" type="pres">
      <dgm:prSet presAssocID="{F490BC3A-736E-4A77-A082-E4D6B354590A}" presName="spacer" presStyleCnt="0"/>
      <dgm:spPr/>
    </dgm:pt>
    <dgm:pt modelId="{2C21B55A-2839-4CAD-A354-2B0F414E0171}" type="pres">
      <dgm:prSet presAssocID="{C1F45FCD-E908-4C4F-B123-8B475D34FC8B}" presName="parentText" presStyleLbl="node1" presStyleIdx="1" presStyleCnt="4">
        <dgm:presLayoutVars>
          <dgm:chMax val="0"/>
          <dgm:bulletEnabled val="1"/>
        </dgm:presLayoutVars>
      </dgm:prSet>
      <dgm:spPr/>
    </dgm:pt>
    <dgm:pt modelId="{E71AE712-0124-4BEB-8205-5097C2873D89}" type="pres">
      <dgm:prSet presAssocID="{D833A705-30B9-483C-B9CD-2C73396CE26F}" presName="spacer" presStyleCnt="0"/>
      <dgm:spPr/>
    </dgm:pt>
    <dgm:pt modelId="{8C8CDC1A-644F-4808-A706-33B42A474342}" type="pres">
      <dgm:prSet presAssocID="{54AEDB52-C820-4069-8E5C-18C09431F0FD}" presName="parentText" presStyleLbl="node1" presStyleIdx="2" presStyleCnt="4">
        <dgm:presLayoutVars>
          <dgm:chMax val="0"/>
          <dgm:bulletEnabled val="1"/>
        </dgm:presLayoutVars>
      </dgm:prSet>
      <dgm:spPr/>
    </dgm:pt>
    <dgm:pt modelId="{EED7614A-A722-486A-8348-67F1631E0CA3}" type="pres">
      <dgm:prSet presAssocID="{5C0C13F3-9DEE-4A93-883B-7BC8DBF67CB9}" presName="spacer" presStyleCnt="0"/>
      <dgm:spPr/>
    </dgm:pt>
    <dgm:pt modelId="{9C91F191-75E9-4324-BDA2-018C86548626}" type="pres">
      <dgm:prSet presAssocID="{EF38D5CF-77D0-4D23-B416-3213D04A01A3}" presName="parentText" presStyleLbl="node1" presStyleIdx="3" presStyleCnt="4">
        <dgm:presLayoutVars>
          <dgm:chMax val="0"/>
          <dgm:bulletEnabled val="1"/>
        </dgm:presLayoutVars>
      </dgm:prSet>
      <dgm:spPr/>
    </dgm:pt>
  </dgm:ptLst>
  <dgm:cxnLst>
    <dgm:cxn modelId="{02D8D221-5FB3-43D4-A6EA-117DB0B8A68D}" type="presOf" srcId="{54AEDB52-C820-4069-8E5C-18C09431F0FD}" destId="{8C8CDC1A-644F-4808-A706-33B42A474342}" srcOrd="0" destOrd="0" presId="urn:microsoft.com/office/officeart/2005/8/layout/vList2"/>
    <dgm:cxn modelId="{A737E861-F709-47C6-8610-A7319569AD9C}" srcId="{D9C75218-2BFC-441C-A8FB-D65218F31EC6}" destId="{4EFD446B-7701-43E3-A7B7-FE9483EBAD4E}" srcOrd="0" destOrd="0" parTransId="{0BF413BD-4CE7-43EC-BF89-1140E2BBA6BF}" sibTransId="{F490BC3A-736E-4A77-A082-E4D6B354590A}"/>
    <dgm:cxn modelId="{1D38DA64-3060-4089-AF58-42B8A248D4CF}" srcId="{D9C75218-2BFC-441C-A8FB-D65218F31EC6}" destId="{EF38D5CF-77D0-4D23-B416-3213D04A01A3}" srcOrd="3" destOrd="0" parTransId="{EA579ED0-4633-45E7-8789-402107BBD502}" sibTransId="{CFB335C0-B9BA-4A2E-9950-289AD10738EC}"/>
    <dgm:cxn modelId="{A583FA8D-7CDE-43D6-9DD0-A2C2CBAAAE1F}" type="presOf" srcId="{C1F45FCD-E908-4C4F-B123-8B475D34FC8B}" destId="{2C21B55A-2839-4CAD-A354-2B0F414E0171}" srcOrd="0" destOrd="0" presId="urn:microsoft.com/office/officeart/2005/8/layout/vList2"/>
    <dgm:cxn modelId="{00EFC1A6-ED38-4F19-B554-5F58271960D5}" srcId="{D9C75218-2BFC-441C-A8FB-D65218F31EC6}" destId="{54AEDB52-C820-4069-8E5C-18C09431F0FD}" srcOrd="2" destOrd="0" parTransId="{5184AA91-2AC7-419D-AEC2-C5F996DE9EE0}" sibTransId="{5C0C13F3-9DEE-4A93-883B-7BC8DBF67CB9}"/>
    <dgm:cxn modelId="{0D345DA9-5021-473C-ABA2-012B03ECDB1B}" type="presOf" srcId="{D9C75218-2BFC-441C-A8FB-D65218F31EC6}" destId="{21272A68-E701-4F4C-9BD3-8E515626251A}" srcOrd="0" destOrd="0" presId="urn:microsoft.com/office/officeart/2005/8/layout/vList2"/>
    <dgm:cxn modelId="{35A17BAF-7DAA-4D64-A833-E0B6FB8D66E8}" srcId="{D9C75218-2BFC-441C-A8FB-D65218F31EC6}" destId="{C1F45FCD-E908-4C4F-B123-8B475D34FC8B}" srcOrd="1" destOrd="0" parTransId="{96BB15DE-DC35-42D9-9B14-C8079C9CEA6E}" sibTransId="{D833A705-30B9-483C-B9CD-2C73396CE26F}"/>
    <dgm:cxn modelId="{AF8564BD-9A79-4F32-A8A2-6EFEDD933D4C}" type="presOf" srcId="{4EFD446B-7701-43E3-A7B7-FE9483EBAD4E}" destId="{D1113A94-DBBB-4697-A261-FD94164AEFA0}" srcOrd="0" destOrd="0" presId="urn:microsoft.com/office/officeart/2005/8/layout/vList2"/>
    <dgm:cxn modelId="{CF1B47C3-2E39-4277-B015-4D8B393A3A3D}" type="presOf" srcId="{EF38D5CF-77D0-4D23-B416-3213D04A01A3}" destId="{9C91F191-75E9-4324-BDA2-018C86548626}" srcOrd="0" destOrd="0" presId="urn:microsoft.com/office/officeart/2005/8/layout/vList2"/>
    <dgm:cxn modelId="{9519931A-EE1A-4C8C-803D-9E5593FBAB7C}" type="presParOf" srcId="{21272A68-E701-4F4C-9BD3-8E515626251A}" destId="{D1113A94-DBBB-4697-A261-FD94164AEFA0}" srcOrd="0" destOrd="0" presId="urn:microsoft.com/office/officeart/2005/8/layout/vList2"/>
    <dgm:cxn modelId="{37D7A6E1-6CE3-4894-A20A-770C89C34F9A}" type="presParOf" srcId="{21272A68-E701-4F4C-9BD3-8E515626251A}" destId="{166D3987-79A0-4748-AA91-E2B4D384F288}" srcOrd="1" destOrd="0" presId="urn:microsoft.com/office/officeart/2005/8/layout/vList2"/>
    <dgm:cxn modelId="{EDDA47C0-EC40-4D34-A410-8DD3E5EB7D8A}" type="presParOf" srcId="{21272A68-E701-4F4C-9BD3-8E515626251A}" destId="{2C21B55A-2839-4CAD-A354-2B0F414E0171}" srcOrd="2" destOrd="0" presId="urn:microsoft.com/office/officeart/2005/8/layout/vList2"/>
    <dgm:cxn modelId="{E4C91634-5E01-4F6B-B453-33A55EE26DCE}" type="presParOf" srcId="{21272A68-E701-4F4C-9BD3-8E515626251A}" destId="{E71AE712-0124-4BEB-8205-5097C2873D89}" srcOrd="3" destOrd="0" presId="urn:microsoft.com/office/officeart/2005/8/layout/vList2"/>
    <dgm:cxn modelId="{898CD13F-657F-4257-BD84-48F066690658}" type="presParOf" srcId="{21272A68-E701-4F4C-9BD3-8E515626251A}" destId="{8C8CDC1A-644F-4808-A706-33B42A474342}" srcOrd="4" destOrd="0" presId="urn:microsoft.com/office/officeart/2005/8/layout/vList2"/>
    <dgm:cxn modelId="{FCBB6B7B-8771-48F8-92A8-81D7850ADA6E}" type="presParOf" srcId="{21272A68-E701-4F4C-9BD3-8E515626251A}" destId="{EED7614A-A722-486A-8348-67F1631E0CA3}" srcOrd="5" destOrd="0" presId="urn:microsoft.com/office/officeart/2005/8/layout/vList2"/>
    <dgm:cxn modelId="{60447C5A-D367-4B18-ACDA-9B970AC7FFC3}" type="presParOf" srcId="{21272A68-E701-4F4C-9BD3-8E515626251A}" destId="{9C91F191-75E9-4324-BDA2-018C8654862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B8933-2EDD-45B4-A9C5-9C3147787B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79EE1F42-5ED6-4EF5-85E5-B00876ED1313}">
      <dgm:prSet phldrT="[Text]"/>
      <dgm:spPr/>
      <dgm:t>
        <a:bodyPr/>
        <a:lstStyle/>
        <a:p>
          <a:r>
            <a:rPr lang="en-US" dirty="0"/>
            <a:t>Street parts</a:t>
          </a:r>
        </a:p>
      </dgm:t>
    </dgm:pt>
    <dgm:pt modelId="{7BC9289D-4241-4DDA-A883-A03CE8F81740}" type="parTrans" cxnId="{91A24E71-B73A-4444-842A-6853BE1DABBC}">
      <dgm:prSet/>
      <dgm:spPr/>
      <dgm:t>
        <a:bodyPr/>
        <a:lstStyle/>
        <a:p>
          <a:endParaRPr lang="cs-CZ"/>
        </a:p>
      </dgm:t>
    </dgm:pt>
    <dgm:pt modelId="{3588F3D2-1956-4740-8262-694EF2AC9CC3}" type="sibTrans" cxnId="{91A24E71-B73A-4444-842A-6853BE1DABBC}">
      <dgm:prSet/>
      <dgm:spPr/>
      <dgm:t>
        <a:bodyPr/>
        <a:lstStyle/>
        <a:p>
          <a:endParaRPr lang="cs-CZ"/>
        </a:p>
      </dgm:t>
    </dgm:pt>
    <dgm:pt modelId="{41D2CC10-07E4-4B4F-A7F6-42F4DBED4497}">
      <dgm:prSet phldrT="[Text]"/>
      <dgm:spPr/>
      <dgm:t>
        <a:bodyPr/>
        <a:lstStyle/>
        <a:p>
          <a:r>
            <a:rPr lang="en-US" b="0" i="0" u="none" dirty="0"/>
            <a:t>Driving lines</a:t>
          </a:r>
          <a:endParaRPr lang="en-US" dirty="0"/>
        </a:p>
      </dgm:t>
    </dgm:pt>
    <dgm:pt modelId="{A5BDC8B1-1251-4C3E-B735-799E6FA19B1A}" type="parTrans" cxnId="{BA415717-1B18-4205-A1A1-B262ADE6DB1B}">
      <dgm:prSet/>
      <dgm:spPr/>
      <dgm:t>
        <a:bodyPr/>
        <a:lstStyle/>
        <a:p>
          <a:endParaRPr lang="cs-CZ"/>
        </a:p>
      </dgm:t>
    </dgm:pt>
    <dgm:pt modelId="{94CB995C-9696-4E13-867E-23F61FEFB4BA}" type="sibTrans" cxnId="{BA415717-1B18-4205-A1A1-B262ADE6DB1B}">
      <dgm:prSet/>
      <dgm:spPr/>
      <dgm:t>
        <a:bodyPr/>
        <a:lstStyle/>
        <a:p>
          <a:endParaRPr lang="cs-CZ"/>
        </a:p>
      </dgm:t>
    </dgm:pt>
    <dgm:pt modelId="{925C3730-6D6C-4C99-8159-CFBB10652D2A}">
      <dgm:prSet phldrT="[Text]"/>
      <dgm:spPr/>
      <dgm:t>
        <a:bodyPr/>
        <a:lstStyle/>
        <a:p>
          <a:r>
            <a:rPr lang="en-US" dirty="0"/>
            <a:t>Safety</a:t>
          </a:r>
        </a:p>
      </dgm:t>
    </dgm:pt>
    <dgm:pt modelId="{B2661611-C7B9-46D4-B7DE-FFCB582B6EB3}" type="parTrans" cxnId="{A1CCD8B7-E936-40A3-8B4D-8064CE2E02D5}">
      <dgm:prSet/>
      <dgm:spPr/>
      <dgm:t>
        <a:bodyPr/>
        <a:lstStyle/>
        <a:p>
          <a:endParaRPr lang="cs-CZ"/>
        </a:p>
      </dgm:t>
    </dgm:pt>
    <dgm:pt modelId="{BD135DDE-1BBA-41AE-8237-D1721AD2AD19}" type="sibTrans" cxnId="{A1CCD8B7-E936-40A3-8B4D-8064CE2E02D5}">
      <dgm:prSet/>
      <dgm:spPr/>
      <dgm:t>
        <a:bodyPr/>
        <a:lstStyle/>
        <a:p>
          <a:endParaRPr lang="cs-CZ"/>
        </a:p>
      </dgm:t>
    </dgm:pt>
    <dgm:pt modelId="{F44D8402-5EDC-419B-932A-9D169CC3B59D}">
      <dgm:prSet phldrT="[Text]"/>
      <dgm:spPr/>
      <dgm:t>
        <a:bodyPr/>
        <a:lstStyle/>
        <a:p>
          <a:r>
            <a:rPr lang="en-US" dirty="0"/>
            <a:t>Cameras</a:t>
          </a:r>
        </a:p>
      </dgm:t>
    </dgm:pt>
    <dgm:pt modelId="{4A469604-6B2A-40B1-921D-42F840547CC9}" type="parTrans" cxnId="{C3C15EA5-F16F-47CE-9608-F138937084FD}">
      <dgm:prSet/>
      <dgm:spPr/>
      <dgm:t>
        <a:bodyPr/>
        <a:lstStyle/>
        <a:p>
          <a:endParaRPr lang="cs-CZ"/>
        </a:p>
      </dgm:t>
    </dgm:pt>
    <dgm:pt modelId="{740B544E-78B9-4C65-BCFF-0E86A689296A}" type="sibTrans" cxnId="{C3C15EA5-F16F-47CE-9608-F138937084FD}">
      <dgm:prSet/>
      <dgm:spPr/>
      <dgm:t>
        <a:bodyPr/>
        <a:lstStyle/>
        <a:p>
          <a:endParaRPr lang="cs-CZ"/>
        </a:p>
      </dgm:t>
    </dgm:pt>
    <dgm:pt modelId="{FA39D365-4091-4D27-BFCB-E42F86FB4A4D}">
      <dgm:prSet phldrT="[Text]"/>
      <dgm:spPr/>
      <dgm:t>
        <a:bodyPr/>
        <a:lstStyle/>
        <a:p>
          <a:r>
            <a:rPr lang="en-US" b="0" i="0" u="none" dirty="0"/>
            <a:t>Pedestrian way</a:t>
          </a:r>
          <a:endParaRPr lang="en-US" dirty="0"/>
        </a:p>
      </dgm:t>
    </dgm:pt>
    <dgm:pt modelId="{013E2952-8F58-44B8-B792-8F89893C15B2}" type="parTrans" cxnId="{F4514C60-C257-4F2D-81D7-EF76F195218C}">
      <dgm:prSet/>
      <dgm:spPr/>
      <dgm:t>
        <a:bodyPr/>
        <a:lstStyle/>
        <a:p>
          <a:endParaRPr lang="cs-CZ"/>
        </a:p>
      </dgm:t>
    </dgm:pt>
    <dgm:pt modelId="{836B8817-2242-405A-9B5C-6DFD707DFC1E}" type="sibTrans" cxnId="{F4514C60-C257-4F2D-81D7-EF76F195218C}">
      <dgm:prSet/>
      <dgm:spPr/>
      <dgm:t>
        <a:bodyPr/>
        <a:lstStyle/>
        <a:p>
          <a:endParaRPr lang="cs-CZ"/>
        </a:p>
      </dgm:t>
    </dgm:pt>
    <dgm:pt modelId="{B8C70938-BED9-4D3B-AA19-1544D969DB07}">
      <dgm:prSet phldrT="[Text]"/>
      <dgm:spPr/>
      <dgm:t>
        <a:bodyPr/>
        <a:lstStyle/>
        <a:p>
          <a:r>
            <a:rPr lang="en-US" dirty="0"/>
            <a:t>Public transport</a:t>
          </a:r>
        </a:p>
      </dgm:t>
    </dgm:pt>
    <dgm:pt modelId="{DADA91DC-1095-40D5-BEB2-7606C36E0D37}" type="parTrans" cxnId="{84887816-31CB-4667-BBC4-3324E26F56B7}">
      <dgm:prSet/>
      <dgm:spPr/>
      <dgm:t>
        <a:bodyPr/>
        <a:lstStyle/>
        <a:p>
          <a:endParaRPr lang="cs-CZ"/>
        </a:p>
      </dgm:t>
    </dgm:pt>
    <dgm:pt modelId="{B4E64B3C-F9D7-44A0-8F8A-ED521971E6CB}" type="sibTrans" cxnId="{84887816-31CB-4667-BBC4-3324E26F56B7}">
      <dgm:prSet/>
      <dgm:spPr/>
      <dgm:t>
        <a:bodyPr/>
        <a:lstStyle/>
        <a:p>
          <a:endParaRPr lang="cs-CZ"/>
        </a:p>
      </dgm:t>
    </dgm:pt>
    <dgm:pt modelId="{AD3DDCD0-6BB3-4E3C-8F70-FB953FBE557A}">
      <dgm:prSet phldrT="[Text]"/>
      <dgm:spPr/>
      <dgm:t>
        <a:bodyPr/>
        <a:lstStyle/>
        <a:p>
          <a:r>
            <a:rPr lang="en-US" b="0" i="0" u="none" dirty="0"/>
            <a:t>Bus</a:t>
          </a:r>
          <a:endParaRPr lang="en-US" dirty="0"/>
        </a:p>
      </dgm:t>
    </dgm:pt>
    <dgm:pt modelId="{5E74CBD3-9E9B-457E-8016-B0E52CA842EB}" type="parTrans" cxnId="{834C5A1F-B190-4B69-9E8C-3C27E26FAB77}">
      <dgm:prSet/>
      <dgm:spPr/>
      <dgm:t>
        <a:bodyPr/>
        <a:lstStyle/>
        <a:p>
          <a:endParaRPr lang="cs-CZ"/>
        </a:p>
      </dgm:t>
    </dgm:pt>
    <dgm:pt modelId="{02568F0A-5850-4F15-B922-1CD29E4E5699}" type="sibTrans" cxnId="{834C5A1F-B190-4B69-9E8C-3C27E26FAB77}">
      <dgm:prSet/>
      <dgm:spPr/>
      <dgm:t>
        <a:bodyPr/>
        <a:lstStyle/>
        <a:p>
          <a:endParaRPr lang="cs-CZ"/>
        </a:p>
      </dgm:t>
    </dgm:pt>
    <dgm:pt modelId="{A2DDF8AB-C266-49EC-94E1-6683CEE17248}">
      <dgm:prSet phldrT="[Text]"/>
      <dgm:spPr/>
      <dgm:t>
        <a:bodyPr/>
        <a:lstStyle/>
        <a:p>
          <a:r>
            <a:rPr lang="en-US" dirty="0"/>
            <a:t>Bus stop</a:t>
          </a:r>
        </a:p>
      </dgm:t>
    </dgm:pt>
    <dgm:pt modelId="{D169F99C-E093-4680-ADE1-50DEAFF20612}" type="parTrans" cxnId="{95BD38D3-D610-49A4-B13D-B154E110F4AA}">
      <dgm:prSet/>
      <dgm:spPr/>
      <dgm:t>
        <a:bodyPr/>
        <a:lstStyle/>
        <a:p>
          <a:endParaRPr lang="cs-CZ"/>
        </a:p>
      </dgm:t>
    </dgm:pt>
    <dgm:pt modelId="{5A386710-5127-466B-979C-48FEA847B82E}" type="sibTrans" cxnId="{95BD38D3-D610-49A4-B13D-B154E110F4AA}">
      <dgm:prSet/>
      <dgm:spPr/>
      <dgm:t>
        <a:bodyPr/>
        <a:lstStyle/>
        <a:p>
          <a:endParaRPr lang="cs-CZ"/>
        </a:p>
      </dgm:t>
    </dgm:pt>
    <dgm:pt modelId="{A0BF0939-6FBE-4CAB-8890-53B6CD756E92}">
      <dgm:prSet/>
      <dgm:spPr/>
      <dgm:t>
        <a:bodyPr/>
        <a:lstStyle/>
        <a:p>
          <a:r>
            <a:rPr lang="en-US" b="0" i="0" u="none" dirty="0"/>
            <a:t>All vehicles</a:t>
          </a:r>
        </a:p>
      </dgm:t>
    </dgm:pt>
    <dgm:pt modelId="{C6342DD7-561B-43A5-A4A5-E29B21E46B50}" type="parTrans" cxnId="{392D5D60-C40B-45AA-B121-193F20446F9D}">
      <dgm:prSet/>
      <dgm:spPr/>
      <dgm:t>
        <a:bodyPr/>
        <a:lstStyle/>
        <a:p>
          <a:endParaRPr lang="cs-CZ"/>
        </a:p>
      </dgm:t>
    </dgm:pt>
    <dgm:pt modelId="{D9654B30-5F37-4EC6-AF33-996AFE03867E}" type="sibTrans" cxnId="{392D5D60-C40B-45AA-B121-193F20446F9D}">
      <dgm:prSet/>
      <dgm:spPr/>
      <dgm:t>
        <a:bodyPr/>
        <a:lstStyle/>
        <a:p>
          <a:endParaRPr lang="cs-CZ"/>
        </a:p>
      </dgm:t>
    </dgm:pt>
    <dgm:pt modelId="{D76CB954-5271-4503-93B8-5BBAAA284C48}">
      <dgm:prSet/>
      <dgm:spPr/>
      <dgm:t>
        <a:bodyPr/>
        <a:lstStyle/>
        <a:p>
          <a:r>
            <a:rPr lang="en-US" b="0" i="0" u="none" dirty="0"/>
            <a:t>Traffic on the road</a:t>
          </a:r>
        </a:p>
      </dgm:t>
    </dgm:pt>
    <dgm:pt modelId="{DEB6EE1B-D90D-42E9-A5AB-B68B3CF830AF}" type="parTrans" cxnId="{F145924B-E94C-4B63-A586-1FDED777D8C9}">
      <dgm:prSet/>
      <dgm:spPr/>
      <dgm:t>
        <a:bodyPr/>
        <a:lstStyle/>
        <a:p>
          <a:endParaRPr lang="cs-CZ"/>
        </a:p>
      </dgm:t>
    </dgm:pt>
    <dgm:pt modelId="{F431D1A9-C269-46F6-9BBD-4E3BBD2E5ADC}" type="sibTrans" cxnId="{F145924B-E94C-4B63-A586-1FDED777D8C9}">
      <dgm:prSet/>
      <dgm:spPr/>
      <dgm:t>
        <a:bodyPr/>
        <a:lstStyle/>
        <a:p>
          <a:endParaRPr lang="cs-CZ"/>
        </a:p>
      </dgm:t>
    </dgm:pt>
    <dgm:pt modelId="{2B4B2B8B-3DBA-41F5-8123-1543C1CB9687}">
      <dgm:prSet/>
      <dgm:spPr/>
      <dgm:t>
        <a:bodyPr/>
        <a:lstStyle/>
        <a:p>
          <a:r>
            <a:rPr lang="en-US" b="0" i="0" u="none" dirty="0"/>
            <a:t>Traffic lights</a:t>
          </a:r>
        </a:p>
      </dgm:t>
    </dgm:pt>
    <dgm:pt modelId="{D69F2389-C790-44D2-A21A-6E661E900FAB}" type="parTrans" cxnId="{5FA6353E-B453-48D2-B4DB-6C0837827DB6}">
      <dgm:prSet/>
      <dgm:spPr/>
      <dgm:t>
        <a:bodyPr/>
        <a:lstStyle/>
        <a:p>
          <a:endParaRPr lang="cs-CZ"/>
        </a:p>
      </dgm:t>
    </dgm:pt>
    <dgm:pt modelId="{6C5B54C4-1BCE-4307-80E6-7B60900C48F5}" type="sibTrans" cxnId="{5FA6353E-B453-48D2-B4DB-6C0837827DB6}">
      <dgm:prSet/>
      <dgm:spPr/>
      <dgm:t>
        <a:bodyPr/>
        <a:lstStyle/>
        <a:p>
          <a:endParaRPr lang="cs-CZ"/>
        </a:p>
      </dgm:t>
    </dgm:pt>
    <dgm:pt modelId="{B8FAED83-2F1B-4F4B-A3EC-8DD59CBE2C62}">
      <dgm:prSet phldrT="[Text]"/>
      <dgm:spPr/>
      <dgm:t>
        <a:bodyPr/>
        <a:lstStyle/>
        <a:p>
          <a:r>
            <a:rPr lang="en-US" dirty="0"/>
            <a:t>Parking slots</a:t>
          </a:r>
        </a:p>
      </dgm:t>
    </dgm:pt>
    <dgm:pt modelId="{CF381A0B-1AC3-4396-987D-C8951880F4D9}" type="parTrans" cxnId="{44CBE9F8-E6FA-43B4-9736-D91ACC063BAE}">
      <dgm:prSet/>
      <dgm:spPr/>
      <dgm:t>
        <a:bodyPr/>
        <a:lstStyle/>
        <a:p>
          <a:endParaRPr lang="cs-CZ"/>
        </a:p>
      </dgm:t>
    </dgm:pt>
    <dgm:pt modelId="{BB4C7410-3272-4EB2-B35B-EA460B64EF8C}" type="sibTrans" cxnId="{44CBE9F8-E6FA-43B4-9736-D91ACC063BAE}">
      <dgm:prSet/>
      <dgm:spPr/>
      <dgm:t>
        <a:bodyPr/>
        <a:lstStyle/>
        <a:p>
          <a:endParaRPr lang="cs-CZ"/>
        </a:p>
      </dgm:t>
    </dgm:pt>
    <dgm:pt modelId="{CC2B2C17-ECA9-4AD4-841C-C4D12C287824}">
      <dgm:prSet phldrT="[Text]"/>
      <dgm:spPr/>
      <dgm:t>
        <a:bodyPr/>
        <a:lstStyle/>
        <a:p>
          <a:endParaRPr lang="en-US" dirty="0"/>
        </a:p>
      </dgm:t>
    </dgm:pt>
    <dgm:pt modelId="{8F079CAF-AE79-4025-A7FB-C0FBAD7D6A17}" type="parTrans" cxnId="{B70D28CF-B030-4A8E-B3DA-04E98B03861D}">
      <dgm:prSet/>
      <dgm:spPr/>
      <dgm:t>
        <a:bodyPr/>
        <a:lstStyle/>
        <a:p>
          <a:endParaRPr lang="cs-CZ"/>
        </a:p>
      </dgm:t>
    </dgm:pt>
    <dgm:pt modelId="{28A85D68-34E1-4363-8B91-BCAD731BDC15}" type="sibTrans" cxnId="{B70D28CF-B030-4A8E-B3DA-04E98B03861D}">
      <dgm:prSet/>
      <dgm:spPr/>
      <dgm:t>
        <a:bodyPr/>
        <a:lstStyle/>
        <a:p>
          <a:endParaRPr lang="cs-CZ"/>
        </a:p>
      </dgm:t>
    </dgm:pt>
    <dgm:pt modelId="{9475BE36-50C2-481C-A612-B5E6F14A8E40}">
      <dgm:prSet phldrT="[Text]"/>
      <dgm:spPr/>
      <dgm:t>
        <a:bodyPr/>
        <a:lstStyle/>
        <a:p>
          <a:r>
            <a:rPr lang="en-US" dirty="0"/>
            <a:t>Pedestrian blocks</a:t>
          </a:r>
        </a:p>
      </dgm:t>
    </dgm:pt>
    <dgm:pt modelId="{5B88569E-600F-4332-AB16-1201F0762401}" type="parTrans" cxnId="{632D9D3A-0535-470C-BECC-3012D3228330}">
      <dgm:prSet/>
      <dgm:spPr/>
      <dgm:t>
        <a:bodyPr/>
        <a:lstStyle/>
        <a:p>
          <a:endParaRPr lang="cs-CZ"/>
        </a:p>
      </dgm:t>
    </dgm:pt>
    <dgm:pt modelId="{BD32317D-D6A7-48D0-9471-3F445A688461}" type="sibTrans" cxnId="{632D9D3A-0535-470C-BECC-3012D3228330}">
      <dgm:prSet/>
      <dgm:spPr/>
      <dgm:t>
        <a:bodyPr/>
        <a:lstStyle/>
        <a:p>
          <a:endParaRPr lang="cs-CZ"/>
        </a:p>
      </dgm:t>
    </dgm:pt>
    <dgm:pt modelId="{0661B042-C199-43C6-B96A-397483B5360C}">
      <dgm:prSet phldrT="[Text]"/>
      <dgm:spPr/>
      <dgm:t>
        <a:bodyPr/>
        <a:lstStyle/>
        <a:p>
          <a:r>
            <a:rPr lang="en-US" dirty="0"/>
            <a:t>Speed sensor</a:t>
          </a:r>
        </a:p>
      </dgm:t>
    </dgm:pt>
    <dgm:pt modelId="{2592E81F-3B6C-40A8-BA73-270094D97A11}" type="parTrans" cxnId="{E891080A-5384-4263-8EB6-AFFD417489FB}">
      <dgm:prSet/>
      <dgm:spPr/>
      <dgm:t>
        <a:bodyPr/>
        <a:lstStyle/>
        <a:p>
          <a:endParaRPr lang="cs-CZ"/>
        </a:p>
      </dgm:t>
    </dgm:pt>
    <dgm:pt modelId="{ED848915-CE3E-4EE4-B6B0-54515E8A9A01}" type="sibTrans" cxnId="{E891080A-5384-4263-8EB6-AFFD417489FB}">
      <dgm:prSet/>
      <dgm:spPr/>
      <dgm:t>
        <a:bodyPr/>
        <a:lstStyle/>
        <a:p>
          <a:endParaRPr lang="cs-CZ"/>
        </a:p>
      </dgm:t>
    </dgm:pt>
    <dgm:pt modelId="{43E90C04-3CE7-4E35-A109-14ECA62F4EDD}">
      <dgm:prSet phldrT="[Text]"/>
      <dgm:spPr/>
      <dgm:t>
        <a:bodyPr/>
        <a:lstStyle/>
        <a:p>
          <a:r>
            <a:rPr lang="en-US" dirty="0"/>
            <a:t>Ticket machine</a:t>
          </a:r>
        </a:p>
      </dgm:t>
    </dgm:pt>
    <dgm:pt modelId="{E7B014C4-F06F-49B5-8D55-C3507246E74E}" type="parTrans" cxnId="{EBAFD5A2-C0A0-498B-91FB-BCCDD236CDB0}">
      <dgm:prSet/>
      <dgm:spPr/>
      <dgm:t>
        <a:bodyPr/>
        <a:lstStyle/>
        <a:p>
          <a:endParaRPr lang="cs-CZ"/>
        </a:p>
      </dgm:t>
    </dgm:pt>
    <dgm:pt modelId="{0719704C-304C-4FFE-ACB7-D61530CD0700}" type="sibTrans" cxnId="{EBAFD5A2-C0A0-498B-91FB-BCCDD236CDB0}">
      <dgm:prSet/>
      <dgm:spPr/>
      <dgm:t>
        <a:bodyPr/>
        <a:lstStyle/>
        <a:p>
          <a:endParaRPr lang="cs-CZ"/>
        </a:p>
      </dgm:t>
    </dgm:pt>
    <dgm:pt modelId="{91C31456-BCD4-439D-8FDD-D00F519CFCB7}">
      <dgm:prSet phldrT="[Text]"/>
      <dgm:spPr/>
      <dgm:t>
        <a:bodyPr/>
        <a:lstStyle/>
        <a:p>
          <a:r>
            <a:rPr lang="en-US" dirty="0"/>
            <a:t>Tram line</a:t>
          </a:r>
        </a:p>
      </dgm:t>
    </dgm:pt>
    <dgm:pt modelId="{59F989FE-8CC5-4181-9F4A-AF6FF28129DB}" type="parTrans" cxnId="{CAB08822-8594-4572-AEE9-ABD93B7E0DB5}">
      <dgm:prSet/>
      <dgm:spPr/>
      <dgm:t>
        <a:bodyPr/>
        <a:lstStyle/>
        <a:p>
          <a:endParaRPr lang="cs-CZ"/>
        </a:p>
      </dgm:t>
    </dgm:pt>
    <dgm:pt modelId="{213655FC-3C13-4C03-88DE-A83CDFA8981E}" type="sibTrans" cxnId="{CAB08822-8594-4572-AEE9-ABD93B7E0DB5}">
      <dgm:prSet/>
      <dgm:spPr/>
      <dgm:t>
        <a:bodyPr/>
        <a:lstStyle/>
        <a:p>
          <a:endParaRPr lang="cs-CZ"/>
        </a:p>
      </dgm:t>
    </dgm:pt>
    <dgm:pt modelId="{ABA3540B-0F43-4788-8FA6-8F369C46B82F}">
      <dgm:prSet phldrT="[Text]"/>
      <dgm:spPr/>
      <dgm:t>
        <a:bodyPr/>
        <a:lstStyle/>
        <a:p>
          <a:r>
            <a:rPr lang="en-US" dirty="0"/>
            <a:t>IT Devices</a:t>
          </a:r>
        </a:p>
      </dgm:t>
    </dgm:pt>
    <dgm:pt modelId="{8F4F2825-74B5-4AC5-8F8A-D063B73150C4}" type="parTrans" cxnId="{D3F4B363-0B6A-4C0F-809F-9CF6CDA511B6}">
      <dgm:prSet/>
      <dgm:spPr/>
      <dgm:t>
        <a:bodyPr/>
        <a:lstStyle/>
        <a:p>
          <a:endParaRPr lang="cs-CZ"/>
        </a:p>
      </dgm:t>
    </dgm:pt>
    <dgm:pt modelId="{D7DFFD8D-C731-4BC4-93A2-313F05632538}" type="sibTrans" cxnId="{D3F4B363-0B6A-4C0F-809F-9CF6CDA511B6}">
      <dgm:prSet/>
      <dgm:spPr/>
      <dgm:t>
        <a:bodyPr/>
        <a:lstStyle/>
        <a:p>
          <a:endParaRPr lang="cs-CZ"/>
        </a:p>
      </dgm:t>
    </dgm:pt>
    <dgm:pt modelId="{F7B495D9-63AE-40FD-8948-CFD9596DA4E5}">
      <dgm:prSet phldrT="[Text]"/>
      <dgm:spPr/>
      <dgm:t>
        <a:bodyPr/>
        <a:lstStyle/>
        <a:p>
          <a:r>
            <a:rPr lang="en-US" dirty="0"/>
            <a:t>Cameras</a:t>
          </a:r>
        </a:p>
      </dgm:t>
    </dgm:pt>
    <dgm:pt modelId="{C8A189A7-0A51-4152-8F53-F23E98B979C2}" type="parTrans" cxnId="{A945444B-F5E4-4F6B-AA66-13D1B5D45ABB}">
      <dgm:prSet/>
      <dgm:spPr/>
      <dgm:t>
        <a:bodyPr/>
        <a:lstStyle/>
        <a:p>
          <a:endParaRPr lang="cs-CZ"/>
        </a:p>
      </dgm:t>
    </dgm:pt>
    <dgm:pt modelId="{FB7893E2-DDF8-48C2-9006-3614B150FF24}" type="sibTrans" cxnId="{A945444B-F5E4-4F6B-AA66-13D1B5D45ABB}">
      <dgm:prSet/>
      <dgm:spPr/>
      <dgm:t>
        <a:bodyPr/>
        <a:lstStyle/>
        <a:p>
          <a:endParaRPr lang="cs-CZ"/>
        </a:p>
      </dgm:t>
    </dgm:pt>
    <dgm:pt modelId="{8C1D15D6-51B0-4BCC-9E52-929F1893F880}">
      <dgm:prSet phldrT="[Text]"/>
      <dgm:spPr/>
      <dgm:t>
        <a:bodyPr/>
        <a:lstStyle/>
        <a:p>
          <a:r>
            <a:rPr lang="en-US" dirty="0"/>
            <a:t>Smart Screen</a:t>
          </a:r>
        </a:p>
      </dgm:t>
    </dgm:pt>
    <dgm:pt modelId="{5C4ECB27-2346-471F-AB00-D9217BBFE56F}" type="parTrans" cxnId="{72BC1236-B4E3-43C8-BF75-1BAC07111577}">
      <dgm:prSet/>
      <dgm:spPr/>
      <dgm:t>
        <a:bodyPr/>
        <a:lstStyle/>
        <a:p>
          <a:endParaRPr lang="cs-CZ"/>
        </a:p>
      </dgm:t>
    </dgm:pt>
    <dgm:pt modelId="{F90C04C7-90DD-458B-BFA3-291DC2658901}" type="sibTrans" cxnId="{72BC1236-B4E3-43C8-BF75-1BAC07111577}">
      <dgm:prSet/>
      <dgm:spPr/>
      <dgm:t>
        <a:bodyPr/>
        <a:lstStyle/>
        <a:p>
          <a:endParaRPr lang="cs-CZ"/>
        </a:p>
      </dgm:t>
    </dgm:pt>
    <dgm:pt modelId="{37DF44FE-DB55-4CDE-B60E-39EE77C84EFE}">
      <dgm:prSet phldrT="[Text]"/>
      <dgm:spPr/>
      <dgm:t>
        <a:bodyPr/>
        <a:lstStyle/>
        <a:p>
          <a:r>
            <a:rPr lang="en-US" b="0" i="0" u="none" dirty="0"/>
            <a:t>Traffic lights</a:t>
          </a:r>
          <a:endParaRPr lang="en-US" dirty="0"/>
        </a:p>
      </dgm:t>
    </dgm:pt>
    <dgm:pt modelId="{827AF4A9-D54E-4B27-97B0-387B6835A379}" type="parTrans" cxnId="{A1458E6F-6603-43A3-B72B-E9234E742CCF}">
      <dgm:prSet/>
      <dgm:spPr/>
      <dgm:t>
        <a:bodyPr/>
        <a:lstStyle/>
        <a:p>
          <a:endParaRPr lang="cs-CZ"/>
        </a:p>
      </dgm:t>
    </dgm:pt>
    <dgm:pt modelId="{C5B3DDCE-8A50-4C05-916D-00E990D13558}" type="sibTrans" cxnId="{A1458E6F-6603-43A3-B72B-E9234E742CCF}">
      <dgm:prSet/>
      <dgm:spPr/>
      <dgm:t>
        <a:bodyPr/>
        <a:lstStyle/>
        <a:p>
          <a:endParaRPr lang="cs-CZ"/>
        </a:p>
      </dgm:t>
    </dgm:pt>
    <dgm:pt modelId="{FD61E0CC-C023-4E97-9F8D-D2062A2D28BF}">
      <dgm:prSet/>
      <dgm:spPr/>
      <dgm:t>
        <a:bodyPr/>
        <a:lstStyle/>
        <a:p>
          <a:r>
            <a:rPr lang="en-US" dirty="0"/>
            <a:t>Traffic sensor</a:t>
          </a:r>
        </a:p>
      </dgm:t>
    </dgm:pt>
    <dgm:pt modelId="{48177F99-5330-402D-918F-80EE353B8988}" type="parTrans" cxnId="{C2B9621C-E44A-4EB6-9E4F-70A4F33D9718}">
      <dgm:prSet/>
      <dgm:spPr/>
      <dgm:t>
        <a:bodyPr/>
        <a:lstStyle/>
        <a:p>
          <a:endParaRPr lang="cs-CZ"/>
        </a:p>
      </dgm:t>
    </dgm:pt>
    <dgm:pt modelId="{9FDD2780-90E5-406B-8778-EAA378F9C716}" type="sibTrans" cxnId="{C2B9621C-E44A-4EB6-9E4F-70A4F33D9718}">
      <dgm:prSet/>
      <dgm:spPr/>
      <dgm:t>
        <a:bodyPr/>
        <a:lstStyle/>
        <a:p>
          <a:endParaRPr lang="cs-CZ"/>
        </a:p>
      </dgm:t>
    </dgm:pt>
    <dgm:pt modelId="{0CEA0D26-6CFC-4F7D-8D73-E2F5B182E996}">
      <dgm:prSet/>
      <dgm:spPr/>
      <dgm:t>
        <a:bodyPr/>
        <a:lstStyle/>
        <a:p>
          <a:r>
            <a:rPr lang="en-US" dirty="0"/>
            <a:t>Pollution sensor</a:t>
          </a:r>
        </a:p>
      </dgm:t>
    </dgm:pt>
    <dgm:pt modelId="{877891D6-19EE-4941-80C3-18BD2A47F603}" type="parTrans" cxnId="{74184F62-7827-472E-8482-AE7C240940B4}">
      <dgm:prSet/>
      <dgm:spPr/>
      <dgm:t>
        <a:bodyPr/>
        <a:lstStyle/>
        <a:p>
          <a:endParaRPr lang="cs-CZ"/>
        </a:p>
      </dgm:t>
    </dgm:pt>
    <dgm:pt modelId="{05A7888F-AE28-4BE8-B2A7-F656D0C82D89}" type="sibTrans" cxnId="{74184F62-7827-472E-8482-AE7C240940B4}">
      <dgm:prSet/>
      <dgm:spPr/>
      <dgm:t>
        <a:bodyPr/>
        <a:lstStyle/>
        <a:p>
          <a:endParaRPr lang="cs-CZ"/>
        </a:p>
      </dgm:t>
    </dgm:pt>
    <dgm:pt modelId="{C5EB2AFA-C5CD-43C1-B4DC-A2AC1711F287}">
      <dgm:prSet/>
      <dgm:spPr/>
      <dgm:t>
        <a:bodyPr/>
        <a:lstStyle/>
        <a:p>
          <a:r>
            <a:rPr lang="en-US" dirty="0"/>
            <a:t>Vehicles</a:t>
          </a:r>
        </a:p>
      </dgm:t>
    </dgm:pt>
    <dgm:pt modelId="{D61CCE27-5D76-469C-BB72-4127B4A687C2}" type="parTrans" cxnId="{B784FA21-7778-4818-B544-AFDFDAB0110F}">
      <dgm:prSet/>
      <dgm:spPr/>
      <dgm:t>
        <a:bodyPr/>
        <a:lstStyle/>
        <a:p>
          <a:endParaRPr lang="cs-CZ"/>
        </a:p>
      </dgm:t>
    </dgm:pt>
    <dgm:pt modelId="{84272D0F-8E88-4989-A59B-D33ECA74EFD0}" type="sibTrans" cxnId="{B784FA21-7778-4818-B544-AFDFDAB0110F}">
      <dgm:prSet/>
      <dgm:spPr/>
      <dgm:t>
        <a:bodyPr/>
        <a:lstStyle/>
        <a:p>
          <a:endParaRPr lang="cs-CZ"/>
        </a:p>
      </dgm:t>
    </dgm:pt>
    <dgm:pt modelId="{5F87D1A5-8698-454E-8667-D5475B2534B4}">
      <dgm:prSet/>
      <dgm:spPr/>
      <dgm:t>
        <a:bodyPr/>
        <a:lstStyle/>
        <a:p>
          <a:r>
            <a:rPr lang="en-US" b="0" i="0" u="none" dirty="0"/>
            <a:t>Car</a:t>
          </a:r>
          <a:endParaRPr lang="en-US" b="0" dirty="0"/>
        </a:p>
      </dgm:t>
    </dgm:pt>
    <dgm:pt modelId="{6795C2C0-8FF5-4EAC-AC1F-C53B1F6AA02E}" type="parTrans" cxnId="{813EAECA-C6A4-48BC-ADA5-F87C1B937C7D}">
      <dgm:prSet/>
      <dgm:spPr/>
      <dgm:t>
        <a:bodyPr/>
        <a:lstStyle/>
        <a:p>
          <a:endParaRPr lang="cs-CZ"/>
        </a:p>
      </dgm:t>
    </dgm:pt>
    <dgm:pt modelId="{10934883-E23F-4AE4-AFF6-94E2053E1B3C}" type="sibTrans" cxnId="{813EAECA-C6A4-48BC-ADA5-F87C1B937C7D}">
      <dgm:prSet/>
      <dgm:spPr/>
      <dgm:t>
        <a:bodyPr/>
        <a:lstStyle/>
        <a:p>
          <a:endParaRPr lang="cs-CZ"/>
        </a:p>
      </dgm:t>
    </dgm:pt>
    <dgm:pt modelId="{6A74DEDF-8105-4646-8185-632D36333BCA}">
      <dgm:prSet/>
      <dgm:spPr/>
      <dgm:t>
        <a:bodyPr/>
        <a:lstStyle/>
        <a:p>
          <a:r>
            <a:rPr lang="en-US" b="0" i="0" u="none" dirty="0"/>
            <a:t>Bicycle</a:t>
          </a:r>
        </a:p>
      </dgm:t>
    </dgm:pt>
    <dgm:pt modelId="{6F6379A8-9C04-48A8-8E7C-222FC893796C}" type="parTrans" cxnId="{088D6F1E-99EC-42E6-8883-E7B2C3BD67EC}">
      <dgm:prSet/>
      <dgm:spPr/>
      <dgm:t>
        <a:bodyPr/>
        <a:lstStyle/>
        <a:p>
          <a:endParaRPr lang="cs-CZ"/>
        </a:p>
      </dgm:t>
    </dgm:pt>
    <dgm:pt modelId="{F66222D1-F789-46A0-A0A6-AFA7FBFF9044}" type="sibTrans" cxnId="{088D6F1E-99EC-42E6-8883-E7B2C3BD67EC}">
      <dgm:prSet/>
      <dgm:spPr/>
      <dgm:t>
        <a:bodyPr/>
        <a:lstStyle/>
        <a:p>
          <a:endParaRPr lang="cs-CZ"/>
        </a:p>
      </dgm:t>
    </dgm:pt>
    <dgm:pt modelId="{FCB034F4-92B3-496B-95D5-5D91EC278C41}">
      <dgm:prSet/>
      <dgm:spPr/>
      <dgm:t>
        <a:bodyPr/>
        <a:lstStyle/>
        <a:p>
          <a:r>
            <a:rPr lang="en-US" b="0" i="0" u="none" dirty="0"/>
            <a:t>Bus</a:t>
          </a:r>
        </a:p>
      </dgm:t>
    </dgm:pt>
    <dgm:pt modelId="{08B44C9E-CDE9-4D13-807A-E52F4BB7D55F}" type="parTrans" cxnId="{B865F416-3CBE-4E47-AEB5-4481F4056276}">
      <dgm:prSet/>
      <dgm:spPr/>
      <dgm:t>
        <a:bodyPr/>
        <a:lstStyle/>
        <a:p>
          <a:endParaRPr lang="cs-CZ"/>
        </a:p>
      </dgm:t>
    </dgm:pt>
    <dgm:pt modelId="{93DFE933-D906-4A32-B9AD-5A0FFD1B5F2B}" type="sibTrans" cxnId="{B865F416-3CBE-4E47-AEB5-4481F4056276}">
      <dgm:prSet/>
      <dgm:spPr/>
      <dgm:t>
        <a:bodyPr/>
        <a:lstStyle/>
        <a:p>
          <a:endParaRPr lang="cs-CZ"/>
        </a:p>
      </dgm:t>
    </dgm:pt>
    <dgm:pt modelId="{CC50B320-F99C-4A01-A2EC-AB3B47192150}">
      <dgm:prSet/>
      <dgm:spPr/>
      <dgm:t>
        <a:bodyPr/>
        <a:lstStyle/>
        <a:p>
          <a:r>
            <a:rPr lang="en-US" b="0" i="0" u="none" dirty="0"/>
            <a:t>Tram</a:t>
          </a:r>
        </a:p>
      </dgm:t>
    </dgm:pt>
    <dgm:pt modelId="{984AA158-A95E-4E0A-AE27-BA33B4354A66}" type="parTrans" cxnId="{EF2E09D3-1A0A-4420-8765-3C32E7B0B723}">
      <dgm:prSet/>
      <dgm:spPr/>
      <dgm:t>
        <a:bodyPr/>
        <a:lstStyle/>
        <a:p>
          <a:endParaRPr lang="cs-CZ"/>
        </a:p>
      </dgm:t>
    </dgm:pt>
    <dgm:pt modelId="{0761EC33-B897-44CB-9437-1203BCBD90E7}" type="sibTrans" cxnId="{EF2E09D3-1A0A-4420-8765-3C32E7B0B723}">
      <dgm:prSet/>
      <dgm:spPr/>
      <dgm:t>
        <a:bodyPr/>
        <a:lstStyle/>
        <a:p>
          <a:endParaRPr lang="cs-CZ"/>
        </a:p>
      </dgm:t>
    </dgm:pt>
    <dgm:pt modelId="{B15F7999-BA8D-4320-A02D-DA0B918D308F}">
      <dgm:prSet/>
      <dgm:spPr/>
      <dgm:t>
        <a:bodyPr/>
        <a:lstStyle/>
        <a:p>
          <a:r>
            <a:rPr lang="en-US" dirty="0"/>
            <a:t>Ticket machine</a:t>
          </a:r>
        </a:p>
      </dgm:t>
    </dgm:pt>
    <dgm:pt modelId="{BDD7451B-80BD-46B2-BEB2-846810FCB57E}" type="parTrans" cxnId="{E75CE0C4-9413-4361-99FB-A35143870D76}">
      <dgm:prSet/>
      <dgm:spPr/>
    </dgm:pt>
    <dgm:pt modelId="{819315D2-C29D-4403-93F3-5F056F65BF9A}" type="sibTrans" cxnId="{E75CE0C4-9413-4361-99FB-A35143870D76}">
      <dgm:prSet/>
      <dgm:spPr/>
    </dgm:pt>
    <dgm:pt modelId="{CFE3D3F1-9A32-4CE9-9B75-98A2F797E5AF}">
      <dgm:prSet phldrT="[Text]"/>
      <dgm:spPr/>
      <dgm:t>
        <a:bodyPr/>
        <a:lstStyle/>
        <a:p>
          <a:r>
            <a:rPr lang="en-US" dirty="0"/>
            <a:t>Smart Screen</a:t>
          </a:r>
        </a:p>
      </dgm:t>
    </dgm:pt>
    <dgm:pt modelId="{82685C1D-2808-4B49-89D8-7CC3497BD442}" type="parTrans" cxnId="{AF2BE8A1-91BE-4329-8827-21FCADC2EC03}">
      <dgm:prSet/>
      <dgm:spPr/>
    </dgm:pt>
    <dgm:pt modelId="{7C32978F-33B7-40F9-A661-F93623207897}" type="sibTrans" cxnId="{AF2BE8A1-91BE-4329-8827-21FCADC2EC03}">
      <dgm:prSet/>
      <dgm:spPr/>
    </dgm:pt>
    <dgm:pt modelId="{8CB69130-4322-47CA-8CD0-715D362FBA31}">
      <dgm:prSet phldrT="[Text]"/>
      <dgm:spPr/>
      <dgm:t>
        <a:bodyPr/>
        <a:lstStyle/>
        <a:p>
          <a:r>
            <a:rPr lang="en-US" dirty="0"/>
            <a:t>Smart Screen</a:t>
          </a:r>
        </a:p>
      </dgm:t>
    </dgm:pt>
    <dgm:pt modelId="{92D22D8C-4244-4CE2-9204-D0C536AC3BB3}" type="parTrans" cxnId="{DBFBDBE5-A73D-4E8B-AF78-50A5DC2334CD}">
      <dgm:prSet/>
      <dgm:spPr/>
    </dgm:pt>
    <dgm:pt modelId="{D9C520A2-3938-45B2-8223-8EFB1BDAF732}" type="sibTrans" cxnId="{DBFBDBE5-A73D-4E8B-AF78-50A5DC2334CD}">
      <dgm:prSet/>
      <dgm:spPr/>
    </dgm:pt>
    <dgm:pt modelId="{75269417-C9CB-45F1-86FE-B60ABFAC6D1F}" type="pres">
      <dgm:prSet presAssocID="{5E7B8933-2EDD-45B4-A9C5-9C3147787B64}" presName="Name0" presStyleCnt="0">
        <dgm:presLayoutVars>
          <dgm:dir/>
          <dgm:animLvl val="lvl"/>
          <dgm:resizeHandles val="exact"/>
        </dgm:presLayoutVars>
      </dgm:prSet>
      <dgm:spPr/>
    </dgm:pt>
    <dgm:pt modelId="{D7C7C0E3-E9B0-4A93-AFBE-F061F88E39F3}" type="pres">
      <dgm:prSet presAssocID="{79EE1F42-5ED6-4EF5-85E5-B00876ED1313}" presName="composite" presStyleCnt="0"/>
      <dgm:spPr/>
    </dgm:pt>
    <dgm:pt modelId="{6F05873F-FD74-4B60-8EBA-FE299471EAAE}" type="pres">
      <dgm:prSet presAssocID="{79EE1F42-5ED6-4EF5-85E5-B00876ED1313}" presName="parTx" presStyleLbl="alignNode1" presStyleIdx="0" presStyleCnt="5">
        <dgm:presLayoutVars>
          <dgm:chMax val="0"/>
          <dgm:chPref val="0"/>
          <dgm:bulletEnabled val="1"/>
        </dgm:presLayoutVars>
      </dgm:prSet>
      <dgm:spPr/>
    </dgm:pt>
    <dgm:pt modelId="{491DDD9C-EF66-4CB1-9242-66E0083BB5C1}" type="pres">
      <dgm:prSet presAssocID="{79EE1F42-5ED6-4EF5-85E5-B00876ED1313}" presName="desTx" presStyleLbl="alignAccFollowNode1" presStyleIdx="0" presStyleCnt="5">
        <dgm:presLayoutVars>
          <dgm:bulletEnabled val="1"/>
        </dgm:presLayoutVars>
      </dgm:prSet>
      <dgm:spPr/>
    </dgm:pt>
    <dgm:pt modelId="{08196363-AD9D-4E52-9660-5D6FD7700142}" type="pres">
      <dgm:prSet presAssocID="{3588F3D2-1956-4740-8262-694EF2AC9CC3}" presName="space" presStyleCnt="0"/>
      <dgm:spPr/>
    </dgm:pt>
    <dgm:pt modelId="{61E29BA7-E48D-4C35-B75A-9ED224881DA7}" type="pres">
      <dgm:prSet presAssocID="{925C3730-6D6C-4C99-8159-CFBB10652D2A}" presName="composite" presStyleCnt="0"/>
      <dgm:spPr/>
    </dgm:pt>
    <dgm:pt modelId="{09C93423-4653-407A-A547-24A4F7A15478}" type="pres">
      <dgm:prSet presAssocID="{925C3730-6D6C-4C99-8159-CFBB10652D2A}" presName="parTx" presStyleLbl="alignNode1" presStyleIdx="1" presStyleCnt="5">
        <dgm:presLayoutVars>
          <dgm:chMax val="0"/>
          <dgm:chPref val="0"/>
          <dgm:bulletEnabled val="1"/>
        </dgm:presLayoutVars>
      </dgm:prSet>
      <dgm:spPr/>
    </dgm:pt>
    <dgm:pt modelId="{92918030-0D15-439E-A669-959CED28621A}" type="pres">
      <dgm:prSet presAssocID="{925C3730-6D6C-4C99-8159-CFBB10652D2A}" presName="desTx" presStyleLbl="alignAccFollowNode1" presStyleIdx="1" presStyleCnt="5" custLinFactNeighborX="-1628">
        <dgm:presLayoutVars>
          <dgm:bulletEnabled val="1"/>
        </dgm:presLayoutVars>
      </dgm:prSet>
      <dgm:spPr/>
    </dgm:pt>
    <dgm:pt modelId="{C492EDAF-9E9B-4629-B04B-B508C8AAF753}" type="pres">
      <dgm:prSet presAssocID="{BD135DDE-1BBA-41AE-8237-D1721AD2AD19}" presName="space" presStyleCnt="0"/>
      <dgm:spPr/>
    </dgm:pt>
    <dgm:pt modelId="{6BB760DA-401B-49BC-B367-03FC105137F9}" type="pres">
      <dgm:prSet presAssocID="{B8C70938-BED9-4D3B-AA19-1544D969DB07}" presName="composite" presStyleCnt="0"/>
      <dgm:spPr/>
    </dgm:pt>
    <dgm:pt modelId="{45766B0C-40B7-412F-8EEF-EBAD43BFB842}" type="pres">
      <dgm:prSet presAssocID="{B8C70938-BED9-4D3B-AA19-1544D969DB07}" presName="parTx" presStyleLbl="alignNode1" presStyleIdx="2" presStyleCnt="5">
        <dgm:presLayoutVars>
          <dgm:chMax val="0"/>
          <dgm:chPref val="0"/>
          <dgm:bulletEnabled val="1"/>
        </dgm:presLayoutVars>
      </dgm:prSet>
      <dgm:spPr/>
    </dgm:pt>
    <dgm:pt modelId="{512ADF13-E973-4B5F-8428-76D37DA0D823}" type="pres">
      <dgm:prSet presAssocID="{B8C70938-BED9-4D3B-AA19-1544D969DB07}" presName="desTx" presStyleLbl="alignAccFollowNode1" presStyleIdx="2" presStyleCnt="5">
        <dgm:presLayoutVars>
          <dgm:bulletEnabled val="1"/>
        </dgm:presLayoutVars>
      </dgm:prSet>
      <dgm:spPr/>
    </dgm:pt>
    <dgm:pt modelId="{BE0EAE21-61D8-4E98-AB62-5715544E6D2F}" type="pres">
      <dgm:prSet presAssocID="{B4E64B3C-F9D7-44A0-8F8A-ED521971E6CB}" presName="space" presStyleCnt="0"/>
      <dgm:spPr/>
    </dgm:pt>
    <dgm:pt modelId="{ABE259C7-1A60-4695-9C0A-B2CE4CB8E676}" type="pres">
      <dgm:prSet presAssocID="{ABA3540B-0F43-4788-8FA6-8F369C46B82F}" presName="composite" presStyleCnt="0"/>
      <dgm:spPr/>
    </dgm:pt>
    <dgm:pt modelId="{F6793FB2-C566-4DF2-95D3-A5446E1F5EA4}" type="pres">
      <dgm:prSet presAssocID="{ABA3540B-0F43-4788-8FA6-8F369C46B82F}" presName="parTx" presStyleLbl="alignNode1" presStyleIdx="3" presStyleCnt="5">
        <dgm:presLayoutVars>
          <dgm:chMax val="0"/>
          <dgm:chPref val="0"/>
          <dgm:bulletEnabled val="1"/>
        </dgm:presLayoutVars>
      </dgm:prSet>
      <dgm:spPr/>
    </dgm:pt>
    <dgm:pt modelId="{E82A4328-E622-4562-B2B0-5238E09F09D8}" type="pres">
      <dgm:prSet presAssocID="{ABA3540B-0F43-4788-8FA6-8F369C46B82F}" presName="desTx" presStyleLbl="alignAccFollowNode1" presStyleIdx="3" presStyleCnt="5">
        <dgm:presLayoutVars>
          <dgm:bulletEnabled val="1"/>
        </dgm:presLayoutVars>
      </dgm:prSet>
      <dgm:spPr/>
    </dgm:pt>
    <dgm:pt modelId="{30927CCA-5B3E-49FC-909F-0E81732B0F2A}" type="pres">
      <dgm:prSet presAssocID="{D7DFFD8D-C731-4BC4-93A2-313F05632538}" presName="space" presStyleCnt="0"/>
      <dgm:spPr/>
    </dgm:pt>
    <dgm:pt modelId="{41AD98C1-BC58-4968-AEF8-BFB065109A98}" type="pres">
      <dgm:prSet presAssocID="{C5EB2AFA-C5CD-43C1-B4DC-A2AC1711F287}" presName="composite" presStyleCnt="0"/>
      <dgm:spPr/>
    </dgm:pt>
    <dgm:pt modelId="{20582971-85DF-49EB-930C-8766BAE3C88E}" type="pres">
      <dgm:prSet presAssocID="{C5EB2AFA-C5CD-43C1-B4DC-A2AC1711F287}" presName="parTx" presStyleLbl="alignNode1" presStyleIdx="4" presStyleCnt="5">
        <dgm:presLayoutVars>
          <dgm:chMax val="0"/>
          <dgm:chPref val="0"/>
          <dgm:bulletEnabled val="1"/>
        </dgm:presLayoutVars>
      </dgm:prSet>
      <dgm:spPr/>
    </dgm:pt>
    <dgm:pt modelId="{DA9A3A4D-AD6E-4ADC-B0A9-25F3F1D666F8}" type="pres">
      <dgm:prSet presAssocID="{C5EB2AFA-C5CD-43C1-B4DC-A2AC1711F287}" presName="desTx" presStyleLbl="alignAccFollowNode1" presStyleIdx="4" presStyleCnt="5">
        <dgm:presLayoutVars>
          <dgm:bulletEnabled val="1"/>
        </dgm:presLayoutVars>
      </dgm:prSet>
      <dgm:spPr/>
    </dgm:pt>
  </dgm:ptLst>
  <dgm:cxnLst>
    <dgm:cxn modelId="{E891080A-5384-4263-8EB6-AFFD417489FB}" srcId="{925C3730-6D6C-4C99-8159-CFBB10652D2A}" destId="{0661B042-C199-43C6-B96A-397483B5360C}" srcOrd="3" destOrd="0" parTransId="{2592E81F-3B6C-40A8-BA73-270094D97A11}" sibTransId="{ED848915-CE3E-4EE4-B6B0-54515E8A9A01}"/>
    <dgm:cxn modelId="{84887816-31CB-4667-BBC4-3324E26F56B7}" srcId="{5E7B8933-2EDD-45B4-A9C5-9C3147787B64}" destId="{B8C70938-BED9-4D3B-AA19-1544D969DB07}" srcOrd="2" destOrd="0" parTransId="{DADA91DC-1095-40D5-BEB2-7606C36E0D37}" sibTransId="{B4E64B3C-F9D7-44A0-8F8A-ED521971E6CB}"/>
    <dgm:cxn modelId="{B865F416-3CBE-4E47-AEB5-4481F4056276}" srcId="{C5EB2AFA-C5CD-43C1-B4DC-A2AC1711F287}" destId="{FCB034F4-92B3-496B-95D5-5D91EC278C41}" srcOrd="2" destOrd="0" parTransId="{08B44C9E-CDE9-4D13-807A-E52F4BB7D55F}" sibTransId="{93DFE933-D906-4A32-B9AD-5A0FFD1B5F2B}"/>
    <dgm:cxn modelId="{998D6617-3B2A-49B6-B4E5-86C61B455DC0}" type="presOf" srcId="{37DF44FE-DB55-4CDE-B60E-39EE77C84EFE}" destId="{E82A4328-E622-4562-B2B0-5238E09F09D8}" srcOrd="0" destOrd="2" presId="urn:microsoft.com/office/officeart/2005/8/layout/hList1"/>
    <dgm:cxn modelId="{BA415717-1B18-4205-A1A1-B262ADE6DB1B}" srcId="{79EE1F42-5ED6-4EF5-85E5-B00876ED1313}" destId="{41D2CC10-07E4-4B4F-A7F6-42F4DBED4497}" srcOrd="0" destOrd="0" parTransId="{A5BDC8B1-1251-4C3E-B735-799E6FA19B1A}" sibTransId="{94CB995C-9696-4E13-867E-23F61FEFB4BA}"/>
    <dgm:cxn modelId="{C2B9621C-E44A-4EB6-9E4F-70A4F33D9718}" srcId="{ABA3540B-0F43-4788-8FA6-8F369C46B82F}" destId="{FD61E0CC-C023-4E97-9F8D-D2062A2D28BF}" srcOrd="3" destOrd="0" parTransId="{48177F99-5330-402D-918F-80EE353B8988}" sibTransId="{9FDD2780-90E5-406B-8778-EAA378F9C716}"/>
    <dgm:cxn modelId="{9C724F1E-5356-480C-8A7C-D8B263DACCBE}" type="presOf" srcId="{CFE3D3F1-9A32-4CE9-9B75-98A2F797E5AF}" destId="{512ADF13-E973-4B5F-8428-76D37DA0D823}" srcOrd="0" destOrd="4" presId="urn:microsoft.com/office/officeart/2005/8/layout/hList1"/>
    <dgm:cxn modelId="{088D6F1E-99EC-42E6-8883-E7B2C3BD67EC}" srcId="{C5EB2AFA-C5CD-43C1-B4DC-A2AC1711F287}" destId="{6A74DEDF-8105-4646-8185-632D36333BCA}" srcOrd="1" destOrd="0" parTransId="{6F6379A8-9C04-48A8-8E7C-222FC893796C}" sibTransId="{F66222D1-F789-46A0-A0A6-AFA7FBFF9044}"/>
    <dgm:cxn modelId="{834C5A1F-B190-4B69-9E8C-3C27E26FAB77}" srcId="{B8C70938-BED9-4D3B-AA19-1544D969DB07}" destId="{AD3DDCD0-6BB3-4E3C-8F70-FB953FBE557A}" srcOrd="0" destOrd="0" parTransId="{5E74CBD3-9E9B-457E-8016-B0E52CA842EB}" sibTransId="{02568F0A-5850-4F15-B922-1CD29E4E5699}"/>
    <dgm:cxn modelId="{B784FA21-7778-4818-B544-AFDFDAB0110F}" srcId="{5E7B8933-2EDD-45B4-A9C5-9C3147787B64}" destId="{C5EB2AFA-C5CD-43C1-B4DC-A2AC1711F287}" srcOrd="4" destOrd="0" parTransId="{D61CCE27-5D76-469C-BB72-4127B4A687C2}" sibTransId="{84272D0F-8E88-4989-A59B-D33ECA74EFD0}"/>
    <dgm:cxn modelId="{CAB08822-8594-4572-AEE9-ABD93B7E0DB5}" srcId="{B8C70938-BED9-4D3B-AA19-1544D969DB07}" destId="{91C31456-BCD4-439D-8FDD-D00F519CFCB7}" srcOrd="3" destOrd="0" parTransId="{59F989FE-8CC5-4181-9F4A-AF6FF28129DB}" sibTransId="{213655FC-3C13-4C03-88DE-A83CDFA8981E}"/>
    <dgm:cxn modelId="{20E3E329-BBD8-4629-AD9F-A95ECCED747A}" type="presOf" srcId="{91C31456-BCD4-439D-8FDD-D00F519CFCB7}" destId="{512ADF13-E973-4B5F-8428-76D37DA0D823}" srcOrd="0" destOrd="3" presId="urn:microsoft.com/office/officeart/2005/8/layout/hList1"/>
    <dgm:cxn modelId="{F1CAF42E-699A-44E0-8770-70464EC364FA}" type="presOf" srcId="{F44D8402-5EDC-419B-932A-9D169CC3B59D}" destId="{92918030-0D15-439E-A669-959CED28621A}" srcOrd="0" destOrd="0" presId="urn:microsoft.com/office/officeart/2005/8/layout/hList1"/>
    <dgm:cxn modelId="{DBCB9D35-E90E-472C-8B8D-63EF31F0B813}" type="presOf" srcId="{0CEA0D26-6CFC-4F7D-8D73-E2F5B182E996}" destId="{E82A4328-E622-4562-B2B0-5238E09F09D8}" srcOrd="0" destOrd="4" presId="urn:microsoft.com/office/officeart/2005/8/layout/hList1"/>
    <dgm:cxn modelId="{72BC1236-B4E3-43C8-BF75-1BAC07111577}" srcId="{ABA3540B-0F43-4788-8FA6-8F369C46B82F}" destId="{8C1D15D6-51B0-4BCC-9E52-929F1893F880}" srcOrd="1" destOrd="0" parTransId="{5C4ECB27-2346-471F-AB00-D9217BBFE56F}" sibTransId="{F90C04C7-90DD-458B-BFA3-291DC2658901}"/>
    <dgm:cxn modelId="{22E6443A-FC12-476F-AF88-BAA8D23595FF}" type="presOf" srcId="{A2DDF8AB-C266-49EC-94E1-6683CEE17248}" destId="{512ADF13-E973-4B5F-8428-76D37DA0D823}" srcOrd="0" destOrd="1" presId="urn:microsoft.com/office/officeart/2005/8/layout/hList1"/>
    <dgm:cxn modelId="{632D9D3A-0535-470C-BECC-3012D3228330}" srcId="{925C3730-6D6C-4C99-8159-CFBB10652D2A}" destId="{9475BE36-50C2-481C-A612-B5E6F14A8E40}" srcOrd="2" destOrd="0" parTransId="{5B88569E-600F-4332-AB16-1201F0762401}" sibTransId="{BD32317D-D6A7-48D0-9471-3F445A688461}"/>
    <dgm:cxn modelId="{5FA6353E-B453-48D2-B4DB-6C0837827DB6}" srcId="{79EE1F42-5ED6-4EF5-85E5-B00876ED1313}" destId="{2B4B2B8B-3DBA-41F5-8123-1543C1CB9687}" srcOrd="3" destOrd="0" parTransId="{D69F2389-C790-44D2-A21A-6E661E900FAB}" sibTransId="{6C5B54C4-1BCE-4307-80E6-7B60900C48F5}"/>
    <dgm:cxn modelId="{392D5D60-C40B-45AA-B121-193F20446F9D}" srcId="{79EE1F42-5ED6-4EF5-85E5-B00876ED1313}" destId="{A0BF0939-6FBE-4CAB-8890-53B6CD756E92}" srcOrd="1" destOrd="0" parTransId="{C6342DD7-561B-43A5-A4A5-E29B21E46B50}" sibTransId="{D9654B30-5F37-4EC6-AF33-996AFE03867E}"/>
    <dgm:cxn modelId="{F4514C60-C257-4F2D-81D7-EF76F195218C}" srcId="{925C3730-6D6C-4C99-8159-CFBB10652D2A}" destId="{FA39D365-4091-4D27-BFCB-E42F86FB4A4D}" srcOrd="1" destOrd="0" parTransId="{013E2952-8F58-44B8-B792-8F89893C15B2}" sibTransId="{836B8817-2242-405A-9B5C-6DFD707DFC1E}"/>
    <dgm:cxn modelId="{A0672542-DDA7-456C-A1E3-9EBF7A00032A}" type="presOf" srcId="{F7B495D9-63AE-40FD-8948-CFD9596DA4E5}" destId="{E82A4328-E622-4562-B2B0-5238E09F09D8}" srcOrd="0" destOrd="0" presId="urn:microsoft.com/office/officeart/2005/8/layout/hList1"/>
    <dgm:cxn modelId="{74184F62-7827-472E-8482-AE7C240940B4}" srcId="{ABA3540B-0F43-4788-8FA6-8F369C46B82F}" destId="{0CEA0D26-6CFC-4F7D-8D73-E2F5B182E996}" srcOrd="4" destOrd="0" parTransId="{877891D6-19EE-4941-80C3-18BD2A47F603}" sibTransId="{05A7888F-AE28-4BE8-B2A7-F656D0C82D89}"/>
    <dgm:cxn modelId="{D3F4B363-0B6A-4C0F-809F-9CF6CDA511B6}" srcId="{5E7B8933-2EDD-45B4-A9C5-9C3147787B64}" destId="{ABA3540B-0F43-4788-8FA6-8F369C46B82F}" srcOrd="3" destOrd="0" parTransId="{8F4F2825-74B5-4AC5-8F8A-D063B73150C4}" sibTransId="{D7DFFD8D-C731-4BC4-93A2-313F05632538}"/>
    <dgm:cxn modelId="{178CBA46-77E8-4FA4-9A97-FD41D34580F0}" type="presOf" srcId="{6A74DEDF-8105-4646-8185-632D36333BCA}" destId="{DA9A3A4D-AD6E-4ADC-B0A9-25F3F1D666F8}" srcOrd="0" destOrd="1" presId="urn:microsoft.com/office/officeart/2005/8/layout/hList1"/>
    <dgm:cxn modelId="{CE9C7068-D634-4A06-B9C3-169E8A7D083A}" type="presOf" srcId="{0661B042-C199-43C6-B96A-397483B5360C}" destId="{92918030-0D15-439E-A669-959CED28621A}" srcOrd="0" destOrd="3" presId="urn:microsoft.com/office/officeart/2005/8/layout/hList1"/>
    <dgm:cxn modelId="{8CAFEE68-A5E8-4B30-AB38-9E99DF410FD2}" type="presOf" srcId="{ABA3540B-0F43-4788-8FA6-8F369C46B82F}" destId="{F6793FB2-C566-4DF2-95D3-A5446E1F5EA4}" srcOrd="0" destOrd="0" presId="urn:microsoft.com/office/officeart/2005/8/layout/hList1"/>
    <dgm:cxn modelId="{A945444B-F5E4-4F6B-AA66-13D1B5D45ABB}" srcId="{ABA3540B-0F43-4788-8FA6-8F369C46B82F}" destId="{F7B495D9-63AE-40FD-8948-CFD9596DA4E5}" srcOrd="0" destOrd="0" parTransId="{C8A189A7-0A51-4152-8F53-F23E98B979C2}" sibTransId="{FB7893E2-DDF8-48C2-9006-3614B150FF24}"/>
    <dgm:cxn modelId="{F145924B-E94C-4B63-A586-1FDED777D8C9}" srcId="{79EE1F42-5ED6-4EF5-85E5-B00876ED1313}" destId="{D76CB954-5271-4503-93B8-5BBAAA284C48}" srcOrd="2" destOrd="0" parTransId="{DEB6EE1B-D90D-42E9-A5AB-B68B3CF830AF}" sibTransId="{F431D1A9-C269-46F6-9BBD-4E3BBD2E5ADC}"/>
    <dgm:cxn modelId="{236CEB4C-557E-4298-AA1C-80EA82C4BEDB}" type="presOf" srcId="{8C1D15D6-51B0-4BCC-9E52-929F1893F880}" destId="{E82A4328-E622-4562-B2B0-5238E09F09D8}" srcOrd="0" destOrd="1" presId="urn:microsoft.com/office/officeart/2005/8/layout/hList1"/>
    <dgm:cxn modelId="{A1458E6F-6603-43A3-B72B-E9234E742CCF}" srcId="{ABA3540B-0F43-4788-8FA6-8F369C46B82F}" destId="{37DF44FE-DB55-4CDE-B60E-39EE77C84EFE}" srcOrd="2" destOrd="0" parTransId="{827AF4A9-D54E-4B27-97B0-387B6835A379}" sibTransId="{C5B3DDCE-8A50-4C05-916D-00E990D13558}"/>
    <dgm:cxn modelId="{91A24E71-B73A-4444-842A-6853BE1DABBC}" srcId="{5E7B8933-2EDD-45B4-A9C5-9C3147787B64}" destId="{79EE1F42-5ED6-4EF5-85E5-B00876ED1313}" srcOrd="0" destOrd="0" parTransId="{7BC9289D-4241-4DDA-A883-A03CE8F81740}" sibTransId="{3588F3D2-1956-4740-8262-694EF2AC9CC3}"/>
    <dgm:cxn modelId="{E9619A73-44FC-40DF-BDF1-B9225089BA3A}" type="presOf" srcId="{CC50B320-F99C-4A01-A2EC-AB3B47192150}" destId="{DA9A3A4D-AD6E-4ADC-B0A9-25F3F1D666F8}" srcOrd="0" destOrd="3" presId="urn:microsoft.com/office/officeart/2005/8/layout/hList1"/>
    <dgm:cxn modelId="{92740256-B76C-44FD-B0F2-CC45E8B641A2}" type="presOf" srcId="{CC2B2C17-ECA9-4AD4-841C-C4D12C287824}" destId="{92918030-0D15-439E-A669-959CED28621A}" srcOrd="0" destOrd="5" presId="urn:microsoft.com/office/officeart/2005/8/layout/hList1"/>
    <dgm:cxn modelId="{6BC5EF7F-DAC9-429E-8F76-826412CD99C5}" type="presOf" srcId="{B15F7999-BA8D-4320-A02D-DA0B918D308F}" destId="{E82A4328-E622-4562-B2B0-5238E09F09D8}" srcOrd="0" destOrd="5" presId="urn:microsoft.com/office/officeart/2005/8/layout/hList1"/>
    <dgm:cxn modelId="{2A5F7E89-D2EB-4332-A477-EE334CF8313C}" type="presOf" srcId="{79EE1F42-5ED6-4EF5-85E5-B00876ED1313}" destId="{6F05873F-FD74-4B60-8EBA-FE299471EAAE}" srcOrd="0" destOrd="0" presId="urn:microsoft.com/office/officeart/2005/8/layout/hList1"/>
    <dgm:cxn modelId="{CA54D28A-BEDA-48BE-8C08-F07A2A8B799C}" type="presOf" srcId="{D76CB954-5271-4503-93B8-5BBAAA284C48}" destId="{491DDD9C-EF66-4CB1-9242-66E0083BB5C1}" srcOrd="0" destOrd="2" presId="urn:microsoft.com/office/officeart/2005/8/layout/hList1"/>
    <dgm:cxn modelId="{DF388791-593B-4A3A-911B-4EE6E778CFEE}" type="presOf" srcId="{B8FAED83-2F1B-4F4B-A3EC-8DD59CBE2C62}" destId="{491DDD9C-EF66-4CB1-9242-66E0083BB5C1}" srcOrd="0" destOrd="4" presId="urn:microsoft.com/office/officeart/2005/8/layout/hList1"/>
    <dgm:cxn modelId="{D7817A93-1A4D-4005-8663-7370A53B1E61}" type="presOf" srcId="{FCB034F4-92B3-496B-95D5-5D91EC278C41}" destId="{DA9A3A4D-AD6E-4ADC-B0A9-25F3F1D666F8}" srcOrd="0" destOrd="2" presId="urn:microsoft.com/office/officeart/2005/8/layout/hList1"/>
    <dgm:cxn modelId="{EA4A9E97-38C9-4960-BFAD-98B57C096716}" type="presOf" srcId="{5E7B8933-2EDD-45B4-A9C5-9C3147787B64}" destId="{75269417-C9CB-45F1-86FE-B60ABFAC6D1F}" srcOrd="0" destOrd="0" presId="urn:microsoft.com/office/officeart/2005/8/layout/hList1"/>
    <dgm:cxn modelId="{D7F54A9A-D15B-4C6C-B6C5-C5D39465E689}" type="presOf" srcId="{41D2CC10-07E4-4B4F-A7F6-42F4DBED4497}" destId="{491DDD9C-EF66-4CB1-9242-66E0083BB5C1}" srcOrd="0" destOrd="0" presId="urn:microsoft.com/office/officeart/2005/8/layout/hList1"/>
    <dgm:cxn modelId="{48CCE19E-66AF-4363-8CAC-4C956AEFC39B}" type="presOf" srcId="{A0BF0939-6FBE-4CAB-8890-53B6CD756E92}" destId="{491DDD9C-EF66-4CB1-9242-66E0083BB5C1}" srcOrd="0" destOrd="1" presId="urn:microsoft.com/office/officeart/2005/8/layout/hList1"/>
    <dgm:cxn modelId="{AF2BE8A1-91BE-4329-8827-21FCADC2EC03}" srcId="{B8C70938-BED9-4D3B-AA19-1544D969DB07}" destId="{CFE3D3F1-9A32-4CE9-9B75-98A2F797E5AF}" srcOrd="4" destOrd="0" parTransId="{82685C1D-2808-4B49-89D8-7CC3497BD442}" sibTransId="{7C32978F-33B7-40F9-A661-F93623207897}"/>
    <dgm:cxn modelId="{EBAFD5A2-C0A0-498B-91FB-BCCDD236CDB0}" srcId="{B8C70938-BED9-4D3B-AA19-1544D969DB07}" destId="{43E90C04-3CE7-4E35-A109-14ECA62F4EDD}" srcOrd="2" destOrd="0" parTransId="{E7B014C4-F06F-49B5-8D55-C3507246E74E}" sibTransId="{0719704C-304C-4FFE-ACB7-D61530CD0700}"/>
    <dgm:cxn modelId="{C3C15EA5-F16F-47CE-9608-F138937084FD}" srcId="{925C3730-6D6C-4C99-8159-CFBB10652D2A}" destId="{F44D8402-5EDC-419B-932A-9D169CC3B59D}" srcOrd="0" destOrd="0" parTransId="{4A469604-6B2A-40B1-921D-42F840547CC9}" sibTransId="{740B544E-78B9-4C65-BCFF-0E86A689296A}"/>
    <dgm:cxn modelId="{AF0060AB-E06E-4307-AD3E-5F596B483998}" type="presOf" srcId="{43E90C04-3CE7-4E35-A109-14ECA62F4EDD}" destId="{512ADF13-E973-4B5F-8428-76D37DA0D823}" srcOrd="0" destOrd="2" presId="urn:microsoft.com/office/officeart/2005/8/layout/hList1"/>
    <dgm:cxn modelId="{22AA1EAC-3AD7-4A7E-BF8D-3A5353562D15}" type="presOf" srcId="{8CB69130-4322-47CA-8CD0-715D362FBA31}" destId="{92918030-0D15-439E-A669-959CED28621A}" srcOrd="0" destOrd="4" presId="urn:microsoft.com/office/officeart/2005/8/layout/hList1"/>
    <dgm:cxn modelId="{A1CCD8B7-E936-40A3-8B4D-8064CE2E02D5}" srcId="{5E7B8933-2EDD-45B4-A9C5-9C3147787B64}" destId="{925C3730-6D6C-4C99-8159-CFBB10652D2A}" srcOrd="1" destOrd="0" parTransId="{B2661611-C7B9-46D4-B7DE-FFCB582B6EB3}" sibTransId="{BD135DDE-1BBA-41AE-8237-D1721AD2AD19}"/>
    <dgm:cxn modelId="{E75CE0C4-9413-4361-99FB-A35143870D76}" srcId="{ABA3540B-0F43-4788-8FA6-8F369C46B82F}" destId="{B15F7999-BA8D-4320-A02D-DA0B918D308F}" srcOrd="5" destOrd="0" parTransId="{BDD7451B-80BD-46B2-BEB2-846810FCB57E}" sibTransId="{819315D2-C29D-4403-93F3-5F056F65BF9A}"/>
    <dgm:cxn modelId="{813EAECA-C6A4-48BC-ADA5-F87C1B937C7D}" srcId="{C5EB2AFA-C5CD-43C1-B4DC-A2AC1711F287}" destId="{5F87D1A5-8698-454E-8667-D5475B2534B4}" srcOrd="0" destOrd="0" parTransId="{6795C2C0-8FF5-4EAC-AC1F-C53B1F6AA02E}" sibTransId="{10934883-E23F-4AE4-AFF6-94E2053E1B3C}"/>
    <dgm:cxn modelId="{B70D28CF-B030-4A8E-B3DA-04E98B03861D}" srcId="{925C3730-6D6C-4C99-8159-CFBB10652D2A}" destId="{CC2B2C17-ECA9-4AD4-841C-C4D12C287824}" srcOrd="5" destOrd="0" parTransId="{8F079CAF-AE79-4025-A7FB-C0FBAD7D6A17}" sibTransId="{28A85D68-34E1-4363-8B91-BCAD731BDC15}"/>
    <dgm:cxn modelId="{6E2A1FD1-FA22-406A-8C20-FC6CD2A8ADB9}" type="presOf" srcId="{5F87D1A5-8698-454E-8667-D5475B2534B4}" destId="{DA9A3A4D-AD6E-4ADC-B0A9-25F3F1D666F8}" srcOrd="0" destOrd="0" presId="urn:microsoft.com/office/officeart/2005/8/layout/hList1"/>
    <dgm:cxn modelId="{EF2E09D3-1A0A-4420-8765-3C32E7B0B723}" srcId="{C5EB2AFA-C5CD-43C1-B4DC-A2AC1711F287}" destId="{CC50B320-F99C-4A01-A2EC-AB3B47192150}" srcOrd="3" destOrd="0" parTransId="{984AA158-A95E-4E0A-AE27-BA33B4354A66}" sibTransId="{0761EC33-B897-44CB-9437-1203BCBD90E7}"/>
    <dgm:cxn modelId="{95BD38D3-D610-49A4-B13D-B154E110F4AA}" srcId="{B8C70938-BED9-4D3B-AA19-1544D969DB07}" destId="{A2DDF8AB-C266-49EC-94E1-6683CEE17248}" srcOrd="1" destOrd="0" parTransId="{D169F99C-E093-4680-ADE1-50DEAFF20612}" sibTransId="{5A386710-5127-466B-979C-48FEA847B82E}"/>
    <dgm:cxn modelId="{2F6308D6-6AE0-41E3-BC4A-C184CD82D9B4}" type="presOf" srcId="{9475BE36-50C2-481C-A612-B5E6F14A8E40}" destId="{92918030-0D15-439E-A669-959CED28621A}" srcOrd="0" destOrd="2" presId="urn:microsoft.com/office/officeart/2005/8/layout/hList1"/>
    <dgm:cxn modelId="{E98FDBDB-5D35-4057-A530-EEA244032581}" type="presOf" srcId="{B8C70938-BED9-4D3B-AA19-1544D969DB07}" destId="{45766B0C-40B7-412F-8EEF-EBAD43BFB842}" srcOrd="0" destOrd="0" presId="urn:microsoft.com/office/officeart/2005/8/layout/hList1"/>
    <dgm:cxn modelId="{3F1607DC-1C67-4035-9213-F3EAEC23D96A}" type="presOf" srcId="{FA39D365-4091-4D27-BFCB-E42F86FB4A4D}" destId="{92918030-0D15-439E-A669-959CED28621A}" srcOrd="0" destOrd="1" presId="urn:microsoft.com/office/officeart/2005/8/layout/hList1"/>
    <dgm:cxn modelId="{6F1EFBDC-FCB2-4747-8AB2-1F58D8C3CE80}" type="presOf" srcId="{925C3730-6D6C-4C99-8159-CFBB10652D2A}" destId="{09C93423-4653-407A-A547-24A4F7A15478}" srcOrd="0" destOrd="0" presId="urn:microsoft.com/office/officeart/2005/8/layout/hList1"/>
    <dgm:cxn modelId="{AD6D88DF-DCB8-41A5-B650-ECA0EB54F653}" type="presOf" srcId="{2B4B2B8B-3DBA-41F5-8123-1543C1CB9687}" destId="{491DDD9C-EF66-4CB1-9242-66E0083BB5C1}" srcOrd="0" destOrd="3" presId="urn:microsoft.com/office/officeart/2005/8/layout/hList1"/>
    <dgm:cxn modelId="{DBFBDBE5-A73D-4E8B-AF78-50A5DC2334CD}" srcId="{925C3730-6D6C-4C99-8159-CFBB10652D2A}" destId="{8CB69130-4322-47CA-8CD0-715D362FBA31}" srcOrd="4" destOrd="0" parTransId="{92D22D8C-4244-4CE2-9204-D0C536AC3BB3}" sibTransId="{D9C520A2-3938-45B2-8223-8EFB1BDAF732}"/>
    <dgm:cxn modelId="{8B5099ED-16B2-4336-BDE1-03D4459E5AE3}" type="presOf" srcId="{AD3DDCD0-6BB3-4E3C-8F70-FB953FBE557A}" destId="{512ADF13-E973-4B5F-8428-76D37DA0D823}" srcOrd="0" destOrd="0" presId="urn:microsoft.com/office/officeart/2005/8/layout/hList1"/>
    <dgm:cxn modelId="{DE96D6ED-E33E-4471-BAD0-96695EFCE66F}" type="presOf" srcId="{FD61E0CC-C023-4E97-9F8D-D2062A2D28BF}" destId="{E82A4328-E622-4562-B2B0-5238E09F09D8}" srcOrd="0" destOrd="3" presId="urn:microsoft.com/office/officeart/2005/8/layout/hList1"/>
    <dgm:cxn modelId="{44CBE9F8-E6FA-43B4-9736-D91ACC063BAE}" srcId="{79EE1F42-5ED6-4EF5-85E5-B00876ED1313}" destId="{B8FAED83-2F1B-4F4B-A3EC-8DD59CBE2C62}" srcOrd="4" destOrd="0" parTransId="{CF381A0B-1AC3-4396-987D-C8951880F4D9}" sibTransId="{BB4C7410-3272-4EB2-B35B-EA460B64EF8C}"/>
    <dgm:cxn modelId="{AC25DAFE-6459-40DF-8568-D417DDB4F1A7}" type="presOf" srcId="{C5EB2AFA-C5CD-43C1-B4DC-A2AC1711F287}" destId="{20582971-85DF-49EB-930C-8766BAE3C88E}" srcOrd="0" destOrd="0" presId="urn:microsoft.com/office/officeart/2005/8/layout/hList1"/>
    <dgm:cxn modelId="{1E55E1BB-76D1-4185-A7C3-CA3C5419CDD1}" type="presParOf" srcId="{75269417-C9CB-45F1-86FE-B60ABFAC6D1F}" destId="{D7C7C0E3-E9B0-4A93-AFBE-F061F88E39F3}" srcOrd="0" destOrd="0" presId="urn:microsoft.com/office/officeart/2005/8/layout/hList1"/>
    <dgm:cxn modelId="{0F736DDF-0C94-4AA8-B3E8-8658E7F03DE1}" type="presParOf" srcId="{D7C7C0E3-E9B0-4A93-AFBE-F061F88E39F3}" destId="{6F05873F-FD74-4B60-8EBA-FE299471EAAE}" srcOrd="0" destOrd="0" presId="urn:microsoft.com/office/officeart/2005/8/layout/hList1"/>
    <dgm:cxn modelId="{1AD03DF1-D551-4F3F-A578-C5BB7F27A6C5}" type="presParOf" srcId="{D7C7C0E3-E9B0-4A93-AFBE-F061F88E39F3}" destId="{491DDD9C-EF66-4CB1-9242-66E0083BB5C1}" srcOrd="1" destOrd="0" presId="urn:microsoft.com/office/officeart/2005/8/layout/hList1"/>
    <dgm:cxn modelId="{72CB0AA6-7A47-4528-8512-1952B076DF9A}" type="presParOf" srcId="{75269417-C9CB-45F1-86FE-B60ABFAC6D1F}" destId="{08196363-AD9D-4E52-9660-5D6FD7700142}" srcOrd="1" destOrd="0" presId="urn:microsoft.com/office/officeart/2005/8/layout/hList1"/>
    <dgm:cxn modelId="{33A793F4-3552-4046-8758-14095656F6F7}" type="presParOf" srcId="{75269417-C9CB-45F1-86FE-B60ABFAC6D1F}" destId="{61E29BA7-E48D-4C35-B75A-9ED224881DA7}" srcOrd="2" destOrd="0" presId="urn:microsoft.com/office/officeart/2005/8/layout/hList1"/>
    <dgm:cxn modelId="{B11E9F7E-05BB-46BF-A4FE-A9E5F70634BA}" type="presParOf" srcId="{61E29BA7-E48D-4C35-B75A-9ED224881DA7}" destId="{09C93423-4653-407A-A547-24A4F7A15478}" srcOrd="0" destOrd="0" presId="urn:microsoft.com/office/officeart/2005/8/layout/hList1"/>
    <dgm:cxn modelId="{C4057282-2FE9-49FE-A9B4-B3D2803FCD2A}" type="presParOf" srcId="{61E29BA7-E48D-4C35-B75A-9ED224881DA7}" destId="{92918030-0D15-439E-A669-959CED28621A}" srcOrd="1" destOrd="0" presId="urn:microsoft.com/office/officeart/2005/8/layout/hList1"/>
    <dgm:cxn modelId="{A1A1CAB2-DF79-45F2-88D2-855F0E7058EE}" type="presParOf" srcId="{75269417-C9CB-45F1-86FE-B60ABFAC6D1F}" destId="{C492EDAF-9E9B-4629-B04B-B508C8AAF753}" srcOrd="3" destOrd="0" presId="urn:microsoft.com/office/officeart/2005/8/layout/hList1"/>
    <dgm:cxn modelId="{9626B620-D121-4A16-A5F9-0C0E8CFD7079}" type="presParOf" srcId="{75269417-C9CB-45F1-86FE-B60ABFAC6D1F}" destId="{6BB760DA-401B-49BC-B367-03FC105137F9}" srcOrd="4" destOrd="0" presId="urn:microsoft.com/office/officeart/2005/8/layout/hList1"/>
    <dgm:cxn modelId="{B7D636C1-EEC2-474B-BB30-22C4421D57DD}" type="presParOf" srcId="{6BB760DA-401B-49BC-B367-03FC105137F9}" destId="{45766B0C-40B7-412F-8EEF-EBAD43BFB842}" srcOrd="0" destOrd="0" presId="urn:microsoft.com/office/officeart/2005/8/layout/hList1"/>
    <dgm:cxn modelId="{74128C78-146D-4AC6-80EF-7FF09FB5A50C}" type="presParOf" srcId="{6BB760DA-401B-49BC-B367-03FC105137F9}" destId="{512ADF13-E973-4B5F-8428-76D37DA0D823}" srcOrd="1" destOrd="0" presId="urn:microsoft.com/office/officeart/2005/8/layout/hList1"/>
    <dgm:cxn modelId="{A9691B2A-F720-420D-8978-E91620E44F35}" type="presParOf" srcId="{75269417-C9CB-45F1-86FE-B60ABFAC6D1F}" destId="{BE0EAE21-61D8-4E98-AB62-5715544E6D2F}" srcOrd="5" destOrd="0" presId="urn:microsoft.com/office/officeart/2005/8/layout/hList1"/>
    <dgm:cxn modelId="{BAE27736-5BDB-43FF-8633-9987C94E36AE}" type="presParOf" srcId="{75269417-C9CB-45F1-86FE-B60ABFAC6D1F}" destId="{ABE259C7-1A60-4695-9C0A-B2CE4CB8E676}" srcOrd="6" destOrd="0" presId="urn:microsoft.com/office/officeart/2005/8/layout/hList1"/>
    <dgm:cxn modelId="{A2F6EC78-9437-4175-93BD-8D0B27722B7E}" type="presParOf" srcId="{ABE259C7-1A60-4695-9C0A-B2CE4CB8E676}" destId="{F6793FB2-C566-4DF2-95D3-A5446E1F5EA4}" srcOrd="0" destOrd="0" presId="urn:microsoft.com/office/officeart/2005/8/layout/hList1"/>
    <dgm:cxn modelId="{C473B30B-086B-4F37-8C03-B4952A5C40E0}" type="presParOf" srcId="{ABE259C7-1A60-4695-9C0A-B2CE4CB8E676}" destId="{E82A4328-E622-4562-B2B0-5238E09F09D8}" srcOrd="1" destOrd="0" presId="urn:microsoft.com/office/officeart/2005/8/layout/hList1"/>
    <dgm:cxn modelId="{F7F9183F-51C9-446E-B8EF-4CAD42D56925}" type="presParOf" srcId="{75269417-C9CB-45F1-86FE-B60ABFAC6D1F}" destId="{30927CCA-5B3E-49FC-909F-0E81732B0F2A}" srcOrd="7" destOrd="0" presId="urn:microsoft.com/office/officeart/2005/8/layout/hList1"/>
    <dgm:cxn modelId="{C517D4ED-8440-4D13-B367-2B55204AE3E7}" type="presParOf" srcId="{75269417-C9CB-45F1-86FE-B60ABFAC6D1F}" destId="{41AD98C1-BC58-4968-AEF8-BFB065109A98}" srcOrd="8" destOrd="0" presId="urn:microsoft.com/office/officeart/2005/8/layout/hList1"/>
    <dgm:cxn modelId="{33BA6C0B-85C8-4969-8BB3-CA63F833061F}" type="presParOf" srcId="{41AD98C1-BC58-4968-AEF8-BFB065109A98}" destId="{20582971-85DF-49EB-930C-8766BAE3C88E}" srcOrd="0" destOrd="0" presId="urn:microsoft.com/office/officeart/2005/8/layout/hList1"/>
    <dgm:cxn modelId="{6FDCACB9-7D79-480B-B502-7847138828F2}" type="presParOf" srcId="{41AD98C1-BC58-4968-AEF8-BFB065109A98}" destId="{DA9A3A4D-AD6E-4ADC-B0A9-25F3F1D666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52920A-8588-45CE-A3C4-291490448D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1C1634E5-9F3E-4044-8011-F9D285A3BA10}">
      <dgm:prSet/>
      <dgm:spPr/>
      <dgm:t>
        <a:bodyPr/>
        <a:lstStyle/>
        <a:p>
          <a:r>
            <a:rPr lang="en-US" b="0" dirty="0"/>
            <a:t>What other categories can we identify?</a:t>
          </a:r>
          <a:endParaRPr lang="en-US" dirty="0"/>
        </a:p>
      </dgm:t>
    </dgm:pt>
    <dgm:pt modelId="{BCAF1105-BEFF-4A80-B004-E7C317788213}" type="parTrans" cxnId="{7FD431F1-24C4-45A1-A6CE-206C39C34C9E}">
      <dgm:prSet/>
      <dgm:spPr/>
      <dgm:t>
        <a:bodyPr/>
        <a:lstStyle/>
        <a:p>
          <a:endParaRPr lang="cs-CZ"/>
        </a:p>
      </dgm:t>
    </dgm:pt>
    <dgm:pt modelId="{5892726B-BA7D-4727-AA2C-A45A23A3C4C9}" type="sibTrans" cxnId="{7FD431F1-24C4-45A1-A6CE-206C39C34C9E}">
      <dgm:prSet/>
      <dgm:spPr/>
      <dgm:t>
        <a:bodyPr/>
        <a:lstStyle/>
        <a:p>
          <a:endParaRPr lang="cs-CZ"/>
        </a:p>
      </dgm:t>
    </dgm:pt>
    <dgm:pt modelId="{57DC9231-6E2D-4D08-9152-439CFD49F2B2}">
      <dgm:prSet/>
      <dgm:spPr/>
      <dgm:t>
        <a:bodyPr/>
        <a:lstStyle/>
        <a:p>
          <a:r>
            <a:rPr lang="en-US" b="0" dirty="0"/>
            <a:t>Can we identify the common domain (context of them)?</a:t>
          </a:r>
          <a:endParaRPr lang="en-US" dirty="0"/>
        </a:p>
      </dgm:t>
    </dgm:pt>
    <dgm:pt modelId="{1634B7E7-33E3-4821-BC2A-CA3B78C6E8FE}" type="parTrans" cxnId="{811F05AD-BD78-4A55-A875-4F0EDA72E265}">
      <dgm:prSet/>
      <dgm:spPr/>
      <dgm:t>
        <a:bodyPr/>
        <a:lstStyle/>
        <a:p>
          <a:endParaRPr lang="cs-CZ"/>
        </a:p>
      </dgm:t>
    </dgm:pt>
    <dgm:pt modelId="{619ADFD8-895F-4B45-AF9D-9351F33EAA0D}" type="sibTrans" cxnId="{811F05AD-BD78-4A55-A875-4F0EDA72E265}">
      <dgm:prSet/>
      <dgm:spPr/>
      <dgm:t>
        <a:bodyPr/>
        <a:lstStyle/>
        <a:p>
          <a:endParaRPr lang="cs-CZ"/>
        </a:p>
      </dgm:t>
    </dgm:pt>
    <dgm:pt modelId="{FC673BD2-E8FF-451A-989E-FD4D38731DE8}">
      <dgm:prSet/>
      <dgm:spPr/>
      <dgm:t>
        <a:bodyPr/>
        <a:lstStyle/>
        <a:p>
          <a:r>
            <a:rPr lang="en-US" dirty="0"/>
            <a:t>What about Security in IT or Transportation context?</a:t>
          </a:r>
        </a:p>
      </dgm:t>
    </dgm:pt>
    <dgm:pt modelId="{6C115E38-2A16-45DD-A313-440D0A25CA42}" type="parTrans" cxnId="{E2480121-254E-48F1-A20D-47D4A08DA4B6}">
      <dgm:prSet/>
      <dgm:spPr/>
      <dgm:t>
        <a:bodyPr/>
        <a:lstStyle/>
        <a:p>
          <a:endParaRPr lang="cs-CZ"/>
        </a:p>
      </dgm:t>
    </dgm:pt>
    <dgm:pt modelId="{D7B0805B-81F7-4D8A-ABDC-71864267272F}" type="sibTrans" cxnId="{E2480121-254E-48F1-A20D-47D4A08DA4B6}">
      <dgm:prSet/>
      <dgm:spPr/>
      <dgm:t>
        <a:bodyPr/>
        <a:lstStyle/>
        <a:p>
          <a:endParaRPr lang="cs-CZ"/>
        </a:p>
      </dgm:t>
    </dgm:pt>
    <dgm:pt modelId="{99672A5A-A214-40CC-851C-A57C8433993C}">
      <dgm:prSet/>
      <dgm:spPr/>
      <dgm:t>
        <a:bodyPr/>
        <a:lstStyle/>
        <a:p>
          <a:r>
            <a:rPr lang="en-US" b="0" dirty="0"/>
            <a:t>What categories appear in more than one context?</a:t>
          </a:r>
          <a:endParaRPr lang="en-US" dirty="0"/>
        </a:p>
      </dgm:t>
    </dgm:pt>
    <dgm:pt modelId="{94582388-CFEE-4B26-8759-A404792FE2DD}" type="parTrans" cxnId="{1BC66593-8AC3-4DB8-80A0-A6B4F305FFD7}">
      <dgm:prSet/>
      <dgm:spPr/>
      <dgm:t>
        <a:bodyPr/>
        <a:lstStyle/>
        <a:p>
          <a:endParaRPr lang="cs-CZ"/>
        </a:p>
      </dgm:t>
    </dgm:pt>
    <dgm:pt modelId="{D493D85F-C3FD-4FFF-9A3A-77ABF01E8226}" type="sibTrans" cxnId="{1BC66593-8AC3-4DB8-80A0-A6B4F305FFD7}">
      <dgm:prSet/>
      <dgm:spPr/>
      <dgm:t>
        <a:bodyPr/>
        <a:lstStyle/>
        <a:p>
          <a:endParaRPr lang="cs-CZ"/>
        </a:p>
      </dgm:t>
    </dgm:pt>
    <dgm:pt modelId="{6325669F-0828-468C-8491-BC5C432B1C48}" type="pres">
      <dgm:prSet presAssocID="{A352920A-8588-45CE-A3C4-291490448D75}" presName="linear" presStyleCnt="0">
        <dgm:presLayoutVars>
          <dgm:animLvl val="lvl"/>
          <dgm:resizeHandles val="exact"/>
        </dgm:presLayoutVars>
      </dgm:prSet>
      <dgm:spPr/>
    </dgm:pt>
    <dgm:pt modelId="{4E80ACC2-FCA1-4A25-915D-8CC991B420B7}" type="pres">
      <dgm:prSet presAssocID="{1C1634E5-9F3E-4044-8011-F9D285A3BA10}" presName="parentText" presStyleLbl="node1" presStyleIdx="0" presStyleCnt="3">
        <dgm:presLayoutVars>
          <dgm:chMax val="0"/>
          <dgm:bulletEnabled val="1"/>
        </dgm:presLayoutVars>
      </dgm:prSet>
      <dgm:spPr/>
    </dgm:pt>
    <dgm:pt modelId="{8EE8E7FF-B90F-4D70-ACFF-F31A611E1431}" type="pres">
      <dgm:prSet presAssocID="{5892726B-BA7D-4727-AA2C-A45A23A3C4C9}" presName="spacer" presStyleCnt="0"/>
      <dgm:spPr/>
    </dgm:pt>
    <dgm:pt modelId="{84656563-C6C1-48E8-A9E0-FF80FF75F81F}" type="pres">
      <dgm:prSet presAssocID="{57DC9231-6E2D-4D08-9152-439CFD49F2B2}" presName="parentText" presStyleLbl="node1" presStyleIdx="1" presStyleCnt="3">
        <dgm:presLayoutVars>
          <dgm:chMax val="0"/>
          <dgm:bulletEnabled val="1"/>
        </dgm:presLayoutVars>
      </dgm:prSet>
      <dgm:spPr/>
    </dgm:pt>
    <dgm:pt modelId="{9EEAF5A6-714D-4978-8726-9E3292865FFE}" type="pres">
      <dgm:prSet presAssocID="{57DC9231-6E2D-4D08-9152-439CFD49F2B2}" presName="childText" presStyleLbl="revTx" presStyleIdx="0" presStyleCnt="1">
        <dgm:presLayoutVars>
          <dgm:bulletEnabled val="1"/>
        </dgm:presLayoutVars>
      </dgm:prSet>
      <dgm:spPr/>
    </dgm:pt>
    <dgm:pt modelId="{E2F90250-6828-4F72-B433-B0FC3B04AEAD}" type="pres">
      <dgm:prSet presAssocID="{99672A5A-A214-40CC-851C-A57C8433993C}" presName="parentText" presStyleLbl="node1" presStyleIdx="2" presStyleCnt="3">
        <dgm:presLayoutVars>
          <dgm:chMax val="0"/>
          <dgm:bulletEnabled val="1"/>
        </dgm:presLayoutVars>
      </dgm:prSet>
      <dgm:spPr/>
    </dgm:pt>
  </dgm:ptLst>
  <dgm:cxnLst>
    <dgm:cxn modelId="{E2480121-254E-48F1-A20D-47D4A08DA4B6}" srcId="{57DC9231-6E2D-4D08-9152-439CFD49F2B2}" destId="{FC673BD2-E8FF-451A-989E-FD4D38731DE8}" srcOrd="0" destOrd="0" parTransId="{6C115E38-2A16-45DD-A313-440D0A25CA42}" sibTransId="{D7B0805B-81F7-4D8A-ABDC-71864267272F}"/>
    <dgm:cxn modelId="{AC93B453-FB58-41E7-A06A-69E4AA282072}" type="presOf" srcId="{A352920A-8588-45CE-A3C4-291490448D75}" destId="{6325669F-0828-468C-8491-BC5C432B1C48}" srcOrd="0" destOrd="0" presId="urn:microsoft.com/office/officeart/2005/8/layout/vList2"/>
    <dgm:cxn modelId="{1BC66593-8AC3-4DB8-80A0-A6B4F305FFD7}" srcId="{A352920A-8588-45CE-A3C4-291490448D75}" destId="{99672A5A-A214-40CC-851C-A57C8433993C}" srcOrd="2" destOrd="0" parTransId="{94582388-CFEE-4B26-8759-A404792FE2DD}" sibTransId="{D493D85F-C3FD-4FFF-9A3A-77ABF01E8226}"/>
    <dgm:cxn modelId="{811F05AD-BD78-4A55-A875-4F0EDA72E265}" srcId="{A352920A-8588-45CE-A3C4-291490448D75}" destId="{57DC9231-6E2D-4D08-9152-439CFD49F2B2}" srcOrd="1" destOrd="0" parTransId="{1634B7E7-33E3-4821-BC2A-CA3B78C6E8FE}" sibTransId="{619ADFD8-895F-4B45-AF9D-9351F33EAA0D}"/>
    <dgm:cxn modelId="{441D3EB2-C1FE-45F2-9768-1A7DF7A7796A}" type="presOf" srcId="{FC673BD2-E8FF-451A-989E-FD4D38731DE8}" destId="{9EEAF5A6-714D-4978-8726-9E3292865FFE}" srcOrd="0" destOrd="0" presId="urn:microsoft.com/office/officeart/2005/8/layout/vList2"/>
    <dgm:cxn modelId="{7E7641BE-D844-46A0-92BA-54122120517C}" type="presOf" srcId="{57DC9231-6E2D-4D08-9152-439CFD49F2B2}" destId="{84656563-C6C1-48E8-A9E0-FF80FF75F81F}" srcOrd="0" destOrd="0" presId="urn:microsoft.com/office/officeart/2005/8/layout/vList2"/>
    <dgm:cxn modelId="{6ADAF4BF-4B73-4B4C-824D-AEEAF96C0639}" type="presOf" srcId="{1C1634E5-9F3E-4044-8011-F9D285A3BA10}" destId="{4E80ACC2-FCA1-4A25-915D-8CC991B420B7}" srcOrd="0" destOrd="0" presId="urn:microsoft.com/office/officeart/2005/8/layout/vList2"/>
    <dgm:cxn modelId="{301422F0-CEA9-410F-9DC3-76CD5E7CC9CB}" type="presOf" srcId="{99672A5A-A214-40CC-851C-A57C8433993C}" destId="{E2F90250-6828-4F72-B433-B0FC3B04AEAD}" srcOrd="0" destOrd="0" presId="urn:microsoft.com/office/officeart/2005/8/layout/vList2"/>
    <dgm:cxn modelId="{7FD431F1-24C4-45A1-A6CE-206C39C34C9E}" srcId="{A352920A-8588-45CE-A3C4-291490448D75}" destId="{1C1634E5-9F3E-4044-8011-F9D285A3BA10}" srcOrd="0" destOrd="0" parTransId="{BCAF1105-BEFF-4A80-B004-E7C317788213}" sibTransId="{5892726B-BA7D-4727-AA2C-A45A23A3C4C9}"/>
    <dgm:cxn modelId="{58652DAC-C030-407F-A267-07B02D37C687}" type="presParOf" srcId="{6325669F-0828-468C-8491-BC5C432B1C48}" destId="{4E80ACC2-FCA1-4A25-915D-8CC991B420B7}" srcOrd="0" destOrd="0" presId="urn:microsoft.com/office/officeart/2005/8/layout/vList2"/>
    <dgm:cxn modelId="{EAAFF1F7-322B-480B-A22B-5DEB2B40E00D}" type="presParOf" srcId="{6325669F-0828-468C-8491-BC5C432B1C48}" destId="{8EE8E7FF-B90F-4D70-ACFF-F31A611E1431}" srcOrd="1" destOrd="0" presId="urn:microsoft.com/office/officeart/2005/8/layout/vList2"/>
    <dgm:cxn modelId="{679E70E2-9934-4FA9-886B-A80B858E6E3D}" type="presParOf" srcId="{6325669F-0828-468C-8491-BC5C432B1C48}" destId="{84656563-C6C1-48E8-A9E0-FF80FF75F81F}" srcOrd="2" destOrd="0" presId="urn:microsoft.com/office/officeart/2005/8/layout/vList2"/>
    <dgm:cxn modelId="{11821C4F-9941-4941-863C-4C81208B433D}" type="presParOf" srcId="{6325669F-0828-468C-8491-BC5C432B1C48}" destId="{9EEAF5A6-714D-4978-8726-9E3292865FFE}" srcOrd="3" destOrd="0" presId="urn:microsoft.com/office/officeart/2005/8/layout/vList2"/>
    <dgm:cxn modelId="{BE986423-423B-4525-8335-A39AA1A28E99}" type="presParOf" srcId="{6325669F-0828-468C-8491-BC5C432B1C48}" destId="{E2F90250-6828-4F72-B433-B0FC3B04AE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E22444-B339-45ED-A692-01590DE3D4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2D5FFE9-C683-43FB-A12C-54BD88B993AD}">
      <dgm:prSet/>
      <dgm:spPr/>
      <dgm:t>
        <a:bodyPr/>
        <a:lstStyle/>
        <a:p>
          <a:r>
            <a:rPr lang="cs-CZ" dirty="0" err="1"/>
            <a:t>Contextuality</a:t>
          </a:r>
          <a:r>
            <a:rPr lang="cs-CZ" dirty="0"/>
            <a:t>	</a:t>
          </a:r>
        </a:p>
      </dgm:t>
    </dgm:pt>
    <dgm:pt modelId="{32004469-2584-47A8-B459-C84B13345DC3}" type="parTrans" cxnId="{0036EA35-DAD9-47D5-AC6A-977D2CF4A3F6}">
      <dgm:prSet/>
      <dgm:spPr/>
      <dgm:t>
        <a:bodyPr/>
        <a:lstStyle/>
        <a:p>
          <a:endParaRPr lang="cs-CZ"/>
        </a:p>
      </dgm:t>
    </dgm:pt>
    <dgm:pt modelId="{F60C537E-0F00-442F-8F8F-CC513584B341}" type="sibTrans" cxnId="{0036EA35-DAD9-47D5-AC6A-977D2CF4A3F6}">
      <dgm:prSet/>
      <dgm:spPr/>
      <dgm:t>
        <a:bodyPr/>
        <a:lstStyle/>
        <a:p>
          <a:endParaRPr lang="cs-CZ"/>
        </a:p>
      </dgm:t>
    </dgm:pt>
    <dgm:pt modelId="{5F0EDCD5-6AB7-4A90-AB97-E666FADACEC8}">
      <dgm:prSet/>
      <dgm:spPr/>
      <dgm:t>
        <a:bodyPr/>
        <a:lstStyle/>
        <a:p>
          <a:r>
            <a:rPr lang="en-US" b="0" dirty="0"/>
            <a:t>Diamond Recognize</a:t>
          </a:r>
          <a:r>
            <a:rPr lang="cs-CZ" b="0" dirty="0"/>
            <a:t>, </a:t>
          </a:r>
          <a:r>
            <a:rPr lang="cs-CZ" b="0" dirty="0" err="1"/>
            <a:t>its</a:t>
          </a:r>
          <a:r>
            <a:rPr lang="cs-CZ" b="0" dirty="0"/>
            <a:t> </a:t>
          </a:r>
          <a:r>
            <a:rPr lang="cs-CZ" b="0" dirty="0" err="1"/>
            <a:t>elements</a:t>
          </a:r>
          <a:r>
            <a:rPr lang="cs-CZ" b="0" dirty="0"/>
            <a:t> and </a:t>
          </a:r>
          <a:r>
            <a:rPr lang="cs-CZ" b="0"/>
            <a:t>relationships</a:t>
          </a:r>
          <a:endParaRPr lang="cs-CZ" dirty="0"/>
        </a:p>
      </dgm:t>
    </dgm:pt>
    <dgm:pt modelId="{7FBACCCE-328E-4CFD-AE6F-8051981EEB09}" type="parTrans" cxnId="{17CD92E4-A401-4F68-B6DD-9F41989C1EE7}">
      <dgm:prSet/>
      <dgm:spPr/>
      <dgm:t>
        <a:bodyPr/>
        <a:lstStyle/>
        <a:p>
          <a:endParaRPr lang="cs-CZ"/>
        </a:p>
      </dgm:t>
    </dgm:pt>
    <dgm:pt modelId="{9C2F6857-F2FD-482D-AE2B-73EDF08403EA}" type="sibTrans" cxnId="{17CD92E4-A401-4F68-B6DD-9F41989C1EE7}">
      <dgm:prSet/>
      <dgm:spPr/>
      <dgm:t>
        <a:bodyPr/>
        <a:lstStyle/>
        <a:p>
          <a:endParaRPr lang="cs-CZ"/>
        </a:p>
      </dgm:t>
    </dgm:pt>
    <dgm:pt modelId="{A63A4B31-D5B5-46EC-981D-20CAB6F285BE}">
      <dgm:prSet/>
      <dgm:spPr/>
      <dgm:t>
        <a:bodyPr/>
        <a:lstStyle/>
        <a:p>
          <a:r>
            <a:rPr lang="en-US" b="0"/>
            <a:t>Examples and differences</a:t>
          </a:r>
          <a:endParaRPr lang="cs-CZ"/>
        </a:p>
      </dgm:t>
    </dgm:pt>
    <dgm:pt modelId="{AB2833E7-2C4E-4081-AFE2-8D5B1596E10C}" type="parTrans" cxnId="{1224CF63-5BF7-45D5-BD19-3C557218BF9B}">
      <dgm:prSet/>
      <dgm:spPr/>
      <dgm:t>
        <a:bodyPr/>
        <a:lstStyle/>
        <a:p>
          <a:endParaRPr lang="cs-CZ"/>
        </a:p>
      </dgm:t>
    </dgm:pt>
    <dgm:pt modelId="{9F121F6E-A7A3-4827-8A5E-9B503BFDA774}" type="sibTrans" cxnId="{1224CF63-5BF7-45D5-BD19-3C557218BF9B}">
      <dgm:prSet/>
      <dgm:spPr/>
      <dgm:t>
        <a:bodyPr/>
        <a:lstStyle/>
        <a:p>
          <a:endParaRPr lang="cs-CZ"/>
        </a:p>
      </dgm:t>
    </dgm:pt>
    <dgm:pt modelId="{95F102D4-3859-40A5-8C05-F83D39A60A48}" type="pres">
      <dgm:prSet presAssocID="{E5E22444-B339-45ED-A692-01590DE3D49A}" presName="linear" presStyleCnt="0">
        <dgm:presLayoutVars>
          <dgm:animLvl val="lvl"/>
          <dgm:resizeHandles val="exact"/>
        </dgm:presLayoutVars>
      </dgm:prSet>
      <dgm:spPr/>
    </dgm:pt>
    <dgm:pt modelId="{014A4DCC-76D7-48AB-9B83-B211435FA893}" type="pres">
      <dgm:prSet presAssocID="{B2D5FFE9-C683-43FB-A12C-54BD88B993AD}" presName="parentText" presStyleLbl="node1" presStyleIdx="0" presStyleCnt="3">
        <dgm:presLayoutVars>
          <dgm:chMax val="0"/>
          <dgm:bulletEnabled val="1"/>
        </dgm:presLayoutVars>
      </dgm:prSet>
      <dgm:spPr/>
    </dgm:pt>
    <dgm:pt modelId="{63E70835-0782-4724-AE9D-44C90A4B4710}" type="pres">
      <dgm:prSet presAssocID="{F60C537E-0F00-442F-8F8F-CC513584B341}" presName="spacer" presStyleCnt="0"/>
      <dgm:spPr/>
    </dgm:pt>
    <dgm:pt modelId="{7DB09F53-2B48-4364-9768-18AFFA716779}" type="pres">
      <dgm:prSet presAssocID="{5F0EDCD5-6AB7-4A90-AB97-E666FADACEC8}" presName="parentText" presStyleLbl="node1" presStyleIdx="1" presStyleCnt="3">
        <dgm:presLayoutVars>
          <dgm:chMax val="0"/>
          <dgm:bulletEnabled val="1"/>
        </dgm:presLayoutVars>
      </dgm:prSet>
      <dgm:spPr/>
    </dgm:pt>
    <dgm:pt modelId="{55093435-3937-4574-89CA-81B1967B2F44}" type="pres">
      <dgm:prSet presAssocID="{9C2F6857-F2FD-482D-AE2B-73EDF08403EA}" presName="spacer" presStyleCnt="0"/>
      <dgm:spPr/>
    </dgm:pt>
    <dgm:pt modelId="{282A9857-803E-47CC-A632-35B94FBA222A}" type="pres">
      <dgm:prSet presAssocID="{A63A4B31-D5B5-46EC-981D-20CAB6F285BE}" presName="parentText" presStyleLbl="node1" presStyleIdx="2" presStyleCnt="3">
        <dgm:presLayoutVars>
          <dgm:chMax val="0"/>
          <dgm:bulletEnabled val="1"/>
        </dgm:presLayoutVars>
      </dgm:prSet>
      <dgm:spPr/>
    </dgm:pt>
  </dgm:ptLst>
  <dgm:cxnLst>
    <dgm:cxn modelId="{0036EA35-DAD9-47D5-AC6A-977D2CF4A3F6}" srcId="{E5E22444-B339-45ED-A692-01590DE3D49A}" destId="{B2D5FFE9-C683-43FB-A12C-54BD88B993AD}" srcOrd="0" destOrd="0" parTransId="{32004469-2584-47A8-B459-C84B13345DC3}" sibTransId="{F60C537E-0F00-442F-8F8F-CC513584B341}"/>
    <dgm:cxn modelId="{1224CF63-5BF7-45D5-BD19-3C557218BF9B}" srcId="{E5E22444-B339-45ED-A692-01590DE3D49A}" destId="{A63A4B31-D5B5-46EC-981D-20CAB6F285BE}" srcOrd="2" destOrd="0" parTransId="{AB2833E7-2C4E-4081-AFE2-8D5B1596E10C}" sibTransId="{9F121F6E-A7A3-4827-8A5E-9B503BFDA774}"/>
    <dgm:cxn modelId="{31227073-3BE9-4DC0-A2C3-26D071D03C65}" type="presOf" srcId="{E5E22444-B339-45ED-A692-01590DE3D49A}" destId="{95F102D4-3859-40A5-8C05-F83D39A60A48}" srcOrd="0" destOrd="0" presId="urn:microsoft.com/office/officeart/2005/8/layout/vList2"/>
    <dgm:cxn modelId="{6C68D475-B446-4354-91A1-64BD746E025B}" type="presOf" srcId="{A63A4B31-D5B5-46EC-981D-20CAB6F285BE}" destId="{282A9857-803E-47CC-A632-35B94FBA222A}" srcOrd="0" destOrd="0" presId="urn:microsoft.com/office/officeart/2005/8/layout/vList2"/>
    <dgm:cxn modelId="{EFE66799-8042-4EA8-92C0-A328C289DDF0}" type="presOf" srcId="{B2D5FFE9-C683-43FB-A12C-54BD88B993AD}" destId="{014A4DCC-76D7-48AB-9B83-B211435FA893}" srcOrd="0" destOrd="0" presId="urn:microsoft.com/office/officeart/2005/8/layout/vList2"/>
    <dgm:cxn modelId="{98B892C3-D0B3-4202-8036-904A140DFE42}" type="presOf" srcId="{5F0EDCD5-6AB7-4A90-AB97-E666FADACEC8}" destId="{7DB09F53-2B48-4364-9768-18AFFA716779}" srcOrd="0" destOrd="0" presId="urn:microsoft.com/office/officeart/2005/8/layout/vList2"/>
    <dgm:cxn modelId="{17CD92E4-A401-4F68-B6DD-9F41989C1EE7}" srcId="{E5E22444-B339-45ED-A692-01590DE3D49A}" destId="{5F0EDCD5-6AB7-4A90-AB97-E666FADACEC8}" srcOrd="1" destOrd="0" parTransId="{7FBACCCE-328E-4CFD-AE6F-8051981EEB09}" sibTransId="{9C2F6857-F2FD-482D-AE2B-73EDF08403EA}"/>
    <dgm:cxn modelId="{650A8EDF-7277-43F7-B724-A177A71EA634}" type="presParOf" srcId="{95F102D4-3859-40A5-8C05-F83D39A60A48}" destId="{014A4DCC-76D7-48AB-9B83-B211435FA893}" srcOrd="0" destOrd="0" presId="urn:microsoft.com/office/officeart/2005/8/layout/vList2"/>
    <dgm:cxn modelId="{B64DB901-8A1E-4A20-9D03-F60C395E55D8}" type="presParOf" srcId="{95F102D4-3859-40A5-8C05-F83D39A60A48}" destId="{63E70835-0782-4724-AE9D-44C90A4B4710}" srcOrd="1" destOrd="0" presId="urn:microsoft.com/office/officeart/2005/8/layout/vList2"/>
    <dgm:cxn modelId="{C5E25B01-C34C-4988-855A-C94565064B0F}" type="presParOf" srcId="{95F102D4-3859-40A5-8C05-F83D39A60A48}" destId="{7DB09F53-2B48-4364-9768-18AFFA716779}" srcOrd="2" destOrd="0" presId="urn:microsoft.com/office/officeart/2005/8/layout/vList2"/>
    <dgm:cxn modelId="{93F9D9B3-2CA4-4330-AF86-0E257DCD3535}" type="presParOf" srcId="{95F102D4-3859-40A5-8C05-F83D39A60A48}" destId="{55093435-3937-4574-89CA-81B1967B2F44}" srcOrd="3" destOrd="0" presId="urn:microsoft.com/office/officeart/2005/8/layout/vList2"/>
    <dgm:cxn modelId="{7E7EFBBD-4003-4A40-B502-AE9587E848A0}" type="presParOf" srcId="{95F102D4-3859-40A5-8C05-F83D39A60A48}" destId="{282A9857-803E-47CC-A632-35B94FBA222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48E99-1C73-4CA4-B49E-8467AF7CFC82}">
      <dsp:nvSpPr>
        <dsp:cNvPr id="0" name=""/>
        <dsp:cNvSpPr/>
      </dsp:nvSpPr>
      <dsp:spPr>
        <a:xfrm rot="5400000">
          <a:off x="5127650" y="-1988609"/>
          <a:ext cx="1083766" cy="53360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0" i="0" kern="1200" dirty="0"/>
            <a:t>is any sequence of one or more symbols given meaning by specific act(s) of interpretation</a:t>
          </a:r>
          <a:endParaRPr lang="en-US" sz="2200" kern="1200" dirty="0"/>
        </a:p>
      </dsp:txBody>
      <dsp:txXfrm rot="-5400000">
        <a:off x="3001518" y="190428"/>
        <a:ext cx="5283127" cy="977956"/>
      </dsp:txXfrm>
    </dsp:sp>
    <dsp:sp modelId="{99E10D82-FAEA-4611-8CB7-58773958C2F5}">
      <dsp:nvSpPr>
        <dsp:cNvPr id="0" name=""/>
        <dsp:cNvSpPr/>
      </dsp:nvSpPr>
      <dsp:spPr>
        <a:xfrm>
          <a:off x="0" y="2052"/>
          <a:ext cx="3001518" cy="135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IT</a:t>
          </a:r>
        </a:p>
      </dsp:txBody>
      <dsp:txXfrm>
        <a:off x="66131" y="68183"/>
        <a:ext cx="2869256" cy="1222446"/>
      </dsp:txXfrm>
    </dsp:sp>
    <dsp:sp modelId="{A45FD975-EC2D-4665-ABF0-5547F5488D8D}">
      <dsp:nvSpPr>
        <dsp:cNvPr id="0" name=""/>
        <dsp:cNvSpPr/>
      </dsp:nvSpPr>
      <dsp:spPr>
        <a:xfrm rot="5400000">
          <a:off x="5127650" y="-566166"/>
          <a:ext cx="1083766" cy="53360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 individual units of information.</a:t>
          </a:r>
        </a:p>
      </dsp:txBody>
      <dsp:txXfrm rot="-5400000">
        <a:off x="3001518" y="1612871"/>
        <a:ext cx="5283127" cy="977956"/>
      </dsp:txXfrm>
    </dsp:sp>
    <dsp:sp modelId="{C8EACBF9-F80D-41EB-A3F0-71A9BB34C340}">
      <dsp:nvSpPr>
        <dsp:cNvPr id="0" name=""/>
        <dsp:cNvSpPr/>
      </dsp:nvSpPr>
      <dsp:spPr>
        <a:xfrm>
          <a:off x="0" y="1424495"/>
          <a:ext cx="3001518" cy="135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Common understanding</a:t>
          </a:r>
        </a:p>
      </dsp:txBody>
      <dsp:txXfrm>
        <a:off x="66131" y="1490626"/>
        <a:ext cx="2869256" cy="1222446"/>
      </dsp:txXfrm>
    </dsp:sp>
    <dsp:sp modelId="{85A329B9-0183-4932-B668-D14363F5C98D}">
      <dsp:nvSpPr>
        <dsp:cNvPr id="0" name=""/>
        <dsp:cNvSpPr/>
      </dsp:nvSpPr>
      <dsp:spPr>
        <a:xfrm rot="5400000">
          <a:off x="5127650" y="856277"/>
          <a:ext cx="1083766" cy="53360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 character</a:t>
          </a:r>
        </a:p>
      </dsp:txBody>
      <dsp:txXfrm rot="-5400000">
        <a:off x="3001518" y="3035315"/>
        <a:ext cx="5283127" cy="977956"/>
      </dsp:txXfrm>
    </dsp:sp>
    <dsp:sp modelId="{BD0660F7-1D44-479E-A2D7-668647F64757}">
      <dsp:nvSpPr>
        <dsp:cNvPr id="0" name=""/>
        <dsp:cNvSpPr/>
      </dsp:nvSpPr>
      <dsp:spPr>
        <a:xfrm>
          <a:off x="0" y="2846939"/>
          <a:ext cx="3001518" cy="135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Star Trek</a:t>
          </a:r>
        </a:p>
      </dsp:txBody>
      <dsp:txXfrm>
        <a:off x="66131" y="2913070"/>
        <a:ext cx="2869256" cy="1222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13A94-DBBB-4697-A261-FD94164AEFA0}">
      <dsp:nvSpPr>
        <dsp:cNvPr id="0" name=""/>
        <dsp:cNvSpPr/>
      </dsp:nvSpPr>
      <dsp:spPr>
        <a:xfrm>
          <a:off x="0" y="55628"/>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In the complex service environment (like Smart City) only one perspective is not enough</a:t>
          </a:r>
        </a:p>
      </dsp:txBody>
      <dsp:txXfrm>
        <a:off x="49004" y="104632"/>
        <a:ext cx="10417592" cy="905852"/>
      </dsp:txXfrm>
    </dsp:sp>
    <dsp:sp modelId="{2C21B55A-2839-4CAD-A354-2B0F414E0171}">
      <dsp:nvSpPr>
        <dsp:cNvPr id="0" name=""/>
        <dsp:cNvSpPr/>
      </dsp:nvSpPr>
      <dsp:spPr>
        <a:xfrm>
          <a:off x="0" y="1134369"/>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Already in a very simple applications we need to work with different manifestation of the same item</a:t>
          </a:r>
        </a:p>
      </dsp:txBody>
      <dsp:txXfrm>
        <a:off x="49004" y="1183373"/>
        <a:ext cx="10417592" cy="905852"/>
      </dsp:txXfrm>
    </dsp:sp>
    <dsp:sp modelId="{8C8CDC1A-644F-4808-A706-33B42A474342}">
      <dsp:nvSpPr>
        <dsp:cNvPr id="0" name=""/>
        <dsp:cNvSpPr/>
      </dsp:nvSpPr>
      <dsp:spPr>
        <a:xfrm>
          <a:off x="0" y="2213109"/>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If we add the relation to other Services, environments (</a:t>
          </a:r>
          <a:r>
            <a:rPr lang="en-US" sz="2600" kern="1200" dirty="0" err="1"/>
            <a:t>e.q</a:t>
          </a:r>
          <a:r>
            <a:rPr lang="en-US" sz="2600" kern="1200" dirty="0"/>
            <a:t>. contexts) we get very complex model</a:t>
          </a:r>
        </a:p>
      </dsp:txBody>
      <dsp:txXfrm>
        <a:off x="49004" y="2262113"/>
        <a:ext cx="10417592" cy="905852"/>
      </dsp:txXfrm>
    </dsp:sp>
    <dsp:sp modelId="{9C91F191-75E9-4324-BDA2-018C86548626}">
      <dsp:nvSpPr>
        <dsp:cNvPr id="0" name=""/>
        <dsp:cNvSpPr/>
      </dsp:nvSpPr>
      <dsp:spPr>
        <a:xfrm>
          <a:off x="0" y="3291849"/>
          <a:ext cx="105156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To understand we need to have the possibility to analyze the manifestation of each item in all contexts</a:t>
          </a:r>
        </a:p>
      </dsp:txBody>
      <dsp:txXfrm>
        <a:off x="49004" y="3340853"/>
        <a:ext cx="10417592" cy="90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5873F-FD74-4B60-8EBA-FE299471EAAE}">
      <dsp:nvSpPr>
        <dsp:cNvPr id="0" name=""/>
        <dsp:cNvSpPr/>
      </dsp:nvSpPr>
      <dsp:spPr>
        <a:xfrm>
          <a:off x="4890" y="9581"/>
          <a:ext cx="1874850" cy="6901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Street parts</a:t>
          </a:r>
        </a:p>
      </dsp:txBody>
      <dsp:txXfrm>
        <a:off x="4890" y="9581"/>
        <a:ext cx="1874850" cy="690148"/>
      </dsp:txXfrm>
    </dsp:sp>
    <dsp:sp modelId="{491DDD9C-EF66-4CB1-9242-66E0083BB5C1}">
      <dsp:nvSpPr>
        <dsp:cNvPr id="0" name=""/>
        <dsp:cNvSpPr/>
      </dsp:nvSpPr>
      <dsp:spPr>
        <a:xfrm>
          <a:off x="4890" y="699729"/>
          <a:ext cx="1874850" cy="3170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t>Driving lines</a:t>
          </a:r>
          <a:endParaRPr lang="en-US" sz="2000" kern="1200" dirty="0"/>
        </a:p>
        <a:p>
          <a:pPr marL="228600" lvl="1" indent="-228600" algn="l" defTabSz="889000">
            <a:lnSpc>
              <a:spcPct val="90000"/>
            </a:lnSpc>
            <a:spcBef>
              <a:spcPct val="0"/>
            </a:spcBef>
            <a:spcAft>
              <a:spcPct val="15000"/>
            </a:spcAft>
            <a:buChar char="•"/>
          </a:pPr>
          <a:r>
            <a:rPr lang="en-US" sz="2000" b="0" i="0" u="none" kern="1200" dirty="0"/>
            <a:t>All vehicles</a:t>
          </a:r>
        </a:p>
        <a:p>
          <a:pPr marL="228600" lvl="1" indent="-228600" algn="l" defTabSz="889000">
            <a:lnSpc>
              <a:spcPct val="90000"/>
            </a:lnSpc>
            <a:spcBef>
              <a:spcPct val="0"/>
            </a:spcBef>
            <a:spcAft>
              <a:spcPct val="15000"/>
            </a:spcAft>
            <a:buChar char="•"/>
          </a:pPr>
          <a:r>
            <a:rPr lang="en-US" sz="2000" b="0" i="0" u="none" kern="1200" dirty="0"/>
            <a:t>Traffic on the road</a:t>
          </a:r>
        </a:p>
        <a:p>
          <a:pPr marL="228600" lvl="1" indent="-228600" algn="l" defTabSz="889000">
            <a:lnSpc>
              <a:spcPct val="90000"/>
            </a:lnSpc>
            <a:spcBef>
              <a:spcPct val="0"/>
            </a:spcBef>
            <a:spcAft>
              <a:spcPct val="15000"/>
            </a:spcAft>
            <a:buChar char="•"/>
          </a:pPr>
          <a:r>
            <a:rPr lang="en-US" sz="2000" b="0" i="0" u="none" kern="1200" dirty="0"/>
            <a:t>Traffic lights</a:t>
          </a:r>
        </a:p>
        <a:p>
          <a:pPr marL="228600" lvl="1" indent="-228600" algn="l" defTabSz="889000">
            <a:lnSpc>
              <a:spcPct val="90000"/>
            </a:lnSpc>
            <a:spcBef>
              <a:spcPct val="0"/>
            </a:spcBef>
            <a:spcAft>
              <a:spcPct val="15000"/>
            </a:spcAft>
            <a:buChar char="•"/>
          </a:pPr>
          <a:r>
            <a:rPr lang="en-US" sz="2000" kern="1200" dirty="0"/>
            <a:t>Parking slots</a:t>
          </a:r>
        </a:p>
      </dsp:txBody>
      <dsp:txXfrm>
        <a:off x="4890" y="699729"/>
        <a:ext cx="1874850" cy="3170474"/>
      </dsp:txXfrm>
    </dsp:sp>
    <dsp:sp modelId="{09C93423-4653-407A-A547-24A4F7A15478}">
      <dsp:nvSpPr>
        <dsp:cNvPr id="0" name=""/>
        <dsp:cNvSpPr/>
      </dsp:nvSpPr>
      <dsp:spPr>
        <a:xfrm>
          <a:off x="2142220" y="9581"/>
          <a:ext cx="1874850" cy="6901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Safety</a:t>
          </a:r>
        </a:p>
      </dsp:txBody>
      <dsp:txXfrm>
        <a:off x="2142220" y="9581"/>
        <a:ext cx="1874850" cy="690148"/>
      </dsp:txXfrm>
    </dsp:sp>
    <dsp:sp modelId="{92918030-0D15-439E-A669-959CED28621A}">
      <dsp:nvSpPr>
        <dsp:cNvPr id="0" name=""/>
        <dsp:cNvSpPr/>
      </dsp:nvSpPr>
      <dsp:spPr>
        <a:xfrm>
          <a:off x="2111697" y="699729"/>
          <a:ext cx="1874850" cy="3170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Cameras</a:t>
          </a:r>
        </a:p>
        <a:p>
          <a:pPr marL="228600" lvl="1" indent="-228600" algn="l" defTabSz="889000">
            <a:lnSpc>
              <a:spcPct val="90000"/>
            </a:lnSpc>
            <a:spcBef>
              <a:spcPct val="0"/>
            </a:spcBef>
            <a:spcAft>
              <a:spcPct val="15000"/>
            </a:spcAft>
            <a:buChar char="•"/>
          </a:pPr>
          <a:r>
            <a:rPr lang="en-US" sz="2000" b="0" i="0" u="none" kern="1200" dirty="0"/>
            <a:t>Pedestrian way</a:t>
          </a:r>
          <a:endParaRPr lang="en-US" sz="2000" kern="1200" dirty="0"/>
        </a:p>
        <a:p>
          <a:pPr marL="228600" lvl="1" indent="-228600" algn="l" defTabSz="889000">
            <a:lnSpc>
              <a:spcPct val="90000"/>
            </a:lnSpc>
            <a:spcBef>
              <a:spcPct val="0"/>
            </a:spcBef>
            <a:spcAft>
              <a:spcPct val="15000"/>
            </a:spcAft>
            <a:buChar char="•"/>
          </a:pPr>
          <a:r>
            <a:rPr lang="en-US" sz="2000" kern="1200" dirty="0"/>
            <a:t>Pedestrian blocks</a:t>
          </a:r>
        </a:p>
        <a:p>
          <a:pPr marL="228600" lvl="1" indent="-228600" algn="l" defTabSz="889000">
            <a:lnSpc>
              <a:spcPct val="90000"/>
            </a:lnSpc>
            <a:spcBef>
              <a:spcPct val="0"/>
            </a:spcBef>
            <a:spcAft>
              <a:spcPct val="15000"/>
            </a:spcAft>
            <a:buChar char="•"/>
          </a:pPr>
          <a:r>
            <a:rPr lang="en-US" sz="2000" kern="1200" dirty="0"/>
            <a:t>Speed sensor</a:t>
          </a:r>
        </a:p>
        <a:p>
          <a:pPr marL="228600" lvl="1" indent="-228600" algn="l" defTabSz="889000">
            <a:lnSpc>
              <a:spcPct val="90000"/>
            </a:lnSpc>
            <a:spcBef>
              <a:spcPct val="0"/>
            </a:spcBef>
            <a:spcAft>
              <a:spcPct val="15000"/>
            </a:spcAft>
            <a:buChar char="•"/>
          </a:pPr>
          <a:r>
            <a:rPr lang="en-US" sz="2000" kern="1200" dirty="0"/>
            <a:t>Smart Screen</a:t>
          </a:r>
        </a:p>
        <a:p>
          <a:pPr marL="228600" lvl="1" indent="-228600" algn="l" defTabSz="889000">
            <a:lnSpc>
              <a:spcPct val="90000"/>
            </a:lnSpc>
            <a:spcBef>
              <a:spcPct val="0"/>
            </a:spcBef>
            <a:spcAft>
              <a:spcPct val="15000"/>
            </a:spcAft>
            <a:buChar char="•"/>
          </a:pPr>
          <a:endParaRPr lang="en-US" sz="2000" kern="1200" dirty="0"/>
        </a:p>
      </dsp:txBody>
      <dsp:txXfrm>
        <a:off x="2111697" y="699729"/>
        <a:ext cx="1874850" cy="3170474"/>
      </dsp:txXfrm>
    </dsp:sp>
    <dsp:sp modelId="{45766B0C-40B7-412F-8EEF-EBAD43BFB842}">
      <dsp:nvSpPr>
        <dsp:cNvPr id="0" name=""/>
        <dsp:cNvSpPr/>
      </dsp:nvSpPr>
      <dsp:spPr>
        <a:xfrm>
          <a:off x="4279549" y="9581"/>
          <a:ext cx="1874850" cy="6901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Public transport</a:t>
          </a:r>
        </a:p>
      </dsp:txBody>
      <dsp:txXfrm>
        <a:off x="4279549" y="9581"/>
        <a:ext cx="1874850" cy="690148"/>
      </dsp:txXfrm>
    </dsp:sp>
    <dsp:sp modelId="{512ADF13-E973-4B5F-8428-76D37DA0D823}">
      <dsp:nvSpPr>
        <dsp:cNvPr id="0" name=""/>
        <dsp:cNvSpPr/>
      </dsp:nvSpPr>
      <dsp:spPr>
        <a:xfrm>
          <a:off x="4279549" y="699729"/>
          <a:ext cx="1874850" cy="3170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t>Bus</a:t>
          </a:r>
          <a:endParaRPr lang="en-US" sz="2000" kern="1200" dirty="0"/>
        </a:p>
        <a:p>
          <a:pPr marL="228600" lvl="1" indent="-228600" algn="l" defTabSz="889000">
            <a:lnSpc>
              <a:spcPct val="90000"/>
            </a:lnSpc>
            <a:spcBef>
              <a:spcPct val="0"/>
            </a:spcBef>
            <a:spcAft>
              <a:spcPct val="15000"/>
            </a:spcAft>
            <a:buChar char="•"/>
          </a:pPr>
          <a:r>
            <a:rPr lang="en-US" sz="2000" kern="1200" dirty="0"/>
            <a:t>Bus stop</a:t>
          </a:r>
        </a:p>
        <a:p>
          <a:pPr marL="228600" lvl="1" indent="-228600" algn="l" defTabSz="889000">
            <a:lnSpc>
              <a:spcPct val="90000"/>
            </a:lnSpc>
            <a:spcBef>
              <a:spcPct val="0"/>
            </a:spcBef>
            <a:spcAft>
              <a:spcPct val="15000"/>
            </a:spcAft>
            <a:buChar char="•"/>
          </a:pPr>
          <a:r>
            <a:rPr lang="en-US" sz="2000" kern="1200" dirty="0"/>
            <a:t>Ticket machine</a:t>
          </a:r>
        </a:p>
        <a:p>
          <a:pPr marL="228600" lvl="1" indent="-228600" algn="l" defTabSz="889000">
            <a:lnSpc>
              <a:spcPct val="90000"/>
            </a:lnSpc>
            <a:spcBef>
              <a:spcPct val="0"/>
            </a:spcBef>
            <a:spcAft>
              <a:spcPct val="15000"/>
            </a:spcAft>
            <a:buChar char="•"/>
          </a:pPr>
          <a:r>
            <a:rPr lang="en-US" sz="2000" kern="1200" dirty="0"/>
            <a:t>Tram line</a:t>
          </a:r>
        </a:p>
        <a:p>
          <a:pPr marL="228600" lvl="1" indent="-228600" algn="l" defTabSz="889000">
            <a:lnSpc>
              <a:spcPct val="90000"/>
            </a:lnSpc>
            <a:spcBef>
              <a:spcPct val="0"/>
            </a:spcBef>
            <a:spcAft>
              <a:spcPct val="15000"/>
            </a:spcAft>
            <a:buChar char="•"/>
          </a:pPr>
          <a:r>
            <a:rPr lang="en-US" sz="2000" kern="1200" dirty="0"/>
            <a:t>Smart Screen</a:t>
          </a:r>
        </a:p>
      </dsp:txBody>
      <dsp:txXfrm>
        <a:off x="4279549" y="699729"/>
        <a:ext cx="1874850" cy="3170474"/>
      </dsp:txXfrm>
    </dsp:sp>
    <dsp:sp modelId="{F6793FB2-C566-4DF2-95D3-A5446E1F5EA4}">
      <dsp:nvSpPr>
        <dsp:cNvPr id="0" name=""/>
        <dsp:cNvSpPr/>
      </dsp:nvSpPr>
      <dsp:spPr>
        <a:xfrm>
          <a:off x="6416878" y="9581"/>
          <a:ext cx="1874850" cy="6901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IT Devices</a:t>
          </a:r>
        </a:p>
      </dsp:txBody>
      <dsp:txXfrm>
        <a:off x="6416878" y="9581"/>
        <a:ext cx="1874850" cy="690148"/>
      </dsp:txXfrm>
    </dsp:sp>
    <dsp:sp modelId="{E82A4328-E622-4562-B2B0-5238E09F09D8}">
      <dsp:nvSpPr>
        <dsp:cNvPr id="0" name=""/>
        <dsp:cNvSpPr/>
      </dsp:nvSpPr>
      <dsp:spPr>
        <a:xfrm>
          <a:off x="6416878" y="699729"/>
          <a:ext cx="1874850" cy="3170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Cameras</a:t>
          </a:r>
        </a:p>
        <a:p>
          <a:pPr marL="228600" lvl="1" indent="-228600" algn="l" defTabSz="889000">
            <a:lnSpc>
              <a:spcPct val="90000"/>
            </a:lnSpc>
            <a:spcBef>
              <a:spcPct val="0"/>
            </a:spcBef>
            <a:spcAft>
              <a:spcPct val="15000"/>
            </a:spcAft>
            <a:buChar char="•"/>
          </a:pPr>
          <a:r>
            <a:rPr lang="en-US" sz="2000" kern="1200" dirty="0"/>
            <a:t>Smart Screen</a:t>
          </a:r>
        </a:p>
        <a:p>
          <a:pPr marL="228600" lvl="1" indent="-228600" algn="l" defTabSz="889000">
            <a:lnSpc>
              <a:spcPct val="90000"/>
            </a:lnSpc>
            <a:spcBef>
              <a:spcPct val="0"/>
            </a:spcBef>
            <a:spcAft>
              <a:spcPct val="15000"/>
            </a:spcAft>
            <a:buChar char="•"/>
          </a:pPr>
          <a:r>
            <a:rPr lang="en-US" sz="2000" b="0" i="0" u="none" kern="1200" dirty="0"/>
            <a:t>Traffic lights</a:t>
          </a:r>
          <a:endParaRPr lang="en-US" sz="2000" kern="1200" dirty="0"/>
        </a:p>
        <a:p>
          <a:pPr marL="228600" lvl="1" indent="-228600" algn="l" defTabSz="889000">
            <a:lnSpc>
              <a:spcPct val="90000"/>
            </a:lnSpc>
            <a:spcBef>
              <a:spcPct val="0"/>
            </a:spcBef>
            <a:spcAft>
              <a:spcPct val="15000"/>
            </a:spcAft>
            <a:buChar char="•"/>
          </a:pPr>
          <a:r>
            <a:rPr lang="en-US" sz="2000" kern="1200" dirty="0"/>
            <a:t>Traffic sensor</a:t>
          </a:r>
        </a:p>
        <a:p>
          <a:pPr marL="228600" lvl="1" indent="-228600" algn="l" defTabSz="889000">
            <a:lnSpc>
              <a:spcPct val="90000"/>
            </a:lnSpc>
            <a:spcBef>
              <a:spcPct val="0"/>
            </a:spcBef>
            <a:spcAft>
              <a:spcPct val="15000"/>
            </a:spcAft>
            <a:buChar char="•"/>
          </a:pPr>
          <a:r>
            <a:rPr lang="en-US" sz="2000" kern="1200" dirty="0"/>
            <a:t>Pollution sensor</a:t>
          </a:r>
        </a:p>
        <a:p>
          <a:pPr marL="228600" lvl="1" indent="-228600" algn="l" defTabSz="889000">
            <a:lnSpc>
              <a:spcPct val="90000"/>
            </a:lnSpc>
            <a:spcBef>
              <a:spcPct val="0"/>
            </a:spcBef>
            <a:spcAft>
              <a:spcPct val="15000"/>
            </a:spcAft>
            <a:buChar char="•"/>
          </a:pPr>
          <a:r>
            <a:rPr lang="en-US" sz="2000" kern="1200" dirty="0"/>
            <a:t>Ticket machine</a:t>
          </a:r>
        </a:p>
      </dsp:txBody>
      <dsp:txXfrm>
        <a:off x="6416878" y="699729"/>
        <a:ext cx="1874850" cy="3170474"/>
      </dsp:txXfrm>
    </dsp:sp>
    <dsp:sp modelId="{20582971-85DF-49EB-930C-8766BAE3C88E}">
      <dsp:nvSpPr>
        <dsp:cNvPr id="0" name=""/>
        <dsp:cNvSpPr/>
      </dsp:nvSpPr>
      <dsp:spPr>
        <a:xfrm>
          <a:off x="8554207" y="9581"/>
          <a:ext cx="1874850" cy="6901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Vehicles</a:t>
          </a:r>
        </a:p>
      </dsp:txBody>
      <dsp:txXfrm>
        <a:off x="8554207" y="9581"/>
        <a:ext cx="1874850" cy="690148"/>
      </dsp:txXfrm>
    </dsp:sp>
    <dsp:sp modelId="{DA9A3A4D-AD6E-4ADC-B0A9-25F3F1D666F8}">
      <dsp:nvSpPr>
        <dsp:cNvPr id="0" name=""/>
        <dsp:cNvSpPr/>
      </dsp:nvSpPr>
      <dsp:spPr>
        <a:xfrm>
          <a:off x="8554207" y="699729"/>
          <a:ext cx="1874850" cy="31704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t>Car</a:t>
          </a:r>
          <a:endParaRPr lang="en-US" sz="2000" b="0" kern="1200" dirty="0"/>
        </a:p>
        <a:p>
          <a:pPr marL="228600" lvl="1" indent="-228600" algn="l" defTabSz="889000">
            <a:lnSpc>
              <a:spcPct val="90000"/>
            </a:lnSpc>
            <a:spcBef>
              <a:spcPct val="0"/>
            </a:spcBef>
            <a:spcAft>
              <a:spcPct val="15000"/>
            </a:spcAft>
            <a:buChar char="•"/>
          </a:pPr>
          <a:r>
            <a:rPr lang="en-US" sz="2000" b="0" i="0" u="none" kern="1200" dirty="0"/>
            <a:t>Bicycle</a:t>
          </a:r>
        </a:p>
        <a:p>
          <a:pPr marL="228600" lvl="1" indent="-228600" algn="l" defTabSz="889000">
            <a:lnSpc>
              <a:spcPct val="90000"/>
            </a:lnSpc>
            <a:spcBef>
              <a:spcPct val="0"/>
            </a:spcBef>
            <a:spcAft>
              <a:spcPct val="15000"/>
            </a:spcAft>
            <a:buChar char="•"/>
          </a:pPr>
          <a:r>
            <a:rPr lang="en-US" sz="2000" b="0" i="0" u="none" kern="1200" dirty="0"/>
            <a:t>Bus</a:t>
          </a:r>
        </a:p>
        <a:p>
          <a:pPr marL="228600" lvl="1" indent="-228600" algn="l" defTabSz="889000">
            <a:lnSpc>
              <a:spcPct val="90000"/>
            </a:lnSpc>
            <a:spcBef>
              <a:spcPct val="0"/>
            </a:spcBef>
            <a:spcAft>
              <a:spcPct val="15000"/>
            </a:spcAft>
            <a:buChar char="•"/>
          </a:pPr>
          <a:r>
            <a:rPr lang="en-US" sz="2000" b="0" i="0" u="none" kern="1200" dirty="0"/>
            <a:t>Tram</a:t>
          </a:r>
        </a:p>
      </dsp:txBody>
      <dsp:txXfrm>
        <a:off x="8554207" y="699729"/>
        <a:ext cx="1874850" cy="3170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0ACC2-FCA1-4A25-915D-8CC991B420B7}">
      <dsp:nvSpPr>
        <dsp:cNvPr id="0" name=""/>
        <dsp:cNvSpPr/>
      </dsp:nvSpPr>
      <dsp:spPr>
        <a:xfrm>
          <a:off x="0" y="590938"/>
          <a:ext cx="107532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What other categories can we identify?</a:t>
          </a:r>
          <a:endParaRPr lang="en-US" sz="3300" kern="1200" dirty="0"/>
        </a:p>
      </dsp:txBody>
      <dsp:txXfrm>
        <a:off x="37696" y="628634"/>
        <a:ext cx="10677808" cy="696808"/>
      </dsp:txXfrm>
    </dsp:sp>
    <dsp:sp modelId="{84656563-C6C1-48E8-A9E0-FF80FF75F81F}">
      <dsp:nvSpPr>
        <dsp:cNvPr id="0" name=""/>
        <dsp:cNvSpPr/>
      </dsp:nvSpPr>
      <dsp:spPr>
        <a:xfrm>
          <a:off x="0" y="1458178"/>
          <a:ext cx="107532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Can we identify the common domain (context of them)?</a:t>
          </a:r>
          <a:endParaRPr lang="en-US" sz="3300" kern="1200" dirty="0"/>
        </a:p>
      </dsp:txBody>
      <dsp:txXfrm>
        <a:off x="37696" y="1495874"/>
        <a:ext cx="10677808" cy="696808"/>
      </dsp:txXfrm>
    </dsp:sp>
    <dsp:sp modelId="{9EEAF5A6-714D-4978-8726-9E3292865FFE}">
      <dsp:nvSpPr>
        <dsp:cNvPr id="0" name=""/>
        <dsp:cNvSpPr/>
      </dsp:nvSpPr>
      <dsp:spPr>
        <a:xfrm>
          <a:off x="0" y="2230379"/>
          <a:ext cx="107532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What about Security in IT or Transportation context?</a:t>
          </a:r>
        </a:p>
      </dsp:txBody>
      <dsp:txXfrm>
        <a:off x="0" y="2230379"/>
        <a:ext cx="10753200" cy="546480"/>
      </dsp:txXfrm>
    </dsp:sp>
    <dsp:sp modelId="{E2F90250-6828-4F72-B433-B0FC3B04AEAD}">
      <dsp:nvSpPr>
        <dsp:cNvPr id="0" name=""/>
        <dsp:cNvSpPr/>
      </dsp:nvSpPr>
      <dsp:spPr>
        <a:xfrm>
          <a:off x="0" y="2776858"/>
          <a:ext cx="107532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What categories appear in more than one context?</a:t>
          </a:r>
          <a:endParaRPr lang="en-US" sz="3300" kern="1200" dirty="0"/>
        </a:p>
      </dsp:txBody>
      <dsp:txXfrm>
        <a:off x="37696" y="2814554"/>
        <a:ext cx="10677808" cy="69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A4DCC-76D7-48AB-9B83-B211435FA893}">
      <dsp:nvSpPr>
        <dsp:cNvPr id="0" name=""/>
        <dsp:cNvSpPr/>
      </dsp:nvSpPr>
      <dsp:spPr>
        <a:xfrm>
          <a:off x="0" y="613125"/>
          <a:ext cx="10752138"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cs-CZ" sz="3600" kern="1200" dirty="0" err="1"/>
            <a:t>Contextuality</a:t>
          </a:r>
          <a:r>
            <a:rPr lang="cs-CZ" sz="3600" kern="1200" dirty="0"/>
            <a:t>	</a:t>
          </a:r>
        </a:p>
      </dsp:txBody>
      <dsp:txXfrm>
        <a:off x="41123" y="654248"/>
        <a:ext cx="10669892" cy="760154"/>
      </dsp:txXfrm>
    </dsp:sp>
    <dsp:sp modelId="{7DB09F53-2B48-4364-9768-18AFFA716779}">
      <dsp:nvSpPr>
        <dsp:cNvPr id="0" name=""/>
        <dsp:cNvSpPr/>
      </dsp:nvSpPr>
      <dsp:spPr>
        <a:xfrm>
          <a:off x="0" y="1559205"/>
          <a:ext cx="10752138"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Diamond Recognize</a:t>
          </a:r>
          <a:r>
            <a:rPr lang="cs-CZ" sz="3600" b="0" kern="1200" dirty="0"/>
            <a:t>, </a:t>
          </a:r>
          <a:r>
            <a:rPr lang="cs-CZ" sz="3600" b="0" kern="1200" dirty="0" err="1"/>
            <a:t>its</a:t>
          </a:r>
          <a:r>
            <a:rPr lang="cs-CZ" sz="3600" b="0" kern="1200" dirty="0"/>
            <a:t> </a:t>
          </a:r>
          <a:r>
            <a:rPr lang="cs-CZ" sz="3600" b="0" kern="1200" dirty="0" err="1"/>
            <a:t>elements</a:t>
          </a:r>
          <a:r>
            <a:rPr lang="cs-CZ" sz="3600" b="0" kern="1200" dirty="0"/>
            <a:t> and </a:t>
          </a:r>
          <a:r>
            <a:rPr lang="cs-CZ" sz="3600" b="0" kern="1200"/>
            <a:t>relationships</a:t>
          </a:r>
          <a:endParaRPr lang="cs-CZ" sz="3600" kern="1200" dirty="0"/>
        </a:p>
      </dsp:txBody>
      <dsp:txXfrm>
        <a:off x="41123" y="1600328"/>
        <a:ext cx="10669892" cy="760154"/>
      </dsp:txXfrm>
    </dsp:sp>
    <dsp:sp modelId="{282A9857-803E-47CC-A632-35B94FBA222A}">
      <dsp:nvSpPr>
        <dsp:cNvPr id="0" name=""/>
        <dsp:cNvSpPr/>
      </dsp:nvSpPr>
      <dsp:spPr>
        <a:xfrm>
          <a:off x="0" y="2505286"/>
          <a:ext cx="10752138"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a:t>Examples and differences</a:t>
          </a:r>
          <a:endParaRPr lang="cs-CZ" sz="3600" kern="1200"/>
        </a:p>
      </dsp:txBody>
      <dsp:txXfrm>
        <a:off x="41123" y="2546409"/>
        <a:ext cx="10669892"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6FDB6-0CDE-4F54-8F3B-B02CBFE7FF1B}" type="datetimeFigureOut">
              <a:rPr lang="cs-CZ" smtClean="0"/>
              <a:t>07.03.2023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C0B0E-3A5F-47CC-BEC4-DFF0950E3FD6}" type="slidenum">
              <a:rPr lang="cs-CZ" smtClean="0"/>
              <a:t>‹#›</a:t>
            </a:fld>
            <a:endParaRPr lang="cs-CZ"/>
          </a:p>
        </p:txBody>
      </p:sp>
    </p:spTree>
    <p:extLst>
      <p:ext uri="{BB962C8B-B14F-4D97-AF65-F5344CB8AC3E}">
        <p14:creationId xmlns:p14="http://schemas.microsoft.com/office/powerpoint/2010/main" val="296443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1E5C924-5E32-45B0-81C0-BB2ADB95E6D7}" type="slidenum">
              <a:rPr lang="en-US" smtClean="0"/>
              <a:t>1</a:t>
            </a:fld>
            <a:endParaRPr lang="en-US" dirty="0"/>
          </a:p>
        </p:txBody>
      </p:sp>
    </p:spTree>
    <p:extLst>
      <p:ext uri="{BB962C8B-B14F-4D97-AF65-F5344CB8AC3E}">
        <p14:creationId xmlns:p14="http://schemas.microsoft.com/office/powerpoint/2010/main" val="2632515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10</a:t>
            </a:fld>
            <a:endParaRPr lang="en-US" dirty="0"/>
          </a:p>
        </p:txBody>
      </p:sp>
    </p:spTree>
    <p:extLst>
      <p:ext uri="{BB962C8B-B14F-4D97-AF65-F5344CB8AC3E}">
        <p14:creationId xmlns:p14="http://schemas.microsoft.com/office/powerpoint/2010/main" val="3568270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11</a:t>
            </a:fld>
            <a:endParaRPr lang="en-US" dirty="0"/>
          </a:p>
        </p:txBody>
      </p:sp>
    </p:spTree>
    <p:extLst>
      <p:ext uri="{BB962C8B-B14F-4D97-AF65-F5344CB8AC3E}">
        <p14:creationId xmlns:p14="http://schemas.microsoft.com/office/powerpoint/2010/main" val="394674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12</a:t>
            </a:fld>
            <a:endParaRPr lang="en-US" dirty="0"/>
          </a:p>
        </p:txBody>
      </p:sp>
    </p:spTree>
    <p:extLst>
      <p:ext uri="{BB962C8B-B14F-4D97-AF65-F5344CB8AC3E}">
        <p14:creationId xmlns:p14="http://schemas.microsoft.com/office/powerpoint/2010/main" val="386974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13</a:t>
            </a:fld>
            <a:endParaRPr lang="en-US" dirty="0"/>
          </a:p>
        </p:txBody>
      </p:sp>
    </p:spTree>
    <p:extLst>
      <p:ext uri="{BB962C8B-B14F-4D97-AF65-F5344CB8AC3E}">
        <p14:creationId xmlns:p14="http://schemas.microsoft.com/office/powerpoint/2010/main" val="1238068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14</a:t>
            </a:fld>
            <a:endParaRPr lang="en-US" dirty="0"/>
          </a:p>
        </p:txBody>
      </p:sp>
    </p:spTree>
    <p:extLst>
      <p:ext uri="{BB962C8B-B14F-4D97-AF65-F5344CB8AC3E}">
        <p14:creationId xmlns:p14="http://schemas.microsoft.com/office/powerpoint/2010/main" val="283753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15</a:t>
            </a:fld>
            <a:endParaRPr lang="en-US" dirty="0"/>
          </a:p>
        </p:txBody>
      </p:sp>
    </p:spTree>
    <p:extLst>
      <p:ext uri="{BB962C8B-B14F-4D97-AF65-F5344CB8AC3E}">
        <p14:creationId xmlns:p14="http://schemas.microsoft.com/office/powerpoint/2010/main" val="2925115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16</a:t>
            </a:fld>
            <a:endParaRPr lang="en-US" dirty="0"/>
          </a:p>
        </p:txBody>
      </p:sp>
    </p:spTree>
    <p:extLst>
      <p:ext uri="{BB962C8B-B14F-4D97-AF65-F5344CB8AC3E}">
        <p14:creationId xmlns:p14="http://schemas.microsoft.com/office/powerpoint/2010/main" val="1742495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17</a:t>
            </a:fld>
            <a:endParaRPr lang="en-US" dirty="0"/>
          </a:p>
        </p:txBody>
      </p:sp>
    </p:spTree>
    <p:extLst>
      <p:ext uri="{BB962C8B-B14F-4D97-AF65-F5344CB8AC3E}">
        <p14:creationId xmlns:p14="http://schemas.microsoft.com/office/powerpoint/2010/main" val="1244161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6962C2F-3B92-47EE-BB80-4032E949C943}" type="slidenum">
              <a:rPr lang="en-US" smtClean="0"/>
              <a:t>18</a:t>
            </a:fld>
            <a:endParaRPr lang="en-US" dirty="0"/>
          </a:p>
        </p:txBody>
      </p:sp>
    </p:spTree>
    <p:extLst>
      <p:ext uri="{BB962C8B-B14F-4D97-AF65-F5344CB8AC3E}">
        <p14:creationId xmlns:p14="http://schemas.microsoft.com/office/powerpoint/2010/main" val="276403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740DC2F-E9F1-4F30-9224-F2391225D696}" type="slidenum">
              <a:rPr lang="en-US" smtClean="0"/>
              <a:t>19</a:t>
            </a:fld>
            <a:endParaRPr lang="en-US" dirty="0"/>
          </a:p>
        </p:txBody>
      </p:sp>
    </p:spTree>
    <p:extLst>
      <p:ext uri="{BB962C8B-B14F-4D97-AF65-F5344CB8AC3E}">
        <p14:creationId xmlns:p14="http://schemas.microsoft.com/office/powerpoint/2010/main" val="294688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1E5C924-5E32-45B0-81C0-BB2ADB95E6D7}" type="slidenum">
              <a:rPr lang="en-US" smtClean="0"/>
              <a:t>2</a:t>
            </a:fld>
            <a:endParaRPr lang="en-US" dirty="0"/>
          </a:p>
        </p:txBody>
      </p:sp>
    </p:spTree>
    <p:extLst>
      <p:ext uri="{BB962C8B-B14F-4D97-AF65-F5344CB8AC3E}">
        <p14:creationId xmlns:p14="http://schemas.microsoft.com/office/powerpoint/2010/main" val="1674046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FAC0B0E-3A5F-47CC-BEC4-DFF0950E3FD6}" type="slidenum">
              <a:rPr lang="en-US" smtClean="0"/>
              <a:t>20</a:t>
            </a:fld>
            <a:endParaRPr lang="en-US" dirty="0"/>
          </a:p>
        </p:txBody>
      </p:sp>
    </p:spTree>
    <p:extLst>
      <p:ext uri="{BB962C8B-B14F-4D97-AF65-F5344CB8AC3E}">
        <p14:creationId xmlns:p14="http://schemas.microsoft.com/office/powerpoint/2010/main" val="309489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FAC0B0E-3A5F-47CC-BEC4-DFF0950E3FD6}" type="slidenum">
              <a:rPr lang="en-US" smtClean="0"/>
              <a:t>21</a:t>
            </a:fld>
            <a:endParaRPr lang="en-US" dirty="0"/>
          </a:p>
        </p:txBody>
      </p:sp>
    </p:spTree>
    <p:extLst>
      <p:ext uri="{BB962C8B-B14F-4D97-AF65-F5344CB8AC3E}">
        <p14:creationId xmlns:p14="http://schemas.microsoft.com/office/powerpoint/2010/main" val="3867961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FAC0B0E-3A5F-47CC-BEC4-DFF0950E3FD6}" type="slidenum">
              <a:rPr lang="en-US" smtClean="0"/>
              <a:t>22</a:t>
            </a:fld>
            <a:endParaRPr lang="en-US" dirty="0"/>
          </a:p>
        </p:txBody>
      </p:sp>
    </p:spTree>
    <p:extLst>
      <p:ext uri="{BB962C8B-B14F-4D97-AF65-F5344CB8AC3E}">
        <p14:creationId xmlns:p14="http://schemas.microsoft.com/office/powerpoint/2010/main" val="2354559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23</a:t>
            </a:fld>
            <a:endParaRPr lang="en-US" dirty="0"/>
          </a:p>
        </p:txBody>
      </p:sp>
    </p:spTree>
    <p:extLst>
      <p:ext uri="{BB962C8B-B14F-4D97-AF65-F5344CB8AC3E}">
        <p14:creationId xmlns:p14="http://schemas.microsoft.com/office/powerpoint/2010/main" val="109695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1E5C924-5E32-45B0-81C0-BB2ADB95E6D7}" type="slidenum">
              <a:rPr lang="en-US" smtClean="0"/>
              <a:t>3</a:t>
            </a:fld>
            <a:endParaRPr lang="en-US" dirty="0"/>
          </a:p>
        </p:txBody>
      </p:sp>
    </p:spTree>
    <p:extLst>
      <p:ext uri="{BB962C8B-B14F-4D97-AF65-F5344CB8AC3E}">
        <p14:creationId xmlns:p14="http://schemas.microsoft.com/office/powerpoint/2010/main" val="388819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FAC0B0E-3A5F-47CC-BEC4-DFF0950E3FD6}" type="slidenum">
              <a:rPr lang="en-US" smtClean="0"/>
              <a:t>4</a:t>
            </a:fld>
            <a:endParaRPr lang="en-US" dirty="0"/>
          </a:p>
        </p:txBody>
      </p:sp>
    </p:spTree>
    <p:extLst>
      <p:ext uri="{BB962C8B-B14F-4D97-AF65-F5344CB8AC3E}">
        <p14:creationId xmlns:p14="http://schemas.microsoft.com/office/powerpoint/2010/main" val="340562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5</a:t>
            </a:fld>
            <a:endParaRPr lang="en-US" dirty="0"/>
          </a:p>
        </p:txBody>
      </p:sp>
    </p:spTree>
    <p:extLst>
      <p:ext uri="{BB962C8B-B14F-4D97-AF65-F5344CB8AC3E}">
        <p14:creationId xmlns:p14="http://schemas.microsoft.com/office/powerpoint/2010/main" val="366159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6</a:t>
            </a:fld>
            <a:endParaRPr lang="en-US" dirty="0"/>
          </a:p>
        </p:txBody>
      </p:sp>
    </p:spTree>
    <p:extLst>
      <p:ext uri="{BB962C8B-B14F-4D97-AF65-F5344CB8AC3E}">
        <p14:creationId xmlns:p14="http://schemas.microsoft.com/office/powerpoint/2010/main" val="194648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7</a:t>
            </a:fld>
            <a:endParaRPr lang="en-US" dirty="0"/>
          </a:p>
        </p:txBody>
      </p:sp>
    </p:spTree>
    <p:extLst>
      <p:ext uri="{BB962C8B-B14F-4D97-AF65-F5344CB8AC3E}">
        <p14:creationId xmlns:p14="http://schemas.microsoft.com/office/powerpoint/2010/main" val="15956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8</a:t>
            </a:fld>
            <a:endParaRPr lang="en-US" dirty="0"/>
          </a:p>
        </p:txBody>
      </p:sp>
    </p:spTree>
    <p:extLst>
      <p:ext uri="{BB962C8B-B14F-4D97-AF65-F5344CB8AC3E}">
        <p14:creationId xmlns:p14="http://schemas.microsoft.com/office/powerpoint/2010/main" val="1540371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EFAC0B0E-3A5F-47CC-BEC4-DFF0950E3FD6}" type="slidenum">
              <a:rPr lang="en-US" smtClean="0"/>
              <a:t>9</a:t>
            </a:fld>
            <a:endParaRPr lang="en-US" dirty="0"/>
          </a:p>
        </p:txBody>
      </p:sp>
    </p:spTree>
    <p:extLst>
      <p:ext uri="{BB962C8B-B14F-4D97-AF65-F5344CB8AC3E}">
        <p14:creationId xmlns:p14="http://schemas.microsoft.com/office/powerpoint/2010/main" val="119395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Kliknutím lze upravit styl.</a:t>
            </a:r>
            <a:endParaRPr lang="cs-CZ" dirty="0"/>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můžete upravit styl předlohy.</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257081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214184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08018" y="274639"/>
            <a:ext cx="2832100" cy="5857875"/>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1" y="274639"/>
            <a:ext cx="8295217" cy="5857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85621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3357034" y="2565401"/>
            <a:ext cx="7584017" cy="2663825"/>
          </a:xfrm>
          <a:prstGeom prst="rect">
            <a:avLst/>
          </a:prstGeom>
        </p:spPr>
        <p:txBody>
          <a:bodyPr tIns="0" bIns="0" anchor="ctr"/>
          <a:lstStyle>
            <a:lvl1pPr>
              <a:defRPr sz="3200"/>
            </a:lvl1pPr>
          </a:lstStyle>
          <a:p>
            <a:r>
              <a:rPr lang="cs-CZ"/>
              <a:t>Kliknutím lze upravit styl.</a:t>
            </a:r>
          </a:p>
        </p:txBody>
      </p:sp>
      <p:sp>
        <p:nvSpPr>
          <p:cNvPr id="3" name="Rectangle 15"/>
          <p:cNvSpPr>
            <a:spLocks noGrp="1" noChangeArrowheads="1"/>
          </p:cNvSpPr>
          <p:nvPr>
            <p:ph type="ftr" sz="quarter" idx="10"/>
          </p:nvPr>
        </p:nvSpPr>
        <p:spPr/>
        <p:txBody>
          <a:bodyPr/>
          <a:lstStyle>
            <a:lvl1pPr>
              <a:defRPr/>
            </a:lvl1pPr>
          </a:lstStyle>
          <a:p>
            <a:endParaRPr lang="cs-CZ"/>
          </a:p>
        </p:txBody>
      </p:sp>
      <p:sp>
        <p:nvSpPr>
          <p:cNvPr id="4" name="Rectangle 16"/>
          <p:cNvSpPr>
            <a:spLocks noGrp="1" noChangeArrowheads="1"/>
          </p:cNvSpPr>
          <p:nvPr>
            <p:ph type="sldNum" sz="quarter" idx="11"/>
          </p:nvPr>
        </p:nvSpPr>
        <p:spPr/>
        <p:txBody>
          <a:bodyPr/>
          <a:lstStyle>
            <a:lvl1pPr>
              <a:defRPr smtClean="0"/>
            </a:lvl1pPr>
          </a:lstStyle>
          <a:p>
            <a:fld id="{6F58F134-7896-44CE-9281-B940F7D70A47}" type="slidenum">
              <a:rPr lang="cs-CZ" smtClean="0"/>
              <a:t>‹#›</a:t>
            </a:fld>
            <a:endParaRPr lang="cs-CZ"/>
          </a:p>
        </p:txBody>
      </p:sp>
    </p:spTree>
    <p:extLst>
      <p:ext uri="{BB962C8B-B14F-4D97-AF65-F5344CB8AC3E}">
        <p14:creationId xmlns:p14="http://schemas.microsoft.com/office/powerpoint/2010/main" val="1880695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můžete upravit styl předlohy.</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B72E8427-FE65-43D4-B217-2BA040CE788F}" type="slidenum">
              <a:rPr lang="cs-CZ" altLang="cs-CZ"/>
              <a:pPr>
                <a:defRPr/>
              </a:pPr>
              <a:t>‹#›</a:t>
            </a:fld>
            <a:endParaRPr lang="cs-CZ" altLang="cs-CZ"/>
          </a:p>
        </p:txBody>
      </p:sp>
    </p:spTree>
    <p:extLst>
      <p:ext uri="{BB962C8B-B14F-4D97-AF65-F5344CB8AC3E}">
        <p14:creationId xmlns:p14="http://schemas.microsoft.com/office/powerpoint/2010/main" val="3994910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DEB8156A-A5E1-4834-8D2F-749563AD67DC}" type="slidenum">
              <a:rPr lang="cs-CZ" altLang="cs-CZ"/>
              <a:pPr>
                <a:defRPr/>
              </a:pPr>
              <a:t>‹#›</a:t>
            </a:fld>
            <a:endParaRPr lang="cs-CZ" altLang="cs-CZ"/>
          </a:p>
        </p:txBody>
      </p:sp>
    </p:spTree>
    <p:extLst>
      <p:ext uri="{BB962C8B-B14F-4D97-AF65-F5344CB8AC3E}">
        <p14:creationId xmlns:p14="http://schemas.microsoft.com/office/powerpoint/2010/main" val="19534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Upravte styly předlohy textu.</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A1DA0402-AAEF-4691-BD1F-842265B9F019}" type="slidenum">
              <a:rPr lang="cs-CZ" altLang="cs-CZ"/>
              <a:pPr>
                <a:defRPr/>
              </a:pPr>
              <a:t>‹#›</a:t>
            </a:fld>
            <a:endParaRPr lang="cs-CZ" altLang="cs-CZ"/>
          </a:p>
        </p:txBody>
      </p:sp>
    </p:spTree>
    <p:extLst>
      <p:ext uri="{BB962C8B-B14F-4D97-AF65-F5344CB8AC3E}">
        <p14:creationId xmlns:p14="http://schemas.microsoft.com/office/powerpoint/2010/main" val="209942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3361267" y="1125539"/>
            <a:ext cx="4186767"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7751234" y="1125539"/>
            <a:ext cx="4188884"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2CCFF841-A01C-4E9A-8E3B-8D71043E4321}" type="slidenum">
              <a:rPr lang="cs-CZ" altLang="cs-CZ"/>
              <a:pPr>
                <a:defRPr/>
              </a:pPr>
              <a:t>‹#›</a:t>
            </a:fld>
            <a:endParaRPr lang="cs-CZ" altLang="cs-CZ"/>
          </a:p>
        </p:txBody>
      </p:sp>
    </p:spTree>
    <p:extLst>
      <p:ext uri="{BB962C8B-B14F-4D97-AF65-F5344CB8AC3E}">
        <p14:creationId xmlns:p14="http://schemas.microsoft.com/office/powerpoint/2010/main" val="3300326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8"/>
          <p:cNvSpPr>
            <a:spLocks noGrp="1" noChangeArrowheads="1"/>
          </p:cNvSpPr>
          <p:nvPr>
            <p:ph type="sldNum" sz="quarter" idx="11"/>
          </p:nvPr>
        </p:nvSpPr>
        <p:spPr>
          <a:ln/>
        </p:spPr>
        <p:txBody>
          <a:bodyPr/>
          <a:lstStyle>
            <a:lvl1pPr>
              <a:defRPr/>
            </a:lvl1pPr>
          </a:lstStyle>
          <a:p>
            <a:pPr>
              <a:defRPr/>
            </a:pPr>
            <a:fld id="{73CF2AF7-1C6C-42A6-B113-B859E789903D}" type="slidenum">
              <a:rPr lang="cs-CZ" altLang="cs-CZ"/>
              <a:pPr>
                <a:defRPr/>
              </a:pPr>
              <a:t>‹#›</a:t>
            </a:fld>
            <a:endParaRPr lang="cs-CZ" altLang="cs-CZ"/>
          </a:p>
        </p:txBody>
      </p:sp>
    </p:spTree>
    <p:extLst>
      <p:ext uri="{BB962C8B-B14F-4D97-AF65-F5344CB8AC3E}">
        <p14:creationId xmlns:p14="http://schemas.microsoft.com/office/powerpoint/2010/main" val="3965253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8"/>
          <p:cNvSpPr>
            <a:spLocks noGrp="1" noChangeArrowheads="1"/>
          </p:cNvSpPr>
          <p:nvPr>
            <p:ph type="sldNum" sz="quarter" idx="11"/>
          </p:nvPr>
        </p:nvSpPr>
        <p:spPr>
          <a:ln/>
        </p:spPr>
        <p:txBody>
          <a:bodyPr/>
          <a:lstStyle>
            <a:lvl1pPr>
              <a:defRPr/>
            </a:lvl1pPr>
          </a:lstStyle>
          <a:p>
            <a:pPr>
              <a:defRPr/>
            </a:pPr>
            <a:fld id="{28A3619D-D820-4B5F-9050-2C5199EFDDC4}" type="slidenum">
              <a:rPr lang="cs-CZ" altLang="cs-CZ"/>
              <a:pPr>
                <a:defRPr/>
              </a:pPr>
              <a:t>‹#›</a:t>
            </a:fld>
            <a:endParaRPr lang="cs-CZ" altLang="cs-CZ"/>
          </a:p>
        </p:txBody>
      </p:sp>
    </p:spTree>
    <p:extLst>
      <p:ext uri="{BB962C8B-B14F-4D97-AF65-F5344CB8AC3E}">
        <p14:creationId xmlns:p14="http://schemas.microsoft.com/office/powerpoint/2010/main" val="679001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8"/>
          <p:cNvSpPr>
            <a:spLocks noGrp="1" noChangeArrowheads="1"/>
          </p:cNvSpPr>
          <p:nvPr>
            <p:ph type="sldNum" sz="quarter" idx="11"/>
          </p:nvPr>
        </p:nvSpPr>
        <p:spPr>
          <a:ln/>
        </p:spPr>
        <p:txBody>
          <a:bodyPr/>
          <a:lstStyle>
            <a:lvl1pPr>
              <a:defRPr/>
            </a:lvl1pPr>
          </a:lstStyle>
          <a:p>
            <a:pPr>
              <a:defRPr/>
            </a:pPr>
            <a:fld id="{BE4DD05F-BE04-4CF2-9B57-5D873B57F33F}" type="slidenum">
              <a:rPr lang="cs-CZ" altLang="cs-CZ"/>
              <a:pPr>
                <a:defRPr/>
              </a:pPr>
              <a:t>‹#›</a:t>
            </a:fld>
            <a:endParaRPr lang="cs-CZ" altLang="cs-CZ"/>
          </a:p>
        </p:txBody>
      </p:sp>
    </p:spTree>
    <p:extLst>
      <p:ext uri="{BB962C8B-B14F-4D97-AF65-F5344CB8AC3E}">
        <p14:creationId xmlns:p14="http://schemas.microsoft.com/office/powerpoint/2010/main" val="381097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582615" y="72415"/>
            <a:ext cx="10357503" cy="1143000"/>
          </a:xfrm>
          <a:prstGeom prst="rect">
            <a:avLst/>
          </a:prstGeom>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260916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a:prstGeom prst="rect">
            <a:avLst/>
          </a:prstGeo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A312B86B-7B3D-48EC-8EF2-542C45783B04}" type="slidenum">
              <a:rPr lang="cs-CZ" altLang="cs-CZ"/>
              <a:pPr>
                <a:defRPr/>
              </a:pPr>
              <a:t>‹#›</a:t>
            </a:fld>
            <a:endParaRPr lang="cs-CZ" altLang="cs-CZ"/>
          </a:p>
        </p:txBody>
      </p:sp>
    </p:spTree>
    <p:extLst>
      <p:ext uri="{BB962C8B-B14F-4D97-AF65-F5344CB8AC3E}">
        <p14:creationId xmlns:p14="http://schemas.microsoft.com/office/powerpoint/2010/main" val="2505531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a:prstGeom prst="rect">
            <a:avLst/>
          </a:prstGeo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80721C4D-8F13-410F-8FE9-5BB6B43EFA71}" type="slidenum">
              <a:rPr lang="cs-CZ" altLang="cs-CZ"/>
              <a:pPr>
                <a:defRPr/>
              </a:pPr>
              <a:t>‹#›</a:t>
            </a:fld>
            <a:endParaRPr lang="cs-CZ" altLang="cs-CZ"/>
          </a:p>
        </p:txBody>
      </p:sp>
    </p:spTree>
    <p:extLst>
      <p:ext uri="{BB962C8B-B14F-4D97-AF65-F5344CB8AC3E}">
        <p14:creationId xmlns:p14="http://schemas.microsoft.com/office/powerpoint/2010/main" val="535329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557037B3-C916-47C1-9A8D-FA30CC557AC5}" type="slidenum">
              <a:rPr lang="cs-CZ" altLang="cs-CZ"/>
              <a:pPr>
                <a:defRPr/>
              </a:pPr>
              <a:t>‹#›</a:t>
            </a:fld>
            <a:endParaRPr lang="cs-CZ" altLang="cs-CZ"/>
          </a:p>
        </p:txBody>
      </p:sp>
    </p:spTree>
    <p:extLst>
      <p:ext uri="{BB962C8B-B14F-4D97-AF65-F5344CB8AC3E}">
        <p14:creationId xmlns:p14="http://schemas.microsoft.com/office/powerpoint/2010/main" val="179708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08018" y="274639"/>
            <a:ext cx="2832100" cy="5857875"/>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1" y="274639"/>
            <a:ext cx="8295217" cy="5857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83D84FFC-84EE-445F-95F2-310F589F2091}" type="slidenum">
              <a:rPr lang="cs-CZ" altLang="cs-CZ"/>
              <a:pPr>
                <a:defRPr/>
              </a:pPr>
              <a:t>‹#›</a:t>
            </a:fld>
            <a:endParaRPr lang="cs-CZ" altLang="cs-CZ"/>
          </a:p>
        </p:txBody>
      </p:sp>
    </p:spTree>
    <p:extLst>
      <p:ext uri="{BB962C8B-B14F-4D97-AF65-F5344CB8AC3E}">
        <p14:creationId xmlns:p14="http://schemas.microsoft.com/office/powerpoint/2010/main" val="3843640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7" descr="OPVK_MU_vlevo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034" y="5064126"/>
            <a:ext cx="575733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117476"/>
            <a:ext cx="19558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3357034" y="255588"/>
            <a:ext cx="7584017" cy="369332"/>
          </a:xfrm>
          <a:prstGeom prst="rect">
            <a:avLst/>
          </a:prstGeom>
          <a:solidFill>
            <a:srgbClr val="FF9900"/>
          </a:solidFill>
        </p:spPr>
        <p:txBody>
          <a:bodyPr>
            <a:spAutoFit/>
          </a:bodyPr>
          <a:lstStyle/>
          <a:p>
            <a:pPr eaLnBrk="1" hangingPunct="1">
              <a:defRPr/>
            </a:pPr>
            <a:r>
              <a:rPr lang="cs-CZ" sz="1800" dirty="0" err="1">
                <a:ln w="0"/>
                <a:effectLst>
                  <a:outerShdw blurRad="38100" dist="19050" dir="2700000" algn="tl" rotWithShape="0">
                    <a:schemeClr val="dk1">
                      <a:alpha val="40000"/>
                    </a:schemeClr>
                  </a:outerShdw>
                </a:effectLst>
              </a:rPr>
              <a:t>Service</a:t>
            </a:r>
            <a:r>
              <a:rPr lang="cs-CZ" sz="1800" dirty="0">
                <a:ln w="0"/>
                <a:effectLst>
                  <a:outerShdw blurRad="38100" dist="19050" dir="2700000" algn="tl" rotWithShape="0">
                    <a:schemeClr val="dk1">
                      <a:alpha val="40000"/>
                    </a:schemeClr>
                  </a:outerShdw>
                </a:effectLst>
              </a:rPr>
              <a:t> Science, Management and </a:t>
            </a:r>
            <a:r>
              <a:rPr lang="cs-CZ" sz="1800" dirty="0" err="1">
                <a:ln w="0"/>
                <a:effectLst>
                  <a:outerShdw blurRad="38100" dist="19050" dir="2700000" algn="tl" rotWithShape="0">
                    <a:schemeClr val="dk1">
                      <a:alpha val="40000"/>
                    </a:schemeClr>
                  </a:outerShdw>
                </a:effectLst>
              </a:rPr>
              <a:t>Egineering</a:t>
            </a:r>
            <a:endParaRPr lang="cs-CZ" sz="1800" dirty="0">
              <a:ln w="0"/>
              <a:effectLst>
                <a:outerShdw blurRad="38100" dist="19050" dir="2700000" algn="tl" rotWithShape="0">
                  <a:schemeClr val="dk1">
                    <a:alpha val="40000"/>
                  </a:schemeClr>
                </a:outerShdw>
              </a:effectLst>
            </a:endParaRPr>
          </a:p>
        </p:txBody>
      </p:sp>
      <p:sp>
        <p:nvSpPr>
          <p:cNvPr id="222212" name="Rectangle 4"/>
          <p:cNvSpPr>
            <a:spLocks noGrp="1" noChangeArrowheads="1"/>
          </p:cNvSpPr>
          <p:nvPr>
            <p:ph type="ctrTitle"/>
          </p:nvPr>
        </p:nvSpPr>
        <p:spPr>
          <a:xfrm>
            <a:off x="738554" y="2728913"/>
            <a:ext cx="10202497" cy="2157412"/>
          </a:xfrm>
        </p:spPr>
        <p:txBody>
          <a:bodyPr tIns="0" bIns="0" anchor="ctr"/>
          <a:lstStyle>
            <a:lvl1pPr>
              <a:defRPr sz="3200">
                <a:solidFill>
                  <a:srgbClr val="FF9900"/>
                </a:solidFill>
              </a:defRPr>
            </a:lvl1pPr>
          </a:lstStyle>
          <a:p>
            <a:r>
              <a:rPr lang="cs-CZ"/>
              <a:t>Kliknutím lze upravit styl.</a:t>
            </a:r>
          </a:p>
        </p:txBody>
      </p:sp>
      <p:sp>
        <p:nvSpPr>
          <p:cNvPr id="6" name="Rectangle 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7" name="Rectangle 6"/>
          <p:cNvSpPr>
            <a:spLocks noGrp="1" noChangeArrowheads="1"/>
          </p:cNvSpPr>
          <p:nvPr>
            <p:ph type="sldNum" sz="quarter" idx="11"/>
          </p:nvPr>
        </p:nvSpPr>
        <p:spPr/>
        <p:txBody>
          <a:bodyPr/>
          <a:lstStyle>
            <a:lvl1pPr>
              <a:defRPr smtClean="0"/>
            </a:lvl1pPr>
          </a:lstStyle>
          <a:p>
            <a:pPr>
              <a:defRPr/>
            </a:pPr>
            <a:fld id="{DFB5038F-8625-4142-A340-C3730808802C}" type="slidenum">
              <a:rPr lang="cs-CZ" altLang="cs-CZ"/>
              <a:pPr>
                <a:defRPr/>
              </a:pPr>
              <a:t>‹#›</a:t>
            </a:fld>
            <a:endParaRPr lang="cs-CZ" altLang="cs-CZ"/>
          </a:p>
        </p:txBody>
      </p:sp>
    </p:spTree>
    <p:extLst>
      <p:ext uri="{BB962C8B-B14F-4D97-AF65-F5344CB8AC3E}">
        <p14:creationId xmlns:p14="http://schemas.microsoft.com/office/powerpoint/2010/main" val="3629008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FF9900"/>
                </a:solidFill>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BB357460-3D2A-4B42-BCAE-798358548B39}" type="slidenum">
              <a:rPr lang="cs-CZ" altLang="cs-CZ"/>
              <a:pPr>
                <a:defRPr/>
              </a:pPr>
              <a:t>‹#›</a:t>
            </a:fld>
            <a:endParaRPr lang="cs-CZ" altLang="cs-CZ"/>
          </a:p>
        </p:txBody>
      </p:sp>
    </p:spTree>
    <p:extLst>
      <p:ext uri="{BB962C8B-B14F-4D97-AF65-F5344CB8AC3E}">
        <p14:creationId xmlns:p14="http://schemas.microsoft.com/office/powerpoint/2010/main" val="1174275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1382347"/>
            <a:ext cx="10363200" cy="1362075"/>
          </a:xfrm>
        </p:spPr>
        <p:txBody>
          <a:bodyPr anchor="t"/>
          <a:lstStyle>
            <a:lvl1pPr algn="l">
              <a:defRPr sz="4000" b="1" cap="all">
                <a:solidFill>
                  <a:srgbClr val="FF9900"/>
                </a:solidFill>
              </a:defRPr>
            </a:lvl1pPr>
          </a:lstStyle>
          <a:p>
            <a:r>
              <a:rPr lang="cs-CZ"/>
              <a:t>Kliknutím lze upravit styl.</a:t>
            </a:r>
            <a:endParaRPr lang="cs-CZ" dirty="0"/>
          </a:p>
        </p:txBody>
      </p:sp>
      <p:sp>
        <p:nvSpPr>
          <p:cNvPr id="3" name="Zástupný symbol pro text 2"/>
          <p:cNvSpPr>
            <a:spLocks noGrp="1"/>
          </p:cNvSpPr>
          <p:nvPr>
            <p:ph type="body" idx="1"/>
          </p:nvPr>
        </p:nvSpPr>
        <p:spPr>
          <a:xfrm>
            <a:off x="963084" y="2906713"/>
            <a:ext cx="103632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Upravte styly předlohy textu.</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238912B6-804A-44ED-9329-B9009092EBC2}" type="slidenum">
              <a:rPr lang="cs-CZ" altLang="cs-CZ"/>
              <a:pPr>
                <a:defRPr/>
              </a:pPr>
              <a:t>‹#›</a:t>
            </a:fld>
            <a:endParaRPr lang="cs-CZ" altLang="cs-CZ"/>
          </a:p>
        </p:txBody>
      </p:sp>
    </p:spTree>
    <p:extLst>
      <p:ext uri="{BB962C8B-B14F-4D97-AF65-F5344CB8AC3E}">
        <p14:creationId xmlns:p14="http://schemas.microsoft.com/office/powerpoint/2010/main" val="1367802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960967" y="835392"/>
            <a:ext cx="10437284" cy="647700"/>
          </a:xfrm>
        </p:spPr>
        <p:txBody>
          <a:bodyPr/>
          <a:lstStyle>
            <a:lvl1pPr>
              <a:defRPr>
                <a:solidFill>
                  <a:srgbClr val="FF9900"/>
                </a:solidFill>
              </a:defRPr>
            </a:lvl1pPr>
          </a:lstStyle>
          <a:p>
            <a:r>
              <a:rPr lang="cs-CZ"/>
              <a:t>Kliknutím lze upravit styl.</a:t>
            </a:r>
            <a:endParaRPr lang="cs-CZ" dirty="0"/>
          </a:p>
        </p:txBody>
      </p:sp>
      <p:sp>
        <p:nvSpPr>
          <p:cNvPr id="3" name="Zástupný symbol pro obsah 2"/>
          <p:cNvSpPr>
            <a:spLocks noGrp="1"/>
          </p:cNvSpPr>
          <p:nvPr>
            <p:ph sz="half" idx="1"/>
          </p:nvPr>
        </p:nvSpPr>
        <p:spPr>
          <a:xfrm>
            <a:off x="960967" y="2017713"/>
            <a:ext cx="5386917"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551085" y="2017713"/>
            <a:ext cx="5389033"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6B4E3F95-2FD9-4A48-89EC-66A3B8FBBCCC}" type="slidenum">
              <a:rPr lang="cs-CZ" altLang="cs-CZ"/>
              <a:pPr>
                <a:defRPr/>
              </a:pPr>
              <a:t>‹#›</a:t>
            </a:fld>
            <a:endParaRPr lang="cs-CZ" altLang="cs-CZ"/>
          </a:p>
        </p:txBody>
      </p:sp>
    </p:spTree>
    <p:extLst>
      <p:ext uri="{BB962C8B-B14F-4D97-AF65-F5344CB8AC3E}">
        <p14:creationId xmlns:p14="http://schemas.microsoft.com/office/powerpoint/2010/main" val="2110864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solidFill>
                  <a:srgbClr val="FF9900"/>
                </a:solidFill>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09600" y="2174875"/>
            <a:ext cx="5386917" cy="3478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93368" y="2174875"/>
            <a:ext cx="5389033" cy="34785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pPr>
              <a:defRPr/>
            </a:pPr>
            <a:fld id="{AD2002F4-B4EC-41DC-8954-9177C2396961}" type="slidenum">
              <a:rPr lang="cs-CZ" altLang="cs-CZ"/>
              <a:pPr>
                <a:defRPr/>
              </a:pPr>
              <a:t>‹#›</a:t>
            </a:fld>
            <a:endParaRPr lang="cs-CZ" altLang="cs-CZ"/>
          </a:p>
        </p:txBody>
      </p:sp>
    </p:spTree>
    <p:extLst>
      <p:ext uri="{BB962C8B-B14F-4D97-AF65-F5344CB8AC3E}">
        <p14:creationId xmlns:p14="http://schemas.microsoft.com/office/powerpoint/2010/main" val="580039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FF9900"/>
                </a:solidFill>
              </a:defRPr>
            </a:lvl1pPr>
          </a:lstStyle>
          <a:p>
            <a:r>
              <a:rPr lang="cs-CZ"/>
              <a:t>Kliknutím lze upravit styl.</a:t>
            </a:r>
          </a:p>
        </p:txBody>
      </p:sp>
      <p:sp>
        <p:nvSpPr>
          <p:cNvPr id="3"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pPr>
              <a:defRPr/>
            </a:pPr>
            <a:fld id="{42A9E2DD-3ABF-4B53-BBDA-83B57FDCF6F0}" type="slidenum">
              <a:rPr lang="cs-CZ" altLang="cs-CZ"/>
              <a:pPr>
                <a:defRPr/>
              </a:pPr>
              <a:t>‹#›</a:t>
            </a:fld>
            <a:endParaRPr lang="cs-CZ" altLang="cs-CZ"/>
          </a:p>
        </p:txBody>
      </p:sp>
    </p:spTree>
    <p:extLst>
      <p:ext uri="{BB962C8B-B14F-4D97-AF65-F5344CB8AC3E}">
        <p14:creationId xmlns:p14="http://schemas.microsoft.com/office/powerpoint/2010/main" val="45134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Upravte styly předlohy textu.</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163977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pPr>
              <a:defRPr/>
            </a:pPr>
            <a:fld id="{8C804982-33B1-4D17-A56C-8E95AABC341F}" type="slidenum">
              <a:rPr lang="cs-CZ" altLang="cs-CZ"/>
              <a:pPr>
                <a:defRPr/>
              </a:pPr>
              <a:t>‹#›</a:t>
            </a:fld>
            <a:endParaRPr lang="cs-CZ" altLang="cs-CZ"/>
          </a:p>
        </p:txBody>
      </p:sp>
    </p:spTree>
    <p:extLst>
      <p:ext uri="{BB962C8B-B14F-4D97-AF65-F5344CB8AC3E}">
        <p14:creationId xmlns:p14="http://schemas.microsoft.com/office/powerpoint/2010/main" val="2726441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lstStyle>
            <a:lvl1pPr algn="l">
              <a:defRPr sz="2000" b="1">
                <a:solidFill>
                  <a:srgbClr val="FF9900"/>
                </a:solidFill>
              </a:defRPr>
            </a:lvl1pPr>
          </a:lstStyle>
          <a:p>
            <a:r>
              <a:rPr lang="cs-CZ"/>
              <a:t>Kliknutím lze upravit styl.</a:t>
            </a:r>
          </a:p>
        </p:txBody>
      </p:sp>
      <p:sp>
        <p:nvSpPr>
          <p:cNvPr id="3" name="Zástupný symbol pro obsah 2"/>
          <p:cNvSpPr>
            <a:spLocks noGrp="1"/>
          </p:cNvSpPr>
          <p:nvPr>
            <p:ph idx="1"/>
          </p:nvPr>
        </p:nvSpPr>
        <p:spPr>
          <a:xfrm>
            <a:off x="4766733" y="273051"/>
            <a:ext cx="6815667" cy="3797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609601" y="1435101"/>
            <a:ext cx="4011084" cy="26357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7D5C74E2-6B54-4EA5-A272-0FFB35F6149E}" type="slidenum">
              <a:rPr lang="cs-CZ" altLang="cs-CZ"/>
              <a:pPr>
                <a:defRPr/>
              </a:pPr>
              <a:t>‹#›</a:t>
            </a:fld>
            <a:endParaRPr lang="cs-CZ" altLang="cs-CZ"/>
          </a:p>
        </p:txBody>
      </p:sp>
    </p:spTree>
    <p:extLst>
      <p:ext uri="{BB962C8B-B14F-4D97-AF65-F5344CB8AC3E}">
        <p14:creationId xmlns:p14="http://schemas.microsoft.com/office/powerpoint/2010/main" val="1346177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13238"/>
            <a:ext cx="7315200" cy="566738"/>
          </a:xfrm>
        </p:spPr>
        <p:txBody>
          <a:bodyPr/>
          <a:lstStyle>
            <a:lvl1pPr algn="l">
              <a:defRPr sz="2000" b="1">
                <a:solidFill>
                  <a:srgbClr val="FF9900"/>
                </a:solidFill>
              </a:defRPr>
            </a:lvl1pPr>
          </a:lstStyle>
          <a:p>
            <a:r>
              <a:rPr lang="cs-CZ"/>
              <a:t>Kliknutím lze upravit styl.</a:t>
            </a:r>
          </a:p>
        </p:txBody>
      </p:sp>
      <p:sp>
        <p:nvSpPr>
          <p:cNvPr id="3" name="Zástupný symbol pro obrázek 2"/>
          <p:cNvSpPr>
            <a:spLocks noGrp="1"/>
          </p:cNvSpPr>
          <p:nvPr>
            <p:ph type="pic" idx="1"/>
          </p:nvPr>
        </p:nvSpPr>
        <p:spPr>
          <a:xfrm>
            <a:off x="2389717" y="1056176"/>
            <a:ext cx="7315200" cy="309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6342184" y="5503985"/>
            <a:ext cx="5341816" cy="615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D499600B-7D58-47A8-A8F7-9E4EA07406FC}" type="slidenum">
              <a:rPr lang="cs-CZ" altLang="cs-CZ"/>
              <a:pPr>
                <a:defRPr/>
              </a:pPr>
              <a:t>‹#›</a:t>
            </a:fld>
            <a:endParaRPr lang="cs-CZ" altLang="cs-CZ"/>
          </a:p>
        </p:txBody>
      </p:sp>
    </p:spTree>
    <p:extLst>
      <p:ext uri="{BB962C8B-B14F-4D97-AF65-F5344CB8AC3E}">
        <p14:creationId xmlns:p14="http://schemas.microsoft.com/office/powerpoint/2010/main" val="3056689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51AC0B68-1BAB-402A-B180-5E023D61B080}" type="slidenum">
              <a:rPr lang="cs-CZ" altLang="cs-CZ"/>
              <a:pPr>
                <a:defRPr/>
              </a:pPr>
              <a:t>‹#›</a:t>
            </a:fld>
            <a:endParaRPr lang="cs-CZ" altLang="cs-CZ"/>
          </a:p>
        </p:txBody>
      </p:sp>
    </p:spTree>
    <p:extLst>
      <p:ext uri="{BB962C8B-B14F-4D97-AF65-F5344CB8AC3E}">
        <p14:creationId xmlns:p14="http://schemas.microsoft.com/office/powerpoint/2010/main" val="1443920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96917" y="1125539"/>
            <a:ext cx="2743200" cy="2676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60967" y="1125539"/>
            <a:ext cx="8032751" cy="26765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CF6DD7AB-0A72-4E0F-A7C4-436D8C6202C0}" type="slidenum">
              <a:rPr lang="cs-CZ" altLang="cs-CZ"/>
              <a:pPr>
                <a:defRPr/>
              </a:pPr>
              <a:t>‹#›</a:t>
            </a:fld>
            <a:endParaRPr lang="cs-CZ" altLang="cs-CZ"/>
          </a:p>
        </p:txBody>
      </p:sp>
    </p:spTree>
    <p:extLst>
      <p:ext uri="{BB962C8B-B14F-4D97-AF65-F5344CB8AC3E}">
        <p14:creationId xmlns:p14="http://schemas.microsoft.com/office/powerpoint/2010/main" val="282682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Kliknutím lze upravit styl.</a:t>
            </a:r>
            <a:endParaRPr lang="cs-CZ" dirty="0"/>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můžete upravit styl předlohy.</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EA7FF3CA-F8C7-49DB-A71D-7020D87E36A1}" type="slidenum">
              <a:rPr lang="cs-CZ" altLang="cs-CZ"/>
              <a:pPr>
                <a:defRPr/>
              </a:pPr>
              <a:t>‹#›</a:t>
            </a:fld>
            <a:endParaRPr lang="cs-CZ" altLang="cs-CZ"/>
          </a:p>
        </p:txBody>
      </p:sp>
    </p:spTree>
    <p:extLst>
      <p:ext uri="{BB962C8B-B14F-4D97-AF65-F5344CB8AC3E}">
        <p14:creationId xmlns:p14="http://schemas.microsoft.com/office/powerpoint/2010/main" val="1099817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můžete upravit styl předlohy.</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F503F317-CF61-4C59-91F1-B9E218D8F540}" type="slidenum">
              <a:rPr lang="cs-CZ" altLang="cs-CZ"/>
              <a:pPr>
                <a:defRPr/>
              </a:pPr>
              <a:t>‹#›</a:t>
            </a:fld>
            <a:endParaRPr lang="cs-CZ" altLang="cs-CZ"/>
          </a:p>
        </p:txBody>
      </p:sp>
    </p:spTree>
    <p:extLst>
      <p:ext uri="{BB962C8B-B14F-4D97-AF65-F5344CB8AC3E}">
        <p14:creationId xmlns:p14="http://schemas.microsoft.com/office/powerpoint/2010/main" val="2521850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57F5F5DD-489F-4C99-A620-05F2C4F12B78}" type="slidenum">
              <a:rPr lang="cs-CZ" altLang="cs-CZ"/>
              <a:pPr>
                <a:defRPr/>
              </a:pPr>
              <a:t>‹#›</a:t>
            </a:fld>
            <a:endParaRPr lang="cs-CZ" altLang="cs-CZ"/>
          </a:p>
        </p:txBody>
      </p:sp>
    </p:spTree>
    <p:extLst>
      <p:ext uri="{BB962C8B-B14F-4D97-AF65-F5344CB8AC3E}">
        <p14:creationId xmlns:p14="http://schemas.microsoft.com/office/powerpoint/2010/main" val="2254354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Upravte styly předlohy textu.</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FB320DBE-2272-4377-A530-309ADF40DEFC}" type="slidenum">
              <a:rPr lang="cs-CZ" altLang="cs-CZ"/>
              <a:pPr>
                <a:defRPr/>
              </a:pPr>
              <a:t>‹#›</a:t>
            </a:fld>
            <a:endParaRPr lang="cs-CZ" altLang="cs-CZ"/>
          </a:p>
        </p:txBody>
      </p:sp>
    </p:spTree>
    <p:extLst>
      <p:ext uri="{BB962C8B-B14F-4D97-AF65-F5344CB8AC3E}">
        <p14:creationId xmlns:p14="http://schemas.microsoft.com/office/powerpoint/2010/main" val="2007146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960967" y="1125539"/>
            <a:ext cx="5386917"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551085" y="1125539"/>
            <a:ext cx="5389033"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3197D41D-3CFF-4643-B0EF-688FE423DC32}" type="slidenum">
              <a:rPr lang="cs-CZ" altLang="cs-CZ"/>
              <a:pPr>
                <a:defRPr/>
              </a:pPr>
              <a:t>‹#›</a:t>
            </a:fld>
            <a:endParaRPr lang="cs-CZ" altLang="cs-CZ"/>
          </a:p>
        </p:txBody>
      </p:sp>
    </p:spTree>
    <p:extLst>
      <p:ext uri="{BB962C8B-B14F-4D97-AF65-F5344CB8AC3E}">
        <p14:creationId xmlns:p14="http://schemas.microsoft.com/office/powerpoint/2010/main" val="408710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960967" y="1125539"/>
            <a:ext cx="5386917"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551085" y="1125539"/>
            <a:ext cx="538903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p:cNvSpPr>
            <a:spLocks noGrp="1" noChangeArrowheads="1"/>
          </p:cNvSpPr>
          <p:nvPr>
            <p:ph type="ftr" sz="quarter" idx="10"/>
          </p:nvPr>
        </p:nvSpPr>
        <p:spPr>
          <a:ln/>
        </p:spPr>
        <p:txBody>
          <a:bodyPr/>
          <a:lstStyle>
            <a:lvl1pPr>
              <a:defRPr/>
            </a:lvl1pPr>
          </a:lstStyle>
          <a:p>
            <a:endParaRPr lang="cs-CZ"/>
          </a:p>
        </p:txBody>
      </p:sp>
      <p:sp>
        <p:nvSpPr>
          <p:cNvPr id="6"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3993729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6"/>
          <p:cNvSpPr>
            <a:spLocks noGrp="1" noChangeArrowheads="1"/>
          </p:cNvSpPr>
          <p:nvPr>
            <p:ph type="sldNum" sz="quarter" idx="11"/>
          </p:nvPr>
        </p:nvSpPr>
        <p:spPr>
          <a:ln/>
        </p:spPr>
        <p:txBody>
          <a:bodyPr/>
          <a:lstStyle>
            <a:lvl1pPr>
              <a:defRPr/>
            </a:lvl1pPr>
          </a:lstStyle>
          <a:p>
            <a:pPr>
              <a:defRPr/>
            </a:pPr>
            <a:fld id="{DC43FAD4-CCE0-4A97-9F61-7EA3BCCF6FDB}" type="slidenum">
              <a:rPr lang="cs-CZ" altLang="cs-CZ"/>
              <a:pPr>
                <a:defRPr/>
              </a:pPr>
              <a:t>‹#›</a:t>
            </a:fld>
            <a:endParaRPr lang="cs-CZ" altLang="cs-CZ"/>
          </a:p>
        </p:txBody>
      </p:sp>
    </p:spTree>
    <p:extLst>
      <p:ext uri="{BB962C8B-B14F-4D97-AF65-F5344CB8AC3E}">
        <p14:creationId xmlns:p14="http://schemas.microsoft.com/office/powerpoint/2010/main" val="3566604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6"/>
          <p:cNvSpPr>
            <a:spLocks noGrp="1" noChangeArrowheads="1"/>
          </p:cNvSpPr>
          <p:nvPr>
            <p:ph type="sldNum" sz="quarter" idx="11"/>
          </p:nvPr>
        </p:nvSpPr>
        <p:spPr>
          <a:ln/>
        </p:spPr>
        <p:txBody>
          <a:bodyPr/>
          <a:lstStyle>
            <a:lvl1pPr>
              <a:defRPr/>
            </a:lvl1pPr>
          </a:lstStyle>
          <a:p>
            <a:pPr>
              <a:defRPr/>
            </a:pPr>
            <a:fld id="{3D0D41BC-1363-4792-BA74-38BB2C894867}" type="slidenum">
              <a:rPr lang="cs-CZ" altLang="cs-CZ"/>
              <a:pPr>
                <a:defRPr/>
              </a:pPr>
              <a:t>‹#›</a:t>
            </a:fld>
            <a:endParaRPr lang="cs-CZ" altLang="cs-CZ"/>
          </a:p>
        </p:txBody>
      </p:sp>
    </p:spTree>
    <p:extLst>
      <p:ext uri="{BB962C8B-B14F-4D97-AF65-F5344CB8AC3E}">
        <p14:creationId xmlns:p14="http://schemas.microsoft.com/office/powerpoint/2010/main" val="4184885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6"/>
          <p:cNvSpPr>
            <a:spLocks noGrp="1" noChangeArrowheads="1"/>
          </p:cNvSpPr>
          <p:nvPr>
            <p:ph type="sldNum" sz="quarter" idx="11"/>
          </p:nvPr>
        </p:nvSpPr>
        <p:spPr>
          <a:ln/>
        </p:spPr>
        <p:txBody>
          <a:bodyPr/>
          <a:lstStyle>
            <a:lvl1pPr>
              <a:defRPr/>
            </a:lvl1pPr>
          </a:lstStyle>
          <a:p>
            <a:pPr>
              <a:defRPr/>
            </a:pPr>
            <a:fld id="{1580938D-D8BF-4DD7-9562-8FA72EF62F35}" type="slidenum">
              <a:rPr lang="cs-CZ" altLang="cs-CZ"/>
              <a:pPr>
                <a:defRPr/>
              </a:pPr>
              <a:t>‹#›</a:t>
            </a:fld>
            <a:endParaRPr lang="cs-CZ" altLang="cs-CZ"/>
          </a:p>
        </p:txBody>
      </p:sp>
    </p:spTree>
    <p:extLst>
      <p:ext uri="{BB962C8B-B14F-4D97-AF65-F5344CB8AC3E}">
        <p14:creationId xmlns:p14="http://schemas.microsoft.com/office/powerpoint/2010/main" val="2904166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a:prstGeom prst="rect">
            <a:avLst/>
          </a:prstGeo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FD676501-11C8-421B-9181-EC342C7D64B3}" type="slidenum">
              <a:rPr lang="cs-CZ" altLang="cs-CZ"/>
              <a:pPr>
                <a:defRPr/>
              </a:pPr>
              <a:t>‹#›</a:t>
            </a:fld>
            <a:endParaRPr lang="cs-CZ" altLang="cs-CZ"/>
          </a:p>
        </p:txBody>
      </p:sp>
    </p:spTree>
    <p:extLst>
      <p:ext uri="{BB962C8B-B14F-4D97-AF65-F5344CB8AC3E}">
        <p14:creationId xmlns:p14="http://schemas.microsoft.com/office/powerpoint/2010/main" val="1906164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a:prstGeom prst="rect">
            <a:avLst/>
          </a:prstGeo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D5E68A33-F2E3-40AA-A094-D2E4CDE66D26}" type="slidenum">
              <a:rPr lang="cs-CZ" altLang="cs-CZ"/>
              <a:pPr>
                <a:defRPr/>
              </a:pPr>
              <a:t>‹#›</a:t>
            </a:fld>
            <a:endParaRPr lang="cs-CZ" altLang="cs-CZ"/>
          </a:p>
        </p:txBody>
      </p:sp>
    </p:spTree>
    <p:extLst>
      <p:ext uri="{BB962C8B-B14F-4D97-AF65-F5344CB8AC3E}">
        <p14:creationId xmlns:p14="http://schemas.microsoft.com/office/powerpoint/2010/main" val="250123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95B48044-FDE4-4A59-9918-4D6077E25B15}" type="slidenum">
              <a:rPr lang="cs-CZ" altLang="cs-CZ"/>
              <a:pPr>
                <a:defRPr/>
              </a:pPr>
              <a:t>‹#›</a:t>
            </a:fld>
            <a:endParaRPr lang="cs-CZ" altLang="cs-CZ"/>
          </a:p>
        </p:txBody>
      </p:sp>
    </p:spTree>
    <p:extLst>
      <p:ext uri="{BB962C8B-B14F-4D97-AF65-F5344CB8AC3E}">
        <p14:creationId xmlns:p14="http://schemas.microsoft.com/office/powerpoint/2010/main" val="290423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08018" y="274639"/>
            <a:ext cx="2832100" cy="1692275"/>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1" y="274639"/>
            <a:ext cx="8295217" cy="16922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C9A38ADB-C5A4-4C09-B811-4C38C985752E}" type="slidenum">
              <a:rPr lang="cs-CZ" altLang="cs-CZ"/>
              <a:pPr>
                <a:defRPr/>
              </a:pPr>
              <a:t>‹#›</a:t>
            </a:fld>
            <a:endParaRPr lang="cs-CZ" altLang="cs-CZ"/>
          </a:p>
        </p:txBody>
      </p:sp>
    </p:spTree>
    <p:extLst>
      <p:ext uri="{BB962C8B-B14F-4D97-AF65-F5344CB8AC3E}">
        <p14:creationId xmlns:p14="http://schemas.microsoft.com/office/powerpoint/2010/main" val="1421948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Kliknutím lze upravit styl.</a:t>
            </a:r>
            <a:endParaRPr lang="cs-CZ" dirty="0"/>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558056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582615" y="72415"/>
            <a:ext cx="10357503" cy="1143000"/>
          </a:xfrm>
          <a:prstGeom prst="rect">
            <a:avLst/>
          </a:prstGeom>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1022659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401992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8"/>
          <p:cNvSpPr>
            <a:spLocks noGrp="1" noChangeArrowheads="1"/>
          </p:cNvSpPr>
          <p:nvPr>
            <p:ph type="ftr" sz="quarter" idx="10"/>
          </p:nvPr>
        </p:nvSpPr>
        <p:spPr>
          <a:ln/>
        </p:spPr>
        <p:txBody>
          <a:bodyPr/>
          <a:lstStyle>
            <a:lvl1pPr>
              <a:defRPr/>
            </a:lvl1pPr>
          </a:lstStyle>
          <a:p>
            <a:endParaRPr lang="cs-CZ"/>
          </a:p>
        </p:txBody>
      </p:sp>
      <p:sp>
        <p:nvSpPr>
          <p:cNvPr id="8"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1100381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960967" y="1125539"/>
            <a:ext cx="5386917"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551085" y="1125539"/>
            <a:ext cx="538903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p:cNvSpPr>
            <a:spLocks noGrp="1" noChangeArrowheads="1"/>
          </p:cNvSpPr>
          <p:nvPr>
            <p:ph type="ftr" sz="quarter" idx="10"/>
          </p:nvPr>
        </p:nvSpPr>
        <p:spPr>
          <a:ln/>
        </p:spPr>
        <p:txBody>
          <a:bodyPr/>
          <a:lstStyle>
            <a:lvl1pPr>
              <a:defRPr/>
            </a:lvl1pPr>
          </a:lstStyle>
          <a:p>
            <a:endParaRPr lang="cs-CZ"/>
          </a:p>
        </p:txBody>
      </p:sp>
      <p:sp>
        <p:nvSpPr>
          <p:cNvPr id="6"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20900493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8"/>
          <p:cNvSpPr>
            <a:spLocks noGrp="1" noChangeArrowheads="1"/>
          </p:cNvSpPr>
          <p:nvPr>
            <p:ph type="ftr" sz="quarter" idx="10"/>
          </p:nvPr>
        </p:nvSpPr>
        <p:spPr>
          <a:ln/>
        </p:spPr>
        <p:txBody>
          <a:bodyPr/>
          <a:lstStyle>
            <a:lvl1pPr>
              <a:defRPr/>
            </a:lvl1pPr>
          </a:lstStyle>
          <a:p>
            <a:endParaRPr lang="cs-CZ"/>
          </a:p>
        </p:txBody>
      </p:sp>
      <p:sp>
        <p:nvSpPr>
          <p:cNvPr id="8"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10354858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Rectangle 8"/>
          <p:cNvSpPr>
            <a:spLocks noGrp="1" noChangeArrowheads="1"/>
          </p:cNvSpPr>
          <p:nvPr>
            <p:ph type="ftr" sz="quarter" idx="10"/>
          </p:nvPr>
        </p:nvSpPr>
        <p:spPr>
          <a:ln/>
        </p:spPr>
        <p:txBody>
          <a:bodyPr/>
          <a:lstStyle>
            <a:lvl1pPr>
              <a:defRPr/>
            </a:lvl1pPr>
          </a:lstStyle>
          <a:p>
            <a:endParaRPr lang="cs-CZ"/>
          </a:p>
        </p:txBody>
      </p:sp>
      <p:sp>
        <p:nvSpPr>
          <p:cNvPr id="4"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2633482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cs-CZ"/>
          </a:p>
        </p:txBody>
      </p:sp>
      <p:sp>
        <p:nvSpPr>
          <p:cNvPr id="3"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2584471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a:prstGeom prst="rect">
            <a:avLst/>
          </a:prstGeo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endParaRPr lang="cs-CZ"/>
          </a:p>
        </p:txBody>
      </p:sp>
      <p:sp>
        <p:nvSpPr>
          <p:cNvPr id="6"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20412330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a:prstGeom prst="rect">
            <a:avLst/>
          </a:prstGeo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endParaRPr lang="cs-CZ"/>
          </a:p>
        </p:txBody>
      </p:sp>
      <p:sp>
        <p:nvSpPr>
          <p:cNvPr id="6"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137432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3986600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08018" y="274639"/>
            <a:ext cx="2832100" cy="5857875"/>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1" y="274639"/>
            <a:ext cx="8295217" cy="585787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A31BE158-F2DC-4044-B8DE-7BFE33425CBA}" type="slidenum">
              <a:rPr lang="cs-CZ" smtClean="0"/>
              <a:t>‹#›</a:t>
            </a:fld>
            <a:endParaRPr lang="cs-CZ"/>
          </a:p>
        </p:txBody>
      </p:sp>
    </p:spTree>
    <p:extLst>
      <p:ext uri="{BB962C8B-B14F-4D97-AF65-F5344CB8AC3E}">
        <p14:creationId xmlns:p14="http://schemas.microsoft.com/office/powerpoint/2010/main" val="111699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3357034" y="2565401"/>
            <a:ext cx="7584017" cy="2663825"/>
          </a:xfrm>
          <a:prstGeom prst="rect">
            <a:avLst/>
          </a:prstGeom>
        </p:spPr>
        <p:txBody>
          <a:bodyPr tIns="0" bIns="0" anchor="ctr"/>
          <a:lstStyle>
            <a:lvl1pPr>
              <a:defRPr sz="3200"/>
            </a:lvl1pPr>
          </a:lstStyle>
          <a:p>
            <a:r>
              <a:rPr lang="cs-CZ"/>
              <a:t>Kliknutím lze upravit styl.</a:t>
            </a:r>
          </a:p>
        </p:txBody>
      </p:sp>
      <p:sp>
        <p:nvSpPr>
          <p:cNvPr id="3" name="Rectangle 15"/>
          <p:cNvSpPr>
            <a:spLocks noGrp="1" noChangeArrowheads="1"/>
          </p:cNvSpPr>
          <p:nvPr>
            <p:ph type="ftr" sz="quarter" idx="10"/>
          </p:nvPr>
        </p:nvSpPr>
        <p:spPr/>
        <p:txBody>
          <a:bodyPr/>
          <a:lstStyle>
            <a:lvl1pPr>
              <a:defRPr/>
            </a:lvl1pPr>
          </a:lstStyle>
          <a:p>
            <a:endParaRPr lang="cs-CZ"/>
          </a:p>
        </p:txBody>
      </p:sp>
      <p:sp>
        <p:nvSpPr>
          <p:cNvPr id="4" name="Rectangle 16"/>
          <p:cNvSpPr>
            <a:spLocks noGrp="1" noChangeArrowheads="1"/>
          </p:cNvSpPr>
          <p:nvPr>
            <p:ph type="sldNum" sz="quarter" idx="11"/>
          </p:nvPr>
        </p:nvSpPr>
        <p:spPr/>
        <p:txBody>
          <a:bodyPr/>
          <a:lstStyle>
            <a:lvl1pPr>
              <a:defRPr smtClean="0"/>
            </a:lvl1pPr>
          </a:lstStyle>
          <a:p>
            <a:fld id="{A31BE158-F2DC-4044-B8DE-7BFE33425CBA}" type="slidenum">
              <a:rPr lang="cs-CZ" smtClean="0"/>
              <a:t>‹#›</a:t>
            </a:fld>
            <a:endParaRPr lang="cs-CZ"/>
          </a:p>
        </p:txBody>
      </p:sp>
    </p:spTree>
    <p:extLst>
      <p:ext uri="{BB962C8B-B14F-4D97-AF65-F5344CB8AC3E}">
        <p14:creationId xmlns:p14="http://schemas.microsoft.com/office/powerpoint/2010/main" val="3928697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Intro Whit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6F58F134-7896-44CE-9281-B940F7D70A47}"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3" name="Obrázek 12" descr="Obsah obrázku text, hodiny&#10;&#10;Popis byl vytvořen automaticky">
            <a:extLst>
              <a:ext uri="{FF2B5EF4-FFF2-40B4-BE49-F238E27FC236}">
                <a16:creationId xmlns:a16="http://schemas.microsoft.com/office/drawing/2014/main" id="{AC231224-87A3-4A93-B61C-3C4E31B2A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3">
            <a:extLs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a:extLst>
              <a:ext uri="{FF2B5EF4-FFF2-40B4-BE49-F238E27FC236}">
                <a16:creationId xmlns:a16="http://schemas.microsoft.com/office/drawing/2014/main" id="{55579504-8F8C-4D91-A1F5-E7ECA31A7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1739914200"/>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Rectangle 8"/>
          <p:cNvSpPr>
            <a:spLocks noGrp="1" noChangeArrowheads="1"/>
          </p:cNvSpPr>
          <p:nvPr>
            <p:ph type="ftr" sz="quarter" idx="10"/>
          </p:nvPr>
        </p:nvSpPr>
        <p:spPr>
          <a:ln/>
        </p:spPr>
        <p:txBody>
          <a:bodyPr/>
          <a:lstStyle>
            <a:lvl1pPr>
              <a:defRPr/>
            </a:lvl1pPr>
          </a:lstStyle>
          <a:p>
            <a:endParaRPr lang="cs-CZ"/>
          </a:p>
        </p:txBody>
      </p:sp>
      <p:sp>
        <p:nvSpPr>
          <p:cNvPr id="4"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28979584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Intro Blue">
    <p:bg>
      <p:bgPr>
        <a:solidFill>
          <a:srgbClr val="0000E2"/>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6F58F134-7896-44CE-9281-B940F7D70A47}"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3" y="2900365"/>
            <a:ext cx="11361600"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0469" b="-40469"/>
          <a:stretch/>
        </p:blipFill>
        <p:spPr>
          <a:xfrm>
            <a:off x="6742800" y="2772000"/>
            <a:ext cx="5505049" cy="6336000"/>
          </a:xfrm>
          <a:prstGeom prst="rect">
            <a:avLst/>
          </a:prstGeom>
        </p:spPr>
      </p:pic>
      <p:pic>
        <p:nvPicPr>
          <p:cNvPr id="10" name="Obrázek 9" descr="Obsah obrázku text, hodiny&#10;&#10;Popis byl vytvořen automaticky">
            <a:extLst>
              <a:ext uri="{FF2B5EF4-FFF2-40B4-BE49-F238E27FC236}">
                <a16:creationId xmlns:a16="http://schemas.microsoft.com/office/drawing/2014/main" id="{EB00C688-6EE2-48E3-946A-78B8E652D4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1" name="Obrázek 10">
            <a:extLst>
              <a:ext uri="{FF2B5EF4-FFF2-40B4-BE49-F238E27FC236}">
                <a16:creationId xmlns:a16="http://schemas.microsoft.com/office/drawing/2014/main" id="{F5E2F917-B83F-459C-964E-21784BBCB3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1401693539"/>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Intro White + pictur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6F58F134-7896-44CE-9281-B940F7D70A47}"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5" name="Obrázek 14" descr="Obsah obrázku text, hodiny&#10;&#10;Popis byl vytvořen automaticky">
            <a:extLst>
              <a:ext uri="{FF2B5EF4-FFF2-40B4-BE49-F238E27FC236}">
                <a16:creationId xmlns:a16="http://schemas.microsoft.com/office/drawing/2014/main" id="{D75CEADC-27FE-4F2C-A9F5-DDC3C7D9F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91942C0D-345E-476A-BFBE-0F631B529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3175860079"/>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Intro Blue + pictur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6F58F134-7896-44CE-9281-B940F7D70A47}"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FFFFFF"/>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pic>
        <p:nvPicPr>
          <p:cNvPr id="15" name="Obrázek 14" descr="Obsah obrázku text, hodiny&#10;&#10;Popis byl vytvořen automaticky">
            <a:extLst>
              <a:ext uri="{FF2B5EF4-FFF2-40B4-BE49-F238E27FC236}">
                <a16:creationId xmlns:a16="http://schemas.microsoft.com/office/drawing/2014/main" id="{E04138B1-ED6C-42B8-BADD-7C3501196C7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13" name="Obrázek 12">
            <a:extLst>
              <a:ext uri="{FF2B5EF4-FFF2-40B4-BE49-F238E27FC236}">
                <a16:creationId xmlns:a16="http://schemas.microsoft.com/office/drawing/2014/main" id="{BBE14810-0294-456C-AA99-4C6684819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2146969318"/>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Intro White half">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6F58F134-7896-44CE-9281-B940F7D70A47}"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BAE50E0F-7153-4349-BBBB-00C773297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A05A33A2-DD17-417B-BE1E-8AD4CB28A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64" y="428411"/>
            <a:ext cx="2087257" cy="881550"/>
          </a:xfrm>
          <a:prstGeom prst="rect">
            <a:avLst/>
          </a:prstGeom>
        </p:spPr>
      </p:pic>
    </p:spTree>
    <p:extLst>
      <p:ext uri="{BB962C8B-B14F-4D97-AF65-F5344CB8AC3E}">
        <p14:creationId xmlns:p14="http://schemas.microsoft.com/office/powerpoint/2010/main" val="4031059738"/>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Intro Blue half">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6F58F134-7896-44CE-9281-B940F7D70A47}" type="slidenum">
              <a:rPr lang="cs-CZ" smtClean="0"/>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chemeClr val="bg1"/>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bg1"/>
                </a:solidFill>
                <a:latin typeface="Arial" panose="020B0604020202020204" pitchFamily="34" charset="0"/>
              </a:defRPr>
            </a:lvl1pPr>
          </a:lstStyle>
          <a:p>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1490" b="-2286"/>
          <a:stretch/>
        </p:blipFill>
        <p:spPr>
          <a:xfrm>
            <a:off x="6742395" y="2844000"/>
            <a:ext cx="5505126"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9C2892A4-4AE1-4F46-A20A-E5ED594F02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4000" y="378000"/>
            <a:ext cx="1408335" cy="1019502"/>
          </a:xfrm>
          <a:prstGeom prst="rect">
            <a:avLst/>
          </a:prstGeom>
        </p:spPr>
      </p:pic>
      <p:pic>
        <p:nvPicPr>
          <p:cNvPr id="9" name="Obrázek 8">
            <a:extLst>
              <a:ext uri="{FF2B5EF4-FFF2-40B4-BE49-F238E27FC236}">
                <a16:creationId xmlns:a16="http://schemas.microsoft.com/office/drawing/2014/main" id="{84DE195D-C821-4756-A308-C4DA3A1E27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1664" y="428411"/>
            <a:ext cx="2087257" cy="881549"/>
          </a:xfrm>
          <a:prstGeom prst="rect">
            <a:avLst/>
          </a:prstGeom>
        </p:spPr>
      </p:pic>
    </p:spTree>
    <p:extLst>
      <p:ext uri="{BB962C8B-B14F-4D97-AF65-F5344CB8AC3E}">
        <p14:creationId xmlns:p14="http://schemas.microsoft.com/office/powerpoint/2010/main" val="330607690"/>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7" name="Obrázek 6" descr="Obsah obrázku interiér, světlo&#10;&#10;Popis byl vytvořen automaticky">
            <a:extLst>
              <a:ext uri="{FF2B5EF4-FFF2-40B4-BE49-F238E27FC236}">
                <a16:creationId xmlns:a16="http://schemas.microsoft.com/office/drawing/2014/main" id="{DF9BE563-9AB0-4A7C-BB6E-3D88028C8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2" name="Obrázek 11">
            <a:extLst>
              <a:ext uri="{FF2B5EF4-FFF2-40B4-BE49-F238E27FC236}">
                <a16:creationId xmlns:a16="http://schemas.microsoft.com/office/drawing/2014/main" id="{FBC6FB59-C67D-4E95-B94D-8918147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4E6BF75B-E62C-4F8E-AE82-5BC7FA2470C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15" name="Zástupný symbol pro zápatí 2">
            <a:extLst>
              <a:ext uri="{FF2B5EF4-FFF2-40B4-BE49-F238E27FC236}">
                <a16:creationId xmlns:a16="http://schemas.microsoft.com/office/drawing/2014/main" id="{FB5A25A1-BE1A-4F4E-87B3-DA8C47B400D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3" name="Obrázek 2">
            <a:extLst>
              <a:ext uri="{FF2B5EF4-FFF2-40B4-BE49-F238E27FC236}">
                <a16:creationId xmlns:a16="http://schemas.microsoft.com/office/drawing/2014/main" id="{C9AE4C31-AC45-4530-BAFB-8F626014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299939118"/>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6" name="Obrázek 15" descr="Obsah obrázku interiér, světlo&#10;&#10;Popis byl vytvořen automaticky">
            <a:extLst>
              <a:ext uri="{FF2B5EF4-FFF2-40B4-BE49-F238E27FC236}">
                <a16:creationId xmlns:a16="http://schemas.microsoft.com/office/drawing/2014/main" id="{0DE9DA07-32F9-4E6E-A7BE-99647D63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7" name="Obrázek 16">
            <a:extLst>
              <a:ext uri="{FF2B5EF4-FFF2-40B4-BE49-F238E27FC236}">
                <a16:creationId xmlns:a16="http://schemas.microsoft.com/office/drawing/2014/main" id="{197151F2-E319-483E-AE55-F68A678C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8" name="Rectangle 18">
            <a:extLst>
              <a:ext uri="{FF2B5EF4-FFF2-40B4-BE49-F238E27FC236}">
                <a16:creationId xmlns:a16="http://schemas.microsoft.com/office/drawing/2014/main" id="{C431A331-E089-4180-93A6-DF1B93BDF06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19" name="Zástupný symbol pro zápatí 2">
            <a:extLst>
              <a:ext uri="{FF2B5EF4-FFF2-40B4-BE49-F238E27FC236}">
                <a16:creationId xmlns:a16="http://schemas.microsoft.com/office/drawing/2014/main" id="{337D529D-6F63-4BAA-945F-E98559FE4B96}"/>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1" name="Obrázek 10">
            <a:extLst>
              <a:ext uri="{FF2B5EF4-FFF2-40B4-BE49-F238E27FC236}">
                <a16:creationId xmlns:a16="http://schemas.microsoft.com/office/drawing/2014/main" id="{6022C6D1-41F4-4E86-A277-3E0EB14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448012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comparison">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5" name="Obrázek 14" descr="Obsah obrázku interiér, světlo&#10;&#10;Popis byl vytvořen automaticky">
            <a:extLst>
              <a:ext uri="{FF2B5EF4-FFF2-40B4-BE49-F238E27FC236}">
                <a16:creationId xmlns:a16="http://schemas.microsoft.com/office/drawing/2014/main" id="{204A2C78-616B-4BB2-9631-06B1AF53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2ABDA073-F32D-4A08-BBA9-D9A584A99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E50F766C-2233-422C-84C6-A293DB9EBCE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18" name="Zástupný symbol pro zápatí 2">
            <a:extLst>
              <a:ext uri="{FF2B5EF4-FFF2-40B4-BE49-F238E27FC236}">
                <a16:creationId xmlns:a16="http://schemas.microsoft.com/office/drawing/2014/main" id="{374F2939-4B34-4B0F-A33E-0861C6E652E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0" name="Obrázek 9">
            <a:extLst>
              <a:ext uri="{FF2B5EF4-FFF2-40B4-BE49-F238E27FC236}">
                <a16:creationId xmlns:a16="http://schemas.microsoft.com/office/drawing/2014/main" id="{B2A1D592-88A0-4761-8729-E8D3B8CB8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335151135"/>
      </p:ext>
    </p:extLst>
  </p:cSld>
  <p:clrMapOvr>
    <a:masterClrMapping/>
  </p:clrMapOvr>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 subtitle + comparison">
    <p:spTree>
      <p:nvGrpSpPr>
        <p:cNvPr id="1" name=""/>
        <p:cNvGrpSpPr/>
        <p:nvPr/>
      </p:nvGrpSpPr>
      <p:grpSpPr>
        <a:xfrm>
          <a:off x="0" y="0"/>
          <a:ext cx="0" cy="0"/>
          <a:chOff x="0" y="0"/>
          <a:chExt cx="0" cy="0"/>
        </a:xfrm>
      </p:grpSpPr>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9" y="1290515"/>
            <a:ext cx="5220000"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20" name="Obrázek 19" descr="Obsah obrázku interiér, světlo&#10;&#10;Popis byl vytvořen automaticky">
            <a:extLst>
              <a:ext uri="{FF2B5EF4-FFF2-40B4-BE49-F238E27FC236}">
                <a16:creationId xmlns:a16="http://schemas.microsoft.com/office/drawing/2014/main" id="{916C6AAE-6136-4D89-8887-AA325E612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2" name="Obrázek 21">
            <a:extLst>
              <a:ext uri="{FF2B5EF4-FFF2-40B4-BE49-F238E27FC236}">
                <a16:creationId xmlns:a16="http://schemas.microsoft.com/office/drawing/2014/main" id="{B1469A3A-D828-406B-A0D9-8D243170D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3" name="Rectangle 18">
            <a:extLst>
              <a:ext uri="{FF2B5EF4-FFF2-40B4-BE49-F238E27FC236}">
                <a16:creationId xmlns:a16="http://schemas.microsoft.com/office/drawing/2014/main" id="{D858D521-8C6F-4983-8F70-44C4A5BBE031}"/>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24" name="Zástupný symbol pro zápatí 2">
            <a:extLst>
              <a:ext uri="{FF2B5EF4-FFF2-40B4-BE49-F238E27FC236}">
                <a16:creationId xmlns:a16="http://schemas.microsoft.com/office/drawing/2014/main" id="{6B1E7ADA-ADDF-4838-B970-27AAE8BF429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4" name="Obrázek 13">
            <a:extLst>
              <a:ext uri="{FF2B5EF4-FFF2-40B4-BE49-F238E27FC236}">
                <a16:creationId xmlns:a16="http://schemas.microsoft.com/office/drawing/2014/main" id="{6E3A06D8-87DC-4D0E-96C7-76913D26A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00602030"/>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ture +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42" y="2596855"/>
            <a:ext cx="4125465" cy="3208441"/>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sz="2000"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err="1"/>
              <a:t>Click</a:t>
            </a:r>
            <a:r>
              <a:rPr lang="cs-CZ" noProof="0" dirty="0"/>
              <a:t> to </a:t>
            </a:r>
            <a:r>
              <a:rPr lang="cs-CZ" noProof="0" dirty="0" err="1"/>
              <a:t>add</a:t>
            </a:r>
            <a:r>
              <a:rPr lang="cs-CZ" noProof="0" dirty="0"/>
              <a:t>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15" y="1665288"/>
            <a:ext cx="6207791" cy="4139998"/>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pic>
        <p:nvPicPr>
          <p:cNvPr id="15" name="Obrázek 14" descr="Obsah obrázku interiér, světlo&#10;&#10;Popis byl vytvořen automaticky">
            <a:extLst>
              <a:ext uri="{FF2B5EF4-FFF2-40B4-BE49-F238E27FC236}">
                <a16:creationId xmlns:a16="http://schemas.microsoft.com/office/drawing/2014/main" id="{B148CD22-4238-4C75-966D-E00890C74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6" name="Obrázek 15">
            <a:extLst>
              <a:ext uri="{FF2B5EF4-FFF2-40B4-BE49-F238E27FC236}">
                <a16:creationId xmlns:a16="http://schemas.microsoft.com/office/drawing/2014/main" id="{61010F59-75C1-4984-AE4E-29A98E270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7" name="Rectangle 18">
            <a:extLst>
              <a:ext uri="{FF2B5EF4-FFF2-40B4-BE49-F238E27FC236}">
                <a16:creationId xmlns:a16="http://schemas.microsoft.com/office/drawing/2014/main" id="{1FF33945-3B47-4C86-A4D3-68B169E9613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18" name="Zástupný symbol pro zápatí 2">
            <a:extLst>
              <a:ext uri="{FF2B5EF4-FFF2-40B4-BE49-F238E27FC236}">
                <a16:creationId xmlns:a16="http://schemas.microsoft.com/office/drawing/2014/main" id="{F755C9BE-89AB-4A55-B4AC-09225F14157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3" name="Obrázek 12">
            <a:extLst>
              <a:ext uri="{FF2B5EF4-FFF2-40B4-BE49-F238E27FC236}">
                <a16:creationId xmlns:a16="http://schemas.microsoft.com/office/drawing/2014/main" id="{D841305F-87FF-4412-A3C0-A4F500DB0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71063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cs-CZ"/>
          </a:p>
        </p:txBody>
      </p:sp>
      <p:sp>
        <p:nvSpPr>
          <p:cNvPr id="3"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13154701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 subtitle + 3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8"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r>
              <a:rPr lang="cs-CZ" dirty="0" err="1"/>
              <a:t>Click</a:t>
            </a:r>
            <a:r>
              <a:rPr lang="cs-CZ" dirty="0"/>
              <a:t> to </a:t>
            </a:r>
            <a:r>
              <a:rPr lang="cs-CZ" dirty="0" err="1"/>
              <a:t>add</a:t>
            </a:r>
            <a:r>
              <a:rPr lang="cs-CZ" dirty="0"/>
              <a: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20000"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4" y="1692012"/>
            <a:ext cx="3311525" cy="2230711"/>
          </a:xfrm>
        </p:spPr>
        <p:txBody>
          <a:bodyPr/>
          <a:lstStyle>
            <a:lvl1pPr>
              <a:defRPr/>
            </a:lvl1pPr>
          </a:lstStyle>
          <a:p>
            <a:r>
              <a:rPr lang="cs-CZ" dirty="0" err="1"/>
              <a:t>Click</a:t>
            </a:r>
            <a:r>
              <a:rPr lang="cs-CZ" dirty="0"/>
              <a:t> to </a:t>
            </a:r>
            <a:r>
              <a:rPr lang="cs-CZ" dirty="0" err="1"/>
              <a:t>add</a:t>
            </a:r>
            <a:r>
              <a:rPr lang="cs-CZ" dirty="0"/>
              <a: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26" name="Obrázek 25" descr="Obsah obrázku interiér, světlo&#10;&#10;Popis byl vytvořen automaticky">
            <a:extLst>
              <a:ext uri="{FF2B5EF4-FFF2-40B4-BE49-F238E27FC236}">
                <a16:creationId xmlns:a16="http://schemas.microsoft.com/office/drawing/2014/main" id="{D8985557-839B-4A15-B504-9EE863BD1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27" name="Obrázek 26">
            <a:extLst>
              <a:ext uri="{FF2B5EF4-FFF2-40B4-BE49-F238E27FC236}">
                <a16:creationId xmlns:a16="http://schemas.microsoft.com/office/drawing/2014/main" id="{6DFBFBEE-3199-4B22-93CA-E7FF09EA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8" name="Rectangle 18">
            <a:extLst>
              <a:ext uri="{FF2B5EF4-FFF2-40B4-BE49-F238E27FC236}">
                <a16:creationId xmlns:a16="http://schemas.microsoft.com/office/drawing/2014/main" id="{95CF856B-0385-4C27-8E46-D0C90A7978C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29" name="Zástupný symbol pro zápatí 2">
            <a:extLst>
              <a:ext uri="{FF2B5EF4-FFF2-40B4-BE49-F238E27FC236}">
                <a16:creationId xmlns:a16="http://schemas.microsoft.com/office/drawing/2014/main" id="{B5F71D9F-E672-40D3-B36B-CDF3701D8DE2}"/>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23" name="Obrázek 22">
            <a:extLst>
              <a:ext uri="{FF2B5EF4-FFF2-40B4-BE49-F238E27FC236}">
                <a16:creationId xmlns:a16="http://schemas.microsoft.com/office/drawing/2014/main" id="{2F5D29FE-FA1B-43EA-9748-1C7EA38D1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4126103186"/>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tures, text - 2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20004"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r>
              <a:rPr lang="cs-CZ" dirty="0" err="1"/>
              <a:t>Click</a:t>
            </a:r>
            <a:r>
              <a:rPr lang="cs-CZ" dirty="0"/>
              <a:t> to </a:t>
            </a:r>
            <a:r>
              <a:rPr lang="cs-CZ" dirty="0" err="1"/>
              <a:t>add</a:t>
            </a:r>
            <a:r>
              <a:rPr lang="cs-CZ" dirty="0"/>
              <a: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85" y="718722"/>
            <a:ext cx="5220001" cy="3204001"/>
          </a:xfrm>
        </p:spPr>
        <p:txBody>
          <a:bodyPr/>
          <a:lstStyle>
            <a:lvl1pPr algn="l">
              <a:defRPr/>
            </a:lvl1pPr>
          </a:lstStyle>
          <a:p>
            <a:r>
              <a:rPr lang="cs-CZ" dirty="0" err="1"/>
              <a:t>Click</a:t>
            </a:r>
            <a:r>
              <a:rPr lang="cs-CZ" dirty="0"/>
              <a:t> to </a:t>
            </a:r>
            <a:r>
              <a:rPr lang="cs-CZ" dirty="0" err="1"/>
              <a:t>add</a:t>
            </a:r>
            <a:r>
              <a:rPr lang="cs-CZ" dirty="0"/>
              <a:t> text</a:t>
            </a:r>
          </a:p>
        </p:txBody>
      </p:sp>
      <p:pic>
        <p:nvPicPr>
          <p:cNvPr id="23" name="Obrázek 22" descr="Obsah obrázku interiér, světlo&#10;&#10;Popis byl vytvořen automaticky">
            <a:extLst>
              <a:ext uri="{FF2B5EF4-FFF2-40B4-BE49-F238E27FC236}">
                <a16:creationId xmlns:a16="http://schemas.microsoft.com/office/drawing/2014/main" id="{E98F4CFE-D7EA-4B27-8AD7-D14E8DFC5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4" name="Obrázek 3">
            <a:extLst>
              <a:ext uri="{FF2B5EF4-FFF2-40B4-BE49-F238E27FC236}">
                <a16:creationId xmlns:a16="http://schemas.microsoft.com/office/drawing/2014/main" id="{9B445E85-3314-433A-9CD6-A673AF2A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24" name="Rectangle 18">
            <a:extLst>
              <a:ext uri="{FF2B5EF4-FFF2-40B4-BE49-F238E27FC236}">
                <a16:creationId xmlns:a16="http://schemas.microsoft.com/office/drawing/2014/main" id="{7B7E801E-280F-4E9D-8E81-451C224ED293}"/>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25" name="Zástupný symbol pro zápatí 2">
            <a:extLst>
              <a:ext uri="{FF2B5EF4-FFF2-40B4-BE49-F238E27FC236}">
                <a16:creationId xmlns:a16="http://schemas.microsoft.com/office/drawing/2014/main" id="{816F4D04-6F52-4E31-9710-67A88106F78C}"/>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6" name="Obrázek 15">
            <a:extLst>
              <a:ext uri="{FF2B5EF4-FFF2-40B4-BE49-F238E27FC236}">
                <a16:creationId xmlns:a16="http://schemas.microsoft.com/office/drawing/2014/main" id="{B2CB67EC-5DC1-48D3-A728-C7845E535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5051478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1997" indent="0">
              <a:lnSpc>
                <a:spcPts val="3600"/>
              </a:lnSpc>
              <a:buClr>
                <a:schemeClr val="tx2"/>
              </a:buClr>
              <a:buSzPct val="100000"/>
              <a:buFont typeface="Arial" panose="020B0604020202020204" pitchFamily="34" charset="0"/>
              <a:buNone/>
              <a:defRPr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r>
              <a:rPr lang="cs-CZ" dirty="0" err="1"/>
              <a:t>Click</a:t>
            </a:r>
            <a:r>
              <a:rPr lang="cs-CZ" dirty="0"/>
              <a:t> to </a:t>
            </a:r>
            <a:r>
              <a:rPr lang="cs-CZ" dirty="0" err="1"/>
              <a:t>add</a:t>
            </a:r>
            <a:r>
              <a:rPr lang="cs-CZ" dirty="0"/>
              <a:t> text</a:t>
            </a:r>
          </a:p>
        </p:txBody>
      </p:sp>
      <p:pic>
        <p:nvPicPr>
          <p:cNvPr id="13" name="Obrázek 12" descr="Obsah obrázku interiér, světlo&#10;&#10;Popis byl vytvořen automaticky">
            <a:extLst>
              <a:ext uri="{FF2B5EF4-FFF2-40B4-BE49-F238E27FC236}">
                <a16:creationId xmlns:a16="http://schemas.microsoft.com/office/drawing/2014/main" id="{08EA47BF-6ECD-4266-A694-1C20E1D1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4" name="Obrázek 13">
            <a:extLst>
              <a:ext uri="{FF2B5EF4-FFF2-40B4-BE49-F238E27FC236}">
                <a16:creationId xmlns:a16="http://schemas.microsoft.com/office/drawing/2014/main" id="{38B816AB-1241-4C55-809C-C3CF53FE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5" name="Rectangle 18">
            <a:extLst>
              <a:ext uri="{FF2B5EF4-FFF2-40B4-BE49-F238E27FC236}">
                <a16:creationId xmlns:a16="http://schemas.microsoft.com/office/drawing/2014/main" id="{7B8A69ED-5D3C-4B18-B225-A692CE666D44}"/>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16" name="Zástupný symbol pro zápatí 2">
            <a:extLst>
              <a:ext uri="{FF2B5EF4-FFF2-40B4-BE49-F238E27FC236}">
                <a16:creationId xmlns:a16="http://schemas.microsoft.com/office/drawing/2014/main" id="{25036BF3-1ED4-4D43-B64F-2347D33199D4}"/>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10" name="Obrázek 9">
            <a:extLst>
              <a:ext uri="{FF2B5EF4-FFF2-40B4-BE49-F238E27FC236}">
                <a16:creationId xmlns:a16="http://schemas.microsoft.com/office/drawing/2014/main" id="{81D01A5B-1864-4350-B54B-2B2731649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3185268135"/>
      </p:ext>
    </p:extLst>
  </p:cSld>
  <p:clrMapOvr>
    <a:masterClrMapping/>
  </p:clrMapOvr>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12" name="Obrázek 11" descr="Obsah obrázku interiér, světlo&#10;&#10;Popis byl vytvořen automaticky">
            <a:extLst>
              <a:ext uri="{FF2B5EF4-FFF2-40B4-BE49-F238E27FC236}">
                <a16:creationId xmlns:a16="http://schemas.microsoft.com/office/drawing/2014/main" id="{41EA4618-184C-4B73-A00E-A475C0B49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3" name="Obrázek 12">
            <a:extLst>
              <a:ext uri="{FF2B5EF4-FFF2-40B4-BE49-F238E27FC236}">
                <a16:creationId xmlns:a16="http://schemas.microsoft.com/office/drawing/2014/main" id="{D2B6F76C-9225-4B41-A123-76FBDE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27967008-004F-4271-96A0-2754AD1F749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15" name="Zástupný symbol pro zápatí 2">
            <a:extLst>
              <a:ext uri="{FF2B5EF4-FFF2-40B4-BE49-F238E27FC236}">
                <a16:creationId xmlns:a16="http://schemas.microsoft.com/office/drawing/2014/main" id="{F772EB2B-0697-4905-B269-3D1192C6C81B}"/>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9" name="Obrázek 8">
            <a:extLst>
              <a:ext uri="{FF2B5EF4-FFF2-40B4-BE49-F238E27FC236}">
                <a16:creationId xmlns:a16="http://schemas.microsoft.com/office/drawing/2014/main" id="{5BA1347C-8119-4FE5-AB46-B549EA5B3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1684781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Ending page">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CE2ED31-3B6C-4D48-8D2C-2AC66C1098AA}"/>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r>
              <a:rPr lang="cs-CZ" dirty="0" err="1"/>
              <a:t>Click</a:t>
            </a:r>
            <a:r>
              <a:rPr lang="cs-CZ" dirty="0"/>
              <a:t> to </a:t>
            </a:r>
            <a:r>
              <a:rPr lang="cs-CZ" dirty="0" err="1"/>
              <a:t>add</a:t>
            </a:r>
            <a:r>
              <a:rPr lang="cs-CZ" dirty="0"/>
              <a:t> text</a:t>
            </a:r>
          </a:p>
        </p:txBody>
      </p:sp>
      <p:pic>
        <p:nvPicPr>
          <p:cNvPr id="4" name="Obrázek 3">
            <a:extLst>
              <a:ext uri="{FF2B5EF4-FFF2-40B4-BE49-F238E27FC236}">
                <a16:creationId xmlns:a16="http://schemas.microsoft.com/office/drawing/2014/main" id="{AD8CA636-2F11-466B-8E7A-4593B189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0"/>
            <a:ext cx="5080000" cy="6858000"/>
          </a:xfrm>
          <a:prstGeom prst="rect">
            <a:avLst/>
          </a:prstGeom>
        </p:spPr>
      </p:pic>
      <p:sp>
        <p:nvSpPr>
          <p:cNvPr id="15" name="Rectangle 18">
            <a:extLst>
              <a:ext uri="{FF2B5EF4-FFF2-40B4-BE49-F238E27FC236}">
                <a16:creationId xmlns:a16="http://schemas.microsoft.com/office/drawing/2014/main" id="{87F6D96D-6D11-43DE-953E-6E583AAE9F5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16" name="Zástupný symbol pro zápatí 2">
            <a:extLst>
              <a:ext uri="{FF2B5EF4-FFF2-40B4-BE49-F238E27FC236}">
                <a16:creationId xmlns:a16="http://schemas.microsoft.com/office/drawing/2014/main" id="{B9147A2B-4A64-401B-8211-79053FE645D5}"/>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
        <p:nvSpPr>
          <p:cNvPr id="2" name="Nadpis 1">
            <a:extLst>
              <a:ext uri="{FF2B5EF4-FFF2-40B4-BE49-F238E27FC236}">
                <a16:creationId xmlns:a16="http://schemas.microsoft.com/office/drawing/2014/main" id="{B66687A4-7E39-4B39-A429-6E8B04FC2139}"/>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sk-SK" dirty="0"/>
          </a:p>
        </p:txBody>
      </p:sp>
    </p:spTree>
    <p:extLst>
      <p:ext uri="{BB962C8B-B14F-4D97-AF65-F5344CB8AC3E}">
        <p14:creationId xmlns:p14="http://schemas.microsoft.com/office/powerpoint/2010/main" val="3993173713"/>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8E0DBD-B311-459A-88E1-E9F57A16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73" y="2148393"/>
            <a:ext cx="6064220" cy="2561214"/>
          </a:xfrm>
          <a:prstGeom prst="rect">
            <a:avLst/>
          </a:prstGeom>
        </p:spPr>
      </p:pic>
    </p:spTree>
    <p:extLst>
      <p:ext uri="{BB962C8B-B14F-4D97-AF65-F5344CB8AC3E}">
        <p14:creationId xmlns:p14="http://schemas.microsoft.com/office/powerpoint/2010/main" val="1298053807"/>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5" name="Obrázek 4" descr="Obsah obrázku text, klipart&#10;&#10;Popis byl vytvořen automaticky">
            <a:extLst>
              <a:ext uri="{FF2B5EF4-FFF2-40B4-BE49-F238E27FC236}">
                <a16:creationId xmlns:a16="http://schemas.microsoft.com/office/drawing/2014/main" id="{B542F294-F470-457A-8F46-8A41F01B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324" y="2253930"/>
            <a:ext cx="3366889" cy="2437311"/>
          </a:xfrm>
          <a:prstGeom prst="rect">
            <a:avLst/>
          </a:prstGeom>
        </p:spPr>
      </p:pic>
      <p:pic>
        <p:nvPicPr>
          <p:cNvPr id="4" name="Obrázek 3">
            <a:extLst>
              <a:ext uri="{FF2B5EF4-FFF2-40B4-BE49-F238E27FC236}">
                <a16:creationId xmlns:a16="http://schemas.microsoft.com/office/drawing/2014/main" id="{E0789F55-D007-4B07-AEC2-4A7259F59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70571"/>
            <a:ext cx="5012112" cy="2116858"/>
          </a:xfrm>
          <a:prstGeom prst="rect">
            <a:avLst/>
          </a:prstGeom>
        </p:spPr>
      </p:pic>
    </p:spTree>
    <p:extLst>
      <p:ext uri="{BB962C8B-B14F-4D97-AF65-F5344CB8AC3E}">
        <p14:creationId xmlns:p14="http://schemas.microsoft.com/office/powerpoint/2010/main" val="3804730931"/>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5F823DD-798C-4078-B05D-200A7387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4474524"/>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sp>
        <p:nvSpPr>
          <p:cNvPr id="222212" name="Rectangle 4"/>
          <p:cNvSpPr>
            <a:spLocks noGrp="1" noChangeArrowheads="1"/>
          </p:cNvSpPr>
          <p:nvPr>
            <p:ph type="ctrTitle"/>
          </p:nvPr>
        </p:nvSpPr>
        <p:spPr>
          <a:xfrm>
            <a:off x="738554" y="2728913"/>
            <a:ext cx="10202497" cy="2157412"/>
          </a:xfrm>
        </p:spPr>
        <p:txBody>
          <a:bodyPr tIns="0" bIns="0" anchor="ctr"/>
          <a:lstStyle>
            <a:lvl1pPr>
              <a:defRPr sz="3200">
                <a:solidFill>
                  <a:srgbClr val="FF9900"/>
                </a:solidFill>
              </a:defRPr>
            </a:lvl1pPr>
          </a:lstStyle>
          <a:p>
            <a:r>
              <a:rPr lang="cs-CZ"/>
              <a:t>Kliknutím lze upravit styl.</a:t>
            </a:r>
          </a:p>
        </p:txBody>
      </p:sp>
      <p:sp>
        <p:nvSpPr>
          <p:cNvPr id="6" name="Rectangle 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7" name="Rectangle 6"/>
          <p:cNvSpPr>
            <a:spLocks noGrp="1" noChangeArrowheads="1"/>
          </p:cNvSpPr>
          <p:nvPr>
            <p:ph type="sldNum" sz="quarter" idx="11"/>
          </p:nvPr>
        </p:nvSpPr>
        <p:spPr/>
        <p:txBody>
          <a:bodyPr/>
          <a:lstStyle>
            <a:lvl1pPr>
              <a:defRPr smtClean="0"/>
            </a:lvl1pPr>
          </a:lstStyle>
          <a:p>
            <a:pPr>
              <a:defRPr/>
            </a:pPr>
            <a:fld id="{DFB5038F-8625-4142-A340-C3730808802C}" type="slidenum">
              <a:rPr lang="cs-CZ" altLang="cs-CZ"/>
              <a:pPr>
                <a:defRPr/>
              </a:pPr>
              <a:t>‹#›</a:t>
            </a:fld>
            <a:endParaRPr lang="cs-CZ" altLang="cs-CZ"/>
          </a:p>
        </p:txBody>
      </p:sp>
    </p:spTree>
    <p:extLst>
      <p:ext uri="{BB962C8B-B14F-4D97-AF65-F5344CB8AC3E}">
        <p14:creationId xmlns:p14="http://schemas.microsoft.com/office/powerpoint/2010/main" val="5886528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FF9900"/>
                </a:solidFill>
              </a:defRPr>
            </a:lvl1pPr>
          </a:lstStyle>
          <a:p>
            <a:r>
              <a:rPr lang="cs-CZ"/>
              <a:t>Kliknutím lze upravit styl.</a:t>
            </a:r>
          </a:p>
        </p:txBody>
      </p:sp>
      <p:sp>
        <p:nvSpPr>
          <p:cNvPr id="3"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pPr>
              <a:defRPr/>
            </a:pPr>
            <a:fld id="{42A9E2DD-3ABF-4B53-BBDA-83B57FDCF6F0}" type="slidenum">
              <a:rPr lang="cs-CZ" altLang="cs-CZ"/>
              <a:pPr>
                <a:defRPr/>
              </a:pPr>
              <a:t>‹#›</a:t>
            </a:fld>
            <a:endParaRPr lang="cs-CZ" altLang="cs-CZ"/>
          </a:p>
        </p:txBody>
      </p:sp>
    </p:spTree>
    <p:extLst>
      <p:ext uri="{BB962C8B-B14F-4D97-AF65-F5344CB8AC3E}">
        <p14:creationId xmlns:p14="http://schemas.microsoft.com/office/powerpoint/2010/main" val="186847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a:prstGeom prst="rect">
            <a:avLst/>
          </a:prstGeo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Rectangle 8"/>
          <p:cNvSpPr>
            <a:spLocks noGrp="1" noChangeArrowheads="1"/>
          </p:cNvSpPr>
          <p:nvPr>
            <p:ph type="ftr" sz="quarter" idx="10"/>
          </p:nvPr>
        </p:nvSpPr>
        <p:spPr>
          <a:ln/>
        </p:spPr>
        <p:txBody>
          <a:bodyPr/>
          <a:lstStyle>
            <a:lvl1pPr>
              <a:defRPr/>
            </a:lvl1pPr>
          </a:lstStyle>
          <a:p>
            <a:endParaRPr lang="cs-CZ"/>
          </a:p>
        </p:txBody>
      </p:sp>
      <p:sp>
        <p:nvSpPr>
          <p:cNvPr id="6"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1638862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FF9900"/>
                </a:solidFill>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BB357460-3D2A-4B42-BCAE-798358548B39}" type="slidenum">
              <a:rPr lang="cs-CZ" altLang="cs-CZ"/>
              <a:pPr>
                <a:defRPr/>
              </a:pPr>
              <a:t>‹#›</a:t>
            </a:fld>
            <a:endParaRPr lang="cs-CZ" altLang="cs-CZ"/>
          </a:p>
        </p:txBody>
      </p:sp>
    </p:spTree>
    <p:extLst>
      <p:ext uri="{BB962C8B-B14F-4D97-AF65-F5344CB8AC3E}">
        <p14:creationId xmlns:p14="http://schemas.microsoft.com/office/powerpoint/2010/main" val="340167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a:prstGeom prst="rect">
            <a:avLst/>
          </a:prstGeo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Rectangle 8"/>
          <p:cNvSpPr>
            <a:spLocks noGrp="1" noChangeArrowheads="1"/>
          </p:cNvSpPr>
          <p:nvPr>
            <p:ph type="ftr" sz="quarter" idx="10"/>
          </p:nvPr>
        </p:nvSpPr>
        <p:spPr>
          <a:ln/>
        </p:spPr>
        <p:txBody>
          <a:bodyPr/>
          <a:lstStyle>
            <a:lvl1pPr>
              <a:defRPr/>
            </a:lvl1pPr>
          </a:lstStyle>
          <a:p>
            <a:endParaRPr lang="cs-CZ"/>
          </a:p>
        </p:txBody>
      </p:sp>
      <p:sp>
        <p:nvSpPr>
          <p:cNvPr id="6" name="Rectangle 9"/>
          <p:cNvSpPr>
            <a:spLocks noGrp="1" noChangeArrowheads="1"/>
          </p:cNvSpPr>
          <p:nvPr>
            <p:ph type="sldNum" sz="quarter" idx="11"/>
          </p:nvPr>
        </p:nvSpPr>
        <p:spPr>
          <a:ln/>
        </p:spPr>
        <p:txBody>
          <a:bodyPr/>
          <a:lstStyle>
            <a:lvl1pPr>
              <a:defRPr/>
            </a:lvl1pPr>
          </a:lstStyle>
          <a:p>
            <a:fld id="{6F58F134-7896-44CE-9281-B940F7D70A47}" type="slidenum">
              <a:rPr lang="cs-CZ" smtClean="0"/>
              <a:t>‹#›</a:t>
            </a:fld>
            <a:endParaRPr lang="cs-CZ"/>
          </a:p>
        </p:txBody>
      </p:sp>
    </p:spTree>
    <p:extLst>
      <p:ext uri="{BB962C8B-B14F-4D97-AF65-F5344CB8AC3E}">
        <p14:creationId xmlns:p14="http://schemas.microsoft.com/office/powerpoint/2010/main" val="314915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emf"/><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emf"/><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image" Target="../media/image2.emf"/><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heme" Target="../theme/theme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960967" y="1125539"/>
            <a:ext cx="10979151"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8552" name="Rectangle 8"/>
          <p:cNvSpPr>
            <a:spLocks noGrp="1" noChangeArrowheads="1"/>
          </p:cNvSpPr>
          <p:nvPr>
            <p:ph type="ftr" sz="quarter" idx="3"/>
          </p:nvPr>
        </p:nvSpPr>
        <p:spPr bwMode="auto">
          <a:xfrm>
            <a:off x="3357034" y="6248400"/>
            <a:ext cx="5376333"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200">
                <a:solidFill>
                  <a:srgbClr val="969696"/>
                </a:solidFill>
                <a:latin typeface="+mn-lt"/>
              </a:defRPr>
            </a:lvl1pPr>
          </a:lstStyle>
          <a:p>
            <a:endParaRPr lang="cs-CZ"/>
          </a:p>
        </p:txBody>
      </p:sp>
      <p:sp>
        <p:nvSpPr>
          <p:cNvPr id="108553" name="Rectangle 9"/>
          <p:cNvSpPr>
            <a:spLocks noGrp="1" noChangeArrowheads="1"/>
          </p:cNvSpPr>
          <p:nvPr>
            <p:ph type="sldNum" sz="quarter" idx="4"/>
          </p:nvPr>
        </p:nvSpPr>
        <p:spPr bwMode="auto">
          <a:xfrm>
            <a:off x="9144000" y="6248400"/>
            <a:ext cx="2540000"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200" smtClean="0">
                <a:solidFill>
                  <a:srgbClr val="969696"/>
                </a:solidFill>
                <a:latin typeface="Trebuchet MS" panose="020B0603020202020204" pitchFamily="34" charset="0"/>
              </a:defRPr>
            </a:lvl1pPr>
          </a:lstStyle>
          <a:p>
            <a:fld id="{6F58F134-7896-44CE-9281-B940F7D70A47}" type="slidenum">
              <a:rPr lang="cs-CZ" smtClean="0"/>
              <a:t>‹#›</a:t>
            </a:fld>
            <a:endParaRPr lang="cs-CZ"/>
          </a:p>
        </p:txBody>
      </p:sp>
      <p:pic>
        <p:nvPicPr>
          <p:cNvPr id="1029" name="Picture 8"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1" y="117475"/>
            <a:ext cx="108373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711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Calibri Light" panose="020F0302020204030204" pitchFamily="34" charset="0"/>
        </a:defRPr>
      </a:lvl2pPr>
      <a:lvl3pPr algn="l" rtl="0" eaLnBrk="1" fontAlgn="base" hangingPunct="1">
        <a:spcBef>
          <a:spcPct val="0"/>
        </a:spcBef>
        <a:spcAft>
          <a:spcPct val="0"/>
        </a:spcAft>
        <a:defRPr sz="2400" b="1">
          <a:solidFill>
            <a:srgbClr val="00287D"/>
          </a:solidFill>
          <a:latin typeface="Calibri Light" panose="020F0302020204030204" pitchFamily="34" charset="0"/>
        </a:defRPr>
      </a:lvl3pPr>
      <a:lvl4pPr algn="l" rtl="0" eaLnBrk="1" fontAlgn="base" hangingPunct="1">
        <a:spcBef>
          <a:spcPct val="0"/>
        </a:spcBef>
        <a:spcAft>
          <a:spcPct val="0"/>
        </a:spcAft>
        <a:defRPr sz="2400" b="1">
          <a:solidFill>
            <a:srgbClr val="00287D"/>
          </a:solidFill>
          <a:latin typeface="Calibri Light" panose="020F0302020204030204" pitchFamily="34" charset="0"/>
        </a:defRPr>
      </a:lvl4pPr>
      <a:lvl5pPr algn="l" rtl="0" eaLnBrk="1" fontAlgn="base" hangingPunct="1">
        <a:spcBef>
          <a:spcPct val="0"/>
        </a:spcBef>
        <a:spcAft>
          <a:spcPct val="0"/>
        </a:spcAft>
        <a:defRPr sz="2400" b="1">
          <a:solidFill>
            <a:srgbClr val="00287D"/>
          </a:solidFill>
          <a:latin typeface="Calibri Light" panose="020F0302020204030204" pitchFamily="34" charset="0"/>
        </a:defRPr>
      </a:lvl5pPr>
      <a:lvl6pPr marL="457200" algn="l" rtl="0" eaLnBrk="1" fontAlgn="base" hangingPunct="1">
        <a:spcBef>
          <a:spcPct val="0"/>
        </a:spcBef>
        <a:spcAft>
          <a:spcPct val="0"/>
        </a:spcAft>
        <a:defRPr sz="2400" b="1">
          <a:solidFill>
            <a:srgbClr val="00287D"/>
          </a:solidFill>
          <a:latin typeface="Tahoma" charset="0"/>
        </a:defRPr>
      </a:lvl6pPr>
      <a:lvl7pPr marL="914400" algn="l" rtl="0" eaLnBrk="1" fontAlgn="base" hangingPunct="1">
        <a:spcBef>
          <a:spcPct val="0"/>
        </a:spcBef>
        <a:spcAft>
          <a:spcPct val="0"/>
        </a:spcAft>
        <a:defRPr sz="2400" b="1">
          <a:solidFill>
            <a:srgbClr val="00287D"/>
          </a:solidFill>
          <a:latin typeface="Tahoma" charset="0"/>
        </a:defRPr>
      </a:lvl7pPr>
      <a:lvl8pPr marL="1371600" algn="l" rtl="0" eaLnBrk="1" fontAlgn="base" hangingPunct="1">
        <a:spcBef>
          <a:spcPct val="0"/>
        </a:spcBef>
        <a:spcAft>
          <a:spcPct val="0"/>
        </a:spcAft>
        <a:defRPr sz="2400" b="1">
          <a:solidFill>
            <a:srgbClr val="00287D"/>
          </a:solidFill>
          <a:latin typeface="Tahoma" charset="0"/>
        </a:defRPr>
      </a:lvl8pPr>
      <a:lvl9pPr marL="1828800" algn="l" rtl="0" eaLnBrk="1" fontAlgn="base" hangingPunct="1">
        <a:spcBef>
          <a:spcPct val="0"/>
        </a:spcBef>
        <a:spcAft>
          <a:spcPct val="0"/>
        </a:spcAft>
        <a:defRPr sz="2400" b="1">
          <a:solidFill>
            <a:srgbClr val="00287D"/>
          </a:solidFill>
          <a:latin typeface="Tahoma" charset="0"/>
        </a:defRPr>
      </a:lvl9pPr>
    </p:titleStyle>
    <p:bodyStyle>
      <a:lvl1pPr marL="342900" indent="-342900" algn="l" rtl="0" eaLnBrk="1" fontAlgn="base" hangingPunct="1">
        <a:spcBef>
          <a:spcPct val="20000"/>
        </a:spcBef>
        <a:spcAft>
          <a:spcPct val="0"/>
        </a:spcAft>
        <a:buClr>
          <a:srgbClr val="969696"/>
        </a:buClr>
        <a:buSzPct val="80000"/>
        <a:buFont typeface="Wingdings" panose="05000000000000000000" pitchFamily="2" charset="2"/>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80000"/>
        <a:buFont typeface="Wingdings" panose="05000000000000000000" pitchFamily="2" charset="2"/>
        <a:buBlip>
          <a:blip r:embed="rId15"/>
        </a:buBlip>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anose="05000000000000000000"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anose="05000000000000000000"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050" name="Rectangle 6"/>
          <p:cNvSpPr>
            <a:spLocks noGrp="1" noChangeArrowheads="1"/>
          </p:cNvSpPr>
          <p:nvPr>
            <p:ph type="body" idx="1"/>
          </p:nvPr>
        </p:nvSpPr>
        <p:spPr bwMode="auto">
          <a:xfrm>
            <a:off x="3361267" y="1125539"/>
            <a:ext cx="8578851"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10599" name="Rectangle 7"/>
          <p:cNvSpPr>
            <a:spLocks noGrp="1" noChangeArrowheads="1"/>
          </p:cNvSpPr>
          <p:nvPr>
            <p:ph type="ftr" sz="quarter" idx="3"/>
          </p:nvPr>
        </p:nvSpPr>
        <p:spPr bwMode="auto">
          <a:xfrm>
            <a:off x="3357034" y="6248400"/>
            <a:ext cx="5376333"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200">
                <a:solidFill>
                  <a:srgbClr val="969696"/>
                </a:solidFill>
                <a:latin typeface="+mn-lt"/>
              </a:defRPr>
            </a:lvl1pPr>
          </a:lstStyle>
          <a:p>
            <a:pPr>
              <a:defRPr/>
            </a:pPr>
            <a:r>
              <a:rPr lang="cs-CZ"/>
              <a:t>Název prezentace v zápatí</a:t>
            </a:r>
          </a:p>
        </p:txBody>
      </p:sp>
      <p:sp>
        <p:nvSpPr>
          <p:cNvPr id="110600" name="Rectangle 8"/>
          <p:cNvSpPr>
            <a:spLocks noGrp="1" noChangeArrowheads="1"/>
          </p:cNvSpPr>
          <p:nvPr>
            <p:ph type="sldNum" sz="quarter" idx="4"/>
          </p:nvPr>
        </p:nvSpPr>
        <p:spPr bwMode="auto">
          <a:xfrm>
            <a:off x="9144000" y="6248400"/>
            <a:ext cx="2540000"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200" smtClean="0">
                <a:solidFill>
                  <a:srgbClr val="969696"/>
                </a:solidFill>
                <a:latin typeface="Trebuchet MS" panose="020B0603020202020204" pitchFamily="34" charset="0"/>
              </a:defRPr>
            </a:lvl1pPr>
          </a:lstStyle>
          <a:p>
            <a:pPr>
              <a:defRPr/>
            </a:pPr>
            <a:fld id="{299CA0CA-484A-42D3-8DB0-4C850F57CAEF}" type="slidenum">
              <a:rPr lang="cs-CZ" altLang="cs-CZ"/>
              <a:pPr>
                <a:defRPr/>
              </a:pPr>
              <a:t>‹#›</a:t>
            </a:fld>
            <a:endParaRPr lang="cs-CZ" altLang="cs-CZ"/>
          </a:p>
        </p:txBody>
      </p:sp>
      <p:pic>
        <p:nvPicPr>
          <p:cNvPr id="2053" name="Picture 8"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1" y="117475"/>
            <a:ext cx="108373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125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charset="0"/>
        </a:defRPr>
      </a:lvl2pPr>
      <a:lvl3pPr algn="l" rtl="0" eaLnBrk="1" fontAlgn="base" hangingPunct="1">
        <a:spcBef>
          <a:spcPct val="0"/>
        </a:spcBef>
        <a:spcAft>
          <a:spcPct val="0"/>
        </a:spcAft>
        <a:defRPr sz="2400" b="1">
          <a:solidFill>
            <a:srgbClr val="00287D"/>
          </a:solidFill>
          <a:latin typeface="Tahoma" charset="0"/>
        </a:defRPr>
      </a:lvl3pPr>
      <a:lvl4pPr algn="l" rtl="0" eaLnBrk="1" fontAlgn="base" hangingPunct="1">
        <a:spcBef>
          <a:spcPct val="0"/>
        </a:spcBef>
        <a:spcAft>
          <a:spcPct val="0"/>
        </a:spcAft>
        <a:defRPr sz="2400" b="1">
          <a:solidFill>
            <a:srgbClr val="00287D"/>
          </a:solidFill>
          <a:latin typeface="Tahoma" charset="0"/>
        </a:defRPr>
      </a:lvl4pPr>
      <a:lvl5pPr algn="l" rtl="0" eaLnBrk="1" fontAlgn="base" hangingPunct="1">
        <a:spcBef>
          <a:spcPct val="0"/>
        </a:spcBef>
        <a:spcAft>
          <a:spcPct val="0"/>
        </a:spcAft>
        <a:defRPr sz="2400" b="1">
          <a:solidFill>
            <a:srgbClr val="00287D"/>
          </a:solidFill>
          <a:latin typeface="Tahoma" charset="0"/>
        </a:defRPr>
      </a:lvl5pPr>
      <a:lvl6pPr marL="457200" algn="l" rtl="0" eaLnBrk="1" fontAlgn="base" hangingPunct="1">
        <a:spcBef>
          <a:spcPct val="0"/>
        </a:spcBef>
        <a:spcAft>
          <a:spcPct val="0"/>
        </a:spcAft>
        <a:defRPr sz="2400" b="1">
          <a:solidFill>
            <a:srgbClr val="00287D"/>
          </a:solidFill>
          <a:latin typeface="Tahoma" charset="0"/>
        </a:defRPr>
      </a:lvl6pPr>
      <a:lvl7pPr marL="914400" algn="l" rtl="0" eaLnBrk="1" fontAlgn="base" hangingPunct="1">
        <a:spcBef>
          <a:spcPct val="0"/>
        </a:spcBef>
        <a:spcAft>
          <a:spcPct val="0"/>
        </a:spcAft>
        <a:defRPr sz="2400" b="1">
          <a:solidFill>
            <a:srgbClr val="00287D"/>
          </a:solidFill>
          <a:latin typeface="Tahoma" charset="0"/>
        </a:defRPr>
      </a:lvl7pPr>
      <a:lvl8pPr marL="1371600" algn="l" rtl="0" eaLnBrk="1" fontAlgn="base" hangingPunct="1">
        <a:spcBef>
          <a:spcPct val="0"/>
        </a:spcBef>
        <a:spcAft>
          <a:spcPct val="0"/>
        </a:spcAft>
        <a:defRPr sz="2400" b="1">
          <a:solidFill>
            <a:srgbClr val="00287D"/>
          </a:solidFill>
          <a:latin typeface="Tahoma" charset="0"/>
        </a:defRPr>
      </a:lvl8pPr>
      <a:lvl9pPr marL="1828800" algn="l" rtl="0" eaLnBrk="1" fontAlgn="base" hangingPunct="1">
        <a:spcBef>
          <a:spcPct val="0"/>
        </a:spcBef>
        <a:spcAft>
          <a:spcPct val="0"/>
        </a:spcAft>
        <a:defRPr sz="2400" b="1">
          <a:solidFill>
            <a:srgbClr val="00287D"/>
          </a:solidFill>
          <a:latin typeface="Tahoma" charset="0"/>
        </a:defRPr>
      </a:lvl9pPr>
    </p:titleStyle>
    <p:bodyStyle>
      <a:lvl1pPr marL="342900" indent="-342900" algn="l" rtl="0" eaLnBrk="1" fontAlgn="base" hangingPunct="1">
        <a:spcBef>
          <a:spcPct val="20000"/>
        </a:spcBef>
        <a:spcAft>
          <a:spcPct val="0"/>
        </a:spcAft>
        <a:buClr>
          <a:srgbClr val="969696"/>
        </a:buClr>
        <a:buSzPct val="80000"/>
        <a:buFont typeface="Wingdings" panose="05000000000000000000" pitchFamily="2" charset="2"/>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80000"/>
        <a:buFont typeface="Wingdings" panose="05000000000000000000" pitchFamily="2" charset="2"/>
        <a:buBlip>
          <a:blip r:embed="rId14"/>
        </a:buBlip>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anose="05000000000000000000" pitchFamily="2" charset="2"/>
        <a:buBlip>
          <a:blip r:embed="rId1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Blip>
          <a:blip r:embed="rId1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anose="05000000000000000000" pitchFamily="2" charset="2"/>
        <a:buBlip>
          <a:blip r:embed="rId1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960967" y="1125538"/>
            <a:ext cx="104372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cs-CZ" altLang="cs-CZ"/>
              <a:t>Klepnutím lze upravit styl předlohy nadpisů.</a:t>
            </a:r>
          </a:p>
        </p:txBody>
      </p:sp>
      <p:sp>
        <p:nvSpPr>
          <p:cNvPr id="3075" name="Rectangle 5"/>
          <p:cNvSpPr>
            <a:spLocks noGrp="1" noChangeArrowheads="1"/>
          </p:cNvSpPr>
          <p:nvPr>
            <p:ph type="body" idx="1"/>
          </p:nvPr>
        </p:nvSpPr>
        <p:spPr bwMode="auto">
          <a:xfrm>
            <a:off x="960967" y="2017713"/>
            <a:ext cx="10979151"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1190" name="Rectangle 6"/>
          <p:cNvSpPr>
            <a:spLocks noGrp="1" noChangeArrowheads="1"/>
          </p:cNvSpPr>
          <p:nvPr>
            <p:ph type="ftr" sz="quarter" idx="3"/>
          </p:nvPr>
        </p:nvSpPr>
        <p:spPr bwMode="auto">
          <a:xfrm>
            <a:off x="3357034" y="6248400"/>
            <a:ext cx="5376333"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200">
                <a:solidFill>
                  <a:srgbClr val="969696"/>
                </a:solidFill>
                <a:latin typeface="+mn-lt"/>
              </a:defRPr>
            </a:lvl1pPr>
          </a:lstStyle>
          <a:p>
            <a:pPr>
              <a:defRPr/>
            </a:pPr>
            <a:r>
              <a:rPr lang="cs-CZ"/>
              <a:t>Název prezentace v zápatí</a:t>
            </a:r>
          </a:p>
        </p:txBody>
      </p:sp>
      <p:sp>
        <p:nvSpPr>
          <p:cNvPr id="221191" name="Rectangle 7"/>
          <p:cNvSpPr>
            <a:spLocks noGrp="1" noChangeArrowheads="1"/>
          </p:cNvSpPr>
          <p:nvPr>
            <p:ph type="sldNum" sz="quarter" idx="4"/>
          </p:nvPr>
        </p:nvSpPr>
        <p:spPr bwMode="auto">
          <a:xfrm>
            <a:off x="9144000" y="6248400"/>
            <a:ext cx="2540000"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200" smtClean="0">
                <a:solidFill>
                  <a:srgbClr val="969696"/>
                </a:solidFill>
                <a:latin typeface="Trebuchet MS" panose="020B0603020202020204" pitchFamily="34" charset="0"/>
              </a:defRPr>
            </a:lvl1pPr>
          </a:lstStyle>
          <a:p>
            <a:pPr>
              <a:defRPr/>
            </a:pPr>
            <a:fld id="{DC8A7E07-1017-496A-BAA2-2F4D8AC5CEC9}" type="slidenum">
              <a:rPr lang="cs-CZ" altLang="cs-CZ"/>
              <a:pPr>
                <a:defRPr/>
              </a:pPr>
              <a:t>‹#›</a:t>
            </a:fld>
            <a:endParaRPr lang="cs-CZ" altLang="cs-CZ"/>
          </a:p>
        </p:txBody>
      </p:sp>
      <p:pic>
        <p:nvPicPr>
          <p:cNvPr id="3078" name="Picture 8"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1" y="117475"/>
            <a:ext cx="108373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3681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rebuchet MS" pitchFamily="34" charset="0"/>
        </a:defRPr>
      </a:lvl2pPr>
      <a:lvl3pPr algn="l" rtl="0" eaLnBrk="1" fontAlgn="base" hangingPunct="1">
        <a:spcBef>
          <a:spcPct val="0"/>
        </a:spcBef>
        <a:spcAft>
          <a:spcPct val="0"/>
        </a:spcAft>
        <a:defRPr sz="2400" b="1">
          <a:solidFill>
            <a:srgbClr val="00287D"/>
          </a:solidFill>
          <a:latin typeface="Trebuchet MS" pitchFamily="34" charset="0"/>
        </a:defRPr>
      </a:lvl3pPr>
      <a:lvl4pPr algn="l" rtl="0" eaLnBrk="1" fontAlgn="base" hangingPunct="1">
        <a:spcBef>
          <a:spcPct val="0"/>
        </a:spcBef>
        <a:spcAft>
          <a:spcPct val="0"/>
        </a:spcAft>
        <a:defRPr sz="2400" b="1">
          <a:solidFill>
            <a:srgbClr val="00287D"/>
          </a:solidFill>
          <a:latin typeface="Trebuchet MS" pitchFamily="34" charset="0"/>
        </a:defRPr>
      </a:lvl4pPr>
      <a:lvl5pPr algn="l" rtl="0" eaLnBrk="1" fontAlgn="base" hangingPunct="1">
        <a:spcBef>
          <a:spcPct val="0"/>
        </a:spcBef>
        <a:spcAft>
          <a:spcPct val="0"/>
        </a:spcAft>
        <a:defRPr sz="2400" b="1">
          <a:solidFill>
            <a:srgbClr val="00287D"/>
          </a:solidFill>
          <a:latin typeface="Trebuchet MS" pitchFamily="34" charset="0"/>
        </a:defRPr>
      </a:lvl5pPr>
      <a:lvl6pPr marL="457200" algn="l" rtl="0" eaLnBrk="1" fontAlgn="base" hangingPunct="1">
        <a:spcBef>
          <a:spcPct val="0"/>
        </a:spcBef>
        <a:spcAft>
          <a:spcPct val="0"/>
        </a:spcAft>
        <a:defRPr sz="2400" b="1">
          <a:solidFill>
            <a:srgbClr val="00287D"/>
          </a:solidFill>
          <a:latin typeface="Trebuchet MS" pitchFamily="34" charset="0"/>
        </a:defRPr>
      </a:lvl6pPr>
      <a:lvl7pPr marL="914400" algn="l" rtl="0" eaLnBrk="1" fontAlgn="base" hangingPunct="1">
        <a:spcBef>
          <a:spcPct val="0"/>
        </a:spcBef>
        <a:spcAft>
          <a:spcPct val="0"/>
        </a:spcAft>
        <a:defRPr sz="2400" b="1">
          <a:solidFill>
            <a:srgbClr val="00287D"/>
          </a:solidFill>
          <a:latin typeface="Trebuchet MS" pitchFamily="34" charset="0"/>
        </a:defRPr>
      </a:lvl7pPr>
      <a:lvl8pPr marL="1371600" algn="l" rtl="0" eaLnBrk="1" fontAlgn="base" hangingPunct="1">
        <a:spcBef>
          <a:spcPct val="0"/>
        </a:spcBef>
        <a:spcAft>
          <a:spcPct val="0"/>
        </a:spcAft>
        <a:defRPr sz="2400" b="1">
          <a:solidFill>
            <a:srgbClr val="00287D"/>
          </a:solidFill>
          <a:latin typeface="Trebuchet MS" pitchFamily="34" charset="0"/>
        </a:defRPr>
      </a:lvl8pPr>
      <a:lvl9pPr marL="1828800" algn="l" rtl="0" eaLnBrk="1" fontAlgn="base" hangingPunct="1">
        <a:spcBef>
          <a:spcPct val="0"/>
        </a:spcBef>
        <a:spcAft>
          <a:spcPct val="0"/>
        </a:spcAft>
        <a:defRPr sz="2400" b="1">
          <a:solidFill>
            <a:srgbClr val="00287D"/>
          </a:solidFill>
          <a:latin typeface="Trebuchet MS" pitchFamily="34" charset="0"/>
        </a:defRPr>
      </a:lvl9pPr>
    </p:titleStyle>
    <p:bodyStyle>
      <a:lvl1pPr marL="342900" indent="-342900" algn="l" rtl="0" eaLnBrk="1" fontAlgn="base" hangingPunct="1">
        <a:spcBef>
          <a:spcPct val="20000"/>
        </a:spcBef>
        <a:spcAft>
          <a:spcPct val="0"/>
        </a:spcAft>
        <a:buClr>
          <a:srgbClr val="969696"/>
        </a:buClr>
        <a:buSzPct val="80000"/>
        <a:buFont typeface="Wingdings" panose="05000000000000000000" pitchFamily="2" charset="2"/>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80000"/>
        <a:buFont typeface="Wingdings" panose="05000000000000000000" pitchFamily="2" charset="2"/>
        <a:buBlip>
          <a:blip r:embed="rId15"/>
        </a:buBlip>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anose="05000000000000000000"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anose="05000000000000000000"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body" idx="1"/>
          </p:nvPr>
        </p:nvSpPr>
        <p:spPr bwMode="auto">
          <a:xfrm>
            <a:off x="960967" y="1125539"/>
            <a:ext cx="10979151"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3237" name="Rectangle 5"/>
          <p:cNvSpPr>
            <a:spLocks noGrp="1" noChangeArrowheads="1"/>
          </p:cNvSpPr>
          <p:nvPr>
            <p:ph type="ftr" sz="quarter" idx="3"/>
          </p:nvPr>
        </p:nvSpPr>
        <p:spPr bwMode="auto">
          <a:xfrm>
            <a:off x="3357034" y="6248400"/>
            <a:ext cx="5376333"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200">
                <a:solidFill>
                  <a:srgbClr val="969696"/>
                </a:solidFill>
                <a:latin typeface="+mn-lt"/>
              </a:defRPr>
            </a:lvl1pPr>
          </a:lstStyle>
          <a:p>
            <a:pPr>
              <a:defRPr/>
            </a:pPr>
            <a:r>
              <a:rPr lang="cs-CZ"/>
              <a:t>Název prezentace v zápatí</a:t>
            </a:r>
          </a:p>
        </p:txBody>
      </p:sp>
      <p:sp>
        <p:nvSpPr>
          <p:cNvPr id="223238" name="Rectangle 6"/>
          <p:cNvSpPr>
            <a:spLocks noGrp="1" noChangeArrowheads="1"/>
          </p:cNvSpPr>
          <p:nvPr>
            <p:ph type="sldNum" sz="quarter" idx="4"/>
          </p:nvPr>
        </p:nvSpPr>
        <p:spPr bwMode="auto">
          <a:xfrm>
            <a:off x="9144000" y="6248400"/>
            <a:ext cx="2540000"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200" smtClean="0">
                <a:solidFill>
                  <a:srgbClr val="969696"/>
                </a:solidFill>
                <a:latin typeface="Trebuchet MS" panose="020B0603020202020204" pitchFamily="34" charset="0"/>
              </a:defRPr>
            </a:lvl1pPr>
          </a:lstStyle>
          <a:p>
            <a:pPr>
              <a:defRPr/>
            </a:pPr>
            <a:fld id="{40669FC7-DAAE-436F-A956-E243585EA00B}" type="slidenum">
              <a:rPr lang="cs-CZ" altLang="cs-CZ"/>
              <a:pPr>
                <a:defRPr/>
              </a:pPr>
              <a:t>‹#›</a:t>
            </a:fld>
            <a:endParaRPr lang="cs-CZ" altLang="cs-CZ"/>
          </a:p>
        </p:txBody>
      </p:sp>
      <p:pic>
        <p:nvPicPr>
          <p:cNvPr id="4101" name="Picture 8" descr="OPVK_MU_stred_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8851" y="2789239"/>
            <a:ext cx="10263716"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1" y="117475"/>
            <a:ext cx="108373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5229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charset="0"/>
        </a:defRPr>
      </a:lvl2pPr>
      <a:lvl3pPr algn="l" rtl="0" eaLnBrk="1" fontAlgn="base" hangingPunct="1">
        <a:spcBef>
          <a:spcPct val="0"/>
        </a:spcBef>
        <a:spcAft>
          <a:spcPct val="0"/>
        </a:spcAft>
        <a:defRPr sz="2400" b="1">
          <a:solidFill>
            <a:srgbClr val="00287D"/>
          </a:solidFill>
          <a:latin typeface="Tahoma" charset="0"/>
        </a:defRPr>
      </a:lvl3pPr>
      <a:lvl4pPr algn="l" rtl="0" eaLnBrk="1" fontAlgn="base" hangingPunct="1">
        <a:spcBef>
          <a:spcPct val="0"/>
        </a:spcBef>
        <a:spcAft>
          <a:spcPct val="0"/>
        </a:spcAft>
        <a:defRPr sz="2400" b="1">
          <a:solidFill>
            <a:srgbClr val="00287D"/>
          </a:solidFill>
          <a:latin typeface="Tahoma" charset="0"/>
        </a:defRPr>
      </a:lvl4pPr>
      <a:lvl5pPr algn="l" rtl="0" eaLnBrk="1" fontAlgn="base" hangingPunct="1">
        <a:spcBef>
          <a:spcPct val="0"/>
        </a:spcBef>
        <a:spcAft>
          <a:spcPct val="0"/>
        </a:spcAft>
        <a:defRPr sz="2400" b="1">
          <a:solidFill>
            <a:srgbClr val="00287D"/>
          </a:solidFill>
          <a:latin typeface="Tahoma" charset="0"/>
        </a:defRPr>
      </a:lvl5pPr>
      <a:lvl6pPr marL="457200" algn="l" rtl="0" eaLnBrk="1" fontAlgn="base" hangingPunct="1">
        <a:spcBef>
          <a:spcPct val="0"/>
        </a:spcBef>
        <a:spcAft>
          <a:spcPct val="0"/>
        </a:spcAft>
        <a:defRPr sz="2400" b="1">
          <a:solidFill>
            <a:srgbClr val="00287D"/>
          </a:solidFill>
          <a:latin typeface="Tahoma" charset="0"/>
        </a:defRPr>
      </a:lvl6pPr>
      <a:lvl7pPr marL="914400" algn="l" rtl="0" eaLnBrk="1" fontAlgn="base" hangingPunct="1">
        <a:spcBef>
          <a:spcPct val="0"/>
        </a:spcBef>
        <a:spcAft>
          <a:spcPct val="0"/>
        </a:spcAft>
        <a:defRPr sz="2400" b="1">
          <a:solidFill>
            <a:srgbClr val="00287D"/>
          </a:solidFill>
          <a:latin typeface="Tahoma" charset="0"/>
        </a:defRPr>
      </a:lvl7pPr>
      <a:lvl8pPr marL="1371600" algn="l" rtl="0" eaLnBrk="1" fontAlgn="base" hangingPunct="1">
        <a:spcBef>
          <a:spcPct val="0"/>
        </a:spcBef>
        <a:spcAft>
          <a:spcPct val="0"/>
        </a:spcAft>
        <a:defRPr sz="2400" b="1">
          <a:solidFill>
            <a:srgbClr val="00287D"/>
          </a:solidFill>
          <a:latin typeface="Tahoma" charset="0"/>
        </a:defRPr>
      </a:lvl8pPr>
      <a:lvl9pPr marL="1828800" algn="l" rtl="0" eaLnBrk="1" fontAlgn="base" hangingPunct="1">
        <a:spcBef>
          <a:spcPct val="0"/>
        </a:spcBef>
        <a:spcAft>
          <a:spcPct val="0"/>
        </a:spcAft>
        <a:defRPr sz="2400" b="1">
          <a:solidFill>
            <a:srgbClr val="00287D"/>
          </a:solidFill>
          <a:latin typeface="Tahoma" charset="0"/>
        </a:defRPr>
      </a:lvl9pPr>
    </p:titleStyle>
    <p:bodyStyle>
      <a:lvl1pPr marL="342900" indent="-342900" algn="l" rtl="0" eaLnBrk="1" fontAlgn="base" hangingPunct="1">
        <a:spcBef>
          <a:spcPct val="20000"/>
        </a:spcBef>
        <a:spcAft>
          <a:spcPct val="0"/>
        </a:spcAft>
        <a:buClr>
          <a:srgbClr val="969696"/>
        </a:buClr>
        <a:buSzPct val="80000"/>
        <a:buFont typeface="Wingdings" panose="05000000000000000000" pitchFamily="2" charset="2"/>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80000"/>
        <a:buFont typeface="Wingdings" panose="05000000000000000000" pitchFamily="2" charset="2"/>
        <a:buBlip>
          <a:blip r:embed="rId15"/>
        </a:buBlip>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anose="05000000000000000000"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anose="05000000000000000000"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960967" y="1125539"/>
            <a:ext cx="10979151"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8552" name="Rectangle 8"/>
          <p:cNvSpPr>
            <a:spLocks noGrp="1" noChangeArrowheads="1"/>
          </p:cNvSpPr>
          <p:nvPr>
            <p:ph type="ftr" sz="quarter" idx="3"/>
          </p:nvPr>
        </p:nvSpPr>
        <p:spPr bwMode="auto">
          <a:xfrm>
            <a:off x="3357034" y="6248400"/>
            <a:ext cx="5376333"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200">
                <a:solidFill>
                  <a:srgbClr val="969696"/>
                </a:solidFill>
                <a:latin typeface="+mn-lt"/>
              </a:defRPr>
            </a:lvl1pPr>
          </a:lstStyle>
          <a:p>
            <a:endParaRPr lang="cs-CZ"/>
          </a:p>
        </p:txBody>
      </p:sp>
      <p:sp>
        <p:nvSpPr>
          <p:cNvPr id="108553" name="Rectangle 9"/>
          <p:cNvSpPr>
            <a:spLocks noGrp="1" noChangeArrowheads="1"/>
          </p:cNvSpPr>
          <p:nvPr>
            <p:ph type="sldNum" sz="quarter" idx="4"/>
          </p:nvPr>
        </p:nvSpPr>
        <p:spPr bwMode="auto">
          <a:xfrm>
            <a:off x="9144000" y="6248400"/>
            <a:ext cx="2540000"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200" smtClean="0">
                <a:solidFill>
                  <a:srgbClr val="969696"/>
                </a:solidFill>
                <a:latin typeface="Trebuchet MS" panose="020B0603020202020204" pitchFamily="34" charset="0"/>
              </a:defRPr>
            </a:lvl1pPr>
          </a:lstStyle>
          <a:p>
            <a:fld id="{A31BE158-F2DC-4044-B8DE-7BFE33425CBA}" type="slidenum">
              <a:rPr lang="cs-CZ" smtClean="0"/>
              <a:t>‹#›</a:t>
            </a:fld>
            <a:endParaRPr lang="cs-CZ"/>
          </a:p>
        </p:txBody>
      </p:sp>
      <p:pic>
        <p:nvPicPr>
          <p:cNvPr id="1029" name="Picture 8"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1" y="117475"/>
            <a:ext cx="108373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57913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Calibri Light" panose="020F0302020204030204" pitchFamily="34" charset="0"/>
        </a:defRPr>
      </a:lvl2pPr>
      <a:lvl3pPr algn="l" rtl="0" eaLnBrk="1" fontAlgn="base" hangingPunct="1">
        <a:spcBef>
          <a:spcPct val="0"/>
        </a:spcBef>
        <a:spcAft>
          <a:spcPct val="0"/>
        </a:spcAft>
        <a:defRPr sz="2400" b="1">
          <a:solidFill>
            <a:srgbClr val="00287D"/>
          </a:solidFill>
          <a:latin typeface="Calibri Light" panose="020F0302020204030204" pitchFamily="34" charset="0"/>
        </a:defRPr>
      </a:lvl3pPr>
      <a:lvl4pPr algn="l" rtl="0" eaLnBrk="1" fontAlgn="base" hangingPunct="1">
        <a:spcBef>
          <a:spcPct val="0"/>
        </a:spcBef>
        <a:spcAft>
          <a:spcPct val="0"/>
        </a:spcAft>
        <a:defRPr sz="2400" b="1">
          <a:solidFill>
            <a:srgbClr val="00287D"/>
          </a:solidFill>
          <a:latin typeface="Calibri Light" panose="020F0302020204030204" pitchFamily="34" charset="0"/>
        </a:defRPr>
      </a:lvl4pPr>
      <a:lvl5pPr algn="l" rtl="0" eaLnBrk="1" fontAlgn="base" hangingPunct="1">
        <a:spcBef>
          <a:spcPct val="0"/>
        </a:spcBef>
        <a:spcAft>
          <a:spcPct val="0"/>
        </a:spcAft>
        <a:defRPr sz="2400" b="1">
          <a:solidFill>
            <a:srgbClr val="00287D"/>
          </a:solidFill>
          <a:latin typeface="Calibri Light" panose="020F0302020204030204" pitchFamily="34" charset="0"/>
        </a:defRPr>
      </a:lvl5pPr>
      <a:lvl6pPr marL="457200" algn="l" rtl="0" eaLnBrk="1" fontAlgn="base" hangingPunct="1">
        <a:spcBef>
          <a:spcPct val="0"/>
        </a:spcBef>
        <a:spcAft>
          <a:spcPct val="0"/>
        </a:spcAft>
        <a:defRPr sz="2400" b="1">
          <a:solidFill>
            <a:srgbClr val="00287D"/>
          </a:solidFill>
          <a:latin typeface="Tahoma" charset="0"/>
        </a:defRPr>
      </a:lvl6pPr>
      <a:lvl7pPr marL="914400" algn="l" rtl="0" eaLnBrk="1" fontAlgn="base" hangingPunct="1">
        <a:spcBef>
          <a:spcPct val="0"/>
        </a:spcBef>
        <a:spcAft>
          <a:spcPct val="0"/>
        </a:spcAft>
        <a:defRPr sz="2400" b="1">
          <a:solidFill>
            <a:srgbClr val="00287D"/>
          </a:solidFill>
          <a:latin typeface="Tahoma" charset="0"/>
        </a:defRPr>
      </a:lvl7pPr>
      <a:lvl8pPr marL="1371600" algn="l" rtl="0" eaLnBrk="1" fontAlgn="base" hangingPunct="1">
        <a:spcBef>
          <a:spcPct val="0"/>
        </a:spcBef>
        <a:spcAft>
          <a:spcPct val="0"/>
        </a:spcAft>
        <a:defRPr sz="2400" b="1">
          <a:solidFill>
            <a:srgbClr val="00287D"/>
          </a:solidFill>
          <a:latin typeface="Tahoma" charset="0"/>
        </a:defRPr>
      </a:lvl8pPr>
      <a:lvl9pPr marL="1828800" algn="l" rtl="0" eaLnBrk="1" fontAlgn="base" hangingPunct="1">
        <a:spcBef>
          <a:spcPct val="0"/>
        </a:spcBef>
        <a:spcAft>
          <a:spcPct val="0"/>
        </a:spcAft>
        <a:defRPr sz="2400" b="1">
          <a:solidFill>
            <a:srgbClr val="00287D"/>
          </a:solidFill>
          <a:latin typeface="Tahoma" charset="0"/>
        </a:defRPr>
      </a:lvl9pPr>
    </p:titleStyle>
    <p:bodyStyle>
      <a:lvl1pPr marL="342900" indent="-342900" algn="l" rtl="0" eaLnBrk="1" fontAlgn="base" hangingPunct="1">
        <a:spcBef>
          <a:spcPct val="20000"/>
        </a:spcBef>
        <a:spcAft>
          <a:spcPct val="0"/>
        </a:spcAft>
        <a:buClr>
          <a:srgbClr val="969696"/>
        </a:buClr>
        <a:buSzPct val="80000"/>
        <a:buFont typeface="Wingdings" panose="05000000000000000000" pitchFamily="2" charset="2"/>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80000"/>
        <a:buFont typeface="Wingdings" panose="05000000000000000000" pitchFamily="2" charset="2"/>
        <a:buBlip>
          <a:blip r:embed="rId15"/>
        </a:buBlip>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anose="05000000000000000000"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anose="05000000000000000000"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6F58F134-7896-44CE-9281-B940F7D70A47}" type="slidenum">
              <a:rPr lang="cs-CZ" smtClean="0"/>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err="1"/>
              <a:t>Click</a:t>
            </a:r>
            <a:r>
              <a:rPr lang="cs-CZ" dirty="0"/>
              <a:t> to </a:t>
            </a:r>
            <a:r>
              <a:rPr lang="cs-CZ" dirty="0" err="1"/>
              <a:t>add</a:t>
            </a:r>
            <a:r>
              <a:rPr lang="cs-CZ" dirty="0"/>
              <a:t> </a:t>
            </a:r>
            <a:r>
              <a:rPr lang="cs-CZ" dirty="0" err="1"/>
              <a:t>title</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354" rtl="0" eaLnBrk="1" fontAlgn="base" latinLnBrk="0" hangingPunct="1">
              <a:lnSpc>
                <a:spcPct val="114000"/>
              </a:lnSpc>
              <a:spcBef>
                <a:spcPts val="0"/>
              </a:spcBef>
              <a:spcAft>
                <a:spcPct val="0"/>
              </a:spcAft>
              <a:buClr>
                <a:schemeClr val="tx2"/>
              </a:buClr>
              <a:buSzPct val="100000"/>
              <a:buFontTx/>
              <a:buNone/>
              <a:tabLst/>
              <a:defRPr/>
            </a:pPr>
            <a:r>
              <a:rPr lang="cs-CZ" noProof="0" dirty="0" err="1"/>
              <a:t>Click</a:t>
            </a:r>
            <a:r>
              <a:rPr lang="cs-CZ" noProof="0" dirty="0"/>
              <a:t> to </a:t>
            </a:r>
            <a:r>
              <a:rPr lang="cs-CZ" noProof="0" dirty="0" err="1"/>
              <a:t>add</a:t>
            </a:r>
            <a:r>
              <a:rPr lang="cs-CZ" noProof="0" dirty="0"/>
              <a:t> text</a:t>
            </a:r>
          </a:p>
        </p:txBody>
      </p:sp>
      <p:sp>
        <p:nvSpPr>
          <p:cNvPr id="7" name="Zástupný symbol pro zápatí 2">
            <a:extLst>
              <a:ext uri="{FF2B5EF4-FFF2-40B4-BE49-F238E27FC236}">
                <a16:creationId xmlns:a16="http://schemas.microsoft.com/office/drawing/2014/main" id="{CF18CB00-AFD8-44F7-AC59-635A42C8E5CD}"/>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spTree>
    <p:extLst>
      <p:ext uri="{BB962C8B-B14F-4D97-AF65-F5344CB8AC3E}">
        <p14:creationId xmlns:p14="http://schemas.microsoft.com/office/powerpoint/2010/main" val="247813786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Lst>
  <p:txStyles>
    <p:titleStyle>
      <a:lvl1pPr algn="l" rtl="0" eaLnBrk="1" fontAlgn="base" hangingPunct="1">
        <a:lnSpc>
          <a:spcPts val="4000"/>
        </a:lnSpc>
        <a:spcBef>
          <a:spcPct val="0"/>
        </a:spcBef>
        <a:spcAft>
          <a:spcPct val="0"/>
        </a:spcAft>
        <a:defRPr sz="40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178" algn="l" rtl="0" eaLnBrk="1" fontAlgn="base" hangingPunct="1">
        <a:spcBef>
          <a:spcPct val="0"/>
        </a:spcBef>
        <a:spcAft>
          <a:spcPct val="0"/>
        </a:spcAft>
        <a:defRPr sz="2400" b="1">
          <a:solidFill>
            <a:srgbClr val="00287D"/>
          </a:solidFill>
          <a:latin typeface="Tahoma" pitchFamily="34" charset="0"/>
        </a:defRPr>
      </a:lvl6pPr>
      <a:lvl7pPr marL="914354" algn="l" rtl="0" eaLnBrk="1" fontAlgn="base" hangingPunct="1">
        <a:spcBef>
          <a:spcPct val="0"/>
        </a:spcBef>
        <a:spcAft>
          <a:spcPct val="0"/>
        </a:spcAft>
        <a:defRPr sz="2400" b="1">
          <a:solidFill>
            <a:srgbClr val="00287D"/>
          </a:solidFill>
          <a:latin typeface="Tahoma" pitchFamily="34" charset="0"/>
        </a:defRPr>
      </a:lvl7pPr>
      <a:lvl8pPr marL="1371532" algn="l" rtl="0" eaLnBrk="1" fontAlgn="base" hangingPunct="1">
        <a:spcBef>
          <a:spcPct val="0"/>
        </a:spcBef>
        <a:spcAft>
          <a:spcPct val="0"/>
        </a:spcAft>
        <a:defRPr sz="2400" b="1">
          <a:solidFill>
            <a:srgbClr val="00287D"/>
          </a:solidFill>
          <a:latin typeface="Tahoma" pitchFamily="34" charset="0"/>
        </a:defRPr>
      </a:lvl8pPr>
      <a:lvl9pPr marL="1828709"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354" rtl="0" eaLnBrk="1" fontAlgn="base" latinLnBrk="0" hangingPunct="1">
        <a:lnSpc>
          <a:spcPct val="114000"/>
        </a:lnSpc>
        <a:spcBef>
          <a:spcPts val="0"/>
        </a:spcBef>
        <a:spcAft>
          <a:spcPct val="0"/>
        </a:spcAft>
        <a:buClr>
          <a:schemeClr val="tx2"/>
        </a:buClr>
        <a:buSzPct val="100000"/>
        <a:buFontTx/>
        <a:buNone/>
        <a:tabLst/>
        <a:defRPr sz="2400" b="0">
          <a:solidFill>
            <a:schemeClr val="tx1"/>
          </a:solidFill>
          <a:latin typeface="Arial" panose="020B060402020202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354"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532"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709"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474" indent="-228589"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062"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24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418"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3.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6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6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7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Complexity and contextuality</a:t>
            </a:r>
            <a:br>
              <a:rPr lang="en-US" dirty="0"/>
            </a:br>
            <a:br>
              <a:rPr lang="en-US" dirty="0"/>
            </a:br>
            <a:endParaRPr lang="en-US" dirty="0"/>
          </a:p>
        </p:txBody>
      </p:sp>
      <p:sp>
        <p:nvSpPr>
          <p:cNvPr id="3" name="Podnadpis 2">
            <a:extLst>
              <a:ext uri="{FF2B5EF4-FFF2-40B4-BE49-F238E27FC236}">
                <a16:creationId xmlns:a16="http://schemas.microsoft.com/office/drawing/2014/main" id="{2D5C2A9A-C9C8-69BD-21BE-D0C6135CE4E3}"/>
              </a:ext>
            </a:extLst>
          </p:cNvPr>
          <p:cNvSpPr>
            <a:spLocks noGrp="1"/>
          </p:cNvSpPr>
          <p:nvPr>
            <p:ph type="subTitle" idx="1"/>
          </p:nvPr>
        </p:nvSpPr>
        <p:spPr/>
        <p:txBody>
          <a:bodyPr/>
          <a:lstStyle/>
          <a:p>
            <a:r>
              <a:rPr lang="en-US" dirty="0"/>
              <a:t>Diamonds See and Recognize</a:t>
            </a:r>
          </a:p>
        </p:txBody>
      </p:sp>
    </p:spTree>
    <p:extLst>
      <p:ext uri="{BB962C8B-B14F-4D97-AF65-F5344CB8AC3E}">
        <p14:creationId xmlns:p14="http://schemas.microsoft.com/office/powerpoint/2010/main" val="412941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77436" y="255696"/>
            <a:ext cx="7327900" cy="1549400"/>
          </a:xfrm>
        </p:spPr>
        <p:txBody>
          <a:bodyPr>
            <a:normAutofit/>
          </a:bodyPr>
          <a:lstStyle/>
          <a:p>
            <a:pPr marL="0" indent="0">
              <a:buNone/>
            </a:pPr>
            <a:r>
              <a:rPr lang="en-US" dirty="0">
                <a:solidFill>
                  <a:schemeClr val="bg1">
                    <a:lumMod val="65000"/>
                  </a:schemeClr>
                </a:solidFill>
              </a:rPr>
              <a:t>It probably depends on a context – a mental model we want to build. Sometimes, both categorizations may be useful:</a:t>
            </a:r>
            <a:endParaRPr lang="en-US" dirty="0">
              <a:solidFill>
                <a:srgbClr val="0070C0"/>
              </a:solidFill>
            </a:endParaRPr>
          </a:p>
        </p:txBody>
      </p:sp>
      <p:sp>
        <p:nvSpPr>
          <p:cNvPr id="4" name="Rectangle 3"/>
          <p:cNvSpPr/>
          <p:nvPr/>
        </p:nvSpPr>
        <p:spPr>
          <a:xfrm>
            <a:off x="3503712" y="5157192"/>
            <a:ext cx="1634480" cy="914400"/>
          </a:xfrm>
          <a:prstGeom prst="rect">
            <a:avLst/>
          </a:prstGeom>
          <a:gradFill flip="none" rotWithShape="1">
            <a:gsLst>
              <a:gs pos="0">
                <a:srgbClr val="002060"/>
              </a:gs>
              <a:gs pos="100000">
                <a:schemeClr val="accent6">
                  <a:shade val="94000"/>
                  <a:satMod val="135000"/>
                </a:schemeClr>
              </a:gs>
            </a:gsLst>
            <a:lin ang="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Paris</a:t>
            </a:r>
          </a:p>
        </p:txBody>
      </p:sp>
      <p:sp>
        <p:nvSpPr>
          <p:cNvPr id="23" name="Rectangle 22"/>
          <p:cNvSpPr/>
          <p:nvPr/>
        </p:nvSpPr>
        <p:spPr>
          <a:xfrm>
            <a:off x="3503712" y="2564904"/>
            <a:ext cx="1634480" cy="914400"/>
          </a:xfrm>
          <a:prstGeom prst="rect">
            <a:avLst/>
          </a:prstGeom>
          <a:gradFill flip="none" rotWithShape="1">
            <a:gsLst>
              <a:gs pos="0">
                <a:srgbClr val="FF0066"/>
              </a:gs>
              <a:gs pos="100000">
                <a:schemeClr val="accent6">
                  <a:shade val="94000"/>
                  <a:satMod val="135000"/>
                </a:schemeClr>
              </a:gs>
            </a:gsLst>
            <a:lin ang="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Juliet</a:t>
            </a:r>
          </a:p>
        </p:txBody>
      </p:sp>
      <p:sp>
        <p:nvSpPr>
          <p:cNvPr id="13" name="Rectangle 12"/>
          <p:cNvSpPr/>
          <p:nvPr/>
        </p:nvSpPr>
        <p:spPr>
          <a:xfrm>
            <a:off x="7176120" y="2564904"/>
            <a:ext cx="1634480" cy="914400"/>
          </a:xfrm>
          <a:prstGeom prst="rect">
            <a:avLst/>
          </a:prstGeom>
          <a:gradFill flip="none" rotWithShape="1">
            <a:gsLst>
              <a:gs pos="0">
                <a:srgbClr val="002060"/>
              </a:gs>
              <a:gs pos="100000">
                <a:schemeClr val="accent5">
                  <a:shade val="94000"/>
                  <a:satMod val="135000"/>
                </a:schemeClr>
              </a:gs>
            </a:gsLst>
            <a:lin ang="0" scaled="1"/>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Romeo</a:t>
            </a:r>
          </a:p>
        </p:txBody>
      </p:sp>
      <p:cxnSp>
        <p:nvCxnSpPr>
          <p:cNvPr id="5" name="Straight Arrow Connector 4"/>
          <p:cNvCxnSpPr>
            <a:stCxn id="4" idx="0"/>
            <a:endCxn id="23" idx="2"/>
          </p:cNvCxnSpPr>
          <p:nvPr/>
        </p:nvCxnSpPr>
        <p:spPr>
          <a:xfrm flipV="1">
            <a:off x="4320952" y="3479304"/>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33582"/>
            <a:ext cx="1338828" cy="369332"/>
          </a:xfrm>
          <a:prstGeom prst="rect">
            <a:avLst/>
          </a:prstGeom>
          <a:noFill/>
        </p:spPr>
        <p:txBody>
          <a:bodyPr wrap="none" rtlCol="0">
            <a:spAutoFit/>
          </a:bodyPr>
          <a:lstStyle/>
          <a:p>
            <a:r>
              <a:rPr lang="en-US" dirty="0">
                <a:solidFill>
                  <a:srgbClr val="7030A0"/>
                </a:solidFill>
              </a:rPr>
              <a:t>In love with</a:t>
            </a:r>
          </a:p>
        </p:txBody>
      </p:sp>
      <p:cxnSp>
        <p:nvCxnSpPr>
          <p:cNvPr id="8" name="Straight Arrow Connector 7"/>
          <p:cNvCxnSpPr>
            <a:stCxn id="23" idx="3"/>
            <a:endCxn id="13" idx="1"/>
          </p:cNvCxnSpPr>
          <p:nvPr/>
        </p:nvCxnSpPr>
        <p:spPr>
          <a:xfrm>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52772"/>
            <a:ext cx="1338828" cy="369332"/>
          </a:xfrm>
          <a:prstGeom prst="rect">
            <a:avLst/>
          </a:prstGeom>
          <a:noFill/>
        </p:spPr>
        <p:txBody>
          <a:bodyPr wrap="none" rtlCol="0">
            <a:spAutoFit/>
          </a:bodyPr>
          <a:lstStyle/>
          <a:p>
            <a:r>
              <a:rPr lang="en-US" dirty="0">
                <a:solidFill>
                  <a:srgbClr val="7030A0"/>
                </a:solidFill>
              </a:rPr>
              <a:t>In love with</a:t>
            </a:r>
          </a:p>
        </p:txBody>
      </p:sp>
      <p:cxnSp>
        <p:nvCxnSpPr>
          <p:cNvPr id="18" name="Curved Connector 17"/>
          <p:cNvCxnSpPr>
            <a:stCxn id="13" idx="2"/>
            <a:endCxn id="4" idx="3"/>
          </p:cNvCxnSpPr>
          <p:nvPr/>
        </p:nvCxnSpPr>
        <p:spPr>
          <a:xfrm rot="5400000">
            <a:off x="5498232" y="3119264"/>
            <a:ext cx="2135088" cy="2855168"/>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98918"/>
            <a:ext cx="761747" cy="369332"/>
          </a:xfrm>
          <a:prstGeom prst="rect">
            <a:avLst/>
          </a:prstGeom>
          <a:noFill/>
        </p:spPr>
        <p:txBody>
          <a:bodyPr wrap="none" rtlCol="0">
            <a:spAutoFit/>
          </a:bodyPr>
          <a:lstStyle/>
          <a:p>
            <a:r>
              <a:rPr lang="en-US" dirty="0">
                <a:solidFill>
                  <a:srgbClr val="C00000"/>
                </a:solidFill>
              </a:rPr>
              <a:t>killing</a:t>
            </a:r>
          </a:p>
        </p:txBody>
      </p:sp>
      <p:cxnSp>
        <p:nvCxnSpPr>
          <p:cNvPr id="22" name="Curved Connector 21"/>
          <p:cNvCxnSpPr>
            <a:stCxn id="13" idx="0"/>
            <a:endCxn id="13" idx="3"/>
          </p:cNvCxnSpPr>
          <p:nvPr/>
        </p:nvCxnSpPr>
        <p:spPr>
          <a:xfrm rot="16200000" flipH="1">
            <a:off x="8173380" y="2384884"/>
            <a:ext cx="457200" cy="817240"/>
          </a:xfrm>
          <a:prstGeom prst="curvedConnector4">
            <a:avLst>
              <a:gd name="adj1" fmla="val -91667"/>
              <a:gd name="adj2" fmla="val 15439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64296"/>
            <a:ext cx="761747" cy="369332"/>
          </a:xfrm>
          <a:prstGeom prst="rect">
            <a:avLst/>
          </a:prstGeom>
          <a:noFill/>
        </p:spPr>
        <p:txBody>
          <a:bodyPr wrap="none" rtlCol="0">
            <a:spAutoFit/>
          </a:bodyPr>
          <a:lstStyle/>
          <a:p>
            <a:r>
              <a:rPr lang="en-US" dirty="0">
                <a:solidFill>
                  <a:srgbClr val="C00000"/>
                </a:solidFill>
              </a:rPr>
              <a:t>killing</a:t>
            </a:r>
          </a:p>
        </p:txBody>
      </p:sp>
      <p:cxnSp>
        <p:nvCxnSpPr>
          <p:cNvPr id="33" name="Curved Connector 32"/>
          <p:cNvCxnSpPr>
            <a:stCxn id="23" idx="0"/>
          </p:cNvCxnSpPr>
          <p:nvPr/>
        </p:nvCxnSpPr>
        <p:spPr>
          <a:xfrm rot="16200000" flipH="1" flipV="1">
            <a:off x="3683733" y="2384883"/>
            <a:ext cx="457199" cy="817240"/>
          </a:xfrm>
          <a:prstGeom prst="curvedConnector4">
            <a:avLst>
              <a:gd name="adj1" fmla="val -103969"/>
              <a:gd name="adj2" fmla="val 17927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79576" y="2064296"/>
            <a:ext cx="761747" cy="369332"/>
          </a:xfrm>
          <a:prstGeom prst="rect">
            <a:avLst/>
          </a:prstGeom>
          <a:noFill/>
        </p:spPr>
        <p:txBody>
          <a:bodyPr wrap="none" rtlCol="0">
            <a:spAutoFit/>
          </a:bodyPr>
          <a:lstStyle/>
          <a:p>
            <a:r>
              <a:rPr lang="en-US" dirty="0">
                <a:solidFill>
                  <a:srgbClr val="C00000"/>
                </a:solidFill>
              </a:rPr>
              <a:t>killing</a:t>
            </a:r>
          </a:p>
        </p:txBody>
      </p:sp>
    </p:spTree>
    <p:extLst>
      <p:ext uri="{BB962C8B-B14F-4D97-AF65-F5344CB8AC3E}">
        <p14:creationId xmlns:p14="http://schemas.microsoft.com/office/powerpoint/2010/main" val="2509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Classifications are blurred</a:t>
            </a:r>
            <a:br>
              <a:rPr lang="en-US" dirty="0"/>
            </a:br>
            <a:r>
              <a:rPr lang="en-US" sz="2800" dirty="0"/>
              <a:t>Good or bad?</a:t>
            </a:r>
            <a:endParaRPr lang="en-US" dirty="0"/>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528204" y="2069292"/>
            <a:ext cx="5867400" cy="3305175"/>
          </a:xfrm>
        </p:spPr>
      </p:pic>
    </p:spTree>
    <p:extLst>
      <p:ext uri="{BB962C8B-B14F-4D97-AF65-F5344CB8AC3E}">
        <p14:creationId xmlns:p14="http://schemas.microsoft.com/office/powerpoint/2010/main" val="155176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24"/>
          <p:cNvSpPr/>
          <p:nvPr/>
        </p:nvSpPr>
        <p:spPr>
          <a:xfrm>
            <a:off x="2429538" y="3878132"/>
            <a:ext cx="1656971" cy="775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CI-connection</a:t>
            </a:r>
          </a:p>
        </p:txBody>
      </p:sp>
      <p:sp>
        <p:nvSpPr>
          <p:cNvPr id="72" name="Rectangle 8"/>
          <p:cNvSpPr/>
          <p:nvPr/>
        </p:nvSpPr>
        <p:spPr>
          <a:xfrm>
            <a:off x="5283682" y="1938055"/>
            <a:ext cx="1656971" cy="72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Category</a:t>
            </a:r>
          </a:p>
        </p:txBody>
      </p:sp>
      <p:sp>
        <p:nvSpPr>
          <p:cNvPr id="73" name="Rectangle 24"/>
          <p:cNvSpPr/>
          <p:nvPr/>
        </p:nvSpPr>
        <p:spPr>
          <a:xfrm>
            <a:off x="5283682" y="3878133"/>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Item</a:t>
            </a:r>
          </a:p>
        </p:txBody>
      </p:sp>
      <p:cxnSp>
        <p:nvCxnSpPr>
          <p:cNvPr id="90" name="Straight Connector 23"/>
          <p:cNvCxnSpPr/>
          <p:nvPr/>
        </p:nvCxnSpPr>
        <p:spPr>
          <a:xfrm rot="5400000">
            <a:off x="4688680" y="3485742"/>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32"/>
          <p:cNvCxnSpPr/>
          <p:nvPr/>
        </p:nvCxnSpPr>
        <p:spPr>
          <a:xfrm rot="5400000" flipV="1">
            <a:off x="5100981" y="4088001"/>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23"/>
          <p:cNvCxnSpPr>
            <a:stCxn id="105" idx="0"/>
          </p:cNvCxnSpPr>
          <p:nvPr/>
        </p:nvCxnSpPr>
        <p:spPr>
          <a:xfrm flipV="1">
            <a:off x="3271757" y="2310646"/>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32"/>
          <p:cNvCxnSpPr/>
          <p:nvPr/>
        </p:nvCxnSpPr>
        <p:spPr>
          <a:xfrm flipH="1">
            <a:off x="3272448" y="3593882"/>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32"/>
          <p:cNvCxnSpPr/>
          <p:nvPr/>
        </p:nvCxnSpPr>
        <p:spPr>
          <a:xfrm flipV="1">
            <a:off x="4985724" y="2310646"/>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1" name="Skupina 100"/>
          <p:cNvGrpSpPr/>
          <p:nvPr/>
        </p:nvGrpSpPr>
        <p:grpSpPr>
          <a:xfrm>
            <a:off x="3143673" y="3586769"/>
            <a:ext cx="255935" cy="292147"/>
            <a:chOff x="4460081" y="3268293"/>
            <a:chExt cx="255935" cy="292147"/>
          </a:xfrm>
        </p:grpSpPr>
        <p:cxnSp>
          <p:nvCxnSpPr>
            <p:cNvPr id="10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02" name="Straight Connector 32"/>
          <p:cNvCxnSpPr/>
          <p:nvPr/>
        </p:nvCxnSpPr>
        <p:spPr>
          <a:xfrm rot="16200000">
            <a:off x="5106080" y="229797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6" name="Skupina 105"/>
          <p:cNvGrpSpPr/>
          <p:nvPr/>
        </p:nvGrpSpPr>
        <p:grpSpPr>
          <a:xfrm rot="16200000" flipV="1">
            <a:off x="4104194" y="3937542"/>
            <a:ext cx="255935" cy="292147"/>
            <a:chOff x="4460081" y="3268293"/>
            <a:chExt cx="255935" cy="292147"/>
          </a:xfrm>
        </p:grpSpPr>
        <p:cxnSp>
          <p:nvCxnSpPr>
            <p:cNvPr id="10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4" name="Nadpis 3"/>
          <p:cNvSpPr>
            <a:spLocks noGrp="1"/>
          </p:cNvSpPr>
          <p:nvPr>
            <p:ph type="title"/>
          </p:nvPr>
        </p:nvSpPr>
        <p:spPr/>
        <p:txBody>
          <a:bodyPr/>
          <a:lstStyle/>
          <a:p>
            <a:r>
              <a:rPr lang="en-US" dirty="0"/>
              <a:t>Certainty</a:t>
            </a:r>
          </a:p>
        </p:txBody>
      </p:sp>
      <p:sp>
        <p:nvSpPr>
          <p:cNvPr id="110" name="Zástupný symbol pro obsah 5"/>
          <p:cNvSpPr txBox="1">
            <a:spLocks/>
          </p:cNvSpPr>
          <p:nvPr/>
        </p:nvSpPr>
        <p:spPr>
          <a:xfrm>
            <a:off x="3143673" y="1272544"/>
            <a:ext cx="6591985" cy="12649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Items (= objects as such, not their constructs) belongs to a category with a given certainty</a:t>
            </a:r>
          </a:p>
        </p:txBody>
      </p:sp>
      <p:sp>
        <p:nvSpPr>
          <p:cNvPr id="21" name="Bublinový popisek ve tvaru obláčku 20"/>
          <p:cNvSpPr/>
          <p:nvPr/>
        </p:nvSpPr>
        <p:spPr bwMode="auto">
          <a:xfrm>
            <a:off x="431684" y="1536426"/>
            <a:ext cx="3207181" cy="1957404"/>
          </a:xfrm>
          <a:prstGeom prst="cloudCallout">
            <a:avLst>
              <a:gd name="adj1" fmla="val 69889"/>
              <a:gd name="adj2" fmla="val 13762"/>
            </a:avLst>
          </a:prstGeom>
          <a:solidFill>
            <a:schemeClr val="accent1"/>
          </a:solidFill>
          <a:ln w="9525" cap="flat" cmpd="sng" algn="ctr">
            <a:noFill/>
            <a:prstDash val="solid"/>
            <a:miter lim="800000"/>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Item can belong to </a:t>
            </a:r>
            <a:br>
              <a:rPr lang="en-US" sz="2400" dirty="0">
                <a:latin typeface="Tahoma" charset="0"/>
              </a:rPr>
            </a:br>
            <a:r>
              <a:rPr lang="en-US" sz="2400" dirty="0">
                <a:latin typeface="Tahoma" charset="0"/>
              </a:rPr>
              <a:t>more categories!</a:t>
            </a:r>
          </a:p>
        </p:txBody>
      </p:sp>
    </p:spTree>
    <p:extLst>
      <p:ext uri="{BB962C8B-B14F-4D97-AF65-F5344CB8AC3E}">
        <p14:creationId xmlns:p14="http://schemas.microsoft.com/office/powerpoint/2010/main" val="191518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24"/>
          <p:cNvSpPr/>
          <p:nvPr/>
        </p:nvSpPr>
        <p:spPr>
          <a:xfrm>
            <a:off x="2429538" y="3931741"/>
            <a:ext cx="1656971" cy="775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CI-connection</a:t>
            </a:r>
          </a:p>
        </p:txBody>
      </p:sp>
      <p:sp>
        <p:nvSpPr>
          <p:cNvPr id="72" name="Rectangle 8"/>
          <p:cNvSpPr/>
          <p:nvPr/>
        </p:nvSpPr>
        <p:spPr>
          <a:xfrm>
            <a:off x="5283682" y="1991664"/>
            <a:ext cx="1656971" cy="72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Category</a:t>
            </a:r>
          </a:p>
        </p:txBody>
      </p:sp>
      <p:sp>
        <p:nvSpPr>
          <p:cNvPr id="73" name="Rectangle 24"/>
          <p:cNvSpPr/>
          <p:nvPr/>
        </p:nvSpPr>
        <p:spPr>
          <a:xfrm>
            <a:off x="5283682" y="3931742"/>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Item</a:t>
            </a:r>
          </a:p>
        </p:txBody>
      </p:sp>
      <p:cxnSp>
        <p:nvCxnSpPr>
          <p:cNvPr id="90" name="Straight Connector 23"/>
          <p:cNvCxnSpPr/>
          <p:nvPr/>
        </p:nvCxnSpPr>
        <p:spPr>
          <a:xfrm rot="5400000">
            <a:off x="4688680" y="353935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32"/>
          <p:cNvCxnSpPr/>
          <p:nvPr/>
        </p:nvCxnSpPr>
        <p:spPr>
          <a:xfrm rot="5400000" flipV="1">
            <a:off x="5100981" y="414161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23"/>
          <p:cNvCxnSpPr>
            <a:stCxn id="105" idx="0"/>
          </p:cNvCxnSpPr>
          <p:nvPr/>
        </p:nvCxnSpPr>
        <p:spPr>
          <a:xfrm flipV="1">
            <a:off x="3271757" y="2364255"/>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32"/>
          <p:cNvCxnSpPr/>
          <p:nvPr/>
        </p:nvCxnSpPr>
        <p:spPr>
          <a:xfrm flipH="1">
            <a:off x="3272448" y="3647491"/>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32"/>
          <p:cNvCxnSpPr/>
          <p:nvPr/>
        </p:nvCxnSpPr>
        <p:spPr>
          <a:xfrm flipV="1">
            <a:off x="4985724" y="2364255"/>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1" name="Skupina 100"/>
          <p:cNvGrpSpPr/>
          <p:nvPr/>
        </p:nvGrpSpPr>
        <p:grpSpPr>
          <a:xfrm>
            <a:off x="3143673" y="3640378"/>
            <a:ext cx="255935" cy="292147"/>
            <a:chOff x="4460081" y="3268293"/>
            <a:chExt cx="255935" cy="292147"/>
          </a:xfrm>
        </p:grpSpPr>
        <p:cxnSp>
          <p:nvCxnSpPr>
            <p:cNvPr id="10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02" name="Straight Connector 32"/>
          <p:cNvCxnSpPr/>
          <p:nvPr/>
        </p:nvCxnSpPr>
        <p:spPr>
          <a:xfrm rot="16200000">
            <a:off x="5106080" y="235158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6" name="Skupina 105"/>
          <p:cNvGrpSpPr/>
          <p:nvPr/>
        </p:nvGrpSpPr>
        <p:grpSpPr>
          <a:xfrm rot="16200000" flipV="1">
            <a:off x="4104194" y="3991151"/>
            <a:ext cx="255935" cy="292147"/>
            <a:chOff x="4460081" y="3268293"/>
            <a:chExt cx="255935" cy="292147"/>
          </a:xfrm>
        </p:grpSpPr>
        <p:cxnSp>
          <p:nvCxnSpPr>
            <p:cNvPr id="10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4" name="Nadpis 3"/>
          <p:cNvSpPr>
            <a:spLocks noGrp="1"/>
          </p:cNvSpPr>
          <p:nvPr>
            <p:ph type="title"/>
          </p:nvPr>
        </p:nvSpPr>
        <p:spPr/>
        <p:txBody>
          <a:bodyPr/>
          <a:lstStyle/>
          <a:p>
            <a:r>
              <a:rPr lang="en-US" dirty="0"/>
              <a:t>Attention</a:t>
            </a:r>
          </a:p>
        </p:txBody>
      </p:sp>
      <p:sp>
        <p:nvSpPr>
          <p:cNvPr id="6" name="Zástupný symbol pro obsah 5"/>
          <p:cNvSpPr>
            <a:spLocks noGrp="1"/>
          </p:cNvSpPr>
          <p:nvPr>
            <p:ph idx="4294967295"/>
          </p:nvPr>
        </p:nvSpPr>
        <p:spPr>
          <a:xfrm>
            <a:off x="5600700" y="419100"/>
            <a:ext cx="6591300" cy="1265238"/>
          </a:xfrm>
        </p:spPr>
        <p:txBody>
          <a:bodyPr/>
          <a:lstStyle/>
          <a:p>
            <a:r>
              <a:rPr lang="en-US" dirty="0"/>
              <a:t>The fact is manifested with a certain attention in a given context</a:t>
            </a:r>
          </a:p>
        </p:txBody>
      </p:sp>
      <p:sp>
        <p:nvSpPr>
          <p:cNvPr id="21" name="Rectangle 24"/>
          <p:cNvSpPr/>
          <p:nvPr/>
        </p:nvSpPr>
        <p:spPr>
          <a:xfrm>
            <a:off x="8156293" y="3931742"/>
            <a:ext cx="1656971" cy="7750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Context</a:t>
            </a:r>
          </a:p>
        </p:txBody>
      </p:sp>
      <p:grpSp>
        <p:nvGrpSpPr>
          <p:cNvPr id="3" name="Skupina 2"/>
          <p:cNvGrpSpPr/>
          <p:nvPr/>
        </p:nvGrpSpPr>
        <p:grpSpPr>
          <a:xfrm>
            <a:off x="3177580" y="4701865"/>
            <a:ext cx="2100290" cy="1697993"/>
            <a:chOff x="1653580" y="4701864"/>
            <a:chExt cx="2100290" cy="1697993"/>
          </a:xfrm>
        </p:grpSpPr>
        <p:cxnSp>
          <p:nvCxnSpPr>
            <p:cNvPr id="30" name="Straight Connector 23"/>
            <p:cNvCxnSpPr>
              <a:stCxn id="38"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4" name="Skupina 33"/>
            <p:cNvGrpSpPr/>
            <p:nvPr/>
          </p:nvGrpSpPr>
          <p:grpSpPr>
            <a:xfrm rot="5400000" flipV="1">
              <a:off x="3479828" y="6125816"/>
              <a:ext cx="255935" cy="292147"/>
              <a:chOff x="4460081" y="3268293"/>
              <a:chExt cx="255935" cy="292147"/>
            </a:xfrm>
          </p:grpSpPr>
          <p:cxnSp>
            <p:nvCxnSpPr>
              <p:cNvPr id="3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35"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 name="Rectangle 24"/>
          <p:cNvSpPr/>
          <p:nvPr/>
        </p:nvSpPr>
        <p:spPr>
          <a:xfrm>
            <a:off x="5265813" y="5906690"/>
            <a:ext cx="1693791" cy="7626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Manifestation</a:t>
            </a:r>
          </a:p>
        </p:txBody>
      </p:sp>
      <p:grpSp>
        <p:nvGrpSpPr>
          <p:cNvPr id="52" name="Skupina 51"/>
          <p:cNvGrpSpPr/>
          <p:nvPr/>
        </p:nvGrpSpPr>
        <p:grpSpPr>
          <a:xfrm flipH="1">
            <a:off x="6960096" y="4725145"/>
            <a:ext cx="2100290" cy="1697993"/>
            <a:chOff x="1653580" y="4701864"/>
            <a:chExt cx="2100290" cy="1697993"/>
          </a:xfrm>
        </p:grpSpPr>
        <p:cxnSp>
          <p:nvCxnSpPr>
            <p:cNvPr id="53" name="Straight Connector 23"/>
            <p:cNvCxnSpPr>
              <a:stCxn id="60"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6" name="Skupina 55"/>
            <p:cNvGrpSpPr/>
            <p:nvPr/>
          </p:nvGrpSpPr>
          <p:grpSpPr>
            <a:xfrm rot="5400000" flipV="1">
              <a:off x="3479828" y="6125816"/>
              <a:ext cx="255935" cy="292147"/>
              <a:chOff x="4460081" y="3268293"/>
              <a:chExt cx="255935" cy="292147"/>
            </a:xfrm>
          </p:grpSpPr>
          <p:cxnSp>
            <p:nvCxnSpPr>
              <p:cNvPr id="58"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57"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1" name="Bublinový popisek ve tvaru obláčku 40"/>
          <p:cNvSpPr/>
          <p:nvPr/>
        </p:nvSpPr>
        <p:spPr bwMode="auto">
          <a:xfrm>
            <a:off x="613418" y="4701865"/>
            <a:ext cx="3207181" cy="1957404"/>
          </a:xfrm>
          <a:prstGeom prst="cloudCallout">
            <a:avLst>
              <a:gd name="adj1" fmla="val 69889"/>
              <a:gd name="adj2" fmla="val 13762"/>
            </a:avLst>
          </a:prstGeom>
          <a:solidFill>
            <a:schemeClr val="accent1"/>
          </a:solidFill>
          <a:ln w="9525" cap="flat" cmpd="sng" algn="ctr">
            <a:noFill/>
            <a:prstDash val="solid"/>
            <a:miter lim="800000"/>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And here it is about </a:t>
            </a:r>
            <a:br>
              <a:rPr lang="en-US" sz="2400" dirty="0">
                <a:latin typeface="Tahoma" charset="0"/>
              </a:rPr>
            </a:br>
            <a:r>
              <a:rPr lang="en-US" sz="2400" dirty="0">
                <a:latin typeface="Tahoma" charset="0"/>
              </a:rPr>
              <a:t>particular manifestation</a:t>
            </a:r>
            <a:br>
              <a:rPr lang="en-US" sz="2400" dirty="0">
                <a:latin typeface="Tahoma" charset="0"/>
              </a:rPr>
            </a:br>
            <a:r>
              <a:rPr lang="en-US" sz="2400" dirty="0">
                <a:latin typeface="Tahoma" charset="0"/>
              </a:rPr>
              <a:t>of CI connection</a:t>
            </a:r>
          </a:p>
        </p:txBody>
      </p:sp>
      <p:sp>
        <p:nvSpPr>
          <p:cNvPr id="42" name="Bublinový popisek ve tvaru obláčku 41"/>
          <p:cNvSpPr/>
          <p:nvPr/>
        </p:nvSpPr>
        <p:spPr bwMode="auto">
          <a:xfrm>
            <a:off x="8209673" y="4186519"/>
            <a:ext cx="3207181" cy="1957404"/>
          </a:xfrm>
          <a:prstGeom prst="cloudCallout">
            <a:avLst>
              <a:gd name="adj1" fmla="val -71008"/>
              <a:gd name="adj2" fmla="val 37119"/>
            </a:avLst>
          </a:prstGeom>
          <a:solidFill>
            <a:schemeClr val="accent1"/>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And context gives</a:t>
            </a:r>
            <a:br>
              <a:rPr lang="en-US" sz="2400" dirty="0">
                <a:latin typeface="Tahoma" charset="0"/>
              </a:rPr>
            </a:br>
            <a:r>
              <a:rPr lang="en-US" sz="2400" dirty="0">
                <a:latin typeface="Tahoma" charset="0"/>
              </a:rPr>
              <a:t>a design to </a:t>
            </a:r>
            <a:br>
              <a:rPr lang="en-US" sz="2400" dirty="0">
                <a:latin typeface="Tahoma" charset="0"/>
              </a:rPr>
            </a:br>
            <a:r>
              <a:rPr lang="en-US" sz="2400" dirty="0">
                <a:latin typeface="Tahoma" charset="0"/>
              </a:rPr>
              <a:t>the </a:t>
            </a:r>
            <a:r>
              <a:rPr lang="en-US" sz="2400" dirty="0" err="1">
                <a:latin typeface="Tahoma" charset="0"/>
              </a:rPr>
              <a:t>manifestaion</a:t>
            </a:r>
            <a:r>
              <a:rPr lang="en-US" sz="2400" dirty="0">
                <a:latin typeface="Tahoma" charset="0"/>
              </a:rPr>
              <a:t>.</a:t>
            </a:r>
          </a:p>
        </p:txBody>
      </p:sp>
    </p:spTree>
    <p:extLst>
      <p:ext uri="{BB962C8B-B14F-4D97-AF65-F5344CB8AC3E}">
        <p14:creationId xmlns:p14="http://schemas.microsoft.com/office/powerpoint/2010/main" val="53939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639617" y="2204864"/>
            <a:ext cx="1656971"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Romeo killing Romeo</a:t>
            </a:r>
          </a:p>
        </p:txBody>
      </p:sp>
      <p:sp>
        <p:nvSpPr>
          <p:cNvPr id="46" name="Rectangle 45"/>
          <p:cNvSpPr/>
          <p:nvPr/>
        </p:nvSpPr>
        <p:spPr>
          <a:xfrm>
            <a:off x="2638500" y="3664024"/>
            <a:ext cx="1656971"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Romeo belonging to </a:t>
            </a:r>
            <a:r>
              <a:rPr lang="en-US" dirty="0" err="1"/>
              <a:t>Monteques</a:t>
            </a:r>
            <a:endParaRPr lang="en-US" dirty="0"/>
          </a:p>
        </p:txBody>
      </p:sp>
      <p:sp>
        <p:nvSpPr>
          <p:cNvPr id="53" name="Rectangle 52"/>
          <p:cNvSpPr/>
          <p:nvPr/>
        </p:nvSpPr>
        <p:spPr>
          <a:xfrm>
            <a:off x="7536161" y="2204864"/>
            <a:ext cx="1656971"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Juliet killing Juliet</a:t>
            </a:r>
          </a:p>
        </p:txBody>
      </p:sp>
      <p:sp>
        <p:nvSpPr>
          <p:cNvPr id="55" name="Rectangle 54"/>
          <p:cNvSpPr/>
          <p:nvPr/>
        </p:nvSpPr>
        <p:spPr>
          <a:xfrm>
            <a:off x="7536161" y="3650952"/>
            <a:ext cx="1656971"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Juliet belonging to Capulets</a:t>
            </a:r>
          </a:p>
        </p:txBody>
      </p:sp>
      <p:sp>
        <p:nvSpPr>
          <p:cNvPr id="56" name="Rectangle 55"/>
          <p:cNvSpPr/>
          <p:nvPr/>
        </p:nvSpPr>
        <p:spPr>
          <a:xfrm>
            <a:off x="5040355" y="3650952"/>
            <a:ext cx="1656971"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Romeo in love with Juliet</a:t>
            </a:r>
          </a:p>
        </p:txBody>
      </p:sp>
      <p:sp>
        <p:nvSpPr>
          <p:cNvPr id="57" name="Rectangle 56"/>
          <p:cNvSpPr/>
          <p:nvPr/>
        </p:nvSpPr>
        <p:spPr>
          <a:xfrm>
            <a:off x="5040354" y="5106888"/>
            <a:ext cx="1656971"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rgbClr val="FFFF00"/>
                </a:solidFill>
              </a:rPr>
              <a:t>&lt;fact1&gt;</a:t>
            </a:r>
            <a:r>
              <a:rPr lang="en-US" dirty="0"/>
              <a:t> and </a:t>
            </a:r>
            <a:r>
              <a:rPr lang="en-US" dirty="0">
                <a:solidFill>
                  <a:srgbClr val="FFFF00"/>
                </a:solidFill>
              </a:rPr>
              <a:t>&lt;fact2&gt;</a:t>
            </a:r>
            <a:r>
              <a:rPr lang="en-US" dirty="0"/>
              <a:t> and </a:t>
            </a:r>
            <a:r>
              <a:rPr lang="en-US" dirty="0">
                <a:solidFill>
                  <a:srgbClr val="FFFF00"/>
                </a:solidFill>
              </a:rPr>
              <a:t>&lt;fact3&gt;</a:t>
            </a:r>
          </a:p>
        </p:txBody>
      </p:sp>
      <p:cxnSp>
        <p:nvCxnSpPr>
          <p:cNvPr id="4" name="Straight Arrow Connector 3"/>
          <p:cNvCxnSpPr>
            <a:stCxn id="23" idx="3"/>
            <a:endCxn id="53" idx="1"/>
          </p:cNvCxnSpPr>
          <p:nvPr/>
        </p:nvCxnSpPr>
        <p:spPr>
          <a:xfrm>
            <a:off x="4296588" y="2662064"/>
            <a:ext cx="32395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31905" y="2292732"/>
            <a:ext cx="1390124" cy="369332"/>
          </a:xfrm>
          <a:prstGeom prst="rect">
            <a:avLst/>
          </a:prstGeom>
          <a:noFill/>
        </p:spPr>
        <p:txBody>
          <a:bodyPr wrap="none" rtlCol="0">
            <a:spAutoFit/>
          </a:bodyPr>
          <a:lstStyle/>
          <a:p>
            <a:r>
              <a:rPr lang="en-US" dirty="0">
                <a:solidFill>
                  <a:schemeClr val="bg1">
                    <a:lumMod val="50000"/>
                  </a:schemeClr>
                </a:solidFill>
              </a:rPr>
              <a:t>Resulting in</a:t>
            </a:r>
          </a:p>
        </p:txBody>
      </p:sp>
      <p:cxnSp>
        <p:nvCxnSpPr>
          <p:cNvPr id="7" name="Straight Connector 6"/>
          <p:cNvCxnSpPr>
            <a:stCxn id="46" idx="2"/>
            <a:endCxn id="57" idx="0"/>
          </p:cNvCxnSpPr>
          <p:nvPr/>
        </p:nvCxnSpPr>
        <p:spPr>
          <a:xfrm>
            <a:off x="3466985" y="4578424"/>
            <a:ext cx="2401854" cy="528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6" idx="2"/>
            <a:endCxn id="57" idx="0"/>
          </p:cNvCxnSpPr>
          <p:nvPr/>
        </p:nvCxnSpPr>
        <p:spPr>
          <a:xfrm flipH="1">
            <a:off x="5868840" y="4565352"/>
            <a:ext cx="1" cy="541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5" idx="2"/>
            <a:endCxn id="57" idx="0"/>
          </p:cNvCxnSpPr>
          <p:nvPr/>
        </p:nvCxnSpPr>
        <p:spPr>
          <a:xfrm flipH="1">
            <a:off x="5868840" y="4565352"/>
            <a:ext cx="2495807" cy="54153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63752" y="4785776"/>
            <a:ext cx="761747" cy="369332"/>
          </a:xfrm>
          <a:prstGeom prst="rect">
            <a:avLst/>
          </a:prstGeom>
          <a:noFill/>
        </p:spPr>
        <p:txBody>
          <a:bodyPr wrap="none" rtlCol="0">
            <a:spAutoFit/>
          </a:bodyPr>
          <a:lstStyle/>
          <a:p>
            <a:r>
              <a:rPr lang="en-US" dirty="0">
                <a:solidFill>
                  <a:schemeClr val="bg1">
                    <a:lumMod val="50000"/>
                  </a:schemeClr>
                </a:solidFill>
              </a:rPr>
              <a:t>Fact1</a:t>
            </a:r>
          </a:p>
        </p:txBody>
      </p:sp>
      <p:sp>
        <p:nvSpPr>
          <p:cNvPr id="19" name="TextBox 18"/>
          <p:cNvSpPr txBox="1"/>
          <p:nvPr/>
        </p:nvSpPr>
        <p:spPr>
          <a:xfrm>
            <a:off x="5807968" y="4668566"/>
            <a:ext cx="761747" cy="369332"/>
          </a:xfrm>
          <a:prstGeom prst="rect">
            <a:avLst/>
          </a:prstGeom>
          <a:noFill/>
        </p:spPr>
        <p:txBody>
          <a:bodyPr wrap="none" rtlCol="0">
            <a:spAutoFit/>
          </a:bodyPr>
          <a:lstStyle/>
          <a:p>
            <a:r>
              <a:rPr lang="en-US" dirty="0">
                <a:solidFill>
                  <a:schemeClr val="bg1">
                    <a:lumMod val="50000"/>
                  </a:schemeClr>
                </a:solidFill>
              </a:rPr>
              <a:t>Fact2</a:t>
            </a:r>
          </a:p>
        </p:txBody>
      </p:sp>
      <p:sp>
        <p:nvSpPr>
          <p:cNvPr id="20" name="TextBox 19"/>
          <p:cNvSpPr txBox="1"/>
          <p:nvPr/>
        </p:nvSpPr>
        <p:spPr>
          <a:xfrm>
            <a:off x="7209602" y="4725144"/>
            <a:ext cx="761747" cy="369332"/>
          </a:xfrm>
          <a:prstGeom prst="rect">
            <a:avLst/>
          </a:prstGeom>
          <a:noFill/>
        </p:spPr>
        <p:txBody>
          <a:bodyPr wrap="none" rtlCol="0">
            <a:spAutoFit/>
          </a:bodyPr>
          <a:lstStyle/>
          <a:p>
            <a:r>
              <a:rPr lang="en-US" dirty="0">
                <a:solidFill>
                  <a:schemeClr val="bg1">
                    <a:lumMod val="50000"/>
                  </a:schemeClr>
                </a:solidFill>
              </a:rPr>
              <a:t>Fact3</a:t>
            </a:r>
          </a:p>
        </p:txBody>
      </p:sp>
      <p:sp>
        <p:nvSpPr>
          <p:cNvPr id="21" name="Rectangle 20"/>
          <p:cNvSpPr/>
          <p:nvPr/>
        </p:nvSpPr>
        <p:spPr>
          <a:xfrm>
            <a:off x="8364647" y="5106888"/>
            <a:ext cx="1656971"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Story plot</a:t>
            </a:r>
          </a:p>
        </p:txBody>
      </p:sp>
      <p:cxnSp>
        <p:nvCxnSpPr>
          <p:cNvPr id="13" name="Straight Arrow Connector 12"/>
          <p:cNvCxnSpPr>
            <a:stCxn id="57" idx="3"/>
            <a:endCxn id="21" idx="1"/>
          </p:cNvCxnSpPr>
          <p:nvPr/>
        </p:nvCxnSpPr>
        <p:spPr>
          <a:xfrm>
            <a:off x="6697324" y="5564088"/>
            <a:ext cx="16673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16081" y="5517232"/>
            <a:ext cx="1467068" cy="369332"/>
          </a:xfrm>
          <a:prstGeom prst="rect">
            <a:avLst/>
          </a:prstGeom>
          <a:noFill/>
        </p:spPr>
        <p:txBody>
          <a:bodyPr wrap="none" rtlCol="0">
            <a:spAutoFit/>
          </a:bodyPr>
          <a:lstStyle/>
          <a:p>
            <a:r>
              <a:rPr lang="en-US" dirty="0">
                <a:solidFill>
                  <a:schemeClr val="bg1">
                    <a:lumMod val="50000"/>
                  </a:schemeClr>
                </a:solidFill>
              </a:rPr>
              <a:t>Belonging to</a:t>
            </a:r>
          </a:p>
        </p:txBody>
      </p:sp>
      <p:sp>
        <p:nvSpPr>
          <p:cNvPr id="22" name="Zástupný symbol pro obsah 5"/>
          <p:cNvSpPr txBox="1">
            <a:spLocks/>
          </p:cNvSpPr>
          <p:nvPr/>
        </p:nvSpPr>
        <p:spPr>
          <a:xfrm>
            <a:off x="3672591" y="924144"/>
            <a:ext cx="6591985" cy="12649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In some cases, it might be also useful to mention non-trivial concepts – contexts, categories, classifications or manifestations</a:t>
            </a:r>
          </a:p>
        </p:txBody>
      </p:sp>
      <p:sp>
        <p:nvSpPr>
          <p:cNvPr id="25" name="Nadpis 3"/>
          <p:cNvSpPr>
            <a:spLocks noGrp="1"/>
          </p:cNvSpPr>
          <p:nvPr>
            <p:ph type="title"/>
          </p:nvPr>
        </p:nvSpPr>
        <p:spPr/>
        <p:txBody>
          <a:bodyPr/>
          <a:lstStyle/>
          <a:p>
            <a:r>
              <a:rPr lang="en-US" dirty="0"/>
              <a:t>R-edges</a:t>
            </a:r>
          </a:p>
        </p:txBody>
      </p:sp>
    </p:spTree>
    <p:extLst>
      <p:ext uri="{BB962C8B-B14F-4D97-AF65-F5344CB8AC3E}">
        <p14:creationId xmlns:p14="http://schemas.microsoft.com/office/powerpoint/2010/main" val="18232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6" grpId="0" animBg="1"/>
      <p:bldP spid="53" grpId="0" animBg="1"/>
      <p:bldP spid="55" grpId="0" animBg="1"/>
      <p:bldP spid="56" grpId="0" animBg="1"/>
      <p:bldP spid="57" grpId="0" animBg="1"/>
      <p:bldP spid="5" grpId="0"/>
      <p:bldP spid="18" grpId="0"/>
      <p:bldP spid="19" grpId="0"/>
      <p:bldP spid="20" grpId="0"/>
      <p:bldP spid="21"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24"/>
          <p:cNvSpPr/>
          <p:nvPr/>
        </p:nvSpPr>
        <p:spPr>
          <a:xfrm>
            <a:off x="2429538" y="3931741"/>
            <a:ext cx="1656971" cy="775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CI-connection</a:t>
            </a:r>
          </a:p>
        </p:txBody>
      </p:sp>
      <p:sp>
        <p:nvSpPr>
          <p:cNvPr id="72" name="Rectangle 8"/>
          <p:cNvSpPr/>
          <p:nvPr/>
        </p:nvSpPr>
        <p:spPr>
          <a:xfrm>
            <a:off x="5283682" y="1991664"/>
            <a:ext cx="1656971" cy="72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Category</a:t>
            </a:r>
          </a:p>
        </p:txBody>
      </p:sp>
      <p:sp>
        <p:nvSpPr>
          <p:cNvPr id="73" name="Rectangle 24"/>
          <p:cNvSpPr/>
          <p:nvPr/>
        </p:nvSpPr>
        <p:spPr>
          <a:xfrm>
            <a:off x="5283682" y="3931742"/>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Item</a:t>
            </a:r>
          </a:p>
        </p:txBody>
      </p:sp>
      <p:cxnSp>
        <p:nvCxnSpPr>
          <p:cNvPr id="90" name="Straight Connector 23"/>
          <p:cNvCxnSpPr/>
          <p:nvPr/>
        </p:nvCxnSpPr>
        <p:spPr>
          <a:xfrm rot="5400000">
            <a:off x="4688680" y="353935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32"/>
          <p:cNvCxnSpPr/>
          <p:nvPr/>
        </p:nvCxnSpPr>
        <p:spPr>
          <a:xfrm rot="5400000" flipV="1">
            <a:off x="5100981" y="414161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23"/>
          <p:cNvCxnSpPr>
            <a:stCxn id="105" idx="0"/>
          </p:cNvCxnSpPr>
          <p:nvPr/>
        </p:nvCxnSpPr>
        <p:spPr>
          <a:xfrm flipV="1">
            <a:off x="3271757" y="2364255"/>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32"/>
          <p:cNvCxnSpPr/>
          <p:nvPr/>
        </p:nvCxnSpPr>
        <p:spPr>
          <a:xfrm flipH="1">
            <a:off x="3272448" y="3647491"/>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32"/>
          <p:cNvCxnSpPr/>
          <p:nvPr/>
        </p:nvCxnSpPr>
        <p:spPr>
          <a:xfrm flipV="1">
            <a:off x="4985724" y="2364255"/>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1" name="Skupina 100"/>
          <p:cNvGrpSpPr/>
          <p:nvPr/>
        </p:nvGrpSpPr>
        <p:grpSpPr>
          <a:xfrm>
            <a:off x="3143673" y="3640378"/>
            <a:ext cx="255935" cy="292147"/>
            <a:chOff x="4460081" y="3268293"/>
            <a:chExt cx="255935" cy="292147"/>
          </a:xfrm>
        </p:grpSpPr>
        <p:cxnSp>
          <p:nvCxnSpPr>
            <p:cNvPr id="10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02" name="Straight Connector 32"/>
          <p:cNvCxnSpPr/>
          <p:nvPr/>
        </p:nvCxnSpPr>
        <p:spPr>
          <a:xfrm rot="16200000">
            <a:off x="5106080" y="235158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6" name="Skupina 105"/>
          <p:cNvGrpSpPr/>
          <p:nvPr/>
        </p:nvGrpSpPr>
        <p:grpSpPr>
          <a:xfrm rot="16200000" flipV="1">
            <a:off x="4104194" y="3991151"/>
            <a:ext cx="255935" cy="292147"/>
            <a:chOff x="4460081" y="3268293"/>
            <a:chExt cx="255935" cy="292147"/>
          </a:xfrm>
        </p:grpSpPr>
        <p:cxnSp>
          <p:nvCxnSpPr>
            <p:cNvPr id="10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4" name="Nadpis 3"/>
          <p:cNvSpPr>
            <a:spLocks noGrp="1"/>
          </p:cNvSpPr>
          <p:nvPr>
            <p:ph type="title"/>
          </p:nvPr>
        </p:nvSpPr>
        <p:spPr/>
        <p:txBody>
          <a:bodyPr/>
          <a:lstStyle/>
          <a:p>
            <a:r>
              <a:rPr lang="en-US" dirty="0"/>
              <a:t>R-edges</a:t>
            </a:r>
          </a:p>
        </p:txBody>
      </p:sp>
      <p:sp>
        <p:nvSpPr>
          <p:cNvPr id="21" name="Rectangle 24"/>
          <p:cNvSpPr/>
          <p:nvPr/>
        </p:nvSpPr>
        <p:spPr>
          <a:xfrm>
            <a:off x="8156293" y="3931742"/>
            <a:ext cx="1656971" cy="7750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Context</a:t>
            </a:r>
          </a:p>
        </p:txBody>
      </p:sp>
      <p:cxnSp>
        <p:nvCxnSpPr>
          <p:cNvPr id="43" name="Straight Connector 23"/>
          <p:cNvCxnSpPr/>
          <p:nvPr/>
        </p:nvCxnSpPr>
        <p:spPr>
          <a:xfrm flipV="1">
            <a:off x="6083897" y="27131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32"/>
          <p:cNvCxnSpPr/>
          <p:nvPr/>
        </p:nvCxnSpPr>
        <p:spPr>
          <a:xfrm>
            <a:off x="5984430" y="382714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5774060" y="3195144"/>
            <a:ext cx="314510" cy="307777"/>
          </a:xfrm>
          <a:prstGeom prst="rect">
            <a:avLst/>
          </a:prstGeom>
          <a:noFill/>
        </p:spPr>
        <p:txBody>
          <a:bodyPr wrap="none" rtlCol="0">
            <a:spAutoFit/>
          </a:bodyPr>
          <a:lstStyle/>
          <a:p>
            <a:r>
              <a:rPr lang="en-US" sz="1400" dirty="0"/>
              <a:t>R</a:t>
            </a:r>
          </a:p>
        </p:txBody>
      </p:sp>
      <p:grpSp>
        <p:nvGrpSpPr>
          <p:cNvPr id="52" name="Skupina 51"/>
          <p:cNvGrpSpPr/>
          <p:nvPr/>
        </p:nvGrpSpPr>
        <p:grpSpPr>
          <a:xfrm flipV="1">
            <a:off x="5983022" y="2785121"/>
            <a:ext cx="201916" cy="211901"/>
            <a:chOff x="4271268" y="2636912"/>
            <a:chExt cx="201916" cy="211901"/>
          </a:xfrm>
        </p:grpSpPr>
        <p:cxnSp>
          <p:nvCxnSpPr>
            <p:cNvPr id="53"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55" name="TextovéPole 54"/>
          <p:cNvSpPr txBox="1"/>
          <p:nvPr/>
        </p:nvSpPr>
        <p:spPr>
          <a:xfrm>
            <a:off x="5790873" y="5193535"/>
            <a:ext cx="314510" cy="307777"/>
          </a:xfrm>
          <a:prstGeom prst="rect">
            <a:avLst/>
          </a:prstGeom>
          <a:noFill/>
        </p:spPr>
        <p:txBody>
          <a:bodyPr wrap="none" rtlCol="0">
            <a:spAutoFit/>
          </a:bodyPr>
          <a:lstStyle/>
          <a:p>
            <a:r>
              <a:rPr lang="en-US" sz="1400" dirty="0"/>
              <a:t>R</a:t>
            </a:r>
          </a:p>
        </p:txBody>
      </p:sp>
      <p:grpSp>
        <p:nvGrpSpPr>
          <p:cNvPr id="56" name="Skupina 55"/>
          <p:cNvGrpSpPr/>
          <p:nvPr/>
        </p:nvGrpSpPr>
        <p:grpSpPr>
          <a:xfrm flipV="1">
            <a:off x="5999835" y="4711504"/>
            <a:ext cx="203324" cy="1201536"/>
            <a:chOff x="4475835" y="4563296"/>
            <a:chExt cx="203324" cy="1201536"/>
          </a:xfrm>
        </p:grpSpPr>
        <p:cxnSp>
          <p:nvCxnSpPr>
            <p:cNvPr id="57"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9" name="Skupina 58"/>
            <p:cNvGrpSpPr/>
            <p:nvPr/>
          </p:nvGrpSpPr>
          <p:grpSpPr>
            <a:xfrm flipV="1">
              <a:off x="4475835" y="4635303"/>
              <a:ext cx="201916" cy="211901"/>
              <a:chOff x="4271268" y="2636912"/>
              <a:chExt cx="201916" cy="211901"/>
            </a:xfrm>
          </p:grpSpPr>
          <p:cxnSp>
            <p:nvCxnSpPr>
              <p:cNvPr id="60"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cxnSp>
        <p:nvCxnSpPr>
          <p:cNvPr id="62" name="Straight Connector 23"/>
          <p:cNvCxnSpPr/>
          <p:nvPr/>
        </p:nvCxnSpPr>
        <p:spPr>
          <a:xfrm rot="5400000">
            <a:off x="4688680" y="388210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32"/>
          <p:cNvCxnSpPr/>
          <p:nvPr/>
        </p:nvCxnSpPr>
        <p:spPr>
          <a:xfrm rot="5400000" flipV="1">
            <a:off x="5100981" y="448436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Skupina 63"/>
          <p:cNvGrpSpPr/>
          <p:nvPr/>
        </p:nvGrpSpPr>
        <p:grpSpPr>
          <a:xfrm rot="5400000">
            <a:off x="4164912" y="4377005"/>
            <a:ext cx="201916" cy="211901"/>
            <a:chOff x="4271268" y="2636912"/>
            <a:chExt cx="201916" cy="211901"/>
          </a:xfrm>
        </p:grpSpPr>
        <p:cxnSp>
          <p:nvCxnSpPr>
            <p:cNvPr id="6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nvGrpSpPr>
          <p:cNvPr id="67" name="Skupina 66"/>
          <p:cNvGrpSpPr/>
          <p:nvPr/>
        </p:nvGrpSpPr>
        <p:grpSpPr>
          <a:xfrm rot="16200000" flipH="1" flipV="1">
            <a:off x="7459202" y="3713475"/>
            <a:ext cx="203324" cy="1201536"/>
            <a:chOff x="4475835" y="4563296"/>
            <a:chExt cx="203324" cy="1201536"/>
          </a:xfrm>
        </p:grpSpPr>
        <p:cxnSp>
          <p:nvCxnSpPr>
            <p:cNvPr id="6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flipV="1">
              <a:off x="4475835" y="4635303"/>
              <a:ext cx="201916" cy="211901"/>
              <a:chOff x="4271268" y="2636912"/>
              <a:chExt cx="201916" cy="211901"/>
            </a:xfrm>
          </p:grpSpPr>
          <p:cxnSp>
            <p:nvCxnSpPr>
              <p:cNvPr id="74"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5"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sp>
        <p:nvSpPr>
          <p:cNvPr id="76" name="TextovéPole 75"/>
          <p:cNvSpPr txBox="1"/>
          <p:nvPr/>
        </p:nvSpPr>
        <p:spPr>
          <a:xfrm>
            <a:off x="4609887" y="4205536"/>
            <a:ext cx="314510" cy="307777"/>
          </a:xfrm>
          <a:prstGeom prst="rect">
            <a:avLst/>
          </a:prstGeom>
          <a:noFill/>
        </p:spPr>
        <p:txBody>
          <a:bodyPr wrap="none" rtlCol="0">
            <a:spAutoFit/>
          </a:bodyPr>
          <a:lstStyle/>
          <a:p>
            <a:r>
              <a:rPr lang="en-US" sz="1400" dirty="0"/>
              <a:t>R</a:t>
            </a:r>
          </a:p>
        </p:txBody>
      </p:sp>
      <p:sp>
        <p:nvSpPr>
          <p:cNvPr id="77" name="TextovéPole 76"/>
          <p:cNvSpPr txBox="1"/>
          <p:nvPr/>
        </p:nvSpPr>
        <p:spPr>
          <a:xfrm>
            <a:off x="7386506" y="4011466"/>
            <a:ext cx="314510" cy="307777"/>
          </a:xfrm>
          <a:prstGeom prst="rect">
            <a:avLst/>
          </a:prstGeom>
          <a:noFill/>
        </p:spPr>
        <p:txBody>
          <a:bodyPr wrap="none" rtlCol="0">
            <a:spAutoFit/>
          </a:bodyPr>
          <a:lstStyle/>
          <a:p>
            <a:r>
              <a:rPr lang="en-US" sz="1400" dirty="0"/>
              <a:t>R</a:t>
            </a:r>
          </a:p>
        </p:txBody>
      </p:sp>
      <p:grpSp>
        <p:nvGrpSpPr>
          <p:cNvPr id="78" name="Skupina 77"/>
          <p:cNvGrpSpPr/>
          <p:nvPr/>
        </p:nvGrpSpPr>
        <p:grpSpPr>
          <a:xfrm>
            <a:off x="3177580" y="4701865"/>
            <a:ext cx="2100290" cy="1697993"/>
            <a:chOff x="1653580" y="4701864"/>
            <a:chExt cx="2100290" cy="1697993"/>
          </a:xfrm>
        </p:grpSpPr>
        <p:cxnSp>
          <p:nvCxnSpPr>
            <p:cNvPr id="79" name="Straight Connector 23"/>
            <p:cNvCxnSpPr>
              <a:stCxn id="86"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2" name="Skupina 81"/>
            <p:cNvGrpSpPr/>
            <p:nvPr/>
          </p:nvGrpSpPr>
          <p:grpSpPr>
            <a:xfrm rot="5400000" flipV="1">
              <a:off x="3479828" y="6125816"/>
              <a:ext cx="255935" cy="292147"/>
              <a:chOff x="4460081" y="3268293"/>
              <a:chExt cx="255935" cy="292147"/>
            </a:xfrm>
          </p:grpSpPr>
          <p:cxnSp>
            <p:nvCxnSpPr>
              <p:cNvPr id="8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83"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87" name="Rectangle 24"/>
          <p:cNvSpPr/>
          <p:nvPr/>
        </p:nvSpPr>
        <p:spPr>
          <a:xfrm>
            <a:off x="5265813" y="5906690"/>
            <a:ext cx="1693791" cy="7626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Manifestation</a:t>
            </a:r>
          </a:p>
        </p:txBody>
      </p:sp>
      <p:grpSp>
        <p:nvGrpSpPr>
          <p:cNvPr id="88" name="Skupina 87"/>
          <p:cNvGrpSpPr/>
          <p:nvPr/>
        </p:nvGrpSpPr>
        <p:grpSpPr>
          <a:xfrm flipH="1">
            <a:off x="6960096" y="4725145"/>
            <a:ext cx="2100290" cy="1697993"/>
            <a:chOff x="1653580" y="4701864"/>
            <a:chExt cx="2100290" cy="1697993"/>
          </a:xfrm>
        </p:grpSpPr>
        <p:cxnSp>
          <p:nvCxnSpPr>
            <p:cNvPr id="89" name="Straight Connector 23"/>
            <p:cNvCxnSpPr>
              <a:stCxn id="110"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3"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4" name="Skupina 93"/>
            <p:cNvGrpSpPr/>
            <p:nvPr/>
          </p:nvGrpSpPr>
          <p:grpSpPr>
            <a:xfrm rot="5400000" flipV="1">
              <a:off x="3479828" y="6125816"/>
              <a:ext cx="255935" cy="292147"/>
              <a:chOff x="4460081" y="3268293"/>
              <a:chExt cx="255935" cy="292147"/>
            </a:xfrm>
          </p:grpSpPr>
          <p:cxnSp>
            <p:nvCxnSpPr>
              <p:cNvPr id="9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0"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95"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053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Context base</a:t>
            </a:r>
          </a:p>
        </p:txBody>
      </p:sp>
      <p:sp>
        <p:nvSpPr>
          <p:cNvPr id="86" name="Zástupný symbol pro obsah 5"/>
          <p:cNvSpPr>
            <a:spLocks noGrp="1"/>
          </p:cNvSpPr>
          <p:nvPr>
            <p:ph idx="4294967295"/>
          </p:nvPr>
        </p:nvSpPr>
        <p:spPr>
          <a:xfrm>
            <a:off x="5599113" y="676275"/>
            <a:ext cx="6592887" cy="1263650"/>
          </a:xfrm>
        </p:spPr>
        <p:txBody>
          <a:bodyPr/>
          <a:lstStyle/>
          <a:p>
            <a:r>
              <a:rPr lang="en-US" dirty="0"/>
              <a:t>Context serves as a model. The base edge defines the set of categories to classify its items to</a:t>
            </a:r>
          </a:p>
        </p:txBody>
      </p:sp>
      <p:grpSp>
        <p:nvGrpSpPr>
          <p:cNvPr id="5" name="Skupina 4">
            <a:extLst>
              <a:ext uri="{FF2B5EF4-FFF2-40B4-BE49-F238E27FC236}">
                <a16:creationId xmlns:a16="http://schemas.microsoft.com/office/drawing/2014/main" id="{7016AFBD-45C9-4924-A64C-BAEDC45CF903}"/>
              </a:ext>
            </a:extLst>
          </p:cNvPr>
          <p:cNvGrpSpPr/>
          <p:nvPr/>
        </p:nvGrpSpPr>
        <p:grpSpPr>
          <a:xfrm>
            <a:off x="2429538" y="1991664"/>
            <a:ext cx="7383726" cy="4677697"/>
            <a:chOff x="2429538" y="1991664"/>
            <a:chExt cx="7383726" cy="4677697"/>
          </a:xfrm>
        </p:grpSpPr>
        <p:sp>
          <p:nvSpPr>
            <p:cNvPr id="71" name="Rectangle 24"/>
            <p:cNvSpPr/>
            <p:nvPr/>
          </p:nvSpPr>
          <p:spPr>
            <a:xfrm>
              <a:off x="2429538" y="3931741"/>
              <a:ext cx="1656971" cy="775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CI-connection</a:t>
              </a:r>
            </a:p>
          </p:txBody>
        </p:sp>
        <p:sp>
          <p:nvSpPr>
            <p:cNvPr id="72" name="Rectangle 8"/>
            <p:cNvSpPr/>
            <p:nvPr/>
          </p:nvSpPr>
          <p:spPr>
            <a:xfrm>
              <a:off x="5283682" y="1991664"/>
              <a:ext cx="1656971" cy="72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Category</a:t>
              </a:r>
            </a:p>
          </p:txBody>
        </p:sp>
        <p:sp>
          <p:nvSpPr>
            <p:cNvPr id="73" name="Rectangle 24"/>
            <p:cNvSpPr/>
            <p:nvPr/>
          </p:nvSpPr>
          <p:spPr>
            <a:xfrm>
              <a:off x="5283682" y="3931742"/>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Item</a:t>
              </a:r>
            </a:p>
          </p:txBody>
        </p:sp>
        <p:cxnSp>
          <p:nvCxnSpPr>
            <p:cNvPr id="90" name="Straight Connector 23"/>
            <p:cNvCxnSpPr/>
            <p:nvPr/>
          </p:nvCxnSpPr>
          <p:spPr>
            <a:xfrm rot="5400000">
              <a:off x="4688680" y="3539351"/>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32"/>
            <p:cNvCxnSpPr/>
            <p:nvPr/>
          </p:nvCxnSpPr>
          <p:spPr>
            <a:xfrm rot="5400000" flipV="1">
              <a:off x="5100981" y="414161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23"/>
            <p:cNvCxnSpPr>
              <a:stCxn id="105" idx="0"/>
            </p:cNvCxnSpPr>
            <p:nvPr/>
          </p:nvCxnSpPr>
          <p:spPr>
            <a:xfrm flipV="1">
              <a:off x="3271757" y="2364255"/>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32"/>
            <p:cNvCxnSpPr/>
            <p:nvPr/>
          </p:nvCxnSpPr>
          <p:spPr>
            <a:xfrm flipH="1">
              <a:off x="3272448" y="3647491"/>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32"/>
            <p:cNvCxnSpPr/>
            <p:nvPr/>
          </p:nvCxnSpPr>
          <p:spPr>
            <a:xfrm flipV="1">
              <a:off x="4985724" y="2364255"/>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1" name="Skupina 100"/>
            <p:cNvGrpSpPr/>
            <p:nvPr/>
          </p:nvGrpSpPr>
          <p:grpSpPr>
            <a:xfrm>
              <a:off x="3143673" y="3640378"/>
              <a:ext cx="255935" cy="292147"/>
              <a:chOff x="4460081" y="3268293"/>
              <a:chExt cx="255935" cy="292147"/>
            </a:xfrm>
          </p:grpSpPr>
          <p:cxnSp>
            <p:nvCxnSpPr>
              <p:cNvPr id="103"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02" name="Straight Connector 32"/>
            <p:cNvCxnSpPr/>
            <p:nvPr/>
          </p:nvCxnSpPr>
          <p:spPr>
            <a:xfrm rot="16200000">
              <a:off x="5106080" y="235158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6" name="Skupina 105"/>
            <p:cNvGrpSpPr/>
            <p:nvPr/>
          </p:nvGrpSpPr>
          <p:grpSpPr>
            <a:xfrm rot="16200000" flipV="1">
              <a:off x="4104194" y="3991151"/>
              <a:ext cx="255935" cy="292147"/>
              <a:chOff x="4460081" y="3268293"/>
              <a:chExt cx="255935" cy="292147"/>
            </a:xfrm>
          </p:grpSpPr>
          <p:cxnSp>
            <p:nvCxnSpPr>
              <p:cNvPr id="10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21" name="Rectangle 24"/>
            <p:cNvSpPr/>
            <p:nvPr/>
          </p:nvSpPr>
          <p:spPr>
            <a:xfrm>
              <a:off x="8156293" y="3931742"/>
              <a:ext cx="1656971" cy="7750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Context</a:t>
              </a:r>
            </a:p>
          </p:txBody>
        </p:sp>
        <p:cxnSp>
          <p:nvCxnSpPr>
            <p:cNvPr id="43" name="Straight Connector 23"/>
            <p:cNvCxnSpPr/>
            <p:nvPr/>
          </p:nvCxnSpPr>
          <p:spPr>
            <a:xfrm flipV="1">
              <a:off x="6083897" y="27131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32"/>
            <p:cNvCxnSpPr/>
            <p:nvPr/>
          </p:nvCxnSpPr>
          <p:spPr>
            <a:xfrm>
              <a:off x="5984430" y="3827140"/>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5774060" y="3195144"/>
              <a:ext cx="293670" cy="307777"/>
            </a:xfrm>
            <a:prstGeom prst="rect">
              <a:avLst/>
            </a:prstGeom>
            <a:noFill/>
          </p:spPr>
          <p:txBody>
            <a:bodyPr wrap="none" rtlCol="0">
              <a:spAutoFit/>
            </a:bodyPr>
            <a:lstStyle/>
            <a:p>
              <a:r>
                <a:rPr lang="en-US" sz="1400" dirty="0"/>
                <a:t>R</a:t>
              </a:r>
            </a:p>
          </p:txBody>
        </p:sp>
        <p:grpSp>
          <p:nvGrpSpPr>
            <p:cNvPr id="52" name="Skupina 51"/>
            <p:cNvGrpSpPr/>
            <p:nvPr/>
          </p:nvGrpSpPr>
          <p:grpSpPr>
            <a:xfrm flipV="1">
              <a:off x="5983022" y="2785121"/>
              <a:ext cx="201916" cy="211901"/>
              <a:chOff x="4271268" y="2636912"/>
              <a:chExt cx="201916" cy="211901"/>
            </a:xfrm>
          </p:grpSpPr>
          <p:cxnSp>
            <p:nvCxnSpPr>
              <p:cNvPr id="53"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62" name="Straight Connector 23"/>
            <p:cNvCxnSpPr/>
            <p:nvPr/>
          </p:nvCxnSpPr>
          <p:spPr>
            <a:xfrm rot="5400000">
              <a:off x="4688680" y="388210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32"/>
            <p:cNvCxnSpPr/>
            <p:nvPr/>
          </p:nvCxnSpPr>
          <p:spPr>
            <a:xfrm rot="5400000" flipV="1">
              <a:off x="5100981" y="448436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Skupina 63"/>
            <p:cNvGrpSpPr/>
            <p:nvPr/>
          </p:nvGrpSpPr>
          <p:grpSpPr>
            <a:xfrm rot="5400000">
              <a:off x="4164912" y="4377005"/>
              <a:ext cx="201916" cy="211901"/>
              <a:chOff x="4271268" y="2636912"/>
              <a:chExt cx="201916" cy="211901"/>
            </a:xfrm>
          </p:grpSpPr>
          <p:cxnSp>
            <p:nvCxnSpPr>
              <p:cNvPr id="6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nvGrpSpPr>
            <p:cNvPr id="67" name="Skupina 66"/>
            <p:cNvGrpSpPr/>
            <p:nvPr/>
          </p:nvGrpSpPr>
          <p:grpSpPr>
            <a:xfrm rot="16200000" flipH="1" flipV="1">
              <a:off x="7459202" y="3713475"/>
              <a:ext cx="203324" cy="1201536"/>
              <a:chOff x="4475835" y="4563296"/>
              <a:chExt cx="203324" cy="1201536"/>
            </a:xfrm>
          </p:grpSpPr>
          <p:cxnSp>
            <p:nvCxnSpPr>
              <p:cNvPr id="6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flipV="1">
                <a:off x="4475835" y="4635303"/>
                <a:ext cx="201916" cy="211901"/>
                <a:chOff x="4271268" y="2636912"/>
                <a:chExt cx="201916" cy="211901"/>
              </a:xfrm>
            </p:grpSpPr>
            <p:cxnSp>
              <p:nvCxnSpPr>
                <p:cNvPr id="74"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5"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sp>
          <p:nvSpPr>
            <p:cNvPr id="76" name="TextovéPole 75"/>
            <p:cNvSpPr txBox="1"/>
            <p:nvPr/>
          </p:nvSpPr>
          <p:spPr>
            <a:xfrm>
              <a:off x="4609887" y="4205536"/>
              <a:ext cx="293670" cy="307777"/>
            </a:xfrm>
            <a:prstGeom prst="rect">
              <a:avLst/>
            </a:prstGeom>
            <a:noFill/>
          </p:spPr>
          <p:txBody>
            <a:bodyPr wrap="none" rtlCol="0">
              <a:spAutoFit/>
            </a:bodyPr>
            <a:lstStyle/>
            <a:p>
              <a:r>
                <a:rPr lang="en-US" sz="1400" dirty="0"/>
                <a:t>R</a:t>
              </a:r>
            </a:p>
          </p:txBody>
        </p:sp>
        <p:sp>
          <p:nvSpPr>
            <p:cNvPr id="77" name="TextovéPole 76"/>
            <p:cNvSpPr txBox="1"/>
            <p:nvPr/>
          </p:nvSpPr>
          <p:spPr>
            <a:xfrm>
              <a:off x="7386506" y="4011466"/>
              <a:ext cx="293670" cy="307777"/>
            </a:xfrm>
            <a:prstGeom prst="rect">
              <a:avLst/>
            </a:prstGeom>
            <a:noFill/>
          </p:spPr>
          <p:txBody>
            <a:bodyPr wrap="none" rtlCol="0">
              <a:spAutoFit/>
            </a:bodyPr>
            <a:lstStyle/>
            <a:p>
              <a:r>
                <a:rPr lang="en-US" sz="1400" dirty="0"/>
                <a:t>R</a:t>
              </a:r>
            </a:p>
          </p:txBody>
        </p:sp>
        <p:grpSp>
          <p:nvGrpSpPr>
            <p:cNvPr id="2" name="Skupina 1"/>
            <p:cNvGrpSpPr/>
            <p:nvPr/>
          </p:nvGrpSpPr>
          <p:grpSpPr>
            <a:xfrm flipH="1">
              <a:off x="6956768" y="2365684"/>
              <a:ext cx="2134198" cy="1570026"/>
              <a:chOff x="2139919" y="2217854"/>
              <a:chExt cx="2134198" cy="1570026"/>
            </a:xfrm>
          </p:grpSpPr>
          <p:cxnSp>
            <p:nvCxnSpPr>
              <p:cNvPr id="78" name="Straight Connector 23"/>
              <p:cNvCxnSpPr>
                <a:stCxn id="84" idx="0"/>
              </p:cNvCxnSpPr>
              <p:nvPr/>
            </p:nvCxnSpPr>
            <p:spPr>
              <a:xfrm flipV="1">
                <a:off x="2268004" y="2217854"/>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32"/>
              <p:cNvCxnSpPr/>
              <p:nvPr/>
            </p:nvCxnSpPr>
            <p:spPr>
              <a:xfrm flipH="1">
                <a:off x="2268695" y="3501089"/>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32"/>
              <p:cNvCxnSpPr/>
              <p:nvPr/>
            </p:nvCxnSpPr>
            <p:spPr>
              <a:xfrm flipV="1">
                <a:off x="3981970" y="2217854"/>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1" name="Skupina 80"/>
              <p:cNvGrpSpPr/>
              <p:nvPr/>
            </p:nvGrpSpPr>
            <p:grpSpPr>
              <a:xfrm>
                <a:off x="2139919" y="3493976"/>
                <a:ext cx="255935" cy="292147"/>
                <a:chOff x="4460081" y="3268293"/>
                <a:chExt cx="255935" cy="292147"/>
              </a:xfrm>
            </p:grpSpPr>
            <p:cxnSp>
              <p:nvCxnSpPr>
                <p:cNvPr id="82"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4"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sp>
          <p:nvSpPr>
            <p:cNvPr id="3" name="TextovéPole 2"/>
            <p:cNvSpPr txBox="1"/>
            <p:nvPr/>
          </p:nvSpPr>
          <p:spPr>
            <a:xfrm rot="2283157">
              <a:off x="7887169" y="2701821"/>
              <a:ext cx="572593" cy="338554"/>
            </a:xfrm>
            <a:prstGeom prst="rect">
              <a:avLst/>
            </a:prstGeom>
            <a:noFill/>
          </p:spPr>
          <p:txBody>
            <a:bodyPr wrap="none" rtlCol="0">
              <a:spAutoFit/>
            </a:bodyPr>
            <a:lstStyle/>
            <a:p>
              <a:r>
                <a:rPr lang="en-US" sz="1600" dirty="0"/>
                <a:t>base</a:t>
              </a:r>
            </a:p>
          </p:txBody>
        </p:sp>
        <p:grpSp>
          <p:nvGrpSpPr>
            <p:cNvPr id="135" name="Skupina 134"/>
            <p:cNvGrpSpPr/>
            <p:nvPr/>
          </p:nvGrpSpPr>
          <p:grpSpPr>
            <a:xfrm rot="16200000" flipH="1" flipV="1">
              <a:off x="6982379" y="2216970"/>
              <a:ext cx="255935" cy="292147"/>
              <a:chOff x="4460081" y="3268293"/>
              <a:chExt cx="255935" cy="292147"/>
            </a:xfrm>
          </p:grpSpPr>
          <p:cxnSp>
            <p:nvCxnSpPr>
              <p:cNvPr id="136"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8"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sp>
          <p:nvSpPr>
            <p:cNvPr id="85" name="TextovéPole 84"/>
            <p:cNvSpPr txBox="1"/>
            <p:nvPr/>
          </p:nvSpPr>
          <p:spPr>
            <a:xfrm>
              <a:off x="5790873" y="5193535"/>
              <a:ext cx="293670" cy="307777"/>
            </a:xfrm>
            <a:prstGeom prst="rect">
              <a:avLst/>
            </a:prstGeom>
            <a:noFill/>
          </p:spPr>
          <p:txBody>
            <a:bodyPr wrap="none" rtlCol="0">
              <a:spAutoFit/>
            </a:bodyPr>
            <a:lstStyle/>
            <a:p>
              <a:r>
                <a:rPr lang="en-US" sz="1400" dirty="0"/>
                <a:t>R</a:t>
              </a:r>
            </a:p>
          </p:txBody>
        </p:sp>
        <p:grpSp>
          <p:nvGrpSpPr>
            <p:cNvPr id="110" name="Skupina 109"/>
            <p:cNvGrpSpPr/>
            <p:nvPr/>
          </p:nvGrpSpPr>
          <p:grpSpPr>
            <a:xfrm flipV="1">
              <a:off x="5999835" y="4711504"/>
              <a:ext cx="203324" cy="1201536"/>
              <a:chOff x="4475835" y="4563296"/>
              <a:chExt cx="203324" cy="1201536"/>
            </a:xfrm>
          </p:grpSpPr>
          <p:cxnSp>
            <p:nvCxnSpPr>
              <p:cNvPr id="119"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1" name="Skupina 120"/>
              <p:cNvGrpSpPr/>
              <p:nvPr/>
            </p:nvGrpSpPr>
            <p:grpSpPr>
              <a:xfrm flipV="1">
                <a:off x="4475835" y="4635303"/>
                <a:ext cx="201916" cy="211901"/>
                <a:chOff x="4271268" y="2636912"/>
                <a:chExt cx="201916" cy="211901"/>
              </a:xfrm>
            </p:grpSpPr>
            <p:cxnSp>
              <p:nvCxnSpPr>
                <p:cNvPr id="122"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3"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grpSp>
        <p:grpSp>
          <p:nvGrpSpPr>
            <p:cNvPr id="124" name="Skupina 123"/>
            <p:cNvGrpSpPr/>
            <p:nvPr/>
          </p:nvGrpSpPr>
          <p:grpSpPr>
            <a:xfrm>
              <a:off x="3177580" y="4701865"/>
              <a:ext cx="2100290" cy="1697993"/>
              <a:chOff x="1653580" y="4701864"/>
              <a:chExt cx="2100290" cy="1697993"/>
            </a:xfrm>
          </p:grpSpPr>
          <p:cxnSp>
            <p:nvCxnSpPr>
              <p:cNvPr id="125" name="Straight Connector 23"/>
              <p:cNvCxnSpPr>
                <a:stCxn id="132"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8" name="Skupina 127"/>
              <p:cNvGrpSpPr/>
              <p:nvPr/>
            </p:nvGrpSpPr>
            <p:grpSpPr>
              <a:xfrm rot="5400000" flipV="1">
                <a:off x="3479828" y="6125816"/>
                <a:ext cx="255935" cy="292147"/>
                <a:chOff x="4460081" y="3268293"/>
                <a:chExt cx="255935" cy="292147"/>
              </a:xfrm>
            </p:grpSpPr>
            <p:cxnSp>
              <p:nvCxnSpPr>
                <p:cNvPr id="130"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2"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29"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3" name="Rectangle 24"/>
            <p:cNvSpPr/>
            <p:nvPr/>
          </p:nvSpPr>
          <p:spPr>
            <a:xfrm>
              <a:off x="5265813" y="5906690"/>
              <a:ext cx="1693791" cy="7626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Manifestation</a:t>
              </a:r>
            </a:p>
          </p:txBody>
        </p:sp>
        <p:grpSp>
          <p:nvGrpSpPr>
            <p:cNvPr id="134" name="Skupina 133"/>
            <p:cNvGrpSpPr/>
            <p:nvPr/>
          </p:nvGrpSpPr>
          <p:grpSpPr>
            <a:xfrm flipH="1">
              <a:off x="6960096" y="4725145"/>
              <a:ext cx="2100290" cy="1697993"/>
              <a:chOff x="1653580" y="4701864"/>
              <a:chExt cx="2100290" cy="1697993"/>
            </a:xfrm>
          </p:grpSpPr>
          <p:cxnSp>
            <p:nvCxnSpPr>
              <p:cNvPr id="139" name="Straight Connector 23"/>
              <p:cNvCxnSpPr>
                <a:stCxn id="146" idx="0"/>
              </p:cNvCxnSpPr>
              <p:nvPr/>
            </p:nvCxnSpPr>
            <p:spPr>
              <a:xfrm flipH="1" flipV="1">
                <a:off x="1747757" y="4988655"/>
                <a:ext cx="1713965" cy="1283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Straight Connector 32"/>
              <p:cNvCxnSpPr/>
              <p:nvPr/>
            </p:nvCxnSpPr>
            <p:spPr>
              <a:xfrm flipH="1" flipV="1">
                <a:off x="1748448" y="4701864"/>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32"/>
              <p:cNvCxnSpPr/>
              <p:nvPr/>
            </p:nvCxnSpPr>
            <p:spPr>
              <a:xfrm>
                <a:off x="3461723" y="6271890"/>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2" name="Skupina 141"/>
              <p:cNvGrpSpPr/>
              <p:nvPr/>
            </p:nvGrpSpPr>
            <p:grpSpPr>
              <a:xfrm rot="5400000" flipV="1">
                <a:off x="3479828" y="6125816"/>
                <a:ext cx="255935" cy="292147"/>
                <a:chOff x="4460081" y="3268293"/>
                <a:chExt cx="255935" cy="292147"/>
              </a:xfrm>
            </p:grpSpPr>
            <p:cxnSp>
              <p:nvCxnSpPr>
                <p:cNvPr id="144"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6"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grpSp>
          <p:cxnSp>
            <p:nvCxnSpPr>
              <p:cNvPr id="143" name="Straight Connector 32"/>
              <p:cNvCxnSpPr/>
              <p:nvPr/>
            </p:nvCxnSpPr>
            <p:spPr>
              <a:xfrm rot="10800000" flipV="1">
                <a:off x="1653580" y="479715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87" name="Bublinový popisek ve tvaru obláčku 86"/>
          <p:cNvSpPr/>
          <p:nvPr/>
        </p:nvSpPr>
        <p:spPr bwMode="auto">
          <a:xfrm>
            <a:off x="8246086" y="1386000"/>
            <a:ext cx="3207181" cy="1957404"/>
          </a:xfrm>
          <a:prstGeom prst="cloudCallout">
            <a:avLst>
              <a:gd name="adj1" fmla="val -71008"/>
              <a:gd name="adj2" fmla="val 37119"/>
            </a:avLst>
          </a:prstGeom>
          <a:solidFill>
            <a:schemeClr val="accent1"/>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One category can exist</a:t>
            </a:r>
            <a:br>
              <a:rPr lang="en-US" sz="2400" dirty="0">
                <a:latin typeface="Tahoma" charset="0"/>
              </a:rPr>
            </a:br>
            <a:r>
              <a:rPr lang="en-US" sz="2400" dirty="0">
                <a:latin typeface="Tahoma" charset="0"/>
              </a:rPr>
              <a:t>in more contexts and</a:t>
            </a:r>
            <a:br>
              <a:rPr lang="en-US" sz="2400" dirty="0">
                <a:latin typeface="Tahoma" charset="0"/>
              </a:rPr>
            </a:br>
            <a:r>
              <a:rPr lang="en-US" sz="2400" dirty="0">
                <a:latin typeface="Tahoma" charset="0"/>
              </a:rPr>
              <a:t>vice versa.</a:t>
            </a:r>
          </a:p>
        </p:txBody>
      </p:sp>
    </p:spTree>
    <p:extLst>
      <p:ext uri="{BB962C8B-B14F-4D97-AF65-F5344CB8AC3E}">
        <p14:creationId xmlns:p14="http://schemas.microsoft.com/office/powerpoint/2010/main" val="8434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7"/>
                                        </p:tgtEl>
                                      </p:cBhvr>
                                    </p:animEffect>
                                    <p:set>
                                      <p:cBhvr>
                                        <p:cTn id="12"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574928" y="5769260"/>
            <a:ext cx="1152128" cy="6480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Desert: Item</a:t>
            </a:r>
          </a:p>
        </p:txBody>
      </p:sp>
      <p:sp>
        <p:nvSpPr>
          <p:cNvPr id="31" name="Rectangle 30"/>
          <p:cNvSpPr/>
          <p:nvPr/>
        </p:nvSpPr>
        <p:spPr>
          <a:xfrm>
            <a:off x="7176120" y="5767164"/>
            <a:ext cx="1152128" cy="6480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Sweet: Category</a:t>
            </a:r>
          </a:p>
        </p:txBody>
      </p:sp>
      <p:sp>
        <p:nvSpPr>
          <p:cNvPr id="32" name="Rectangle 31"/>
          <p:cNvSpPr/>
          <p:nvPr/>
        </p:nvSpPr>
        <p:spPr>
          <a:xfrm>
            <a:off x="3935760" y="5779864"/>
            <a:ext cx="1152128" cy="6480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Sand: Category</a:t>
            </a:r>
          </a:p>
        </p:txBody>
      </p:sp>
      <p:sp>
        <p:nvSpPr>
          <p:cNvPr id="33" name="Rectangle 32"/>
          <p:cNvSpPr/>
          <p:nvPr/>
        </p:nvSpPr>
        <p:spPr>
          <a:xfrm>
            <a:off x="4727848" y="4653136"/>
            <a:ext cx="1224136"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Sand desert: CI-connection</a:t>
            </a:r>
          </a:p>
        </p:txBody>
      </p:sp>
      <p:sp>
        <p:nvSpPr>
          <p:cNvPr id="34" name="Rectangle 33"/>
          <p:cNvSpPr/>
          <p:nvPr/>
        </p:nvSpPr>
        <p:spPr>
          <a:xfrm>
            <a:off x="6384032" y="4653136"/>
            <a:ext cx="1192534"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Sweet desert: CI-connection</a:t>
            </a:r>
          </a:p>
        </p:txBody>
      </p:sp>
      <p:sp>
        <p:nvSpPr>
          <p:cNvPr id="35" name="Rectangle 34"/>
          <p:cNvSpPr/>
          <p:nvPr/>
        </p:nvSpPr>
        <p:spPr>
          <a:xfrm>
            <a:off x="4743649" y="2446398"/>
            <a:ext cx="1224136"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Geography: Context</a:t>
            </a:r>
          </a:p>
        </p:txBody>
      </p:sp>
      <p:sp>
        <p:nvSpPr>
          <p:cNvPr id="36" name="Rectangle 35"/>
          <p:cNvSpPr/>
          <p:nvPr/>
        </p:nvSpPr>
        <p:spPr>
          <a:xfrm>
            <a:off x="6384032" y="2420888"/>
            <a:ext cx="1192534"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Restaurant: Context</a:t>
            </a:r>
          </a:p>
        </p:txBody>
      </p:sp>
      <p:sp>
        <p:nvSpPr>
          <p:cNvPr id="27" name="TextBox 26"/>
          <p:cNvSpPr txBox="1"/>
          <p:nvPr/>
        </p:nvSpPr>
        <p:spPr>
          <a:xfrm>
            <a:off x="2153090" y="2051556"/>
            <a:ext cx="1326004" cy="369332"/>
          </a:xfrm>
          <a:prstGeom prst="rect">
            <a:avLst/>
          </a:prstGeom>
          <a:noFill/>
        </p:spPr>
        <p:txBody>
          <a:bodyPr wrap="none" rtlCol="0">
            <a:spAutoFit/>
          </a:bodyPr>
          <a:lstStyle/>
          <a:p>
            <a:r>
              <a:rPr lang="en-US" dirty="0"/>
              <a:t>Geography</a:t>
            </a:r>
          </a:p>
        </p:txBody>
      </p:sp>
      <p:sp>
        <p:nvSpPr>
          <p:cNvPr id="38" name="TextBox 37"/>
          <p:cNvSpPr txBox="1"/>
          <p:nvPr/>
        </p:nvSpPr>
        <p:spPr>
          <a:xfrm>
            <a:off x="8864644" y="2051556"/>
            <a:ext cx="1313180" cy="369332"/>
          </a:xfrm>
          <a:prstGeom prst="rect">
            <a:avLst/>
          </a:prstGeom>
          <a:noFill/>
        </p:spPr>
        <p:txBody>
          <a:bodyPr wrap="none" rtlCol="0">
            <a:spAutoFit/>
          </a:bodyPr>
          <a:lstStyle/>
          <a:p>
            <a:r>
              <a:rPr lang="en-US" dirty="0"/>
              <a:t>Restaurant</a:t>
            </a:r>
          </a:p>
        </p:txBody>
      </p:sp>
      <p:sp>
        <p:nvSpPr>
          <p:cNvPr id="39" name="Rectangle 38"/>
          <p:cNvSpPr/>
          <p:nvPr/>
        </p:nvSpPr>
        <p:spPr>
          <a:xfrm>
            <a:off x="4727848" y="3539108"/>
            <a:ext cx="1224136"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Sahara: Manifestation</a:t>
            </a:r>
          </a:p>
        </p:txBody>
      </p:sp>
      <p:sp>
        <p:nvSpPr>
          <p:cNvPr id="40" name="Rectangle 39"/>
          <p:cNvSpPr/>
          <p:nvPr/>
        </p:nvSpPr>
        <p:spPr>
          <a:xfrm>
            <a:off x="6384032" y="3539108"/>
            <a:ext cx="1192534"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Sacher</a:t>
            </a:r>
            <a:r>
              <a:rPr lang="en-US" sz="1200" dirty="0"/>
              <a:t> Cake: Manifestation</a:t>
            </a:r>
          </a:p>
        </p:txBody>
      </p:sp>
      <p:cxnSp>
        <p:nvCxnSpPr>
          <p:cNvPr id="37" name="Straight Connector 36"/>
          <p:cNvCxnSpPr>
            <a:stCxn id="32" idx="0"/>
            <a:endCxn id="33" idx="2"/>
          </p:cNvCxnSpPr>
          <p:nvPr/>
        </p:nvCxnSpPr>
        <p:spPr>
          <a:xfrm flipV="1">
            <a:off x="4511824" y="5301208"/>
            <a:ext cx="828092" cy="478656"/>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Straight Connector 43"/>
          <p:cNvCxnSpPr>
            <a:stCxn id="29" idx="0"/>
            <a:endCxn id="33" idx="2"/>
          </p:cNvCxnSpPr>
          <p:nvPr/>
        </p:nvCxnSpPr>
        <p:spPr>
          <a:xfrm flipH="1" flipV="1">
            <a:off x="5339916" y="5301208"/>
            <a:ext cx="811076" cy="468052"/>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Straight Connector 46"/>
          <p:cNvCxnSpPr>
            <a:stCxn id="29" idx="0"/>
            <a:endCxn id="34" idx="2"/>
          </p:cNvCxnSpPr>
          <p:nvPr/>
        </p:nvCxnSpPr>
        <p:spPr>
          <a:xfrm flipV="1">
            <a:off x="6150993" y="5301208"/>
            <a:ext cx="829307" cy="468052"/>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Straight Connector 49"/>
          <p:cNvCxnSpPr>
            <a:stCxn id="31" idx="0"/>
            <a:endCxn id="34" idx="2"/>
          </p:cNvCxnSpPr>
          <p:nvPr/>
        </p:nvCxnSpPr>
        <p:spPr>
          <a:xfrm flipH="1" flipV="1">
            <a:off x="6980300" y="5301208"/>
            <a:ext cx="771885" cy="465956"/>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Straight Connector 52"/>
          <p:cNvCxnSpPr>
            <a:stCxn id="33" idx="0"/>
            <a:endCxn id="39" idx="2"/>
          </p:cNvCxnSpPr>
          <p:nvPr/>
        </p:nvCxnSpPr>
        <p:spPr>
          <a:xfrm flipV="1">
            <a:off x="5339916" y="4187180"/>
            <a:ext cx="0" cy="465956"/>
          </a:xfrm>
          <a:prstGeom prst="line">
            <a:avLst/>
          </a:prstGeom>
        </p:spPr>
        <p:style>
          <a:lnRef idx="1">
            <a:schemeClr val="accent3"/>
          </a:lnRef>
          <a:fillRef idx="0">
            <a:schemeClr val="accent3"/>
          </a:fillRef>
          <a:effectRef idx="0">
            <a:schemeClr val="accent3"/>
          </a:effectRef>
          <a:fontRef idx="minor">
            <a:schemeClr val="tx1"/>
          </a:fontRef>
        </p:style>
      </p:cxnSp>
      <p:cxnSp>
        <p:nvCxnSpPr>
          <p:cNvPr id="56" name="Straight Connector 55"/>
          <p:cNvCxnSpPr>
            <a:stCxn id="39" idx="0"/>
            <a:endCxn id="35" idx="2"/>
          </p:cNvCxnSpPr>
          <p:nvPr/>
        </p:nvCxnSpPr>
        <p:spPr>
          <a:xfrm flipV="1">
            <a:off x="5339916" y="3094470"/>
            <a:ext cx="15801" cy="444638"/>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Straight Connector 58"/>
          <p:cNvCxnSpPr>
            <a:stCxn id="40" idx="0"/>
            <a:endCxn id="36" idx="2"/>
          </p:cNvCxnSpPr>
          <p:nvPr/>
        </p:nvCxnSpPr>
        <p:spPr>
          <a:xfrm flipV="1">
            <a:off x="6980299" y="3068960"/>
            <a:ext cx="0" cy="470148"/>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Straight Connector 61"/>
          <p:cNvCxnSpPr>
            <a:stCxn id="34" idx="0"/>
            <a:endCxn id="40" idx="2"/>
          </p:cNvCxnSpPr>
          <p:nvPr/>
        </p:nvCxnSpPr>
        <p:spPr>
          <a:xfrm flipV="1">
            <a:off x="6980299" y="4187180"/>
            <a:ext cx="0" cy="465956"/>
          </a:xfrm>
          <a:prstGeom prst="line">
            <a:avLst/>
          </a:prstGeom>
        </p:spPr>
        <p:style>
          <a:lnRef idx="1">
            <a:schemeClr val="accent3"/>
          </a:lnRef>
          <a:fillRef idx="0">
            <a:schemeClr val="accent3"/>
          </a:fillRef>
          <a:effectRef idx="0">
            <a:schemeClr val="accent3"/>
          </a:effectRef>
          <a:fontRef idx="minor">
            <a:schemeClr val="tx1"/>
          </a:fontRef>
        </p:style>
      </p:cxnSp>
      <p:cxnSp>
        <p:nvCxnSpPr>
          <p:cNvPr id="131" name="Straight Arrow Connector 130"/>
          <p:cNvCxnSpPr/>
          <p:nvPr/>
        </p:nvCxnSpPr>
        <p:spPr>
          <a:xfrm flipH="1" flipV="1">
            <a:off x="4079776" y="2236222"/>
            <a:ext cx="432048"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endCxn id="38" idx="1"/>
          </p:cNvCxnSpPr>
          <p:nvPr/>
        </p:nvCxnSpPr>
        <p:spPr>
          <a:xfrm flipV="1">
            <a:off x="7654924" y="2236222"/>
            <a:ext cx="1209720" cy="243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7654924" y="4005064"/>
            <a:ext cx="863948" cy="1017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3791744" y="4005064"/>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Nadpis 51"/>
          <p:cNvSpPr>
            <a:spLocks noGrp="1"/>
          </p:cNvSpPr>
          <p:nvPr>
            <p:ph type="title"/>
          </p:nvPr>
        </p:nvSpPr>
        <p:spPr/>
        <p:txBody>
          <a:bodyPr/>
          <a:lstStyle/>
          <a:p>
            <a:r>
              <a:rPr lang="en-US" dirty="0"/>
              <a:t>Independent models</a:t>
            </a:r>
          </a:p>
        </p:txBody>
      </p:sp>
      <p:pic>
        <p:nvPicPr>
          <p:cNvPr id="1026" name="Picture 2" descr="Výsledek obrázku pro Geography Sah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25" y="2787510"/>
            <a:ext cx="3507954" cy="2337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hotel Sac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7230" y="2748443"/>
            <a:ext cx="3506400" cy="227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5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28"/>
                                        </p:tgtEl>
                                        <p:attrNameLst>
                                          <p:attrName>style.visibility</p:attrName>
                                        </p:attrNameLst>
                                      </p:cBhvr>
                                      <p:to>
                                        <p:strVal val="visible"/>
                                      </p:to>
                                    </p:set>
                                    <p:anim calcmode="lin" valueType="num">
                                      <p:cBhvr additive="base">
                                        <p:cTn id="54" dur="500" fill="hold"/>
                                        <p:tgtEl>
                                          <p:spTgt spid="1028"/>
                                        </p:tgtEl>
                                        <p:attrNameLst>
                                          <p:attrName>ppt_x</p:attrName>
                                        </p:attrNameLst>
                                      </p:cBhvr>
                                      <p:tavLst>
                                        <p:tav tm="0">
                                          <p:val>
                                            <p:strVal val="#ppt_x"/>
                                          </p:val>
                                        </p:tav>
                                        <p:tav tm="100000">
                                          <p:val>
                                            <p:strVal val="#ppt_x"/>
                                          </p:val>
                                        </p:tav>
                                      </p:tavLst>
                                    </p:anim>
                                    <p:anim calcmode="lin" valueType="num">
                                      <p:cBhvr additive="base">
                                        <p:cTn id="55" dur="500" fill="hold"/>
                                        <p:tgtEl>
                                          <p:spTgt spid="1028"/>
                                        </p:tgtEl>
                                        <p:attrNameLst>
                                          <p:attrName>ppt_y</p:attrName>
                                        </p:attrNameLst>
                                      </p:cBhvr>
                                      <p:tavLst>
                                        <p:tav tm="0">
                                          <p:val>
                                            <p:strVal val="1+#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fade">
                                      <p:cBhvr>
                                        <p:cTn id="58" dur="500"/>
                                        <p:tgtEl>
                                          <p:spTgt spid="131"/>
                                        </p:tgtEl>
                                      </p:cBhvr>
                                    </p:animEffect>
                                  </p:childTnLst>
                                </p:cTn>
                              </p:par>
                              <p:par>
                                <p:cTn id="59" presetID="10" presetClass="entr" presetSubtype="0" fill="hold" nodeType="with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fade">
                                      <p:cBhvr>
                                        <p:cTn id="61" dur="500"/>
                                        <p:tgtEl>
                                          <p:spTgt spid="1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par>
                                <p:cTn id="73" presetID="10"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10" presetClass="entr" presetSubtype="0" fill="hold"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500"/>
                                        <p:tgtEl>
                                          <p:spTgt spid="62"/>
                                        </p:tgtEl>
                                      </p:cBhvr>
                                    </p:animEffect>
                                  </p:childTnLst>
                                </p:cTn>
                              </p:par>
                              <p:par>
                                <p:cTn id="82" presetID="10" presetClass="entr" presetSubtype="0" fill="hold"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par>
                                <p:cTn id="85" presetID="10" presetClass="entr" presetSubtype="0"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P spid="34" grpId="0" animBg="1"/>
      <p:bldP spid="35" grpId="0" animBg="1"/>
      <p:bldP spid="36"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170D3D-CD3A-4B2E-830B-86751D602EE1}"/>
              </a:ext>
            </a:extLst>
          </p:cNvPr>
          <p:cNvSpPr>
            <a:spLocks noGrp="1"/>
          </p:cNvSpPr>
          <p:nvPr>
            <p:ph type="title"/>
          </p:nvPr>
        </p:nvSpPr>
        <p:spPr/>
        <p:txBody>
          <a:bodyPr/>
          <a:lstStyle/>
          <a:p>
            <a:r>
              <a:rPr lang="en-US" dirty="0"/>
              <a:t>Examples of manifestation of DATA</a:t>
            </a:r>
          </a:p>
        </p:txBody>
      </p:sp>
      <p:graphicFrame>
        <p:nvGraphicFramePr>
          <p:cNvPr id="4" name="Zástupný obsah 3">
            <a:extLst>
              <a:ext uri="{FF2B5EF4-FFF2-40B4-BE49-F238E27FC236}">
                <a16:creationId xmlns:a16="http://schemas.microsoft.com/office/drawing/2014/main" id="{E3DF042D-969A-4306-944B-DF8FAA105F98}"/>
              </a:ext>
            </a:extLst>
          </p:cNvPr>
          <p:cNvGraphicFramePr>
            <a:graphicFrameLocks noGrp="1"/>
          </p:cNvGraphicFramePr>
          <p:nvPr>
            <p:ph idx="4294967295"/>
            <p:extLst>
              <p:ext uri="{D42A27DB-BD31-4B8C-83A1-F6EECF244321}">
                <p14:modId xmlns:p14="http://schemas.microsoft.com/office/powerpoint/2010/main" val="3796088911"/>
              </p:ext>
            </p:extLst>
          </p:nvPr>
        </p:nvGraphicFramePr>
        <p:xfrm>
          <a:off x="0" y="1847850"/>
          <a:ext cx="8337550" cy="420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a:extLst>
              <a:ext uri="{FF2B5EF4-FFF2-40B4-BE49-F238E27FC236}">
                <a16:creationId xmlns:a16="http://schemas.microsoft.com/office/drawing/2014/main" id="{772CC306-2008-49F6-A665-DDE28F61E1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1451" y="4138613"/>
            <a:ext cx="209550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9E10D82-FAEA-4611-8CB7-58773958C2F5}"/>
                                            </p:graphicEl>
                                          </p:spTgt>
                                        </p:tgtEl>
                                        <p:attrNameLst>
                                          <p:attrName>style.visibility</p:attrName>
                                        </p:attrNameLst>
                                      </p:cBhvr>
                                      <p:to>
                                        <p:strVal val="visible"/>
                                      </p:to>
                                    </p:set>
                                    <p:animEffect transition="in" filter="fade">
                                      <p:cBhvr>
                                        <p:cTn id="7" dur="1000"/>
                                        <p:tgtEl>
                                          <p:spTgt spid="4">
                                            <p:graphicEl>
                                              <a:dgm id="{99E10D82-FAEA-4611-8CB7-58773958C2F5}"/>
                                            </p:graphicEl>
                                          </p:spTgt>
                                        </p:tgtEl>
                                      </p:cBhvr>
                                    </p:animEffect>
                                    <p:anim calcmode="lin" valueType="num">
                                      <p:cBhvr>
                                        <p:cTn id="8" dur="1000" fill="hold"/>
                                        <p:tgtEl>
                                          <p:spTgt spid="4">
                                            <p:graphicEl>
                                              <a:dgm id="{99E10D82-FAEA-4611-8CB7-58773958C2F5}"/>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9E10D82-FAEA-4611-8CB7-58773958C2F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AD148E99-1C73-4CA4-B49E-8467AF7CFC82}"/>
                                            </p:graphicEl>
                                          </p:spTgt>
                                        </p:tgtEl>
                                        <p:attrNameLst>
                                          <p:attrName>style.visibility</p:attrName>
                                        </p:attrNameLst>
                                      </p:cBhvr>
                                      <p:to>
                                        <p:strVal val="visible"/>
                                      </p:to>
                                    </p:set>
                                    <p:animEffect transition="in" filter="fade">
                                      <p:cBhvr>
                                        <p:cTn id="14" dur="1000"/>
                                        <p:tgtEl>
                                          <p:spTgt spid="4">
                                            <p:graphicEl>
                                              <a:dgm id="{AD148E99-1C73-4CA4-B49E-8467AF7CFC82}"/>
                                            </p:graphicEl>
                                          </p:spTgt>
                                        </p:tgtEl>
                                      </p:cBhvr>
                                    </p:animEffect>
                                    <p:anim calcmode="lin" valueType="num">
                                      <p:cBhvr>
                                        <p:cTn id="15" dur="1000" fill="hold"/>
                                        <p:tgtEl>
                                          <p:spTgt spid="4">
                                            <p:graphicEl>
                                              <a:dgm id="{AD148E99-1C73-4CA4-B49E-8467AF7CFC8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AD148E99-1C73-4CA4-B49E-8467AF7CFC8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C8EACBF9-F80D-41EB-A3F0-71A9BB34C340}"/>
                                            </p:graphicEl>
                                          </p:spTgt>
                                        </p:tgtEl>
                                        <p:attrNameLst>
                                          <p:attrName>style.visibility</p:attrName>
                                        </p:attrNameLst>
                                      </p:cBhvr>
                                      <p:to>
                                        <p:strVal val="visible"/>
                                      </p:to>
                                    </p:set>
                                    <p:animEffect transition="in" filter="fade">
                                      <p:cBhvr>
                                        <p:cTn id="21" dur="1000"/>
                                        <p:tgtEl>
                                          <p:spTgt spid="4">
                                            <p:graphicEl>
                                              <a:dgm id="{C8EACBF9-F80D-41EB-A3F0-71A9BB34C340}"/>
                                            </p:graphicEl>
                                          </p:spTgt>
                                        </p:tgtEl>
                                      </p:cBhvr>
                                    </p:animEffect>
                                    <p:anim calcmode="lin" valueType="num">
                                      <p:cBhvr>
                                        <p:cTn id="22" dur="1000" fill="hold"/>
                                        <p:tgtEl>
                                          <p:spTgt spid="4">
                                            <p:graphicEl>
                                              <a:dgm id="{C8EACBF9-F80D-41EB-A3F0-71A9BB34C340}"/>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C8EACBF9-F80D-41EB-A3F0-71A9BB34C34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A45FD975-EC2D-4665-ABF0-5547F5488D8D}"/>
                                            </p:graphicEl>
                                          </p:spTgt>
                                        </p:tgtEl>
                                        <p:attrNameLst>
                                          <p:attrName>style.visibility</p:attrName>
                                        </p:attrNameLst>
                                      </p:cBhvr>
                                      <p:to>
                                        <p:strVal val="visible"/>
                                      </p:to>
                                    </p:set>
                                    <p:animEffect transition="in" filter="fade">
                                      <p:cBhvr>
                                        <p:cTn id="28" dur="1000"/>
                                        <p:tgtEl>
                                          <p:spTgt spid="4">
                                            <p:graphicEl>
                                              <a:dgm id="{A45FD975-EC2D-4665-ABF0-5547F5488D8D}"/>
                                            </p:graphicEl>
                                          </p:spTgt>
                                        </p:tgtEl>
                                      </p:cBhvr>
                                    </p:animEffect>
                                    <p:anim calcmode="lin" valueType="num">
                                      <p:cBhvr>
                                        <p:cTn id="29" dur="1000" fill="hold"/>
                                        <p:tgtEl>
                                          <p:spTgt spid="4">
                                            <p:graphicEl>
                                              <a:dgm id="{A45FD975-EC2D-4665-ABF0-5547F5488D8D}"/>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A45FD975-EC2D-4665-ABF0-5547F5488D8D}"/>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BD0660F7-1D44-479E-A2D7-668647F64757}"/>
                                            </p:graphicEl>
                                          </p:spTgt>
                                        </p:tgtEl>
                                        <p:attrNameLst>
                                          <p:attrName>style.visibility</p:attrName>
                                        </p:attrNameLst>
                                      </p:cBhvr>
                                      <p:to>
                                        <p:strVal val="visible"/>
                                      </p:to>
                                    </p:set>
                                    <p:animEffect transition="in" filter="fade">
                                      <p:cBhvr>
                                        <p:cTn id="35" dur="1000"/>
                                        <p:tgtEl>
                                          <p:spTgt spid="4">
                                            <p:graphicEl>
                                              <a:dgm id="{BD0660F7-1D44-479E-A2D7-668647F64757}"/>
                                            </p:graphicEl>
                                          </p:spTgt>
                                        </p:tgtEl>
                                      </p:cBhvr>
                                    </p:animEffect>
                                    <p:anim calcmode="lin" valueType="num">
                                      <p:cBhvr>
                                        <p:cTn id="36" dur="1000" fill="hold"/>
                                        <p:tgtEl>
                                          <p:spTgt spid="4">
                                            <p:graphicEl>
                                              <a:dgm id="{BD0660F7-1D44-479E-A2D7-668647F64757}"/>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BD0660F7-1D44-479E-A2D7-668647F6475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85A329B9-0183-4932-B668-D14363F5C98D}"/>
                                            </p:graphicEl>
                                          </p:spTgt>
                                        </p:tgtEl>
                                        <p:attrNameLst>
                                          <p:attrName>style.visibility</p:attrName>
                                        </p:attrNameLst>
                                      </p:cBhvr>
                                      <p:to>
                                        <p:strVal val="visible"/>
                                      </p:to>
                                    </p:set>
                                    <p:animEffect transition="in" filter="fade">
                                      <p:cBhvr>
                                        <p:cTn id="42" dur="1000"/>
                                        <p:tgtEl>
                                          <p:spTgt spid="4">
                                            <p:graphicEl>
                                              <a:dgm id="{85A329B9-0183-4932-B668-D14363F5C98D}"/>
                                            </p:graphicEl>
                                          </p:spTgt>
                                        </p:tgtEl>
                                      </p:cBhvr>
                                    </p:animEffect>
                                    <p:anim calcmode="lin" valueType="num">
                                      <p:cBhvr>
                                        <p:cTn id="43" dur="1000" fill="hold"/>
                                        <p:tgtEl>
                                          <p:spTgt spid="4">
                                            <p:graphicEl>
                                              <a:dgm id="{85A329B9-0183-4932-B668-D14363F5C98D}"/>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85A329B9-0183-4932-B668-D14363F5C98D}"/>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074"/>
                                        </p:tgtEl>
                                        <p:attrNameLst>
                                          <p:attrName>style.visibility</p:attrName>
                                        </p:attrNameLst>
                                      </p:cBhvr>
                                      <p:to>
                                        <p:strVal val="visible"/>
                                      </p:to>
                                    </p:set>
                                    <p:animEffect transition="in" filter="barn(inVertical)">
                                      <p:cBhvr>
                                        <p:cTn id="4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6FF2C0-3840-444B-8B45-FFCB9E5A6172}"/>
              </a:ext>
            </a:extLst>
          </p:cNvPr>
          <p:cNvSpPr>
            <a:spLocks noGrp="1"/>
          </p:cNvSpPr>
          <p:nvPr>
            <p:ph type="title"/>
          </p:nvPr>
        </p:nvSpPr>
        <p:spPr/>
        <p:txBody>
          <a:bodyPr/>
          <a:lstStyle/>
          <a:p>
            <a:r>
              <a:rPr lang="en-US" dirty="0"/>
              <a:t>Why we need it?</a:t>
            </a:r>
          </a:p>
        </p:txBody>
      </p:sp>
      <p:graphicFrame>
        <p:nvGraphicFramePr>
          <p:cNvPr id="4" name="Zástupný obsah 3">
            <a:extLst>
              <a:ext uri="{FF2B5EF4-FFF2-40B4-BE49-F238E27FC236}">
                <a16:creationId xmlns:a16="http://schemas.microsoft.com/office/drawing/2014/main" id="{EF6F294C-CE66-4790-AD25-C4EBA8504F00}"/>
              </a:ext>
            </a:extLst>
          </p:cNvPr>
          <p:cNvGraphicFramePr>
            <a:graphicFrameLocks noGrp="1"/>
          </p:cNvGraphicFramePr>
          <p:nvPr>
            <p:ph idx="4294967295"/>
            <p:extLst>
              <p:ext uri="{D42A27DB-BD31-4B8C-83A1-F6EECF244321}">
                <p14:modId xmlns:p14="http://schemas.microsoft.com/office/powerpoint/2010/main" val="4138160347"/>
              </p:ext>
            </p:extLst>
          </p:nvPr>
        </p:nvGraphicFramePr>
        <p:xfrm>
          <a:off x="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48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1113A94-DBBB-4697-A261-FD94164AEFA0}"/>
                                            </p:graphicEl>
                                          </p:spTgt>
                                        </p:tgtEl>
                                        <p:attrNameLst>
                                          <p:attrName>style.visibility</p:attrName>
                                        </p:attrNameLst>
                                      </p:cBhvr>
                                      <p:to>
                                        <p:strVal val="visible"/>
                                      </p:to>
                                    </p:set>
                                    <p:anim calcmode="lin" valueType="num">
                                      <p:cBhvr additive="base">
                                        <p:cTn id="7" dur="500" fill="hold"/>
                                        <p:tgtEl>
                                          <p:spTgt spid="4">
                                            <p:graphicEl>
                                              <a:dgm id="{D1113A94-DBBB-4697-A261-FD94164AEFA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1113A94-DBBB-4697-A261-FD94164AEFA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2C21B55A-2839-4CAD-A354-2B0F414E0171}"/>
                                            </p:graphicEl>
                                          </p:spTgt>
                                        </p:tgtEl>
                                        <p:attrNameLst>
                                          <p:attrName>style.visibility</p:attrName>
                                        </p:attrNameLst>
                                      </p:cBhvr>
                                      <p:to>
                                        <p:strVal val="visible"/>
                                      </p:to>
                                    </p:set>
                                    <p:anim calcmode="lin" valueType="num">
                                      <p:cBhvr additive="base">
                                        <p:cTn id="13" dur="500" fill="hold"/>
                                        <p:tgtEl>
                                          <p:spTgt spid="4">
                                            <p:graphicEl>
                                              <a:dgm id="{2C21B55A-2839-4CAD-A354-2B0F414E017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2C21B55A-2839-4CAD-A354-2B0F414E017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8C8CDC1A-644F-4808-A706-33B42A474342}"/>
                                            </p:graphicEl>
                                          </p:spTgt>
                                        </p:tgtEl>
                                        <p:attrNameLst>
                                          <p:attrName>style.visibility</p:attrName>
                                        </p:attrNameLst>
                                      </p:cBhvr>
                                      <p:to>
                                        <p:strVal val="visible"/>
                                      </p:to>
                                    </p:set>
                                    <p:anim calcmode="lin" valueType="num">
                                      <p:cBhvr additive="base">
                                        <p:cTn id="19" dur="500" fill="hold"/>
                                        <p:tgtEl>
                                          <p:spTgt spid="4">
                                            <p:graphicEl>
                                              <a:dgm id="{8C8CDC1A-644F-4808-A706-33B42A47434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8C8CDC1A-644F-4808-A706-33B42A47434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9C91F191-75E9-4324-BDA2-018C86548626}"/>
                                            </p:graphicEl>
                                          </p:spTgt>
                                        </p:tgtEl>
                                        <p:attrNameLst>
                                          <p:attrName>style.visibility</p:attrName>
                                        </p:attrNameLst>
                                      </p:cBhvr>
                                      <p:to>
                                        <p:strVal val="visible"/>
                                      </p:to>
                                    </p:set>
                                    <p:anim calcmode="lin" valueType="num">
                                      <p:cBhvr additive="base">
                                        <p:cTn id="25" dur="500" fill="hold"/>
                                        <p:tgtEl>
                                          <p:spTgt spid="4">
                                            <p:graphicEl>
                                              <a:dgm id="{9C91F191-75E9-4324-BDA2-018C8654862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9C91F191-75E9-4324-BDA2-018C8654862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p:nvPr/>
        </p:nvSpPr>
        <p:spPr>
          <a:xfrm>
            <a:off x="2429538" y="3783533"/>
            <a:ext cx="1656971" cy="7750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Category</a:t>
            </a:r>
          </a:p>
        </p:txBody>
      </p:sp>
      <p:sp>
        <p:nvSpPr>
          <p:cNvPr id="28" name="Rectangle 24"/>
          <p:cNvSpPr/>
          <p:nvPr/>
        </p:nvSpPr>
        <p:spPr>
          <a:xfrm>
            <a:off x="8156293" y="3783534"/>
            <a:ext cx="1656971" cy="77500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Rule</a:t>
            </a:r>
          </a:p>
        </p:txBody>
      </p:sp>
      <p:sp>
        <p:nvSpPr>
          <p:cNvPr id="66" name="Rectangle 8"/>
          <p:cNvSpPr/>
          <p:nvPr/>
        </p:nvSpPr>
        <p:spPr>
          <a:xfrm>
            <a:off x="5283682" y="1843456"/>
            <a:ext cx="1656971" cy="72013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bg1"/>
                </a:solidFill>
              </a:rPr>
              <a:t>Relationship</a:t>
            </a:r>
          </a:p>
        </p:txBody>
      </p:sp>
      <p:sp>
        <p:nvSpPr>
          <p:cNvPr id="67" name="Rectangle 22"/>
          <p:cNvSpPr/>
          <p:nvPr/>
        </p:nvSpPr>
        <p:spPr>
          <a:xfrm>
            <a:off x="5283682" y="5748597"/>
            <a:ext cx="1656971" cy="71573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Operation</a:t>
            </a:r>
          </a:p>
        </p:txBody>
      </p:sp>
      <p:sp>
        <p:nvSpPr>
          <p:cNvPr id="68" name="Rectangle 24"/>
          <p:cNvSpPr/>
          <p:nvPr/>
        </p:nvSpPr>
        <p:spPr>
          <a:xfrm>
            <a:off x="5283682" y="3783534"/>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Object</a:t>
            </a:r>
          </a:p>
        </p:txBody>
      </p:sp>
      <p:cxnSp>
        <p:nvCxnSpPr>
          <p:cNvPr id="69" name="Straight Connector 23"/>
          <p:cNvCxnSpPr/>
          <p:nvPr/>
        </p:nvCxnSpPr>
        <p:spPr>
          <a:xfrm flipV="1">
            <a:off x="6296094" y="2581998"/>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a:off x="6168009" y="3484194"/>
            <a:ext cx="255935" cy="292147"/>
            <a:chOff x="4460081" y="3268293"/>
            <a:chExt cx="255935" cy="292147"/>
          </a:xfrm>
        </p:grpSpPr>
        <p:cxnSp>
          <p:nvCxnSpPr>
            <p:cNvPr id="7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74" name="Skupina 73"/>
          <p:cNvGrpSpPr/>
          <p:nvPr/>
        </p:nvGrpSpPr>
        <p:grpSpPr>
          <a:xfrm flipV="1">
            <a:off x="6168009" y="2581998"/>
            <a:ext cx="255935" cy="292147"/>
            <a:chOff x="4460081" y="3268293"/>
            <a:chExt cx="255935" cy="292147"/>
          </a:xfrm>
        </p:grpSpPr>
        <p:cxnSp>
          <p:nvCxnSpPr>
            <p:cNvPr id="7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78" name="TextovéPole 77"/>
          <p:cNvSpPr txBox="1"/>
          <p:nvPr/>
        </p:nvSpPr>
        <p:spPr>
          <a:xfrm>
            <a:off x="6021560" y="3046935"/>
            <a:ext cx="304892" cy="307777"/>
          </a:xfrm>
          <a:prstGeom prst="rect">
            <a:avLst/>
          </a:prstGeom>
          <a:noFill/>
        </p:spPr>
        <p:txBody>
          <a:bodyPr wrap="none" rtlCol="0">
            <a:spAutoFit/>
          </a:bodyPr>
          <a:lstStyle/>
          <a:p>
            <a:r>
              <a:rPr lang="en-US" sz="1400" dirty="0"/>
              <a:t>P</a:t>
            </a:r>
          </a:p>
        </p:txBody>
      </p:sp>
      <p:cxnSp>
        <p:nvCxnSpPr>
          <p:cNvPr id="79" name="Straight Connector 23"/>
          <p:cNvCxnSpPr/>
          <p:nvPr/>
        </p:nvCxnSpPr>
        <p:spPr>
          <a:xfrm flipV="1">
            <a:off x="5896143" y="2564905"/>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32"/>
          <p:cNvCxnSpPr/>
          <p:nvPr/>
        </p:nvCxnSpPr>
        <p:spPr>
          <a:xfrm>
            <a:off x="5796676" y="367893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5" name="TextovéPole 84"/>
          <p:cNvSpPr txBox="1"/>
          <p:nvPr/>
        </p:nvSpPr>
        <p:spPr>
          <a:xfrm>
            <a:off x="5586306" y="3046936"/>
            <a:ext cx="314510" cy="307777"/>
          </a:xfrm>
          <a:prstGeom prst="rect">
            <a:avLst/>
          </a:prstGeom>
          <a:noFill/>
        </p:spPr>
        <p:txBody>
          <a:bodyPr wrap="none" rtlCol="0">
            <a:spAutoFit/>
          </a:bodyPr>
          <a:lstStyle/>
          <a:p>
            <a:r>
              <a:rPr lang="en-US" sz="1400" dirty="0"/>
              <a:t>R</a:t>
            </a:r>
          </a:p>
        </p:txBody>
      </p:sp>
      <p:grpSp>
        <p:nvGrpSpPr>
          <p:cNvPr id="2" name="Skupina 1"/>
          <p:cNvGrpSpPr/>
          <p:nvPr/>
        </p:nvGrpSpPr>
        <p:grpSpPr>
          <a:xfrm flipV="1">
            <a:off x="5795268" y="2636913"/>
            <a:ext cx="201916" cy="211901"/>
            <a:chOff x="4271268" y="2636912"/>
            <a:chExt cx="201916" cy="211901"/>
          </a:xfrm>
        </p:grpSpPr>
        <p:cxnSp>
          <p:nvCxnSpPr>
            <p:cNvPr id="126"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7"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0" name="TextovéPole 129"/>
          <p:cNvSpPr txBox="1"/>
          <p:nvPr/>
        </p:nvSpPr>
        <p:spPr>
          <a:xfrm>
            <a:off x="5790873" y="5045327"/>
            <a:ext cx="314510" cy="307777"/>
          </a:xfrm>
          <a:prstGeom prst="rect">
            <a:avLst/>
          </a:prstGeom>
          <a:noFill/>
        </p:spPr>
        <p:txBody>
          <a:bodyPr wrap="none" rtlCol="0">
            <a:spAutoFit/>
          </a:bodyPr>
          <a:lstStyle/>
          <a:p>
            <a:r>
              <a:rPr lang="en-US" sz="1400" dirty="0"/>
              <a:t>R</a:t>
            </a:r>
          </a:p>
        </p:txBody>
      </p:sp>
      <p:grpSp>
        <p:nvGrpSpPr>
          <p:cNvPr id="4" name="Skupina 3"/>
          <p:cNvGrpSpPr/>
          <p:nvPr/>
        </p:nvGrpSpPr>
        <p:grpSpPr>
          <a:xfrm flipV="1">
            <a:off x="5999835" y="4563296"/>
            <a:ext cx="203324" cy="1201536"/>
            <a:chOff x="4475835" y="4563296"/>
            <a:chExt cx="203324" cy="1201536"/>
          </a:xfrm>
        </p:grpSpPr>
        <p:cxnSp>
          <p:nvCxnSpPr>
            <p:cNvPr id="12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1" name="Skupina 130"/>
            <p:cNvGrpSpPr/>
            <p:nvPr/>
          </p:nvGrpSpPr>
          <p:grpSpPr>
            <a:xfrm flipV="1">
              <a:off x="4475835" y="4635303"/>
              <a:ext cx="201916" cy="211901"/>
              <a:chOff x="4271268" y="2636912"/>
              <a:chExt cx="201916" cy="211901"/>
            </a:xfrm>
          </p:grpSpPr>
          <p:cxnSp>
            <p:nvCxnSpPr>
              <p:cNvPr id="132"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3"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cxnSp>
        <p:nvCxnSpPr>
          <p:cNvPr id="136" name="Straight Connector 23"/>
          <p:cNvCxnSpPr/>
          <p:nvPr/>
        </p:nvCxnSpPr>
        <p:spPr>
          <a:xfrm rot="5400000">
            <a:off x="4688680" y="35633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32"/>
          <p:cNvCxnSpPr/>
          <p:nvPr/>
        </p:nvCxnSpPr>
        <p:spPr>
          <a:xfrm rot="5400000" flipV="1">
            <a:off x="5100981" y="416557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8" name="Skupina 137"/>
          <p:cNvGrpSpPr/>
          <p:nvPr/>
        </p:nvGrpSpPr>
        <p:grpSpPr>
          <a:xfrm rot="5400000">
            <a:off x="4164912" y="4058215"/>
            <a:ext cx="201916" cy="211901"/>
            <a:chOff x="4271268" y="2636912"/>
            <a:chExt cx="201916" cy="211901"/>
          </a:xfrm>
        </p:grpSpPr>
        <p:cxnSp>
          <p:nvCxnSpPr>
            <p:cNvPr id="139"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141" name="Skupina 140"/>
          <p:cNvGrpSpPr/>
          <p:nvPr/>
        </p:nvGrpSpPr>
        <p:grpSpPr>
          <a:xfrm rot="16200000" flipH="1" flipV="1">
            <a:off x="7459202" y="3565267"/>
            <a:ext cx="203324" cy="1201536"/>
            <a:chOff x="4475835" y="4563296"/>
            <a:chExt cx="203324" cy="1201536"/>
          </a:xfrm>
        </p:grpSpPr>
        <p:cxnSp>
          <p:nvCxnSpPr>
            <p:cNvPr id="142"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4" name="Skupina 143"/>
            <p:cNvGrpSpPr/>
            <p:nvPr/>
          </p:nvGrpSpPr>
          <p:grpSpPr>
            <a:xfrm flipV="1">
              <a:off x="4475835" y="4635303"/>
              <a:ext cx="201916" cy="211901"/>
              <a:chOff x="4271268" y="2636912"/>
              <a:chExt cx="201916" cy="211901"/>
            </a:xfrm>
          </p:grpSpPr>
          <p:cxnSp>
            <p:nvCxnSpPr>
              <p:cNvPr id="14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sp>
        <p:nvSpPr>
          <p:cNvPr id="147" name="TextovéPole 146"/>
          <p:cNvSpPr txBox="1"/>
          <p:nvPr/>
        </p:nvSpPr>
        <p:spPr>
          <a:xfrm>
            <a:off x="4609887" y="3866631"/>
            <a:ext cx="314510" cy="307777"/>
          </a:xfrm>
          <a:prstGeom prst="rect">
            <a:avLst/>
          </a:prstGeom>
          <a:noFill/>
        </p:spPr>
        <p:txBody>
          <a:bodyPr wrap="none" rtlCol="0">
            <a:spAutoFit/>
          </a:bodyPr>
          <a:lstStyle/>
          <a:p>
            <a:r>
              <a:rPr lang="en-US" sz="1400" dirty="0"/>
              <a:t>R</a:t>
            </a:r>
          </a:p>
        </p:txBody>
      </p:sp>
      <p:sp>
        <p:nvSpPr>
          <p:cNvPr id="148" name="TextovéPole 147"/>
          <p:cNvSpPr txBox="1"/>
          <p:nvPr/>
        </p:nvSpPr>
        <p:spPr>
          <a:xfrm>
            <a:off x="7334971" y="3858268"/>
            <a:ext cx="314510" cy="307777"/>
          </a:xfrm>
          <a:prstGeom prst="rect">
            <a:avLst/>
          </a:prstGeom>
          <a:noFill/>
        </p:spPr>
        <p:txBody>
          <a:bodyPr wrap="none" rtlCol="0">
            <a:spAutoFit/>
          </a:bodyPr>
          <a:lstStyle/>
          <a:p>
            <a:r>
              <a:rPr lang="en-US" sz="1400" dirty="0"/>
              <a:t>R</a:t>
            </a:r>
          </a:p>
        </p:txBody>
      </p:sp>
      <p:sp>
        <p:nvSpPr>
          <p:cNvPr id="5" name="Nadpis 4"/>
          <p:cNvSpPr>
            <a:spLocks noGrp="1"/>
          </p:cNvSpPr>
          <p:nvPr>
            <p:ph type="title"/>
          </p:nvPr>
        </p:nvSpPr>
        <p:spPr/>
        <p:txBody>
          <a:bodyPr/>
          <a:lstStyle/>
          <a:p>
            <a:r>
              <a:rPr lang="en-US" dirty="0"/>
              <a:t>Diamond of Attention </a:t>
            </a:r>
            <a:r>
              <a:rPr lang="en-US" dirty="0" err="1"/>
              <a:t>Focussing</a:t>
            </a:r>
            <a:endParaRPr lang="en-US" dirty="0"/>
          </a:p>
        </p:txBody>
      </p:sp>
      <p:grpSp>
        <p:nvGrpSpPr>
          <p:cNvPr id="9" name="Skupina 8"/>
          <p:cNvGrpSpPr/>
          <p:nvPr/>
        </p:nvGrpSpPr>
        <p:grpSpPr>
          <a:xfrm>
            <a:off x="3143672" y="4553656"/>
            <a:ext cx="2134198" cy="1683656"/>
            <a:chOff x="1619672" y="4553656"/>
            <a:chExt cx="2134198" cy="1683656"/>
          </a:xfrm>
        </p:grpSpPr>
        <p:cxnSp>
          <p:nvCxnSpPr>
            <p:cNvPr id="45" name="Straight Connector 23"/>
            <p:cNvCxnSpPr>
              <a:stCxn id="59"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TextovéPole 52"/>
            <p:cNvSpPr txBox="1"/>
            <p:nvPr/>
          </p:nvSpPr>
          <p:spPr>
            <a:xfrm rot="2167460" flipH="1">
              <a:off x="2193082" y="5223015"/>
              <a:ext cx="1161344" cy="307777"/>
            </a:xfrm>
            <a:prstGeom prst="rect">
              <a:avLst/>
            </a:prstGeom>
            <a:noFill/>
          </p:spPr>
          <p:txBody>
            <a:bodyPr wrap="none" rtlCol="0">
              <a:spAutoFit/>
            </a:bodyPr>
            <a:lstStyle/>
            <a:p>
              <a:pPr algn="ctr"/>
              <a:r>
                <a:rPr lang="en-US" sz="1400" dirty="0"/>
                <a:t>characteristic</a:t>
              </a:r>
            </a:p>
          </p:txBody>
        </p:sp>
        <p:grpSp>
          <p:nvGrpSpPr>
            <p:cNvPr id="56" name="Skupina 55"/>
            <p:cNvGrpSpPr/>
            <p:nvPr/>
          </p:nvGrpSpPr>
          <p:grpSpPr>
            <a:xfrm flipV="1">
              <a:off x="1619672" y="4555413"/>
              <a:ext cx="255935" cy="292147"/>
              <a:chOff x="4460081" y="3268293"/>
              <a:chExt cx="255935" cy="292147"/>
            </a:xfrm>
          </p:grpSpPr>
          <p:cxnSp>
            <p:nvCxnSpPr>
              <p:cNvPr id="5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cxnSp>
          <p:nvCxnSpPr>
            <p:cNvPr id="61"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0" name="Skupina 79"/>
          <p:cNvGrpSpPr/>
          <p:nvPr/>
        </p:nvGrpSpPr>
        <p:grpSpPr>
          <a:xfrm flipH="1">
            <a:off x="6956819" y="4555009"/>
            <a:ext cx="2134198" cy="1683656"/>
            <a:chOff x="1619672" y="4553656"/>
            <a:chExt cx="2134198" cy="1683656"/>
          </a:xfrm>
        </p:grpSpPr>
        <p:cxnSp>
          <p:nvCxnSpPr>
            <p:cNvPr id="81" name="Straight Connector 23"/>
            <p:cNvCxnSpPr>
              <a:stCxn id="9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rot="2167460" flipH="1">
              <a:off x="2193082" y="5223015"/>
              <a:ext cx="1161344" cy="307777"/>
            </a:xfrm>
            <a:prstGeom prst="rect">
              <a:avLst/>
            </a:prstGeom>
            <a:noFill/>
          </p:spPr>
          <p:txBody>
            <a:bodyPr wrap="none" rtlCol="0">
              <a:spAutoFit/>
            </a:bodyPr>
            <a:lstStyle/>
            <a:p>
              <a:pPr algn="ctr"/>
              <a:r>
                <a:rPr lang="en-US" sz="1400" dirty="0"/>
                <a:t>characteristic</a:t>
              </a:r>
            </a:p>
          </p:txBody>
        </p:sp>
        <p:grpSp>
          <p:nvGrpSpPr>
            <p:cNvPr id="87" name="Skupina 86"/>
            <p:cNvGrpSpPr/>
            <p:nvPr/>
          </p:nvGrpSpPr>
          <p:grpSpPr>
            <a:xfrm flipV="1">
              <a:off x="1619672" y="4555413"/>
              <a:ext cx="255935" cy="292147"/>
              <a:chOff x="4460081" y="3268293"/>
              <a:chExt cx="255935" cy="292147"/>
            </a:xfrm>
          </p:grpSpPr>
          <p:cxnSp>
            <p:nvCxnSpPr>
              <p:cNvPr id="8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cxnSp>
          <p:nvCxnSpPr>
            <p:cNvPr id="8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2" name="Skupina 91"/>
          <p:cNvGrpSpPr/>
          <p:nvPr/>
        </p:nvGrpSpPr>
        <p:grpSpPr>
          <a:xfrm flipV="1">
            <a:off x="3143672" y="2102417"/>
            <a:ext cx="2134198" cy="1683656"/>
            <a:chOff x="1619672" y="4553656"/>
            <a:chExt cx="2134198" cy="1683656"/>
          </a:xfrm>
        </p:grpSpPr>
        <p:cxnSp>
          <p:nvCxnSpPr>
            <p:cNvPr id="93" name="Straight Connector 23"/>
            <p:cNvCxnSpPr>
              <a:stCxn id="10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6" name="TextovéPole 95"/>
            <p:cNvSpPr txBox="1"/>
            <p:nvPr/>
          </p:nvSpPr>
          <p:spPr>
            <a:xfrm rot="13007415" flipH="1">
              <a:off x="2193082" y="5223015"/>
              <a:ext cx="1161344" cy="307777"/>
            </a:xfrm>
            <a:prstGeom prst="rect">
              <a:avLst/>
            </a:prstGeom>
            <a:noFill/>
          </p:spPr>
          <p:txBody>
            <a:bodyPr wrap="none" rtlCol="0">
              <a:spAutoFit/>
            </a:bodyPr>
            <a:lstStyle/>
            <a:p>
              <a:pPr algn="ctr"/>
              <a:r>
                <a:rPr lang="en-US" sz="1400" dirty="0"/>
                <a:t>characteristic</a:t>
              </a:r>
            </a:p>
          </p:txBody>
        </p:sp>
        <p:grpSp>
          <p:nvGrpSpPr>
            <p:cNvPr id="97" name="Skupina 96"/>
            <p:cNvGrpSpPr/>
            <p:nvPr/>
          </p:nvGrpSpPr>
          <p:grpSpPr>
            <a:xfrm flipV="1">
              <a:off x="1619672" y="4555413"/>
              <a:ext cx="255935" cy="292147"/>
              <a:chOff x="4460081" y="3268293"/>
              <a:chExt cx="255935" cy="292147"/>
            </a:xfrm>
          </p:grpSpPr>
          <p:cxnSp>
            <p:nvCxnSpPr>
              <p:cNvPr id="9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cxnSp>
          <p:nvCxnSpPr>
            <p:cNvPr id="9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2" name="Skupina 101"/>
          <p:cNvGrpSpPr/>
          <p:nvPr/>
        </p:nvGrpSpPr>
        <p:grpSpPr>
          <a:xfrm flipH="1" flipV="1">
            <a:off x="6956819" y="2103770"/>
            <a:ext cx="2134198" cy="1683656"/>
            <a:chOff x="1619672" y="4553656"/>
            <a:chExt cx="2134198" cy="1683656"/>
          </a:xfrm>
        </p:grpSpPr>
        <p:cxnSp>
          <p:nvCxnSpPr>
            <p:cNvPr id="103" name="Straight Connector 23"/>
            <p:cNvCxnSpPr>
              <a:stCxn id="11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6" name="TextovéPole 105"/>
            <p:cNvSpPr txBox="1"/>
            <p:nvPr/>
          </p:nvSpPr>
          <p:spPr>
            <a:xfrm rot="13019275" flipH="1">
              <a:off x="2193082" y="5223015"/>
              <a:ext cx="1161344" cy="307777"/>
            </a:xfrm>
            <a:prstGeom prst="rect">
              <a:avLst/>
            </a:prstGeom>
            <a:noFill/>
          </p:spPr>
          <p:txBody>
            <a:bodyPr wrap="none" rtlCol="0">
              <a:spAutoFit/>
            </a:bodyPr>
            <a:lstStyle/>
            <a:p>
              <a:pPr algn="ctr"/>
              <a:r>
                <a:rPr lang="en-US" sz="1400" dirty="0"/>
                <a:t>characteristic</a:t>
              </a:r>
            </a:p>
          </p:txBody>
        </p:sp>
        <p:grpSp>
          <p:nvGrpSpPr>
            <p:cNvPr id="107" name="Skupina 106"/>
            <p:cNvGrpSpPr/>
            <p:nvPr/>
          </p:nvGrpSpPr>
          <p:grpSpPr>
            <a:xfrm flipV="1">
              <a:off x="1619672" y="4555413"/>
              <a:ext cx="255935" cy="292147"/>
              <a:chOff x="4460081" y="3268293"/>
              <a:chExt cx="255935" cy="292147"/>
            </a:xfrm>
          </p:grpSpPr>
          <p:cxnSp>
            <p:nvCxnSpPr>
              <p:cNvPr id="10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cxnSp>
          <p:nvCxnSpPr>
            <p:cNvPr id="10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2" name="Bublinový popisek ve tvaru obláčku 111"/>
          <p:cNvSpPr/>
          <p:nvPr/>
        </p:nvSpPr>
        <p:spPr bwMode="auto">
          <a:xfrm>
            <a:off x="2417937" y="786454"/>
            <a:ext cx="2448272" cy="1965063"/>
          </a:xfrm>
          <a:prstGeom prst="cloudCallout">
            <a:avLst>
              <a:gd name="adj1" fmla="val 26325"/>
              <a:gd name="adj2" fmla="val 57800"/>
            </a:avLst>
          </a:prstGeom>
          <a:solidFill>
            <a:schemeClr val="accent1"/>
          </a:solidFill>
          <a:ln w="9525" cap="flat" cmpd="sng" algn="ctr">
            <a:noFill/>
            <a:prstDash val="solid"/>
            <a:miter lim="800000"/>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 am in </a:t>
            </a:r>
            <a:br>
              <a:rPr lang="en-US" sz="2400" dirty="0">
                <a:latin typeface="Tahoma" charset="0"/>
              </a:rPr>
            </a:br>
            <a:r>
              <a:rPr lang="en-US" sz="2400" dirty="0">
                <a:latin typeface="Tahoma" charset="0"/>
              </a:rPr>
              <a:t>syntactic part</a:t>
            </a:r>
          </a:p>
        </p:txBody>
      </p:sp>
      <p:sp>
        <p:nvSpPr>
          <p:cNvPr id="113" name="Bublinový popisek ve tvaru obláčku 112"/>
          <p:cNvSpPr/>
          <p:nvPr/>
        </p:nvSpPr>
        <p:spPr bwMode="auto">
          <a:xfrm>
            <a:off x="8366833" y="4078105"/>
            <a:ext cx="2448272" cy="1965063"/>
          </a:xfrm>
          <a:prstGeom prst="cloudCallout">
            <a:avLst>
              <a:gd name="adj1" fmla="val -71008"/>
              <a:gd name="adj2" fmla="val 37119"/>
            </a:avLst>
          </a:prstGeom>
          <a:solidFill>
            <a:schemeClr val="accent1"/>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 am in </a:t>
            </a:r>
            <a:br>
              <a:rPr lang="en-US" sz="2400" dirty="0">
                <a:latin typeface="Tahoma" charset="0"/>
              </a:rPr>
            </a:br>
            <a:r>
              <a:rPr lang="en-US" sz="2400" dirty="0">
                <a:latin typeface="Tahoma" charset="0"/>
              </a:rPr>
              <a:t>dynamic part</a:t>
            </a:r>
          </a:p>
        </p:txBody>
      </p:sp>
      <p:sp>
        <p:nvSpPr>
          <p:cNvPr id="114" name="Bublinový popisek ve tvaru obláčku 113"/>
          <p:cNvSpPr/>
          <p:nvPr/>
        </p:nvSpPr>
        <p:spPr bwMode="auto">
          <a:xfrm>
            <a:off x="8018994" y="960609"/>
            <a:ext cx="3207181" cy="1957404"/>
          </a:xfrm>
          <a:prstGeom prst="cloudCallout">
            <a:avLst>
              <a:gd name="adj1" fmla="val -71008"/>
              <a:gd name="adj2" fmla="val 37119"/>
            </a:avLst>
          </a:prstGeom>
          <a:solidFill>
            <a:schemeClr val="accent1"/>
          </a:solidFill>
          <a:ln w="9525" cap="flat" cmpd="sng" algn="ctr">
            <a:noFill/>
            <a:prstDash val="solid"/>
            <a:miter lim="800000"/>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 can connect</a:t>
            </a:r>
            <a:br>
              <a:rPr lang="en-US" sz="2400" dirty="0">
                <a:latin typeface="Tahoma" charset="0"/>
              </a:rPr>
            </a:br>
            <a:r>
              <a:rPr lang="en-US" sz="2400" dirty="0">
                <a:latin typeface="Tahoma" charset="0"/>
              </a:rPr>
              <a:t>relationship with</a:t>
            </a:r>
            <a:br>
              <a:rPr lang="en-US" sz="2400" dirty="0">
                <a:latin typeface="Tahoma" charset="0"/>
              </a:rPr>
            </a:br>
            <a:r>
              <a:rPr lang="en-US" sz="2400" dirty="0">
                <a:latin typeface="Tahoma" charset="0"/>
              </a:rPr>
              <a:t>dynamic rule!</a:t>
            </a:r>
          </a:p>
        </p:txBody>
      </p:sp>
      <p:sp>
        <p:nvSpPr>
          <p:cNvPr id="115" name="Bublinový popisek ve tvaru obláčku 114"/>
          <p:cNvSpPr/>
          <p:nvPr/>
        </p:nvSpPr>
        <p:spPr bwMode="auto">
          <a:xfrm>
            <a:off x="1498690" y="4376358"/>
            <a:ext cx="2448272" cy="2148986"/>
          </a:xfrm>
          <a:prstGeom prst="cloudCallout">
            <a:avLst>
              <a:gd name="adj1" fmla="val 69710"/>
              <a:gd name="adj2" fmla="val 17848"/>
            </a:avLst>
          </a:prstGeom>
          <a:solidFill>
            <a:schemeClr val="accent1"/>
          </a:solidFill>
          <a:ln w="9525" cap="flat" cmpd="sng" algn="ctr">
            <a:noFill/>
            <a:prstDash val="solid"/>
            <a:miter lim="800000"/>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latin typeface="Tahoma" charset="0"/>
              </a:rPr>
              <a:t>I can connect</a:t>
            </a:r>
            <a:br>
              <a:rPr lang="en-US" sz="2400" dirty="0">
                <a:latin typeface="Tahoma" charset="0"/>
              </a:rPr>
            </a:br>
            <a:r>
              <a:rPr lang="en-US" sz="2400" dirty="0">
                <a:latin typeface="Tahoma" charset="0"/>
              </a:rPr>
              <a:t>operation with</a:t>
            </a:r>
            <a:br>
              <a:rPr lang="en-US" sz="2400" dirty="0">
                <a:latin typeface="Tahoma" charset="0"/>
              </a:rPr>
            </a:br>
            <a:r>
              <a:rPr lang="en-US" sz="2400" dirty="0">
                <a:latin typeface="Tahoma" charset="0"/>
              </a:rPr>
              <a:t>specific </a:t>
            </a:r>
            <a:br>
              <a:rPr lang="en-US" sz="2400" dirty="0">
                <a:latin typeface="Tahoma" charset="0"/>
              </a:rPr>
            </a:br>
            <a:r>
              <a:rPr lang="en-US" sz="2400" dirty="0">
                <a:latin typeface="Tahoma" charset="0"/>
              </a:rPr>
              <a:t>categories!</a:t>
            </a:r>
          </a:p>
        </p:txBody>
      </p:sp>
    </p:spTree>
    <p:extLst>
      <p:ext uri="{BB962C8B-B14F-4D97-AF65-F5344CB8AC3E}">
        <p14:creationId xmlns:p14="http://schemas.microsoft.com/office/powerpoint/2010/main" val="130231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2"/>
                                        </p:tgtEl>
                                      </p:cBhvr>
                                    </p:animEffect>
                                    <p:set>
                                      <p:cBhvr>
                                        <p:cTn id="12" dur="1" fill="hold">
                                          <p:stCondLst>
                                            <p:cond delay="499"/>
                                          </p:stCondLst>
                                        </p:cTn>
                                        <p:tgtEl>
                                          <p:spTgt spid="1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3"/>
                                        </p:tgtEl>
                                      </p:cBhvr>
                                    </p:animEffect>
                                    <p:set>
                                      <p:cBhvr>
                                        <p:cTn id="22" dur="1" fill="hold">
                                          <p:stCondLst>
                                            <p:cond delay="499"/>
                                          </p:stCondLst>
                                        </p:cTn>
                                        <p:tgtEl>
                                          <p:spTgt spid="1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4"/>
                                        </p:tgtEl>
                                      </p:cBhvr>
                                    </p:animEffect>
                                    <p:set>
                                      <p:cBhvr>
                                        <p:cTn id="32" dur="1" fill="hold">
                                          <p:stCondLst>
                                            <p:cond delay="499"/>
                                          </p:stCondLst>
                                        </p:cTn>
                                        <p:tgtEl>
                                          <p:spTgt spid="1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15"/>
                                        </p:tgtEl>
                                      </p:cBhvr>
                                    </p:animEffect>
                                    <p:set>
                                      <p:cBhvr>
                                        <p:cTn id="42" dur="1" fill="hold">
                                          <p:stCondLst>
                                            <p:cond delay="49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2" grpId="1" animBg="1"/>
      <p:bldP spid="113" grpId="0" animBg="1"/>
      <p:bldP spid="113" grpId="1" animBg="1"/>
      <p:bldP spid="114" grpId="0" animBg="1"/>
      <p:bldP spid="114" grpId="1" animBg="1"/>
      <p:bldP spid="115" grpId="0" animBg="1"/>
      <p:bldP spid="1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3A1385-5302-43FE-B9E4-D23DEF1037FB}"/>
              </a:ext>
            </a:extLst>
          </p:cNvPr>
          <p:cNvSpPr>
            <a:spLocks noGrp="1"/>
          </p:cNvSpPr>
          <p:nvPr>
            <p:ph type="title"/>
          </p:nvPr>
        </p:nvSpPr>
        <p:spPr/>
        <p:txBody>
          <a:bodyPr/>
          <a:lstStyle/>
          <a:p>
            <a:r>
              <a:rPr lang="en-US" dirty="0"/>
              <a:t>Examples</a:t>
            </a:r>
          </a:p>
        </p:txBody>
      </p:sp>
      <p:pic>
        <p:nvPicPr>
          <p:cNvPr id="13314" name="Picture 2" descr="https://iduepunti.it/sites/default/files/Schermata%202014-12-23%20a%2018_14_33.png">
            <a:extLst>
              <a:ext uri="{FF2B5EF4-FFF2-40B4-BE49-F238E27FC236}">
                <a16:creationId xmlns:a16="http://schemas.microsoft.com/office/drawing/2014/main" id="{9B9B9A4F-6A05-49B0-AB4F-B4BF51F8C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16801"/>
            <a:ext cx="500062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VÃ½sledek obrÃ¡zku pro smart building">
            <a:extLst>
              <a:ext uri="{FF2B5EF4-FFF2-40B4-BE49-F238E27FC236}">
                <a16:creationId xmlns:a16="http://schemas.microsoft.com/office/drawing/2014/main" id="{699A968B-535C-4062-8ACD-93235F7A9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788" y="254726"/>
            <a:ext cx="5715000" cy="38195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VÃ½sledek obrÃ¡zku pro e mobility schema">
            <a:extLst>
              <a:ext uri="{FF2B5EF4-FFF2-40B4-BE49-F238E27FC236}">
                <a16:creationId xmlns:a16="http://schemas.microsoft.com/office/drawing/2014/main" id="{59A4B308-CE91-4209-BCBB-351D5F28E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609" y="4184650"/>
            <a:ext cx="4040822" cy="251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67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fade">
                                      <p:cBhvr>
                                        <p:cTn id="1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E498D8-8334-45A3-885D-5D9ECA1E932B}"/>
              </a:ext>
            </a:extLst>
          </p:cNvPr>
          <p:cNvSpPr>
            <a:spLocks noGrp="1"/>
          </p:cNvSpPr>
          <p:nvPr>
            <p:ph type="title"/>
          </p:nvPr>
        </p:nvSpPr>
        <p:spPr/>
        <p:txBody>
          <a:bodyPr/>
          <a:lstStyle/>
          <a:p>
            <a:r>
              <a:rPr lang="en-US" dirty="0"/>
              <a:t>Example of </a:t>
            </a:r>
            <a:r>
              <a:rPr lang="en-US"/>
              <a:t>smart street </a:t>
            </a:r>
            <a:br>
              <a:rPr lang="en-US"/>
            </a:br>
            <a:r>
              <a:rPr lang="en-US"/>
              <a:t>categories and objects</a:t>
            </a:r>
            <a:endParaRPr lang="en-US" dirty="0"/>
          </a:p>
        </p:txBody>
      </p:sp>
      <p:graphicFrame>
        <p:nvGraphicFramePr>
          <p:cNvPr id="5" name="Zástupný obsah 4">
            <a:extLst>
              <a:ext uri="{FF2B5EF4-FFF2-40B4-BE49-F238E27FC236}">
                <a16:creationId xmlns:a16="http://schemas.microsoft.com/office/drawing/2014/main" id="{46ACFF4A-ED19-6065-9AAF-F723781B8D0C}"/>
              </a:ext>
            </a:extLst>
          </p:cNvPr>
          <p:cNvGraphicFramePr>
            <a:graphicFrameLocks noGrp="1"/>
          </p:cNvGraphicFramePr>
          <p:nvPr>
            <p:ph idx="29"/>
            <p:extLst>
              <p:ext uri="{D42A27DB-BD31-4B8C-83A1-F6EECF244321}">
                <p14:modId xmlns:p14="http://schemas.microsoft.com/office/powerpoint/2010/main" val="3073812683"/>
              </p:ext>
            </p:extLst>
          </p:nvPr>
        </p:nvGraphicFramePr>
        <p:xfrm>
          <a:off x="720006" y="1701505"/>
          <a:ext cx="10433949" cy="3879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94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DF9B22D5-2690-78BB-08A8-0EFEE3AD48B5}"/>
              </a:ext>
            </a:extLst>
          </p:cNvPr>
          <p:cNvSpPr>
            <a:spLocks noGrp="1"/>
          </p:cNvSpPr>
          <p:nvPr>
            <p:ph type="title"/>
          </p:nvPr>
        </p:nvSpPr>
        <p:spPr/>
        <p:txBody>
          <a:bodyPr/>
          <a:lstStyle/>
          <a:p>
            <a:r>
              <a:rPr lang="en-US" dirty="0"/>
              <a:t>Questions</a:t>
            </a:r>
          </a:p>
        </p:txBody>
      </p:sp>
      <p:graphicFrame>
        <p:nvGraphicFramePr>
          <p:cNvPr id="7" name="Zástupný obsah 6">
            <a:extLst>
              <a:ext uri="{FF2B5EF4-FFF2-40B4-BE49-F238E27FC236}">
                <a16:creationId xmlns:a16="http://schemas.microsoft.com/office/drawing/2014/main" id="{19509E15-3C7A-5C44-5C8C-301BEC17F5D5}"/>
              </a:ext>
            </a:extLst>
          </p:cNvPr>
          <p:cNvGraphicFramePr>
            <a:graphicFrameLocks noGrp="1"/>
          </p:cNvGraphicFramePr>
          <p:nvPr>
            <p:ph idx="1"/>
            <p:extLst>
              <p:ext uri="{D42A27DB-BD31-4B8C-83A1-F6EECF244321}">
                <p14:modId xmlns:p14="http://schemas.microsoft.com/office/powerpoint/2010/main" val="4270609060"/>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565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dirty="0"/>
              <a:t>Conclusion</a:t>
            </a:r>
          </a:p>
        </p:txBody>
      </p:sp>
      <p:graphicFrame>
        <p:nvGraphicFramePr>
          <p:cNvPr id="2" name="Zástupný obsah 1">
            <a:extLst>
              <a:ext uri="{FF2B5EF4-FFF2-40B4-BE49-F238E27FC236}">
                <a16:creationId xmlns:a16="http://schemas.microsoft.com/office/drawing/2014/main" id="{017FD5C1-CFCF-0B23-26AD-93C75FA29201}"/>
              </a:ext>
            </a:extLst>
          </p:cNvPr>
          <p:cNvGraphicFramePr>
            <a:graphicFrameLocks noGrp="1"/>
          </p:cNvGraphicFramePr>
          <p:nvPr>
            <p:ph idx="4294967295"/>
            <p:extLst>
              <p:ext uri="{D42A27DB-BD31-4B8C-83A1-F6EECF244321}">
                <p14:modId xmlns:p14="http://schemas.microsoft.com/office/powerpoint/2010/main" val="2902906808"/>
              </p:ext>
            </p:extLst>
          </p:nvPr>
        </p:nvGraphicFramePr>
        <p:xfrm>
          <a:off x="0" y="1871663"/>
          <a:ext cx="10752138" cy="396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737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a:t>Diamond of Attention </a:t>
            </a:r>
            <a:r>
              <a:rPr lang="en-US" dirty="0" err="1"/>
              <a:t>Focussing</a:t>
            </a:r>
            <a:endParaRPr lang="en-US" dirty="0"/>
          </a:p>
        </p:txBody>
      </p:sp>
      <p:sp>
        <p:nvSpPr>
          <p:cNvPr id="12" name="Zástupný symbol pro obsah 11"/>
          <p:cNvSpPr>
            <a:spLocks noGrp="1"/>
          </p:cNvSpPr>
          <p:nvPr>
            <p:ph idx="4294967295"/>
          </p:nvPr>
        </p:nvSpPr>
        <p:spPr>
          <a:xfrm>
            <a:off x="0" y="1871663"/>
            <a:ext cx="10752138" cy="3960812"/>
          </a:xfrm>
        </p:spPr>
        <p:txBody>
          <a:bodyPr/>
          <a:lstStyle/>
          <a:p>
            <a:r>
              <a:rPr lang="en-US" dirty="0"/>
              <a:t>Known as See Diamond</a:t>
            </a:r>
          </a:p>
          <a:p>
            <a:r>
              <a:rPr lang="en-US" dirty="0"/>
              <a:t>Definition of objects and </a:t>
            </a:r>
            <a:r>
              <a:rPr lang="en-US" dirty="0" err="1"/>
              <a:t>relationaships</a:t>
            </a:r>
            <a:r>
              <a:rPr lang="en-US" dirty="0"/>
              <a:t> among them</a:t>
            </a:r>
          </a:p>
          <a:p>
            <a:r>
              <a:rPr lang="en-US" dirty="0"/>
              <a:t>Mention and use duality</a:t>
            </a:r>
          </a:p>
        </p:txBody>
      </p:sp>
      <p:grpSp>
        <p:nvGrpSpPr>
          <p:cNvPr id="11" name="Skupina 10"/>
          <p:cNvGrpSpPr/>
          <p:nvPr/>
        </p:nvGrpSpPr>
        <p:grpSpPr>
          <a:xfrm>
            <a:off x="5331066" y="3573017"/>
            <a:ext cx="4797382" cy="2891311"/>
            <a:chOff x="905537" y="1843456"/>
            <a:chExt cx="7383726" cy="4620871"/>
          </a:xfrm>
        </p:grpSpPr>
        <p:sp>
          <p:nvSpPr>
            <p:cNvPr id="27" name="Rectangle 24"/>
            <p:cNvSpPr/>
            <p:nvPr/>
          </p:nvSpPr>
          <p:spPr>
            <a:xfrm>
              <a:off x="905537" y="3783533"/>
              <a:ext cx="1656971" cy="7750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t>Category</a:t>
              </a:r>
            </a:p>
          </p:txBody>
        </p:sp>
        <p:sp>
          <p:nvSpPr>
            <p:cNvPr id="28" name="Rectangle 24"/>
            <p:cNvSpPr/>
            <p:nvPr/>
          </p:nvSpPr>
          <p:spPr>
            <a:xfrm>
              <a:off x="6632292" y="3783533"/>
              <a:ext cx="1656971" cy="77500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dirty="0"/>
                <a:t>Rule</a:t>
              </a:r>
            </a:p>
          </p:txBody>
        </p:sp>
        <p:sp>
          <p:nvSpPr>
            <p:cNvPr id="66" name="Rectangle 8"/>
            <p:cNvSpPr/>
            <p:nvPr/>
          </p:nvSpPr>
          <p:spPr>
            <a:xfrm>
              <a:off x="3759681" y="1843456"/>
              <a:ext cx="1656971" cy="72013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a:solidFill>
                    <a:schemeClr val="bg1"/>
                  </a:solidFill>
                </a:rPr>
                <a:t>Relationship</a:t>
              </a:r>
            </a:p>
          </p:txBody>
        </p:sp>
        <p:sp>
          <p:nvSpPr>
            <p:cNvPr id="67" name="Rectangle 22"/>
            <p:cNvSpPr/>
            <p:nvPr/>
          </p:nvSpPr>
          <p:spPr>
            <a:xfrm>
              <a:off x="3759681" y="5748596"/>
              <a:ext cx="1656971" cy="71573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t>Operation</a:t>
              </a:r>
            </a:p>
          </p:txBody>
        </p:sp>
        <p:sp>
          <p:nvSpPr>
            <p:cNvPr id="68" name="Rectangle 24"/>
            <p:cNvSpPr/>
            <p:nvPr/>
          </p:nvSpPr>
          <p:spPr>
            <a:xfrm>
              <a:off x="3759681" y="3783533"/>
              <a:ext cx="1656971" cy="7626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Object</a:t>
              </a:r>
            </a:p>
          </p:txBody>
        </p:sp>
        <p:cxnSp>
          <p:nvCxnSpPr>
            <p:cNvPr id="69" name="Straight Connector 23"/>
            <p:cNvCxnSpPr/>
            <p:nvPr/>
          </p:nvCxnSpPr>
          <p:spPr>
            <a:xfrm flipV="1">
              <a:off x="4772094" y="2581998"/>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Skupina 69"/>
            <p:cNvGrpSpPr/>
            <p:nvPr/>
          </p:nvGrpSpPr>
          <p:grpSpPr>
            <a:xfrm>
              <a:off x="4644008" y="3484193"/>
              <a:ext cx="255935" cy="292147"/>
              <a:chOff x="4460081" y="3268293"/>
              <a:chExt cx="255935" cy="292147"/>
            </a:xfrm>
          </p:grpSpPr>
          <p:cxnSp>
            <p:nvCxnSpPr>
              <p:cNvPr id="71"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grpSp>
          <p:nvGrpSpPr>
            <p:cNvPr id="74" name="Skupina 73"/>
            <p:cNvGrpSpPr/>
            <p:nvPr/>
          </p:nvGrpSpPr>
          <p:grpSpPr>
            <a:xfrm flipV="1">
              <a:off x="4644008" y="2581997"/>
              <a:ext cx="255935" cy="292147"/>
              <a:chOff x="4460081" y="3268293"/>
              <a:chExt cx="255935" cy="292147"/>
            </a:xfrm>
          </p:grpSpPr>
          <p:cxnSp>
            <p:nvCxnSpPr>
              <p:cNvPr id="75"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sp>
          <p:nvSpPr>
            <p:cNvPr id="78" name="TextovéPole 77"/>
            <p:cNvSpPr txBox="1"/>
            <p:nvPr/>
          </p:nvSpPr>
          <p:spPr>
            <a:xfrm>
              <a:off x="4497561" y="3046935"/>
              <a:ext cx="400182" cy="405807"/>
            </a:xfrm>
            <a:prstGeom prst="rect">
              <a:avLst/>
            </a:prstGeom>
            <a:noFill/>
          </p:spPr>
          <p:txBody>
            <a:bodyPr wrap="none" rtlCol="0">
              <a:spAutoFit/>
            </a:bodyPr>
            <a:lstStyle/>
            <a:p>
              <a:r>
                <a:rPr lang="en-US" sz="1050" dirty="0"/>
                <a:t>P</a:t>
              </a:r>
            </a:p>
          </p:txBody>
        </p:sp>
        <p:cxnSp>
          <p:nvCxnSpPr>
            <p:cNvPr id="79" name="Straight Connector 23"/>
            <p:cNvCxnSpPr/>
            <p:nvPr/>
          </p:nvCxnSpPr>
          <p:spPr>
            <a:xfrm flipV="1">
              <a:off x="4372143" y="2564905"/>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32"/>
            <p:cNvCxnSpPr/>
            <p:nvPr/>
          </p:nvCxnSpPr>
          <p:spPr>
            <a:xfrm>
              <a:off x="4272676" y="367893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5" name="TextovéPole 84"/>
            <p:cNvSpPr txBox="1"/>
            <p:nvPr/>
          </p:nvSpPr>
          <p:spPr>
            <a:xfrm>
              <a:off x="4062306" y="3046935"/>
              <a:ext cx="405117" cy="405807"/>
            </a:xfrm>
            <a:prstGeom prst="rect">
              <a:avLst/>
            </a:prstGeom>
            <a:noFill/>
          </p:spPr>
          <p:txBody>
            <a:bodyPr wrap="none" rtlCol="0">
              <a:spAutoFit/>
            </a:bodyPr>
            <a:lstStyle/>
            <a:p>
              <a:r>
                <a:rPr lang="en-US" sz="1050" dirty="0"/>
                <a:t>R</a:t>
              </a:r>
            </a:p>
          </p:txBody>
        </p:sp>
        <p:grpSp>
          <p:nvGrpSpPr>
            <p:cNvPr id="2" name="Skupina 1"/>
            <p:cNvGrpSpPr/>
            <p:nvPr/>
          </p:nvGrpSpPr>
          <p:grpSpPr>
            <a:xfrm flipV="1">
              <a:off x="4271268" y="2636912"/>
              <a:ext cx="201916" cy="211901"/>
              <a:chOff x="4271268" y="2636912"/>
              <a:chExt cx="201916" cy="211901"/>
            </a:xfrm>
          </p:grpSpPr>
          <p:cxnSp>
            <p:nvCxnSpPr>
              <p:cNvPr id="126"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7"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sp>
          <p:nvSpPr>
            <p:cNvPr id="130" name="TextovéPole 129"/>
            <p:cNvSpPr txBox="1"/>
            <p:nvPr/>
          </p:nvSpPr>
          <p:spPr>
            <a:xfrm>
              <a:off x="4266873" y="5045326"/>
              <a:ext cx="405117" cy="405807"/>
            </a:xfrm>
            <a:prstGeom prst="rect">
              <a:avLst/>
            </a:prstGeom>
            <a:noFill/>
          </p:spPr>
          <p:txBody>
            <a:bodyPr wrap="none" rtlCol="0">
              <a:spAutoFit/>
            </a:bodyPr>
            <a:lstStyle/>
            <a:p>
              <a:r>
                <a:rPr lang="en-US" sz="1050" dirty="0"/>
                <a:t>R</a:t>
              </a:r>
            </a:p>
          </p:txBody>
        </p:sp>
        <p:grpSp>
          <p:nvGrpSpPr>
            <p:cNvPr id="4" name="Skupina 3"/>
            <p:cNvGrpSpPr/>
            <p:nvPr/>
          </p:nvGrpSpPr>
          <p:grpSpPr>
            <a:xfrm flipV="1">
              <a:off x="4475835" y="4563296"/>
              <a:ext cx="203324" cy="1201536"/>
              <a:chOff x="4475835" y="4563296"/>
              <a:chExt cx="203324" cy="1201536"/>
            </a:xfrm>
          </p:grpSpPr>
          <p:cxnSp>
            <p:nvCxnSpPr>
              <p:cNvPr id="128"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1" name="Skupina 130"/>
              <p:cNvGrpSpPr/>
              <p:nvPr/>
            </p:nvGrpSpPr>
            <p:grpSpPr>
              <a:xfrm flipV="1">
                <a:off x="4475835" y="4635303"/>
                <a:ext cx="201916" cy="211901"/>
                <a:chOff x="4271268" y="2636912"/>
                <a:chExt cx="201916" cy="211901"/>
              </a:xfrm>
            </p:grpSpPr>
            <p:cxnSp>
              <p:nvCxnSpPr>
                <p:cNvPr id="132"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3"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grpSp>
        <p:cxnSp>
          <p:nvCxnSpPr>
            <p:cNvPr id="136" name="Straight Connector 23"/>
            <p:cNvCxnSpPr/>
            <p:nvPr/>
          </p:nvCxnSpPr>
          <p:spPr>
            <a:xfrm rot="5400000">
              <a:off x="3164680" y="3563313"/>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32"/>
            <p:cNvCxnSpPr/>
            <p:nvPr/>
          </p:nvCxnSpPr>
          <p:spPr>
            <a:xfrm rot="5400000" flipV="1">
              <a:off x="3576981" y="4165572"/>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8" name="Skupina 137"/>
            <p:cNvGrpSpPr/>
            <p:nvPr/>
          </p:nvGrpSpPr>
          <p:grpSpPr>
            <a:xfrm rot="5400000">
              <a:off x="2640912" y="4058214"/>
              <a:ext cx="201916" cy="211901"/>
              <a:chOff x="4271268" y="2636912"/>
              <a:chExt cx="201916" cy="211901"/>
            </a:xfrm>
          </p:grpSpPr>
          <p:cxnSp>
            <p:nvCxnSpPr>
              <p:cNvPr id="139"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grpSp>
          <p:nvGrpSpPr>
            <p:cNvPr id="141" name="Skupina 140"/>
            <p:cNvGrpSpPr/>
            <p:nvPr/>
          </p:nvGrpSpPr>
          <p:grpSpPr>
            <a:xfrm rot="16200000" flipH="1" flipV="1">
              <a:off x="5935202" y="3565267"/>
              <a:ext cx="203324" cy="1201536"/>
              <a:chOff x="4475835" y="4563296"/>
              <a:chExt cx="203324" cy="1201536"/>
            </a:xfrm>
          </p:grpSpPr>
          <p:cxnSp>
            <p:nvCxnSpPr>
              <p:cNvPr id="142" name="Straight Connector 23"/>
              <p:cNvCxnSpPr/>
              <p:nvPr/>
            </p:nvCxnSpPr>
            <p:spPr>
              <a:xfrm flipV="1">
                <a:off x="4576710" y="4563296"/>
                <a:ext cx="0" cy="12015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32"/>
              <p:cNvCxnSpPr/>
              <p:nvPr/>
            </p:nvCxnSpPr>
            <p:spPr>
              <a:xfrm>
                <a:off x="4477243" y="567732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44" name="Skupina 143"/>
              <p:cNvGrpSpPr/>
              <p:nvPr/>
            </p:nvGrpSpPr>
            <p:grpSpPr>
              <a:xfrm flipV="1">
                <a:off x="4475835" y="4635303"/>
                <a:ext cx="201916" cy="211901"/>
                <a:chOff x="4271268" y="2636912"/>
                <a:chExt cx="201916" cy="211901"/>
              </a:xfrm>
            </p:grpSpPr>
            <p:cxnSp>
              <p:nvCxnSpPr>
                <p:cNvPr id="145" name="Straight Connector 32"/>
                <p:cNvCxnSpPr/>
                <p:nvPr/>
              </p:nvCxnSpPr>
              <p:spPr>
                <a:xfrm>
                  <a:off x="4271268" y="2848813"/>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6" name="Oval 39"/>
                <p:cNvSpPr/>
                <p:nvPr/>
              </p:nvSpPr>
              <p:spPr>
                <a:xfrm rot="10800000">
                  <a:off x="4296667" y="2636912"/>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grpSp>
        <p:sp>
          <p:nvSpPr>
            <p:cNvPr id="147" name="TextovéPole 146"/>
            <p:cNvSpPr txBox="1"/>
            <p:nvPr/>
          </p:nvSpPr>
          <p:spPr>
            <a:xfrm>
              <a:off x="3085887" y="3866630"/>
              <a:ext cx="405117" cy="405807"/>
            </a:xfrm>
            <a:prstGeom prst="rect">
              <a:avLst/>
            </a:prstGeom>
            <a:noFill/>
          </p:spPr>
          <p:txBody>
            <a:bodyPr wrap="none" rtlCol="0">
              <a:spAutoFit/>
            </a:bodyPr>
            <a:lstStyle/>
            <a:p>
              <a:r>
                <a:rPr lang="en-US" sz="1050" dirty="0"/>
                <a:t>R</a:t>
              </a:r>
            </a:p>
          </p:txBody>
        </p:sp>
        <p:sp>
          <p:nvSpPr>
            <p:cNvPr id="148" name="TextovéPole 147"/>
            <p:cNvSpPr txBox="1"/>
            <p:nvPr/>
          </p:nvSpPr>
          <p:spPr>
            <a:xfrm>
              <a:off x="5810971" y="3858267"/>
              <a:ext cx="405117" cy="405807"/>
            </a:xfrm>
            <a:prstGeom prst="rect">
              <a:avLst/>
            </a:prstGeom>
            <a:noFill/>
          </p:spPr>
          <p:txBody>
            <a:bodyPr wrap="none" rtlCol="0">
              <a:spAutoFit/>
            </a:bodyPr>
            <a:lstStyle/>
            <a:p>
              <a:r>
                <a:rPr lang="en-US" sz="1050" dirty="0"/>
                <a:t>R</a:t>
              </a:r>
            </a:p>
          </p:txBody>
        </p:sp>
        <p:grpSp>
          <p:nvGrpSpPr>
            <p:cNvPr id="9" name="Skupina 8"/>
            <p:cNvGrpSpPr/>
            <p:nvPr/>
          </p:nvGrpSpPr>
          <p:grpSpPr>
            <a:xfrm>
              <a:off x="1619672" y="4553656"/>
              <a:ext cx="2134198" cy="1683656"/>
              <a:chOff x="1619672" y="4553656"/>
              <a:chExt cx="2134198" cy="1683656"/>
            </a:xfrm>
          </p:grpSpPr>
          <p:cxnSp>
            <p:nvCxnSpPr>
              <p:cNvPr id="45" name="Straight Connector 23"/>
              <p:cNvCxnSpPr>
                <a:stCxn id="59"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TextovéPole 52"/>
              <p:cNvSpPr txBox="1"/>
              <p:nvPr/>
            </p:nvSpPr>
            <p:spPr>
              <a:xfrm rot="2167460" flipH="1">
                <a:off x="2065418" y="5173999"/>
                <a:ext cx="1416670" cy="405807"/>
              </a:xfrm>
              <a:prstGeom prst="rect">
                <a:avLst/>
              </a:prstGeom>
              <a:noFill/>
            </p:spPr>
            <p:txBody>
              <a:bodyPr wrap="none" rtlCol="0">
                <a:spAutoFit/>
              </a:bodyPr>
              <a:lstStyle/>
              <a:p>
                <a:pPr algn="ctr"/>
                <a:r>
                  <a:rPr lang="en-US" sz="1050" dirty="0"/>
                  <a:t>characteristic</a:t>
                </a:r>
              </a:p>
            </p:txBody>
          </p:sp>
          <p:grpSp>
            <p:nvGrpSpPr>
              <p:cNvPr id="56" name="Skupina 55"/>
              <p:cNvGrpSpPr/>
              <p:nvPr/>
            </p:nvGrpSpPr>
            <p:grpSpPr>
              <a:xfrm flipV="1">
                <a:off x="1619672" y="4555413"/>
                <a:ext cx="255935" cy="292147"/>
                <a:chOff x="4460081" y="3268293"/>
                <a:chExt cx="255935" cy="292147"/>
              </a:xfrm>
            </p:grpSpPr>
            <p:cxnSp>
              <p:nvCxnSpPr>
                <p:cNvPr id="57"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cxnSp>
            <p:nvCxnSpPr>
              <p:cNvPr id="61"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0" name="Skupina 79"/>
            <p:cNvGrpSpPr/>
            <p:nvPr/>
          </p:nvGrpSpPr>
          <p:grpSpPr>
            <a:xfrm flipH="1">
              <a:off x="5432819" y="4555009"/>
              <a:ext cx="2134198" cy="1683656"/>
              <a:chOff x="1619672" y="4553656"/>
              <a:chExt cx="2134198" cy="1683656"/>
            </a:xfrm>
          </p:grpSpPr>
          <p:cxnSp>
            <p:nvCxnSpPr>
              <p:cNvPr id="81" name="Straight Connector 23"/>
              <p:cNvCxnSpPr>
                <a:stCxn id="9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rot="2167460" flipH="1">
                <a:off x="2065418" y="5173999"/>
                <a:ext cx="1416670" cy="405807"/>
              </a:xfrm>
              <a:prstGeom prst="rect">
                <a:avLst/>
              </a:prstGeom>
              <a:noFill/>
            </p:spPr>
            <p:txBody>
              <a:bodyPr wrap="none" rtlCol="0">
                <a:spAutoFit/>
              </a:bodyPr>
              <a:lstStyle/>
              <a:p>
                <a:pPr algn="ctr"/>
                <a:r>
                  <a:rPr lang="en-US" sz="1050" dirty="0"/>
                  <a:t>characteristic</a:t>
                </a:r>
              </a:p>
            </p:txBody>
          </p:sp>
          <p:grpSp>
            <p:nvGrpSpPr>
              <p:cNvPr id="87" name="Skupina 86"/>
              <p:cNvGrpSpPr/>
              <p:nvPr/>
            </p:nvGrpSpPr>
            <p:grpSpPr>
              <a:xfrm flipV="1">
                <a:off x="1619672" y="4555413"/>
                <a:ext cx="255935" cy="292147"/>
                <a:chOff x="4460081" y="3268293"/>
                <a:chExt cx="255935" cy="292147"/>
              </a:xfrm>
            </p:grpSpPr>
            <p:cxnSp>
              <p:nvCxnSpPr>
                <p:cNvPr id="8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cxnSp>
            <p:nvCxnSpPr>
              <p:cNvPr id="8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2" name="Skupina 91"/>
            <p:cNvGrpSpPr/>
            <p:nvPr/>
          </p:nvGrpSpPr>
          <p:grpSpPr>
            <a:xfrm flipV="1">
              <a:off x="1619672" y="2102417"/>
              <a:ext cx="2134198" cy="1683656"/>
              <a:chOff x="1619672" y="4553656"/>
              <a:chExt cx="2134198" cy="1683656"/>
            </a:xfrm>
          </p:grpSpPr>
          <p:cxnSp>
            <p:nvCxnSpPr>
              <p:cNvPr id="93" name="Straight Connector 23"/>
              <p:cNvCxnSpPr>
                <a:stCxn id="10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6" name="TextovéPole 95"/>
              <p:cNvSpPr txBox="1"/>
              <p:nvPr/>
            </p:nvSpPr>
            <p:spPr>
              <a:xfrm rot="13007415" flipH="1">
                <a:off x="2065418" y="5174001"/>
                <a:ext cx="1416670" cy="405807"/>
              </a:xfrm>
              <a:prstGeom prst="rect">
                <a:avLst/>
              </a:prstGeom>
              <a:noFill/>
            </p:spPr>
            <p:txBody>
              <a:bodyPr wrap="none" rtlCol="0">
                <a:spAutoFit/>
              </a:bodyPr>
              <a:lstStyle/>
              <a:p>
                <a:pPr algn="ctr"/>
                <a:r>
                  <a:rPr lang="en-US" sz="1050" dirty="0"/>
                  <a:t>characteristic</a:t>
                </a:r>
              </a:p>
            </p:txBody>
          </p:sp>
          <p:grpSp>
            <p:nvGrpSpPr>
              <p:cNvPr id="97" name="Skupina 96"/>
              <p:cNvGrpSpPr/>
              <p:nvPr/>
            </p:nvGrpSpPr>
            <p:grpSpPr>
              <a:xfrm flipV="1">
                <a:off x="1619672" y="4555413"/>
                <a:ext cx="255935" cy="292147"/>
                <a:chOff x="4460081" y="3268293"/>
                <a:chExt cx="255935" cy="292147"/>
              </a:xfrm>
            </p:grpSpPr>
            <p:cxnSp>
              <p:nvCxnSpPr>
                <p:cNvPr id="9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cxnSp>
            <p:nvCxnSpPr>
              <p:cNvPr id="9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2" name="Skupina 101"/>
            <p:cNvGrpSpPr/>
            <p:nvPr/>
          </p:nvGrpSpPr>
          <p:grpSpPr>
            <a:xfrm flipH="1" flipV="1">
              <a:off x="5432819" y="2103770"/>
              <a:ext cx="2134198" cy="1683656"/>
              <a:chOff x="1619672" y="4553656"/>
              <a:chExt cx="2134198" cy="1683656"/>
            </a:xfrm>
          </p:grpSpPr>
          <p:cxnSp>
            <p:nvCxnSpPr>
              <p:cNvPr id="103" name="Straight Connector 23"/>
              <p:cNvCxnSpPr>
                <a:stCxn id="111" idx="0"/>
              </p:cNvCxnSpPr>
              <p:nvPr/>
            </p:nvCxnSpPr>
            <p:spPr>
              <a:xfrm>
                <a:off x="1747757" y="4847560"/>
                <a:ext cx="1713966" cy="12761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32"/>
              <p:cNvCxnSpPr/>
              <p:nvPr/>
            </p:nvCxnSpPr>
            <p:spPr>
              <a:xfrm flipH="1" flipV="1">
                <a:off x="1748448" y="4553656"/>
                <a:ext cx="1494" cy="286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32"/>
              <p:cNvCxnSpPr/>
              <p:nvPr/>
            </p:nvCxnSpPr>
            <p:spPr>
              <a:xfrm>
                <a:off x="3461723" y="6123682"/>
                <a:ext cx="29214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6" name="TextovéPole 105"/>
              <p:cNvSpPr txBox="1"/>
              <p:nvPr/>
            </p:nvSpPr>
            <p:spPr>
              <a:xfrm rot="13019275" flipH="1">
                <a:off x="2065418" y="5174001"/>
                <a:ext cx="1416670" cy="405807"/>
              </a:xfrm>
              <a:prstGeom prst="rect">
                <a:avLst/>
              </a:prstGeom>
              <a:noFill/>
            </p:spPr>
            <p:txBody>
              <a:bodyPr wrap="none" rtlCol="0">
                <a:spAutoFit/>
              </a:bodyPr>
              <a:lstStyle/>
              <a:p>
                <a:pPr algn="ctr"/>
                <a:r>
                  <a:rPr lang="en-US" sz="1050" dirty="0"/>
                  <a:t>characteristic</a:t>
                </a:r>
              </a:p>
            </p:txBody>
          </p:sp>
          <p:grpSp>
            <p:nvGrpSpPr>
              <p:cNvPr id="107" name="Skupina 106"/>
              <p:cNvGrpSpPr/>
              <p:nvPr/>
            </p:nvGrpSpPr>
            <p:grpSpPr>
              <a:xfrm flipV="1">
                <a:off x="1619672" y="4555413"/>
                <a:ext cx="255935" cy="292147"/>
                <a:chOff x="4460081" y="3268293"/>
                <a:chExt cx="255935" cy="292147"/>
              </a:xfrm>
            </p:grpSpPr>
            <p:cxnSp>
              <p:nvCxnSpPr>
                <p:cNvPr id="109" name="Straight Connector 4"/>
                <p:cNvCxnSpPr/>
                <p:nvPr/>
              </p:nvCxnSpPr>
              <p:spPr>
                <a:xfrm>
                  <a:off x="4588167" y="3416424"/>
                  <a:ext cx="127849"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7"/>
                <p:cNvCxnSpPr/>
                <p:nvPr/>
              </p:nvCxnSpPr>
              <p:spPr>
                <a:xfrm flipH="1">
                  <a:off x="4460081" y="3416424"/>
                  <a:ext cx="128088" cy="1440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1" name="Oval 21"/>
                <p:cNvSpPr/>
                <p:nvPr/>
              </p:nvSpPr>
              <p:spPr>
                <a:xfrm>
                  <a:off x="4514100" y="3268293"/>
                  <a:ext cx="148131" cy="148131"/>
                </a:xfrm>
                <a:prstGeom prst="ellipse">
                  <a:avLst/>
                </a:prstGeom>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grpSp>
          <p:cxnSp>
            <p:nvCxnSpPr>
              <p:cNvPr id="108" name="Straight Connector 32"/>
              <p:cNvCxnSpPr/>
              <p:nvPr/>
            </p:nvCxnSpPr>
            <p:spPr>
              <a:xfrm rot="5400000" flipV="1">
                <a:off x="3582080" y="6136354"/>
                <a:ext cx="2019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2518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9E645B5-A215-DDC2-36B6-BD8084B83592}"/>
              </a:ext>
            </a:extLst>
          </p:cNvPr>
          <p:cNvSpPr>
            <a:spLocks noGrp="1"/>
          </p:cNvSpPr>
          <p:nvPr>
            <p:ph type="title"/>
          </p:nvPr>
        </p:nvSpPr>
        <p:spPr/>
        <p:txBody>
          <a:bodyPr/>
          <a:lstStyle/>
          <a:p>
            <a:r>
              <a:rPr lang="en-US" dirty="0"/>
              <a:t>What to do next</a:t>
            </a:r>
          </a:p>
        </p:txBody>
      </p:sp>
      <p:sp>
        <p:nvSpPr>
          <p:cNvPr id="4" name="Zástupný obsah 3">
            <a:extLst>
              <a:ext uri="{FF2B5EF4-FFF2-40B4-BE49-F238E27FC236}">
                <a16:creationId xmlns:a16="http://schemas.microsoft.com/office/drawing/2014/main" id="{5B32126F-274C-BB95-9095-86E30573ED41}"/>
              </a:ext>
            </a:extLst>
          </p:cNvPr>
          <p:cNvSpPr>
            <a:spLocks noGrp="1"/>
          </p:cNvSpPr>
          <p:nvPr>
            <p:ph idx="1"/>
          </p:nvPr>
        </p:nvSpPr>
        <p:spPr/>
        <p:txBody>
          <a:bodyPr/>
          <a:lstStyle/>
          <a:p>
            <a:r>
              <a:rPr lang="en-US" dirty="0"/>
              <a:t>If we want to understand complexity, we need to have holistic approach</a:t>
            </a:r>
          </a:p>
          <a:p>
            <a:r>
              <a:rPr lang="en-US" dirty="0"/>
              <a:t>What is holistic approach?</a:t>
            </a:r>
          </a:p>
          <a:p>
            <a:pPr lvl="1"/>
            <a:r>
              <a:rPr lang="en-US" dirty="0"/>
              <a:t>In a medical setting, a holistic approach to problem solving refers to addressing the whole person, including their physical, mental, and emotional health, while taking social factors into consideration.</a:t>
            </a:r>
          </a:p>
          <a:p>
            <a:pPr lvl="1"/>
            <a:r>
              <a:rPr lang="en-US" dirty="0"/>
              <a:t>In problem solving, a holistic approach starts by first identifying an obstacle, then taking a step back to understand the situation as a whole.</a:t>
            </a:r>
          </a:p>
          <a:p>
            <a:pPr lvl="1"/>
            <a:r>
              <a:rPr lang="en-US" dirty="0"/>
              <a:t>In service environment, a holistic approach means to understand the value of the service from different perspectives, from the all important stakeholders point of view, to analyze overlaps to the other domains and take them into the consideration</a:t>
            </a:r>
          </a:p>
        </p:txBody>
      </p:sp>
    </p:spTree>
    <p:extLst>
      <p:ext uri="{BB962C8B-B14F-4D97-AF65-F5344CB8AC3E}">
        <p14:creationId xmlns:p14="http://schemas.microsoft.com/office/powerpoint/2010/main" val="217663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Classification example</a:t>
            </a:r>
          </a:p>
        </p:txBody>
      </p:sp>
      <p:sp>
        <p:nvSpPr>
          <p:cNvPr id="4" name="Rectangle 3"/>
          <p:cNvSpPr/>
          <p:nvPr/>
        </p:nvSpPr>
        <p:spPr>
          <a:xfrm>
            <a:off x="3503712" y="5141168"/>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Paris</a:t>
            </a:r>
          </a:p>
        </p:txBody>
      </p:sp>
      <p:sp>
        <p:nvSpPr>
          <p:cNvPr id="20" name="Content Placeholder 2"/>
          <p:cNvSpPr txBox="1">
            <a:spLocks/>
          </p:cNvSpPr>
          <p:nvPr/>
        </p:nvSpPr>
        <p:spPr>
          <a:xfrm>
            <a:off x="1775520" y="1988840"/>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bg1">
                  <a:lumMod val="65000"/>
                </a:schemeClr>
              </a:solidFill>
            </a:endParaRPr>
          </a:p>
        </p:txBody>
      </p:sp>
      <p:sp>
        <p:nvSpPr>
          <p:cNvPr id="23" name="Rectangle 22"/>
          <p:cNvSpPr/>
          <p:nvPr/>
        </p:nvSpPr>
        <p:spPr>
          <a:xfrm>
            <a:off x="3503712" y="2548880"/>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Juliet</a:t>
            </a:r>
          </a:p>
        </p:txBody>
      </p:sp>
      <p:sp>
        <p:nvSpPr>
          <p:cNvPr id="13" name="Rectangle 12"/>
          <p:cNvSpPr/>
          <p:nvPr/>
        </p:nvSpPr>
        <p:spPr>
          <a:xfrm>
            <a:off x="7176120" y="2548880"/>
            <a:ext cx="163448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Romeo</a:t>
            </a:r>
          </a:p>
        </p:txBody>
      </p:sp>
      <p:cxnSp>
        <p:nvCxnSpPr>
          <p:cNvPr id="5" name="Straight Arrow Connector 4"/>
          <p:cNvCxnSpPr>
            <a:stCxn id="4" idx="0"/>
            <a:endCxn id="23" idx="2"/>
          </p:cNvCxnSpPr>
          <p:nvPr/>
        </p:nvCxnSpPr>
        <p:spPr>
          <a:xfrm flipV="1">
            <a:off x="4320952" y="3463280"/>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17558"/>
            <a:ext cx="1338828" cy="369332"/>
          </a:xfrm>
          <a:prstGeom prst="rect">
            <a:avLst/>
          </a:prstGeom>
          <a:noFill/>
        </p:spPr>
        <p:txBody>
          <a:bodyPr wrap="none" rtlCol="0">
            <a:spAutoFit/>
          </a:bodyPr>
          <a:lstStyle/>
          <a:p>
            <a:r>
              <a:rPr lang="en-US" dirty="0">
                <a:solidFill>
                  <a:schemeClr val="bg1">
                    <a:lumMod val="50000"/>
                  </a:schemeClr>
                </a:solidFill>
              </a:rPr>
              <a:t>In love with</a:t>
            </a:r>
          </a:p>
        </p:txBody>
      </p:sp>
      <p:cxnSp>
        <p:nvCxnSpPr>
          <p:cNvPr id="8" name="Straight Arrow Connector 7"/>
          <p:cNvCxnSpPr>
            <a:stCxn id="23" idx="3"/>
            <a:endCxn id="13" idx="1"/>
          </p:cNvCxnSpPr>
          <p:nvPr/>
        </p:nvCxnSpPr>
        <p:spPr>
          <a:xfrm>
            <a:off x="5138192" y="3006080"/>
            <a:ext cx="2037928"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06080"/>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36748"/>
            <a:ext cx="1338828" cy="369332"/>
          </a:xfrm>
          <a:prstGeom prst="rect">
            <a:avLst/>
          </a:prstGeom>
          <a:noFill/>
        </p:spPr>
        <p:txBody>
          <a:bodyPr wrap="none" rtlCol="0">
            <a:spAutoFit/>
          </a:bodyPr>
          <a:lstStyle/>
          <a:p>
            <a:r>
              <a:rPr lang="en-US" dirty="0">
                <a:solidFill>
                  <a:schemeClr val="bg1">
                    <a:lumMod val="50000"/>
                  </a:schemeClr>
                </a:solidFill>
              </a:rPr>
              <a:t>In love with</a:t>
            </a:r>
          </a:p>
        </p:txBody>
      </p:sp>
      <p:cxnSp>
        <p:nvCxnSpPr>
          <p:cNvPr id="18" name="Curved Connector 17"/>
          <p:cNvCxnSpPr>
            <a:stCxn id="13" idx="2"/>
            <a:endCxn id="4" idx="3"/>
          </p:cNvCxnSpPr>
          <p:nvPr/>
        </p:nvCxnSpPr>
        <p:spPr>
          <a:xfrm rot="5400000">
            <a:off x="5498232" y="3103240"/>
            <a:ext cx="2135088" cy="285516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82894"/>
            <a:ext cx="761747" cy="369332"/>
          </a:xfrm>
          <a:prstGeom prst="rect">
            <a:avLst/>
          </a:prstGeom>
          <a:noFill/>
        </p:spPr>
        <p:txBody>
          <a:bodyPr wrap="none" rtlCol="0">
            <a:spAutoFit/>
          </a:bodyPr>
          <a:lstStyle/>
          <a:p>
            <a:r>
              <a:rPr lang="en-US" dirty="0">
                <a:solidFill>
                  <a:schemeClr val="bg1">
                    <a:lumMod val="50000"/>
                  </a:schemeClr>
                </a:solidFill>
              </a:rPr>
              <a:t>killing</a:t>
            </a:r>
          </a:p>
        </p:txBody>
      </p:sp>
      <p:cxnSp>
        <p:nvCxnSpPr>
          <p:cNvPr id="22" name="Curved Connector 21"/>
          <p:cNvCxnSpPr>
            <a:stCxn id="13" idx="0"/>
            <a:endCxn id="13" idx="3"/>
          </p:cNvCxnSpPr>
          <p:nvPr/>
        </p:nvCxnSpPr>
        <p:spPr>
          <a:xfrm rot="16200000" flipH="1">
            <a:off x="8173380" y="2368860"/>
            <a:ext cx="457200" cy="817240"/>
          </a:xfrm>
          <a:prstGeom prst="curvedConnector4">
            <a:avLst>
              <a:gd name="adj1" fmla="val -91667"/>
              <a:gd name="adj2" fmla="val 15439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48272"/>
            <a:ext cx="761747" cy="369332"/>
          </a:xfrm>
          <a:prstGeom prst="rect">
            <a:avLst/>
          </a:prstGeom>
          <a:noFill/>
        </p:spPr>
        <p:txBody>
          <a:bodyPr wrap="none" rtlCol="0">
            <a:spAutoFit/>
          </a:bodyPr>
          <a:lstStyle/>
          <a:p>
            <a:r>
              <a:rPr lang="en-US" dirty="0">
                <a:solidFill>
                  <a:schemeClr val="bg1">
                    <a:lumMod val="50000"/>
                  </a:schemeClr>
                </a:solidFill>
              </a:rPr>
              <a:t>killing</a:t>
            </a:r>
          </a:p>
        </p:txBody>
      </p:sp>
      <p:cxnSp>
        <p:nvCxnSpPr>
          <p:cNvPr id="56" name="Curved Connector 55"/>
          <p:cNvCxnSpPr/>
          <p:nvPr/>
        </p:nvCxnSpPr>
        <p:spPr>
          <a:xfrm rot="16200000" flipH="1" flipV="1">
            <a:off x="3683734" y="2368861"/>
            <a:ext cx="457199" cy="817240"/>
          </a:xfrm>
          <a:prstGeom prst="curvedConnector4">
            <a:avLst>
              <a:gd name="adj1" fmla="val -103969"/>
              <a:gd name="adj2" fmla="val 179278"/>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279576" y="2048274"/>
            <a:ext cx="761747" cy="369332"/>
          </a:xfrm>
          <a:prstGeom prst="rect">
            <a:avLst/>
          </a:prstGeom>
          <a:noFill/>
        </p:spPr>
        <p:txBody>
          <a:bodyPr wrap="none" rtlCol="0">
            <a:spAutoFit/>
          </a:bodyPr>
          <a:lstStyle/>
          <a:p>
            <a:r>
              <a:rPr lang="en-US" dirty="0">
                <a:solidFill>
                  <a:schemeClr val="bg1">
                    <a:lumMod val="50000"/>
                  </a:schemeClr>
                </a:solidFill>
              </a:rPr>
              <a:t>killing</a:t>
            </a:r>
          </a:p>
        </p:txBody>
      </p:sp>
    </p:spTree>
    <p:extLst>
      <p:ext uri="{BB962C8B-B14F-4D97-AF65-F5344CB8AC3E}">
        <p14:creationId xmlns:p14="http://schemas.microsoft.com/office/powerpoint/2010/main" val="389665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7065" y="448358"/>
            <a:ext cx="6699250" cy="1177925"/>
          </a:xfrm>
        </p:spPr>
        <p:txBody>
          <a:bodyPr>
            <a:normAutofit/>
          </a:bodyPr>
          <a:lstStyle/>
          <a:p>
            <a:pPr marL="0" indent="0">
              <a:buNone/>
            </a:pPr>
            <a:r>
              <a:rPr lang="en-US" dirty="0">
                <a:solidFill>
                  <a:schemeClr val="bg1">
                    <a:lumMod val="65000"/>
                  </a:schemeClr>
                </a:solidFill>
              </a:rPr>
              <a:t>We can see that some connections are somehow similar – they belong to the same </a:t>
            </a:r>
            <a:r>
              <a:rPr lang="en-US" dirty="0">
                <a:solidFill>
                  <a:srgbClr val="0070C0"/>
                </a:solidFill>
              </a:rPr>
              <a:t>category:</a:t>
            </a:r>
          </a:p>
        </p:txBody>
      </p:sp>
      <p:sp>
        <p:nvSpPr>
          <p:cNvPr id="4" name="Rectangle 3"/>
          <p:cNvSpPr/>
          <p:nvPr/>
        </p:nvSpPr>
        <p:spPr>
          <a:xfrm>
            <a:off x="3503712" y="5157192"/>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Paris</a:t>
            </a:r>
          </a:p>
        </p:txBody>
      </p:sp>
      <p:sp>
        <p:nvSpPr>
          <p:cNvPr id="20" name="Content Placeholder 2"/>
          <p:cNvSpPr txBox="1">
            <a:spLocks/>
          </p:cNvSpPr>
          <p:nvPr/>
        </p:nvSpPr>
        <p:spPr>
          <a:xfrm>
            <a:off x="1775520" y="1162472"/>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bg1">
                  <a:lumMod val="65000"/>
                </a:schemeClr>
              </a:solidFill>
            </a:endParaRPr>
          </a:p>
        </p:txBody>
      </p:sp>
      <p:sp>
        <p:nvSpPr>
          <p:cNvPr id="23" name="Rectangle 22"/>
          <p:cNvSpPr/>
          <p:nvPr/>
        </p:nvSpPr>
        <p:spPr>
          <a:xfrm>
            <a:off x="3503712" y="2564904"/>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Juliet</a:t>
            </a:r>
          </a:p>
        </p:txBody>
      </p:sp>
      <p:sp>
        <p:nvSpPr>
          <p:cNvPr id="13" name="Rectangle 12"/>
          <p:cNvSpPr/>
          <p:nvPr/>
        </p:nvSpPr>
        <p:spPr>
          <a:xfrm>
            <a:off x="7176120" y="2564904"/>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Romeo</a:t>
            </a:r>
          </a:p>
        </p:txBody>
      </p:sp>
      <p:cxnSp>
        <p:nvCxnSpPr>
          <p:cNvPr id="5" name="Straight Arrow Connector 4"/>
          <p:cNvCxnSpPr>
            <a:stCxn id="4" idx="0"/>
            <a:endCxn id="23" idx="2"/>
          </p:cNvCxnSpPr>
          <p:nvPr/>
        </p:nvCxnSpPr>
        <p:spPr>
          <a:xfrm flipV="1">
            <a:off x="4320952" y="3479304"/>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33582"/>
            <a:ext cx="1338828" cy="369332"/>
          </a:xfrm>
          <a:prstGeom prst="rect">
            <a:avLst/>
          </a:prstGeom>
          <a:noFill/>
        </p:spPr>
        <p:txBody>
          <a:bodyPr wrap="none" rtlCol="0">
            <a:spAutoFit/>
          </a:bodyPr>
          <a:lstStyle/>
          <a:p>
            <a:r>
              <a:rPr lang="en-US" dirty="0">
                <a:solidFill>
                  <a:srgbClr val="7030A0"/>
                </a:solidFill>
              </a:rPr>
              <a:t>In love with</a:t>
            </a:r>
          </a:p>
        </p:txBody>
      </p:sp>
      <p:cxnSp>
        <p:nvCxnSpPr>
          <p:cNvPr id="8" name="Straight Arrow Connector 7"/>
          <p:cNvCxnSpPr>
            <a:stCxn id="23" idx="3"/>
            <a:endCxn id="13" idx="1"/>
          </p:cNvCxnSpPr>
          <p:nvPr/>
        </p:nvCxnSpPr>
        <p:spPr>
          <a:xfrm>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52772"/>
            <a:ext cx="1338828" cy="369332"/>
          </a:xfrm>
          <a:prstGeom prst="rect">
            <a:avLst/>
          </a:prstGeom>
          <a:noFill/>
        </p:spPr>
        <p:txBody>
          <a:bodyPr wrap="none" rtlCol="0">
            <a:spAutoFit/>
          </a:bodyPr>
          <a:lstStyle/>
          <a:p>
            <a:r>
              <a:rPr lang="en-US" dirty="0">
                <a:solidFill>
                  <a:srgbClr val="7030A0"/>
                </a:solidFill>
              </a:rPr>
              <a:t>In love with</a:t>
            </a:r>
          </a:p>
        </p:txBody>
      </p:sp>
      <p:cxnSp>
        <p:nvCxnSpPr>
          <p:cNvPr id="18" name="Curved Connector 17"/>
          <p:cNvCxnSpPr>
            <a:stCxn id="13" idx="2"/>
            <a:endCxn id="4" idx="3"/>
          </p:cNvCxnSpPr>
          <p:nvPr/>
        </p:nvCxnSpPr>
        <p:spPr>
          <a:xfrm rot="5400000">
            <a:off x="5498232" y="3119264"/>
            <a:ext cx="2135088" cy="2855168"/>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98918"/>
            <a:ext cx="761747" cy="369332"/>
          </a:xfrm>
          <a:prstGeom prst="rect">
            <a:avLst/>
          </a:prstGeom>
          <a:noFill/>
        </p:spPr>
        <p:txBody>
          <a:bodyPr wrap="none" rtlCol="0">
            <a:spAutoFit/>
          </a:bodyPr>
          <a:lstStyle/>
          <a:p>
            <a:r>
              <a:rPr lang="en-US" dirty="0">
                <a:solidFill>
                  <a:srgbClr val="C00000"/>
                </a:solidFill>
              </a:rPr>
              <a:t>killing</a:t>
            </a:r>
          </a:p>
        </p:txBody>
      </p:sp>
      <p:cxnSp>
        <p:nvCxnSpPr>
          <p:cNvPr id="22" name="Curved Connector 21"/>
          <p:cNvCxnSpPr>
            <a:stCxn id="13" idx="0"/>
            <a:endCxn id="13" idx="3"/>
          </p:cNvCxnSpPr>
          <p:nvPr/>
        </p:nvCxnSpPr>
        <p:spPr>
          <a:xfrm rot="16200000" flipH="1">
            <a:off x="8173380" y="2384884"/>
            <a:ext cx="457200" cy="817240"/>
          </a:xfrm>
          <a:prstGeom prst="curvedConnector4">
            <a:avLst>
              <a:gd name="adj1" fmla="val -91667"/>
              <a:gd name="adj2" fmla="val 15439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64296"/>
            <a:ext cx="761747" cy="369332"/>
          </a:xfrm>
          <a:prstGeom prst="rect">
            <a:avLst/>
          </a:prstGeom>
          <a:noFill/>
        </p:spPr>
        <p:txBody>
          <a:bodyPr wrap="none" rtlCol="0">
            <a:spAutoFit/>
          </a:bodyPr>
          <a:lstStyle/>
          <a:p>
            <a:r>
              <a:rPr lang="en-US" dirty="0">
                <a:solidFill>
                  <a:srgbClr val="C00000"/>
                </a:solidFill>
              </a:rPr>
              <a:t>killing</a:t>
            </a:r>
          </a:p>
        </p:txBody>
      </p:sp>
      <p:cxnSp>
        <p:nvCxnSpPr>
          <p:cNvPr id="19" name="Curved Connector 18"/>
          <p:cNvCxnSpPr/>
          <p:nvPr/>
        </p:nvCxnSpPr>
        <p:spPr>
          <a:xfrm rot="16200000" flipH="1" flipV="1">
            <a:off x="3683733" y="2384883"/>
            <a:ext cx="457199" cy="817240"/>
          </a:xfrm>
          <a:prstGeom prst="curvedConnector4">
            <a:avLst>
              <a:gd name="adj1" fmla="val -103969"/>
              <a:gd name="adj2" fmla="val 17927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79576" y="2064296"/>
            <a:ext cx="761747" cy="369332"/>
          </a:xfrm>
          <a:prstGeom prst="rect">
            <a:avLst/>
          </a:prstGeom>
          <a:noFill/>
        </p:spPr>
        <p:txBody>
          <a:bodyPr wrap="none" rtlCol="0">
            <a:spAutoFit/>
          </a:bodyPr>
          <a:lstStyle/>
          <a:p>
            <a:r>
              <a:rPr lang="en-US" dirty="0">
                <a:solidFill>
                  <a:srgbClr val="C00000"/>
                </a:solidFill>
              </a:rPr>
              <a:t>killing</a:t>
            </a:r>
          </a:p>
        </p:txBody>
      </p:sp>
    </p:spTree>
    <p:extLst>
      <p:ext uri="{BB962C8B-B14F-4D97-AF65-F5344CB8AC3E}">
        <p14:creationId xmlns:p14="http://schemas.microsoft.com/office/powerpoint/2010/main" val="14512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F00463-7C37-09C0-5F5F-29BAD25AC32C}"/>
              </a:ext>
            </a:extLst>
          </p:cNvPr>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5351463" y="495300"/>
            <a:ext cx="6840537" cy="1177925"/>
          </a:xfrm>
        </p:spPr>
        <p:txBody>
          <a:bodyPr>
            <a:normAutofit/>
          </a:bodyPr>
          <a:lstStyle/>
          <a:p>
            <a:pPr marL="0" indent="0">
              <a:buNone/>
            </a:pPr>
            <a:r>
              <a:rPr lang="en-US" dirty="0">
                <a:solidFill>
                  <a:schemeClr val="bg1">
                    <a:lumMod val="65000"/>
                  </a:schemeClr>
                </a:solidFill>
              </a:rPr>
              <a:t>It‘s possible to classify everything we see in the diagram. But how to classify our objects?</a:t>
            </a:r>
            <a:endParaRPr lang="en-US" dirty="0">
              <a:solidFill>
                <a:srgbClr val="0070C0"/>
              </a:solidFill>
            </a:endParaRPr>
          </a:p>
        </p:txBody>
      </p:sp>
      <p:sp>
        <p:nvSpPr>
          <p:cNvPr id="4" name="Rectangle 3"/>
          <p:cNvSpPr/>
          <p:nvPr/>
        </p:nvSpPr>
        <p:spPr>
          <a:xfrm>
            <a:off x="3503712" y="5157192"/>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Paris</a:t>
            </a:r>
          </a:p>
        </p:txBody>
      </p:sp>
      <p:sp>
        <p:nvSpPr>
          <p:cNvPr id="20" name="Content Placeholder 2"/>
          <p:cNvSpPr txBox="1">
            <a:spLocks/>
          </p:cNvSpPr>
          <p:nvPr/>
        </p:nvSpPr>
        <p:spPr>
          <a:xfrm>
            <a:off x="1775520" y="1162472"/>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bg1">
                  <a:lumMod val="65000"/>
                </a:schemeClr>
              </a:solidFill>
            </a:endParaRPr>
          </a:p>
        </p:txBody>
      </p:sp>
      <p:sp>
        <p:nvSpPr>
          <p:cNvPr id="23" name="Rectangle 22"/>
          <p:cNvSpPr/>
          <p:nvPr/>
        </p:nvSpPr>
        <p:spPr>
          <a:xfrm>
            <a:off x="3503712" y="2564904"/>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Juliet</a:t>
            </a:r>
          </a:p>
        </p:txBody>
      </p:sp>
      <p:sp>
        <p:nvSpPr>
          <p:cNvPr id="13" name="Rectangle 12"/>
          <p:cNvSpPr/>
          <p:nvPr/>
        </p:nvSpPr>
        <p:spPr>
          <a:xfrm>
            <a:off x="7176120" y="2564904"/>
            <a:ext cx="163448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Romeo</a:t>
            </a:r>
          </a:p>
        </p:txBody>
      </p:sp>
      <p:cxnSp>
        <p:nvCxnSpPr>
          <p:cNvPr id="5" name="Straight Arrow Connector 4"/>
          <p:cNvCxnSpPr>
            <a:stCxn id="4" idx="0"/>
            <a:endCxn id="23" idx="2"/>
          </p:cNvCxnSpPr>
          <p:nvPr/>
        </p:nvCxnSpPr>
        <p:spPr>
          <a:xfrm flipV="1">
            <a:off x="4320952" y="3479304"/>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33582"/>
            <a:ext cx="1338828" cy="369332"/>
          </a:xfrm>
          <a:prstGeom prst="rect">
            <a:avLst/>
          </a:prstGeom>
          <a:noFill/>
        </p:spPr>
        <p:txBody>
          <a:bodyPr wrap="none" rtlCol="0">
            <a:spAutoFit/>
          </a:bodyPr>
          <a:lstStyle/>
          <a:p>
            <a:r>
              <a:rPr lang="en-US" dirty="0">
                <a:solidFill>
                  <a:srgbClr val="7030A0"/>
                </a:solidFill>
              </a:rPr>
              <a:t>In love with</a:t>
            </a:r>
          </a:p>
        </p:txBody>
      </p:sp>
      <p:cxnSp>
        <p:nvCxnSpPr>
          <p:cNvPr id="8" name="Straight Arrow Connector 7"/>
          <p:cNvCxnSpPr>
            <a:stCxn id="23" idx="3"/>
            <a:endCxn id="13" idx="1"/>
          </p:cNvCxnSpPr>
          <p:nvPr/>
        </p:nvCxnSpPr>
        <p:spPr>
          <a:xfrm>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52772"/>
            <a:ext cx="1338828" cy="369332"/>
          </a:xfrm>
          <a:prstGeom prst="rect">
            <a:avLst/>
          </a:prstGeom>
          <a:noFill/>
        </p:spPr>
        <p:txBody>
          <a:bodyPr wrap="none" rtlCol="0">
            <a:spAutoFit/>
          </a:bodyPr>
          <a:lstStyle/>
          <a:p>
            <a:r>
              <a:rPr lang="en-US" dirty="0">
                <a:solidFill>
                  <a:srgbClr val="7030A0"/>
                </a:solidFill>
              </a:rPr>
              <a:t>In love with</a:t>
            </a:r>
          </a:p>
        </p:txBody>
      </p:sp>
      <p:cxnSp>
        <p:nvCxnSpPr>
          <p:cNvPr id="18" name="Curved Connector 17"/>
          <p:cNvCxnSpPr>
            <a:stCxn id="13" idx="2"/>
            <a:endCxn id="4" idx="3"/>
          </p:cNvCxnSpPr>
          <p:nvPr/>
        </p:nvCxnSpPr>
        <p:spPr>
          <a:xfrm rot="5400000">
            <a:off x="5498232" y="3119264"/>
            <a:ext cx="2135088" cy="2855168"/>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98918"/>
            <a:ext cx="761747" cy="369332"/>
          </a:xfrm>
          <a:prstGeom prst="rect">
            <a:avLst/>
          </a:prstGeom>
          <a:noFill/>
        </p:spPr>
        <p:txBody>
          <a:bodyPr wrap="none" rtlCol="0">
            <a:spAutoFit/>
          </a:bodyPr>
          <a:lstStyle/>
          <a:p>
            <a:r>
              <a:rPr lang="en-US" dirty="0">
                <a:solidFill>
                  <a:srgbClr val="C00000"/>
                </a:solidFill>
              </a:rPr>
              <a:t>killing</a:t>
            </a:r>
          </a:p>
        </p:txBody>
      </p:sp>
      <p:cxnSp>
        <p:nvCxnSpPr>
          <p:cNvPr id="22" name="Curved Connector 21"/>
          <p:cNvCxnSpPr>
            <a:stCxn id="13" idx="0"/>
            <a:endCxn id="13" idx="3"/>
          </p:cNvCxnSpPr>
          <p:nvPr/>
        </p:nvCxnSpPr>
        <p:spPr>
          <a:xfrm rot="16200000" flipH="1">
            <a:off x="8173380" y="2384884"/>
            <a:ext cx="457200" cy="817240"/>
          </a:xfrm>
          <a:prstGeom prst="curvedConnector4">
            <a:avLst>
              <a:gd name="adj1" fmla="val -91667"/>
              <a:gd name="adj2" fmla="val 15439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64296"/>
            <a:ext cx="761747" cy="369332"/>
          </a:xfrm>
          <a:prstGeom prst="rect">
            <a:avLst/>
          </a:prstGeom>
          <a:noFill/>
        </p:spPr>
        <p:txBody>
          <a:bodyPr wrap="none" rtlCol="0">
            <a:spAutoFit/>
          </a:bodyPr>
          <a:lstStyle/>
          <a:p>
            <a:r>
              <a:rPr lang="en-US" dirty="0">
                <a:solidFill>
                  <a:srgbClr val="C00000"/>
                </a:solidFill>
              </a:rPr>
              <a:t>killing</a:t>
            </a:r>
          </a:p>
        </p:txBody>
      </p:sp>
      <p:cxnSp>
        <p:nvCxnSpPr>
          <p:cNvPr id="19" name="Curved Connector 18"/>
          <p:cNvCxnSpPr/>
          <p:nvPr/>
        </p:nvCxnSpPr>
        <p:spPr>
          <a:xfrm rot="16200000" flipH="1" flipV="1">
            <a:off x="3683733" y="2384883"/>
            <a:ext cx="457199" cy="817240"/>
          </a:xfrm>
          <a:prstGeom prst="curvedConnector4">
            <a:avLst>
              <a:gd name="adj1" fmla="val -103969"/>
              <a:gd name="adj2" fmla="val 17927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79576" y="2064296"/>
            <a:ext cx="761747" cy="369332"/>
          </a:xfrm>
          <a:prstGeom prst="rect">
            <a:avLst/>
          </a:prstGeom>
          <a:noFill/>
        </p:spPr>
        <p:txBody>
          <a:bodyPr wrap="none" rtlCol="0">
            <a:spAutoFit/>
          </a:bodyPr>
          <a:lstStyle/>
          <a:p>
            <a:r>
              <a:rPr lang="en-US" dirty="0">
                <a:solidFill>
                  <a:srgbClr val="C00000"/>
                </a:solidFill>
              </a:rPr>
              <a:t>killing</a:t>
            </a:r>
          </a:p>
        </p:txBody>
      </p:sp>
    </p:spTree>
    <p:extLst>
      <p:ext uri="{BB962C8B-B14F-4D97-AF65-F5344CB8AC3E}">
        <p14:creationId xmlns:p14="http://schemas.microsoft.com/office/powerpoint/2010/main" val="34402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2835" y="454968"/>
            <a:ext cx="8435975" cy="1177925"/>
          </a:xfrm>
        </p:spPr>
        <p:txBody>
          <a:bodyPr>
            <a:normAutofit/>
          </a:bodyPr>
          <a:lstStyle/>
          <a:p>
            <a:pPr marL="0" indent="0" algn="ctr">
              <a:buNone/>
            </a:pPr>
            <a:r>
              <a:rPr lang="en-US" dirty="0">
                <a:solidFill>
                  <a:schemeClr val="bg1">
                    <a:lumMod val="65000"/>
                  </a:schemeClr>
                </a:solidFill>
              </a:rPr>
              <a:t>We could certainly divide the objects to </a:t>
            </a:r>
            <a:r>
              <a:rPr lang="en-US" dirty="0">
                <a:solidFill>
                  <a:srgbClr val="FFC000"/>
                </a:solidFill>
              </a:rPr>
              <a:t>men</a:t>
            </a:r>
            <a:r>
              <a:rPr lang="en-US" dirty="0">
                <a:solidFill>
                  <a:schemeClr val="bg1">
                    <a:lumMod val="65000"/>
                  </a:schemeClr>
                </a:solidFill>
              </a:rPr>
              <a:t> and </a:t>
            </a:r>
            <a:r>
              <a:rPr lang="en-US" dirty="0">
                <a:solidFill>
                  <a:srgbClr val="FF0000"/>
                </a:solidFill>
              </a:rPr>
              <a:t>women</a:t>
            </a:r>
            <a:r>
              <a:rPr lang="en-US" dirty="0">
                <a:solidFill>
                  <a:schemeClr val="bg1">
                    <a:lumMod val="65000"/>
                  </a:schemeClr>
                </a:solidFill>
              </a:rPr>
              <a:t>:</a:t>
            </a:r>
            <a:endParaRPr lang="en-US" dirty="0">
              <a:solidFill>
                <a:srgbClr val="0070C0"/>
              </a:solidFill>
            </a:endParaRPr>
          </a:p>
        </p:txBody>
      </p:sp>
      <p:sp>
        <p:nvSpPr>
          <p:cNvPr id="4" name="Rectangle 3"/>
          <p:cNvSpPr/>
          <p:nvPr/>
        </p:nvSpPr>
        <p:spPr>
          <a:xfrm>
            <a:off x="3503712" y="5157192"/>
            <a:ext cx="1634480" cy="914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Paris</a:t>
            </a:r>
          </a:p>
        </p:txBody>
      </p:sp>
      <p:sp>
        <p:nvSpPr>
          <p:cNvPr id="20" name="Content Placeholder 2"/>
          <p:cNvSpPr txBox="1">
            <a:spLocks/>
          </p:cNvSpPr>
          <p:nvPr/>
        </p:nvSpPr>
        <p:spPr>
          <a:xfrm>
            <a:off x="1775520" y="1162472"/>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bg1">
                  <a:lumMod val="65000"/>
                </a:schemeClr>
              </a:solidFill>
            </a:endParaRPr>
          </a:p>
        </p:txBody>
      </p:sp>
      <p:sp>
        <p:nvSpPr>
          <p:cNvPr id="23" name="Rectangle 22"/>
          <p:cNvSpPr/>
          <p:nvPr/>
        </p:nvSpPr>
        <p:spPr>
          <a:xfrm>
            <a:off x="3503712" y="2564904"/>
            <a:ext cx="1634480" cy="9144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Juliet</a:t>
            </a:r>
          </a:p>
        </p:txBody>
      </p:sp>
      <p:sp>
        <p:nvSpPr>
          <p:cNvPr id="13" name="Rectangle 12"/>
          <p:cNvSpPr/>
          <p:nvPr/>
        </p:nvSpPr>
        <p:spPr>
          <a:xfrm>
            <a:off x="7176120" y="2564904"/>
            <a:ext cx="1634480" cy="914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Romeo</a:t>
            </a:r>
          </a:p>
        </p:txBody>
      </p:sp>
      <p:cxnSp>
        <p:nvCxnSpPr>
          <p:cNvPr id="5" name="Straight Arrow Connector 4"/>
          <p:cNvCxnSpPr>
            <a:stCxn id="4" idx="0"/>
            <a:endCxn id="23" idx="2"/>
          </p:cNvCxnSpPr>
          <p:nvPr/>
        </p:nvCxnSpPr>
        <p:spPr>
          <a:xfrm flipV="1">
            <a:off x="4320952" y="3479304"/>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33582"/>
            <a:ext cx="1338828" cy="369332"/>
          </a:xfrm>
          <a:prstGeom prst="rect">
            <a:avLst/>
          </a:prstGeom>
          <a:noFill/>
        </p:spPr>
        <p:txBody>
          <a:bodyPr wrap="none" rtlCol="0">
            <a:spAutoFit/>
          </a:bodyPr>
          <a:lstStyle/>
          <a:p>
            <a:r>
              <a:rPr lang="en-US" dirty="0">
                <a:solidFill>
                  <a:srgbClr val="7030A0"/>
                </a:solidFill>
              </a:rPr>
              <a:t>In love with</a:t>
            </a:r>
          </a:p>
        </p:txBody>
      </p:sp>
      <p:cxnSp>
        <p:nvCxnSpPr>
          <p:cNvPr id="8" name="Straight Arrow Connector 7"/>
          <p:cNvCxnSpPr>
            <a:stCxn id="23" idx="3"/>
            <a:endCxn id="13" idx="1"/>
          </p:cNvCxnSpPr>
          <p:nvPr/>
        </p:nvCxnSpPr>
        <p:spPr>
          <a:xfrm>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52772"/>
            <a:ext cx="1338828" cy="369332"/>
          </a:xfrm>
          <a:prstGeom prst="rect">
            <a:avLst/>
          </a:prstGeom>
          <a:noFill/>
        </p:spPr>
        <p:txBody>
          <a:bodyPr wrap="none" rtlCol="0">
            <a:spAutoFit/>
          </a:bodyPr>
          <a:lstStyle/>
          <a:p>
            <a:r>
              <a:rPr lang="en-US" dirty="0">
                <a:solidFill>
                  <a:srgbClr val="7030A0"/>
                </a:solidFill>
              </a:rPr>
              <a:t>In love with</a:t>
            </a:r>
          </a:p>
        </p:txBody>
      </p:sp>
      <p:cxnSp>
        <p:nvCxnSpPr>
          <p:cNvPr id="18" name="Curved Connector 17"/>
          <p:cNvCxnSpPr>
            <a:stCxn id="13" idx="2"/>
            <a:endCxn id="4" idx="3"/>
          </p:cNvCxnSpPr>
          <p:nvPr/>
        </p:nvCxnSpPr>
        <p:spPr>
          <a:xfrm rot="5400000">
            <a:off x="5498232" y="3119264"/>
            <a:ext cx="2135088" cy="2855168"/>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98918"/>
            <a:ext cx="761747" cy="369332"/>
          </a:xfrm>
          <a:prstGeom prst="rect">
            <a:avLst/>
          </a:prstGeom>
          <a:noFill/>
        </p:spPr>
        <p:txBody>
          <a:bodyPr wrap="none" rtlCol="0">
            <a:spAutoFit/>
          </a:bodyPr>
          <a:lstStyle/>
          <a:p>
            <a:r>
              <a:rPr lang="en-US" dirty="0">
                <a:solidFill>
                  <a:srgbClr val="C00000"/>
                </a:solidFill>
              </a:rPr>
              <a:t>killing</a:t>
            </a:r>
          </a:p>
        </p:txBody>
      </p:sp>
      <p:cxnSp>
        <p:nvCxnSpPr>
          <p:cNvPr id="22" name="Curved Connector 21"/>
          <p:cNvCxnSpPr>
            <a:stCxn id="13" idx="0"/>
            <a:endCxn id="13" idx="3"/>
          </p:cNvCxnSpPr>
          <p:nvPr/>
        </p:nvCxnSpPr>
        <p:spPr>
          <a:xfrm rot="16200000" flipH="1">
            <a:off x="8173380" y="2384884"/>
            <a:ext cx="457200" cy="817240"/>
          </a:xfrm>
          <a:prstGeom prst="curvedConnector4">
            <a:avLst>
              <a:gd name="adj1" fmla="val -91667"/>
              <a:gd name="adj2" fmla="val 15439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64296"/>
            <a:ext cx="761747" cy="369332"/>
          </a:xfrm>
          <a:prstGeom prst="rect">
            <a:avLst/>
          </a:prstGeom>
          <a:noFill/>
        </p:spPr>
        <p:txBody>
          <a:bodyPr wrap="none" rtlCol="0">
            <a:spAutoFit/>
          </a:bodyPr>
          <a:lstStyle/>
          <a:p>
            <a:r>
              <a:rPr lang="en-US" dirty="0">
                <a:solidFill>
                  <a:srgbClr val="C00000"/>
                </a:solidFill>
              </a:rPr>
              <a:t>killing</a:t>
            </a:r>
          </a:p>
        </p:txBody>
      </p:sp>
      <p:cxnSp>
        <p:nvCxnSpPr>
          <p:cNvPr id="19" name="Curved Connector 18"/>
          <p:cNvCxnSpPr/>
          <p:nvPr/>
        </p:nvCxnSpPr>
        <p:spPr>
          <a:xfrm rot="16200000" flipH="1" flipV="1">
            <a:off x="3683733" y="2384883"/>
            <a:ext cx="457199" cy="817240"/>
          </a:xfrm>
          <a:prstGeom prst="curvedConnector4">
            <a:avLst>
              <a:gd name="adj1" fmla="val -103969"/>
              <a:gd name="adj2" fmla="val 17927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79576" y="2064296"/>
            <a:ext cx="761747" cy="369332"/>
          </a:xfrm>
          <a:prstGeom prst="rect">
            <a:avLst/>
          </a:prstGeom>
          <a:noFill/>
        </p:spPr>
        <p:txBody>
          <a:bodyPr wrap="none" rtlCol="0">
            <a:spAutoFit/>
          </a:bodyPr>
          <a:lstStyle/>
          <a:p>
            <a:r>
              <a:rPr lang="en-US" dirty="0">
                <a:solidFill>
                  <a:srgbClr val="C00000"/>
                </a:solidFill>
              </a:rPr>
              <a:t>killing</a:t>
            </a:r>
          </a:p>
        </p:txBody>
      </p:sp>
    </p:spTree>
    <p:extLst>
      <p:ext uri="{BB962C8B-B14F-4D97-AF65-F5344CB8AC3E}">
        <p14:creationId xmlns:p14="http://schemas.microsoft.com/office/powerpoint/2010/main" val="27768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67973" y="240803"/>
            <a:ext cx="7505700" cy="1549400"/>
          </a:xfrm>
        </p:spPr>
        <p:txBody>
          <a:bodyPr>
            <a:normAutofit/>
          </a:bodyPr>
          <a:lstStyle/>
          <a:p>
            <a:pPr marL="0" indent="0">
              <a:buNone/>
            </a:pPr>
            <a:r>
              <a:rPr lang="en-US" dirty="0">
                <a:solidFill>
                  <a:schemeClr val="bg1">
                    <a:lumMod val="65000"/>
                  </a:schemeClr>
                </a:solidFill>
              </a:rPr>
              <a:t>But won‘t it be more useful to show, which character belongs to the house of </a:t>
            </a:r>
            <a:r>
              <a:rPr lang="en-US" dirty="0">
                <a:solidFill>
                  <a:srgbClr val="FFC000"/>
                </a:solidFill>
              </a:rPr>
              <a:t>Montague </a:t>
            </a:r>
            <a:r>
              <a:rPr lang="en-US" dirty="0">
                <a:solidFill>
                  <a:schemeClr val="bg1">
                    <a:lumMod val="65000"/>
                  </a:schemeClr>
                </a:solidFill>
              </a:rPr>
              <a:t>and which one to the house of </a:t>
            </a:r>
            <a:r>
              <a:rPr lang="en-US" dirty="0">
                <a:solidFill>
                  <a:schemeClr val="accent1"/>
                </a:solidFill>
              </a:rPr>
              <a:t>Capulet</a:t>
            </a:r>
            <a:r>
              <a:rPr lang="en-US" dirty="0">
                <a:solidFill>
                  <a:schemeClr val="bg1">
                    <a:lumMod val="65000"/>
                  </a:schemeClr>
                </a:solidFill>
              </a:rPr>
              <a:t>? </a:t>
            </a:r>
            <a:endParaRPr lang="en-US" dirty="0">
              <a:solidFill>
                <a:srgbClr val="0070C0"/>
              </a:solidFill>
            </a:endParaRPr>
          </a:p>
        </p:txBody>
      </p:sp>
      <p:sp>
        <p:nvSpPr>
          <p:cNvPr id="4" name="Rectangle 3"/>
          <p:cNvSpPr/>
          <p:nvPr/>
        </p:nvSpPr>
        <p:spPr>
          <a:xfrm>
            <a:off x="3503712" y="5157192"/>
            <a:ext cx="1634480" cy="914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Paris</a:t>
            </a:r>
          </a:p>
        </p:txBody>
      </p:sp>
      <p:sp>
        <p:nvSpPr>
          <p:cNvPr id="23" name="Rectangle 22"/>
          <p:cNvSpPr/>
          <p:nvPr/>
        </p:nvSpPr>
        <p:spPr>
          <a:xfrm>
            <a:off x="3503712" y="2564904"/>
            <a:ext cx="1634480" cy="914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Juliet</a:t>
            </a:r>
          </a:p>
        </p:txBody>
      </p:sp>
      <p:sp>
        <p:nvSpPr>
          <p:cNvPr id="13" name="Rectangle 12"/>
          <p:cNvSpPr/>
          <p:nvPr/>
        </p:nvSpPr>
        <p:spPr>
          <a:xfrm>
            <a:off x="7176120" y="2564904"/>
            <a:ext cx="1634480" cy="914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Romeo</a:t>
            </a:r>
          </a:p>
        </p:txBody>
      </p:sp>
      <p:cxnSp>
        <p:nvCxnSpPr>
          <p:cNvPr id="5" name="Straight Arrow Connector 4"/>
          <p:cNvCxnSpPr>
            <a:stCxn id="4" idx="0"/>
            <a:endCxn id="23" idx="2"/>
          </p:cNvCxnSpPr>
          <p:nvPr/>
        </p:nvCxnSpPr>
        <p:spPr>
          <a:xfrm flipV="1">
            <a:off x="4320952" y="3479304"/>
            <a:ext cx="0" cy="1677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20952" y="4133582"/>
            <a:ext cx="1338828" cy="369332"/>
          </a:xfrm>
          <a:prstGeom prst="rect">
            <a:avLst/>
          </a:prstGeom>
          <a:noFill/>
        </p:spPr>
        <p:txBody>
          <a:bodyPr wrap="none" rtlCol="0">
            <a:spAutoFit/>
          </a:bodyPr>
          <a:lstStyle/>
          <a:p>
            <a:r>
              <a:rPr lang="en-US" dirty="0">
                <a:solidFill>
                  <a:srgbClr val="7030A0"/>
                </a:solidFill>
              </a:rPr>
              <a:t>In love with</a:t>
            </a:r>
          </a:p>
        </p:txBody>
      </p:sp>
      <p:cxnSp>
        <p:nvCxnSpPr>
          <p:cNvPr id="8" name="Straight Arrow Connector 7"/>
          <p:cNvCxnSpPr>
            <a:stCxn id="23" idx="3"/>
            <a:endCxn id="13" idx="1"/>
          </p:cNvCxnSpPr>
          <p:nvPr/>
        </p:nvCxnSpPr>
        <p:spPr>
          <a:xfrm>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23" idx="3"/>
          </p:cNvCxnSpPr>
          <p:nvPr/>
        </p:nvCxnSpPr>
        <p:spPr>
          <a:xfrm flipH="1">
            <a:off x="5138192" y="3022104"/>
            <a:ext cx="2037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38230" y="2652772"/>
            <a:ext cx="1338828" cy="369332"/>
          </a:xfrm>
          <a:prstGeom prst="rect">
            <a:avLst/>
          </a:prstGeom>
          <a:noFill/>
        </p:spPr>
        <p:txBody>
          <a:bodyPr wrap="none" rtlCol="0">
            <a:spAutoFit/>
          </a:bodyPr>
          <a:lstStyle/>
          <a:p>
            <a:r>
              <a:rPr lang="en-US" dirty="0">
                <a:solidFill>
                  <a:srgbClr val="7030A0"/>
                </a:solidFill>
              </a:rPr>
              <a:t>In love with</a:t>
            </a:r>
          </a:p>
        </p:txBody>
      </p:sp>
      <p:cxnSp>
        <p:nvCxnSpPr>
          <p:cNvPr id="18" name="Curved Connector 17"/>
          <p:cNvCxnSpPr>
            <a:stCxn id="13" idx="2"/>
            <a:endCxn id="4" idx="3"/>
          </p:cNvCxnSpPr>
          <p:nvPr/>
        </p:nvCxnSpPr>
        <p:spPr>
          <a:xfrm rot="5400000">
            <a:off x="5498232" y="3119264"/>
            <a:ext cx="2135088" cy="2855168"/>
          </a:xfrm>
          <a:prstGeom prst="curved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5025" y="4998918"/>
            <a:ext cx="761747" cy="369332"/>
          </a:xfrm>
          <a:prstGeom prst="rect">
            <a:avLst/>
          </a:prstGeom>
          <a:noFill/>
        </p:spPr>
        <p:txBody>
          <a:bodyPr wrap="none" rtlCol="0">
            <a:spAutoFit/>
          </a:bodyPr>
          <a:lstStyle/>
          <a:p>
            <a:r>
              <a:rPr lang="en-US" dirty="0">
                <a:solidFill>
                  <a:srgbClr val="C00000"/>
                </a:solidFill>
              </a:rPr>
              <a:t>killing</a:t>
            </a:r>
          </a:p>
        </p:txBody>
      </p:sp>
      <p:cxnSp>
        <p:nvCxnSpPr>
          <p:cNvPr id="22" name="Curved Connector 21"/>
          <p:cNvCxnSpPr>
            <a:stCxn id="13" idx="0"/>
            <a:endCxn id="13" idx="3"/>
          </p:cNvCxnSpPr>
          <p:nvPr/>
        </p:nvCxnSpPr>
        <p:spPr>
          <a:xfrm rot="16200000" flipH="1">
            <a:off x="8173380" y="2384884"/>
            <a:ext cx="457200" cy="817240"/>
          </a:xfrm>
          <a:prstGeom prst="curvedConnector4">
            <a:avLst>
              <a:gd name="adj1" fmla="val -91667"/>
              <a:gd name="adj2" fmla="val 15439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20336" y="2064296"/>
            <a:ext cx="761747" cy="369332"/>
          </a:xfrm>
          <a:prstGeom prst="rect">
            <a:avLst/>
          </a:prstGeom>
          <a:noFill/>
        </p:spPr>
        <p:txBody>
          <a:bodyPr wrap="none" rtlCol="0">
            <a:spAutoFit/>
          </a:bodyPr>
          <a:lstStyle/>
          <a:p>
            <a:r>
              <a:rPr lang="en-US" dirty="0">
                <a:solidFill>
                  <a:srgbClr val="C00000"/>
                </a:solidFill>
              </a:rPr>
              <a:t>killing</a:t>
            </a:r>
          </a:p>
        </p:txBody>
      </p:sp>
      <p:cxnSp>
        <p:nvCxnSpPr>
          <p:cNvPr id="33" name="Curved Connector 32"/>
          <p:cNvCxnSpPr>
            <a:stCxn id="23" idx="0"/>
          </p:cNvCxnSpPr>
          <p:nvPr/>
        </p:nvCxnSpPr>
        <p:spPr>
          <a:xfrm rot="16200000" flipH="1" flipV="1">
            <a:off x="3683733" y="2384883"/>
            <a:ext cx="457199" cy="817240"/>
          </a:xfrm>
          <a:prstGeom prst="curvedConnector4">
            <a:avLst>
              <a:gd name="adj1" fmla="val -103969"/>
              <a:gd name="adj2" fmla="val 179278"/>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79576" y="2064296"/>
            <a:ext cx="761747" cy="369332"/>
          </a:xfrm>
          <a:prstGeom prst="rect">
            <a:avLst/>
          </a:prstGeom>
          <a:noFill/>
        </p:spPr>
        <p:txBody>
          <a:bodyPr wrap="none" rtlCol="0">
            <a:spAutoFit/>
          </a:bodyPr>
          <a:lstStyle/>
          <a:p>
            <a:r>
              <a:rPr lang="en-US" dirty="0">
                <a:solidFill>
                  <a:srgbClr val="C00000"/>
                </a:solidFill>
              </a:rPr>
              <a:t>killing</a:t>
            </a:r>
          </a:p>
        </p:txBody>
      </p:sp>
    </p:spTree>
    <p:extLst>
      <p:ext uri="{BB962C8B-B14F-4D97-AF65-F5344CB8AC3E}">
        <p14:creationId xmlns:p14="http://schemas.microsoft.com/office/powerpoint/2010/main" val="100470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SME">
  <a:themeElements>
    <a:clrScheme name="Červeno-oranžová">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SME" id="{EDB88E08-8ACC-40F7-90B7-9657E5C083EF}" vid="{D39D7A8B-13A6-4A45-8F9D-2B062B60C406}"/>
    </a:ext>
  </a:extLst>
</a:theme>
</file>

<file path=ppt/theme/theme2.xml><?xml version="1.0" encoding="utf-8"?>
<a:theme xmlns:a="http://schemas.openxmlformats.org/drawingml/2006/main" name="2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U_PPTprezentace_sablona_CZ">
  <a:themeElements>
    <a:clrScheme name="Červeno-oranžová">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1_MU_PPTprezentace_sablona_CZ">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SME">
  <a:themeElements>
    <a:clrScheme name="Červeno-oranžová">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SME" id="{F16E825F-9453-4829-85DC-537620BC0B0B}" vid="{F8691A97-B312-4BAE-BF20-FE07626EE66C}"/>
    </a:ext>
  </a:extLst>
</a:theme>
</file>

<file path=ppt/theme/theme6.xml><?xml version="1.0" encoding="utf-8"?>
<a:theme xmlns:a="http://schemas.openxmlformats.org/drawingml/2006/main" name="Presentation_Seslab">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i-prezentace-16-9-cz-v11.potx" id="{CC8A8F36-F90E-47B8-AA8B-47CD9FA26D45}" vid="{F37B510A-92AD-44BC-A820-9903B202F070}"/>
    </a:ext>
  </a:extLst>
</a:theme>
</file>

<file path=ppt/theme/theme7.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868</Words>
  <Application>Microsoft Office PowerPoint</Application>
  <PresentationFormat>Širokoúhlá obrazovka</PresentationFormat>
  <Paragraphs>240</Paragraphs>
  <Slides>23</Slides>
  <Notes>23</Notes>
  <HiddenSlides>0</HiddenSlides>
  <MMClips>0</MMClips>
  <ScaleCrop>false</ScaleCrop>
  <HeadingPairs>
    <vt:vector size="6" baseType="variant">
      <vt:variant>
        <vt:lpstr>Použitá písma</vt:lpstr>
      </vt:variant>
      <vt:variant>
        <vt:i4>7</vt:i4>
      </vt:variant>
      <vt:variant>
        <vt:lpstr>Motiv</vt:lpstr>
      </vt:variant>
      <vt:variant>
        <vt:i4>6</vt:i4>
      </vt:variant>
      <vt:variant>
        <vt:lpstr>Nadpisy snímků</vt:lpstr>
      </vt:variant>
      <vt:variant>
        <vt:i4>23</vt:i4>
      </vt:variant>
    </vt:vector>
  </HeadingPairs>
  <TitlesOfParts>
    <vt:vector size="36" baseType="lpstr">
      <vt:lpstr>Arial</vt:lpstr>
      <vt:lpstr>Calibri</vt:lpstr>
      <vt:lpstr>Calibri Light</vt:lpstr>
      <vt:lpstr>Tahoma</vt:lpstr>
      <vt:lpstr>Trebuchet MS</vt:lpstr>
      <vt:lpstr>Wingdings</vt:lpstr>
      <vt:lpstr>Wingdings 3</vt:lpstr>
      <vt:lpstr>SSME</vt:lpstr>
      <vt:lpstr>2_Směsi</vt:lpstr>
      <vt:lpstr>1_MU_PPTprezentace_sablona_CZ</vt:lpstr>
      <vt:lpstr>3_Směsi</vt:lpstr>
      <vt:lpstr>1_SSME</vt:lpstr>
      <vt:lpstr>Presentation_Seslab</vt:lpstr>
      <vt:lpstr>Complexity and contextuality  </vt:lpstr>
      <vt:lpstr>Diamond of Attention Focussing</vt:lpstr>
      <vt:lpstr>Diamond of Attention Focussing</vt:lpstr>
      <vt:lpstr>What to do next</vt:lpstr>
      <vt:lpstr>Classification example</vt:lpstr>
      <vt:lpstr>Prezentace aplikace PowerPoint</vt:lpstr>
      <vt:lpstr>Prezentace aplikace PowerPoint</vt:lpstr>
      <vt:lpstr>Prezentace aplikace PowerPoint</vt:lpstr>
      <vt:lpstr>Prezentace aplikace PowerPoint</vt:lpstr>
      <vt:lpstr>Prezentace aplikace PowerPoint</vt:lpstr>
      <vt:lpstr>Classifications are blurred Good or bad?</vt:lpstr>
      <vt:lpstr>Certainty</vt:lpstr>
      <vt:lpstr>Attention</vt:lpstr>
      <vt:lpstr>R-edges</vt:lpstr>
      <vt:lpstr>R-edges</vt:lpstr>
      <vt:lpstr>Context base</vt:lpstr>
      <vt:lpstr>Independent models</vt:lpstr>
      <vt:lpstr>Examples of manifestation of DATA</vt:lpstr>
      <vt:lpstr>Why we need it?</vt:lpstr>
      <vt:lpstr>Examples</vt:lpstr>
      <vt:lpstr>Example of smart street  categories and objects</vt:lpstr>
      <vt:lpstr>Questions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Leonard Walletzký</dc:creator>
  <cp:lastModifiedBy>Leonard Walletzký</cp:lastModifiedBy>
  <cp:revision>7</cp:revision>
  <dcterms:created xsi:type="dcterms:W3CDTF">2017-02-28T13:28:18Z</dcterms:created>
  <dcterms:modified xsi:type="dcterms:W3CDTF">2023-03-07T09:01:37Z</dcterms:modified>
</cp:coreProperties>
</file>