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1" r:id="rId5"/>
    <p:sldMasterId id="2147483723" r:id="rId6"/>
  </p:sldMasterIdLst>
  <p:notesMasterIdLst>
    <p:notesMasterId r:id="rId27"/>
  </p:notesMasterIdLst>
  <p:sldIdLst>
    <p:sldId id="256" r:id="rId7"/>
    <p:sldId id="266" r:id="rId8"/>
    <p:sldId id="267" r:id="rId9"/>
    <p:sldId id="268" r:id="rId10"/>
    <p:sldId id="269" r:id="rId11"/>
    <p:sldId id="271" r:id="rId12"/>
    <p:sldId id="293" r:id="rId13"/>
    <p:sldId id="294" r:id="rId14"/>
    <p:sldId id="272" r:id="rId15"/>
    <p:sldId id="295" r:id="rId16"/>
    <p:sldId id="296" r:id="rId17"/>
    <p:sldId id="297" r:id="rId18"/>
    <p:sldId id="298" r:id="rId19"/>
    <p:sldId id="371" r:id="rId20"/>
    <p:sldId id="262" r:id="rId21"/>
    <p:sldId id="273" r:id="rId22"/>
    <p:sldId id="370" r:id="rId23"/>
    <p:sldId id="263" r:id="rId24"/>
    <p:sldId id="264" r:id="rId25"/>
    <p:sldId id="265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C021C-6B7D-45B0-9C20-7F03679D9955}" v="172" dt="2022-03-15T08:47:38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Walletzký" userId="5c6479d8-24c8-4ca4-a5c7-fde0682a328a" providerId="ADAL" clId="{CA7337C2-2CD6-4603-817A-01F0F7026234}"/>
    <pc:docChg chg="custSel addSld modSld">
      <pc:chgData name="Leonard Walletzký" userId="5c6479d8-24c8-4ca4-a5c7-fde0682a328a" providerId="ADAL" clId="{CA7337C2-2CD6-4603-817A-01F0F7026234}" dt="2019-03-13T11:08:02.429" v="55"/>
      <pc:docMkLst>
        <pc:docMk/>
      </pc:docMkLst>
      <pc:sldChg chg="modTransition">
        <pc:chgData name="Leonard Walletzký" userId="5c6479d8-24c8-4ca4-a5c7-fde0682a328a" providerId="ADAL" clId="{CA7337C2-2CD6-4603-817A-01F0F7026234}" dt="2019-03-13T11:07:59.582" v="54"/>
        <pc:sldMkLst>
          <pc:docMk/>
          <pc:sldMk cId="1024358970" sldId="270"/>
        </pc:sldMkLst>
      </pc:sldChg>
      <pc:sldChg chg="addSp delSp modTransition">
        <pc:chgData name="Leonard Walletzký" userId="5c6479d8-24c8-4ca4-a5c7-fde0682a328a" providerId="ADAL" clId="{CA7337C2-2CD6-4603-817A-01F0F7026234}" dt="2019-03-13T11:08:02.429" v="55"/>
        <pc:sldMkLst>
          <pc:docMk/>
          <pc:sldMk cId="2085120274" sldId="271"/>
        </pc:sldMkLst>
        <pc:spChg chg="add del">
          <ac:chgData name="Leonard Walletzký" userId="5c6479d8-24c8-4ca4-a5c7-fde0682a328a" providerId="ADAL" clId="{CA7337C2-2CD6-4603-817A-01F0F7026234}" dt="2019-03-13T11:06:22.071" v="34"/>
          <ac:spMkLst>
            <pc:docMk/>
            <pc:sldMk cId="2085120274" sldId="271"/>
            <ac:spMk id="13" creationId="{6E4E75AF-84B5-49A4-982E-EE48F0015512}"/>
          </ac:spMkLst>
        </pc:spChg>
      </pc:sldChg>
      <pc:sldChg chg="addSp delSp modSp add">
        <pc:chgData name="Leonard Walletzký" userId="5c6479d8-24c8-4ca4-a5c7-fde0682a328a" providerId="ADAL" clId="{CA7337C2-2CD6-4603-817A-01F0F7026234}" dt="2019-03-13T11:02:51.660" v="32" actId="20577"/>
        <pc:sldMkLst>
          <pc:docMk/>
          <pc:sldMk cId="253188835" sldId="273"/>
        </pc:sldMkLst>
        <pc:spChg chg="add mod">
          <ac:chgData name="Leonard Walletzký" userId="5c6479d8-24c8-4ca4-a5c7-fde0682a328a" providerId="ADAL" clId="{CA7337C2-2CD6-4603-817A-01F0F7026234}" dt="2019-03-13T11:02:51.660" v="32" actId="20577"/>
          <ac:spMkLst>
            <pc:docMk/>
            <pc:sldMk cId="253188835" sldId="273"/>
            <ac:spMk id="24" creationId="{DE35A3BF-99DC-4270-9DF2-8E3058FB030B}"/>
          </ac:spMkLst>
        </pc:spChg>
        <pc:spChg chg="del">
          <ac:chgData name="Leonard Walletzký" userId="5c6479d8-24c8-4ca4-a5c7-fde0682a328a" providerId="ADAL" clId="{CA7337C2-2CD6-4603-817A-01F0F7026234}" dt="2019-03-13T11:02:41.739" v="10" actId="478"/>
          <ac:spMkLst>
            <pc:docMk/>
            <pc:sldMk cId="253188835" sldId="273"/>
            <ac:spMk id="34" creationId="{00000000-0000-0000-0000-000000000000}"/>
          </ac:spMkLst>
        </pc:spChg>
        <pc:grpChg chg="del">
          <ac:chgData name="Leonard Walletzký" userId="5c6479d8-24c8-4ca4-a5c7-fde0682a328a" providerId="ADAL" clId="{CA7337C2-2CD6-4603-817A-01F0F7026234}" dt="2019-03-13T11:01:50.939" v="7" actId="478"/>
          <ac:grpSpMkLst>
            <pc:docMk/>
            <pc:sldMk cId="253188835" sldId="273"/>
            <ac:grpSpMk id="30" creationId="{00000000-0000-0000-0000-000000000000}"/>
          </ac:grpSpMkLst>
        </pc:grpChg>
        <pc:picChg chg="del">
          <ac:chgData name="Leonard Walletzký" userId="5c6479d8-24c8-4ca4-a5c7-fde0682a328a" providerId="ADAL" clId="{CA7337C2-2CD6-4603-817A-01F0F7026234}" dt="2019-03-13T11:01:41.291" v="1" actId="478"/>
          <ac:picMkLst>
            <pc:docMk/>
            <pc:sldMk cId="253188835" sldId="273"/>
            <ac:picMk id="2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1:43.443" v="2" actId="478"/>
          <ac:picMkLst>
            <pc:docMk/>
            <pc:sldMk cId="253188835" sldId="273"/>
            <ac:picMk id="3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1:44.915" v="4" actId="478"/>
          <ac:picMkLst>
            <pc:docMk/>
            <pc:sldMk cId="253188835" sldId="273"/>
            <ac:picMk id="21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1:44.362" v="3" actId="478"/>
          <ac:picMkLst>
            <pc:docMk/>
            <pc:sldMk cId="253188835" sldId="273"/>
            <ac:picMk id="22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2:36.995" v="9" actId="478"/>
          <ac:picMkLst>
            <pc:docMk/>
            <pc:sldMk cId="253188835" sldId="273"/>
            <ac:picMk id="26" creationId="{00000000-0000-0000-0000-000000000000}"/>
          </ac:picMkLst>
        </pc:picChg>
        <pc:picChg chg="del mod">
          <ac:chgData name="Leonard Walletzký" userId="5c6479d8-24c8-4ca4-a5c7-fde0682a328a" providerId="ADAL" clId="{CA7337C2-2CD6-4603-817A-01F0F7026234}" dt="2019-03-13T11:01:45.492" v="6" actId="478"/>
          <ac:picMkLst>
            <pc:docMk/>
            <pc:sldMk cId="253188835" sldId="273"/>
            <ac:picMk id="29" creationId="{00000000-0000-0000-0000-000000000000}"/>
          </ac:picMkLst>
        </pc:picChg>
      </pc:sldChg>
      <pc:sldChg chg="delSp modSp add">
        <pc:chgData name="Leonard Walletzký" userId="5c6479d8-24c8-4ca4-a5c7-fde0682a328a" providerId="ADAL" clId="{CA7337C2-2CD6-4603-817A-01F0F7026234}" dt="2019-03-13T11:07:41.707" v="53" actId="478"/>
        <pc:sldMkLst>
          <pc:docMk/>
          <pc:sldMk cId="1101540483" sldId="293"/>
        </pc:sldMkLst>
        <pc:spChg chg="mod">
          <ac:chgData name="Leonard Walletzký" userId="5c6479d8-24c8-4ca4-a5c7-fde0682a328a" providerId="ADAL" clId="{CA7337C2-2CD6-4603-817A-01F0F7026234}" dt="2019-03-13T11:07:00.552" v="37" actId="404"/>
          <ac:spMkLst>
            <pc:docMk/>
            <pc:sldMk cId="1101540483" sldId="293"/>
            <ac:spMk id="23" creationId="{99257B3E-505B-4465-8687-06AD8109D22B}"/>
          </ac:spMkLst>
        </pc:spChg>
        <pc:spChg chg="mod">
          <ac:chgData name="Leonard Walletzký" userId="5c6479d8-24c8-4ca4-a5c7-fde0682a328a" providerId="ADAL" clId="{CA7337C2-2CD6-4603-817A-01F0F7026234}" dt="2019-03-13T11:07:20.959" v="45" actId="404"/>
          <ac:spMkLst>
            <pc:docMk/>
            <pc:sldMk cId="1101540483" sldId="293"/>
            <ac:spMk id="25" creationId="{278A21BD-9075-4376-A4B4-54AB9B00BFC0}"/>
          </ac:spMkLst>
        </pc:spChg>
        <pc:spChg chg="del">
          <ac:chgData name="Leonard Walletzký" userId="5c6479d8-24c8-4ca4-a5c7-fde0682a328a" providerId="ADAL" clId="{CA7337C2-2CD6-4603-817A-01F0F7026234}" dt="2019-03-13T11:07:33.070" v="51" actId="478"/>
          <ac:spMkLst>
            <pc:docMk/>
            <pc:sldMk cId="1101540483" sldId="293"/>
            <ac:spMk id="34" creationId="{00000000-0000-0000-0000-000000000000}"/>
          </ac:spMkLst>
        </pc:spChg>
        <pc:grpChg chg="del">
          <ac:chgData name="Leonard Walletzký" userId="5c6479d8-24c8-4ca4-a5c7-fde0682a328a" providerId="ADAL" clId="{CA7337C2-2CD6-4603-817A-01F0F7026234}" dt="2019-03-13T11:07:34.084" v="52" actId="478"/>
          <ac:grpSpMkLst>
            <pc:docMk/>
            <pc:sldMk cId="1101540483" sldId="293"/>
            <ac:grpSpMk id="30" creationId="{00000000-0000-0000-0000-000000000000}"/>
          </ac:grpSpMkLst>
        </pc:grpChg>
        <pc:picChg chg="del">
          <ac:chgData name="Leonard Walletzký" userId="5c6479d8-24c8-4ca4-a5c7-fde0682a328a" providerId="ADAL" clId="{CA7337C2-2CD6-4603-817A-01F0F7026234}" dt="2019-03-13T11:07:28.939" v="47" actId="478"/>
          <ac:picMkLst>
            <pc:docMk/>
            <pc:sldMk cId="1101540483" sldId="293"/>
            <ac:picMk id="2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7:28.018" v="46" actId="478"/>
          <ac:picMkLst>
            <pc:docMk/>
            <pc:sldMk cId="1101540483" sldId="293"/>
            <ac:picMk id="3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7:41.707" v="53" actId="478"/>
          <ac:picMkLst>
            <pc:docMk/>
            <pc:sldMk cId="1101540483" sldId="293"/>
            <ac:picMk id="17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7:30.110" v="48" actId="478"/>
          <ac:picMkLst>
            <pc:docMk/>
            <pc:sldMk cId="1101540483" sldId="293"/>
            <ac:picMk id="21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7:30.693" v="49" actId="478"/>
          <ac:picMkLst>
            <pc:docMk/>
            <pc:sldMk cId="1101540483" sldId="293"/>
            <ac:picMk id="22" creationId="{00000000-0000-0000-0000-000000000000}"/>
          </ac:picMkLst>
        </pc:picChg>
        <pc:picChg chg="del">
          <ac:chgData name="Leonard Walletzký" userId="5c6479d8-24c8-4ca4-a5c7-fde0682a328a" providerId="ADAL" clId="{CA7337C2-2CD6-4603-817A-01F0F7026234}" dt="2019-03-13T11:07:31.478" v="50" actId="478"/>
          <ac:picMkLst>
            <pc:docMk/>
            <pc:sldMk cId="1101540483" sldId="293"/>
            <ac:picMk id="29" creationId="{00000000-0000-0000-0000-000000000000}"/>
          </ac:picMkLst>
        </pc:picChg>
      </pc:sldChg>
    </pc:docChg>
  </pc:docChgLst>
  <pc:docChgLst>
    <pc:chgData name="Leonard Walletzký" userId="5c6479d8-24c8-4ca4-a5c7-fde0682a328a" providerId="ADAL" clId="{2A4C021C-6B7D-45B0-9C20-7F03679D9955}"/>
    <pc:docChg chg="undo custSel addSld delSld modSld sldOrd">
      <pc:chgData name="Leonard Walletzký" userId="5c6479d8-24c8-4ca4-a5c7-fde0682a328a" providerId="ADAL" clId="{2A4C021C-6B7D-45B0-9C20-7F03679D9955}" dt="2022-03-15T08:48:33.918" v="749" actId="26606"/>
      <pc:docMkLst>
        <pc:docMk/>
      </pc:docMkLst>
      <pc:sldChg chg="addSp delSp modSp mod modMedia modClrScheme chgLayout modNotes">
        <pc:chgData name="Leonard Walletzký" userId="5c6479d8-24c8-4ca4-a5c7-fde0682a328a" providerId="ADAL" clId="{2A4C021C-6B7D-45B0-9C20-7F03679D9955}" dt="2022-03-15T08:45:39.823" v="457" actId="790"/>
        <pc:sldMkLst>
          <pc:docMk/>
          <pc:sldMk cId="1696950749" sldId="256"/>
        </pc:sldMkLst>
        <pc:spChg chg="mod ord">
          <ac:chgData name="Leonard Walletzký" userId="5c6479d8-24c8-4ca4-a5c7-fde0682a328a" providerId="ADAL" clId="{2A4C021C-6B7D-45B0-9C20-7F03679D9955}" dt="2022-03-15T08:45:39.823" v="455" actId="790"/>
          <ac:spMkLst>
            <pc:docMk/>
            <pc:sldMk cId="1696950749" sldId="256"/>
            <ac:spMk id="2" creationId="{00000000-0000-0000-0000-000000000000}"/>
          </ac:spMkLst>
        </pc:spChg>
        <pc:spChg chg="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696950749" sldId="256"/>
            <ac:spMk id="3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696950749" sldId="256"/>
            <ac:spMk id="4" creationId="{0119A4A3-9916-4D84-9985-A365F37F2A1C}"/>
          </ac:spMkLst>
        </pc:spChg>
        <pc:spChg chg="add del mod">
          <ac:chgData name="Leonard Walletzký" userId="5c6479d8-24c8-4ca4-a5c7-fde0682a328a" providerId="ADAL" clId="{2A4C021C-6B7D-45B0-9C20-7F03679D9955}" dt="2022-03-15T08:45:05.226" v="448" actId="700"/>
          <ac:spMkLst>
            <pc:docMk/>
            <pc:sldMk cId="1696950749" sldId="256"/>
            <ac:spMk id="5" creationId="{11F1F552-770F-479E-AC7D-C0BA80E81BB0}"/>
          </ac:spMkLst>
        </pc:spChg>
        <pc:spChg chg="add mod">
          <ac:chgData name="Leonard Walletzký" userId="5c6479d8-24c8-4ca4-a5c7-fde0682a328a" providerId="ADAL" clId="{2A4C021C-6B7D-45B0-9C20-7F03679D9955}" dt="2022-03-15T08:45:39.823" v="454"/>
          <ac:spMkLst>
            <pc:docMk/>
            <pc:sldMk cId="1696950749" sldId="256"/>
            <ac:spMk id="8" creationId="{401E3106-B20A-66E2-D878-404F1073AD44}"/>
          </ac:spMkLst>
        </pc:spChg>
        <pc:spChg chg="add del mod">
          <ac:chgData name="Leonard Walletzký" userId="5c6479d8-24c8-4ca4-a5c7-fde0682a328a" providerId="ADAL" clId="{2A4C021C-6B7D-45B0-9C20-7F03679D9955}" dt="2022-03-15T08:45:16.410" v="453" actId="478"/>
          <ac:spMkLst>
            <pc:docMk/>
            <pc:sldMk cId="1696950749" sldId="256"/>
            <ac:spMk id="10" creationId="{7823F757-FBA5-6DB5-6E77-2E9A28DD0614}"/>
          </ac:spMkLst>
        </pc:spChg>
        <pc:spChg chg="add del mod">
          <ac:chgData name="Leonard Walletzký" userId="5c6479d8-24c8-4ca4-a5c7-fde0682a328a" providerId="ADAL" clId="{2A4C021C-6B7D-45B0-9C20-7F03679D9955}" dt="2022-03-15T08:45:13.803" v="452" actId="478"/>
          <ac:spMkLst>
            <pc:docMk/>
            <pc:sldMk cId="1696950749" sldId="256"/>
            <ac:spMk id="12" creationId="{257C76A9-D435-6B86-8BCA-0F6CDEA2A8A6}"/>
          </ac:spMkLst>
        </pc:spChg>
        <pc:picChg chg="add mod">
          <ac:chgData name="Leonard Walletzký" userId="5c6479d8-24c8-4ca4-a5c7-fde0682a328a" providerId="ADAL" clId="{2A4C021C-6B7D-45B0-9C20-7F03679D9955}" dt="2022-03-15T08:45:09.496" v="451"/>
          <ac:picMkLst>
            <pc:docMk/>
            <pc:sldMk cId="1696950749" sldId="256"/>
            <ac:picMk id="6" creationId="{BEBCC326-AF66-4A71-38E7-29653AAFB220}"/>
          </ac:picMkLst>
        </pc:picChg>
      </pc:sldChg>
      <pc:sldChg chg="addSp delSp modSp del">
        <pc:chgData name="Leonard Walletzký" userId="5c6479d8-24c8-4ca4-a5c7-fde0682a328a" providerId="ADAL" clId="{2A4C021C-6B7D-45B0-9C20-7F03679D9955}" dt="2022-03-15T08:23:17.396" v="173" actId="47"/>
        <pc:sldMkLst>
          <pc:docMk/>
          <pc:sldMk cId="4018976533" sldId="257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4018976533" sldId="257"/>
            <ac:spMk id="2" creationId="{5B1967AF-2B4D-4871-835A-EF4A39E095BF}"/>
          </ac:spMkLst>
        </pc:spChg>
        <pc:spChg chg="add mod">
          <ac:chgData name="Leonard Walletzký" userId="5c6479d8-24c8-4ca4-a5c7-fde0682a328a" providerId="ADAL" clId="{2A4C021C-6B7D-45B0-9C20-7F03679D9955}" dt="2022-03-15T08:14:04.253" v="4"/>
          <ac:spMkLst>
            <pc:docMk/>
            <pc:sldMk cId="4018976533" sldId="257"/>
            <ac:spMk id="3" creationId="{530CBD69-9AD5-415A-BC6A-B837FA7B4CBA}"/>
          </ac:spMkLst>
        </pc:spChg>
        <pc:picChg chg="mod">
          <ac:chgData name="Leonard Walletzký" userId="5c6479d8-24c8-4ca4-a5c7-fde0682a328a" providerId="ADAL" clId="{2A4C021C-6B7D-45B0-9C20-7F03679D9955}" dt="2022-03-15T08:14:04.253" v="4"/>
          <ac:picMkLst>
            <pc:docMk/>
            <pc:sldMk cId="4018976533" sldId="257"/>
            <ac:picMk id="6" creationId="{00000000-0000-0000-0000-000000000000}"/>
          </ac:picMkLst>
        </pc:picChg>
      </pc:sldChg>
      <pc:sldChg chg="addSp delSp modSp del">
        <pc:chgData name="Leonard Walletzký" userId="5c6479d8-24c8-4ca4-a5c7-fde0682a328a" providerId="ADAL" clId="{2A4C021C-6B7D-45B0-9C20-7F03679D9955}" dt="2022-03-15T08:23:17.396" v="173" actId="47"/>
        <pc:sldMkLst>
          <pc:docMk/>
          <pc:sldMk cId="234406446" sldId="258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34406446" sldId="258"/>
            <ac:spMk id="3" creationId="{70EAA17D-F598-4A88-ADF1-D068055D6575}"/>
          </ac:spMkLst>
        </pc:spChg>
        <pc:spChg chg="add mod">
          <ac:chgData name="Leonard Walletzký" userId="5c6479d8-24c8-4ca4-a5c7-fde0682a328a" providerId="ADAL" clId="{2A4C021C-6B7D-45B0-9C20-7F03679D9955}" dt="2022-03-15T08:14:04.253" v="4"/>
          <ac:spMkLst>
            <pc:docMk/>
            <pc:sldMk cId="234406446" sldId="258"/>
            <ac:spMk id="9" creationId="{FE63D1D9-3BD8-46CB-8DE4-67BEF8295FE0}"/>
          </ac:spMkLst>
        </pc:spChg>
        <pc:picChg chg="mod">
          <ac:chgData name="Leonard Walletzký" userId="5c6479d8-24c8-4ca4-a5c7-fde0682a328a" providerId="ADAL" clId="{2A4C021C-6B7D-45B0-9C20-7F03679D9955}" dt="2022-03-15T08:14:04.253" v="4"/>
          <ac:picMkLst>
            <pc:docMk/>
            <pc:sldMk cId="234406446" sldId="258"/>
            <ac:picMk id="6" creationId="{00000000-0000-0000-0000-000000000000}"/>
          </ac:picMkLst>
        </pc:picChg>
      </pc:sldChg>
      <pc:sldChg chg="addSp delSp modSp del mod">
        <pc:chgData name="Leonard Walletzký" userId="5c6479d8-24c8-4ca4-a5c7-fde0682a328a" providerId="ADAL" clId="{2A4C021C-6B7D-45B0-9C20-7F03679D9955}" dt="2022-03-15T08:42:06.957" v="434" actId="47"/>
        <pc:sldMkLst>
          <pc:docMk/>
          <pc:sldMk cId="1838531287" sldId="259"/>
        </pc:sldMkLst>
        <pc:spChg chg="del mod">
          <ac:chgData name="Leonard Walletzký" userId="5c6479d8-24c8-4ca4-a5c7-fde0682a328a" providerId="ADAL" clId="{2A4C021C-6B7D-45B0-9C20-7F03679D9955}" dt="2022-03-15T08:30:39.317" v="223"/>
          <ac:spMkLst>
            <pc:docMk/>
            <pc:sldMk cId="1838531287" sldId="259"/>
            <ac:spMk id="2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838531287" sldId="259"/>
            <ac:spMk id="3" creationId="{6EB215C6-D8C3-494B-B878-6896D49E71B4}"/>
          </ac:spMkLst>
        </pc:spChg>
        <pc:spChg chg="add mod">
          <ac:chgData name="Leonard Walletzký" userId="5c6479d8-24c8-4ca4-a5c7-fde0682a328a" providerId="ADAL" clId="{2A4C021C-6B7D-45B0-9C20-7F03679D9955}" dt="2022-03-15T08:14:04.253" v="4"/>
          <ac:spMkLst>
            <pc:docMk/>
            <pc:sldMk cId="1838531287" sldId="259"/>
            <ac:spMk id="4" creationId="{C24CD0DA-0457-4A1F-8621-57E4D523BAEE}"/>
          </ac:spMkLst>
        </pc:spChg>
        <pc:picChg chg="mod">
          <ac:chgData name="Leonard Walletzký" userId="5c6479d8-24c8-4ca4-a5c7-fde0682a328a" providerId="ADAL" clId="{2A4C021C-6B7D-45B0-9C20-7F03679D9955}" dt="2022-03-15T08:14:04.253" v="4"/>
          <ac:picMkLst>
            <pc:docMk/>
            <pc:sldMk cId="1838531287" sldId="259"/>
            <ac:picMk id="6" creationId="{00000000-0000-0000-0000-000000000000}"/>
          </ac:picMkLst>
        </pc:picChg>
      </pc:sldChg>
      <pc:sldChg chg="addSp delSp modSp del">
        <pc:chgData name="Leonard Walletzký" userId="5c6479d8-24c8-4ca4-a5c7-fde0682a328a" providerId="ADAL" clId="{2A4C021C-6B7D-45B0-9C20-7F03679D9955}" dt="2022-03-15T08:42:06.957" v="434" actId="47"/>
        <pc:sldMkLst>
          <pc:docMk/>
          <pc:sldMk cId="3961971604" sldId="260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3961971604" sldId="260"/>
            <ac:spMk id="2" creationId="{972F0C32-374B-4E58-BE50-65971BC15BA4}"/>
          </ac:spMkLst>
        </pc:spChg>
        <pc:spChg chg="add mod">
          <ac:chgData name="Leonard Walletzký" userId="5c6479d8-24c8-4ca4-a5c7-fde0682a328a" providerId="ADAL" clId="{2A4C021C-6B7D-45B0-9C20-7F03679D9955}" dt="2022-03-15T08:14:04.253" v="4"/>
          <ac:spMkLst>
            <pc:docMk/>
            <pc:sldMk cId="3961971604" sldId="260"/>
            <ac:spMk id="4" creationId="{E990B581-2A97-4DA1-B0F4-0169E29BCF57}"/>
          </ac:spMkLst>
        </pc:spChg>
        <pc:picChg chg="mod">
          <ac:chgData name="Leonard Walletzký" userId="5c6479d8-24c8-4ca4-a5c7-fde0682a328a" providerId="ADAL" clId="{2A4C021C-6B7D-45B0-9C20-7F03679D9955}" dt="2022-03-15T08:14:04.253" v="4"/>
          <ac:picMkLst>
            <pc:docMk/>
            <pc:sldMk cId="3961971604" sldId="260"/>
            <ac:picMk id="6" creationId="{00000000-0000-0000-0000-000000000000}"/>
          </ac:picMkLst>
        </pc:picChg>
      </pc:sldChg>
      <pc:sldChg chg="addSp delSp modSp del">
        <pc:chgData name="Leonard Walletzký" userId="5c6479d8-24c8-4ca4-a5c7-fde0682a328a" providerId="ADAL" clId="{2A4C021C-6B7D-45B0-9C20-7F03679D9955}" dt="2022-03-15T08:42:06.957" v="434" actId="47"/>
        <pc:sldMkLst>
          <pc:docMk/>
          <pc:sldMk cId="718292645" sldId="261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718292645" sldId="261"/>
            <ac:spMk id="2" creationId="{1203FC8C-F97C-4765-9E8F-82F6379F8DC0}"/>
          </ac:spMkLst>
        </pc:spChg>
        <pc:spChg chg="add mod">
          <ac:chgData name="Leonard Walletzký" userId="5c6479d8-24c8-4ca4-a5c7-fde0682a328a" providerId="ADAL" clId="{2A4C021C-6B7D-45B0-9C20-7F03679D9955}" dt="2022-03-15T08:14:04.253" v="4"/>
          <ac:spMkLst>
            <pc:docMk/>
            <pc:sldMk cId="718292645" sldId="261"/>
            <ac:spMk id="4" creationId="{AAF4A270-BC8D-4E1A-B89A-8F8867A59788}"/>
          </ac:spMkLst>
        </pc:spChg>
        <pc:picChg chg="mod">
          <ac:chgData name="Leonard Walletzký" userId="5c6479d8-24c8-4ca4-a5c7-fde0682a328a" providerId="ADAL" clId="{2A4C021C-6B7D-45B0-9C20-7F03679D9955}" dt="2022-03-15T08:14:04.253" v="4"/>
          <ac:picMkLst>
            <pc:docMk/>
            <pc:sldMk cId="718292645" sldId="261"/>
            <ac:picMk id="6" creationId="{00000000-0000-0000-0000-000000000000}"/>
          </ac:picMkLst>
        </pc:picChg>
      </pc:sldChg>
      <pc:sldChg chg="addSp delSp modSp mod modClrScheme chgLayout modNotes">
        <pc:chgData name="Leonard Walletzký" userId="5c6479d8-24c8-4ca4-a5c7-fde0682a328a" providerId="ADAL" clId="{2A4C021C-6B7D-45B0-9C20-7F03679D9955}" dt="2022-03-15T08:47:57.307" v="744" actId="478"/>
        <pc:sldMkLst>
          <pc:docMk/>
          <pc:sldMk cId="2096682987" sldId="262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96682987" sldId="262"/>
            <ac:spMk id="2" creationId="{1546F8F7-79E1-4145-A9F1-4A8F6900218F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96682987" sldId="262"/>
            <ac:spMk id="3" creationId="{3C209695-7B3B-400E-9949-43A24C09FAD3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96682987" sldId="262"/>
            <ac:spMk id="4" creationId="{4087D1BC-21EC-4411-B555-BE72D7E2BAF0}"/>
          </ac:spMkLst>
        </pc:spChg>
        <pc:spChg chg="mod ord">
          <ac:chgData name="Leonard Walletzký" userId="5c6479d8-24c8-4ca4-a5c7-fde0682a328a" providerId="ADAL" clId="{2A4C021C-6B7D-45B0-9C20-7F03679D9955}" dt="2022-03-15T08:47:49.607" v="743" actId="26606"/>
          <ac:spMkLst>
            <pc:docMk/>
            <pc:sldMk cId="2096682987" sldId="262"/>
            <ac:spMk id="23" creationId="{00000000-0000-0000-0000-000000000000}"/>
          </ac:spMkLst>
        </pc:spChg>
        <pc:spChg chg="mod ord">
          <ac:chgData name="Leonard Walletzký" userId="5c6479d8-24c8-4ca4-a5c7-fde0682a328a" providerId="ADAL" clId="{2A4C021C-6B7D-45B0-9C20-7F03679D9955}" dt="2022-03-15T08:47:49.607" v="743" actId="26606"/>
          <ac:spMkLst>
            <pc:docMk/>
            <pc:sldMk cId="2096682987" sldId="262"/>
            <ac:spMk id="24" creationId="{00000000-0000-0000-0000-000000000000}"/>
          </ac:spMkLst>
        </pc:spChg>
        <pc:spChg chg="add mod">
          <ac:chgData name="Leonard Walletzký" userId="5c6479d8-24c8-4ca4-a5c7-fde0682a328a" providerId="ADAL" clId="{2A4C021C-6B7D-45B0-9C20-7F03679D9955}" dt="2022-03-15T08:47:49.607" v="743" actId="26606"/>
          <ac:spMkLst>
            <pc:docMk/>
            <pc:sldMk cId="2096682987" sldId="262"/>
            <ac:spMk id="29" creationId="{484A2DBA-5103-4344-4371-67869DE98BBA}"/>
          </ac:spMkLst>
        </pc:spChg>
        <pc:spChg chg="add del mod">
          <ac:chgData name="Leonard Walletzký" userId="5c6479d8-24c8-4ca4-a5c7-fde0682a328a" providerId="ADAL" clId="{2A4C021C-6B7D-45B0-9C20-7F03679D9955}" dt="2022-03-15T08:47:57.307" v="744" actId="478"/>
          <ac:spMkLst>
            <pc:docMk/>
            <pc:sldMk cId="2096682987" sldId="262"/>
            <ac:spMk id="31" creationId="{CC3D2FDB-ACB5-46EC-3FBB-6528D3BF3147}"/>
          </ac:spMkLst>
        </pc:spChg>
        <pc:picChg chg="add mod">
          <ac:chgData name="Leonard Walletzký" userId="5c6479d8-24c8-4ca4-a5c7-fde0682a328a" providerId="ADAL" clId="{2A4C021C-6B7D-45B0-9C20-7F03679D9955}" dt="2022-03-15T08:47:49.607" v="743" actId="26606"/>
          <ac:picMkLst>
            <pc:docMk/>
            <pc:sldMk cId="2096682987" sldId="262"/>
            <ac:picMk id="8" creationId="{2DC3EC99-BE28-43E5-9889-3A50D94BD710}"/>
          </ac:picMkLst>
        </pc:picChg>
        <pc:picChg chg="del mod ord">
          <ac:chgData name="Leonard Walletzký" userId="5c6479d8-24c8-4ca4-a5c7-fde0682a328a" providerId="ADAL" clId="{2A4C021C-6B7D-45B0-9C20-7F03679D9955}" dt="2022-03-15T08:47:40.250" v="738" actId="478"/>
          <ac:picMkLst>
            <pc:docMk/>
            <pc:sldMk cId="2096682987" sldId="262"/>
            <ac:picMk id="26" creationId="{00000000-0000-0000-0000-000000000000}"/>
          </ac:picMkLst>
        </pc:picChg>
      </pc:sldChg>
      <pc:sldChg chg="addSp delSp modSp mod modShow modNotes">
        <pc:chgData name="Leonard Walletzký" userId="5c6479d8-24c8-4ca4-a5c7-fde0682a328a" providerId="ADAL" clId="{2A4C021C-6B7D-45B0-9C20-7F03679D9955}" dt="2022-03-15T08:45:40.059" v="682" actId="790"/>
        <pc:sldMkLst>
          <pc:docMk/>
          <pc:sldMk cId="991840693" sldId="263"/>
        </pc:sldMkLst>
        <pc:spChg chg="mod">
          <ac:chgData name="Leonard Walletzký" userId="5c6479d8-24c8-4ca4-a5c7-fde0682a328a" providerId="ADAL" clId="{2A4C021C-6B7D-45B0-9C20-7F03679D9955}" dt="2022-03-15T08:45:40.011" v="668" actId="790"/>
          <ac:spMkLst>
            <pc:docMk/>
            <pc:sldMk cId="991840693" sldId="263"/>
            <ac:spMk id="2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991840693" sldId="263"/>
            <ac:spMk id="3" creationId="{6A0C3FF8-1337-4E1B-B7EF-981FC032D7FB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991840693" sldId="263"/>
            <ac:spMk id="4" creationId="{01A9E47B-1CB8-4058-A2AD-445867AB105F}"/>
          </ac:spMkLst>
        </pc:spChg>
        <pc:spChg chg="mod">
          <ac:chgData name="Leonard Walletzký" userId="5c6479d8-24c8-4ca4-a5c7-fde0682a328a" providerId="ADAL" clId="{2A4C021C-6B7D-45B0-9C20-7F03679D9955}" dt="2022-03-15T08:45:40.043" v="674" actId="790"/>
          <ac:spMkLst>
            <pc:docMk/>
            <pc:sldMk cId="991840693" sldId="263"/>
            <ac:spMk id="9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43" v="675" actId="790"/>
          <ac:spMkLst>
            <pc:docMk/>
            <pc:sldMk cId="991840693" sldId="263"/>
            <ac:spMk id="10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43" v="676" actId="790"/>
          <ac:spMkLst>
            <pc:docMk/>
            <pc:sldMk cId="991840693" sldId="263"/>
            <ac:spMk id="11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43" v="677" actId="790"/>
          <ac:spMkLst>
            <pc:docMk/>
            <pc:sldMk cId="991840693" sldId="263"/>
            <ac:spMk id="12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43" v="678" actId="790"/>
          <ac:spMkLst>
            <pc:docMk/>
            <pc:sldMk cId="991840693" sldId="263"/>
            <ac:spMk id="13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43" v="679" actId="790"/>
          <ac:spMkLst>
            <pc:docMk/>
            <pc:sldMk cId="991840693" sldId="263"/>
            <ac:spMk id="14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40.059" v="680" actId="790"/>
          <ac:spMkLst>
            <pc:docMk/>
            <pc:sldMk cId="991840693" sldId="263"/>
            <ac:spMk id="15" creationId="{00000000-0000-0000-0000-000000000000}"/>
          </ac:spMkLst>
        </pc:spChg>
        <pc:graphicFrameChg chg="mod">
          <ac:chgData name="Leonard Walletzký" userId="5c6479d8-24c8-4ca4-a5c7-fde0682a328a" providerId="ADAL" clId="{2A4C021C-6B7D-45B0-9C20-7F03679D9955}" dt="2022-03-15T08:45:40.043" v="673"/>
          <ac:graphicFrameMkLst>
            <pc:docMk/>
            <pc:sldMk cId="991840693" sldId="263"/>
            <ac:graphicFrameMk id="6" creationId="{00000000-0000-0000-0000-000000000000}"/>
          </ac:graphicFrameMkLst>
        </pc:graphicFrameChg>
      </pc:sldChg>
      <pc:sldChg chg="addSp delSp modSp mod modClrScheme chgLayout modNotes">
        <pc:chgData name="Leonard Walletzký" userId="5c6479d8-24c8-4ca4-a5c7-fde0682a328a" providerId="ADAL" clId="{2A4C021C-6B7D-45B0-9C20-7F03679D9955}" dt="2022-03-15T08:48:24.111" v="748" actId="478"/>
        <pc:sldMkLst>
          <pc:docMk/>
          <pc:sldMk cId="601224295" sldId="264"/>
        </pc:sldMkLst>
        <pc:spChg chg="mod">
          <ac:chgData name="Leonard Walletzký" userId="5c6479d8-24c8-4ca4-a5c7-fde0682a328a" providerId="ADAL" clId="{2A4C021C-6B7D-45B0-9C20-7F03679D9955}" dt="2022-03-15T08:48:20.447" v="747" actId="26606"/>
          <ac:spMkLst>
            <pc:docMk/>
            <pc:sldMk cId="601224295" sldId="264"/>
            <ac:spMk id="2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8:20.447" v="747" actId="26606"/>
          <ac:spMkLst>
            <pc:docMk/>
            <pc:sldMk cId="601224295" sldId="264"/>
            <ac:spMk id="3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601224295" sldId="264"/>
            <ac:spMk id="4" creationId="{EEC89463-F2E8-4769-BD2B-A342A184F831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601224295" sldId="264"/>
            <ac:spMk id="5" creationId="{CE92AFE6-DB0C-437D-8DD6-FD701268E213}"/>
          </ac:spMkLst>
        </pc:spChg>
        <pc:spChg chg="add mod">
          <ac:chgData name="Leonard Walletzký" userId="5c6479d8-24c8-4ca4-a5c7-fde0682a328a" providerId="ADAL" clId="{2A4C021C-6B7D-45B0-9C20-7F03679D9955}" dt="2022-03-15T08:48:20.447" v="747" actId="26606"/>
          <ac:spMkLst>
            <pc:docMk/>
            <pc:sldMk cId="601224295" sldId="264"/>
            <ac:spMk id="8" creationId="{5441BFE3-0BD5-E8EC-E807-AE51C929A8DF}"/>
          </ac:spMkLst>
        </pc:spChg>
        <pc:spChg chg="add del mod">
          <ac:chgData name="Leonard Walletzký" userId="5c6479d8-24c8-4ca4-a5c7-fde0682a328a" providerId="ADAL" clId="{2A4C021C-6B7D-45B0-9C20-7F03679D9955}" dt="2022-03-15T08:48:24.111" v="748" actId="478"/>
          <ac:spMkLst>
            <pc:docMk/>
            <pc:sldMk cId="601224295" sldId="264"/>
            <ac:spMk id="10" creationId="{8B10985F-9CD5-F2C7-0376-50096E439AD8}"/>
          </ac:spMkLst>
        </pc:spChg>
      </pc:sldChg>
      <pc:sldChg chg="addSp delSp modSp mod modClrScheme chgLayout modNotes">
        <pc:chgData name="Leonard Walletzký" userId="5c6479d8-24c8-4ca4-a5c7-fde0682a328a" providerId="ADAL" clId="{2A4C021C-6B7D-45B0-9C20-7F03679D9955}" dt="2022-03-15T08:48:33.918" v="749" actId="26606"/>
        <pc:sldMkLst>
          <pc:docMk/>
          <pc:sldMk cId="624230802" sldId="265"/>
        </pc:sldMkLst>
        <pc:spChg chg="mod">
          <ac:chgData name="Leonard Walletzký" userId="5c6479d8-24c8-4ca4-a5c7-fde0682a328a" providerId="ADAL" clId="{2A4C021C-6B7D-45B0-9C20-7F03679D9955}" dt="2022-03-15T08:48:33.918" v="749" actId="26606"/>
          <ac:spMkLst>
            <pc:docMk/>
            <pc:sldMk cId="624230802" sldId="265"/>
            <ac:spMk id="2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8:33.918" v="749" actId="26606"/>
          <ac:spMkLst>
            <pc:docMk/>
            <pc:sldMk cId="624230802" sldId="265"/>
            <ac:spMk id="3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624230802" sldId="265"/>
            <ac:spMk id="5" creationId="{AF05AA51-6435-4AB2-A20B-D917BC6C1C77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624230802" sldId="265"/>
            <ac:spMk id="6" creationId="{3567EC1F-5E6A-4CCB-9CAE-C61AB2833EB6}"/>
          </ac:spMkLst>
        </pc:spChg>
        <pc:spChg chg="add mod">
          <ac:chgData name="Leonard Walletzký" userId="5c6479d8-24c8-4ca4-a5c7-fde0682a328a" providerId="ADAL" clId="{2A4C021C-6B7D-45B0-9C20-7F03679D9955}" dt="2022-03-15T08:48:33.918" v="749" actId="26606"/>
          <ac:spMkLst>
            <pc:docMk/>
            <pc:sldMk cId="624230802" sldId="265"/>
            <ac:spMk id="9" creationId="{C74AC053-4974-BC69-7C5A-40EF0A934072}"/>
          </ac:spMkLst>
        </pc:spChg>
        <pc:graphicFrameChg chg="mod modGraphic">
          <ac:chgData name="Leonard Walletzký" userId="5c6479d8-24c8-4ca4-a5c7-fde0682a328a" providerId="ADAL" clId="{2A4C021C-6B7D-45B0-9C20-7F03679D9955}" dt="2022-03-15T08:48:33.918" v="749" actId="26606"/>
          <ac:graphicFrameMkLst>
            <pc:docMk/>
            <pc:sldMk cId="624230802" sldId="265"/>
            <ac:graphicFrameMk id="4" creationId="{00000000-0000-0000-0000-000000000000}"/>
          </ac:graphicFrameMkLst>
        </pc:graphicFrameChg>
      </pc:sldChg>
      <pc:sldChg chg="addSp delSp modSp mod modNotes">
        <pc:chgData name="Leonard Walletzký" userId="5c6479d8-24c8-4ca4-a5c7-fde0682a328a" providerId="ADAL" clId="{2A4C021C-6B7D-45B0-9C20-7F03679D9955}" dt="2022-03-15T08:45:39.855" v="469" actId="790"/>
        <pc:sldMkLst>
          <pc:docMk/>
          <pc:sldMk cId="3654668425" sldId="266"/>
        </pc:sldMkLst>
        <pc:spChg chg="mod">
          <ac:chgData name="Leonard Walletzký" userId="5c6479d8-24c8-4ca4-a5c7-fde0682a328a" providerId="ADAL" clId="{2A4C021C-6B7D-45B0-9C20-7F03679D9955}" dt="2022-03-15T08:45:39.823" v="458" actId="790"/>
          <ac:spMkLst>
            <pc:docMk/>
            <pc:sldMk cId="3654668425" sldId="266"/>
            <ac:spMk id="2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23" v="459" actId="790"/>
          <ac:spMkLst>
            <pc:docMk/>
            <pc:sldMk cId="3654668425" sldId="266"/>
            <ac:spMk id="3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55" v="464" actId="790"/>
          <ac:spMkLst>
            <pc:docMk/>
            <pc:sldMk cId="3654668425" sldId="266"/>
            <ac:spMk id="5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55" v="465" actId="790"/>
          <ac:spMkLst>
            <pc:docMk/>
            <pc:sldMk cId="3654668425" sldId="266"/>
            <ac:spMk id="6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55" v="466" actId="790"/>
          <ac:spMkLst>
            <pc:docMk/>
            <pc:sldMk cId="3654668425" sldId="266"/>
            <ac:spMk id="7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55" v="467" actId="790"/>
          <ac:spMkLst>
            <pc:docMk/>
            <pc:sldMk cId="3654668425" sldId="266"/>
            <ac:spMk id="8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3654668425" sldId="266"/>
            <ac:spMk id="9" creationId="{66910BB7-B997-4334-AB89-1CFC52EFFC51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3654668425" sldId="266"/>
            <ac:spMk id="10" creationId="{8E2B184F-ADD5-4000-9756-DC88A79B908D}"/>
          </ac:spMkLst>
        </pc:spChg>
        <pc:graphicFrameChg chg="mod">
          <ac:chgData name="Leonard Walletzký" userId="5c6479d8-24c8-4ca4-a5c7-fde0682a328a" providerId="ADAL" clId="{2A4C021C-6B7D-45B0-9C20-7F03679D9955}" dt="2022-03-15T08:45:39.855" v="463"/>
          <ac:graphicFrameMkLst>
            <pc:docMk/>
            <pc:sldMk cId="3654668425" sldId="266"/>
            <ac:graphicFrameMk id="4" creationId="{00000000-0000-0000-0000-000000000000}"/>
          </ac:graphicFrameMkLst>
        </pc:graphicFrameChg>
      </pc:sldChg>
      <pc:sldChg chg="addSp delSp modSp mod modShow modNotes">
        <pc:chgData name="Leonard Walletzký" userId="5c6479d8-24c8-4ca4-a5c7-fde0682a328a" providerId="ADAL" clId="{2A4C021C-6B7D-45B0-9C20-7F03679D9955}" dt="2022-03-15T08:45:39.855" v="473" actId="790"/>
        <pc:sldMkLst>
          <pc:docMk/>
          <pc:sldMk cId="2725183793" sldId="267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725183793" sldId="267"/>
            <ac:spMk id="3" creationId="{71CD523C-57CF-4258-A259-74693B2DB8C7}"/>
          </ac:spMkLst>
        </pc:spChg>
        <pc:spChg chg="mod">
          <ac:chgData name="Leonard Walletzký" userId="5c6479d8-24c8-4ca4-a5c7-fde0682a328a" providerId="ADAL" clId="{2A4C021C-6B7D-45B0-9C20-7F03679D9955}" dt="2022-03-15T08:45:39.855" v="470" actId="790"/>
          <ac:spMkLst>
            <pc:docMk/>
            <pc:sldMk cId="2725183793" sldId="267"/>
            <ac:spMk id="5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725183793" sldId="267"/>
            <ac:spMk id="6" creationId="{F564C7C8-BF42-40E3-8C19-D40C4F48E76D}"/>
          </ac:spMkLst>
        </pc:spChg>
        <pc:spChg chg="add del mod">
          <ac:chgData name="Leonard Walletzký" userId="5c6479d8-24c8-4ca4-a5c7-fde0682a328a" providerId="ADAL" clId="{2A4C021C-6B7D-45B0-9C20-7F03679D9955}" dt="2022-03-15T08:15:17.099" v="13"/>
          <ac:spMkLst>
            <pc:docMk/>
            <pc:sldMk cId="2725183793" sldId="267"/>
            <ac:spMk id="7" creationId="{2BA672CF-3E17-411D-A0DB-756D190B5F4E}"/>
          </ac:spMkLst>
        </pc:spChg>
        <pc:spChg chg="add del mod">
          <ac:chgData name="Leonard Walletzký" userId="5c6479d8-24c8-4ca4-a5c7-fde0682a328a" providerId="ADAL" clId="{2A4C021C-6B7D-45B0-9C20-7F03679D9955}" dt="2022-03-15T08:15:17.099" v="13"/>
          <ac:spMkLst>
            <pc:docMk/>
            <pc:sldMk cId="2725183793" sldId="267"/>
            <ac:spMk id="8" creationId="{462E8822-64E1-4338-93AA-81555C820A7B}"/>
          </ac:spMkLst>
        </pc:spChg>
        <pc:spChg chg="mod">
          <ac:chgData name="Leonard Walletzký" userId="5c6479d8-24c8-4ca4-a5c7-fde0682a328a" providerId="ADAL" clId="{2A4C021C-6B7D-45B0-9C20-7F03679D9955}" dt="2022-03-15T08:45:39.855" v="471" actId="790"/>
          <ac:spMkLst>
            <pc:docMk/>
            <pc:sldMk cId="2725183793" sldId="267"/>
            <ac:spMk id="12" creationId="{00000000-0000-0000-0000-000000000000}"/>
          </ac:spMkLst>
        </pc:spChg>
      </pc:sldChg>
      <pc:sldChg chg="addSp delSp modSp mod modShow modNotes">
        <pc:chgData name="Leonard Walletzký" userId="5c6479d8-24c8-4ca4-a5c7-fde0682a328a" providerId="ADAL" clId="{2A4C021C-6B7D-45B0-9C20-7F03679D9955}" dt="2022-03-15T08:45:39.855" v="477" actId="790"/>
        <pc:sldMkLst>
          <pc:docMk/>
          <pc:sldMk cId="2196795247" sldId="268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196795247" sldId="268"/>
            <ac:spMk id="2" creationId="{6FBB2116-FD3A-4A8B-9927-6E2168C1E861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196795247" sldId="268"/>
            <ac:spMk id="3" creationId="{794FA177-ECF3-41B7-8B58-C0097EFA16DD}"/>
          </ac:spMkLst>
        </pc:spChg>
        <pc:spChg chg="add del mod">
          <ac:chgData name="Leonard Walletzký" userId="5c6479d8-24c8-4ca4-a5c7-fde0682a328a" providerId="ADAL" clId="{2A4C021C-6B7D-45B0-9C20-7F03679D9955}" dt="2022-03-15T08:15:10.433" v="11"/>
          <ac:spMkLst>
            <pc:docMk/>
            <pc:sldMk cId="2196795247" sldId="268"/>
            <ac:spMk id="4" creationId="{358934B3-9492-4B23-9AC9-C0EB52080D9F}"/>
          </ac:spMkLst>
        </pc:spChg>
        <pc:spChg chg="mod">
          <ac:chgData name="Leonard Walletzký" userId="5c6479d8-24c8-4ca4-a5c7-fde0682a328a" providerId="ADAL" clId="{2A4C021C-6B7D-45B0-9C20-7F03679D9955}" dt="2022-03-15T08:45:39.855" v="474" actId="790"/>
          <ac:spMkLst>
            <pc:docMk/>
            <pc:sldMk cId="2196795247" sldId="268"/>
            <ac:spMk id="5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5:10.433" v="11"/>
          <ac:spMkLst>
            <pc:docMk/>
            <pc:sldMk cId="2196795247" sldId="268"/>
            <ac:spMk id="6" creationId="{DC6F1BA4-682D-4FF6-AD2E-43094E72BDA0}"/>
          </ac:spMkLst>
        </pc:spChg>
        <pc:spChg chg="add del mod">
          <ac:chgData name="Leonard Walletzký" userId="5c6479d8-24c8-4ca4-a5c7-fde0682a328a" providerId="ADAL" clId="{2A4C021C-6B7D-45B0-9C20-7F03679D9955}" dt="2022-03-15T08:15:13.254" v="12"/>
          <ac:spMkLst>
            <pc:docMk/>
            <pc:sldMk cId="2196795247" sldId="268"/>
            <ac:spMk id="7" creationId="{57E51637-09AF-4990-A417-4553CAF2A19B}"/>
          </ac:spMkLst>
        </pc:spChg>
        <pc:spChg chg="add del mod">
          <ac:chgData name="Leonard Walletzký" userId="5c6479d8-24c8-4ca4-a5c7-fde0682a328a" providerId="ADAL" clId="{2A4C021C-6B7D-45B0-9C20-7F03679D9955}" dt="2022-03-15T08:15:13.254" v="12"/>
          <ac:spMkLst>
            <pc:docMk/>
            <pc:sldMk cId="2196795247" sldId="268"/>
            <ac:spMk id="8" creationId="{8EFD65B1-0F14-49AE-B843-3407F622916A}"/>
          </ac:spMkLst>
        </pc:spChg>
        <pc:spChg chg="mod">
          <ac:chgData name="Leonard Walletzký" userId="5c6479d8-24c8-4ca4-a5c7-fde0682a328a" providerId="ADAL" clId="{2A4C021C-6B7D-45B0-9C20-7F03679D9955}" dt="2022-03-15T08:45:39.855" v="475" actId="790"/>
          <ac:spMkLst>
            <pc:docMk/>
            <pc:sldMk cId="2196795247" sldId="268"/>
            <ac:spMk id="12" creationId="{00000000-0000-0000-0000-000000000000}"/>
          </ac:spMkLst>
        </pc:spChg>
      </pc:sldChg>
      <pc:sldChg chg="addSp delSp modSp mod modClrScheme chgLayout modNotes">
        <pc:chgData name="Leonard Walletzký" userId="5c6479d8-24c8-4ca4-a5c7-fde0682a328a" providerId="ADAL" clId="{2A4C021C-6B7D-45B0-9C20-7F03679D9955}" dt="2022-03-15T08:45:39.870" v="481" actId="790"/>
        <pc:sldMkLst>
          <pc:docMk/>
          <pc:sldMk cId="3299531341" sldId="269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3299531341" sldId="269"/>
            <ac:spMk id="3" creationId="{006F6099-5F15-4902-8F97-70DDC873F850}"/>
          </ac:spMkLst>
        </pc:spChg>
        <pc:spChg chg="mod ord">
          <ac:chgData name="Leonard Walletzký" userId="5c6479d8-24c8-4ca4-a5c7-fde0682a328a" providerId="ADAL" clId="{2A4C021C-6B7D-45B0-9C20-7F03679D9955}" dt="2022-03-15T08:45:39.870" v="478" actId="790"/>
          <ac:spMkLst>
            <pc:docMk/>
            <pc:sldMk cId="3299531341" sldId="269"/>
            <ac:spMk id="4" creationId="{00000000-0000-0000-0000-000000000000}"/>
          </ac:spMkLst>
        </pc:spChg>
        <pc:spChg chg="mod ord">
          <ac:chgData name="Leonard Walletzký" userId="5c6479d8-24c8-4ca4-a5c7-fde0682a328a" providerId="ADAL" clId="{2A4C021C-6B7D-45B0-9C20-7F03679D9955}" dt="2022-03-15T08:45:39.870" v="479" actId="790"/>
          <ac:spMkLst>
            <pc:docMk/>
            <pc:sldMk cId="3299531341" sldId="269"/>
            <ac:spMk id="5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3299531341" sldId="269"/>
            <ac:spMk id="6" creationId="{5D757EB4-7F94-4EDC-B76D-BFE18ACF4E4C}"/>
          </ac:spMkLst>
        </pc:spChg>
        <pc:spChg chg="add del mod">
          <ac:chgData name="Leonard Walletzký" userId="5c6479d8-24c8-4ca4-a5c7-fde0682a328a" providerId="ADAL" clId="{2A4C021C-6B7D-45B0-9C20-7F03679D9955}" dt="2022-03-15T08:14:24.842" v="5" actId="700"/>
          <ac:spMkLst>
            <pc:docMk/>
            <pc:sldMk cId="3299531341" sldId="269"/>
            <ac:spMk id="7" creationId="{86A3EB88-45F8-41E5-ABFA-59FC0A786DE4}"/>
          </ac:spMkLst>
        </pc:spChg>
      </pc:sldChg>
      <pc:sldChg chg="addSp delSp modSp del mod">
        <pc:chgData name="Leonard Walletzký" userId="5c6479d8-24c8-4ca4-a5c7-fde0682a328a" providerId="ADAL" clId="{2A4C021C-6B7D-45B0-9C20-7F03679D9955}" dt="2022-03-15T08:15:58.020" v="17" actId="47"/>
        <pc:sldMkLst>
          <pc:docMk/>
          <pc:sldMk cId="1024358970" sldId="270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024358970" sldId="270"/>
            <ac:spMk id="2" creationId="{5D1BB12D-DAE9-4CA7-B959-29BF96271156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024358970" sldId="270"/>
            <ac:spMk id="3" creationId="{7E78C31D-E847-481D-9312-099377B3AD7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1024358970" sldId="270"/>
            <ac:spMk id="4" creationId="{514E5E19-45B0-4370-83F4-B5FFE7AEB016}"/>
          </ac:spMkLst>
        </pc:spChg>
        <pc:spChg chg="mod">
          <ac:chgData name="Leonard Walletzký" userId="5c6479d8-24c8-4ca4-a5c7-fde0682a328a" providerId="ADAL" clId="{2A4C021C-6B7D-45B0-9C20-7F03679D9955}" dt="2022-03-15T08:13:56.038" v="0"/>
          <ac:spMkLst>
            <pc:docMk/>
            <pc:sldMk cId="1024358970" sldId="270"/>
            <ac:spMk id="5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14:04.253" v="4"/>
          <ac:spMkLst>
            <pc:docMk/>
            <pc:sldMk cId="1024358970" sldId="270"/>
            <ac:spMk id="6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14:04.253" v="4"/>
          <ac:spMkLst>
            <pc:docMk/>
            <pc:sldMk cId="1024358970" sldId="270"/>
            <ac:spMk id="8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15:02.702" v="8" actId="21"/>
          <ac:spMkLst>
            <pc:docMk/>
            <pc:sldMk cId="1024358970" sldId="270"/>
            <ac:spMk id="9" creationId="{00000000-0000-0000-0000-000000000000}"/>
          </ac:spMkLst>
        </pc:spChg>
      </pc:sldChg>
      <pc:sldChg chg="addSp delSp modSp mod modShow modNotes">
        <pc:chgData name="Leonard Walletzký" userId="5c6479d8-24c8-4ca4-a5c7-fde0682a328a" providerId="ADAL" clId="{2A4C021C-6B7D-45B0-9C20-7F03679D9955}" dt="2022-03-15T08:45:39.870" v="489" actId="790"/>
        <pc:sldMkLst>
          <pc:docMk/>
          <pc:sldMk cId="2085120274" sldId="271"/>
        </pc:sldMkLst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85120274" sldId="271"/>
            <ac:spMk id="2" creationId="{3605AE4D-4131-4B8F-A694-642940B286B1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85120274" sldId="271"/>
            <ac:spMk id="4" creationId="{AB7A102A-385B-4879-9F82-52D69D342C41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085120274" sldId="271"/>
            <ac:spMk id="5" creationId="{6B7E2104-A9FA-46BA-8738-63D7CBED4D41}"/>
          </ac:spMkLst>
        </pc:spChg>
        <pc:spChg chg="mod">
          <ac:chgData name="Leonard Walletzký" userId="5c6479d8-24c8-4ca4-a5c7-fde0682a328a" providerId="ADAL" clId="{2A4C021C-6B7D-45B0-9C20-7F03679D9955}" dt="2022-03-15T08:45:39.870" v="482"/>
          <ac:spMkLst>
            <pc:docMk/>
            <pc:sldMk cId="2085120274" sldId="271"/>
            <ac:spMk id="6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70" v="485" actId="790"/>
          <ac:spMkLst>
            <pc:docMk/>
            <pc:sldMk cId="2085120274" sldId="271"/>
            <ac:spMk id="7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70" v="483" actId="790"/>
          <ac:spMkLst>
            <pc:docMk/>
            <pc:sldMk cId="2085120274" sldId="271"/>
            <ac:spMk id="8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70" v="484" actId="790"/>
          <ac:spMkLst>
            <pc:docMk/>
            <pc:sldMk cId="2085120274" sldId="271"/>
            <ac:spMk id="9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70" v="486" actId="790"/>
          <ac:spMkLst>
            <pc:docMk/>
            <pc:sldMk cId="2085120274" sldId="271"/>
            <ac:spMk id="10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870" v="487" actId="790"/>
          <ac:spMkLst>
            <pc:docMk/>
            <pc:sldMk cId="2085120274" sldId="271"/>
            <ac:spMk id="11" creationId="{00000000-0000-0000-0000-000000000000}"/>
          </ac:spMkLst>
        </pc:spChg>
      </pc:sldChg>
      <pc:sldChg chg="addSp delSp modSp mod modNotes">
        <pc:chgData name="Leonard Walletzký" userId="5c6479d8-24c8-4ca4-a5c7-fde0682a328a" providerId="ADAL" clId="{2A4C021C-6B7D-45B0-9C20-7F03679D9955}" dt="2022-03-15T08:45:39.902" v="531" actId="790"/>
        <pc:sldMkLst>
          <pc:docMk/>
          <pc:sldMk cId="2735429889" sldId="272"/>
        </pc:sldMkLst>
        <pc:spChg chg="mod">
          <ac:chgData name="Leonard Walletzký" userId="5c6479d8-24c8-4ca4-a5c7-fde0682a328a" providerId="ADAL" clId="{2A4C021C-6B7D-45B0-9C20-7F03679D9955}" dt="2022-03-15T08:45:39.902" v="528" actId="790"/>
          <ac:spMkLst>
            <pc:docMk/>
            <pc:sldMk cId="2735429889" sldId="272"/>
            <ac:spMk id="2" creationId="{00000000-0000-0000-0000-000000000000}"/>
          </ac:spMkLst>
        </pc:spChg>
        <pc:spChg chg="mod">
          <ac:chgData name="Leonard Walletzký" userId="5c6479d8-24c8-4ca4-a5c7-fde0682a328a" providerId="ADAL" clId="{2A4C021C-6B7D-45B0-9C20-7F03679D9955}" dt="2022-03-15T08:45:39.902" v="529" actId="790"/>
          <ac:spMkLst>
            <pc:docMk/>
            <pc:sldMk cId="2735429889" sldId="272"/>
            <ac:spMk id="3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735429889" sldId="272"/>
            <ac:spMk id="4" creationId="{6D1035B0-317E-4960-A645-E11AFF2D8535}"/>
          </ac:spMkLst>
        </pc:spChg>
        <pc:spChg chg="mod">
          <ac:chgData name="Leonard Walletzký" userId="5c6479d8-24c8-4ca4-a5c7-fde0682a328a" providerId="ADAL" clId="{2A4C021C-6B7D-45B0-9C20-7F03679D9955}" dt="2022-03-15T08:45:39.902" v="527"/>
          <ac:spMkLst>
            <pc:docMk/>
            <pc:sldMk cId="2735429889" sldId="272"/>
            <ac:spMk id="5" creationId="{00000000-0000-0000-0000-000000000000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735429889" sldId="272"/>
            <ac:spMk id="6" creationId="{7146E53A-AE10-4353-A051-CC2D731ECB73}"/>
          </ac:spMkLst>
        </pc:spChg>
        <pc:spChg chg="add del mod">
          <ac:chgData name="Leonard Walletzký" userId="5c6479d8-24c8-4ca4-a5c7-fde0682a328a" providerId="ADAL" clId="{2A4C021C-6B7D-45B0-9C20-7F03679D9955}" dt="2022-03-15T08:14:04.253" v="4"/>
          <ac:spMkLst>
            <pc:docMk/>
            <pc:sldMk cId="2735429889" sldId="272"/>
            <ac:spMk id="7" creationId="{7D91FE91-466F-49AB-AB2A-5640FA1C9257}"/>
          </ac:spMkLst>
        </pc:spChg>
      </pc:sldChg>
      <pc:sldChg chg="addSp delSp modSp mod modNotes">
        <pc:chgData name="Leonard Walletzký" userId="5c6479d8-24c8-4ca4-a5c7-fde0682a328a" providerId="ADAL" clId="{2A4C021C-6B7D-45B0-9C20-7F03679D9955}" dt="2022-03-15T08:45:39.996" v="662" actId="790"/>
        <pc:sldMkLst>
          <pc:docMk/>
          <pc:sldMk cId="253188835" sldId="273"/>
        </pc:sldMkLst>
        <pc:spChg chg="add del mod">
          <ac:chgData name="Leonard Walletzký" userId="5c6479d8-24c8-4ca4-a5c7-fde0682a328a" providerId="ADAL" clId="{2A4C021C-6B7D-45B0-9C20-7F03679D9955}" dt="2022-03-15T08:42:40.638" v="441" actId="478"/>
          <ac:spMkLst>
            <pc:docMk/>
            <pc:sldMk cId="253188835" sldId="273"/>
            <ac:spMk id="2" creationId="{3DA7485B-B533-4CFC-9C42-AE91986B33F9}"/>
          </ac:spMkLst>
        </pc:spChg>
        <pc:spChg chg="add del mod">
          <ac:chgData name="Leonard Walletzký" userId="5c6479d8-24c8-4ca4-a5c7-fde0682a328a" providerId="ADAL" clId="{2A4C021C-6B7D-45B0-9C20-7F03679D9955}" dt="2022-03-15T08:42:37.075" v="440" actId="478"/>
          <ac:spMkLst>
            <pc:docMk/>
            <pc:sldMk cId="253188835" sldId="273"/>
            <ac:spMk id="3" creationId="{CCFCB27D-C5E1-4008-9C51-E8F365F79C0F}"/>
          </ac:spMkLst>
        </pc:spChg>
        <pc:spChg chg="mod">
          <ac:chgData name="Leonard Walletzký" userId="5c6479d8-24c8-4ca4-a5c7-fde0682a328a" providerId="ADAL" clId="{2A4C021C-6B7D-45B0-9C20-7F03679D9955}" dt="2022-03-15T08:45:39.980" v="655"/>
          <ac:spMkLst>
            <pc:docMk/>
            <pc:sldMk cId="253188835" sldId="273"/>
            <ac:spMk id="17" creationId="{A55CE188-B3E7-4B57-A2C3-4E18A471411D}"/>
          </ac:spMkLst>
        </pc:spChg>
        <pc:spChg chg="mod">
          <ac:chgData name="Leonard Walletzký" userId="5c6479d8-24c8-4ca4-a5c7-fde0682a328a" providerId="ADAL" clId="{2A4C021C-6B7D-45B0-9C20-7F03679D9955}" dt="2022-03-15T08:45:39.980" v="656"/>
          <ac:spMkLst>
            <pc:docMk/>
            <pc:sldMk cId="253188835" sldId="273"/>
            <ac:spMk id="18" creationId="{A300A784-E1CF-4071-A403-0BF8682B70FC}"/>
          </ac:spMkLst>
        </pc:spChg>
        <pc:spChg chg="mod">
          <ac:chgData name="Leonard Walletzký" userId="5c6479d8-24c8-4ca4-a5c7-fde0682a328a" providerId="ADAL" clId="{2A4C021C-6B7D-45B0-9C20-7F03679D9955}" dt="2022-03-15T08:45:39.980" v="657"/>
          <ac:spMkLst>
            <pc:docMk/>
            <pc:sldMk cId="253188835" sldId="273"/>
            <ac:spMk id="19" creationId="{66B431E9-86DA-407A-B73D-62CD57DC656A}"/>
          </ac:spMkLst>
        </pc:spChg>
        <pc:spChg chg="mod">
          <ac:chgData name="Leonard Walletzký" userId="5c6479d8-24c8-4ca4-a5c7-fde0682a328a" providerId="ADAL" clId="{2A4C021C-6B7D-45B0-9C20-7F03679D9955}" dt="2022-03-15T08:45:39.980" v="658"/>
          <ac:spMkLst>
            <pc:docMk/>
            <pc:sldMk cId="253188835" sldId="273"/>
            <ac:spMk id="20" creationId="{693F1D9C-8DF9-4B1B-B8DC-7F950AFC76AA}"/>
          </ac:spMkLst>
        </pc:spChg>
        <pc:spChg chg="mod">
          <ac:chgData name="Leonard Walletzký" userId="5c6479d8-24c8-4ca4-a5c7-fde0682a328a" providerId="ADAL" clId="{2A4C021C-6B7D-45B0-9C20-7F03679D9955}" dt="2022-03-15T08:45:39.980" v="659"/>
          <ac:spMkLst>
            <pc:docMk/>
            <pc:sldMk cId="253188835" sldId="273"/>
            <ac:spMk id="23" creationId="{D009C2C2-1B09-4726-8C74-29B729BD9729}"/>
          </ac:spMkLst>
        </pc:spChg>
        <pc:spChg chg="mod">
          <ac:chgData name="Leonard Walletzký" userId="5c6479d8-24c8-4ca4-a5c7-fde0682a328a" providerId="ADAL" clId="{2A4C021C-6B7D-45B0-9C20-7F03679D9955}" dt="2022-03-15T08:45:39.980" v="660"/>
          <ac:spMkLst>
            <pc:docMk/>
            <pc:sldMk cId="253188835" sldId="273"/>
            <ac:spMk id="24" creationId="{DE35A3BF-99DC-4270-9DF2-8E3058FB030B}"/>
          </ac:spMkLst>
        </pc:spChg>
      </pc:sldChg>
      <pc:sldChg chg="addSp delSp modSp mod modClrScheme chgLayout modNotes">
        <pc:chgData name="Leonard Walletzký" userId="5c6479d8-24c8-4ca4-a5c7-fde0682a328a" providerId="ADAL" clId="{2A4C021C-6B7D-45B0-9C20-7F03679D9955}" dt="2022-03-15T08:45:39.886" v="505" actId="790"/>
        <pc:sldMkLst>
          <pc:docMk/>
          <pc:sldMk cId="1101540483" sldId="293"/>
        </pc:sldMkLst>
        <pc:spChg chg="add mod ord">
          <ac:chgData name="Leonard Walletzký" userId="5c6479d8-24c8-4ca4-a5c7-fde0682a328a" providerId="ADAL" clId="{2A4C021C-6B7D-45B0-9C20-7F03679D9955}" dt="2022-03-15T08:45:39.886" v="503" actId="790"/>
          <ac:spMkLst>
            <pc:docMk/>
            <pc:sldMk cId="1101540483" sldId="293"/>
            <ac:spMk id="2" creationId="{0FD00BAC-F623-4DB9-8AE2-2CD0AE44EFF4}"/>
          </ac:spMkLst>
        </pc:spChg>
        <pc:spChg chg="add del mod">
          <ac:chgData name="Leonard Walletzký" userId="5c6479d8-24c8-4ca4-a5c7-fde0682a328a" providerId="ADAL" clId="{2A4C021C-6B7D-45B0-9C20-7F03679D9955}" dt="2022-03-15T08:16:50.488" v="60" actId="478"/>
          <ac:spMkLst>
            <pc:docMk/>
            <pc:sldMk cId="1101540483" sldId="293"/>
            <ac:spMk id="3" creationId="{7EAA0165-3AAC-4FB2-BA0D-A8EA96606202}"/>
          </ac:spMkLst>
        </pc:spChg>
        <pc:spChg chg="mod">
          <ac:chgData name="Leonard Walletzký" userId="5c6479d8-24c8-4ca4-a5c7-fde0682a328a" providerId="ADAL" clId="{2A4C021C-6B7D-45B0-9C20-7F03679D9955}" dt="2022-03-15T08:45:39.870" v="490"/>
          <ac:spMkLst>
            <pc:docMk/>
            <pc:sldMk cId="1101540483" sldId="293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870" v="491"/>
          <ac:spMkLst>
            <pc:docMk/>
            <pc:sldMk cId="1101540483" sldId="293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870" v="492"/>
          <ac:spMkLst>
            <pc:docMk/>
            <pc:sldMk cId="1101540483" sldId="293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870" v="493"/>
          <ac:spMkLst>
            <pc:docMk/>
            <pc:sldMk cId="1101540483" sldId="293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870" v="494"/>
          <ac:spMkLst>
            <pc:docMk/>
            <pc:sldMk cId="1101540483" sldId="293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870" v="495"/>
          <ac:spMkLst>
            <pc:docMk/>
            <pc:sldMk cId="1101540483" sldId="293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886" v="496"/>
          <ac:spMkLst>
            <pc:docMk/>
            <pc:sldMk cId="1101540483" sldId="293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886" v="497"/>
          <ac:spMkLst>
            <pc:docMk/>
            <pc:sldMk cId="1101540483" sldId="293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886" v="498"/>
          <ac:spMkLst>
            <pc:docMk/>
            <pc:sldMk cId="1101540483" sldId="293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886" v="499"/>
          <ac:spMkLst>
            <pc:docMk/>
            <pc:sldMk cId="1101540483" sldId="293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886" v="500"/>
          <ac:spMkLst>
            <pc:docMk/>
            <pc:sldMk cId="1101540483" sldId="293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886" v="501"/>
          <ac:spMkLst>
            <pc:docMk/>
            <pc:sldMk cId="1101540483" sldId="293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886" v="502"/>
          <ac:spMkLst>
            <pc:docMk/>
            <pc:sldMk cId="1101540483" sldId="293"/>
            <ac:spMk id="28" creationId="{CC969165-F636-4FC9-8FC0-6C36664ECCA2}"/>
          </ac:spMkLst>
        </pc:spChg>
      </pc:sldChg>
      <pc:sldChg chg="addSp delSp modSp add mod modNotes">
        <pc:chgData name="Leonard Walletzký" userId="5c6479d8-24c8-4ca4-a5c7-fde0682a328a" providerId="ADAL" clId="{2A4C021C-6B7D-45B0-9C20-7F03679D9955}" dt="2022-03-15T08:45:39.902" v="526" actId="790"/>
        <pc:sldMkLst>
          <pc:docMk/>
          <pc:sldMk cId="1997748" sldId="294"/>
        </pc:sldMkLst>
        <pc:spChg chg="mod">
          <ac:chgData name="Leonard Walletzký" userId="5c6479d8-24c8-4ca4-a5c7-fde0682a328a" providerId="ADAL" clId="{2A4C021C-6B7D-45B0-9C20-7F03679D9955}" dt="2022-03-15T08:45:39.886" v="519" actId="790"/>
          <ac:spMkLst>
            <pc:docMk/>
            <pc:sldMk cId="1997748" sldId="294"/>
            <ac:spMk id="2" creationId="{0FD00BAC-F623-4DB9-8AE2-2CD0AE44EFF4}"/>
          </ac:spMkLst>
        </pc:spChg>
        <pc:spChg chg="mod">
          <ac:chgData name="Leonard Walletzký" userId="5c6479d8-24c8-4ca4-a5c7-fde0682a328a" providerId="ADAL" clId="{2A4C021C-6B7D-45B0-9C20-7F03679D9955}" dt="2022-03-15T08:45:39.886" v="506"/>
          <ac:spMkLst>
            <pc:docMk/>
            <pc:sldMk cId="1997748" sldId="294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886" v="507"/>
          <ac:spMkLst>
            <pc:docMk/>
            <pc:sldMk cId="1997748" sldId="294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886" v="508"/>
          <ac:spMkLst>
            <pc:docMk/>
            <pc:sldMk cId="1997748" sldId="294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886" v="509"/>
          <ac:spMkLst>
            <pc:docMk/>
            <pc:sldMk cId="1997748" sldId="294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886" v="510"/>
          <ac:spMkLst>
            <pc:docMk/>
            <pc:sldMk cId="1997748" sldId="294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886" v="511"/>
          <ac:spMkLst>
            <pc:docMk/>
            <pc:sldMk cId="1997748" sldId="294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886" v="512"/>
          <ac:spMkLst>
            <pc:docMk/>
            <pc:sldMk cId="1997748" sldId="294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886" v="513"/>
          <ac:spMkLst>
            <pc:docMk/>
            <pc:sldMk cId="1997748" sldId="294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886" v="514"/>
          <ac:spMkLst>
            <pc:docMk/>
            <pc:sldMk cId="1997748" sldId="294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886" v="515"/>
          <ac:spMkLst>
            <pc:docMk/>
            <pc:sldMk cId="1997748" sldId="294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886" v="516"/>
          <ac:spMkLst>
            <pc:docMk/>
            <pc:sldMk cId="1997748" sldId="294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886" v="517"/>
          <ac:spMkLst>
            <pc:docMk/>
            <pc:sldMk cId="1997748" sldId="294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886" v="518"/>
          <ac:spMkLst>
            <pc:docMk/>
            <pc:sldMk cId="1997748" sldId="294"/>
            <ac:spMk id="28" creationId="{CC969165-F636-4FC9-8FC0-6C36664ECCA2}"/>
          </ac:spMkLst>
        </pc:spChg>
        <pc:spChg chg="add mod">
          <ac:chgData name="Leonard Walletzký" userId="5c6479d8-24c8-4ca4-a5c7-fde0682a328a" providerId="ADAL" clId="{2A4C021C-6B7D-45B0-9C20-7F03679D9955}" dt="2022-03-15T08:45:39.886" v="520" actId="790"/>
          <ac:spMkLst>
            <pc:docMk/>
            <pc:sldMk cId="1997748" sldId="294"/>
            <ac:spMk id="29" creationId="{DA6160B5-AFDB-4996-B5C1-2353784AAEEF}"/>
          </ac:spMkLst>
        </pc:spChg>
        <pc:spChg chg="add del">
          <ac:chgData name="Leonard Walletzký" userId="5c6479d8-24c8-4ca4-a5c7-fde0682a328a" providerId="ADAL" clId="{2A4C021C-6B7D-45B0-9C20-7F03679D9955}" dt="2022-03-15T08:21:43.126" v="158" actId="22"/>
          <ac:spMkLst>
            <pc:docMk/>
            <pc:sldMk cId="1997748" sldId="294"/>
            <ac:spMk id="40" creationId="{C947B089-3D14-4D6E-8B90-C8228569CCD1}"/>
          </ac:spMkLst>
        </pc:spChg>
        <pc:spChg chg="add mod">
          <ac:chgData name="Leonard Walletzký" userId="5c6479d8-24c8-4ca4-a5c7-fde0682a328a" providerId="ADAL" clId="{2A4C021C-6B7D-45B0-9C20-7F03679D9955}" dt="2022-03-15T08:45:39.902" v="521" actId="790"/>
          <ac:spMkLst>
            <pc:docMk/>
            <pc:sldMk cId="1997748" sldId="294"/>
            <ac:spMk id="41" creationId="{677B380E-96F5-48F8-91DD-A1D335649F3E}"/>
          </ac:spMkLst>
        </pc:spChg>
        <pc:spChg chg="add mod">
          <ac:chgData name="Leonard Walletzký" userId="5c6479d8-24c8-4ca4-a5c7-fde0682a328a" providerId="ADAL" clId="{2A4C021C-6B7D-45B0-9C20-7F03679D9955}" dt="2022-03-15T08:45:39.902" v="522" actId="790"/>
          <ac:spMkLst>
            <pc:docMk/>
            <pc:sldMk cId="1997748" sldId="294"/>
            <ac:spMk id="42" creationId="{470A3B80-A6E1-4CD6-B763-829C6E160459}"/>
          </ac:spMkLst>
        </pc:spChg>
        <pc:spChg chg="add mod">
          <ac:chgData name="Leonard Walletzký" userId="5c6479d8-24c8-4ca4-a5c7-fde0682a328a" providerId="ADAL" clId="{2A4C021C-6B7D-45B0-9C20-7F03679D9955}" dt="2022-03-15T08:45:39.902" v="523" actId="790"/>
          <ac:spMkLst>
            <pc:docMk/>
            <pc:sldMk cId="1997748" sldId="294"/>
            <ac:spMk id="43" creationId="{91798199-4CAA-4254-8D8E-077B938A60EF}"/>
          </ac:spMkLst>
        </pc:spChg>
        <pc:spChg chg="add mod">
          <ac:chgData name="Leonard Walletzký" userId="5c6479d8-24c8-4ca4-a5c7-fde0682a328a" providerId="ADAL" clId="{2A4C021C-6B7D-45B0-9C20-7F03679D9955}" dt="2022-03-15T08:45:39.902" v="524" actId="790"/>
          <ac:spMkLst>
            <pc:docMk/>
            <pc:sldMk cId="1997748" sldId="294"/>
            <ac:spMk id="44" creationId="{496FDE8D-5D32-4DA8-BF1D-7F14B4B274AB}"/>
          </ac:spMkLst>
        </pc:spChg>
        <pc:cxnChg chg="add del mod">
          <ac:chgData name="Leonard Walletzký" userId="5c6479d8-24c8-4ca4-a5c7-fde0682a328a" providerId="ADAL" clId="{2A4C021C-6B7D-45B0-9C20-7F03679D9955}" dt="2022-03-15T08:19:27.106" v="144" actId="11529"/>
          <ac:cxnSpMkLst>
            <pc:docMk/>
            <pc:sldMk cId="1997748" sldId="294"/>
            <ac:cxnSpMk id="4" creationId="{7FC0D4C1-F6A2-489B-ABFB-E72901D48248}"/>
          </ac:cxnSpMkLst>
        </pc:cxnChg>
        <pc:cxnChg chg="add">
          <ac:chgData name="Leonard Walletzký" userId="5c6479d8-24c8-4ca4-a5c7-fde0682a328a" providerId="ADAL" clId="{2A4C021C-6B7D-45B0-9C20-7F03679D9955}" dt="2022-03-15T08:19:40.010" v="145" actId="11529"/>
          <ac:cxnSpMkLst>
            <pc:docMk/>
            <pc:sldMk cId="1997748" sldId="294"/>
            <ac:cxnSpMk id="6" creationId="{4A99414A-3B45-406F-8AB8-A079435CB0F2}"/>
          </ac:cxnSpMkLst>
        </pc:cxnChg>
        <pc:cxnChg chg="add">
          <ac:chgData name="Leonard Walletzký" userId="5c6479d8-24c8-4ca4-a5c7-fde0682a328a" providerId="ADAL" clId="{2A4C021C-6B7D-45B0-9C20-7F03679D9955}" dt="2022-03-15T08:20:33.739" v="151" actId="11529"/>
          <ac:cxnSpMkLst>
            <pc:docMk/>
            <pc:sldMk cId="1997748" sldId="294"/>
            <ac:cxnSpMk id="8" creationId="{FEA4A193-50AA-4F35-BD8F-01153FD0D592}"/>
          </ac:cxnSpMkLst>
        </pc:cxnChg>
        <pc:cxnChg chg="add del mod">
          <ac:chgData name="Leonard Walletzký" userId="5c6479d8-24c8-4ca4-a5c7-fde0682a328a" providerId="ADAL" clId="{2A4C021C-6B7D-45B0-9C20-7F03679D9955}" dt="2022-03-15T08:20:47.676" v="153" actId="11529"/>
          <ac:cxnSpMkLst>
            <pc:docMk/>
            <pc:sldMk cId="1997748" sldId="294"/>
            <ac:cxnSpMk id="10" creationId="{9708BC70-9CD8-4423-B2DE-4E7395972900}"/>
          </ac:cxnSpMkLst>
        </pc:cxnChg>
        <pc:cxnChg chg="add mod">
          <ac:chgData name="Leonard Walletzký" userId="5c6479d8-24c8-4ca4-a5c7-fde0682a328a" providerId="ADAL" clId="{2A4C021C-6B7D-45B0-9C20-7F03679D9955}" dt="2022-03-15T08:20:54.089" v="154" actId="11529"/>
          <ac:cxnSpMkLst>
            <pc:docMk/>
            <pc:sldMk cId="1997748" sldId="294"/>
            <ac:cxnSpMk id="12" creationId="{C2B89FF9-28B9-435A-84C0-65226935CBB7}"/>
          </ac:cxnSpMkLst>
        </pc:cxnChg>
        <pc:cxnChg chg="add mod">
          <ac:chgData name="Leonard Walletzký" userId="5c6479d8-24c8-4ca4-a5c7-fde0682a328a" providerId="ADAL" clId="{2A4C021C-6B7D-45B0-9C20-7F03679D9955}" dt="2022-03-15T08:21:03.194" v="155" actId="11529"/>
          <ac:cxnSpMkLst>
            <pc:docMk/>
            <pc:sldMk cId="1997748" sldId="294"/>
            <ac:cxnSpMk id="21" creationId="{2226B21C-D587-40EE-8B77-C9DF464250F1}"/>
          </ac:cxnSpMkLst>
        </pc:cxnChg>
        <pc:cxnChg chg="add mod">
          <ac:chgData name="Leonard Walletzký" userId="5c6479d8-24c8-4ca4-a5c7-fde0682a328a" providerId="ADAL" clId="{2A4C021C-6B7D-45B0-9C20-7F03679D9955}" dt="2022-03-15T08:21:14.836" v="156" actId="11529"/>
          <ac:cxnSpMkLst>
            <pc:docMk/>
            <pc:sldMk cId="1997748" sldId="294"/>
            <ac:cxnSpMk id="30" creationId="{8B847154-0C0F-4508-9ED6-03C55DE4752D}"/>
          </ac:cxnSpMkLst>
        </pc:cxnChg>
      </pc:sldChg>
      <pc:sldChg chg="new del">
        <pc:chgData name="Leonard Walletzký" userId="5c6479d8-24c8-4ca4-a5c7-fde0682a328a" providerId="ADAL" clId="{2A4C021C-6B7D-45B0-9C20-7F03679D9955}" dt="2022-03-15T08:18:54.777" v="141" actId="47"/>
        <pc:sldMkLst>
          <pc:docMk/>
          <pc:sldMk cId="1327161903" sldId="294"/>
        </pc:sldMkLst>
      </pc:sldChg>
      <pc:sldChg chg="addSp delSp modSp add mod ord modNotes">
        <pc:chgData name="Leonard Walletzký" userId="5c6479d8-24c8-4ca4-a5c7-fde0682a328a" providerId="ADAL" clId="{2A4C021C-6B7D-45B0-9C20-7F03679D9955}" dt="2022-03-15T08:45:39.917" v="554" actId="790"/>
        <pc:sldMkLst>
          <pc:docMk/>
          <pc:sldMk cId="1897037994" sldId="295"/>
        </pc:sldMkLst>
        <pc:spChg chg="mod">
          <ac:chgData name="Leonard Walletzký" userId="5c6479d8-24c8-4ca4-a5c7-fde0682a328a" providerId="ADAL" clId="{2A4C021C-6B7D-45B0-9C20-7F03679D9955}" dt="2022-03-15T08:45:39.917" v="545" actId="790"/>
          <ac:spMkLst>
            <pc:docMk/>
            <pc:sldMk cId="1897037994" sldId="295"/>
            <ac:spMk id="2" creationId="{0FD00BAC-F623-4DB9-8AE2-2CD0AE44EFF4}"/>
          </ac:spMkLst>
        </pc:spChg>
        <pc:spChg chg="mod">
          <ac:chgData name="Leonard Walletzký" userId="5c6479d8-24c8-4ca4-a5c7-fde0682a328a" providerId="ADAL" clId="{2A4C021C-6B7D-45B0-9C20-7F03679D9955}" dt="2022-03-15T08:45:39.902" v="532"/>
          <ac:spMkLst>
            <pc:docMk/>
            <pc:sldMk cId="1897037994" sldId="295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902" v="533"/>
          <ac:spMkLst>
            <pc:docMk/>
            <pc:sldMk cId="1897037994" sldId="295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902" v="534"/>
          <ac:spMkLst>
            <pc:docMk/>
            <pc:sldMk cId="1897037994" sldId="295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917" v="535"/>
          <ac:spMkLst>
            <pc:docMk/>
            <pc:sldMk cId="1897037994" sldId="295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917" v="536"/>
          <ac:spMkLst>
            <pc:docMk/>
            <pc:sldMk cId="1897037994" sldId="295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917" v="537"/>
          <ac:spMkLst>
            <pc:docMk/>
            <pc:sldMk cId="1897037994" sldId="295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917" v="538"/>
          <ac:spMkLst>
            <pc:docMk/>
            <pc:sldMk cId="1897037994" sldId="295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917" v="539"/>
          <ac:spMkLst>
            <pc:docMk/>
            <pc:sldMk cId="1897037994" sldId="295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917" v="540"/>
          <ac:spMkLst>
            <pc:docMk/>
            <pc:sldMk cId="1897037994" sldId="295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917" v="541"/>
          <ac:spMkLst>
            <pc:docMk/>
            <pc:sldMk cId="1897037994" sldId="295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917" v="542"/>
          <ac:spMkLst>
            <pc:docMk/>
            <pc:sldMk cId="1897037994" sldId="295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917" v="543"/>
          <ac:spMkLst>
            <pc:docMk/>
            <pc:sldMk cId="1897037994" sldId="295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917" v="544"/>
          <ac:spMkLst>
            <pc:docMk/>
            <pc:sldMk cId="1897037994" sldId="295"/>
            <ac:spMk id="28" creationId="{CC969165-F636-4FC9-8FC0-6C36664ECCA2}"/>
          </ac:spMkLst>
        </pc:spChg>
        <pc:spChg chg="mod">
          <ac:chgData name="Leonard Walletzký" userId="5c6479d8-24c8-4ca4-a5c7-fde0682a328a" providerId="ADAL" clId="{2A4C021C-6B7D-45B0-9C20-7F03679D9955}" dt="2022-03-15T08:45:39.917" v="546" actId="790"/>
          <ac:spMkLst>
            <pc:docMk/>
            <pc:sldMk cId="1897037994" sldId="295"/>
            <ac:spMk id="29" creationId="{DA6160B5-AFDB-4996-B5C1-2353784AAEEF}"/>
          </ac:spMkLst>
        </pc:spChg>
        <pc:spChg chg="mod">
          <ac:chgData name="Leonard Walletzký" userId="5c6479d8-24c8-4ca4-a5c7-fde0682a328a" providerId="ADAL" clId="{2A4C021C-6B7D-45B0-9C20-7F03679D9955}" dt="2022-03-15T08:45:39.917" v="547" actId="790"/>
          <ac:spMkLst>
            <pc:docMk/>
            <pc:sldMk cId="1897037994" sldId="295"/>
            <ac:spMk id="41" creationId="{677B380E-96F5-48F8-91DD-A1D335649F3E}"/>
          </ac:spMkLst>
        </pc:spChg>
        <pc:spChg chg="mod">
          <ac:chgData name="Leonard Walletzký" userId="5c6479d8-24c8-4ca4-a5c7-fde0682a328a" providerId="ADAL" clId="{2A4C021C-6B7D-45B0-9C20-7F03679D9955}" dt="2022-03-15T08:45:39.917" v="548" actId="790"/>
          <ac:spMkLst>
            <pc:docMk/>
            <pc:sldMk cId="1897037994" sldId="295"/>
            <ac:spMk id="42" creationId="{470A3B80-A6E1-4CD6-B763-829C6E160459}"/>
          </ac:spMkLst>
        </pc:spChg>
        <pc:spChg chg="mod">
          <ac:chgData name="Leonard Walletzký" userId="5c6479d8-24c8-4ca4-a5c7-fde0682a328a" providerId="ADAL" clId="{2A4C021C-6B7D-45B0-9C20-7F03679D9955}" dt="2022-03-15T08:45:39.917" v="549" actId="790"/>
          <ac:spMkLst>
            <pc:docMk/>
            <pc:sldMk cId="1897037994" sldId="295"/>
            <ac:spMk id="43" creationId="{91798199-4CAA-4254-8D8E-077B938A60EF}"/>
          </ac:spMkLst>
        </pc:spChg>
        <pc:spChg chg="mod">
          <ac:chgData name="Leonard Walletzký" userId="5c6479d8-24c8-4ca4-a5c7-fde0682a328a" providerId="ADAL" clId="{2A4C021C-6B7D-45B0-9C20-7F03679D9955}" dt="2022-03-15T08:45:39.917" v="550" actId="790"/>
          <ac:spMkLst>
            <pc:docMk/>
            <pc:sldMk cId="1897037994" sldId="295"/>
            <ac:spMk id="44" creationId="{496FDE8D-5D32-4DA8-BF1D-7F14B4B274AB}"/>
          </ac:spMkLst>
        </pc:spChg>
        <pc:spChg chg="add mod">
          <ac:chgData name="Leonard Walletzký" userId="5c6479d8-24c8-4ca4-a5c7-fde0682a328a" providerId="ADAL" clId="{2A4C021C-6B7D-45B0-9C20-7F03679D9955}" dt="2022-03-15T08:45:39.917" v="551" actId="790"/>
          <ac:spMkLst>
            <pc:docMk/>
            <pc:sldMk cId="1897037994" sldId="295"/>
            <ac:spMk id="54" creationId="{C67B7B5E-EB24-4E52-B95C-0CE024C47DC8}"/>
          </ac:spMkLst>
        </pc:spChg>
        <pc:spChg chg="add mod">
          <ac:chgData name="Leonard Walletzký" userId="5c6479d8-24c8-4ca4-a5c7-fde0682a328a" providerId="ADAL" clId="{2A4C021C-6B7D-45B0-9C20-7F03679D9955}" dt="2022-03-15T08:45:39.917" v="552" actId="790"/>
          <ac:spMkLst>
            <pc:docMk/>
            <pc:sldMk cId="1897037994" sldId="295"/>
            <ac:spMk id="68" creationId="{D05260B6-DCB0-4556-BC7D-BFA39F73CC0A}"/>
          </ac:spMkLst>
        </pc:spChg>
        <pc:cxnChg chg="add mod">
          <ac:chgData name="Leonard Walletzký" userId="5c6479d8-24c8-4ca4-a5c7-fde0682a328a" providerId="ADAL" clId="{2A4C021C-6B7D-45B0-9C20-7F03679D9955}" dt="2022-03-15T08:24:23.052" v="178" actId="13822"/>
          <ac:cxnSpMkLst>
            <pc:docMk/>
            <pc:sldMk cId="1897037994" sldId="295"/>
            <ac:cxnSpMk id="4" creationId="{AA071EB0-2C82-4173-B3CB-CB04FD5779FB}"/>
          </ac:cxnSpMkLst>
        </pc:cxnChg>
        <pc:cxnChg chg="add del mod">
          <ac:chgData name="Leonard Walletzký" userId="5c6479d8-24c8-4ca4-a5c7-fde0682a328a" providerId="ADAL" clId="{2A4C021C-6B7D-45B0-9C20-7F03679D9955}" dt="2022-03-15T08:24:58.744" v="182" actId="478"/>
          <ac:cxnSpMkLst>
            <pc:docMk/>
            <pc:sldMk cId="1897037994" sldId="295"/>
            <ac:cxnSpMk id="7" creationId="{528CA96B-D987-4B84-BAE1-AB3A8C3D833D}"/>
          </ac:cxnSpMkLst>
        </pc:cxnChg>
        <pc:cxnChg chg="add mod">
          <ac:chgData name="Leonard Walletzký" userId="5c6479d8-24c8-4ca4-a5c7-fde0682a328a" providerId="ADAL" clId="{2A4C021C-6B7D-45B0-9C20-7F03679D9955}" dt="2022-03-15T08:25:12.399" v="184" actId="13822"/>
          <ac:cxnSpMkLst>
            <pc:docMk/>
            <pc:sldMk cId="1897037994" sldId="295"/>
            <ac:cxnSpMk id="11" creationId="{63CA397D-DFE4-4D93-8590-3C0725B0631A}"/>
          </ac:cxnSpMkLst>
        </pc:cxnChg>
        <pc:cxnChg chg="add del mod">
          <ac:chgData name="Leonard Walletzký" userId="5c6479d8-24c8-4ca4-a5c7-fde0682a328a" providerId="ADAL" clId="{2A4C021C-6B7D-45B0-9C20-7F03679D9955}" dt="2022-03-15T08:25:30.964" v="187" actId="11529"/>
          <ac:cxnSpMkLst>
            <pc:docMk/>
            <pc:sldMk cId="1897037994" sldId="295"/>
            <ac:cxnSpMk id="22" creationId="{609974E2-1B8F-4EED-8161-E08456CE46F6}"/>
          </ac:cxnSpMkLst>
        </pc:cxnChg>
        <pc:cxnChg chg="add mod">
          <ac:chgData name="Leonard Walletzký" userId="5c6479d8-24c8-4ca4-a5c7-fde0682a328a" providerId="ADAL" clId="{2A4C021C-6B7D-45B0-9C20-7F03679D9955}" dt="2022-03-15T08:25:38.626" v="189" actId="13822"/>
          <ac:cxnSpMkLst>
            <pc:docMk/>
            <pc:sldMk cId="1897037994" sldId="295"/>
            <ac:cxnSpMk id="32" creationId="{01C164E9-C78D-46AA-9DEB-546CA8FEB635}"/>
          </ac:cxnSpMkLst>
        </pc:cxnChg>
        <pc:cxnChg chg="add mod">
          <ac:chgData name="Leonard Walletzký" userId="5c6479d8-24c8-4ca4-a5c7-fde0682a328a" providerId="ADAL" clId="{2A4C021C-6B7D-45B0-9C20-7F03679D9955}" dt="2022-03-15T08:26:07.960" v="191" actId="13822"/>
          <ac:cxnSpMkLst>
            <pc:docMk/>
            <pc:sldMk cId="1897037994" sldId="295"/>
            <ac:cxnSpMk id="40" creationId="{9D10AB7A-1EA3-436F-8F8D-2FF186F3B74F}"/>
          </ac:cxnSpMkLst>
        </pc:cxnChg>
        <pc:cxnChg chg="add mod">
          <ac:chgData name="Leonard Walletzký" userId="5c6479d8-24c8-4ca4-a5c7-fde0682a328a" providerId="ADAL" clId="{2A4C021C-6B7D-45B0-9C20-7F03679D9955}" dt="2022-03-15T08:26:17.249" v="193" actId="13822"/>
          <ac:cxnSpMkLst>
            <pc:docMk/>
            <pc:sldMk cId="1897037994" sldId="295"/>
            <ac:cxnSpMk id="46" creationId="{B7D13052-494C-4C63-B481-1E0939648648}"/>
          </ac:cxnSpMkLst>
        </pc:cxnChg>
        <pc:cxnChg chg="add del mod">
          <ac:chgData name="Leonard Walletzký" userId="5c6479d8-24c8-4ca4-a5c7-fde0682a328a" providerId="ADAL" clId="{2A4C021C-6B7D-45B0-9C20-7F03679D9955}" dt="2022-03-15T08:27:13.367" v="199" actId="478"/>
          <ac:cxnSpMkLst>
            <pc:docMk/>
            <pc:sldMk cId="1897037994" sldId="295"/>
            <ac:cxnSpMk id="48" creationId="{137D3029-02F8-49BE-94F3-00CE4FB30059}"/>
          </ac:cxnSpMkLst>
        </pc:cxnChg>
        <pc:cxnChg chg="add del mod">
          <ac:chgData name="Leonard Walletzký" userId="5c6479d8-24c8-4ca4-a5c7-fde0682a328a" providerId="ADAL" clId="{2A4C021C-6B7D-45B0-9C20-7F03679D9955}" dt="2022-03-15T08:27:11.905" v="198" actId="478"/>
          <ac:cxnSpMkLst>
            <pc:docMk/>
            <pc:sldMk cId="1897037994" sldId="295"/>
            <ac:cxnSpMk id="50" creationId="{1E98B321-7CE5-48F3-BF3F-D8975F472E6B}"/>
          </ac:cxnSpMkLst>
        </pc:cxnChg>
        <pc:cxnChg chg="add mod">
          <ac:chgData name="Leonard Walletzký" userId="5c6479d8-24c8-4ca4-a5c7-fde0682a328a" providerId="ADAL" clId="{2A4C021C-6B7D-45B0-9C20-7F03679D9955}" dt="2022-03-15T08:27:24.881" v="201" actId="13822"/>
          <ac:cxnSpMkLst>
            <pc:docMk/>
            <pc:sldMk cId="1897037994" sldId="295"/>
            <ac:cxnSpMk id="52" creationId="{DF213F4F-6197-4F21-BAF0-748048DD1446}"/>
          </ac:cxnSpMkLst>
        </pc:cxnChg>
        <pc:cxnChg chg="add del mod">
          <ac:chgData name="Leonard Walletzký" userId="5c6479d8-24c8-4ca4-a5c7-fde0682a328a" providerId="ADAL" clId="{2A4C021C-6B7D-45B0-9C20-7F03679D9955}" dt="2022-03-15T08:29:31.990" v="212" actId="11529"/>
          <ac:cxnSpMkLst>
            <pc:docMk/>
            <pc:sldMk cId="1897037994" sldId="295"/>
            <ac:cxnSpMk id="56" creationId="{887824F6-6DEF-4DCE-9488-B070AA275164}"/>
          </ac:cxnSpMkLst>
        </pc:cxnChg>
        <pc:cxnChg chg="add del mod">
          <ac:chgData name="Leonard Walletzký" userId="5c6479d8-24c8-4ca4-a5c7-fde0682a328a" providerId="ADAL" clId="{2A4C021C-6B7D-45B0-9C20-7F03679D9955}" dt="2022-03-15T08:29:28.274" v="211" actId="11529"/>
          <ac:cxnSpMkLst>
            <pc:docMk/>
            <pc:sldMk cId="1897037994" sldId="295"/>
            <ac:cxnSpMk id="58" creationId="{1F33440B-CBE9-4E32-A5FB-38C75F996F82}"/>
          </ac:cxnSpMkLst>
        </pc:cxnChg>
        <pc:cxnChg chg="add mod">
          <ac:chgData name="Leonard Walletzký" userId="5c6479d8-24c8-4ca4-a5c7-fde0682a328a" providerId="ADAL" clId="{2A4C021C-6B7D-45B0-9C20-7F03679D9955}" dt="2022-03-15T08:29:43.843" v="214" actId="13822"/>
          <ac:cxnSpMkLst>
            <pc:docMk/>
            <pc:sldMk cId="1897037994" sldId="295"/>
            <ac:cxnSpMk id="60" creationId="{BAF3FF90-A0F2-4D73-B540-1839C80F11AE}"/>
          </ac:cxnSpMkLst>
        </pc:cxnChg>
        <pc:cxnChg chg="add mod">
          <ac:chgData name="Leonard Walletzký" userId="5c6479d8-24c8-4ca4-a5c7-fde0682a328a" providerId="ADAL" clId="{2A4C021C-6B7D-45B0-9C20-7F03679D9955}" dt="2022-03-15T08:29:51.997" v="216" actId="13822"/>
          <ac:cxnSpMkLst>
            <pc:docMk/>
            <pc:sldMk cId="1897037994" sldId="295"/>
            <ac:cxnSpMk id="62" creationId="{DAF40CA6-DEDD-4D96-99A3-5FEB6B56520D}"/>
          </ac:cxnSpMkLst>
        </pc:cxnChg>
        <pc:cxnChg chg="add mod">
          <ac:chgData name="Leonard Walletzký" userId="5c6479d8-24c8-4ca4-a5c7-fde0682a328a" providerId="ADAL" clId="{2A4C021C-6B7D-45B0-9C20-7F03679D9955}" dt="2022-03-15T08:30:03.993" v="218" actId="13822"/>
          <ac:cxnSpMkLst>
            <pc:docMk/>
            <pc:sldMk cId="1897037994" sldId="295"/>
            <ac:cxnSpMk id="64" creationId="{9954F679-4710-42A8-86FC-A28C1C41DCE1}"/>
          </ac:cxnSpMkLst>
        </pc:cxnChg>
        <pc:cxnChg chg="add mod">
          <ac:chgData name="Leonard Walletzký" userId="5c6479d8-24c8-4ca4-a5c7-fde0682a328a" providerId="ADAL" clId="{2A4C021C-6B7D-45B0-9C20-7F03679D9955}" dt="2022-03-15T08:36:00.724" v="333" actId="33986"/>
          <ac:cxnSpMkLst>
            <pc:docMk/>
            <pc:sldMk cId="1897037994" sldId="295"/>
            <ac:cxnSpMk id="66" creationId="{A9D93E39-B317-4E2E-9336-6C82ADEE542E}"/>
          </ac:cxnSpMkLst>
        </pc:cxnChg>
      </pc:sldChg>
      <pc:sldChg chg="addSp delSp modSp add mod ord modNotes">
        <pc:chgData name="Leonard Walletzký" userId="5c6479d8-24c8-4ca4-a5c7-fde0682a328a" providerId="ADAL" clId="{2A4C021C-6B7D-45B0-9C20-7F03679D9955}" dt="2022-03-15T08:45:39.939" v="582" actId="790"/>
        <pc:sldMkLst>
          <pc:docMk/>
          <pc:sldMk cId="331814585" sldId="296"/>
        </pc:sldMkLst>
        <pc:spChg chg="mod">
          <ac:chgData name="Leonard Walletzký" userId="5c6479d8-24c8-4ca4-a5c7-fde0682a328a" providerId="ADAL" clId="{2A4C021C-6B7D-45B0-9C20-7F03679D9955}" dt="2022-03-15T08:45:39.933" v="568" actId="790"/>
          <ac:spMkLst>
            <pc:docMk/>
            <pc:sldMk cId="331814585" sldId="296"/>
            <ac:spMk id="2" creationId="{0FD00BAC-F623-4DB9-8AE2-2CD0AE44EFF4}"/>
          </ac:spMkLst>
        </pc:spChg>
        <pc:spChg chg="mod">
          <ac:chgData name="Leonard Walletzký" userId="5c6479d8-24c8-4ca4-a5c7-fde0682a328a" providerId="ADAL" clId="{2A4C021C-6B7D-45B0-9C20-7F03679D9955}" dt="2022-03-15T08:45:39.917" v="555"/>
          <ac:spMkLst>
            <pc:docMk/>
            <pc:sldMk cId="331814585" sldId="296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917" v="556"/>
          <ac:spMkLst>
            <pc:docMk/>
            <pc:sldMk cId="331814585" sldId="296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917" v="557"/>
          <ac:spMkLst>
            <pc:docMk/>
            <pc:sldMk cId="331814585" sldId="296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917" v="558"/>
          <ac:spMkLst>
            <pc:docMk/>
            <pc:sldMk cId="331814585" sldId="296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933" v="559"/>
          <ac:spMkLst>
            <pc:docMk/>
            <pc:sldMk cId="331814585" sldId="296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933" v="560"/>
          <ac:spMkLst>
            <pc:docMk/>
            <pc:sldMk cId="331814585" sldId="296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933" v="561"/>
          <ac:spMkLst>
            <pc:docMk/>
            <pc:sldMk cId="331814585" sldId="296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933" v="562"/>
          <ac:spMkLst>
            <pc:docMk/>
            <pc:sldMk cId="331814585" sldId="296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933" v="563"/>
          <ac:spMkLst>
            <pc:docMk/>
            <pc:sldMk cId="331814585" sldId="296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933" v="564"/>
          <ac:spMkLst>
            <pc:docMk/>
            <pc:sldMk cId="331814585" sldId="296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933" v="565"/>
          <ac:spMkLst>
            <pc:docMk/>
            <pc:sldMk cId="331814585" sldId="296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933" v="566"/>
          <ac:spMkLst>
            <pc:docMk/>
            <pc:sldMk cId="331814585" sldId="296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933" v="567"/>
          <ac:spMkLst>
            <pc:docMk/>
            <pc:sldMk cId="331814585" sldId="296"/>
            <ac:spMk id="28" creationId="{CC969165-F636-4FC9-8FC0-6C36664ECCA2}"/>
          </ac:spMkLst>
        </pc:spChg>
        <pc:spChg chg="mod">
          <ac:chgData name="Leonard Walletzký" userId="5c6479d8-24c8-4ca4-a5c7-fde0682a328a" providerId="ADAL" clId="{2A4C021C-6B7D-45B0-9C20-7F03679D9955}" dt="2022-03-15T08:45:39.933" v="569" actId="790"/>
          <ac:spMkLst>
            <pc:docMk/>
            <pc:sldMk cId="331814585" sldId="296"/>
            <ac:spMk id="29" creationId="{DA6160B5-AFDB-4996-B5C1-2353784AAEEF}"/>
          </ac:spMkLst>
        </pc:spChg>
        <pc:spChg chg="mod">
          <ac:chgData name="Leonard Walletzký" userId="5c6479d8-24c8-4ca4-a5c7-fde0682a328a" providerId="ADAL" clId="{2A4C021C-6B7D-45B0-9C20-7F03679D9955}" dt="2022-03-15T08:45:39.939" v="570" actId="790"/>
          <ac:spMkLst>
            <pc:docMk/>
            <pc:sldMk cId="331814585" sldId="296"/>
            <ac:spMk id="41" creationId="{677B380E-96F5-48F8-91DD-A1D335649F3E}"/>
          </ac:spMkLst>
        </pc:spChg>
        <pc:spChg chg="mod">
          <ac:chgData name="Leonard Walletzký" userId="5c6479d8-24c8-4ca4-a5c7-fde0682a328a" providerId="ADAL" clId="{2A4C021C-6B7D-45B0-9C20-7F03679D9955}" dt="2022-03-15T08:45:39.939" v="571" actId="790"/>
          <ac:spMkLst>
            <pc:docMk/>
            <pc:sldMk cId="331814585" sldId="296"/>
            <ac:spMk id="42" creationId="{470A3B80-A6E1-4CD6-B763-829C6E160459}"/>
          </ac:spMkLst>
        </pc:spChg>
        <pc:spChg chg="mod">
          <ac:chgData name="Leonard Walletzký" userId="5c6479d8-24c8-4ca4-a5c7-fde0682a328a" providerId="ADAL" clId="{2A4C021C-6B7D-45B0-9C20-7F03679D9955}" dt="2022-03-15T08:45:39.939" v="572" actId="790"/>
          <ac:spMkLst>
            <pc:docMk/>
            <pc:sldMk cId="331814585" sldId="296"/>
            <ac:spMk id="43" creationId="{91798199-4CAA-4254-8D8E-077B938A60EF}"/>
          </ac:spMkLst>
        </pc:spChg>
        <pc:spChg chg="mod">
          <ac:chgData name="Leonard Walletzký" userId="5c6479d8-24c8-4ca4-a5c7-fde0682a328a" providerId="ADAL" clId="{2A4C021C-6B7D-45B0-9C20-7F03679D9955}" dt="2022-03-15T08:45:39.939" v="573" actId="790"/>
          <ac:spMkLst>
            <pc:docMk/>
            <pc:sldMk cId="331814585" sldId="296"/>
            <ac:spMk id="44" creationId="{496FDE8D-5D32-4DA8-BF1D-7F14B4B274AB}"/>
          </ac:spMkLst>
        </pc:spChg>
        <pc:spChg chg="add mod">
          <ac:chgData name="Leonard Walletzký" userId="5c6479d8-24c8-4ca4-a5c7-fde0682a328a" providerId="ADAL" clId="{2A4C021C-6B7D-45B0-9C20-7F03679D9955}" dt="2022-03-15T08:45:39.939" v="574" actId="790"/>
          <ac:spMkLst>
            <pc:docMk/>
            <pc:sldMk cId="331814585" sldId="296"/>
            <ac:spMk id="50" creationId="{C9A43857-E9A0-4340-980F-5950F91FC35A}"/>
          </ac:spMkLst>
        </pc:spChg>
        <pc:spChg chg="add mod">
          <ac:chgData name="Leonard Walletzký" userId="5c6479d8-24c8-4ca4-a5c7-fde0682a328a" providerId="ADAL" clId="{2A4C021C-6B7D-45B0-9C20-7F03679D9955}" dt="2022-03-15T08:45:39.939" v="575" actId="790"/>
          <ac:spMkLst>
            <pc:docMk/>
            <pc:sldMk cId="331814585" sldId="296"/>
            <ac:spMk id="51" creationId="{4A3D7FBE-37E8-4DDB-AF06-0AD8BA58B76C}"/>
          </ac:spMkLst>
        </pc:spChg>
        <pc:spChg chg="add mod">
          <ac:chgData name="Leonard Walletzký" userId="5c6479d8-24c8-4ca4-a5c7-fde0682a328a" providerId="ADAL" clId="{2A4C021C-6B7D-45B0-9C20-7F03679D9955}" dt="2022-03-15T08:45:39.939" v="576" actId="790"/>
          <ac:spMkLst>
            <pc:docMk/>
            <pc:sldMk cId="331814585" sldId="296"/>
            <ac:spMk id="53" creationId="{EADA6A7E-0224-411A-8044-AC4AD03D4A7F}"/>
          </ac:spMkLst>
        </pc:spChg>
        <pc:spChg chg="add mod">
          <ac:chgData name="Leonard Walletzký" userId="5c6479d8-24c8-4ca4-a5c7-fde0682a328a" providerId="ADAL" clId="{2A4C021C-6B7D-45B0-9C20-7F03679D9955}" dt="2022-03-15T08:45:39.939" v="577" actId="790"/>
          <ac:spMkLst>
            <pc:docMk/>
            <pc:sldMk cId="331814585" sldId="296"/>
            <ac:spMk id="54" creationId="{9E5F7BD4-46F3-4FE9-9E49-D023CFD71679}"/>
          </ac:spMkLst>
        </pc:spChg>
        <pc:spChg chg="add mod">
          <ac:chgData name="Leonard Walletzký" userId="5c6479d8-24c8-4ca4-a5c7-fde0682a328a" providerId="ADAL" clId="{2A4C021C-6B7D-45B0-9C20-7F03679D9955}" dt="2022-03-15T08:45:39.939" v="578" actId="790"/>
          <ac:spMkLst>
            <pc:docMk/>
            <pc:sldMk cId="331814585" sldId="296"/>
            <ac:spMk id="55" creationId="{9D4A85D6-224D-42C0-9F67-C0A99DD17D30}"/>
          </ac:spMkLst>
        </pc:spChg>
        <pc:spChg chg="add mod">
          <ac:chgData name="Leonard Walletzký" userId="5c6479d8-24c8-4ca4-a5c7-fde0682a328a" providerId="ADAL" clId="{2A4C021C-6B7D-45B0-9C20-7F03679D9955}" dt="2022-03-15T08:45:39.939" v="579" actId="790"/>
          <ac:spMkLst>
            <pc:docMk/>
            <pc:sldMk cId="331814585" sldId="296"/>
            <ac:spMk id="56" creationId="{DF8B9A86-5844-4581-99F8-C0F6D5B5A8A5}"/>
          </ac:spMkLst>
        </pc:spChg>
        <pc:spChg chg="add mod">
          <ac:chgData name="Leonard Walletzký" userId="5c6479d8-24c8-4ca4-a5c7-fde0682a328a" providerId="ADAL" clId="{2A4C021C-6B7D-45B0-9C20-7F03679D9955}" dt="2022-03-15T08:45:39.939" v="580" actId="790"/>
          <ac:spMkLst>
            <pc:docMk/>
            <pc:sldMk cId="331814585" sldId="296"/>
            <ac:spMk id="57" creationId="{31296178-E293-4C3B-9A3D-00B9385BA875}"/>
          </ac:spMkLst>
        </pc:spChg>
        <pc:cxnChg chg="add mod">
          <ac:chgData name="Leonard Walletzký" userId="5c6479d8-24c8-4ca4-a5c7-fde0682a328a" providerId="ADAL" clId="{2A4C021C-6B7D-45B0-9C20-7F03679D9955}" dt="2022-03-15T08:31:59.439" v="272" actId="13822"/>
          <ac:cxnSpMkLst>
            <pc:docMk/>
            <pc:sldMk cId="331814585" sldId="296"/>
            <ac:cxnSpMk id="4" creationId="{E5F85868-2365-4A6C-A0D6-54EAEC62DF53}"/>
          </ac:cxnSpMkLst>
        </pc:cxnChg>
        <pc:cxnChg chg="add mod">
          <ac:chgData name="Leonard Walletzký" userId="5c6479d8-24c8-4ca4-a5c7-fde0682a328a" providerId="ADAL" clId="{2A4C021C-6B7D-45B0-9C20-7F03679D9955}" dt="2022-03-15T08:32:12.081" v="274" actId="13822"/>
          <ac:cxnSpMkLst>
            <pc:docMk/>
            <pc:sldMk cId="331814585" sldId="296"/>
            <ac:cxnSpMk id="7" creationId="{53AFEB1F-142F-4A09-82E2-D6E095308E55}"/>
          </ac:cxnSpMkLst>
        </pc:cxnChg>
        <pc:cxnChg chg="add mod">
          <ac:chgData name="Leonard Walletzký" userId="5c6479d8-24c8-4ca4-a5c7-fde0682a328a" providerId="ADAL" clId="{2A4C021C-6B7D-45B0-9C20-7F03679D9955}" dt="2022-03-15T08:32:33.989" v="276" actId="13822"/>
          <ac:cxnSpMkLst>
            <pc:docMk/>
            <pc:sldMk cId="331814585" sldId="296"/>
            <ac:cxnSpMk id="10" creationId="{24AF7E97-7451-4C00-969C-F888FB3715DA}"/>
          </ac:cxnSpMkLst>
        </pc:cxnChg>
        <pc:cxnChg chg="add mod">
          <ac:chgData name="Leonard Walletzký" userId="5c6479d8-24c8-4ca4-a5c7-fde0682a328a" providerId="ADAL" clId="{2A4C021C-6B7D-45B0-9C20-7F03679D9955}" dt="2022-03-15T08:33:03.575" v="280" actId="14100"/>
          <ac:cxnSpMkLst>
            <pc:docMk/>
            <pc:sldMk cId="331814585" sldId="296"/>
            <ac:cxnSpMk id="40" creationId="{20AA097B-1F64-4EB3-8566-8ACC0030EA46}"/>
          </ac:cxnSpMkLst>
        </pc:cxnChg>
        <pc:cxnChg chg="add mod">
          <ac:chgData name="Leonard Walletzký" userId="5c6479d8-24c8-4ca4-a5c7-fde0682a328a" providerId="ADAL" clId="{2A4C021C-6B7D-45B0-9C20-7F03679D9955}" dt="2022-03-15T08:33:15.375" v="284" actId="14100"/>
          <ac:cxnSpMkLst>
            <pc:docMk/>
            <pc:sldMk cId="331814585" sldId="296"/>
            <ac:cxnSpMk id="45" creationId="{451FEFC9-377E-401A-98C7-5F76797E6401}"/>
          </ac:cxnSpMkLst>
        </pc:cxnChg>
        <pc:cxnChg chg="add mod">
          <ac:chgData name="Leonard Walletzký" userId="5c6479d8-24c8-4ca4-a5c7-fde0682a328a" providerId="ADAL" clId="{2A4C021C-6B7D-45B0-9C20-7F03679D9955}" dt="2022-03-15T08:33:27.121" v="288" actId="14100"/>
          <ac:cxnSpMkLst>
            <pc:docMk/>
            <pc:sldMk cId="331814585" sldId="296"/>
            <ac:cxnSpMk id="46" creationId="{40132DAC-DAEB-4D90-8033-4D727747BEF4}"/>
          </ac:cxnSpMkLst>
        </pc:cxnChg>
        <pc:cxnChg chg="add mod">
          <ac:chgData name="Leonard Walletzký" userId="5c6479d8-24c8-4ca4-a5c7-fde0682a328a" providerId="ADAL" clId="{2A4C021C-6B7D-45B0-9C20-7F03679D9955}" dt="2022-03-15T08:33:36.772" v="292" actId="14100"/>
          <ac:cxnSpMkLst>
            <pc:docMk/>
            <pc:sldMk cId="331814585" sldId="296"/>
            <ac:cxnSpMk id="47" creationId="{0E73C038-F13E-4259-A11E-719503ED8039}"/>
          </ac:cxnSpMkLst>
        </pc:cxnChg>
        <pc:cxnChg chg="add del mod">
          <ac:chgData name="Leonard Walletzký" userId="5c6479d8-24c8-4ca4-a5c7-fde0682a328a" providerId="ADAL" clId="{2A4C021C-6B7D-45B0-9C20-7F03679D9955}" dt="2022-03-15T08:34:21.480" v="303"/>
          <ac:cxnSpMkLst>
            <pc:docMk/>
            <pc:sldMk cId="331814585" sldId="296"/>
            <ac:cxnSpMk id="52" creationId="{11AD8F86-43F6-45F0-AF11-19933EBCAD9F}"/>
          </ac:cxnSpMkLst>
        </pc:cxnChg>
      </pc:sldChg>
      <pc:sldChg chg="addSp modSp add mod modNotes">
        <pc:chgData name="Leonard Walletzký" userId="5c6479d8-24c8-4ca4-a5c7-fde0682a328a" providerId="ADAL" clId="{2A4C021C-6B7D-45B0-9C20-7F03679D9955}" dt="2022-03-15T08:45:39.964" v="613" actId="790"/>
        <pc:sldMkLst>
          <pc:docMk/>
          <pc:sldMk cId="2651695353" sldId="297"/>
        </pc:sldMkLst>
        <pc:spChg chg="mod">
          <ac:chgData name="Leonard Walletzký" userId="5c6479d8-24c8-4ca4-a5c7-fde0682a328a" providerId="ADAL" clId="{2A4C021C-6B7D-45B0-9C20-7F03679D9955}" dt="2022-03-15T08:45:39.949" v="596" actId="790"/>
          <ac:spMkLst>
            <pc:docMk/>
            <pc:sldMk cId="2651695353" sldId="297"/>
            <ac:spMk id="2" creationId="{0FD00BAC-F623-4DB9-8AE2-2CD0AE44EFF4}"/>
          </ac:spMkLst>
        </pc:spChg>
        <pc:spChg chg="mod">
          <ac:chgData name="Leonard Walletzký" userId="5c6479d8-24c8-4ca4-a5c7-fde0682a328a" providerId="ADAL" clId="{2A4C021C-6B7D-45B0-9C20-7F03679D9955}" dt="2022-03-15T08:45:39.939" v="583"/>
          <ac:spMkLst>
            <pc:docMk/>
            <pc:sldMk cId="2651695353" sldId="297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949" v="584"/>
          <ac:spMkLst>
            <pc:docMk/>
            <pc:sldMk cId="2651695353" sldId="297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949" v="585"/>
          <ac:spMkLst>
            <pc:docMk/>
            <pc:sldMk cId="2651695353" sldId="297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949" v="586"/>
          <ac:spMkLst>
            <pc:docMk/>
            <pc:sldMk cId="2651695353" sldId="297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949" v="587"/>
          <ac:spMkLst>
            <pc:docMk/>
            <pc:sldMk cId="2651695353" sldId="297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949" v="588"/>
          <ac:spMkLst>
            <pc:docMk/>
            <pc:sldMk cId="2651695353" sldId="297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949" v="589"/>
          <ac:spMkLst>
            <pc:docMk/>
            <pc:sldMk cId="2651695353" sldId="297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949" v="590"/>
          <ac:spMkLst>
            <pc:docMk/>
            <pc:sldMk cId="2651695353" sldId="297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949" v="591"/>
          <ac:spMkLst>
            <pc:docMk/>
            <pc:sldMk cId="2651695353" sldId="297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949" v="592"/>
          <ac:spMkLst>
            <pc:docMk/>
            <pc:sldMk cId="2651695353" sldId="297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949" v="593"/>
          <ac:spMkLst>
            <pc:docMk/>
            <pc:sldMk cId="2651695353" sldId="297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949" v="594"/>
          <ac:spMkLst>
            <pc:docMk/>
            <pc:sldMk cId="2651695353" sldId="297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949" v="595"/>
          <ac:spMkLst>
            <pc:docMk/>
            <pc:sldMk cId="2651695353" sldId="297"/>
            <ac:spMk id="28" creationId="{CC969165-F636-4FC9-8FC0-6C36664ECCA2}"/>
          </ac:spMkLst>
        </pc:spChg>
        <pc:spChg chg="mod">
          <ac:chgData name="Leonard Walletzký" userId="5c6479d8-24c8-4ca4-a5c7-fde0682a328a" providerId="ADAL" clId="{2A4C021C-6B7D-45B0-9C20-7F03679D9955}" dt="2022-03-15T08:45:39.949" v="597" actId="790"/>
          <ac:spMkLst>
            <pc:docMk/>
            <pc:sldMk cId="2651695353" sldId="297"/>
            <ac:spMk id="29" creationId="{DA6160B5-AFDB-4996-B5C1-2353784AAEEF}"/>
          </ac:spMkLst>
        </pc:spChg>
        <pc:spChg chg="mod">
          <ac:chgData name="Leonard Walletzký" userId="5c6479d8-24c8-4ca4-a5c7-fde0682a328a" providerId="ADAL" clId="{2A4C021C-6B7D-45B0-9C20-7F03679D9955}" dt="2022-03-15T08:45:39.949" v="598" actId="790"/>
          <ac:spMkLst>
            <pc:docMk/>
            <pc:sldMk cId="2651695353" sldId="297"/>
            <ac:spMk id="41" creationId="{677B380E-96F5-48F8-91DD-A1D335649F3E}"/>
          </ac:spMkLst>
        </pc:spChg>
        <pc:spChg chg="mod">
          <ac:chgData name="Leonard Walletzký" userId="5c6479d8-24c8-4ca4-a5c7-fde0682a328a" providerId="ADAL" clId="{2A4C021C-6B7D-45B0-9C20-7F03679D9955}" dt="2022-03-15T08:45:39.949" v="599" actId="790"/>
          <ac:spMkLst>
            <pc:docMk/>
            <pc:sldMk cId="2651695353" sldId="297"/>
            <ac:spMk id="42" creationId="{470A3B80-A6E1-4CD6-B763-829C6E160459}"/>
          </ac:spMkLst>
        </pc:spChg>
        <pc:spChg chg="mod">
          <ac:chgData name="Leonard Walletzký" userId="5c6479d8-24c8-4ca4-a5c7-fde0682a328a" providerId="ADAL" clId="{2A4C021C-6B7D-45B0-9C20-7F03679D9955}" dt="2022-03-15T08:45:39.949" v="600" actId="790"/>
          <ac:spMkLst>
            <pc:docMk/>
            <pc:sldMk cId="2651695353" sldId="297"/>
            <ac:spMk id="43" creationId="{91798199-4CAA-4254-8D8E-077B938A60EF}"/>
          </ac:spMkLst>
        </pc:spChg>
        <pc:spChg chg="mod">
          <ac:chgData name="Leonard Walletzký" userId="5c6479d8-24c8-4ca4-a5c7-fde0682a328a" providerId="ADAL" clId="{2A4C021C-6B7D-45B0-9C20-7F03679D9955}" dt="2022-03-15T08:45:39.949" v="601" actId="790"/>
          <ac:spMkLst>
            <pc:docMk/>
            <pc:sldMk cId="2651695353" sldId="297"/>
            <ac:spMk id="44" creationId="{496FDE8D-5D32-4DA8-BF1D-7F14B4B274AB}"/>
          </ac:spMkLst>
        </pc:spChg>
        <pc:spChg chg="mod">
          <ac:chgData name="Leonard Walletzký" userId="5c6479d8-24c8-4ca4-a5c7-fde0682a328a" providerId="ADAL" clId="{2A4C021C-6B7D-45B0-9C20-7F03679D9955}" dt="2022-03-15T08:45:39.949" v="602" actId="790"/>
          <ac:spMkLst>
            <pc:docMk/>
            <pc:sldMk cId="2651695353" sldId="297"/>
            <ac:spMk id="50" creationId="{C9A43857-E9A0-4340-980F-5950F91FC35A}"/>
          </ac:spMkLst>
        </pc:spChg>
        <pc:spChg chg="mod">
          <ac:chgData name="Leonard Walletzký" userId="5c6479d8-24c8-4ca4-a5c7-fde0682a328a" providerId="ADAL" clId="{2A4C021C-6B7D-45B0-9C20-7F03679D9955}" dt="2022-03-15T08:45:39.949" v="603" actId="790"/>
          <ac:spMkLst>
            <pc:docMk/>
            <pc:sldMk cId="2651695353" sldId="297"/>
            <ac:spMk id="51" creationId="{4A3D7FBE-37E8-4DDB-AF06-0AD8BA58B76C}"/>
          </ac:spMkLst>
        </pc:spChg>
        <pc:spChg chg="mod">
          <ac:chgData name="Leonard Walletzký" userId="5c6479d8-24c8-4ca4-a5c7-fde0682a328a" providerId="ADAL" clId="{2A4C021C-6B7D-45B0-9C20-7F03679D9955}" dt="2022-03-15T08:45:39.949" v="604" actId="790"/>
          <ac:spMkLst>
            <pc:docMk/>
            <pc:sldMk cId="2651695353" sldId="297"/>
            <ac:spMk id="53" creationId="{EADA6A7E-0224-411A-8044-AC4AD03D4A7F}"/>
          </ac:spMkLst>
        </pc:spChg>
        <pc:spChg chg="mod">
          <ac:chgData name="Leonard Walletzký" userId="5c6479d8-24c8-4ca4-a5c7-fde0682a328a" providerId="ADAL" clId="{2A4C021C-6B7D-45B0-9C20-7F03679D9955}" dt="2022-03-15T08:45:39.949" v="605" actId="790"/>
          <ac:spMkLst>
            <pc:docMk/>
            <pc:sldMk cId="2651695353" sldId="297"/>
            <ac:spMk id="54" creationId="{9E5F7BD4-46F3-4FE9-9E49-D023CFD71679}"/>
          </ac:spMkLst>
        </pc:spChg>
        <pc:spChg chg="mod">
          <ac:chgData name="Leonard Walletzký" userId="5c6479d8-24c8-4ca4-a5c7-fde0682a328a" providerId="ADAL" clId="{2A4C021C-6B7D-45B0-9C20-7F03679D9955}" dt="2022-03-15T08:45:39.949" v="606" actId="790"/>
          <ac:spMkLst>
            <pc:docMk/>
            <pc:sldMk cId="2651695353" sldId="297"/>
            <ac:spMk id="55" creationId="{9D4A85D6-224D-42C0-9F67-C0A99DD17D30}"/>
          </ac:spMkLst>
        </pc:spChg>
        <pc:spChg chg="mod">
          <ac:chgData name="Leonard Walletzký" userId="5c6479d8-24c8-4ca4-a5c7-fde0682a328a" providerId="ADAL" clId="{2A4C021C-6B7D-45B0-9C20-7F03679D9955}" dt="2022-03-15T08:45:39.949" v="607" actId="790"/>
          <ac:spMkLst>
            <pc:docMk/>
            <pc:sldMk cId="2651695353" sldId="297"/>
            <ac:spMk id="56" creationId="{DF8B9A86-5844-4581-99F8-C0F6D5B5A8A5}"/>
          </ac:spMkLst>
        </pc:spChg>
        <pc:spChg chg="mod">
          <ac:chgData name="Leonard Walletzký" userId="5c6479d8-24c8-4ca4-a5c7-fde0682a328a" providerId="ADAL" clId="{2A4C021C-6B7D-45B0-9C20-7F03679D9955}" dt="2022-03-15T08:45:39.949" v="608" actId="790"/>
          <ac:spMkLst>
            <pc:docMk/>
            <pc:sldMk cId="2651695353" sldId="297"/>
            <ac:spMk id="57" creationId="{31296178-E293-4C3B-9A3D-00B9385BA875}"/>
          </ac:spMkLst>
        </pc:spChg>
        <pc:spChg chg="add mod">
          <ac:chgData name="Leonard Walletzký" userId="5c6479d8-24c8-4ca4-a5c7-fde0682a328a" providerId="ADAL" clId="{2A4C021C-6B7D-45B0-9C20-7F03679D9955}" dt="2022-03-15T08:45:39.949" v="609" actId="790"/>
          <ac:spMkLst>
            <pc:docMk/>
            <pc:sldMk cId="2651695353" sldId="297"/>
            <ac:spMk id="59" creationId="{0B9507B8-AA05-4083-B76E-6DD2893D1DCF}"/>
          </ac:spMkLst>
        </pc:spChg>
        <pc:spChg chg="add mod">
          <ac:chgData name="Leonard Walletzký" userId="5c6479d8-24c8-4ca4-a5c7-fde0682a328a" providerId="ADAL" clId="{2A4C021C-6B7D-45B0-9C20-7F03679D9955}" dt="2022-03-15T08:45:39.964" v="610" actId="790"/>
          <ac:spMkLst>
            <pc:docMk/>
            <pc:sldMk cId="2651695353" sldId="297"/>
            <ac:spMk id="60" creationId="{6F1007A1-E676-4554-8A8A-D401C2DEB80C}"/>
          </ac:spMkLst>
        </pc:spChg>
        <pc:spChg chg="add mod">
          <ac:chgData name="Leonard Walletzký" userId="5c6479d8-24c8-4ca4-a5c7-fde0682a328a" providerId="ADAL" clId="{2A4C021C-6B7D-45B0-9C20-7F03679D9955}" dt="2022-03-15T08:45:39.964" v="611" actId="790"/>
          <ac:spMkLst>
            <pc:docMk/>
            <pc:sldMk cId="2651695353" sldId="297"/>
            <ac:spMk id="61" creationId="{124806CF-D906-47AC-B0B3-8F3A964B3F70}"/>
          </ac:spMkLst>
        </pc:spChg>
        <pc:cxnChg chg="mod">
          <ac:chgData name="Leonard Walletzký" userId="5c6479d8-24c8-4ca4-a5c7-fde0682a328a" providerId="ADAL" clId="{2A4C021C-6B7D-45B0-9C20-7F03679D9955}" dt="2022-03-15T08:37:09.758" v="344" actId="14100"/>
          <ac:cxnSpMkLst>
            <pc:docMk/>
            <pc:sldMk cId="2651695353" sldId="297"/>
            <ac:cxnSpMk id="7" creationId="{53AFEB1F-142F-4A09-82E2-D6E095308E55}"/>
          </ac:cxnSpMkLst>
        </pc:cxnChg>
        <pc:cxnChg chg="add mod">
          <ac:chgData name="Leonard Walletzký" userId="5c6479d8-24c8-4ca4-a5c7-fde0682a328a" providerId="ADAL" clId="{2A4C021C-6B7D-45B0-9C20-7F03679D9955}" dt="2022-03-15T08:37:37.094" v="349" actId="13822"/>
          <ac:cxnSpMkLst>
            <pc:docMk/>
            <pc:sldMk cId="2651695353" sldId="297"/>
            <ac:cxnSpMk id="48" creationId="{B43639E2-49BE-47AA-B130-E2E05DAC5FA8}"/>
          </ac:cxnSpMkLst>
        </pc:cxnChg>
        <pc:cxnChg chg="add mod">
          <ac:chgData name="Leonard Walletzký" userId="5c6479d8-24c8-4ca4-a5c7-fde0682a328a" providerId="ADAL" clId="{2A4C021C-6B7D-45B0-9C20-7F03679D9955}" dt="2022-03-15T08:37:43.285" v="350" actId="13822"/>
          <ac:cxnSpMkLst>
            <pc:docMk/>
            <pc:sldMk cId="2651695353" sldId="297"/>
            <ac:cxnSpMk id="49" creationId="{22693586-E516-449E-B54F-62247A809329}"/>
          </ac:cxnSpMkLst>
        </pc:cxnChg>
        <pc:cxnChg chg="add mod">
          <ac:chgData name="Leonard Walletzký" userId="5c6479d8-24c8-4ca4-a5c7-fde0682a328a" providerId="ADAL" clId="{2A4C021C-6B7D-45B0-9C20-7F03679D9955}" dt="2022-03-15T08:37:52.988" v="353" actId="14100"/>
          <ac:cxnSpMkLst>
            <pc:docMk/>
            <pc:sldMk cId="2651695353" sldId="297"/>
            <ac:cxnSpMk id="58" creationId="{DC39EF95-8EC8-479C-B499-790402446E8D}"/>
          </ac:cxnSpMkLst>
        </pc:cxnChg>
      </pc:sldChg>
      <pc:sldChg chg="addSp modSp add mod modNotes">
        <pc:chgData name="Leonard Walletzký" userId="5c6479d8-24c8-4ca4-a5c7-fde0682a328a" providerId="ADAL" clId="{2A4C021C-6B7D-45B0-9C20-7F03679D9955}" dt="2022-03-15T08:45:39.980" v="650" actId="790"/>
        <pc:sldMkLst>
          <pc:docMk/>
          <pc:sldMk cId="1089234952" sldId="298"/>
        </pc:sldMkLst>
        <pc:spChg chg="mod">
          <ac:chgData name="Leonard Walletzký" userId="5c6479d8-24c8-4ca4-a5c7-fde0682a328a" providerId="ADAL" clId="{2A4C021C-6B7D-45B0-9C20-7F03679D9955}" dt="2022-03-15T08:45:39.964" v="627" actId="790"/>
          <ac:spMkLst>
            <pc:docMk/>
            <pc:sldMk cId="1089234952" sldId="298"/>
            <ac:spMk id="2" creationId="{0FD00BAC-F623-4DB9-8AE2-2CD0AE44EFF4}"/>
          </ac:spMkLst>
        </pc:spChg>
        <pc:spChg chg="mod">
          <ac:chgData name="Leonard Walletzký" userId="5c6479d8-24c8-4ca4-a5c7-fde0682a328a" providerId="ADAL" clId="{2A4C021C-6B7D-45B0-9C20-7F03679D9955}" dt="2022-03-15T08:45:39.964" v="614"/>
          <ac:spMkLst>
            <pc:docMk/>
            <pc:sldMk cId="1089234952" sldId="298"/>
            <ac:spMk id="13" creationId="{10901FB8-79D7-40DD-B87E-A8E6173C1EFA}"/>
          </ac:spMkLst>
        </pc:spChg>
        <pc:spChg chg="mod">
          <ac:chgData name="Leonard Walletzký" userId="5c6479d8-24c8-4ca4-a5c7-fde0682a328a" providerId="ADAL" clId="{2A4C021C-6B7D-45B0-9C20-7F03679D9955}" dt="2022-03-15T08:45:39.964" v="615"/>
          <ac:spMkLst>
            <pc:docMk/>
            <pc:sldMk cId="1089234952" sldId="298"/>
            <ac:spMk id="14" creationId="{FC43CA1F-0955-4FEE-A548-5E6D1A11443F}"/>
          </ac:spMkLst>
        </pc:spChg>
        <pc:spChg chg="mod">
          <ac:chgData name="Leonard Walletzký" userId="5c6479d8-24c8-4ca4-a5c7-fde0682a328a" providerId="ADAL" clId="{2A4C021C-6B7D-45B0-9C20-7F03679D9955}" dt="2022-03-15T08:45:39.964" v="616"/>
          <ac:spMkLst>
            <pc:docMk/>
            <pc:sldMk cId="1089234952" sldId="298"/>
            <ac:spMk id="15" creationId="{4E01C038-A1C0-4295-9B76-C9A18A5B41A0}"/>
          </ac:spMkLst>
        </pc:spChg>
        <pc:spChg chg="mod">
          <ac:chgData name="Leonard Walletzký" userId="5c6479d8-24c8-4ca4-a5c7-fde0682a328a" providerId="ADAL" clId="{2A4C021C-6B7D-45B0-9C20-7F03679D9955}" dt="2022-03-15T08:45:39.964" v="617"/>
          <ac:spMkLst>
            <pc:docMk/>
            <pc:sldMk cId="1089234952" sldId="298"/>
            <ac:spMk id="16" creationId="{4E271121-1BB0-4B0A-B0B7-E67F554E1C6C}"/>
          </ac:spMkLst>
        </pc:spChg>
        <pc:spChg chg="mod">
          <ac:chgData name="Leonard Walletzký" userId="5c6479d8-24c8-4ca4-a5c7-fde0682a328a" providerId="ADAL" clId="{2A4C021C-6B7D-45B0-9C20-7F03679D9955}" dt="2022-03-15T08:45:39.964" v="618"/>
          <ac:spMkLst>
            <pc:docMk/>
            <pc:sldMk cId="1089234952" sldId="298"/>
            <ac:spMk id="18" creationId="{2D9B8141-2897-42D5-973D-364B60BB5B62}"/>
          </ac:spMkLst>
        </pc:spChg>
        <pc:spChg chg="mod">
          <ac:chgData name="Leonard Walletzký" userId="5c6479d8-24c8-4ca4-a5c7-fde0682a328a" providerId="ADAL" clId="{2A4C021C-6B7D-45B0-9C20-7F03679D9955}" dt="2022-03-15T08:45:39.964" v="619"/>
          <ac:spMkLst>
            <pc:docMk/>
            <pc:sldMk cId="1089234952" sldId="298"/>
            <ac:spMk id="19" creationId="{182A2BFB-D0AB-4238-9110-9CADF9B51557}"/>
          </ac:spMkLst>
        </pc:spChg>
        <pc:spChg chg="mod">
          <ac:chgData name="Leonard Walletzký" userId="5c6479d8-24c8-4ca4-a5c7-fde0682a328a" providerId="ADAL" clId="{2A4C021C-6B7D-45B0-9C20-7F03679D9955}" dt="2022-03-15T08:45:39.964" v="620"/>
          <ac:spMkLst>
            <pc:docMk/>
            <pc:sldMk cId="1089234952" sldId="298"/>
            <ac:spMk id="20" creationId="{BABB25F6-EDEE-4269-B698-E72597009502}"/>
          </ac:spMkLst>
        </pc:spChg>
        <pc:spChg chg="mod">
          <ac:chgData name="Leonard Walletzký" userId="5c6479d8-24c8-4ca4-a5c7-fde0682a328a" providerId="ADAL" clId="{2A4C021C-6B7D-45B0-9C20-7F03679D9955}" dt="2022-03-15T08:45:39.964" v="621"/>
          <ac:spMkLst>
            <pc:docMk/>
            <pc:sldMk cId="1089234952" sldId="298"/>
            <ac:spMk id="23" creationId="{99257B3E-505B-4465-8687-06AD8109D22B}"/>
          </ac:spMkLst>
        </pc:spChg>
        <pc:spChg chg="mod">
          <ac:chgData name="Leonard Walletzký" userId="5c6479d8-24c8-4ca4-a5c7-fde0682a328a" providerId="ADAL" clId="{2A4C021C-6B7D-45B0-9C20-7F03679D9955}" dt="2022-03-15T08:45:39.964" v="622"/>
          <ac:spMkLst>
            <pc:docMk/>
            <pc:sldMk cId="1089234952" sldId="298"/>
            <ac:spMk id="24" creationId="{4EDDB000-530A-4662-ADE4-67F28A9B50EF}"/>
          </ac:spMkLst>
        </pc:spChg>
        <pc:spChg chg="mod">
          <ac:chgData name="Leonard Walletzký" userId="5c6479d8-24c8-4ca4-a5c7-fde0682a328a" providerId="ADAL" clId="{2A4C021C-6B7D-45B0-9C20-7F03679D9955}" dt="2022-03-15T08:45:39.964" v="623"/>
          <ac:spMkLst>
            <pc:docMk/>
            <pc:sldMk cId="1089234952" sldId="298"/>
            <ac:spMk id="25" creationId="{278A21BD-9075-4376-A4B4-54AB9B00BFC0}"/>
          </ac:spMkLst>
        </pc:spChg>
        <pc:spChg chg="mod">
          <ac:chgData name="Leonard Walletzký" userId="5c6479d8-24c8-4ca4-a5c7-fde0682a328a" providerId="ADAL" clId="{2A4C021C-6B7D-45B0-9C20-7F03679D9955}" dt="2022-03-15T08:45:39.964" v="624"/>
          <ac:spMkLst>
            <pc:docMk/>
            <pc:sldMk cId="1089234952" sldId="298"/>
            <ac:spMk id="26" creationId="{1E813A25-4CBB-4793-91CB-E2EAA9F64082}"/>
          </ac:spMkLst>
        </pc:spChg>
        <pc:spChg chg="mod">
          <ac:chgData name="Leonard Walletzký" userId="5c6479d8-24c8-4ca4-a5c7-fde0682a328a" providerId="ADAL" clId="{2A4C021C-6B7D-45B0-9C20-7F03679D9955}" dt="2022-03-15T08:45:39.964" v="625"/>
          <ac:spMkLst>
            <pc:docMk/>
            <pc:sldMk cId="1089234952" sldId="298"/>
            <ac:spMk id="27" creationId="{EB301CFA-36F2-45E9-834D-6E03F58CA147}"/>
          </ac:spMkLst>
        </pc:spChg>
        <pc:spChg chg="mod">
          <ac:chgData name="Leonard Walletzký" userId="5c6479d8-24c8-4ca4-a5c7-fde0682a328a" providerId="ADAL" clId="{2A4C021C-6B7D-45B0-9C20-7F03679D9955}" dt="2022-03-15T08:45:39.964" v="626"/>
          <ac:spMkLst>
            <pc:docMk/>
            <pc:sldMk cId="1089234952" sldId="298"/>
            <ac:spMk id="28" creationId="{CC969165-F636-4FC9-8FC0-6C36664ECCA2}"/>
          </ac:spMkLst>
        </pc:spChg>
        <pc:spChg chg="mod">
          <ac:chgData name="Leonard Walletzký" userId="5c6479d8-24c8-4ca4-a5c7-fde0682a328a" providerId="ADAL" clId="{2A4C021C-6B7D-45B0-9C20-7F03679D9955}" dt="2022-03-15T08:45:39.964" v="628" actId="790"/>
          <ac:spMkLst>
            <pc:docMk/>
            <pc:sldMk cId="1089234952" sldId="298"/>
            <ac:spMk id="29" creationId="{DA6160B5-AFDB-4996-B5C1-2353784AAEEF}"/>
          </ac:spMkLst>
        </pc:spChg>
        <pc:spChg chg="mod">
          <ac:chgData name="Leonard Walletzký" userId="5c6479d8-24c8-4ca4-a5c7-fde0682a328a" providerId="ADAL" clId="{2A4C021C-6B7D-45B0-9C20-7F03679D9955}" dt="2022-03-15T08:45:39.964" v="629" actId="790"/>
          <ac:spMkLst>
            <pc:docMk/>
            <pc:sldMk cId="1089234952" sldId="298"/>
            <ac:spMk id="41" creationId="{677B380E-96F5-48F8-91DD-A1D335649F3E}"/>
          </ac:spMkLst>
        </pc:spChg>
        <pc:spChg chg="mod">
          <ac:chgData name="Leonard Walletzký" userId="5c6479d8-24c8-4ca4-a5c7-fde0682a328a" providerId="ADAL" clId="{2A4C021C-6B7D-45B0-9C20-7F03679D9955}" dt="2022-03-15T08:45:39.964" v="630" actId="790"/>
          <ac:spMkLst>
            <pc:docMk/>
            <pc:sldMk cId="1089234952" sldId="298"/>
            <ac:spMk id="42" creationId="{470A3B80-A6E1-4CD6-B763-829C6E160459}"/>
          </ac:spMkLst>
        </pc:spChg>
        <pc:spChg chg="mod">
          <ac:chgData name="Leonard Walletzký" userId="5c6479d8-24c8-4ca4-a5c7-fde0682a328a" providerId="ADAL" clId="{2A4C021C-6B7D-45B0-9C20-7F03679D9955}" dt="2022-03-15T08:45:39.964" v="631" actId="790"/>
          <ac:spMkLst>
            <pc:docMk/>
            <pc:sldMk cId="1089234952" sldId="298"/>
            <ac:spMk id="43" creationId="{91798199-4CAA-4254-8D8E-077B938A60EF}"/>
          </ac:spMkLst>
        </pc:spChg>
        <pc:spChg chg="mod">
          <ac:chgData name="Leonard Walletzký" userId="5c6479d8-24c8-4ca4-a5c7-fde0682a328a" providerId="ADAL" clId="{2A4C021C-6B7D-45B0-9C20-7F03679D9955}" dt="2022-03-15T08:45:39.964" v="632" actId="790"/>
          <ac:spMkLst>
            <pc:docMk/>
            <pc:sldMk cId="1089234952" sldId="298"/>
            <ac:spMk id="44" creationId="{496FDE8D-5D32-4DA8-BF1D-7F14B4B274AB}"/>
          </ac:spMkLst>
        </pc:spChg>
        <pc:spChg chg="mod">
          <ac:chgData name="Leonard Walletzký" userId="5c6479d8-24c8-4ca4-a5c7-fde0682a328a" providerId="ADAL" clId="{2A4C021C-6B7D-45B0-9C20-7F03679D9955}" dt="2022-03-15T08:45:39.964" v="633" actId="790"/>
          <ac:spMkLst>
            <pc:docMk/>
            <pc:sldMk cId="1089234952" sldId="298"/>
            <ac:spMk id="50" creationId="{C9A43857-E9A0-4340-980F-5950F91FC35A}"/>
          </ac:spMkLst>
        </pc:spChg>
        <pc:spChg chg="mod">
          <ac:chgData name="Leonard Walletzký" userId="5c6479d8-24c8-4ca4-a5c7-fde0682a328a" providerId="ADAL" clId="{2A4C021C-6B7D-45B0-9C20-7F03679D9955}" dt="2022-03-15T08:45:39.964" v="634" actId="790"/>
          <ac:spMkLst>
            <pc:docMk/>
            <pc:sldMk cId="1089234952" sldId="298"/>
            <ac:spMk id="51" creationId="{4A3D7FBE-37E8-4DDB-AF06-0AD8BA58B76C}"/>
          </ac:spMkLst>
        </pc:spChg>
        <pc:spChg chg="mod">
          <ac:chgData name="Leonard Walletzký" userId="5c6479d8-24c8-4ca4-a5c7-fde0682a328a" providerId="ADAL" clId="{2A4C021C-6B7D-45B0-9C20-7F03679D9955}" dt="2022-03-15T08:45:39.964" v="635" actId="790"/>
          <ac:spMkLst>
            <pc:docMk/>
            <pc:sldMk cId="1089234952" sldId="298"/>
            <ac:spMk id="53" creationId="{EADA6A7E-0224-411A-8044-AC4AD03D4A7F}"/>
          </ac:spMkLst>
        </pc:spChg>
        <pc:spChg chg="mod">
          <ac:chgData name="Leonard Walletzký" userId="5c6479d8-24c8-4ca4-a5c7-fde0682a328a" providerId="ADAL" clId="{2A4C021C-6B7D-45B0-9C20-7F03679D9955}" dt="2022-03-15T08:45:39.964" v="636" actId="790"/>
          <ac:spMkLst>
            <pc:docMk/>
            <pc:sldMk cId="1089234952" sldId="298"/>
            <ac:spMk id="54" creationId="{9E5F7BD4-46F3-4FE9-9E49-D023CFD71679}"/>
          </ac:spMkLst>
        </pc:spChg>
        <pc:spChg chg="mod">
          <ac:chgData name="Leonard Walletzký" userId="5c6479d8-24c8-4ca4-a5c7-fde0682a328a" providerId="ADAL" clId="{2A4C021C-6B7D-45B0-9C20-7F03679D9955}" dt="2022-03-15T08:45:39.980" v="637" actId="790"/>
          <ac:spMkLst>
            <pc:docMk/>
            <pc:sldMk cId="1089234952" sldId="298"/>
            <ac:spMk id="55" creationId="{9D4A85D6-224D-42C0-9F67-C0A99DD17D30}"/>
          </ac:spMkLst>
        </pc:spChg>
        <pc:spChg chg="mod">
          <ac:chgData name="Leonard Walletzký" userId="5c6479d8-24c8-4ca4-a5c7-fde0682a328a" providerId="ADAL" clId="{2A4C021C-6B7D-45B0-9C20-7F03679D9955}" dt="2022-03-15T08:45:39.980" v="638" actId="790"/>
          <ac:spMkLst>
            <pc:docMk/>
            <pc:sldMk cId="1089234952" sldId="298"/>
            <ac:spMk id="56" creationId="{DF8B9A86-5844-4581-99F8-C0F6D5B5A8A5}"/>
          </ac:spMkLst>
        </pc:spChg>
        <pc:spChg chg="mod">
          <ac:chgData name="Leonard Walletzký" userId="5c6479d8-24c8-4ca4-a5c7-fde0682a328a" providerId="ADAL" clId="{2A4C021C-6B7D-45B0-9C20-7F03679D9955}" dt="2022-03-15T08:45:39.980" v="639" actId="790"/>
          <ac:spMkLst>
            <pc:docMk/>
            <pc:sldMk cId="1089234952" sldId="298"/>
            <ac:spMk id="57" creationId="{31296178-E293-4C3B-9A3D-00B9385BA875}"/>
          </ac:spMkLst>
        </pc:spChg>
        <pc:spChg chg="mod">
          <ac:chgData name="Leonard Walletzký" userId="5c6479d8-24c8-4ca4-a5c7-fde0682a328a" providerId="ADAL" clId="{2A4C021C-6B7D-45B0-9C20-7F03679D9955}" dt="2022-03-15T08:45:39.980" v="640" actId="790"/>
          <ac:spMkLst>
            <pc:docMk/>
            <pc:sldMk cId="1089234952" sldId="298"/>
            <ac:spMk id="59" creationId="{0B9507B8-AA05-4083-B76E-6DD2893D1DCF}"/>
          </ac:spMkLst>
        </pc:spChg>
        <pc:spChg chg="mod">
          <ac:chgData name="Leonard Walletzký" userId="5c6479d8-24c8-4ca4-a5c7-fde0682a328a" providerId="ADAL" clId="{2A4C021C-6B7D-45B0-9C20-7F03679D9955}" dt="2022-03-15T08:45:39.980" v="641" actId="790"/>
          <ac:spMkLst>
            <pc:docMk/>
            <pc:sldMk cId="1089234952" sldId="298"/>
            <ac:spMk id="60" creationId="{6F1007A1-E676-4554-8A8A-D401C2DEB80C}"/>
          </ac:spMkLst>
        </pc:spChg>
        <pc:spChg chg="mod">
          <ac:chgData name="Leonard Walletzký" userId="5c6479d8-24c8-4ca4-a5c7-fde0682a328a" providerId="ADAL" clId="{2A4C021C-6B7D-45B0-9C20-7F03679D9955}" dt="2022-03-15T08:45:39.980" v="642" actId="790"/>
          <ac:spMkLst>
            <pc:docMk/>
            <pc:sldMk cId="1089234952" sldId="298"/>
            <ac:spMk id="61" creationId="{124806CF-D906-47AC-B0B3-8F3A964B3F70}"/>
          </ac:spMkLst>
        </pc:spChg>
        <pc:spChg chg="add mod">
          <ac:chgData name="Leonard Walletzký" userId="5c6479d8-24c8-4ca4-a5c7-fde0682a328a" providerId="ADAL" clId="{2A4C021C-6B7D-45B0-9C20-7F03679D9955}" dt="2022-03-15T08:45:39.980" v="643" actId="790"/>
          <ac:spMkLst>
            <pc:docMk/>
            <pc:sldMk cId="1089234952" sldId="298"/>
            <ac:spMk id="67" creationId="{4DE7F755-FE72-4E96-AF26-E321323A3803}"/>
          </ac:spMkLst>
        </pc:spChg>
        <pc:spChg chg="add mod">
          <ac:chgData name="Leonard Walletzký" userId="5c6479d8-24c8-4ca4-a5c7-fde0682a328a" providerId="ADAL" clId="{2A4C021C-6B7D-45B0-9C20-7F03679D9955}" dt="2022-03-15T08:45:39.980" v="644" actId="790"/>
          <ac:spMkLst>
            <pc:docMk/>
            <pc:sldMk cId="1089234952" sldId="298"/>
            <ac:spMk id="68" creationId="{8D6BFACB-B1C4-4C61-B950-46B6BEC746D9}"/>
          </ac:spMkLst>
        </pc:spChg>
        <pc:spChg chg="add mod">
          <ac:chgData name="Leonard Walletzký" userId="5c6479d8-24c8-4ca4-a5c7-fde0682a328a" providerId="ADAL" clId="{2A4C021C-6B7D-45B0-9C20-7F03679D9955}" dt="2022-03-15T08:45:39.980" v="645" actId="790"/>
          <ac:spMkLst>
            <pc:docMk/>
            <pc:sldMk cId="1089234952" sldId="298"/>
            <ac:spMk id="69" creationId="{C25A8F67-890D-4A20-9A5E-53C394E266DF}"/>
          </ac:spMkLst>
        </pc:spChg>
        <pc:spChg chg="add mod">
          <ac:chgData name="Leonard Walletzký" userId="5c6479d8-24c8-4ca4-a5c7-fde0682a328a" providerId="ADAL" clId="{2A4C021C-6B7D-45B0-9C20-7F03679D9955}" dt="2022-03-15T08:45:39.980" v="646" actId="790"/>
          <ac:spMkLst>
            <pc:docMk/>
            <pc:sldMk cId="1089234952" sldId="298"/>
            <ac:spMk id="70" creationId="{23B7E718-B806-4A17-96A2-0B8C2AA89EA6}"/>
          </ac:spMkLst>
        </pc:spChg>
        <pc:spChg chg="add mod">
          <ac:chgData name="Leonard Walletzký" userId="5c6479d8-24c8-4ca4-a5c7-fde0682a328a" providerId="ADAL" clId="{2A4C021C-6B7D-45B0-9C20-7F03679D9955}" dt="2022-03-15T08:45:39.980" v="647" actId="790"/>
          <ac:spMkLst>
            <pc:docMk/>
            <pc:sldMk cId="1089234952" sldId="298"/>
            <ac:spMk id="71" creationId="{3C913394-3A18-455B-8195-F6B0A0451C69}"/>
          </ac:spMkLst>
        </pc:spChg>
        <pc:spChg chg="add mod">
          <ac:chgData name="Leonard Walletzký" userId="5c6479d8-24c8-4ca4-a5c7-fde0682a328a" providerId="ADAL" clId="{2A4C021C-6B7D-45B0-9C20-7F03679D9955}" dt="2022-03-15T08:45:39.980" v="648" actId="790"/>
          <ac:spMkLst>
            <pc:docMk/>
            <pc:sldMk cId="1089234952" sldId="298"/>
            <ac:spMk id="72" creationId="{39DD80C4-7B21-4D79-B2B2-15F7397DAEB1}"/>
          </ac:spMkLst>
        </pc:spChg>
        <pc:cxnChg chg="add mod">
          <ac:chgData name="Leonard Walletzký" userId="5c6479d8-24c8-4ca4-a5c7-fde0682a328a" providerId="ADAL" clId="{2A4C021C-6B7D-45B0-9C20-7F03679D9955}" dt="2022-03-15T08:39:29.172" v="389" actId="13822"/>
          <ac:cxnSpMkLst>
            <pc:docMk/>
            <pc:sldMk cId="1089234952" sldId="298"/>
            <ac:cxnSpMk id="5" creationId="{C8E2C7BD-35A5-4BDC-A495-7F8B3B4C3596}"/>
          </ac:cxnSpMkLst>
        </pc:cxnChg>
        <pc:cxnChg chg="add mod">
          <ac:chgData name="Leonard Walletzký" userId="5c6479d8-24c8-4ca4-a5c7-fde0682a328a" providerId="ADAL" clId="{2A4C021C-6B7D-45B0-9C20-7F03679D9955}" dt="2022-03-15T08:40:22.212" v="401" actId="13822"/>
          <ac:cxnSpMkLst>
            <pc:docMk/>
            <pc:sldMk cId="1089234952" sldId="298"/>
            <ac:cxnSpMk id="31" creationId="{252B9ED0-E9CA-4F63-9194-FE55D20A19C6}"/>
          </ac:cxnSpMkLst>
        </pc:cxnChg>
        <pc:cxnChg chg="add mod">
          <ac:chgData name="Leonard Walletzký" userId="5c6479d8-24c8-4ca4-a5c7-fde0682a328a" providerId="ADAL" clId="{2A4C021C-6B7D-45B0-9C20-7F03679D9955}" dt="2022-03-15T08:39:41.360" v="392" actId="14100"/>
          <ac:cxnSpMkLst>
            <pc:docMk/>
            <pc:sldMk cId="1089234952" sldId="298"/>
            <ac:cxnSpMk id="62" creationId="{90D352A9-5DA4-4F8E-A7E9-9DF2545E36E7}"/>
          </ac:cxnSpMkLst>
        </pc:cxnChg>
        <pc:cxnChg chg="add mod">
          <ac:chgData name="Leonard Walletzký" userId="5c6479d8-24c8-4ca4-a5c7-fde0682a328a" providerId="ADAL" clId="{2A4C021C-6B7D-45B0-9C20-7F03679D9955}" dt="2022-03-15T08:39:52.774" v="396" actId="14100"/>
          <ac:cxnSpMkLst>
            <pc:docMk/>
            <pc:sldMk cId="1089234952" sldId="298"/>
            <ac:cxnSpMk id="63" creationId="{5B21B8D2-C18C-46F3-AC7E-953378D81396}"/>
          </ac:cxnSpMkLst>
        </pc:cxnChg>
        <pc:cxnChg chg="add mod">
          <ac:chgData name="Leonard Walletzký" userId="5c6479d8-24c8-4ca4-a5c7-fde0682a328a" providerId="ADAL" clId="{2A4C021C-6B7D-45B0-9C20-7F03679D9955}" dt="2022-03-15T08:39:59.920" v="398" actId="1076"/>
          <ac:cxnSpMkLst>
            <pc:docMk/>
            <pc:sldMk cId="1089234952" sldId="298"/>
            <ac:cxnSpMk id="64" creationId="{8016217B-A456-4688-85C2-7A6724855516}"/>
          </ac:cxnSpMkLst>
        </pc:cxnChg>
        <pc:cxnChg chg="add mod">
          <ac:chgData name="Leonard Walletzký" userId="5c6479d8-24c8-4ca4-a5c7-fde0682a328a" providerId="ADAL" clId="{2A4C021C-6B7D-45B0-9C20-7F03679D9955}" dt="2022-03-15T08:40:38.168" v="405" actId="14100"/>
          <ac:cxnSpMkLst>
            <pc:docMk/>
            <pc:sldMk cId="1089234952" sldId="298"/>
            <ac:cxnSpMk id="65" creationId="{F4852FF3-4725-49BC-8405-BC2412CA4F84}"/>
          </ac:cxnSpMkLst>
        </pc:cxnChg>
      </pc:sldChg>
      <pc:sldChg chg="addSp delSp modSp add mod modClrScheme chgLayout modNotes">
        <pc:chgData name="Leonard Walletzký" userId="5c6479d8-24c8-4ca4-a5c7-fde0682a328a" providerId="ADAL" clId="{2A4C021C-6B7D-45B0-9C20-7F03679D9955}" dt="2022-03-15T08:48:11.786" v="746" actId="478"/>
        <pc:sldMkLst>
          <pc:docMk/>
          <pc:sldMk cId="2393514525" sldId="370"/>
        </pc:sldMkLst>
        <pc:spChg chg="mod ord">
          <ac:chgData name="Leonard Walletzký" userId="5c6479d8-24c8-4ca4-a5c7-fde0682a328a" providerId="ADAL" clId="{2A4C021C-6B7D-45B0-9C20-7F03679D9955}" dt="2022-03-15T08:48:05.865" v="745" actId="26606"/>
          <ac:spMkLst>
            <pc:docMk/>
            <pc:sldMk cId="2393514525" sldId="370"/>
            <ac:spMk id="2" creationId="{4552C2F8-B6FB-4377-9220-7AC9D34FB774}"/>
          </ac:spMkLst>
        </pc:spChg>
        <pc:spChg chg="del mod">
          <ac:chgData name="Leonard Walletzký" userId="5c6479d8-24c8-4ca4-a5c7-fde0682a328a" providerId="ADAL" clId="{2A4C021C-6B7D-45B0-9C20-7F03679D9955}" dt="2022-03-15T08:48:05.865" v="745" actId="26606"/>
          <ac:spMkLst>
            <pc:docMk/>
            <pc:sldMk cId="2393514525" sldId="370"/>
            <ac:spMk id="3" creationId="{E83B7DB4-E4BF-4893-ABF7-94410517C78D}"/>
          </ac:spMkLst>
        </pc:spChg>
        <pc:spChg chg="mod">
          <ac:chgData name="Leonard Walletzký" userId="5c6479d8-24c8-4ca4-a5c7-fde0682a328a" providerId="ADAL" clId="{2A4C021C-6B7D-45B0-9C20-7F03679D9955}" dt="2022-03-15T08:48:05.865" v="745" actId="26606"/>
          <ac:spMkLst>
            <pc:docMk/>
            <pc:sldMk cId="2393514525" sldId="370"/>
            <ac:spMk id="5" creationId="{E00CEC6E-E679-4C50-AA69-17849BEC5699}"/>
          </ac:spMkLst>
        </pc:spChg>
        <pc:spChg chg="add del mod">
          <ac:chgData name="Leonard Walletzký" userId="5c6479d8-24c8-4ca4-a5c7-fde0682a328a" providerId="ADAL" clId="{2A4C021C-6B7D-45B0-9C20-7F03679D9955}" dt="2022-03-15T08:48:11.786" v="746" actId="478"/>
          <ac:spMkLst>
            <pc:docMk/>
            <pc:sldMk cId="2393514525" sldId="370"/>
            <ac:spMk id="11" creationId="{E42ECAEB-360C-FAA3-2EBC-16A1883DB073}"/>
          </ac:spMkLst>
        </pc:spChg>
        <pc:graphicFrameChg chg="add mod">
          <ac:chgData name="Leonard Walletzký" userId="5c6479d8-24c8-4ca4-a5c7-fde0682a328a" providerId="ADAL" clId="{2A4C021C-6B7D-45B0-9C20-7F03679D9955}" dt="2022-03-15T08:48:05.865" v="745" actId="26606"/>
          <ac:graphicFrameMkLst>
            <pc:docMk/>
            <pc:sldMk cId="2393514525" sldId="370"/>
            <ac:graphicFrameMk id="7" creationId="{50B63580-E898-BC1F-E032-C5982D1CC833}"/>
          </ac:graphicFrameMkLst>
        </pc:graphicFrameChg>
      </pc:sldChg>
      <pc:sldChg chg="addSp modSp new mod modClrScheme chgLayout">
        <pc:chgData name="Leonard Walletzký" userId="5c6479d8-24c8-4ca4-a5c7-fde0682a328a" providerId="ADAL" clId="{2A4C021C-6B7D-45B0-9C20-7F03679D9955}" dt="2022-03-15T08:47:19.097" v="736" actId="20577"/>
        <pc:sldMkLst>
          <pc:docMk/>
          <pc:sldMk cId="2815152404" sldId="371"/>
        </pc:sldMkLst>
        <pc:spChg chg="add mod ord">
          <ac:chgData name="Leonard Walletzký" userId="5c6479d8-24c8-4ca4-a5c7-fde0682a328a" providerId="ADAL" clId="{2A4C021C-6B7D-45B0-9C20-7F03679D9955}" dt="2022-03-15T08:47:19.097" v="736" actId="20577"/>
          <ac:spMkLst>
            <pc:docMk/>
            <pc:sldMk cId="2815152404" sldId="371"/>
            <ac:spMk id="4" creationId="{81BB4AD0-CA4C-4FC9-B807-EE4D769B807B}"/>
          </ac:spMkLst>
        </pc:spChg>
        <pc:picChg chg="add mod">
          <ac:chgData name="Leonard Walletzký" userId="5c6479d8-24c8-4ca4-a5c7-fde0682a328a" providerId="ADAL" clId="{2A4C021C-6B7D-45B0-9C20-7F03679D9955}" dt="2022-03-15T08:46:52.046" v="699" actId="1076"/>
          <ac:picMkLst>
            <pc:docMk/>
            <pc:sldMk cId="2815152404" sldId="371"/>
            <ac:picMk id="3" creationId="{497B502D-16D0-44A2-8D34-3301A5D7EB12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372F57-0E0A-40ED-8DFF-B90590E4C829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3598819C-783D-4A18-BA01-9563643EFB06}">
      <dgm:prSet phldrT="[Text]"/>
      <dgm:spPr/>
      <dgm:t>
        <a:bodyPr/>
        <a:lstStyle/>
        <a:p>
          <a:r>
            <a:rPr lang="en-US" dirty="0"/>
            <a:t>See</a:t>
          </a:r>
        </a:p>
      </dgm:t>
    </dgm:pt>
    <dgm:pt modelId="{CE2EB89B-A564-43AF-9C92-56DA8413C169}" type="parTrans" cxnId="{F66A810B-CAE2-4FE0-8B5A-AE31209BADE3}">
      <dgm:prSet/>
      <dgm:spPr/>
      <dgm:t>
        <a:bodyPr/>
        <a:lstStyle/>
        <a:p>
          <a:endParaRPr lang="cs-CZ"/>
        </a:p>
      </dgm:t>
    </dgm:pt>
    <dgm:pt modelId="{CC647ED0-8C3B-49C6-B97B-BE16CC882702}" type="sibTrans" cxnId="{F66A810B-CAE2-4FE0-8B5A-AE31209BADE3}">
      <dgm:prSet/>
      <dgm:spPr/>
      <dgm:t>
        <a:bodyPr/>
        <a:lstStyle/>
        <a:p>
          <a:endParaRPr lang="cs-CZ"/>
        </a:p>
      </dgm:t>
    </dgm:pt>
    <dgm:pt modelId="{44AE2616-B4F3-4EE1-8DA7-B7355E049989}">
      <dgm:prSet phldrT="[Text]"/>
      <dgm:spPr/>
      <dgm:t>
        <a:bodyPr/>
        <a:lstStyle/>
        <a:p>
          <a:r>
            <a:rPr lang="en-US" dirty="0"/>
            <a:t>Recognize</a:t>
          </a:r>
        </a:p>
      </dgm:t>
    </dgm:pt>
    <dgm:pt modelId="{FDD2BA56-EC50-4116-A402-69376E2A0555}" type="parTrans" cxnId="{6026A81C-A8A5-45E3-8A02-2331C0401C02}">
      <dgm:prSet/>
      <dgm:spPr/>
      <dgm:t>
        <a:bodyPr/>
        <a:lstStyle/>
        <a:p>
          <a:endParaRPr lang="cs-CZ"/>
        </a:p>
      </dgm:t>
    </dgm:pt>
    <dgm:pt modelId="{F7E736BC-2EA0-42BE-A27C-F5E9E22765F6}" type="sibTrans" cxnId="{6026A81C-A8A5-45E3-8A02-2331C0401C02}">
      <dgm:prSet/>
      <dgm:spPr/>
      <dgm:t>
        <a:bodyPr/>
        <a:lstStyle/>
        <a:p>
          <a:endParaRPr lang="cs-CZ"/>
        </a:p>
      </dgm:t>
    </dgm:pt>
    <dgm:pt modelId="{49F506BA-452A-4C45-891E-E085F32BAB32}">
      <dgm:prSet phldrT="[Text]"/>
      <dgm:spPr/>
      <dgm:t>
        <a:bodyPr/>
        <a:lstStyle/>
        <a:p>
          <a:r>
            <a:rPr lang="en-US" dirty="0"/>
            <a:t>Organize</a:t>
          </a:r>
        </a:p>
      </dgm:t>
    </dgm:pt>
    <dgm:pt modelId="{BBD7384D-EA83-4752-BFBB-7C78A63E20A3}" type="parTrans" cxnId="{4E3E6FE8-493D-493B-B574-6FBE0A3164F4}">
      <dgm:prSet/>
      <dgm:spPr/>
      <dgm:t>
        <a:bodyPr/>
        <a:lstStyle/>
        <a:p>
          <a:endParaRPr lang="cs-CZ"/>
        </a:p>
      </dgm:t>
    </dgm:pt>
    <dgm:pt modelId="{81FCD958-7A1B-4B75-B1C6-877D82A91DCE}" type="sibTrans" cxnId="{4E3E6FE8-493D-493B-B574-6FBE0A3164F4}">
      <dgm:prSet/>
      <dgm:spPr/>
      <dgm:t>
        <a:bodyPr/>
        <a:lstStyle/>
        <a:p>
          <a:endParaRPr lang="cs-CZ"/>
        </a:p>
      </dgm:t>
    </dgm:pt>
    <dgm:pt modelId="{6B9DC73D-8606-4B03-A7AC-E256C44DD482}">
      <dgm:prSet phldrT="[Text]"/>
      <dgm:spPr/>
      <dgm:t>
        <a:bodyPr/>
        <a:lstStyle/>
        <a:p>
          <a:r>
            <a:rPr lang="en-US" dirty="0"/>
            <a:t>Do</a:t>
          </a:r>
        </a:p>
      </dgm:t>
    </dgm:pt>
    <dgm:pt modelId="{1C8062C4-E549-4F2A-97B3-278C7601C315}" type="parTrans" cxnId="{6731B4C3-4E38-4B54-969C-C67BB4A177E7}">
      <dgm:prSet/>
      <dgm:spPr/>
      <dgm:t>
        <a:bodyPr/>
        <a:lstStyle/>
        <a:p>
          <a:endParaRPr lang="cs-CZ"/>
        </a:p>
      </dgm:t>
    </dgm:pt>
    <dgm:pt modelId="{03AD118F-A8F4-4DD8-B9B8-C36E01DE4A36}" type="sibTrans" cxnId="{6731B4C3-4E38-4B54-969C-C67BB4A177E7}">
      <dgm:prSet/>
      <dgm:spPr/>
      <dgm:t>
        <a:bodyPr/>
        <a:lstStyle/>
        <a:p>
          <a:endParaRPr lang="cs-CZ"/>
        </a:p>
      </dgm:t>
    </dgm:pt>
    <dgm:pt modelId="{278CEE54-B8AF-4E62-912C-4389D048D8B4}" type="pres">
      <dgm:prSet presAssocID="{25372F57-0E0A-40ED-8DFF-B90590E4C829}" presName="Name0" presStyleCnt="0">
        <dgm:presLayoutVars>
          <dgm:dir/>
          <dgm:animLvl val="lvl"/>
          <dgm:resizeHandles val="exact"/>
        </dgm:presLayoutVars>
      </dgm:prSet>
      <dgm:spPr/>
    </dgm:pt>
    <dgm:pt modelId="{4C207878-6BDD-4AF2-B232-5873F46DF6F1}" type="pres">
      <dgm:prSet presAssocID="{3598819C-783D-4A18-BA01-9563643EFB0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C3BEAA7-59F0-434D-B0F4-FA2F01784496}" type="pres">
      <dgm:prSet presAssocID="{CC647ED0-8C3B-49C6-B97B-BE16CC882702}" presName="parTxOnlySpace" presStyleCnt="0"/>
      <dgm:spPr/>
    </dgm:pt>
    <dgm:pt modelId="{BDD6D45E-6282-42F4-9557-89F81C48B9C8}" type="pres">
      <dgm:prSet presAssocID="{44AE2616-B4F3-4EE1-8DA7-B7355E04998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42BA297-BE42-47F5-86E4-A09CE0D84FAE}" type="pres">
      <dgm:prSet presAssocID="{F7E736BC-2EA0-42BE-A27C-F5E9E22765F6}" presName="parTxOnlySpace" presStyleCnt="0"/>
      <dgm:spPr/>
    </dgm:pt>
    <dgm:pt modelId="{08C93B3D-BBFF-42C7-B057-72EBED506836}" type="pres">
      <dgm:prSet presAssocID="{49F506BA-452A-4C45-891E-E085F32BAB3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4AE3127-3588-49FB-B7BB-A06CEEB95772}" type="pres">
      <dgm:prSet presAssocID="{81FCD958-7A1B-4B75-B1C6-877D82A91DCE}" presName="parTxOnlySpace" presStyleCnt="0"/>
      <dgm:spPr/>
    </dgm:pt>
    <dgm:pt modelId="{6FE3F587-B8FE-49A0-8E03-899ED4ABE312}" type="pres">
      <dgm:prSet presAssocID="{6B9DC73D-8606-4B03-A7AC-E256C44DD48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66A810B-CAE2-4FE0-8B5A-AE31209BADE3}" srcId="{25372F57-0E0A-40ED-8DFF-B90590E4C829}" destId="{3598819C-783D-4A18-BA01-9563643EFB06}" srcOrd="0" destOrd="0" parTransId="{CE2EB89B-A564-43AF-9C92-56DA8413C169}" sibTransId="{CC647ED0-8C3B-49C6-B97B-BE16CC882702}"/>
    <dgm:cxn modelId="{6026A81C-A8A5-45E3-8A02-2331C0401C02}" srcId="{25372F57-0E0A-40ED-8DFF-B90590E4C829}" destId="{44AE2616-B4F3-4EE1-8DA7-B7355E049989}" srcOrd="1" destOrd="0" parTransId="{FDD2BA56-EC50-4116-A402-69376E2A0555}" sibTransId="{F7E736BC-2EA0-42BE-A27C-F5E9E22765F6}"/>
    <dgm:cxn modelId="{AA764845-2F3A-4F53-A7ED-065EBF8F9C42}" type="presOf" srcId="{44AE2616-B4F3-4EE1-8DA7-B7355E049989}" destId="{BDD6D45E-6282-42F4-9557-89F81C48B9C8}" srcOrd="0" destOrd="0" presId="urn:microsoft.com/office/officeart/2005/8/layout/chevron1"/>
    <dgm:cxn modelId="{7ED3EC48-7453-4DAF-B4A6-46110F739B2F}" type="presOf" srcId="{6B9DC73D-8606-4B03-A7AC-E256C44DD482}" destId="{6FE3F587-B8FE-49A0-8E03-899ED4ABE312}" srcOrd="0" destOrd="0" presId="urn:microsoft.com/office/officeart/2005/8/layout/chevron1"/>
    <dgm:cxn modelId="{092F307E-5A65-440F-B2B2-9C0BD4AA158D}" type="presOf" srcId="{49F506BA-452A-4C45-891E-E085F32BAB32}" destId="{08C93B3D-BBFF-42C7-B057-72EBED506836}" srcOrd="0" destOrd="0" presId="urn:microsoft.com/office/officeart/2005/8/layout/chevron1"/>
    <dgm:cxn modelId="{6731B4C3-4E38-4B54-969C-C67BB4A177E7}" srcId="{25372F57-0E0A-40ED-8DFF-B90590E4C829}" destId="{6B9DC73D-8606-4B03-A7AC-E256C44DD482}" srcOrd="3" destOrd="0" parTransId="{1C8062C4-E549-4F2A-97B3-278C7601C315}" sibTransId="{03AD118F-A8F4-4DD8-B9B8-C36E01DE4A36}"/>
    <dgm:cxn modelId="{9E49C9CA-CDB0-44AD-AD08-64309B5F144F}" type="presOf" srcId="{3598819C-783D-4A18-BA01-9563643EFB06}" destId="{4C207878-6BDD-4AF2-B232-5873F46DF6F1}" srcOrd="0" destOrd="0" presId="urn:microsoft.com/office/officeart/2005/8/layout/chevron1"/>
    <dgm:cxn modelId="{DF66C1E2-3C72-429C-AADF-A1FBF6909308}" type="presOf" srcId="{25372F57-0E0A-40ED-8DFF-B90590E4C829}" destId="{278CEE54-B8AF-4E62-912C-4389D048D8B4}" srcOrd="0" destOrd="0" presId="urn:microsoft.com/office/officeart/2005/8/layout/chevron1"/>
    <dgm:cxn modelId="{4E3E6FE8-493D-493B-B574-6FBE0A3164F4}" srcId="{25372F57-0E0A-40ED-8DFF-B90590E4C829}" destId="{49F506BA-452A-4C45-891E-E085F32BAB32}" srcOrd="2" destOrd="0" parTransId="{BBD7384D-EA83-4752-BFBB-7C78A63E20A3}" sibTransId="{81FCD958-7A1B-4B75-B1C6-877D82A91DCE}"/>
    <dgm:cxn modelId="{BB47FBAE-E265-4DB2-8463-542F070DB395}" type="presParOf" srcId="{278CEE54-B8AF-4E62-912C-4389D048D8B4}" destId="{4C207878-6BDD-4AF2-B232-5873F46DF6F1}" srcOrd="0" destOrd="0" presId="urn:microsoft.com/office/officeart/2005/8/layout/chevron1"/>
    <dgm:cxn modelId="{AC3FF06D-ACFD-4464-B59D-C43B4A473635}" type="presParOf" srcId="{278CEE54-B8AF-4E62-912C-4389D048D8B4}" destId="{1C3BEAA7-59F0-434D-B0F4-FA2F01784496}" srcOrd="1" destOrd="0" presId="urn:microsoft.com/office/officeart/2005/8/layout/chevron1"/>
    <dgm:cxn modelId="{325DD366-29F7-4F31-8BE2-83A86A27EF18}" type="presParOf" srcId="{278CEE54-B8AF-4E62-912C-4389D048D8B4}" destId="{BDD6D45E-6282-42F4-9557-89F81C48B9C8}" srcOrd="2" destOrd="0" presId="urn:microsoft.com/office/officeart/2005/8/layout/chevron1"/>
    <dgm:cxn modelId="{A61C4B0D-398B-48A5-BA4A-F9921ED540CB}" type="presParOf" srcId="{278CEE54-B8AF-4E62-912C-4389D048D8B4}" destId="{B42BA297-BE42-47F5-86E4-A09CE0D84FAE}" srcOrd="3" destOrd="0" presId="urn:microsoft.com/office/officeart/2005/8/layout/chevron1"/>
    <dgm:cxn modelId="{B7CD9E9A-4424-4691-B6B3-584BAF95B4CE}" type="presParOf" srcId="{278CEE54-B8AF-4E62-912C-4389D048D8B4}" destId="{08C93B3D-BBFF-42C7-B057-72EBED506836}" srcOrd="4" destOrd="0" presId="urn:microsoft.com/office/officeart/2005/8/layout/chevron1"/>
    <dgm:cxn modelId="{5AEB399B-6BE8-4984-90B9-7099158FA7BA}" type="presParOf" srcId="{278CEE54-B8AF-4E62-912C-4389D048D8B4}" destId="{C4AE3127-3588-49FB-B7BB-A06CEEB95772}" srcOrd="5" destOrd="0" presId="urn:microsoft.com/office/officeart/2005/8/layout/chevron1"/>
    <dgm:cxn modelId="{96C0E109-C3C7-492D-A043-5EA09C7A7D0F}" type="presParOf" srcId="{278CEE54-B8AF-4E62-912C-4389D048D8B4}" destId="{6FE3F587-B8FE-49A0-8E03-899ED4ABE31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AE2B5-B026-47EE-94B7-44054F9CB772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E4E02CF-E8D4-49D9-8D76-F2852EE5729C}">
      <dgm:prSet/>
      <dgm:spPr/>
      <dgm:t>
        <a:bodyPr/>
        <a:lstStyle/>
        <a:p>
          <a:r>
            <a:rPr lang="en-US"/>
            <a:t>Principle of service definition - vertical</a:t>
          </a:r>
        </a:p>
      </dgm:t>
    </dgm:pt>
    <dgm:pt modelId="{E7A881AA-6830-4178-A9EF-08A0F2302F08}" type="parTrans" cxnId="{95B39B93-A04F-4392-841A-C54FFF5324BE}">
      <dgm:prSet/>
      <dgm:spPr/>
      <dgm:t>
        <a:bodyPr/>
        <a:lstStyle/>
        <a:p>
          <a:endParaRPr lang="en-US"/>
        </a:p>
      </dgm:t>
    </dgm:pt>
    <dgm:pt modelId="{62F6CF31-8B1D-4834-9A4B-502665818666}" type="sibTrans" cxnId="{95B39B93-A04F-4392-841A-C54FFF5324BE}">
      <dgm:prSet/>
      <dgm:spPr/>
      <dgm:t>
        <a:bodyPr/>
        <a:lstStyle/>
        <a:p>
          <a:endParaRPr lang="en-US"/>
        </a:p>
      </dgm:t>
    </dgm:pt>
    <dgm:pt modelId="{57B3B8EA-1F89-43D1-AF86-083DF3738C17}">
      <dgm:prSet/>
      <dgm:spPr/>
      <dgm:t>
        <a:bodyPr/>
        <a:lstStyle/>
        <a:p>
          <a:r>
            <a:rPr lang="en-US"/>
            <a:t>Service is not the most important element.</a:t>
          </a:r>
        </a:p>
      </dgm:t>
    </dgm:pt>
    <dgm:pt modelId="{46B61959-F007-470C-9659-2D52D0B8F6FE}" type="parTrans" cxnId="{DAE85EA0-B2F3-49DB-B0C2-7CECD72C72BC}">
      <dgm:prSet/>
      <dgm:spPr/>
      <dgm:t>
        <a:bodyPr/>
        <a:lstStyle/>
        <a:p>
          <a:endParaRPr lang="en-US"/>
        </a:p>
      </dgm:t>
    </dgm:pt>
    <dgm:pt modelId="{C1C458C6-3DA3-4963-ADA5-69180BE02F2C}" type="sibTrans" cxnId="{DAE85EA0-B2F3-49DB-B0C2-7CECD72C72BC}">
      <dgm:prSet/>
      <dgm:spPr/>
      <dgm:t>
        <a:bodyPr/>
        <a:lstStyle/>
        <a:p>
          <a:endParaRPr lang="en-US"/>
        </a:p>
      </dgm:t>
    </dgm:pt>
    <dgm:pt modelId="{DB4BA501-A388-4A08-B8A5-A37B0C8FB9EF}">
      <dgm:prSet/>
      <dgm:spPr/>
      <dgm:t>
        <a:bodyPr/>
        <a:lstStyle/>
        <a:p>
          <a:r>
            <a:rPr lang="en-US"/>
            <a:t>The Requrement is the key to build successfull service environment</a:t>
          </a:r>
        </a:p>
      </dgm:t>
    </dgm:pt>
    <dgm:pt modelId="{130AAB49-63C7-4678-832B-12C5A3979C8B}" type="parTrans" cxnId="{D8742320-9700-4516-9FD3-7C16AAB2E255}">
      <dgm:prSet/>
      <dgm:spPr/>
      <dgm:t>
        <a:bodyPr/>
        <a:lstStyle/>
        <a:p>
          <a:endParaRPr lang="en-US"/>
        </a:p>
      </dgm:t>
    </dgm:pt>
    <dgm:pt modelId="{735DC4DF-F6BA-4089-BD96-D09AB5B2F8D7}" type="sibTrans" cxnId="{D8742320-9700-4516-9FD3-7C16AAB2E255}">
      <dgm:prSet/>
      <dgm:spPr/>
      <dgm:t>
        <a:bodyPr/>
        <a:lstStyle/>
        <a:p>
          <a:endParaRPr lang="en-US"/>
        </a:p>
      </dgm:t>
    </dgm:pt>
    <dgm:pt modelId="{88BE8443-DD12-4470-9FD8-D43EBC099DA2}">
      <dgm:prSet/>
      <dgm:spPr/>
      <dgm:t>
        <a:bodyPr/>
        <a:lstStyle/>
        <a:p>
          <a:r>
            <a:rPr lang="en-US"/>
            <a:t>The goals are the basement for the set of requirements</a:t>
          </a:r>
        </a:p>
      </dgm:t>
    </dgm:pt>
    <dgm:pt modelId="{EECDC1B5-2C1A-4861-9593-670EF38ED852}" type="parTrans" cxnId="{348C255B-E275-4733-B10E-43B22B734F2E}">
      <dgm:prSet/>
      <dgm:spPr/>
      <dgm:t>
        <a:bodyPr/>
        <a:lstStyle/>
        <a:p>
          <a:endParaRPr lang="en-US"/>
        </a:p>
      </dgm:t>
    </dgm:pt>
    <dgm:pt modelId="{07D04F37-F458-4539-9AF9-590A91A8B01D}" type="sibTrans" cxnId="{348C255B-E275-4733-B10E-43B22B734F2E}">
      <dgm:prSet/>
      <dgm:spPr/>
      <dgm:t>
        <a:bodyPr/>
        <a:lstStyle/>
        <a:p>
          <a:endParaRPr lang="en-US"/>
        </a:p>
      </dgm:t>
    </dgm:pt>
    <dgm:pt modelId="{302765AC-D48D-4A1B-889E-2B720F5170FC}">
      <dgm:prSet/>
      <dgm:spPr/>
      <dgm:t>
        <a:bodyPr/>
        <a:lstStyle/>
        <a:p>
          <a:r>
            <a:rPr lang="en-US"/>
            <a:t>Principle of context understanding – horizontal</a:t>
          </a:r>
        </a:p>
      </dgm:t>
    </dgm:pt>
    <dgm:pt modelId="{009A283F-92F1-49D8-B2BF-77C97189B194}" type="parTrans" cxnId="{2D6A45FC-610A-4DC8-AE3B-5E18B2271E7B}">
      <dgm:prSet/>
      <dgm:spPr/>
      <dgm:t>
        <a:bodyPr/>
        <a:lstStyle/>
        <a:p>
          <a:endParaRPr lang="en-US"/>
        </a:p>
      </dgm:t>
    </dgm:pt>
    <dgm:pt modelId="{85323A0F-6374-4C27-975E-691494DEDF5C}" type="sibTrans" cxnId="{2D6A45FC-610A-4DC8-AE3B-5E18B2271E7B}">
      <dgm:prSet/>
      <dgm:spPr/>
      <dgm:t>
        <a:bodyPr/>
        <a:lstStyle/>
        <a:p>
          <a:endParaRPr lang="en-US"/>
        </a:p>
      </dgm:t>
    </dgm:pt>
    <dgm:pt modelId="{177C110F-F771-4AD2-B52B-EC7846F27891}">
      <dgm:prSet/>
      <dgm:spPr/>
      <dgm:t>
        <a:bodyPr/>
        <a:lstStyle/>
        <a:p>
          <a:r>
            <a:rPr lang="en-US"/>
            <a:t>Context is the part of the model, not the externality</a:t>
          </a:r>
        </a:p>
      </dgm:t>
    </dgm:pt>
    <dgm:pt modelId="{29B0E70D-F3EC-480B-B971-CD95EE92BF97}" type="parTrans" cxnId="{168B9F6D-C08A-4D02-8A21-9380A7DC9000}">
      <dgm:prSet/>
      <dgm:spPr/>
      <dgm:t>
        <a:bodyPr/>
        <a:lstStyle/>
        <a:p>
          <a:endParaRPr lang="en-US"/>
        </a:p>
      </dgm:t>
    </dgm:pt>
    <dgm:pt modelId="{E1BA87D5-0BED-47DC-B008-53BD7913E9E0}" type="sibTrans" cxnId="{168B9F6D-C08A-4D02-8A21-9380A7DC9000}">
      <dgm:prSet/>
      <dgm:spPr/>
      <dgm:t>
        <a:bodyPr/>
        <a:lstStyle/>
        <a:p>
          <a:endParaRPr lang="en-US"/>
        </a:p>
      </dgm:t>
    </dgm:pt>
    <dgm:pt modelId="{AB5CDC28-8894-4AA1-A46F-F82728FF6833}">
      <dgm:prSet/>
      <dgm:spPr/>
      <dgm:t>
        <a:bodyPr/>
        <a:lstStyle/>
        <a:p>
          <a:r>
            <a:rPr lang="en-US"/>
            <a:t>Use case is identified within the context (finding similar solutions)</a:t>
          </a:r>
        </a:p>
      </dgm:t>
    </dgm:pt>
    <dgm:pt modelId="{944CAA33-4A66-44B4-820D-C18537DEDFC3}" type="parTrans" cxnId="{15A62951-FF60-4D7C-BECA-B99777972470}">
      <dgm:prSet/>
      <dgm:spPr/>
      <dgm:t>
        <a:bodyPr/>
        <a:lstStyle/>
        <a:p>
          <a:endParaRPr lang="en-US"/>
        </a:p>
      </dgm:t>
    </dgm:pt>
    <dgm:pt modelId="{A0068FC6-6168-4F58-A55F-F3EFA13BA5DD}" type="sibTrans" cxnId="{15A62951-FF60-4D7C-BECA-B99777972470}">
      <dgm:prSet/>
      <dgm:spPr/>
      <dgm:t>
        <a:bodyPr/>
        <a:lstStyle/>
        <a:p>
          <a:endParaRPr lang="en-US"/>
        </a:p>
      </dgm:t>
    </dgm:pt>
    <dgm:pt modelId="{6D87952B-DCAC-456B-8C9E-E3062298F3A4}">
      <dgm:prSet/>
      <dgm:spPr/>
      <dgm:t>
        <a:bodyPr/>
        <a:lstStyle/>
        <a:p>
          <a:r>
            <a:rPr lang="en-US"/>
            <a:t>Requrement is forming and is formed by Use cases</a:t>
          </a:r>
        </a:p>
      </dgm:t>
    </dgm:pt>
    <dgm:pt modelId="{1EB0C5D4-FE0B-435E-90D3-FF93CF214CC5}" type="parTrans" cxnId="{B2A86B76-7CB6-41A8-8288-1FAB517B883E}">
      <dgm:prSet/>
      <dgm:spPr/>
      <dgm:t>
        <a:bodyPr/>
        <a:lstStyle/>
        <a:p>
          <a:endParaRPr lang="en-US"/>
        </a:p>
      </dgm:t>
    </dgm:pt>
    <dgm:pt modelId="{8D53F305-6704-48C5-A215-C23A4BFCFC5E}" type="sibTrans" cxnId="{B2A86B76-7CB6-41A8-8288-1FAB517B883E}">
      <dgm:prSet/>
      <dgm:spPr/>
      <dgm:t>
        <a:bodyPr/>
        <a:lstStyle/>
        <a:p>
          <a:endParaRPr lang="en-US"/>
        </a:p>
      </dgm:t>
    </dgm:pt>
    <dgm:pt modelId="{FF0BFAF8-1E0A-4D9B-8208-D1BDEF051C3F}">
      <dgm:prSet/>
      <dgm:spPr/>
      <dgm:t>
        <a:bodyPr/>
        <a:lstStyle/>
        <a:p>
          <a:r>
            <a:rPr lang="en-US"/>
            <a:t>Principle of completeness – z-axis</a:t>
          </a:r>
        </a:p>
      </dgm:t>
    </dgm:pt>
    <dgm:pt modelId="{8C282486-7D8D-4678-B783-F2D524681EE4}" type="parTrans" cxnId="{8CAD6418-A3D9-4097-839C-CA3F75CE4C07}">
      <dgm:prSet/>
      <dgm:spPr/>
      <dgm:t>
        <a:bodyPr/>
        <a:lstStyle/>
        <a:p>
          <a:endParaRPr lang="en-US"/>
        </a:p>
      </dgm:t>
    </dgm:pt>
    <dgm:pt modelId="{CDB62CD3-B81D-452F-9A8B-F3C50324B419}" type="sibTrans" cxnId="{8CAD6418-A3D9-4097-839C-CA3F75CE4C07}">
      <dgm:prSet/>
      <dgm:spPr/>
      <dgm:t>
        <a:bodyPr/>
        <a:lstStyle/>
        <a:p>
          <a:endParaRPr lang="en-US"/>
        </a:p>
      </dgm:t>
    </dgm:pt>
    <dgm:pt modelId="{2FC8424A-3AF4-456B-B68B-ADB96B4FA060}">
      <dgm:prSet/>
      <dgm:spPr/>
      <dgm:t>
        <a:bodyPr/>
        <a:lstStyle/>
        <a:p>
          <a:r>
            <a:rPr lang="en-US"/>
            <a:t>Agents identification must be done in the relations with other elements</a:t>
          </a:r>
        </a:p>
      </dgm:t>
    </dgm:pt>
    <dgm:pt modelId="{5DCE1F3D-62B7-4711-9573-C26F485D7157}" type="parTrans" cxnId="{754DCAFE-1813-4DAB-BEB5-3665E59D3986}">
      <dgm:prSet/>
      <dgm:spPr/>
      <dgm:t>
        <a:bodyPr/>
        <a:lstStyle/>
        <a:p>
          <a:endParaRPr lang="en-US"/>
        </a:p>
      </dgm:t>
    </dgm:pt>
    <dgm:pt modelId="{6D71679A-8303-4066-B7E6-AB44F670D5DF}" type="sibTrans" cxnId="{754DCAFE-1813-4DAB-BEB5-3665E59D3986}">
      <dgm:prSet/>
      <dgm:spPr/>
      <dgm:t>
        <a:bodyPr/>
        <a:lstStyle/>
        <a:p>
          <a:endParaRPr lang="en-US"/>
        </a:p>
      </dgm:t>
    </dgm:pt>
    <dgm:pt modelId="{3265C84A-E97A-4293-BA3C-143CF0198C41}">
      <dgm:prSet/>
      <dgm:spPr/>
      <dgm:t>
        <a:bodyPr/>
        <a:lstStyle/>
        <a:p>
          <a:r>
            <a:rPr lang="en-US"/>
            <a:t>Model must involve all other elements including itself</a:t>
          </a:r>
        </a:p>
      </dgm:t>
    </dgm:pt>
    <dgm:pt modelId="{0B108D97-30A6-4AA0-BCA2-E8ECBB461BBE}" type="parTrans" cxnId="{EA37510D-AE4C-4131-8770-5190328CDDE1}">
      <dgm:prSet/>
      <dgm:spPr/>
      <dgm:t>
        <a:bodyPr/>
        <a:lstStyle/>
        <a:p>
          <a:endParaRPr lang="en-US"/>
        </a:p>
      </dgm:t>
    </dgm:pt>
    <dgm:pt modelId="{0EB351F8-D513-41C3-B934-77A418500716}" type="sibTrans" cxnId="{EA37510D-AE4C-4131-8770-5190328CDDE1}">
      <dgm:prSet/>
      <dgm:spPr/>
      <dgm:t>
        <a:bodyPr/>
        <a:lstStyle/>
        <a:p>
          <a:endParaRPr lang="en-US"/>
        </a:p>
      </dgm:t>
    </dgm:pt>
    <dgm:pt modelId="{7C995C36-2139-4C1A-98BB-FA44D337885E}" type="pres">
      <dgm:prSet presAssocID="{701AE2B5-B026-47EE-94B7-44054F9CB772}" presName="linear" presStyleCnt="0">
        <dgm:presLayoutVars>
          <dgm:dir/>
          <dgm:animLvl val="lvl"/>
          <dgm:resizeHandles val="exact"/>
        </dgm:presLayoutVars>
      </dgm:prSet>
      <dgm:spPr/>
    </dgm:pt>
    <dgm:pt modelId="{5F49BC25-02D2-4EA2-AAE3-2F39F1EF050A}" type="pres">
      <dgm:prSet presAssocID="{0E4E02CF-E8D4-49D9-8D76-F2852EE5729C}" presName="parentLin" presStyleCnt="0"/>
      <dgm:spPr/>
    </dgm:pt>
    <dgm:pt modelId="{DC983BD8-ADD1-4BB2-BC1E-3A063E04CD1F}" type="pres">
      <dgm:prSet presAssocID="{0E4E02CF-E8D4-49D9-8D76-F2852EE5729C}" presName="parentLeftMargin" presStyleLbl="node1" presStyleIdx="0" presStyleCnt="3"/>
      <dgm:spPr/>
    </dgm:pt>
    <dgm:pt modelId="{98AA7EBB-3AB8-4D08-BB28-50FD8DE2ADFD}" type="pres">
      <dgm:prSet presAssocID="{0E4E02CF-E8D4-49D9-8D76-F2852EE5729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BA4C5D0-96CD-4BBA-988C-1D40C76F07DA}" type="pres">
      <dgm:prSet presAssocID="{0E4E02CF-E8D4-49D9-8D76-F2852EE5729C}" presName="negativeSpace" presStyleCnt="0"/>
      <dgm:spPr/>
    </dgm:pt>
    <dgm:pt modelId="{2F5BD199-3F7A-4454-9D5F-3B328400466A}" type="pres">
      <dgm:prSet presAssocID="{0E4E02CF-E8D4-49D9-8D76-F2852EE5729C}" presName="childText" presStyleLbl="conFgAcc1" presStyleIdx="0" presStyleCnt="3">
        <dgm:presLayoutVars>
          <dgm:bulletEnabled val="1"/>
        </dgm:presLayoutVars>
      </dgm:prSet>
      <dgm:spPr/>
    </dgm:pt>
    <dgm:pt modelId="{470300EF-B08D-493C-9F85-745FA97B2CF7}" type="pres">
      <dgm:prSet presAssocID="{62F6CF31-8B1D-4834-9A4B-502665818666}" presName="spaceBetweenRectangles" presStyleCnt="0"/>
      <dgm:spPr/>
    </dgm:pt>
    <dgm:pt modelId="{B21865A5-CAAE-4DE1-B448-8A9036E287B4}" type="pres">
      <dgm:prSet presAssocID="{302765AC-D48D-4A1B-889E-2B720F5170FC}" presName="parentLin" presStyleCnt="0"/>
      <dgm:spPr/>
    </dgm:pt>
    <dgm:pt modelId="{C63BD909-934A-4837-93F3-3CB108226BBE}" type="pres">
      <dgm:prSet presAssocID="{302765AC-D48D-4A1B-889E-2B720F5170FC}" presName="parentLeftMargin" presStyleLbl="node1" presStyleIdx="0" presStyleCnt="3"/>
      <dgm:spPr/>
    </dgm:pt>
    <dgm:pt modelId="{C715B6D7-D5C8-42C2-B230-E7620C6BBC01}" type="pres">
      <dgm:prSet presAssocID="{302765AC-D48D-4A1B-889E-2B720F5170F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A76FAEE-7F36-428F-B81D-EF6792DA85A8}" type="pres">
      <dgm:prSet presAssocID="{302765AC-D48D-4A1B-889E-2B720F5170FC}" presName="negativeSpace" presStyleCnt="0"/>
      <dgm:spPr/>
    </dgm:pt>
    <dgm:pt modelId="{32761249-88A2-42B9-B2BC-3BB598419C72}" type="pres">
      <dgm:prSet presAssocID="{302765AC-D48D-4A1B-889E-2B720F5170FC}" presName="childText" presStyleLbl="conFgAcc1" presStyleIdx="1" presStyleCnt="3">
        <dgm:presLayoutVars>
          <dgm:bulletEnabled val="1"/>
        </dgm:presLayoutVars>
      </dgm:prSet>
      <dgm:spPr/>
    </dgm:pt>
    <dgm:pt modelId="{1424D84B-CFBB-491F-BA62-C0F49FBE41E1}" type="pres">
      <dgm:prSet presAssocID="{85323A0F-6374-4C27-975E-691494DEDF5C}" presName="spaceBetweenRectangles" presStyleCnt="0"/>
      <dgm:spPr/>
    </dgm:pt>
    <dgm:pt modelId="{FD0C0522-5CE8-4858-A7B4-31C61F093A17}" type="pres">
      <dgm:prSet presAssocID="{FF0BFAF8-1E0A-4D9B-8208-D1BDEF051C3F}" presName="parentLin" presStyleCnt="0"/>
      <dgm:spPr/>
    </dgm:pt>
    <dgm:pt modelId="{153AE2AC-1970-417E-89C3-9FDFECA5B827}" type="pres">
      <dgm:prSet presAssocID="{FF0BFAF8-1E0A-4D9B-8208-D1BDEF051C3F}" presName="parentLeftMargin" presStyleLbl="node1" presStyleIdx="1" presStyleCnt="3"/>
      <dgm:spPr/>
    </dgm:pt>
    <dgm:pt modelId="{9752704C-A4AA-487A-9D80-9695D839C756}" type="pres">
      <dgm:prSet presAssocID="{FF0BFAF8-1E0A-4D9B-8208-D1BDEF051C3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EB7BFB3-0388-46CA-9702-928FE09EA37A}" type="pres">
      <dgm:prSet presAssocID="{FF0BFAF8-1E0A-4D9B-8208-D1BDEF051C3F}" presName="negativeSpace" presStyleCnt="0"/>
      <dgm:spPr/>
    </dgm:pt>
    <dgm:pt modelId="{9AED7E91-E5F2-463E-87AA-C3784CBA4244}" type="pres">
      <dgm:prSet presAssocID="{FF0BFAF8-1E0A-4D9B-8208-D1BDEF051C3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A37510D-AE4C-4131-8770-5190328CDDE1}" srcId="{FF0BFAF8-1E0A-4D9B-8208-D1BDEF051C3F}" destId="{3265C84A-E97A-4293-BA3C-143CF0198C41}" srcOrd="1" destOrd="0" parTransId="{0B108D97-30A6-4AA0-BCA2-E8ECBB461BBE}" sibTransId="{0EB351F8-D513-41C3-B934-77A418500716}"/>
    <dgm:cxn modelId="{8CAD6418-A3D9-4097-839C-CA3F75CE4C07}" srcId="{701AE2B5-B026-47EE-94B7-44054F9CB772}" destId="{FF0BFAF8-1E0A-4D9B-8208-D1BDEF051C3F}" srcOrd="2" destOrd="0" parTransId="{8C282486-7D8D-4678-B783-F2D524681EE4}" sibTransId="{CDB62CD3-B81D-452F-9A8B-F3C50324B419}"/>
    <dgm:cxn modelId="{B4047F18-130D-47E3-A700-7D28C32E211D}" type="presOf" srcId="{3265C84A-E97A-4293-BA3C-143CF0198C41}" destId="{9AED7E91-E5F2-463E-87AA-C3784CBA4244}" srcOrd="0" destOrd="1" presId="urn:microsoft.com/office/officeart/2005/8/layout/list1"/>
    <dgm:cxn modelId="{D8742320-9700-4516-9FD3-7C16AAB2E255}" srcId="{0E4E02CF-E8D4-49D9-8D76-F2852EE5729C}" destId="{DB4BA501-A388-4A08-B8A5-A37B0C8FB9EF}" srcOrd="1" destOrd="0" parTransId="{130AAB49-63C7-4678-832B-12C5A3979C8B}" sibTransId="{735DC4DF-F6BA-4089-BD96-D09AB5B2F8D7}"/>
    <dgm:cxn modelId="{D39AB426-CC47-4055-8BD3-C80C945A034B}" type="presOf" srcId="{FF0BFAF8-1E0A-4D9B-8208-D1BDEF051C3F}" destId="{153AE2AC-1970-417E-89C3-9FDFECA5B827}" srcOrd="0" destOrd="0" presId="urn:microsoft.com/office/officeart/2005/8/layout/list1"/>
    <dgm:cxn modelId="{8B890E37-0A8F-4FCB-8CE1-92C7A5649262}" type="presOf" srcId="{AB5CDC28-8894-4AA1-A46F-F82728FF6833}" destId="{32761249-88A2-42B9-B2BC-3BB598419C72}" srcOrd="0" destOrd="1" presId="urn:microsoft.com/office/officeart/2005/8/layout/list1"/>
    <dgm:cxn modelId="{DB02313D-B62E-4874-BCCD-776577710D72}" type="presOf" srcId="{701AE2B5-B026-47EE-94B7-44054F9CB772}" destId="{7C995C36-2139-4C1A-98BB-FA44D337885E}" srcOrd="0" destOrd="0" presId="urn:microsoft.com/office/officeart/2005/8/layout/list1"/>
    <dgm:cxn modelId="{348C255B-E275-4733-B10E-43B22B734F2E}" srcId="{0E4E02CF-E8D4-49D9-8D76-F2852EE5729C}" destId="{88BE8443-DD12-4470-9FD8-D43EBC099DA2}" srcOrd="2" destOrd="0" parTransId="{EECDC1B5-2C1A-4861-9593-670EF38ED852}" sibTransId="{07D04F37-F458-4539-9AF9-590A91A8B01D}"/>
    <dgm:cxn modelId="{58A37B44-3E9C-458D-99DE-8BDDEB183975}" type="presOf" srcId="{177C110F-F771-4AD2-B52B-EC7846F27891}" destId="{32761249-88A2-42B9-B2BC-3BB598419C72}" srcOrd="0" destOrd="0" presId="urn:microsoft.com/office/officeart/2005/8/layout/list1"/>
    <dgm:cxn modelId="{04D71C6C-1EA0-44BB-B174-17F1A9080904}" type="presOf" srcId="{302765AC-D48D-4A1B-889E-2B720F5170FC}" destId="{C715B6D7-D5C8-42C2-B230-E7620C6BBC01}" srcOrd="1" destOrd="0" presId="urn:microsoft.com/office/officeart/2005/8/layout/list1"/>
    <dgm:cxn modelId="{1C62CA6C-73F5-4C32-A75C-A4D61B6206CC}" type="presOf" srcId="{0E4E02CF-E8D4-49D9-8D76-F2852EE5729C}" destId="{DC983BD8-ADD1-4BB2-BC1E-3A063E04CD1F}" srcOrd="0" destOrd="0" presId="urn:microsoft.com/office/officeart/2005/8/layout/list1"/>
    <dgm:cxn modelId="{168B9F6D-C08A-4D02-8A21-9380A7DC9000}" srcId="{302765AC-D48D-4A1B-889E-2B720F5170FC}" destId="{177C110F-F771-4AD2-B52B-EC7846F27891}" srcOrd="0" destOrd="0" parTransId="{29B0E70D-F3EC-480B-B971-CD95EE92BF97}" sibTransId="{E1BA87D5-0BED-47DC-B008-53BD7913E9E0}"/>
    <dgm:cxn modelId="{15A62951-FF60-4D7C-BECA-B99777972470}" srcId="{302765AC-D48D-4A1B-889E-2B720F5170FC}" destId="{AB5CDC28-8894-4AA1-A46F-F82728FF6833}" srcOrd="1" destOrd="0" parTransId="{944CAA33-4A66-44B4-820D-C18537DEDFC3}" sibTransId="{A0068FC6-6168-4F58-A55F-F3EFA13BA5DD}"/>
    <dgm:cxn modelId="{D854DF51-2399-4415-B7E6-52D88164DF94}" type="presOf" srcId="{302765AC-D48D-4A1B-889E-2B720F5170FC}" destId="{C63BD909-934A-4837-93F3-3CB108226BBE}" srcOrd="0" destOrd="0" presId="urn:microsoft.com/office/officeart/2005/8/layout/list1"/>
    <dgm:cxn modelId="{B2A86B76-7CB6-41A8-8288-1FAB517B883E}" srcId="{302765AC-D48D-4A1B-889E-2B720F5170FC}" destId="{6D87952B-DCAC-456B-8C9E-E3062298F3A4}" srcOrd="2" destOrd="0" parTransId="{1EB0C5D4-FE0B-435E-90D3-FF93CF214CC5}" sibTransId="{8D53F305-6704-48C5-A215-C23A4BFCFC5E}"/>
    <dgm:cxn modelId="{B078AA59-EF4F-4DAF-A512-473619589308}" type="presOf" srcId="{57B3B8EA-1F89-43D1-AF86-083DF3738C17}" destId="{2F5BD199-3F7A-4454-9D5F-3B328400466A}" srcOrd="0" destOrd="0" presId="urn:microsoft.com/office/officeart/2005/8/layout/list1"/>
    <dgm:cxn modelId="{3E97FC7C-DEF6-4A55-B091-D00C7DB6F24A}" type="presOf" srcId="{88BE8443-DD12-4470-9FD8-D43EBC099DA2}" destId="{2F5BD199-3F7A-4454-9D5F-3B328400466A}" srcOrd="0" destOrd="2" presId="urn:microsoft.com/office/officeart/2005/8/layout/list1"/>
    <dgm:cxn modelId="{EBF05282-DE07-4262-B440-9141471BD5FA}" type="presOf" srcId="{0E4E02CF-E8D4-49D9-8D76-F2852EE5729C}" destId="{98AA7EBB-3AB8-4D08-BB28-50FD8DE2ADFD}" srcOrd="1" destOrd="0" presId="urn:microsoft.com/office/officeart/2005/8/layout/list1"/>
    <dgm:cxn modelId="{95B39B93-A04F-4392-841A-C54FFF5324BE}" srcId="{701AE2B5-B026-47EE-94B7-44054F9CB772}" destId="{0E4E02CF-E8D4-49D9-8D76-F2852EE5729C}" srcOrd="0" destOrd="0" parTransId="{E7A881AA-6830-4178-A9EF-08A0F2302F08}" sibTransId="{62F6CF31-8B1D-4834-9A4B-502665818666}"/>
    <dgm:cxn modelId="{DAE85EA0-B2F3-49DB-B0C2-7CECD72C72BC}" srcId="{0E4E02CF-E8D4-49D9-8D76-F2852EE5729C}" destId="{57B3B8EA-1F89-43D1-AF86-083DF3738C17}" srcOrd="0" destOrd="0" parTransId="{46B61959-F007-470C-9659-2D52D0B8F6FE}" sibTransId="{C1C458C6-3DA3-4963-ADA5-69180BE02F2C}"/>
    <dgm:cxn modelId="{C7A26AA3-94EF-4C73-8521-1E9ED034AE91}" type="presOf" srcId="{FF0BFAF8-1E0A-4D9B-8208-D1BDEF051C3F}" destId="{9752704C-A4AA-487A-9D80-9695D839C756}" srcOrd="1" destOrd="0" presId="urn:microsoft.com/office/officeart/2005/8/layout/list1"/>
    <dgm:cxn modelId="{122C39D5-D2D4-4DD6-8EB9-C12F1CE8DCFE}" type="presOf" srcId="{2FC8424A-3AF4-456B-B68B-ADB96B4FA060}" destId="{9AED7E91-E5F2-463E-87AA-C3784CBA4244}" srcOrd="0" destOrd="0" presId="urn:microsoft.com/office/officeart/2005/8/layout/list1"/>
    <dgm:cxn modelId="{A0CC86F3-98E1-4DAB-B8CB-0880273C76CF}" type="presOf" srcId="{DB4BA501-A388-4A08-B8A5-A37B0C8FB9EF}" destId="{2F5BD199-3F7A-4454-9D5F-3B328400466A}" srcOrd="0" destOrd="1" presId="urn:microsoft.com/office/officeart/2005/8/layout/list1"/>
    <dgm:cxn modelId="{07A4D5F4-163F-4853-90B5-FA5D3B0F7404}" type="presOf" srcId="{6D87952B-DCAC-456B-8C9E-E3062298F3A4}" destId="{32761249-88A2-42B9-B2BC-3BB598419C72}" srcOrd="0" destOrd="2" presId="urn:microsoft.com/office/officeart/2005/8/layout/list1"/>
    <dgm:cxn modelId="{2D6A45FC-610A-4DC8-AE3B-5E18B2271E7B}" srcId="{701AE2B5-B026-47EE-94B7-44054F9CB772}" destId="{302765AC-D48D-4A1B-889E-2B720F5170FC}" srcOrd="1" destOrd="0" parTransId="{009A283F-92F1-49D8-B2BF-77C97189B194}" sibTransId="{85323A0F-6374-4C27-975E-691494DEDF5C}"/>
    <dgm:cxn modelId="{754DCAFE-1813-4DAB-BEB5-3665E59D3986}" srcId="{FF0BFAF8-1E0A-4D9B-8208-D1BDEF051C3F}" destId="{2FC8424A-3AF4-456B-B68B-ADB96B4FA060}" srcOrd="0" destOrd="0" parTransId="{5DCE1F3D-62B7-4711-9573-C26F485D7157}" sibTransId="{6D71679A-8303-4066-B7E6-AB44F670D5DF}"/>
    <dgm:cxn modelId="{6A390BE2-6D18-49E8-8789-60EC854C93E0}" type="presParOf" srcId="{7C995C36-2139-4C1A-98BB-FA44D337885E}" destId="{5F49BC25-02D2-4EA2-AAE3-2F39F1EF050A}" srcOrd="0" destOrd="0" presId="urn:microsoft.com/office/officeart/2005/8/layout/list1"/>
    <dgm:cxn modelId="{5DE5B440-146F-4DB3-9499-58BE6C1F6D4B}" type="presParOf" srcId="{5F49BC25-02D2-4EA2-AAE3-2F39F1EF050A}" destId="{DC983BD8-ADD1-4BB2-BC1E-3A063E04CD1F}" srcOrd="0" destOrd="0" presId="urn:microsoft.com/office/officeart/2005/8/layout/list1"/>
    <dgm:cxn modelId="{02DBBEC5-2C06-46C1-B833-8731B85CC8D2}" type="presParOf" srcId="{5F49BC25-02D2-4EA2-AAE3-2F39F1EF050A}" destId="{98AA7EBB-3AB8-4D08-BB28-50FD8DE2ADFD}" srcOrd="1" destOrd="0" presId="urn:microsoft.com/office/officeart/2005/8/layout/list1"/>
    <dgm:cxn modelId="{27847634-3F48-4C25-9ADA-E21C9605EF43}" type="presParOf" srcId="{7C995C36-2139-4C1A-98BB-FA44D337885E}" destId="{EBA4C5D0-96CD-4BBA-988C-1D40C76F07DA}" srcOrd="1" destOrd="0" presId="urn:microsoft.com/office/officeart/2005/8/layout/list1"/>
    <dgm:cxn modelId="{2C5A46EA-AA46-471C-BACF-464B12EEB0DF}" type="presParOf" srcId="{7C995C36-2139-4C1A-98BB-FA44D337885E}" destId="{2F5BD199-3F7A-4454-9D5F-3B328400466A}" srcOrd="2" destOrd="0" presId="urn:microsoft.com/office/officeart/2005/8/layout/list1"/>
    <dgm:cxn modelId="{4CDAD668-0B09-44FF-8AC8-C4A4119B13FC}" type="presParOf" srcId="{7C995C36-2139-4C1A-98BB-FA44D337885E}" destId="{470300EF-B08D-493C-9F85-745FA97B2CF7}" srcOrd="3" destOrd="0" presId="urn:microsoft.com/office/officeart/2005/8/layout/list1"/>
    <dgm:cxn modelId="{7FDBE2D9-3F25-4D7B-8BFA-FAD8F013C04B}" type="presParOf" srcId="{7C995C36-2139-4C1A-98BB-FA44D337885E}" destId="{B21865A5-CAAE-4DE1-B448-8A9036E287B4}" srcOrd="4" destOrd="0" presId="urn:microsoft.com/office/officeart/2005/8/layout/list1"/>
    <dgm:cxn modelId="{869FCA6E-8F3B-4986-84E5-6EDC4A09F05F}" type="presParOf" srcId="{B21865A5-CAAE-4DE1-B448-8A9036E287B4}" destId="{C63BD909-934A-4837-93F3-3CB108226BBE}" srcOrd="0" destOrd="0" presId="urn:microsoft.com/office/officeart/2005/8/layout/list1"/>
    <dgm:cxn modelId="{B49E811B-8619-4887-B832-5EA6ACAEA4D7}" type="presParOf" srcId="{B21865A5-CAAE-4DE1-B448-8A9036E287B4}" destId="{C715B6D7-D5C8-42C2-B230-E7620C6BBC01}" srcOrd="1" destOrd="0" presId="urn:microsoft.com/office/officeart/2005/8/layout/list1"/>
    <dgm:cxn modelId="{E8476521-D894-4D2F-A243-C724C766F673}" type="presParOf" srcId="{7C995C36-2139-4C1A-98BB-FA44D337885E}" destId="{2A76FAEE-7F36-428F-B81D-EF6792DA85A8}" srcOrd="5" destOrd="0" presId="urn:microsoft.com/office/officeart/2005/8/layout/list1"/>
    <dgm:cxn modelId="{946F8AD7-EC6A-49D8-90C5-0CCE614DC238}" type="presParOf" srcId="{7C995C36-2139-4C1A-98BB-FA44D337885E}" destId="{32761249-88A2-42B9-B2BC-3BB598419C72}" srcOrd="6" destOrd="0" presId="urn:microsoft.com/office/officeart/2005/8/layout/list1"/>
    <dgm:cxn modelId="{86488308-27F5-49A9-9572-027FDD7D4CF5}" type="presParOf" srcId="{7C995C36-2139-4C1A-98BB-FA44D337885E}" destId="{1424D84B-CFBB-491F-BA62-C0F49FBE41E1}" srcOrd="7" destOrd="0" presId="urn:microsoft.com/office/officeart/2005/8/layout/list1"/>
    <dgm:cxn modelId="{006846CC-6516-437B-A040-5F0858CA3BE9}" type="presParOf" srcId="{7C995C36-2139-4C1A-98BB-FA44D337885E}" destId="{FD0C0522-5CE8-4858-A7B4-31C61F093A17}" srcOrd="8" destOrd="0" presId="urn:microsoft.com/office/officeart/2005/8/layout/list1"/>
    <dgm:cxn modelId="{51AD749D-7FFA-40CF-88DF-32440507976A}" type="presParOf" srcId="{FD0C0522-5CE8-4858-A7B4-31C61F093A17}" destId="{153AE2AC-1970-417E-89C3-9FDFECA5B827}" srcOrd="0" destOrd="0" presId="urn:microsoft.com/office/officeart/2005/8/layout/list1"/>
    <dgm:cxn modelId="{84FFA140-B069-4DF9-B7AA-67647C834A8C}" type="presParOf" srcId="{FD0C0522-5CE8-4858-A7B4-31C61F093A17}" destId="{9752704C-A4AA-487A-9D80-9695D839C756}" srcOrd="1" destOrd="0" presId="urn:microsoft.com/office/officeart/2005/8/layout/list1"/>
    <dgm:cxn modelId="{1CD4F35B-6627-42FD-8FCE-68181EC6F144}" type="presParOf" srcId="{7C995C36-2139-4C1A-98BB-FA44D337885E}" destId="{EEB7BFB3-0388-46CA-9702-928FE09EA37A}" srcOrd="9" destOrd="0" presId="urn:microsoft.com/office/officeart/2005/8/layout/list1"/>
    <dgm:cxn modelId="{B725E1E2-82BE-4B4C-9A7B-44C0F4681011}" type="presParOf" srcId="{7C995C36-2139-4C1A-98BB-FA44D337885E}" destId="{9AED7E91-E5F2-463E-87AA-C3784CBA424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8B0E28-A8B2-403D-8894-89E62E30369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D7C46E37-E6FC-4613-BC38-010A252F1AA3}">
      <dgm:prSet phldrT="[Text]"/>
      <dgm:spPr/>
      <dgm:t>
        <a:bodyPr/>
        <a:lstStyle/>
        <a:p>
          <a:r>
            <a:rPr lang="en-US" b="0" i="0" dirty="0"/>
            <a:t>Accidental</a:t>
          </a:r>
          <a:endParaRPr lang="en-US" dirty="0"/>
        </a:p>
      </dgm:t>
    </dgm:pt>
    <dgm:pt modelId="{F57AE6F7-9269-4EB9-BE53-1B5FF1F47DBE}" type="parTrans" cxnId="{82A46A96-0FA2-4197-B05F-354F51EEDCEC}">
      <dgm:prSet/>
      <dgm:spPr/>
      <dgm:t>
        <a:bodyPr/>
        <a:lstStyle/>
        <a:p>
          <a:endParaRPr lang="cs-CZ"/>
        </a:p>
      </dgm:t>
    </dgm:pt>
    <dgm:pt modelId="{CB00D417-44FF-4D9A-AB72-89C1207A1962}" type="sibTrans" cxnId="{82A46A96-0FA2-4197-B05F-354F51EEDCEC}">
      <dgm:prSet/>
      <dgm:spPr/>
      <dgm:t>
        <a:bodyPr/>
        <a:lstStyle/>
        <a:p>
          <a:endParaRPr lang="cs-CZ"/>
        </a:p>
      </dgm:t>
    </dgm:pt>
    <dgm:pt modelId="{FDA82AA4-C44B-4797-81B6-1E4EFE19FA42}">
      <dgm:prSet phldrT="[Text]"/>
      <dgm:spPr/>
      <dgm:t>
        <a:bodyPr/>
        <a:lstStyle/>
        <a:p>
          <a:r>
            <a:rPr lang="en-US" b="0" i="0" dirty="0"/>
            <a:t>Repeatable</a:t>
          </a:r>
          <a:endParaRPr lang="en-US" dirty="0"/>
        </a:p>
      </dgm:t>
    </dgm:pt>
    <dgm:pt modelId="{8A03978B-71D3-4AE5-A177-E3271ADDDFAD}" type="parTrans" cxnId="{21CD00AC-C63F-4B7E-9055-7EC6236C808A}">
      <dgm:prSet/>
      <dgm:spPr/>
      <dgm:t>
        <a:bodyPr/>
        <a:lstStyle/>
        <a:p>
          <a:endParaRPr lang="cs-CZ"/>
        </a:p>
      </dgm:t>
    </dgm:pt>
    <dgm:pt modelId="{A29C0282-79FA-4EDB-A486-CCCF036902FB}" type="sibTrans" cxnId="{21CD00AC-C63F-4B7E-9055-7EC6236C808A}">
      <dgm:prSet/>
      <dgm:spPr/>
      <dgm:t>
        <a:bodyPr/>
        <a:lstStyle/>
        <a:p>
          <a:endParaRPr lang="cs-CZ"/>
        </a:p>
      </dgm:t>
    </dgm:pt>
    <dgm:pt modelId="{131FE47F-C2A3-4BD2-951D-BB31821AE99F}">
      <dgm:prSet phldrT="[Text]"/>
      <dgm:spPr/>
      <dgm:t>
        <a:bodyPr/>
        <a:lstStyle/>
        <a:p>
          <a:r>
            <a:rPr lang="en-US" dirty="0"/>
            <a:t>Optimized</a:t>
          </a:r>
        </a:p>
      </dgm:t>
    </dgm:pt>
    <dgm:pt modelId="{192326D4-3FBF-48E9-9CD4-5DDC9412C8D2}" type="parTrans" cxnId="{8215B4BF-4457-4558-A1B6-2BEA89B86F07}">
      <dgm:prSet/>
      <dgm:spPr/>
      <dgm:t>
        <a:bodyPr/>
        <a:lstStyle/>
        <a:p>
          <a:endParaRPr lang="cs-CZ"/>
        </a:p>
      </dgm:t>
    </dgm:pt>
    <dgm:pt modelId="{EDC85CE7-D673-4C11-BC49-EB646B42F4FF}" type="sibTrans" cxnId="{8215B4BF-4457-4558-A1B6-2BEA89B86F07}">
      <dgm:prSet/>
      <dgm:spPr/>
      <dgm:t>
        <a:bodyPr/>
        <a:lstStyle/>
        <a:p>
          <a:endParaRPr lang="cs-CZ"/>
        </a:p>
      </dgm:t>
    </dgm:pt>
    <dgm:pt modelId="{FF044F25-735D-4914-B026-A0938C56DB83}">
      <dgm:prSet phldrT="[Text]"/>
      <dgm:spPr/>
      <dgm:t>
        <a:bodyPr/>
        <a:lstStyle/>
        <a:p>
          <a:r>
            <a:rPr lang="en-US" b="0" i="0" dirty="0"/>
            <a:t>Defined</a:t>
          </a:r>
          <a:endParaRPr lang="en-US" dirty="0"/>
        </a:p>
      </dgm:t>
    </dgm:pt>
    <dgm:pt modelId="{1E0C24CD-E0AE-47C5-A18A-A64E96593025}" type="parTrans" cxnId="{1E2BC2F3-9978-46FD-A00F-CF1E1068DC15}">
      <dgm:prSet/>
      <dgm:spPr/>
      <dgm:t>
        <a:bodyPr/>
        <a:lstStyle/>
        <a:p>
          <a:endParaRPr lang="cs-CZ"/>
        </a:p>
      </dgm:t>
    </dgm:pt>
    <dgm:pt modelId="{96216D6D-EF96-4A9D-BA65-B11908E8FF81}" type="sibTrans" cxnId="{1E2BC2F3-9978-46FD-A00F-CF1E1068DC15}">
      <dgm:prSet/>
      <dgm:spPr/>
      <dgm:t>
        <a:bodyPr/>
        <a:lstStyle/>
        <a:p>
          <a:endParaRPr lang="cs-CZ"/>
        </a:p>
      </dgm:t>
    </dgm:pt>
    <dgm:pt modelId="{13EF64A4-4874-43AC-B979-ED2CF931D705}">
      <dgm:prSet phldrT="[Text]"/>
      <dgm:spPr/>
      <dgm:t>
        <a:bodyPr/>
        <a:lstStyle/>
        <a:p>
          <a:r>
            <a:rPr lang="en-US" dirty="0"/>
            <a:t>Managed</a:t>
          </a:r>
        </a:p>
      </dgm:t>
    </dgm:pt>
    <dgm:pt modelId="{487493BC-8143-468C-90E9-E8BD304C1DCF}" type="parTrans" cxnId="{02052429-6B88-4DB2-B3BE-A88B4E62C5B7}">
      <dgm:prSet/>
      <dgm:spPr/>
      <dgm:t>
        <a:bodyPr/>
        <a:lstStyle/>
        <a:p>
          <a:endParaRPr lang="cs-CZ"/>
        </a:p>
      </dgm:t>
    </dgm:pt>
    <dgm:pt modelId="{A96EE950-206D-485A-B772-FE0CA842CDCF}" type="sibTrans" cxnId="{02052429-6B88-4DB2-B3BE-A88B4E62C5B7}">
      <dgm:prSet/>
      <dgm:spPr/>
      <dgm:t>
        <a:bodyPr/>
        <a:lstStyle/>
        <a:p>
          <a:endParaRPr lang="cs-CZ"/>
        </a:p>
      </dgm:t>
    </dgm:pt>
    <dgm:pt modelId="{AC24B443-BB3C-4288-BB2A-14EB80C7A28C}" type="pres">
      <dgm:prSet presAssocID="{978B0E28-A8B2-403D-8894-89E62E30369A}" presName="rootnode" presStyleCnt="0">
        <dgm:presLayoutVars>
          <dgm:chMax/>
          <dgm:chPref/>
          <dgm:dir/>
          <dgm:animLvl val="lvl"/>
        </dgm:presLayoutVars>
      </dgm:prSet>
      <dgm:spPr/>
    </dgm:pt>
    <dgm:pt modelId="{FD988D20-7343-491E-A80D-D7C6CEA12494}" type="pres">
      <dgm:prSet presAssocID="{D7C46E37-E6FC-4613-BC38-010A252F1AA3}" presName="composite" presStyleCnt="0"/>
      <dgm:spPr/>
    </dgm:pt>
    <dgm:pt modelId="{0CEBCBC7-F6A0-4056-823A-44F26D34C464}" type="pres">
      <dgm:prSet presAssocID="{D7C46E37-E6FC-4613-BC38-010A252F1AA3}" presName="LShape" presStyleLbl="alignNode1" presStyleIdx="0" presStyleCnt="9"/>
      <dgm:spPr/>
    </dgm:pt>
    <dgm:pt modelId="{F617B2C0-2916-405D-9C6A-E29145ED92F5}" type="pres">
      <dgm:prSet presAssocID="{D7C46E37-E6FC-4613-BC38-010A252F1AA3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67CE52AD-B6EB-42A5-B227-74861E615079}" type="pres">
      <dgm:prSet presAssocID="{D7C46E37-E6FC-4613-BC38-010A252F1AA3}" presName="Triangle" presStyleLbl="alignNode1" presStyleIdx="1" presStyleCnt="9"/>
      <dgm:spPr/>
    </dgm:pt>
    <dgm:pt modelId="{6666441F-A6D6-44A1-90AB-40BEE3E7A898}" type="pres">
      <dgm:prSet presAssocID="{CB00D417-44FF-4D9A-AB72-89C1207A1962}" presName="sibTrans" presStyleCnt="0"/>
      <dgm:spPr/>
    </dgm:pt>
    <dgm:pt modelId="{697C9ADC-ACFB-4475-8183-AA6490F5A8E4}" type="pres">
      <dgm:prSet presAssocID="{CB00D417-44FF-4D9A-AB72-89C1207A1962}" presName="space" presStyleCnt="0"/>
      <dgm:spPr/>
    </dgm:pt>
    <dgm:pt modelId="{A87147DD-C1B0-41DD-B830-D75702A42741}" type="pres">
      <dgm:prSet presAssocID="{FDA82AA4-C44B-4797-81B6-1E4EFE19FA42}" presName="composite" presStyleCnt="0"/>
      <dgm:spPr/>
    </dgm:pt>
    <dgm:pt modelId="{DBEAC7E7-609D-4374-AD0E-7B6EE5326B6E}" type="pres">
      <dgm:prSet presAssocID="{FDA82AA4-C44B-4797-81B6-1E4EFE19FA42}" presName="LShape" presStyleLbl="alignNode1" presStyleIdx="2" presStyleCnt="9"/>
      <dgm:spPr/>
    </dgm:pt>
    <dgm:pt modelId="{5EF25E74-6204-4509-BA04-28811B146938}" type="pres">
      <dgm:prSet presAssocID="{FDA82AA4-C44B-4797-81B6-1E4EFE19FA4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9AD81D72-A48B-46CC-ADE2-7878296CE2FD}" type="pres">
      <dgm:prSet presAssocID="{FDA82AA4-C44B-4797-81B6-1E4EFE19FA42}" presName="Triangle" presStyleLbl="alignNode1" presStyleIdx="3" presStyleCnt="9"/>
      <dgm:spPr/>
    </dgm:pt>
    <dgm:pt modelId="{0EB51190-6DC1-4422-9A04-1833A3817A40}" type="pres">
      <dgm:prSet presAssocID="{A29C0282-79FA-4EDB-A486-CCCF036902FB}" presName="sibTrans" presStyleCnt="0"/>
      <dgm:spPr/>
    </dgm:pt>
    <dgm:pt modelId="{208AE12B-1CF3-4C47-8A86-EE95B6BF6C75}" type="pres">
      <dgm:prSet presAssocID="{A29C0282-79FA-4EDB-A486-CCCF036902FB}" presName="space" presStyleCnt="0"/>
      <dgm:spPr/>
    </dgm:pt>
    <dgm:pt modelId="{CA23D2FF-B7D4-4E1A-95BD-A67FF6759F12}" type="pres">
      <dgm:prSet presAssocID="{FF044F25-735D-4914-B026-A0938C56DB83}" presName="composite" presStyleCnt="0"/>
      <dgm:spPr/>
    </dgm:pt>
    <dgm:pt modelId="{7CDC9293-B512-4498-914A-EB777A69035E}" type="pres">
      <dgm:prSet presAssocID="{FF044F25-735D-4914-B026-A0938C56DB83}" presName="LShape" presStyleLbl="alignNode1" presStyleIdx="4" presStyleCnt="9"/>
      <dgm:spPr/>
    </dgm:pt>
    <dgm:pt modelId="{05C3C676-C269-4BCA-832C-B0B4C24A9871}" type="pres">
      <dgm:prSet presAssocID="{FF044F25-735D-4914-B026-A0938C56DB83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54E215A8-9B04-49F1-8F6D-E9A6DBDE6A6B}" type="pres">
      <dgm:prSet presAssocID="{FF044F25-735D-4914-B026-A0938C56DB83}" presName="Triangle" presStyleLbl="alignNode1" presStyleIdx="5" presStyleCnt="9"/>
      <dgm:spPr/>
    </dgm:pt>
    <dgm:pt modelId="{89CE2A6E-40E9-4F30-91E7-F2D422A1DB41}" type="pres">
      <dgm:prSet presAssocID="{96216D6D-EF96-4A9D-BA65-B11908E8FF81}" presName="sibTrans" presStyleCnt="0"/>
      <dgm:spPr/>
    </dgm:pt>
    <dgm:pt modelId="{D1466613-90A2-483B-BDEC-3F6ADC22FA14}" type="pres">
      <dgm:prSet presAssocID="{96216D6D-EF96-4A9D-BA65-B11908E8FF81}" presName="space" presStyleCnt="0"/>
      <dgm:spPr/>
    </dgm:pt>
    <dgm:pt modelId="{81D8DE57-A5C3-40B4-A3A9-590E4CEFA7C2}" type="pres">
      <dgm:prSet presAssocID="{13EF64A4-4874-43AC-B979-ED2CF931D705}" presName="composite" presStyleCnt="0"/>
      <dgm:spPr/>
    </dgm:pt>
    <dgm:pt modelId="{1C2CC4D8-0743-4AFC-9FB3-2ABD61EAD286}" type="pres">
      <dgm:prSet presAssocID="{13EF64A4-4874-43AC-B979-ED2CF931D705}" presName="LShape" presStyleLbl="alignNode1" presStyleIdx="6" presStyleCnt="9"/>
      <dgm:spPr/>
    </dgm:pt>
    <dgm:pt modelId="{2AB5E7D9-DD62-4D04-A709-902E79BAC4F3}" type="pres">
      <dgm:prSet presAssocID="{13EF64A4-4874-43AC-B979-ED2CF931D705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3EB5942-21C8-4EC0-AE8D-720D878C2128}" type="pres">
      <dgm:prSet presAssocID="{13EF64A4-4874-43AC-B979-ED2CF931D705}" presName="Triangle" presStyleLbl="alignNode1" presStyleIdx="7" presStyleCnt="9"/>
      <dgm:spPr/>
    </dgm:pt>
    <dgm:pt modelId="{E4001129-0AD2-40C8-82BB-539FA1752D9B}" type="pres">
      <dgm:prSet presAssocID="{A96EE950-206D-485A-B772-FE0CA842CDCF}" presName="sibTrans" presStyleCnt="0"/>
      <dgm:spPr/>
    </dgm:pt>
    <dgm:pt modelId="{7283794F-C002-4E71-9918-50AD85DC5A6C}" type="pres">
      <dgm:prSet presAssocID="{A96EE950-206D-485A-B772-FE0CA842CDCF}" presName="space" presStyleCnt="0"/>
      <dgm:spPr/>
    </dgm:pt>
    <dgm:pt modelId="{DB2584BA-C1DD-467A-8123-7583FA6E346A}" type="pres">
      <dgm:prSet presAssocID="{131FE47F-C2A3-4BD2-951D-BB31821AE99F}" presName="composite" presStyleCnt="0"/>
      <dgm:spPr/>
    </dgm:pt>
    <dgm:pt modelId="{342F4A03-8FE8-4EB8-98F3-C30A0405A2D3}" type="pres">
      <dgm:prSet presAssocID="{131FE47F-C2A3-4BD2-951D-BB31821AE99F}" presName="LShape" presStyleLbl="alignNode1" presStyleIdx="8" presStyleCnt="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A552097-F277-43CF-A8FF-389076330BE4}" type="pres">
      <dgm:prSet presAssocID="{131FE47F-C2A3-4BD2-951D-BB31821AE99F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8F2CA13-D678-42F5-98B6-3F12C0376ACA}" type="presOf" srcId="{978B0E28-A8B2-403D-8894-89E62E30369A}" destId="{AC24B443-BB3C-4288-BB2A-14EB80C7A28C}" srcOrd="0" destOrd="0" presId="urn:microsoft.com/office/officeart/2009/3/layout/StepUpProcess"/>
    <dgm:cxn modelId="{759CD325-92F8-445D-8075-7F44BBDEAC36}" type="presOf" srcId="{FDA82AA4-C44B-4797-81B6-1E4EFE19FA42}" destId="{5EF25E74-6204-4509-BA04-28811B146938}" srcOrd="0" destOrd="0" presId="urn:microsoft.com/office/officeart/2009/3/layout/StepUpProcess"/>
    <dgm:cxn modelId="{02052429-6B88-4DB2-B3BE-A88B4E62C5B7}" srcId="{978B0E28-A8B2-403D-8894-89E62E30369A}" destId="{13EF64A4-4874-43AC-B979-ED2CF931D705}" srcOrd="3" destOrd="0" parTransId="{487493BC-8143-468C-90E9-E8BD304C1DCF}" sibTransId="{A96EE950-206D-485A-B772-FE0CA842CDCF}"/>
    <dgm:cxn modelId="{AF425169-B54A-4CCB-A948-824C2A95B898}" type="presOf" srcId="{FF044F25-735D-4914-B026-A0938C56DB83}" destId="{05C3C676-C269-4BCA-832C-B0B4C24A9871}" srcOrd="0" destOrd="0" presId="urn:microsoft.com/office/officeart/2009/3/layout/StepUpProcess"/>
    <dgm:cxn modelId="{372E8B89-9C89-452F-BA70-19937579F28E}" type="presOf" srcId="{D7C46E37-E6FC-4613-BC38-010A252F1AA3}" destId="{F617B2C0-2916-405D-9C6A-E29145ED92F5}" srcOrd="0" destOrd="0" presId="urn:microsoft.com/office/officeart/2009/3/layout/StepUpProcess"/>
    <dgm:cxn modelId="{2456D291-FC2E-43B9-B69E-21091EA23D14}" type="presOf" srcId="{13EF64A4-4874-43AC-B979-ED2CF931D705}" destId="{2AB5E7D9-DD62-4D04-A709-902E79BAC4F3}" srcOrd="0" destOrd="0" presId="urn:microsoft.com/office/officeart/2009/3/layout/StepUpProcess"/>
    <dgm:cxn modelId="{82A46A96-0FA2-4197-B05F-354F51EEDCEC}" srcId="{978B0E28-A8B2-403D-8894-89E62E30369A}" destId="{D7C46E37-E6FC-4613-BC38-010A252F1AA3}" srcOrd="0" destOrd="0" parTransId="{F57AE6F7-9269-4EB9-BE53-1B5FF1F47DBE}" sibTransId="{CB00D417-44FF-4D9A-AB72-89C1207A1962}"/>
    <dgm:cxn modelId="{163D7D98-076E-4C3D-8F36-A2B6064691E2}" type="presOf" srcId="{131FE47F-C2A3-4BD2-951D-BB31821AE99F}" destId="{AA552097-F277-43CF-A8FF-389076330BE4}" srcOrd="0" destOrd="0" presId="urn:microsoft.com/office/officeart/2009/3/layout/StepUpProcess"/>
    <dgm:cxn modelId="{21CD00AC-C63F-4B7E-9055-7EC6236C808A}" srcId="{978B0E28-A8B2-403D-8894-89E62E30369A}" destId="{FDA82AA4-C44B-4797-81B6-1E4EFE19FA42}" srcOrd="1" destOrd="0" parTransId="{8A03978B-71D3-4AE5-A177-E3271ADDDFAD}" sibTransId="{A29C0282-79FA-4EDB-A486-CCCF036902FB}"/>
    <dgm:cxn modelId="{8215B4BF-4457-4558-A1B6-2BEA89B86F07}" srcId="{978B0E28-A8B2-403D-8894-89E62E30369A}" destId="{131FE47F-C2A3-4BD2-951D-BB31821AE99F}" srcOrd="4" destOrd="0" parTransId="{192326D4-3FBF-48E9-9CD4-5DDC9412C8D2}" sibTransId="{EDC85CE7-D673-4C11-BC49-EB646B42F4FF}"/>
    <dgm:cxn modelId="{1E2BC2F3-9978-46FD-A00F-CF1E1068DC15}" srcId="{978B0E28-A8B2-403D-8894-89E62E30369A}" destId="{FF044F25-735D-4914-B026-A0938C56DB83}" srcOrd="2" destOrd="0" parTransId="{1E0C24CD-E0AE-47C5-A18A-A64E96593025}" sibTransId="{96216D6D-EF96-4A9D-BA65-B11908E8FF81}"/>
    <dgm:cxn modelId="{2681BDA5-48C0-4B87-8725-0DA5BF3497CD}" type="presParOf" srcId="{AC24B443-BB3C-4288-BB2A-14EB80C7A28C}" destId="{FD988D20-7343-491E-A80D-D7C6CEA12494}" srcOrd="0" destOrd="0" presId="urn:microsoft.com/office/officeart/2009/3/layout/StepUpProcess"/>
    <dgm:cxn modelId="{3E480918-241D-424E-8C0A-5EF6E0F14784}" type="presParOf" srcId="{FD988D20-7343-491E-A80D-D7C6CEA12494}" destId="{0CEBCBC7-F6A0-4056-823A-44F26D34C464}" srcOrd="0" destOrd="0" presId="urn:microsoft.com/office/officeart/2009/3/layout/StepUpProcess"/>
    <dgm:cxn modelId="{C157712A-9B21-48EC-BC62-B255AD17470F}" type="presParOf" srcId="{FD988D20-7343-491E-A80D-D7C6CEA12494}" destId="{F617B2C0-2916-405D-9C6A-E29145ED92F5}" srcOrd="1" destOrd="0" presId="urn:microsoft.com/office/officeart/2009/3/layout/StepUpProcess"/>
    <dgm:cxn modelId="{6A7041EB-8607-4C4E-AD4F-552F38AE5AF0}" type="presParOf" srcId="{FD988D20-7343-491E-A80D-D7C6CEA12494}" destId="{67CE52AD-B6EB-42A5-B227-74861E615079}" srcOrd="2" destOrd="0" presId="urn:microsoft.com/office/officeart/2009/3/layout/StepUpProcess"/>
    <dgm:cxn modelId="{972F1CE3-80CC-4B9B-9E76-D00A430AADAB}" type="presParOf" srcId="{AC24B443-BB3C-4288-BB2A-14EB80C7A28C}" destId="{6666441F-A6D6-44A1-90AB-40BEE3E7A898}" srcOrd="1" destOrd="0" presId="urn:microsoft.com/office/officeart/2009/3/layout/StepUpProcess"/>
    <dgm:cxn modelId="{56AACDFE-4FCD-438D-8C83-5FEC0AF7A92A}" type="presParOf" srcId="{6666441F-A6D6-44A1-90AB-40BEE3E7A898}" destId="{697C9ADC-ACFB-4475-8183-AA6490F5A8E4}" srcOrd="0" destOrd="0" presId="urn:microsoft.com/office/officeart/2009/3/layout/StepUpProcess"/>
    <dgm:cxn modelId="{B1DAC9B1-0FDD-4F23-BE11-D3036E340139}" type="presParOf" srcId="{AC24B443-BB3C-4288-BB2A-14EB80C7A28C}" destId="{A87147DD-C1B0-41DD-B830-D75702A42741}" srcOrd="2" destOrd="0" presId="urn:microsoft.com/office/officeart/2009/3/layout/StepUpProcess"/>
    <dgm:cxn modelId="{218667E3-B950-4999-A5C1-76E073687311}" type="presParOf" srcId="{A87147DD-C1B0-41DD-B830-D75702A42741}" destId="{DBEAC7E7-609D-4374-AD0E-7B6EE5326B6E}" srcOrd="0" destOrd="0" presId="urn:microsoft.com/office/officeart/2009/3/layout/StepUpProcess"/>
    <dgm:cxn modelId="{727F8701-3030-4B1D-ABDF-7DA15E530E02}" type="presParOf" srcId="{A87147DD-C1B0-41DD-B830-D75702A42741}" destId="{5EF25E74-6204-4509-BA04-28811B146938}" srcOrd="1" destOrd="0" presId="urn:microsoft.com/office/officeart/2009/3/layout/StepUpProcess"/>
    <dgm:cxn modelId="{FFCEAD7E-4E07-4EAE-A529-4305DD3A9AE8}" type="presParOf" srcId="{A87147DD-C1B0-41DD-B830-D75702A42741}" destId="{9AD81D72-A48B-46CC-ADE2-7878296CE2FD}" srcOrd="2" destOrd="0" presId="urn:microsoft.com/office/officeart/2009/3/layout/StepUpProcess"/>
    <dgm:cxn modelId="{86AFE6E6-279E-4420-B72B-B079EBA2B132}" type="presParOf" srcId="{AC24B443-BB3C-4288-BB2A-14EB80C7A28C}" destId="{0EB51190-6DC1-4422-9A04-1833A3817A40}" srcOrd="3" destOrd="0" presId="urn:microsoft.com/office/officeart/2009/3/layout/StepUpProcess"/>
    <dgm:cxn modelId="{9EA10391-4F17-43D8-8B75-36C71F2CFEDD}" type="presParOf" srcId="{0EB51190-6DC1-4422-9A04-1833A3817A40}" destId="{208AE12B-1CF3-4C47-8A86-EE95B6BF6C75}" srcOrd="0" destOrd="0" presId="urn:microsoft.com/office/officeart/2009/3/layout/StepUpProcess"/>
    <dgm:cxn modelId="{D2E99C88-0548-4F7A-BF17-8462A23810AB}" type="presParOf" srcId="{AC24B443-BB3C-4288-BB2A-14EB80C7A28C}" destId="{CA23D2FF-B7D4-4E1A-95BD-A67FF6759F12}" srcOrd="4" destOrd="0" presId="urn:microsoft.com/office/officeart/2009/3/layout/StepUpProcess"/>
    <dgm:cxn modelId="{D28FC49C-5CFE-4EBB-A722-87C59DA252FE}" type="presParOf" srcId="{CA23D2FF-B7D4-4E1A-95BD-A67FF6759F12}" destId="{7CDC9293-B512-4498-914A-EB777A69035E}" srcOrd="0" destOrd="0" presId="urn:microsoft.com/office/officeart/2009/3/layout/StepUpProcess"/>
    <dgm:cxn modelId="{8C379E59-D427-4C52-A9B9-EFE406DE6565}" type="presParOf" srcId="{CA23D2FF-B7D4-4E1A-95BD-A67FF6759F12}" destId="{05C3C676-C269-4BCA-832C-B0B4C24A9871}" srcOrd="1" destOrd="0" presId="urn:microsoft.com/office/officeart/2009/3/layout/StepUpProcess"/>
    <dgm:cxn modelId="{8CD25DE0-88BD-420B-B570-6B77BFFFE1C8}" type="presParOf" srcId="{CA23D2FF-B7D4-4E1A-95BD-A67FF6759F12}" destId="{54E215A8-9B04-49F1-8F6D-E9A6DBDE6A6B}" srcOrd="2" destOrd="0" presId="urn:microsoft.com/office/officeart/2009/3/layout/StepUpProcess"/>
    <dgm:cxn modelId="{DF8682B1-4C5A-4C95-8E1A-6AF0B9DE5EC9}" type="presParOf" srcId="{AC24B443-BB3C-4288-BB2A-14EB80C7A28C}" destId="{89CE2A6E-40E9-4F30-91E7-F2D422A1DB41}" srcOrd="5" destOrd="0" presId="urn:microsoft.com/office/officeart/2009/3/layout/StepUpProcess"/>
    <dgm:cxn modelId="{A97BBD89-2FDB-4FC2-9F41-4DEF1410CA21}" type="presParOf" srcId="{89CE2A6E-40E9-4F30-91E7-F2D422A1DB41}" destId="{D1466613-90A2-483B-BDEC-3F6ADC22FA14}" srcOrd="0" destOrd="0" presId="urn:microsoft.com/office/officeart/2009/3/layout/StepUpProcess"/>
    <dgm:cxn modelId="{56C4BF9D-EA4E-4315-9DA4-56F8656B5CB4}" type="presParOf" srcId="{AC24B443-BB3C-4288-BB2A-14EB80C7A28C}" destId="{81D8DE57-A5C3-40B4-A3A9-590E4CEFA7C2}" srcOrd="6" destOrd="0" presId="urn:microsoft.com/office/officeart/2009/3/layout/StepUpProcess"/>
    <dgm:cxn modelId="{9FF4BB39-BE03-40DC-88DA-8E040782122C}" type="presParOf" srcId="{81D8DE57-A5C3-40B4-A3A9-590E4CEFA7C2}" destId="{1C2CC4D8-0743-4AFC-9FB3-2ABD61EAD286}" srcOrd="0" destOrd="0" presId="urn:microsoft.com/office/officeart/2009/3/layout/StepUpProcess"/>
    <dgm:cxn modelId="{149DB7F0-0565-4B5D-A96F-72B52481982C}" type="presParOf" srcId="{81D8DE57-A5C3-40B4-A3A9-590E4CEFA7C2}" destId="{2AB5E7D9-DD62-4D04-A709-902E79BAC4F3}" srcOrd="1" destOrd="0" presId="urn:microsoft.com/office/officeart/2009/3/layout/StepUpProcess"/>
    <dgm:cxn modelId="{12734717-ADBB-4325-BCF6-DB4A9CB35301}" type="presParOf" srcId="{81D8DE57-A5C3-40B4-A3A9-590E4CEFA7C2}" destId="{33EB5942-21C8-4EC0-AE8D-720D878C2128}" srcOrd="2" destOrd="0" presId="urn:microsoft.com/office/officeart/2009/3/layout/StepUpProcess"/>
    <dgm:cxn modelId="{1495F851-76EB-4BCB-9CFD-0438D636A81B}" type="presParOf" srcId="{AC24B443-BB3C-4288-BB2A-14EB80C7A28C}" destId="{E4001129-0AD2-40C8-82BB-539FA1752D9B}" srcOrd="7" destOrd="0" presId="urn:microsoft.com/office/officeart/2009/3/layout/StepUpProcess"/>
    <dgm:cxn modelId="{1A9A340E-AF6E-41F1-B18B-D1C34F63E3C7}" type="presParOf" srcId="{E4001129-0AD2-40C8-82BB-539FA1752D9B}" destId="{7283794F-C002-4E71-9918-50AD85DC5A6C}" srcOrd="0" destOrd="0" presId="urn:microsoft.com/office/officeart/2009/3/layout/StepUpProcess"/>
    <dgm:cxn modelId="{E9E3E322-6BD5-4068-AE0E-D44B61CDCE49}" type="presParOf" srcId="{AC24B443-BB3C-4288-BB2A-14EB80C7A28C}" destId="{DB2584BA-C1DD-467A-8123-7583FA6E346A}" srcOrd="8" destOrd="0" presId="urn:microsoft.com/office/officeart/2009/3/layout/StepUpProcess"/>
    <dgm:cxn modelId="{3F32D878-20A0-4B92-B3CA-301A4C07F44F}" type="presParOf" srcId="{DB2584BA-C1DD-467A-8123-7583FA6E346A}" destId="{342F4A03-8FE8-4EB8-98F3-C30A0405A2D3}" srcOrd="0" destOrd="0" presId="urn:microsoft.com/office/officeart/2009/3/layout/StepUpProcess"/>
    <dgm:cxn modelId="{18975DFC-4E5B-46CF-B4E4-9A3E336234F9}" type="presParOf" srcId="{DB2584BA-C1DD-467A-8123-7583FA6E346A}" destId="{AA552097-F277-43CF-A8FF-389076330BE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077480-A761-46EB-951A-50109050F1F3}" type="doc">
      <dgm:prSet loTypeId="urn:microsoft.com/office/officeart/2009/layout/CircleArrow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748E78-9BD7-4C21-B6EC-EEBF044295EE}">
      <dgm:prSet phldrT="[Text]"/>
      <dgm:spPr/>
      <dgm:t>
        <a:bodyPr/>
        <a:lstStyle/>
        <a:p>
          <a:r>
            <a:rPr lang="en-US" dirty="0"/>
            <a:t>Generic MT</a:t>
          </a:r>
        </a:p>
      </dgm:t>
    </dgm:pt>
    <dgm:pt modelId="{276FF399-FB86-4414-ACF6-4DBEADDB4543}" type="parTrans" cxnId="{B7D95314-980D-4600-8332-100CE85D9F7C}">
      <dgm:prSet/>
      <dgm:spPr/>
      <dgm:t>
        <a:bodyPr/>
        <a:lstStyle/>
        <a:p>
          <a:endParaRPr lang="en-US"/>
        </a:p>
      </dgm:t>
    </dgm:pt>
    <dgm:pt modelId="{3D6AABEB-21FC-441D-9872-BD8CEA9A8AE4}" type="sibTrans" cxnId="{B7D95314-980D-4600-8332-100CE85D9F7C}">
      <dgm:prSet/>
      <dgm:spPr/>
      <dgm:t>
        <a:bodyPr/>
        <a:lstStyle/>
        <a:p>
          <a:endParaRPr lang="en-US"/>
        </a:p>
      </dgm:t>
    </dgm:pt>
    <dgm:pt modelId="{B20E2BAD-8B0F-45B4-92B4-65D7BF36C345}">
      <dgm:prSet phldrT="[Text]"/>
      <dgm:spPr/>
      <dgm:t>
        <a:bodyPr/>
        <a:lstStyle/>
        <a:p>
          <a:r>
            <a:rPr lang="en-US" dirty="0"/>
            <a:t>Domain-specific MT</a:t>
          </a:r>
        </a:p>
      </dgm:t>
    </dgm:pt>
    <dgm:pt modelId="{4971528F-D62F-4833-AFE0-2562D8009FCD}" type="parTrans" cxnId="{C9E0F193-4CB9-4D97-9181-268F6A1848D4}">
      <dgm:prSet/>
      <dgm:spPr/>
      <dgm:t>
        <a:bodyPr/>
        <a:lstStyle/>
        <a:p>
          <a:endParaRPr lang="en-US"/>
        </a:p>
      </dgm:t>
    </dgm:pt>
    <dgm:pt modelId="{4A79D98A-18FD-47EA-BA95-464A0A4463F1}" type="sibTrans" cxnId="{C9E0F193-4CB9-4D97-9181-268F6A1848D4}">
      <dgm:prSet/>
      <dgm:spPr/>
      <dgm:t>
        <a:bodyPr/>
        <a:lstStyle/>
        <a:p>
          <a:endParaRPr lang="en-US"/>
        </a:p>
      </dgm:t>
    </dgm:pt>
    <dgm:pt modelId="{71D35354-16B7-441D-A710-BCD7F679CB07}">
      <dgm:prSet phldrT="[Text]"/>
      <dgm:spPr/>
      <dgm:t>
        <a:bodyPr/>
        <a:lstStyle/>
        <a:p>
          <a:r>
            <a:rPr lang="en-US" dirty="0"/>
            <a:t>Domain model</a:t>
          </a:r>
        </a:p>
      </dgm:t>
    </dgm:pt>
    <dgm:pt modelId="{73ED69B5-7DA1-42E2-AF75-1443C5B1F92E}" type="parTrans" cxnId="{0DD8AC61-BA87-47CB-8203-6E2010F371AB}">
      <dgm:prSet/>
      <dgm:spPr/>
      <dgm:t>
        <a:bodyPr/>
        <a:lstStyle/>
        <a:p>
          <a:endParaRPr lang="en-US"/>
        </a:p>
      </dgm:t>
    </dgm:pt>
    <dgm:pt modelId="{F3358037-D64E-43FE-ACDB-8FA784EC9E4A}" type="sibTrans" cxnId="{0DD8AC61-BA87-47CB-8203-6E2010F371AB}">
      <dgm:prSet/>
      <dgm:spPr/>
      <dgm:t>
        <a:bodyPr/>
        <a:lstStyle/>
        <a:p>
          <a:endParaRPr lang="en-US"/>
        </a:p>
      </dgm:t>
    </dgm:pt>
    <dgm:pt modelId="{713BDB98-B8C7-4085-94E7-E89DCE4B60A7}" type="pres">
      <dgm:prSet presAssocID="{09077480-A761-46EB-951A-50109050F1F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A7FF68D-04BE-4930-8841-9AF3F6CEA7A4}" type="pres">
      <dgm:prSet presAssocID="{64748E78-9BD7-4C21-B6EC-EEBF044295EE}" presName="Accent1" presStyleCnt="0"/>
      <dgm:spPr/>
    </dgm:pt>
    <dgm:pt modelId="{55789A97-16F4-431D-87A8-1809FC05FC1C}" type="pres">
      <dgm:prSet presAssocID="{64748E78-9BD7-4C21-B6EC-EEBF044295EE}" presName="Accent" presStyleLbl="node1" presStyleIdx="0" presStyleCnt="3"/>
      <dgm:spPr/>
    </dgm:pt>
    <dgm:pt modelId="{6C1C16C6-AB74-48CF-ADB6-65E2E5D587E8}" type="pres">
      <dgm:prSet presAssocID="{64748E78-9BD7-4C21-B6EC-EEBF044295EE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17953086-4D81-45D4-8534-1C3D77F95118}" type="pres">
      <dgm:prSet presAssocID="{B20E2BAD-8B0F-45B4-92B4-65D7BF36C345}" presName="Accent2" presStyleCnt="0"/>
      <dgm:spPr/>
    </dgm:pt>
    <dgm:pt modelId="{C91C729D-6B6D-4CC6-B379-92BB62A32DD0}" type="pres">
      <dgm:prSet presAssocID="{B20E2BAD-8B0F-45B4-92B4-65D7BF36C345}" presName="Accent" presStyleLbl="node1" presStyleIdx="1" presStyleCnt="3"/>
      <dgm:spPr/>
    </dgm:pt>
    <dgm:pt modelId="{A76043E9-B154-42DE-8361-6D8CAA2519DE}" type="pres">
      <dgm:prSet presAssocID="{B20E2BAD-8B0F-45B4-92B4-65D7BF36C34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6DD02116-FAD2-41FD-8C74-C2E386692A0F}" type="pres">
      <dgm:prSet presAssocID="{71D35354-16B7-441D-A710-BCD7F679CB07}" presName="Accent3" presStyleCnt="0"/>
      <dgm:spPr/>
    </dgm:pt>
    <dgm:pt modelId="{AB63579F-CA62-46E8-8435-323D0875F37E}" type="pres">
      <dgm:prSet presAssocID="{71D35354-16B7-441D-A710-BCD7F679CB07}" presName="Accent" presStyleLbl="node1" presStyleIdx="2" presStyleCnt="3"/>
      <dgm:spPr/>
    </dgm:pt>
    <dgm:pt modelId="{05917FFD-EA95-4431-8D93-00787A6B976F}" type="pres">
      <dgm:prSet presAssocID="{71D35354-16B7-441D-A710-BCD7F679CB07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B7D95314-980D-4600-8332-100CE85D9F7C}" srcId="{09077480-A761-46EB-951A-50109050F1F3}" destId="{64748E78-9BD7-4C21-B6EC-EEBF044295EE}" srcOrd="0" destOrd="0" parTransId="{276FF399-FB86-4414-ACF6-4DBEADDB4543}" sibTransId="{3D6AABEB-21FC-441D-9872-BD8CEA9A8AE4}"/>
    <dgm:cxn modelId="{A912A738-313A-4480-BCE2-E31C28AF5796}" type="presOf" srcId="{64748E78-9BD7-4C21-B6EC-EEBF044295EE}" destId="{6C1C16C6-AB74-48CF-ADB6-65E2E5D587E8}" srcOrd="0" destOrd="0" presId="urn:microsoft.com/office/officeart/2009/layout/CircleArrowProcess"/>
    <dgm:cxn modelId="{0DD8AC61-BA87-47CB-8203-6E2010F371AB}" srcId="{09077480-A761-46EB-951A-50109050F1F3}" destId="{71D35354-16B7-441D-A710-BCD7F679CB07}" srcOrd="2" destOrd="0" parTransId="{73ED69B5-7DA1-42E2-AF75-1443C5B1F92E}" sibTransId="{F3358037-D64E-43FE-ACDB-8FA784EC9E4A}"/>
    <dgm:cxn modelId="{C9E0F193-4CB9-4D97-9181-268F6A1848D4}" srcId="{09077480-A761-46EB-951A-50109050F1F3}" destId="{B20E2BAD-8B0F-45B4-92B4-65D7BF36C345}" srcOrd="1" destOrd="0" parTransId="{4971528F-D62F-4833-AFE0-2562D8009FCD}" sibTransId="{4A79D98A-18FD-47EA-BA95-464A0A4463F1}"/>
    <dgm:cxn modelId="{61731C9C-131C-4143-B59A-1BBEAFD3F63D}" type="presOf" srcId="{71D35354-16B7-441D-A710-BCD7F679CB07}" destId="{05917FFD-EA95-4431-8D93-00787A6B976F}" srcOrd="0" destOrd="0" presId="urn:microsoft.com/office/officeart/2009/layout/CircleArrowProcess"/>
    <dgm:cxn modelId="{F269CED2-B469-47A9-80C3-E4F5F4FA0974}" type="presOf" srcId="{B20E2BAD-8B0F-45B4-92B4-65D7BF36C345}" destId="{A76043E9-B154-42DE-8361-6D8CAA2519DE}" srcOrd="0" destOrd="0" presId="urn:microsoft.com/office/officeart/2009/layout/CircleArrowProcess"/>
    <dgm:cxn modelId="{2D896CDB-B89C-4217-97DB-3BFE31A74263}" type="presOf" srcId="{09077480-A761-46EB-951A-50109050F1F3}" destId="{713BDB98-B8C7-4085-94E7-E89DCE4B60A7}" srcOrd="0" destOrd="0" presId="urn:microsoft.com/office/officeart/2009/layout/CircleArrowProcess"/>
    <dgm:cxn modelId="{65DEF5FE-E427-4EA5-9C30-12DC44FB960F}" type="presParOf" srcId="{713BDB98-B8C7-4085-94E7-E89DCE4B60A7}" destId="{5A7FF68D-04BE-4930-8841-9AF3F6CEA7A4}" srcOrd="0" destOrd="0" presId="urn:microsoft.com/office/officeart/2009/layout/CircleArrowProcess"/>
    <dgm:cxn modelId="{92ED6F5B-20F5-4D31-9147-7A217E02D805}" type="presParOf" srcId="{5A7FF68D-04BE-4930-8841-9AF3F6CEA7A4}" destId="{55789A97-16F4-431D-87A8-1809FC05FC1C}" srcOrd="0" destOrd="0" presId="urn:microsoft.com/office/officeart/2009/layout/CircleArrowProcess"/>
    <dgm:cxn modelId="{C8D2672F-3378-4764-9AED-8BD3D3DF0A76}" type="presParOf" srcId="{713BDB98-B8C7-4085-94E7-E89DCE4B60A7}" destId="{6C1C16C6-AB74-48CF-ADB6-65E2E5D587E8}" srcOrd="1" destOrd="0" presId="urn:microsoft.com/office/officeart/2009/layout/CircleArrowProcess"/>
    <dgm:cxn modelId="{652DE484-15CB-4250-B46F-69CE6EF57836}" type="presParOf" srcId="{713BDB98-B8C7-4085-94E7-E89DCE4B60A7}" destId="{17953086-4D81-45D4-8534-1C3D77F95118}" srcOrd="2" destOrd="0" presId="urn:microsoft.com/office/officeart/2009/layout/CircleArrowProcess"/>
    <dgm:cxn modelId="{AF3835A2-6EC3-4075-8768-590FB5408EFD}" type="presParOf" srcId="{17953086-4D81-45D4-8534-1C3D77F95118}" destId="{C91C729D-6B6D-4CC6-B379-92BB62A32DD0}" srcOrd="0" destOrd="0" presId="urn:microsoft.com/office/officeart/2009/layout/CircleArrowProcess"/>
    <dgm:cxn modelId="{6E2DB573-8601-4C5B-9E14-5141F727AB41}" type="presParOf" srcId="{713BDB98-B8C7-4085-94E7-E89DCE4B60A7}" destId="{A76043E9-B154-42DE-8361-6D8CAA2519DE}" srcOrd="3" destOrd="0" presId="urn:microsoft.com/office/officeart/2009/layout/CircleArrowProcess"/>
    <dgm:cxn modelId="{C3BF88AA-8CF0-44B3-9179-D4005BD0EEB5}" type="presParOf" srcId="{713BDB98-B8C7-4085-94E7-E89DCE4B60A7}" destId="{6DD02116-FAD2-41FD-8C74-C2E386692A0F}" srcOrd="4" destOrd="0" presId="urn:microsoft.com/office/officeart/2009/layout/CircleArrowProcess"/>
    <dgm:cxn modelId="{DB5CC251-B7AB-431E-9213-8F0A8715EA10}" type="presParOf" srcId="{6DD02116-FAD2-41FD-8C74-C2E386692A0F}" destId="{AB63579F-CA62-46E8-8435-323D0875F37E}" srcOrd="0" destOrd="0" presId="urn:microsoft.com/office/officeart/2009/layout/CircleArrowProcess"/>
    <dgm:cxn modelId="{DA5A972A-D407-40C5-A014-2B92EA059CE2}" type="presParOf" srcId="{713BDB98-B8C7-4085-94E7-E89DCE4B60A7}" destId="{05917FFD-EA95-4431-8D93-00787A6B976F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07878-6BDD-4AF2-B232-5873F46DF6F1}">
      <dsp:nvSpPr>
        <dsp:cNvPr id="0" name=""/>
        <dsp:cNvSpPr/>
      </dsp:nvSpPr>
      <dsp:spPr>
        <a:xfrm>
          <a:off x="2827" y="434764"/>
          <a:ext cx="1646039" cy="65841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See</a:t>
          </a:r>
        </a:p>
      </dsp:txBody>
      <dsp:txXfrm>
        <a:off x="332035" y="434764"/>
        <a:ext cx="987624" cy="658415"/>
      </dsp:txXfrm>
    </dsp:sp>
    <dsp:sp modelId="{BDD6D45E-6282-42F4-9557-89F81C48B9C8}">
      <dsp:nvSpPr>
        <dsp:cNvPr id="0" name=""/>
        <dsp:cNvSpPr/>
      </dsp:nvSpPr>
      <dsp:spPr>
        <a:xfrm>
          <a:off x="1484262" y="434764"/>
          <a:ext cx="1646039" cy="658415"/>
        </a:xfrm>
        <a:prstGeom prst="chevron">
          <a:avLst/>
        </a:prstGeom>
        <a:solidFill>
          <a:schemeClr val="accent2">
            <a:hueOff val="-4284248"/>
            <a:satOff val="4082"/>
            <a:lumOff val="-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Recognize</a:t>
          </a:r>
        </a:p>
      </dsp:txBody>
      <dsp:txXfrm>
        <a:off x="1813470" y="434764"/>
        <a:ext cx="987624" cy="658415"/>
      </dsp:txXfrm>
    </dsp:sp>
    <dsp:sp modelId="{08C93B3D-BBFF-42C7-B057-72EBED506836}">
      <dsp:nvSpPr>
        <dsp:cNvPr id="0" name=""/>
        <dsp:cNvSpPr/>
      </dsp:nvSpPr>
      <dsp:spPr>
        <a:xfrm>
          <a:off x="2965698" y="434764"/>
          <a:ext cx="1646039" cy="658415"/>
        </a:xfrm>
        <a:prstGeom prst="chevron">
          <a:avLst/>
        </a:prstGeom>
        <a:solidFill>
          <a:schemeClr val="accent2">
            <a:hueOff val="-8568495"/>
            <a:satOff val="8163"/>
            <a:lumOff val="-117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Organize</a:t>
          </a:r>
        </a:p>
      </dsp:txBody>
      <dsp:txXfrm>
        <a:off x="3294906" y="434764"/>
        <a:ext cx="987624" cy="658415"/>
      </dsp:txXfrm>
    </dsp:sp>
    <dsp:sp modelId="{6FE3F587-B8FE-49A0-8E03-899ED4ABE312}">
      <dsp:nvSpPr>
        <dsp:cNvPr id="0" name=""/>
        <dsp:cNvSpPr/>
      </dsp:nvSpPr>
      <dsp:spPr>
        <a:xfrm>
          <a:off x="4447133" y="434764"/>
          <a:ext cx="1646039" cy="658415"/>
        </a:xfrm>
        <a:prstGeom prst="chevron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</a:t>
          </a:r>
        </a:p>
      </dsp:txBody>
      <dsp:txXfrm>
        <a:off x="4776341" y="434764"/>
        <a:ext cx="987624" cy="658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BD199-3F7A-4454-9D5F-3B328400466A}">
      <dsp:nvSpPr>
        <dsp:cNvPr id="0" name=""/>
        <dsp:cNvSpPr/>
      </dsp:nvSpPr>
      <dsp:spPr>
        <a:xfrm>
          <a:off x="0" y="252718"/>
          <a:ext cx="10753200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333248" rIns="8345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Service is not the most important element.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The Requrement is the key to build successfull service environment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The goals are the basement for the set of requirements</a:t>
          </a:r>
        </a:p>
      </dsp:txBody>
      <dsp:txXfrm>
        <a:off x="0" y="252718"/>
        <a:ext cx="10753200" cy="1159200"/>
      </dsp:txXfrm>
    </dsp:sp>
    <dsp:sp modelId="{98AA7EBB-3AB8-4D08-BB28-50FD8DE2ADFD}">
      <dsp:nvSpPr>
        <dsp:cNvPr id="0" name=""/>
        <dsp:cNvSpPr/>
      </dsp:nvSpPr>
      <dsp:spPr>
        <a:xfrm>
          <a:off x="537660" y="16558"/>
          <a:ext cx="752724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Principle of service definition - vertical</a:t>
          </a:r>
        </a:p>
      </dsp:txBody>
      <dsp:txXfrm>
        <a:off x="560717" y="39615"/>
        <a:ext cx="7481126" cy="426206"/>
      </dsp:txXfrm>
    </dsp:sp>
    <dsp:sp modelId="{32761249-88A2-42B9-B2BC-3BB598419C72}">
      <dsp:nvSpPr>
        <dsp:cNvPr id="0" name=""/>
        <dsp:cNvSpPr/>
      </dsp:nvSpPr>
      <dsp:spPr>
        <a:xfrm>
          <a:off x="0" y="1734478"/>
          <a:ext cx="10753200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333248" rIns="8345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Context is the part of the model, not the externality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Use case is identified within the context (finding similar solutions)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Requrement is forming and is formed by Use cases</a:t>
          </a:r>
        </a:p>
      </dsp:txBody>
      <dsp:txXfrm>
        <a:off x="0" y="1734478"/>
        <a:ext cx="10753200" cy="1159200"/>
      </dsp:txXfrm>
    </dsp:sp>
    <dsp:sp modelId="{C715B6D7-D5C8-42C2-B230-E7620C6BBC01}">
      <dsp:nvSpPr>
        <dsp:cNvPr id="0" name=""/>
        <dsp:cNvSpPr/>
      </dsp:nvSpPr>
      <dsp:spPr>
        <a:xfrm>
          <a:off x="537660" y="1498318"/>
          <a:ext cx="752724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Principle of context understanding – horizontal</a:t>
          </a:r>
        </a:p>
      </dsp:txBody>
      <dsp:txXfrm>
        <a:off x="560717" y="1521375"/>
        <a:ext cx="7481126" cy="426206"/>
      </dsp:txXfrm>
    </dsp:sp>
    <dsp:sp modelId="{9AED7E91-E5F2-463E-87AA-C3784CBA4244}">
      <dsp:nvSpPr>
        <dsp:cNvPr id="0" name=""/>
        <dsp:cNvSpPr/>
      </dsp:nvSpPr>
      <dsp:spPr>
        <a:xfrm>
          <a:off x="0" y="3216239"/>
          <a:ext cx="1075320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4568" tIns="333248" rIns="8345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Agents identification must be done in the relations with other elements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Model must involve all other elements including itself</a:t>
          </a:r>
        </a:p>
      </dsp:txBody>
      <dsp:txXfrm>
        <a:off x="0" y="3216239"/>
        <a:ext cx="10753200" cy="907200"/>
      </dsp:txXfrm>
    </dsp:sp>
    <dsp:sp modelId="{9752704C-A4AA-487A-9D80-9695D839C756}">
      <dsp:nvSpPr>
        <dsp:cNvPr id="0" name=""/>
        <dsp:cNvSpPr/>
      </dsp:nvSpPr>
      <dsp:spPr>
        <a:xfrm>
          <a:off x="537660" y="2980079"/>
          <a:ext cx="752724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4512" tIns="0" rIns="28451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Principle of completeness – z-axis</a:t>
          </a:r>
        </a:p>
      </dsp:txBody>
      <dsp:txXfrm>
        <a:off x="560717" y="3003136"/>
        <a:ext cx="7481126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BCBC7-F6A0-4056-823A-44F26D34C464}">
      <dsp:nvSpPr>
        <dsp:cNvPr id="0" name=""/>
        <dsp:cNvSpPr/>
      </dsp:nvSpPr>
      <dsp:spPr>
        <a:xfrm rot="5400000">
          <a:off x="401750" y="1876308"/>
          <a:ext cx="1190097" cy="198029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7B2C0-2916-405D-9C6A-E29145ED92F5}">
      <dsp:nvSpPr>
        <dsp:cNvPr id="0" name=""/>
        <dsp:cNvSpPr/>
      </dsp:nvSpPr>
      <dsp:spPr>
        <a:xfrm>
          <a:off x="203093" y="2467989"/>
          <a:ext cx="1787821" cy="1567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Accidental</a:t>
          </a:r>
          <a:endParaRPr lang="en-US" sz="2400" kern="1200" dirty="0"/>
        </a:p>
      </dsp:txBody>
      <dsp:txXfrm>
        <a:off x="203093" y="2467989"/>
        <a:ext cx="1787821" cy="1567130"/>
      </dsp:txXfrm>
    </dsp:sp>
    <dsp:sp modelId="{67CE52AD-B6EB-42A5-B227-74861E615079}">
      <dsp:nvSpPr>
        <dsp:cNvPr id="0" name=""/>
        <dsp:cNvSpPr/>
      </dsp:nvSpPr>
      <dsp:spPr>
        <a:xfrm>
          <a:off x="1653590" y="1730516"/>
          <a:ext cx="337324" cy="337324"/>
        </a:xfrm>
        <a:prstGeom prst="triangle">
          <a:avLst>
            <a:gd name="adj" fmla="val 100000"/>
          </a:avLst>
        </a:prstGeom>
        <a:solidFill>
          <a:schemeClr val="accent2">
            <a:hueOff val="-1606593"/>
            <a:satOff val="1531"/>
            <a:lumOff val="-2206"/>
            <a:alphaOff val="0"/>
          </a:schemeClr>
        </a:solidFill>
        <a:ln w="25400" cap="flat" cmpd="sng" algn="ctr">
          <a:solidFill>
            <a:schemeClr val="accent2">
              <a:hueOff val="-1606593"/>
              <a:satOff val="1531"/>
              <a:lumOff val="-22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AC7E7-609D-4374-AD0E-7B6EE5326B6E}">
      <dsp:nvSpPr>
        <dsp:cNvPr id="0" name=""/>
        <dsp:cNvSpPr/>
      </dsp:nvSpPr>
      <dsp:spPr>
        <a:xfrm rot="5400000">
          <a:off x="2590393" y="1334726"/>
          <a:ext cx="1190097" cy="198029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3213186"/>
            <a:satOff val="3061"/>
            <a:lumOff val="-4411"/>
            <a:alphaOff val="0"/>
          </a:schemeClr>
        </a:solidFill>
        <a:ln w="25400" cap="flat" cmpd="sng" algn="ctr">
          <a:solidFill>
            <a:schemeClr val="accent2">
              <a:hueOff val="-3213186"/>
              <a:satOff val="3061"/>
              <a:lumOff val="-44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25E74-6204-4509-BA04-28811B146938}">
      <dsp:nvSpPr>
        <dsp:cNvPr id="0" name=""/>
        <dsp:cNvSpPr/>
      </dsp:nvSpPr>
      <dsp:spPr>
        <a:xfrm>
          <a:off x="2391736" y="1926407"/>
          <a:ext cx="1787821" cy="1567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Repeatable</a:t>
          </a:r>
          <a:endParaRPr lang="en-US" sz="2400" kern="1200" dirty="0"/>
        </a:p>
      </dsp:txBody>
      <dsp:txXfrm>
        <a:off x="2391736" y="1926407"/>
        <a:ext cx="1787821" cy="1567130"/>
      </dsp:txXfrm>
    </dsp:sp>
    <dsp:sp modelId="{9AD81D72-A48B-46CC-ADE2-7878296CE2FD}">
      <dsp:nvSpPr>
        <dsp:cNvPr id="0" name=""/>
        <dsp:cNvSpPr/>
      </dsp:nvSpPr>
      <dsp:spPr>
        <a:xfrm>
          <a:off x="3842233" y="1188934"/>
          <a:ext cx="337324" cy="337324"/>
        </a:xfrm>
        <a:prstGeom prst="triangle">
          <a:avLst>
            <a:gd name="adj" fmla="val 100000"/>
          </a:avLst>
        </a:prstGeom>
        <a:solidFill>
          <a:schemeClr val="accent2">
            <a:hueOff val="-4819778"/>
            <a:satOff val="4592"/>
            <a:lumOff val="-6617"/>
            <a:alphaOff val="0"/>
          </a:schemeClr>
        </a:solidFill>
        <a:ln w="25400" cap="flat" cmpd="sng" algn="ctr">
          <a:solidFill>
            <a:schemeClr val="accent2">
              <a:hueOff val="-4819778"/>
              <a:satOff val="4592"/>
              <a:lumOff val="-6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C9293-B512-4498-914A-EB777A69035E}">
      <dsp:nvSpPr>
        <dsp:cNvPr id="0" name=""/>
        <dsp:cNvSpPr/>
      </dsp:nvSpPr>
      <dsp:spPr>
        <a:xfrm rot="5400000">
          <a:off x="4779036" y="793144"/>
          <a:ext cx="1190097" cy="198029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accent2">
              <a:hueOff val="-6426371"/>
              <a:satOff val="6122"/>
              <a:lumOff val="-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3C676-C269-4BCA-832C-B0B4C24A9871}">
      <dsp:nvSpPr>
        <dsp:cNvPr id="0" name=""/>
        <dsp:cNvSpPr/>
      </dsp:nvSpPr>
      <dsp:spPr>
        <a:xfrm>
          <a:off x="4580379" y="1384826"/>
          <a:ext cx="1787821" cy="1567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Defined</a:t>
          </a:r>
          <a:endParaRPr lang="en-US" sz="2400" kern="1200" dirty="0"/>
        </a:p>
      </dsp:txBody>
      <dsp:txXfrm>
        <a:off x="4580379" y="1384826"/>
        <a:ext cx="1787821" cy="1567130"/>
      </dsp:txXfrm>
    </dsp:sp>
    <dsp:sp modelId="{54E215A8-9B04-49F1-8F6D-E9A6DBDE6A6B}">
      <dsp:nvSpPr>
        <dsp:cNvPr id="0" name=""/>
        <dsp:cNvSpPr/>
      </dsp:nvSpPr>
      <dsp:spPr>
        <a:xfrm>
          <a:off x="6030875" y="647353"/>
          <a:ext cx="337324" cy="337324"/>
        </a:xfrm>
        <a:prstGeom prst="triangle">
          <a:avLst>
            <a:gd name="adj" fmla="val 100000"/>
          </a:avLst>
        </a:prstGeom>
        <a:solidFill>
          <a:schemeClr val="accent2">
            <a:hueOff val="-8032964"/>
            <a:satOff val="7653"/>
            <a:lumOff val="-11029"/>
            <a:alphaOff val="0"/>
          </a:schemeClr>
        </a:solidFill>
        <a:ln w="25400" cap="flat" cmpd="sng" algn="ctr">
          <a:solidFill>
            <a:schemeClr val="accent2">
              <a:hueOff val="-8032964"/>
              <a:satOff val="7653"/>
              <a:lumOff val="-110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CC4D8-0743-4AFC-9FB3-2ABD61EAD286}">
      <dsp:nvSpPr>
        <dsp:cNvPr id="0" name=""/>
        <dsp:cNvSpPr/>
      </dsp:nvSpPr>
      <dsp:spPr>
        <a:xfrm rot="5400000">
          <a:off x="6967678" y="251562"/>
          <a:ext cx="1190097" cy="198029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-9639556"/>
            <a:satOff val="9184"/>
            <a:lumOff val="-13234"/>
            <a:alphaOff val="0"/>
          </a:schemeClr>
        </a:solidFill>
        <a:ln w="25400" cap="flat" cmpd="sng" algn="ctr">
          <a:solidFill>
            <a:schemeClr val="accent2">
              <a:hueOff val="-9639556"/>
              <a:satOff val="9184"/>
              <a:lumOff val="-132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5E7D9-DD62-4D04-A709-902E79BAC4F3}">
      <dsp:nvSpPr>
        <dsp:cNvPr id="0" name=""/>
        <dsp:cNvSpPr/>
      </dsp:nvSpPr>
      <dsp:spPr>
        <a:xfrm>
          <a:off x="6769022" y="843244"/>
          <a:ext cx="1787821" cy="1567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Managed</a:t>
          </a:r>
        </a:p>
      </dsp:txBody>
      <dsp:txXfrm>
        <a:off x="6769022" y="843244"/>
        <a:ext cx="1787821" cy="1567130"/>
      </dsp:txXfrm>
    </dsp:sp>
    <dsp:sp modelId="{33EB5942-21C8-4EC0-AE8D-720D878C2128}">
      <dsp:nvSpPr>
        <dsp:cNvPr id="0" name=""/>
        <dsp:cNvSpPr/>
      </dsp:nvSpPr>
      <dsp:spPr>
        <a:xfrm>
          <a:off x="8219518" y="105771"/>
          <a:ext cx="337324" cy="337324"/>
        </a:xfrm>
        <a:prstGeom prst="triangle">
          <a:avLst>
            <a:gd name="adj" fmla="val 100000"/>
          </a:avLst>
        </a:prstGeom>
        <a:solidFill>
          <a:schemeClr val="accent2">
            <a:hueOff val="-11246149"/>
            <a:satOff val="10714"/>
            <a:lumOff val="-15440"/>
            <a:alphaOff val="0"/>
          </a:schemeClr>
        </a:solidFill>
        <a:ln w="25400" cap="flat" cmpd="sng" algn="ctr">
          <a:solidFill>
            <a:schemeClr val="accent2">
              <a:hueOff val="-11246149"/>
              <a:satOff val="10714"/>
              <a:lumOff val="-154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F4A03-8FE8-4EB8-98F3-C30A0405A2D3}">
      <dsp:nvSpPr>
        <dsp:cNvPr id="0" name=""/>
        <dsp:cNvSpPr/>
      </dsp:nvSpPr>
      <dsp:spPr>
        <a:xfrm rot="5400000">
          <a:off x="9156321" y="-290019"/>
          <a:ext cx="1190097" cy="1980295"/>
        </a:xfrm>
        <a:prstGeom prst="corner">
          <a:avLst>
            <a:gd name="adj1" fmla="val 16120"/>
            <a:gd name="adj2" fmla="val 1611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-12852742"/>
              <a:satOff val="12245"/>
              <a:lumOff val="-1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52097-F277-43CF-A8FF-389076330BE4}">
      <dsp:nvSpPr>
        <dsp:cNvPr id="0" name=""/>
        <dsp:cNvSpPr/>
      </dsp:nvSpPr>
      <dsp:spPr>
        <a:xfrm>
          <a:off x="8957664" y="301662"/>
          <a:ext cx="1787821" cy="1567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Optimized</a:t>
          </a:r>
        </a:p>
      </dsp:txBody>
      <dsp:txXfrm>
        <a:off x="8957664" y="301662"/>
        <a:ext cx="1787821" cy="15671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789A97-16F4-431D-87A8-1809FC05FC1C}">
      <dsp:nvSpPr>
        <dsp:cNvPr id="0" name=""/>
        <dsp:cNvSpPr/>
      </dsp:nvSpPr>
      <dsp:spPr>
        <a:xfrm>
          <a:off x="1890385" y="0"/>
          <a:ext cx="1992691" cy="199299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1C16C6-AB74-48CF-ADB6-65E2E5D587E8}">
      <dsp:nvSpPr>
        <dsp:cNvPr id="0" name=""/>
        <dsp:cNvSpPr/>
      </dsp:nvSpPr>
      <dsp:spPr>
        <a:xfrm>
          <a:off x="2330835" y="719531"/>
          <a:ext cx="1107300" cy="553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Generic MT</a:t>
          </a:r>
        </a:p>
      </dsp:txBody>
      <dsp:txXfrm>
        <a:off x="2330835" y="719531"/>
        <a:ext cx="1107300" cy="553517"/>
      </dsp:txXfrm>
    </dsp:sp>
    <dsp:sp modelId="{C91C729D-6B6D-4CC6-B379-92BB62A32DD0}">
      <dsp:nvSpPr>
        <dsp:cNvPr id="0" name=""/>
        <dsp:cNvSpPr/>
      </dsp:nvSpPr>
      <dsp:spPr>
        <a:xfrm>
          <a:off x="1336922" y="1145123"/>
          <a:ext cx="1992691" cy="199299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6043E9-B154-42DE-8361-6D8CAA2519DE}">
      <dsp:nvSpPr>
        <dsp:cNvPr id="0" name=""/>
        <dsp:cNvSpPr/>
      </dsp:nvSpPr>
      <dsp:spPr>
        <a:xfrm>
          <a:off x="1779617" y="1871279"/>
          <a:ext cx="1107300" cy="553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Domain-specific MT</a:t>
          </a:r>
        </a:p>
      </dsp:txBody>
      <dsp:txXfrm>
        <a:off x="1779617" y="1871279"/>
        <a:ext cx="1107300" cy="553517"/>
      </dsp:txXfrm>
    </dsp:sp>
    <dsp:sp modelId="{AB63579F-CA62-46E8-8435-323D0875F37E}">
      <dsp:nvSpPr>
        <dsp:cNvPr id="0" name=""/>
        <dsp:cNvSpPr/>
      </dsp:nvSpPr>
      <dsp:spPr>
        <a:xfrm>
          <a:off x="2032212" y="2427280"/>
          <a:ext cx="1712030" cy="171271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917FFD-EA95-4431-8D93-00787A6B976F}">
      <dsp:nvSpPr>
        <dsp:cNvPr id="0" name=""/>
        <dsp:cNvSpPr/>
      </dsp:nvSpPr>
      <dsp:spPr>
        <a:xfrm>
          <a:off x="2333455" y="3024682"/>
          <a:ext cx="1107300" cy="553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Domain model</a:t>
          </a:r>
        </a:p>
      </dsp:txBody>
      <dsp:txXfrm>
        <a:off x="2333455" y="3024682"/>
        <a:ext cx="1107300" cy="553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F265-7568-4E27-AA8E-9D37B529592D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9EAC2-1239-4CBC-95ED-7393AE47AF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33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2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5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851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602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68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49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81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041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11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18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9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1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C924-5E32-45B0-81C0-BB2ADB95E6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7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5C924-5E32-45B0-81C0-BB2ADB95E6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77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55B83-A9C1-44A8-A29A-B95788F1858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40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60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58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4C008-C5BF-4A81-BACA-AFA9375DE6F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7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9EAC2-1239-4CBC-95ED-7393AE47AF3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56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35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960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457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PVK_MU_vlevo_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34" y="5064126"/>
            <a:ext cx="575733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6"/>
            <a:ext cx="195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57034" y="255588"/>
            <a:ext cx="7584017" cy="369332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cs-CZ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Science, Management and </a:t>
            </a: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Egineering</a:t>
            </a:r>
            <a:endParaRPr lang="cs-CZ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38554" y="2728913"/>
            <a:ext cx="10202497" cy="2157412"/>
          </a:xfrm>
        </p:spPr>
        <p:txBody>
          <a:bodyPr tIns="0" bIns="0" anchor="ctr"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10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40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2615" y="72415"/>
            <a:ext cx="10357503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427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254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1125539"/>
            <a:ext cx="5386917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1125539"/>
            <a:ext cx="538903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063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678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527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57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196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572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495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456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5857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258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357034" y="2565401"/>
            <a:ext cx="7584017" cy="2663825"/>
          </a:xfrm>
          <a:prstGeom prst="rect">
            <a:avLst/>
          </a:prstGeo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716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E8427-FE65-43D4-B217-2BA040CE78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8804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8156A-A5E1-4834-8D2F-749563AD67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0919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A0402-AAEF-4691-BD1F-842265B9F01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2048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61267" y="1125539"/>
            <a:ext cx="4186767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751234" y="1125539"/>
            <a:ext cx="4188884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FF841-A01C-4E9A-8E3B-8D71043E43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1930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F2AF7-1C6C-42A6-B113-B859E789903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070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685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3619D-D820-4B5F-9050-2C5199EFDD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6800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D05F-BE04-4CF2-9B57-5D873B57F3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8220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2B86B-7B3D-48EC-8EF2-542C45783B0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107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21C4D-8F13-410F-8FE9-5BB6B43EFA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3484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037B3-C916-47C1-9A8D-FA30CC557A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03126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58578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4FFC-84EE-445F-95F2-310F589F20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3905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PVK_MU_vlevo_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034" y="5064126"/>
            <a:ext cx="575733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6"/>
            <a:ext cx="195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357034" y="255588"/>
            <a:ext cx="7584017" cy="369332"/>
          </a:xfrm>
          <a:prstGeom prst="rect">
            <a:avLst/>
          </a:prstGeom>
          <a:solidFill>
            <a:srgbClr val="FF99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Service</a:t>
            </a:r>
            <a:r>
              <a:rPr lang="cs-CZ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Science, Management and </a:t>
            </a:r>
            <a:r>
              <a:rPr lang="cs-CZ" sz="1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Egineering</a:t>
            </a:r>
            <a:endParaRPr lang="cs-CZ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38554" y="2728913"/>
            <a:ext cx="10202497" cy="2157412"/>
          </a:xfrm>
        </p:spPr>
        <p:txBody>
          <a:bodyPr tIns="0" bIns="0" anchor="ctr"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B5038F-8625-4142-A340-C373080880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3397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57460-3D2A-4B42-BCAE-798358548B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3421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1382347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912B6-804A-44ED-9329-B9009092EB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573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967" y="835392"/>
            <a:ext cx="10437284" cy="6477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2017713"/>
            <a:ext cx="5386917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2017713"/>
            <a:ext cx="5389033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3F95-2FD9-4A48-89EC-66A3B8FBB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541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111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4785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4785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002F4-B4EC-41DC-8954-9177C23969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197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9E2DD-3ABF-4B53-BBDA-83B57FDCF6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9629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04982-33B1-4D17-A56C-8E95AABC34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967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3797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26357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C74E2-6B54-4EA5-A272-0FFB35F614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4576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13238"/>
            <a:ext cx="7315200" cy="566738"/>
          </a:xfrm>
        </p:spPr>
        <p:txBody>
          <a:bodyPr/>
          <a:lstStyle>
            <a:lvl1pPr algn="l">
              <a:defRPr sz="2000" b="1"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1056176"/>
            <a:ext cx="7315200" cy="309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2184" y="5503985"/>
            <a:ext cx="5341816" cy="615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9600B-7D58-47A8-A8F7-9E4EA07406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8447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C0B68-1BAB-402A-B180-5E023D61B0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5924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96917" y="1125539"/>
            <a:ext cx="2743200" cy="2676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60967" y="1125539"/>
            <a:ext cx="8032751" cy="2676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DD7AB-0A72-4E0F-A7C4-436D8C6202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3408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F3CA-F8C7-49DB-A71D-7020D87E36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8957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3F317-CF61-4C59-91F1-B9E218D8F5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5970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5F5DD-489F-4C99-A620-05F2C4F12B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888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105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20DBE-2272-4377-A530-309ADF40DE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5315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1125539"/>
            <a:ext cx="5386917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1125539"/>
            <a:ext cx="5389033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7D41D-3CFF-4643-B0EF-688FE423DC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9902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3FAD4-CCE0-4A97-9F61-7EA3BCCF6F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6628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41BC-1363-4792-BA74-38BB2C8948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9285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938D-D8BF-4DD7-9562-8FA72EF62F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4409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76501-11C8-421B-9181-EC342C7D64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0831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8A33-F2E3-40AA-A094-D2E4CDE66D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6845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48044-FDE4-4A59-9918-4D6077E25B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99914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08018" y="274639"/>
            <a:ext cx="2832100" cy="16922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295217" cy="16922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38ADB-C5A4-4C09-B811-4C38C985752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9095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6" y="6228000"/>
            <a:ext cx="5804625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latin typeface="+mj-lt"/>
              </a:defRPr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3" y="411641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B33A5A13-C6F6-48B4-A116-EE692018C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D5E809E0-D44F-4CF9-A288-9179D3402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3621" y="246383"/>
            <a:ext cx="4591939" cy="251816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DF16F6E5-FBBD-4092-BE88-5186656B4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2366" y="5040323"/>
            <a:ext cx="5529641" cy="157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4465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3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+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  <a:latin typeface="+mj-lt"/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4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1E65E38-2809-384F-AC14-A74E0E86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D83EEE-F2AC-4E03-9B8A-07606784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1658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na pů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7" y="2900365"/>
            <a:ext cx="5246519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7" y="4116412"/>
            <a:ext cx="5246519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3" y="6228000"/>
            <a:ext cx="4925020" cy="252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1E65E38-2809-384F-AC14-A74E0E860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6" y="414001"/>
            <a:ext cx="1546943" cy="106026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1D83EEE-F2AC-4E03-9B8A-07606784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892" y="375389"/>
            <a:ext cx="2562397" cy="1098874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CDA44F62-FB10-43BA-9482-76972C967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2360" y="251836"/>
            <a:ext cx="5529640" cy="63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2277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57460-3D2A-4B42-BCAE-798358548B3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2245E93-7D0A-483D-BB0C-5155A93C4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1D8ACE8-F248-4B39-8C88-85C31BBC5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E4196766-80D0-422B-B1E8-49C205BCB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94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8B3776E-DE51-45BD-BB0C-5C6ABFE2B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9804E5D-167F-456C-9316-C5B475104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ECB8394F-E7FA-417F-9F4C-692C3D8E8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26130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65722AF4-3B24-4974-94DE-CF89B84C0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14B0479-D4F8-4E7B-8243-F6089481A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FC80DE5B-C77E-42E9-B8F7-178764F06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89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9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6" y="1701505"/>
            <a:ext cx="5219999" cy="4139998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>
                <a:latin typeface="Arial" panose="020B0604020202020204" pitchFamily="34" charset="0"/>
              </a:defRPr>
            </a:lvl2pPr>
            <a:lvl3pPr marL="914354" indent="0">
              <a:lnSpc>
                <a:spcPct val="100000"/>
              </a:lnSpc>
              <a:buNone/>
              <a:defRPr sz="1600">
                <a:latin typeface="Arial" panose="020B0604020202020204" pitchFamily="34" charset="0"/>
              </a:defRPr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2EF5342-B770-44D0-9384-6DBC20F87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7E62499F-9264-4C36-B0F9-0806D0089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A55DC0C0-E783-4183-BAD2-46D7660BC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3203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42" y="2596855"/>
            <a:ext cx="4125465" cy="3208441"/>
          </a:xfrm>
          <a:prstGeom prst="rect">
            <a:avLst/>
          </a:prstGeom>
        </p:spPr>
        <p:txBody>
          <a:bodyPr/>
          <a:lstStyle>
            <a:lvl1pPr marL="251988" indent="-179992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15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E2A88E76-ACF9-4F16-8182-1BD517B8A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E8BA82D-9648-41FA-B039-ECE25D45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86A650CC-387C-4EDF-BB18-846440ED0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17186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8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20000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4" y="169201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9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28CE2C09-A70F-42C4-AFB6-3A42E9D4F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7F318FDF-A1D4-44F3-B77E-3BD74B0A7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37255735-2257-4E41-8A6E-ADE9383E0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4930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1997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3974" indent="-179992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54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BEB2B363-644B-4009-97D4-58299A977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89817FC-BC75-4DEC-91CA-B96FD501A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04DD228-AF5B-4D82-B950-1DDE6407F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5677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9E2DD-3ABF-4B53-BBDA-83B57FDCF6F0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26AA1F0-B1BF-45AB-990A-C7166429F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7779C43-61FF-4868-A817-E6FD27968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6E1700B-EE55-4653-AC04-C0C700DC1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6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3903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20004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7E07-1017-496A-BAA2-2F4D8AC5CEC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85" y="71872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38CD5E5-BC90-4EFB-8F92-BB3A8E57F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F22A6AA0-D40A-4715-8DF9-66317CDC2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3DD7FD59-59CD-44E1-8787-C1C4B5AC7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6108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04982-33B1-4D17-A56C-8E95AABC341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E701B3F-D3C8-4B4D-82CC-5A0E326A1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2471" y="6038016"/>
            <a:ext cx="1428656" cy="6126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C62B593-EB8B-40DB-A074-7E1FF26CF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6355" y="6191250"/>
            <a:ext cx="8105775" cy="66675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C64EC202-75C5-4FB4-88BE-3FB7BF06F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4031" y="2"/>
            <a:ext cx="2847975" cy="28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261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5F3C19F-A7E6-47EE-A40F-14A2116A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1563" y="1753328"/>
            <a:ext cx="7808887" cy="33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68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+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367F8D6D-1700-4AC6-B3A6-103757D4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419" y="2209696"/>
            <a:ext cx="3368206" cy="2438607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76ED8294-543E-4816-8EBA-268B23007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4595" y="2359077"/>
            <a:ext cx="4985986" cy="213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59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ter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E9C9ED6-4E7B-4EBD-83DC-4C983BF17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24943" y="-1477276"/>
            <a:ext cx="15245747" cy="90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97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FF3CA-F8C7-49DB-A71D-7020D87E36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4894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967" y="835392"/>
            <a:ext cx="10437284" cy="647700"/>
          </a:xfrm>
        </p:spPr>
        <p:txBody>
          <a:bodyPr/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60967" y="2017713"/>
            <a:ext cx="5386917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085" y="2017713"/>
            <a:ext cx="5389033" cy="178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E3F95-2FD9-4A48-89EC-66A3B8FBBC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924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0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14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A5926-A7AA-4841-8E16-B61528E4BBFC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05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1125539"/>
            <a:ext cx="109791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fld id="{6F58F134-7896-44CE-9281-B940F7D70A47}" type="slidenum">
              <a:rPr lang="cs-CZ" smtClean="0"/>
              <a:t>‹#›</a:t>
            </a:fld>
            <a:endParaRPr lang="cs-CZ"/>
          </a:p>
        </p:txBody>
      </p:sp>
      <p:pic>
        <p:nvPicPr>
          <p:cNvPr id="1029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0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Calibri Light" panose="020F03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1267" y="1125539"/>
            <a:ext cx="8578851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299CA0CA-484A-42D3-8DB0-4C850F57CA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2053" name="Picture 8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05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60967" y="1125538"/>
            <a:ext cx="104372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2017713"/>
            <a:ext cx="10979151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DC8A7E07-1017-496A-BAA2-2F4D8AC5CE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3078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14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967" y="1125539"/>
            <a:ext cx="109791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7034" y="6248400"/>
            <a:ext cx="537633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Název prezentace v zápatí</a:t>
            </a: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69696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40669FC7-DAAE-436F-A956-E243585EA0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4101" name="Picture 8" descr="OPVK_MU_stred_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2789239"/>
            <a:ext cx="10263716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17475"/>
            <a:ext cx="108373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98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15385E4A-C6C0-462D-AA27-546A5963E358}" type="slidenum">
              <a:rPr lang="cs-CZ" smtClean="0"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412563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354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354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53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709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062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24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418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01E3106-B20A-66E2-D878-404F1073A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en-US" altLang="cs-CZ" smtClean="0"/>
              <a:pPr>
                <a:spcAft>
                  <a:spcPts val="600"/>
                </a:spcAft>
                <a:defRPr/>
              </a:pPr>
              <a:t>1</a:t>
            </a:fld>
            <a:endParaRPr lang="en-US" alt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07" y="2900365"/>
            <a:ext cx="5246519" cy="1171580"/>
          </a:xfrm>
        </p:spPr>
        <p:txBody>
          <a:bodyPr anchor="t">
            <a:normAutofit/>
          </a:bodyPr>
          <a:lstStyle/>
          <a:p>
            <a:r>
              <a:rPr lang="en-US" dirty="0"/>
              <a:t>Diamond Do</a:t>
            </a:r>
          </a:p>
        </p:txBody>
      </p:sp>
      <p:pic>
        <p:nvPicPr>
          <p:cNvPr id="6" name="Video 5">
            <a:extLst>
              <a:ext uri="{FF2B5EF4-FFF2-40B4-BE49-F238E27FC236}">
                <a16:creationId xmlns:a16="http://schemas.microsoft.com/office/drawing/2014/main" id="{BEBCC326-AF66-4A71-38E7-29653AAFB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511" r="26347" b="1"/>
          <a:stretch/>
        </p:blipFill>
        <p:spPr>
          <a:xfrm>
            <a:off x="6096000" y="4"/>
            <a:ext cx="6096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69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889609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1470025"/>
          </a:xfrm>
        </p:spPr>
        <p:txBody>
          <a:bodyPr/>
          <a:lstStyle/>
          <a:p>
            <a:r>
              <a:rPr lang="en-US"/>
              <a:t>Two special containers</a:t>
            </a:r>
            <a:endParaRPr lang="en-US" dirty="0"/>
          </a:p>
        </p:txBody>
      </p:sp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4A99414A-3B45-406F-8AB8-A079435CB0F2}"/>
              </a:ext>
            </a:extLst>
          </p:cNvPr>
          <p:cNvCxnSpPr>
            <a:stCxn id="20" idx="1"/>
            <a:endCxn id="26" idx="0"/>
          </p:cNvCxnSpPr>
          <p:nvPr/>
        </p:nvCxnSpPr>
        <p:spPr bwMode="auto">
          <a:xfrm rot="10800000" flipV="1">
            <a:off x="2896409" y="1437558"/>
            <a:ext cx="2196794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A6160B5-AFDB-4996-B5C1-2353784AAEEF}"/>
              </a:ext>
            </a:extLst>
          </p:cNvPr>
          <p:cNvSpPr txBox="1"/>
          <p:nvPr/>
        </p:nvSpPr>
        <p:spPr>
          <a:xfrm>
            <a:off x="3456923" y="1460397"/>
            <a:ext cx="1011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dirty="0"/>
              <a:t>achievable by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EA4A193-50AA-4F35-BD8F-01153FD0D592}"/>
              </a:ext>
            </a:extLst>
          </p:cNvPr>
          <p:cNvCxnSpPr>
            <a:stCxn id="20" idx="3"/>
            <a:endCxn id="23" idx="0"/>
          </p:cNvCxnSpPr>
          <p:nvPr/>
        </p:nvCxnSpPr>
        <p:spPr bwMode="auto">
          <a:xfrm>
            <a:off x="6041470" y="1437558"/>
            <a:ext cx="2146736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C2B89FF9-28B9-435A-84C0-65226935CBB7}"/>
              </a:ext>
            </a:extLst>
          </p:cNvPr>
          <p:cNvCxnSpPr>
            <a:stCxn id="23" idx="2"/>
            <a:endCxn id="28" idx="3"/>
          </p:cNvCxnSpPr>
          <p:nvPr/>
        </p:nvCxnSpPr>
        <p:spPr bwMode="auto">
          <a:xfrm rot="5400000">
            <a:off x="6217882" y="3953432"/>
            <a:ext cx="1808456" cy="21321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2226B21C-D587-40EE-8B77-C9DF464250F1}"/>
              </a:ext>
            </a:extLst>
          </p:cNvPr>
          <p:cNvCxnSpPr>
            <a:stCxn id="28" idx="1"/>
            <a:endCxn id="26" idx="2"/>
          </p:cNvCxnSpPr>
          <p:nvPr/>
        </p:nvCxnSpPr>
        <p:spPr bwMode="auto">
          <a:xfrm rot="10800000">
            <a:off x="2896410" y="4115300"/>
            <a:ext cx="2211337" cy="180845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pojnice: pravoúhlá 29">
            <a:extLst>
              <a:ext uri="{FF2B5EF4-FFF2-40B4-BE49-F238E27FC236}">
                <a16:creationId xmlns:a16="http://schemas.microsoft.com/office/drawing/2014/main" id="{8B847154-0C0F-4508-9ED6-03C55DE4752D}"/>
              </a:ext>
            </a:extLst>
          </p:cNvPr>
          <p:cNvCxnSpPr>
            <a:stCxn id="26" idx="0"/>
            <a:endCxn id="23" idx="0"/>
          </p:cNvCxnSpPr>
          <p:nvPr/>
        </p:nvCxnSpPr>
        <p:spPr bwMode="auto">
          <a:xfrm rot="5400000" flipH="1" flipV="1">
            <a:off x="5542307" y="859802"/>
            <a:ext cx="12700" cy="529179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77B380E-96F5-48F8-91DD-A1D335649F3E}"/>
              </a:ext>
            </a:extLst>
          </p:cNvPr>
          <p:cNvSpPr txBox="1"/>
          <p:nvPr/>
        </p:nvSpPr>
        <p:spPr>
          <a:xfrm>
            <a:off x="6924052" y="113030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achievable within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0A3B80-A6E1-4CD6-B763-829C6E160459}"/>
              </a:ext>
            </a:extLst>
          </p:cNvPr>
          <p:cNvSpPr txBox="1"/>
          <p:nvPr/>
        </p:nvSpPr>
        <p:spPr>
          <a:xfrm>
            <a:off x="6702257" y="5580630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within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1798199-4CAA-4254-8D8E-077B938A60EF}"/>
              </a:ext>
            </a:extLst>
          </p:cNvPr>
          <p:cNvSpPr txBox="1"/>
          <p:nvPr/>
        </p:nvSpPr>
        <p:spPr>
          <a:xfrm>
            <a:off x="3140947" y="5949198"/>
            <a:ext cx="920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by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96FDE8D-5D32-4DA8-BF1D-7F14B4B274AB}"/>
              </a:ext>
            </a:extLst>
          </p:cNvPr>
          <p:cNvSpPr txBox="1"/>
          <p:nvPr/>
        </p:nvSpPr>
        <p:spPr>
          <a:xfrm>
            <a:off x="3582752" y="291831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i</a:t>
            </a:r>
            <a:r>
              <a:rPr lang="en-US" sz="1050"/>
              <a:t>dentified </a:t>
            </a:r>
            <a:r>
              <a:rPr lang="en-US" sz="1050" dirty="0"/>
              <a:t>within</a:t>
            </a:r>
          </a:p>
        </p:txBody>
      </p:sp>
      <p:cxnSp>
        <p:nvCxnSpPr>
          <p:cNvPr id="4" name="Spojnice: pravoúhlá 3">
            <a:extLst>
              <a:ext uri="{FF2B5EF4-FFF2-40B4-BE49-F238E27FC236}">
                <a16:creationId xmlns:a16="http://schemas.microsoft.com/office/drawing/2014/main" id="{AA071EB0-2C82-4173-B3CB-CB04FD5779FB}"/>
              </a:ext>
            </a:extLst>
          </p:cNvPr>
          <p:cNvCxnSpPr>
            <a:stCxn id="27" idx="0"/>
            <a:endCxn id="26" idx="3"/>
          </p:cNvCxnSpPr>
          <p:nvPr/>
        </p:nvCxnSpPr>
        <p:spPr bwMode="auto">
          <a:xfrm rot="16200000" flipV="1">
            <a:off x="3047192" y="4186467"/>
            <a:ext cx="1131080" cy="379145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A397D-DFE4-4D93-8590-3C0725B0631A}"/>
              </a:ext>
            </a:extLst>
          </p:cNvPr>
          <p:cNvCxnSpPr>
            <a:stCxn id="27" idx="0"/>
            <a:endCxn id="20" idx="2"/>
          </p:cNvCxnSpPr>
          <p:nvPr/>
        </p:nvCxnSpPr>
        <p:spPr bwMode="auto">
          <a:xfrm flipV="1">
            <a:off x="3802304" y="1742358"/>
            <a:ext cx="1765033" cy="319922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pojnice: pravoúhlá 31">
            <a:extLst>
              <a:ext uri="{FF2B5EF4-FFF2-40B4-BE49-F238E27FC236}">
                <a16:creationId xmlns:a16="http://schemas.microsoft.com/office/drawing/2014/main" id="{01C164E9-C78D-46AA-9DEB-546CA8FEB635}"/>
              </a:ext>
            </a:extLst>
          </p:cNvPr>
          <p:cNvCxnSpPr>
            <a:stCxn id="27" idx="0"/>
            <a:endCxn id="24" idx="1"/>
          </p:cNvCxnSpPr>
          <p:nvPr/>
        </p:nvCxnSpPr>
        <p:spPr bwMode="auto">
          <a:xfrm rot="5400000" flipH="1" flipV="1">
            <a:off x="4006819" y="1960799"/>
            <a:ext cx="2776267" cy="3185296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9D10AB7A-1EA3-436F-8F8D-2FF186F3B74F}"/>
              </a:ext>
            </a:extLst>
          </p:cNvPr>
          <p:cNvCxnSpPr>
            <a:stCxn id="27" idx="0"/>
            <a:endCxn id="26" idx="2"/>
          </p:cNvCxnSpPr>
          <p:nvPr/>
        </p:nvCxnSpPr>
        <p:spPr bwMode="auto">
          <a:xfrm flipH="1" flipV="1">
            <a:off x="2896409" y="4115300"/>
            <a:ext cx="905895" cy="82628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pojnice: pravoúhlá 45">
            <a:extLst>
              <a:ext uri="{FF2B5EF4-FFF2-40B4-BE49-F238E27FC236}">
                <a16:creationId xmlns:a16="http://schemas.microsoft.com/office/drawing/2014/main" id="{B7D13052-494C-4C63-B481-1E0939648648}"/>
              </a:ext>
            </a:extLst>
          </p:cNvPr>
          <p:cNvCxnSpPr>
            <a:stCxn id="27" idx="3"/>
            <a:endCxn id="28" idx="0"/>
          </p:cNvCxnSpPr>
          <p:nvPr/>
        </p:nvCxnSpPr>
        <p:spPr bwMode="auto">
          <a:xfrm>
            <a:off x="4276437" y="5246380"/>
            <a:ext cx="1305443" cy="372576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DF213F4F-6197-4F21-BAF0-748048DD1446}"/>
              </a:ext>
            </a:extLst>
          </p:cNvPr>
          <p:cNvCxnSpPr>
            <a:stCxn id="27" idx="3"/>
            <a:endCxn id="23" idx="1"/>
          </p:cNvCxnSpPr>
          <p:nvPr/>
        </p:nvCxnSpPr>
        <p:spPr bwMode="auto">
          <a:xfrm flipV="1">
            <a:off x="4276437" y="3810500"/>
            <a:ext cx="3437635" cy="143588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C67B7B5E-EB24-4E52-B95C-0CE024C47DC8}"/>
              </a:ext>
            </a:extLst>
          </p:cNvPr>
          <p:cNvSpPr txBox="1"/>
          <p:nvPr/>
        </p:nvSpPr>
        <p:spPr>
          <a:xfrm>
            <a:off x="8456043" y="1970955"/>
            <a:ext cx="3173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Agent</a:t>
            </a:r>
            <a:r>
              <a:rPr lang="en-US" dirty="0">
                <a:solidFill>
                  <a:srgbClr val="FF0000"/>
                </a:solidFill>
              </a:rPr>
              <a:t> wishes, defines, does.</a:t>
            </a:r>
          </a:p>
        </p:txBody>
      </p: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BAF3FF90-A0F2-4D73-B540-1839C80F11AE}"/>
              </a:ext>
            </a:extLst>
          </p:cNvPr>
          <p:cNvCxnSpPr>
            <a:stCxn id="24" idx="2"/>
            <a:endCxn id="23" idx="0"/>
          </p:cNvCxnSpPr>
          <p:nvPr/>
        </p:nvCxnSpPr>
        <p:spPr bwMode="auto">
          <a:xfrm>
            <a:off x="7461734" y="2470113"/>
            <a:ext cx="726472" cy="1035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DAF40CA6-DEDD-4D96-99A3-5FEB6B56520D}"/>
              </a:ext>
            </a:extLst>
          </p:cNvPr>
          <p:cNvCxnSpPr>
            <a:stCxn id="24" idx="2"/>
            <a:endCxn id="28" idx="0"/>
          </p:cNvCxnSpPr>
          <p:nvPr/>
        </p:nvCxnSpPr>
        <p:spPr bwMode="auto">
          <a:xfrm flipH="1">
            <a:off x="5581880" y="2470113"/>
            <a:ext cx="1879854" cy="314884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9954F679-4710-42A8-86FC-A28C1C41DCE1}"/>
              </a:ext>
            </a:extLst>
          </p:cNvPr>
          <p:cNvCxnSpPr>
            <a:stCxn id="24" idx="1"/>
            <a:endCxn id="20" idx="3"/>
          </p:cNvCxnSpPr>
          <p:nvPr/>
        </p:nvCxnSpPr>
        <p:spPr bwMode="auto">
          <a:xfrm flipH="1" flipV="1">
            <a:off x="6041470" y="1437558"/>
            <a:ext cx="946130" cy="72775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Spojnice: pravoúhlá 65">
            <a:extLst>
              <a:ext uri="{FF2B5EF4-FFF2-40B4-BE49-F238E27FC236}">
                <a16:creationId xmlns:a16="http://schemas.microsoft.com/office/drawing/2014/main" id="{A9D93E39-B317-4E2E-9336-6C82ADEE542E}"/>
              </a:ext>
            </a:extLst>
          </p:cNvPr>
          <p:cNvCxnSpPr>
            <a:stCxn id="24" idx="1"/>
            <a:endCxn id="26" idx="0"/>
          </p:cNvCxnSpPr>
          <p:nvPr/>
        </p:nvCxnSpPr>
        <p:spPr bwMode="auto">
          <a:xfrm flipH="1">
            <a:off x="2896409" y="2165313"/>
            <a:ext cx="4091191" cy="134038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D05260B6-DCB0-4556-BC7D-BFA39F73CC0A}"/>
              </a:ext>
            </a:extLst>
          </p:cNvPr>
          <p:cNvSpPr txBox="1"/>
          <p:nvPr/>
        </p:nvSpPr>
        <p:spPr>
          <a:xfrm>
            <a:off x="8456043" y="2401302"/>
            <a:ext cx="1928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Model</a:t>
            </a:r>
            <a:r>
              <a:rPr lang="en-US" dirty="0">
                <a:solidFill>
                  <a:schemeClr val="accent3"/>
                </a:solidFill>
              </a:rPr>
              <a:t> records.</a:t>
            </a:r>
          </a:p>
        </p:txBody>
      </p:sp>
    </p:spTree>
    <p:extLst>
      <p:ext uri="{BB962C8B-B14F-4D97-AF65-F5344CB8AC3E}">
        <p14:creationId xmlns:p14="http://schemas.microsoft.com/office/powerpoint/2010/main" val="189703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889609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468195"/>
          </a:xfrm>
        </p:spPr>
        <p:txBody>
          <a:bodyPr/>
          <a:lstStyle/>
          <a:p>
            <a:r>
              <a:rPr lang="en-US"/>
              <a:t>Composite edges</a:t>
            </a:r>
            <a:endParaRPr lang="en-US" dirty="0"/>
          </a:p>
        </p:txBody>
      </p:sp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4A99414A-3B45-406F-8AB8-A079435CB0F2}"/>
              </a:ext>
            </a:extLst>
          </p:cNvPr>
          <p:cNvCxnSpPr>
            <a:stCxn id="20" idx="1"/>
            <a:endCxn id="26" idx="0"/>
          </p:cNvCxnSpPr>
          <p:nvPr/>
        </p:nvCxnSpPr>
        <p:spPr bwMode="auto">
          <a:xfrm rot="10800000" flipV="1">
            <a:off x="2896409" y="1437558"/>
            <a:ext cx="2196794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A6160B5-AFDB-4996-B5C1-2353784AAEEF}"/>
              </a:ext>
            </a:extLst>
          </p:cNvPr>
          <p:cNvSpPr txBox="1"/>
          <p:nvPr/>
        </p:nvSpPr>
        <p:spPr>
          <a:xfrm>
            <a:off x="3456923" y="1460397"/>
            <a:ext cx="1011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dirty="0"/>
              <a:t>achievable by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EA4A193-50AA-4F35-BD8F-01153FD0D592}"/>
              </a:ext>
            </a:extLst>
          </p:cNvPr>
          <p:cNvCxnSpPr>
            <a:stCxn id="20" idx="3"/>
            <a:endCxn id="23" idx="0"/>
          </p:cNvCxnSpPr>
          <p:nvPr/>
        </p:nvCxnSpPr>
        <p:spPr bwMode="auto">
          <a:xfrm>
            <a:off x="6041470" y="1437558"/>
            <a:ext cx="2146736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C2B89FF9-28B9-435A-84C0-65226935CBB7}"/>
              </a:ext>
            </a:extLst>
          </p:cNvPr>
          <p:cNvCxnSpPr>
            <a:stCxn id="23" idx="2"/>
            <a:endCxn id="28" idx="3"/>
          </p:cNvCxnSpPr>
          <p:nvPr/>
        </p:nvCxnSpPr>
        <p:spPr bwMode="auto">
          <a:xfrm rot="5400000">
            <a:off x="6217882" y="3953432"/>
            <a:ext cx="1808456" cy="21321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2226B21C-D587-40EE-8B77-C9DF464250F1}"/>
              </a:ext>
            </a:extLst>
          </p:cNvPr>
          <p:cNvCxnSpPr>
            <a:stCxn id="28" idx="1"/>
            <a:endCxn id="26" idx="2"/>
          </p:cNvCxnSpPr>
          <p:nvPr/>
        </p:nvCxnSpPr>
        <p:spPr bwMode="auto">
          <a:xfrm rot="10800000">
            <a:off x="2896410" y="4115300"/>
            <a:ext cx="2211337" cy="180845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pojnice: pravoúhlá 29">
            <a:extLst>
              <a:ext uri="{FF2B5EF4-FFF2-40B4-BE49-F238E27FC236}">
                <a16:creationId xmlns:a16="http://schemas.microsoft.com/office/drawing/2014/main" id="{8B847154-0C0F-4508-9ED6-03C55DE4752D}"/>
              </a:ext>
            </a:extLst>
          </p:cNvPr>
          <p:cNvCxnSpPr>
            <a:stCxn id="26" idx="0"/>
            <a:endCxn id="23" idx="0"/>
          </p:cNvCxnSpPr>
          <p:nvPr/>
        </p:nvCxnSpPr>
        <p:spPr bwMode="auto">
          <a:xfrm rot="5400000" flipH="1" flipV="1">
            <a:off x="5542307" y="859802"/>
            <a:ext cx="12700" cy="529179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77B380E-96F5-48F8-91DD-A1D335649F3E}"/>
              </a:ext>
            </a:extLst>
          </p:cNvPr>
          <p:cNvSpPr txBox="1"/>
          <p:nvPr/>
        </p:nvSpPr>
        <p:spPr>
          <a:xfrm>
            <a:off x="6924052" y="113030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achievable within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0A3B80-A6E1-4CD6-B763-829C6E160459}"/>
              </a:ext>
            </a:extLst>
          </p:cNvPr>
          <p:cNvSpPr txBox="1"/>
          <p:nvPr/>
        </p:nvSpPr>
        <p:spPr>
          <a:xfrm>
            <a:off x="6702257" y="5580630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within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1798199-4CAA-4254-8D8E-077B938A60EF}"/>
              </a:ext>
            </a:extLst>
          </p:cNvPr>
          <p:cNvSpPr txBox="1"/>
          <p:nvPr/>
        </p:nvSpPr>
        <p:spPr>
          <a:xfrm>
            <a:off x="3140947" y="5949198"/>
            <a:ext cx="920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by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96FDE8D-5D32-4DA8-BF1D-7F14B4B274AB}"/>
              </a:ext>
            </a:extLst>
          </p:cNvPr>
          <p:cNvSpPr txBox="1"/>
          <p:nvPr/>
        </p:nvSpPr>
        <p:spPr>
          <a:xfrm>
            <a:off x="3582752" y="291831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i</a:t>
            </a:r>
            <a:r>
              <a:rPr lang="en-US" sz="1050"/>
              <a:t>dentified </a:t>
            </a:r>
            <a:r>
              <a:rPr lang="en-US" sz="1050" dirty="0"/>
              <a:t>within</a:t>
            </a:r>
          </a:p>
        </p:txBody>
      </p:sp>
      <p:cxnSp>
        <p:nvCxnSpPr>
          <p:cNvPr id="4" name="Spojnice: pravoúhlá 3">
            <a:extLst>
              <a:ext uri="{FF2B5EF4-FFF2-40B4-BE49-F238E27FC236}">
                <a16:creationId xmlns:a16="http://schemas.microsoft.com/office/drawing/2014/main" id="{E5F85868-2365-4A6C-A0D6-54EAEC62DF53}"/>
              </a:ext>
            </a:extLst>
          </p:cNvPr>
          <p:cNvCxnSpPr>
            <a:stCxn id="20" idx="0"/>
            <a:endCxn id="20" idx="1"/>
          </p:cNvCxnSpPr>
          <p:nvPr/>
        </p:nvCxnSpPr>
        <p:spPr bwMode="auto">
          <a:xfrm rot="16200000" flipH="1" flipV="1">
            <a:off x="5177870" y="1048091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pojnice: pravoúhlá 6">
            <a:extLst>
              <a:ext uri="{FF2B5EF4-FFF2-40B4-BE49-F238E27FC236}">
                <a16:creationId xmlns:a16="http://schemas.microsoft.com/office/drawing/2014/main" id="{53AFEB1F-142F-4A09-82E2-D6E095308E55}"/>
              </a:ext>
            </a:extLst>
          </p:cNvPr>
          <p:cNvCxnSpPr>
            <a:stCxn id="25" idx="0"/>
            <a:endCxn id="25" idx="3"/>
          </p:cNvCxnSpPr>
          <p:nvPr/>
        </p:nvCxnSpPr>
        <p:spPr bwMode="auto">
          <a:xfrm rot="16200000" flipH="1">
            <a:off x="5666546" y="3421034"/>
            <a:ext cx="304800" cy="474133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pojnice: pravoúhlá 9">
            <a:extLst>
              <a:ext uri="{FF2B5EF4-FFF2-40B4-BE49-F238E27FC236}">
                <a16:creationId xmlns:a16="http://schemas.microsoft.com/office/drawing/2014/main" id="{24AF7E97-7451-4C00-969C-F888FB3715DA}"/>
              </a:ext>
            </a:extLst>
          </p:cNvPr>
          <p:cNvCxnSpPr>
            <a:stCxn id="28" idx="0"/>
            <a:endCxn id="28" idx="1"/>
          </p:cNvCxnSpPr>
          <p:nvPr/>
        </p:nvCxnSpPr>
        <p:spPr bwMode="auto">
          <a:xfrm rot="16200000" flipH="1" flipV="1">
            <a:off x="5192413" y="5534289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pojnice: pravoúhlá 39">
            <a:extLst>
              <a:ext uri="{FF2B5EF4-FFF2-40B4-BE49-F238E27FC236}">
                <a16:creationId xmlns:a16="http://schemas.microsoft.com/office/drawing/2014/main" id="{20AA097B-1F64-4EB3-8566-8ACC0030EA46}"/>
              </a:ext>
            </a:extLst>
          </p:cNvPr>
          <p:cNvCxnSpPr>
            <a:cxnSpLocks/>
            <a:stCxn id="26" idx="0"/>
            <a:endCxn id="26" idx="1"/>
          </p:cNvCxnSpPr>
          <p:nvPr/>
        </p:nvCxnSpPr>
        <p:spPr bwMode="auto">
          <a:xfrm rot="16200000" flipH="1" flipV="1">
            <a:off x="2480634" y="3394725"/>
            <a:ext cx="304800" cy="526750"/>
          </a:xfrm>
          <a:prstGeom prst="bentConnector4">
            <a:avLst>
              <a:gd name="adj1" fmla="val -75000"/>
              <a:gd name="adj2" fmla="val 14339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pojnice: pravoúhlá 44">
            <a:extLst>
              <a:ext uri="{FF2B5EF4-FFF2-40B4-BE49-F238E27FC236}">
                <a16:creationId xmlns:a16="http://schemas.microsoft.com/office/drawing/2014/main" id="{451FEFC9-377E-401A-98C7-5F76797E6401}"/>
              </a:ext>
            </a:extLst>
          </p:cNvPr>
          <p:cNvCxnSpPr>
            <a:cxnSpLocks/>
            <a:stCxn id="27" idx="0"/>
            <a:endCxn id="27" idx="1"/>
          </p:cNvCxnSpPr>
          <p:nvPr/>
        </p:nvCxnSpPr>
        <p:spPr bwMode="auto">
          <a:xfrm rot="16200000" flipH="1" flipV="1">
            <a:off x="3412837" y="4856913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pojnice: pravoúhlá 45">
            <a:extLst>
              <a:ext uri="{FF2B5EF4-FFF2-40B4-BE49-F238E27FC236}">
                <a16:creationId xmlns:a16="http://schemas.microsoft.com/office/drawing/2014/main" id="{40132DAC-DAEB-4D90-8033-4D727747BEF4}"/>
              </a:ext>
            </a:extLst>
          </p:cNvPr>
          <p:cNvCxnSpPr>
            <a:cxnSpLocks/>
            <a:stCxn id="24" idx="3"/>
            <a:endCxn id="24" idx="0"/>
          </p:cNvCxnSpPr>
          <p:nvPr/>
        </p:nvCxnSpPr>
        <p:spPr bwMode="auto">
          <a:xfrm flipH="1" flipV="1">
            <a:off x="7461734" y="1860513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pojnice: pravoúhlá 46">
            <a:extLst>
              <a:ext uri="{FF2B5EF4-FFF2-40B4-BE49-F238E27FC236}">
                <a16:creationId xmlns:a16="http://schemas.microsoft.com/office/drawing/2014/main" id="{0E73C038-F13E-4259-A11E-719503ED8039}"/>
              </a:ext>
            </a:extLst>
          </p:cNvPr>
          <p:cNvCxnSpPr>
            <a:cxnSpLocks/>
            <a:stCxn id="23" idx="3"/>
            <a:endCxn id="23" idx="0"/>
          </p:cNvCxnSpPr>
          <p:nvPr/>
        </p:nvCxnSpPr>
        <p:spPr bwMode="auto">
          <a:xfrm flipH="1" flipV="1">
            <a:off x="8188206" y="3505700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C9A43857-E9A0-4340-980F-5950F91FC35A}"/>
              </a:ext>
            </a:extLst>
          </p:cNvPr>
          <p:cNvSpPr txBox="1"/>
          <p:nvPr/>
        </p:nvSpPr>
        <p:spPr>
          <a:xfrm>
            <a:off x="4840616" y="629408"/>
            <a:ext cx="4683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GBS</a:t>
            </a:r>
            <a:endParaRPr lang="en-US" sz="1050" dirty="0"/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4A3D7FBE-37E8-4DDB-AF06-0AD8BA58B76C}"/>
              </a:ext>
            </a:extLst>
          </p:cNvPr>
          <p:cNvSpPr txBox="1"/>
          <p:nvPr/>
        </p:nvSpPr>
        <p:spPr>
          <a:xfrm>
            <a:off x="6185869" y="3431095"/>
            <a:ext cx="4619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R</a:t>
            </a:r>
            <a:r>
              <a:rPr lang="en-US" sz="1050"/>
              <a:t>BS</a:t>
            </a:r>
            <a:endParaRPr lang="en-US" sz="1050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EADA6A7E-0224-411A-8044-AC4AD03D4A7F}"/>
              </a:ext>
            </a:extLst>
          </p:cNvPr>
          <p:cNvSpPr txBox="1"/>
          <p:nvPr/>
        </p:nvSpPr>
        <p:spPr>
          <a:xfrm>
            <a:off x="4868284" y="508568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SBS</a:t>
            </a:r>
            <a:endParaRPr lang="en-US" sz="1050" dirty="0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9E5F7BD4-46F3-4FE9-9E49-D023CFD71679}"/>
              </a:ext>
            </a:extLst>
          </p:cNvPr>
          <p:cNvSpPr txBox="1"/>
          <p:nvPr/>
        </p:nvSpPr>
        <p:spPr>
          <a:xfrm>
            <a:off x="2084840" y="2987907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U-composite</a:t>
            </a:r>
            <a:endParaRPr lang="en-US" sz="1050" dirty="0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9D4A85D6-224D-42C0-9F67-C0A99DD17D30}"/>
              </a:ext>
            </a:extLst>
          </p:cNvPr>
          <p:cNvSpPr txBox="1"/>
          <p:nvPr/>
        </p:nvSpPr>
        <p:spPr>
          <a:xfrm>
            <a:off x="7354839" y="1430038"/>
            <a:ext cx="9573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M-composite</a:t>
            </a:r>
            <a:endParaRPr lang="en-US" sz="1050" dirty="0"/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DF8B9A86-5844-4581-99F8-C0F6D5B5A8A5}"/>
              </a:ext>
            </a:extLst>
          </p:cNvPr>
          <p:cNvSpPr txBox="1"/>
          <p:nvPr/>
        </p:nvSpPr>
        <p:spPr>
          <a:xfrm>
            <a:off x="2919866" y="4464097"/>
            <a:ext cx="9348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A</a:t>
            </a:r>
            <a:r>
              <a:rPr lang="en-US" sz="1050"/>
              <a:t>-composite</a:t>
            </a:r>
            <a:endParaRPr lang="en-US" sz="1050" dirty="0"/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31296178-E293-4C3B-9A3D-00B9385BA875}"/>
              </a:ext>
            </a:extLst>
          </p:cNvPr>
          <p:cNvSpPr txBox="1"/>
          <p:nvPr/>
        </p:nvSpPr>
        <p:spPr>
          <a:xfrm>
            <a:off x="8194556" y="3020966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C</a:t>
            </a:r>
            <a:r>
              <a:rPr lang="en-US" sz="1050"/>
              <a:t>-composite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181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889609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468195"/>
          </a:xfrm>
        </p:spPr>
        <p:txBody>
          <a:bodyPr/>
          <a:lstStyle/>
          <a:p>
            <a:r>
              <a:rPr lang="en-US"/>
              <a:t>R – edges – part 1</a:t>
            </a:r>
            <a:endParaRPr lang="en-US" dirty="0"/>
          </a:p>
        </p:txBody>
      </p:sp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4A99414A-3B45-406F-8AB8-A079435CB0F2}"/>
              </a:ext>
            </a:extLst>
          </p:cNvPr>
          <p:cNvCxnSpPr>
            <a:stCxn id="20" idx="1"/>
            <a:endCxn id="26" idx="0"/>
          </p:cNvCxnSpPr>
          <p:nvPr/>
        </p:nvCxnSpPr>
        <p:spPr bwMode="auto">
          <a:xfrm rot="10800000" flipV="1">
            <a:off x="2896409" y="1437558"/>
            <a:ext cx="2196794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A6160B5-AFDB-4996-B5C1-2353784AAEEF}"/>
              </a:ext>
            </a:extLst>
          </p:cNvPr>
          <p:cNvSpPr txBox="1"/>
          <p:nvPr/>
        </p:nvSpPr>
        <p:spPr>
          <a:xfrm>
            <a:off x="3456923" y="1460397"/>
            <a:ext cx="1011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dirty="0"/>
              <a:t>achievable by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EA4A193-50AA-4F35-BD8F-01153FD0D592}"/>
              </a:ext>
            </a:extLst>
          </p:cNvPr>
          <p:cNvCxnSpPr>
            <a:stCxn id="20" idx="3"/>
            <a:endCxn id="23" idx="0"/>
          </p:cNvCxnSpPr>
          <p:nvPr/>
        </p:nvCxnSpPr>
        <p:spPr bwMode="auto">
          <a:xfrm>
            <a:off x="6041470" y="1437558"/>
            <a:ext cx="2146736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C2B89FF9-28B9-435A-84C0-65226935CBB7}"/>
              </a:ext>
            </a:extLst>
          </p:cNvPr>
          <p:cNvCxnSpPr>
            <a:stCxn id="23" idx="2"/>
            <a:endCxn id="28" idx="3"/>
          </p:cNvCxnSpPr>
          <p:nvPr/>
        </p:nvCxnSpPr>
        <p:spPr bwMode="auto">
          <a:xfrm rot="5400000">
            <a:off x="6217882" y="3953432"/>
            <a:ext cx="1808456" cy="21321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2226B21C-D587-40EE-8B77-C9DF464250F1}"/>
              </a:ext>
            </a:extLst>
          </p:cNvPr>
          <p:cNvCxnSpPr>
            <a:stCxn id="28" idx="1"/>
            <a:endCxn id="26" idx="2"/>
          </p:cNvCxnSpPr>
          <p:nvPr/>
        </p:nvCxnSpPr>
        <p:spPr bwMode="auto">
          <a:xfrm rot="10800000">
            <a:off x="2896410" y="4115300"/>
            <a:ext cx="2211337" cy="180845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pojnice: pravoúhlá 29">
            <a:extLst>
              <a:ext uri="{FF2B5EF4-FFF2-40B4-BE49-F238E27FC236}">
                <a16:creationId xmlns:a16="http://schemas.microsoft.com/office/drawing/2014/main" id="{8B847154-0C0F-4508-9ED6-03C55DE4752D}"/>
              </a:ext>
            </a:extLst>
          </p:cNvPr>
          <p:cNvCxnSpPr>
            <a:stCxn id="26" idx="0"/>
            <a:endCxn id="23" idx="0"/>
          </p:cNvCxnSpPr>
          <p:nvPr/>
        </p:nvCxnSpPr>
        <p:spPr bwMode="auto">
          <a:xfrm rot="5400000" flipH="1" flipV="1">
            <a:off x="5542307" y="859802"/>
            <a:ext cx="12700" cy="529179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77B380E-96F5-48F8-91DD-A1D335649F3E}"/>
              </a:ext>
            </a:extLst>
          </p:cNvPr>
          <p:cNvSpPr txBox="1"/>
          <p:nvPr/>
        </p:nvSpPr>
        <p:spPr>
          <a:xfrm>
            <a:off x="6924052" y="113030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achievable within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0A3B80-A6E1-4CD6-B763-829C6E160459}"/>
              </a:ext>
            </a:extLst>
          </p:cNvPr>
          <p:cNvSpPr txBox="1"/>
          <p:nvPr/>
        </p:nvSpPr>
        <p:spPr>
          <a:xfrm>
            <a:off x="6702257" y="5580630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within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1798199-4CAA-4254-8D8E-077B938A60EF}"/>
              </a:ext>
            </a:extLst>
          </p:cNvPr>
          <p:cNvSpPr txBox="1"/>
          <p:nvPr/>
        </p:nvSpPr>
        <p:spPr>
          <a:xfrm>
            <a:off x="3140947" y="5949198"/>
            <a:ext cx="920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by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96FDE8D-5D32-4DA8-BF1D-7F14B4B274AB}"/>
              </a:ext>
            </a:extLst>
          </p:cNvPr>
          <p:cNvSpPr txBox="1"/>
          <p:nvPr/>
        </p:nvSpPr>
        <p:spPr>
          <a:xfrm>
            <a:off x="3582752" y="291831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i</a:t>
            </a:r>
            <a:r>
              <a:rPr lang="en-US" sz="1050"/>
              <a:t>dentified </a:t>
            </a:r>
            <a:r>
              <a:rPr lang="en-US" sz="1050" dirty="0"/>
              <a:t>within</a:t>
            </a:r>
          </a:p>
        </p:txBody>
      </p:sp>
      <p:cxnSp>
        <p:nvCxnSpPr>
          <p:cNvPr id="4" name="Spojnice: pravoúhlá 3">
            <a:extLst>
              <a:ext uri="{FF2B5EF4-FFF2-40B4-BE49-F238E27FC236}">
                <a16:creationId xmlns:a16="http://schemas.microsoft.com/office/drawing/2014/main" id="{E5F85868-2365-4A6C-A0D6-54EAEC62DF53}"/>
              </a:ext>
            </a:extLst>
          </p:cNvPr>
          <p:cNvCxnSpPr>
            <a:stCxn id="20" idx="0"/>
            <a:endCxn id="20" idx="1"/>
          </p:cNvCxnSpPr>
          <p:nvPr/>
        </p:nvCxnSpPr>
        <p:spPr bwMode="auto">
          <a:xfrm rot="16200000" flipH="1" flipV="1">
            <a:off x="5177870" y="1048091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pojnice: pravoúhlá 6">
            <a:extLst>
              <a:ext uri="{FF2B5EF4-FFF2-40B4-BE49-F238E27FC236}">
                <a16:creationId xmlns:a16="http://schemas.microsoft.com/office/drawing/2014/main" id="{53AFEB1F-142F-4A09-82E2-D6E095308E55}"/>
              </a:ext>
            </a:extLst>
          </p:cNvPr>
          <p:cNvCxnSpPr>
            <a:cxnSpLocks/>
            <a:stCxn id="25" idx="0"/>
            <a:endCxn id="25" idx="1"/>
          </p:cNvCxnSpPr>
          <p:nvPr/>
        </p:nvCxnSpPr>
        <p:spPr bwMode="auto">
          <a:xfrm rot="16200000" flipH="1" flipV="1">
            <a:off x="5192413" y="3421033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pojnice: pravoúhlá 9">
            <a:extLst>
              <a:ext uri="{FF2B5EF4-FFF2-40B4-BE49-F238E27FC236}">
                <a16:creationId xmlns:a16="http://schemas.microsoft.com/office/drawing/2014/main" id="{24AF7E97-7451-4C00-969C-F888FB3715DA}"/>
              </a:ext>
            </a:extLst>
          </p:cNvPr>
          <p:cNvCxnSpPr>
            <a:stCxn id="28" idx="0"/>
            <a:endCxn id="28" idx="1"/>
          </p:cNvCxnSpPr>
          <p:nvPr/>
        </p:nvCxnSpPr>
        <p:spPr bwMode="auto">
          <a:xfrm rot="16200000" flipH="1" flipV="1">
            <a:off x="5192413" y="5534289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pojnice: pravoúhlá 39">
            <a:extLst>
              <a:ext uri="{FF2B5EF4-FFF2-40B4-BE49-F238E27FC236}">
                <a16:creationId xmlns:a16="http://schemas.microsoft.com/office/drawing/2014/main" id="{20AA097B-1F64-4EB3-8566-8ACC0030EA46}"/>
              </a:ext>
            </a:extLst>
          </p:cNvPr>
          <p:cNvCxnSpPr>
            <a:cxnSpLocks/>
            <a:stCxn id="26" idx="0"/>
            <a:endCxn id="26" idx="1"/>
          </p:cNvCxnSpPr>
          <p:nvPr/>
        </p:nvCxnSpPr>
        <p:spPr bwMode="auto">
          <a:xfrm rot="16200000" flipH="1" flipV="1">
            <a:off x="2480634" y="3394725"/>
            <a:ext cx="304800" cy="526750"/>
          </a:xfrm>
          <a:prstGeom prst="bentConnector4">
            <a:avLst>
              <a:gd name="adj1" fmla="val -75000"/>
              <a:gd name="adj2" fmla="val 14339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pojnice: pravoúhlá 44">
            <a:extLst>
              <a:ext uri="{FF2B5EF4-FFF2-40B4-BE49-F238E27FC236}">
                <a16:creationId xmlns:a16="http://schemas.microsoft.com/office/drawing/2014/main" id="{451FEFC9-377E-401A-98C7-5F76797E6401}"/>
              </a:ext>
            </a:extLst>
          </p:cNvPr>
          <p:cNvCxnSpPr>
            <a:cxnSpLocks/>
            <a:stCxn id="27" idx="0"/>
            <a:endCxn id="27" idx="1"/>
          </p:cNvCxnSpPr>
          <p:nvPr/>
        </p:nvCxnSpPr>
        <p:spPr bwMode="auto">
          <a:xfrm rot="16200000" flipH="1" flipV="1">
            <a:off x="3412837" y="4856913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pojnice: pravoúhlá 45">
            <a:extLst>
              <a:ext uri="{FF2B5EF4-FFF2-40B4-BE49-F238E27FC236}">
                <a16:creationId xmlns:a16="http://schemas.microsoft.com/office/drawing/2014/main" id="{40132DAC-DAEB-4D90-8033-4D727747BEF4}"/>
              </a:ext>
            </a:extLst>
          </p:cNvPr>
          <p:cNvCxnSpPr>
            <a:cxnSpLocks/>
            <a:stCxn id="24" idx="3"/>
            <a:endCxn id="24" idx="0"/>
          </p:cNvCxnSpPr>
          <p:nvPr/>
        </p:nvCxnSpPr>
        <p:spPr bwMode="auto">
          <a:xfrm flipH="1" flipV="1">
            <a:off x="7461734" y="1860513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pojnice: pravoúhlá 46">
            <a:extLst>
              <a:ext uri="{FF2B5EF4-FFF2-40B4-BE49-F238E27FC236}">
                <a16:creationId xmlns:a16="http://schemas.microsoft.com/office/drawing/2014/main" id="{0E73C038-F13E-4259-A11E-719503ED8039}"/>
              </a:ext>
            </a:extLst>
          </p:cNvPr>
          <p:cNvCxnSpPr>
            <a:cxnSpLocks/>
            <a:stCxn id="23" idx="3"/>
            <a:endCxn id="23" idx="0"/>
          </p:cNvCxnSpPr>
          <p:nvPr/>
        </p:nvCxnSpPr>
        <p:spPr bwMode="auto">
          <a:xfrm flipH="1" flipV="1">
            <a:off x="8188206" y="3505700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C9A43857-E9A0-4340-980F-5950F91FC35A}"/>
              </a:ext>
            </a:extLst>
          </p:cNvPr>
          <p:cNvSpPr txBox="1"/>
          <p:nvPr/>
        </p:nvSpPr>
        <p:spPr>
          <a:xfrm>
            <a:off x="4840616" y="629408"/>
            <a:ext cx="4683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GBS</a:t>
            </a:r>
            <a:endParaRPr lang="en-US" sz="1050" dirty="0"/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4A3D7FBE-37E8-4DDB-AF06-0AD8BA58B76C}"/>
              </a:ext>
            </a:extLst>
          </p:cNvPr>
          <p:cNvSpPr txBox="1"/>
          <p:nvPr/>
        </p:nvSpPr>
        <p:spPr>
          <a:xfrm>
            <a:off x="4461098" y="3437925"/>
            <a:ext cx="4619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R</a:t>
            </a:r>
            <a:r>
              <a:rPr lang="en-US" sz="1050"/>
              <a:t>BS</a:t>
            </a:r>
            <a:endParaRPr lang="en-US" sz="1050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EADA6A7E-0224-411A-8044-AC4AD03D4A7F}"/>
              </a:ext>
            </a:extLst>
          </p:cNvPr>
          <p:cNvSpPr txBox="1"/>
          <p:nvPr/>
        </p:nvSpPr>
        <p:spPr>
          <a:xfrm>
            <a:off x="4868284" y="508568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SBS</a:t>
            </a:r>
            <a:endParaRPr lang="en-US" sz="1050" dirty="0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9E5F7BD4-46F3-4FE9-9E49-D023CFD71679}"/>
              </a:ext>
            </a:extLst>
          </p:cNvPr>
          <p:cNvSpPr txBox="1"/>
          <p:nvPr/>
        </p:nvSpPr>
        <p:spPr>
          <a:xfrm>
            <a:off x="2084840" y="2987907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U-composite</a:t>
            </a:r>
            <a:endParaRPr lang="en-US" sz="1050" dirty="0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9D4A85D6-224D-42C0-9F67-C0A99DD17D30}"/>
              </a:ext>
            </a:extLst>
          </p:cNvPr>
          <p:cNvSpPr txBox="1"/>
          <p:nvPr/>
        </p:nvSpPr>
        <p:spPr>
          <a:xfrm>
            <a:off x="7354839" y="1430038"/>
            <a:ext cx="9573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M-composite</a:t>
            </a:r>
            <a:endParaRPr lang="en-US" sz="1050" dirty="0"/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DF8B9A86-5844-4581-99F8-C0F6D5B5A8A5}"/>
              </a:ext>
            </a:extLst>
          </p:cNvPr>
          <p:cNvSpPr txBox="1"/>
          <p:nvPr/>
        </p:nvSpPr>
        <p:spPr>
          <a:xfrm>
            <a:off x="2919866" y="4464097"/>
            <a:ext cx="9348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A</a:t>
            </a:r>
            <a:r>
              <a:rPr lang="en-US" sz="1050"/>
              <a:t>-composite</a:t>
            </a:r>
            <a:endParaRPr lang="en-US" sz="1050" dirty="0"/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31296178-E293-4C3B-9A3D-00B9385BA875}"/>
              </a:ext>
            </a:extLst>
          </p:cNvPr>
          <p:cNvSpPr txBox="1"/>
          <p:nvPr/>
        </p:nvSpPr>
        <p:spPr>
          <a:xfrm>
            <a:off x="8194556" y="3020966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C</a:t>
            </a:r>
            <a:r>
              <a:rPr lang="en-US" sz="1050"/>
              <a:t>-composite</a:t>
            </a:r>
            <a:endParaRPr lang="en-US" sz="1050" dirty="0"/>
          </a:p>
        </p:txBody>
      </p:sp>
      <p:cxnSp>
        <p:nvCxnSpPr>
          <p:cNvPr id="48" name="Spojnice: pravoúhlá 47">
            <a:extLst>
              <a:ext uri="{FF2B5EF4-FFF2-40B4-BE49-F238E27FC236}">
                <a16:creationId xmlns:a16="http://schemas.microsoft.com/office/drawing/2014/main" id="{B43639E2-49BE-47AA-B130-E2E05DAC5FA8}"/>
              </a:ext>
            </a:extLst>
          </p:cNvPr>
          <p:cNvCxnSpPr>
            <a:cxnSpLocks/>
            <a:stCxn id="20" idx="3"/>
            <a:endCxn id="20" idx="0"/>
          </p:cNvCxnSpPr>
          <p:nvPr/>
        </p:nvCxnSpPr>
        <p:spPr bwMode="auto">
          <a:xfrm flipH="1" flipV="1">
            <a:off x="5567337" y="1132758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pojnice: pravoúhlá 48">
            <a:extLst>
              <a:ext uri="{FF2B5EF4-FFF2-40B4-BE49-F238E27FC236}">
                <a16:creationId xmlns:a16="http://schemas.microsoft.com/office/drawing/2014/main" id="{22693586-E516-449E-B54F-62247A809329}"/>
              </a:ext>
            </a:extLst>
          </p:cNvPr>
          <p:cNvCxnSpPr>
            <a:cxnSpLocks/>
            <a:stCxn id="25" idx="3"/>
            <a:endCxn id="25" idx="0"/>
          </p:cNvCxnSpPr>
          <p:nvPr/>
        </p:nvCxnSpPr>
        <p:spPr bwMode="auto">
          <a:xfrm flipH="1" flipV="1">
            <a:off x="5581880" y="3505700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pojnice: pravoúhlá 57">
            <a:extLst>
              <a:ext uri="{FF2B5EF4-FFF2-40B4-BE49-F238E27FC236}">
                <a16:creationId xmlns:a16="http://schemas.microsoft.com/office/drawing/2014/main" id="{DC39EF95-8EC8-479C-B499-790402446E8D}"/>
              </a:ext>
            </a:extLst>
          </p:cNvPr>
          <p:cNvCxnSpPr>
            <a:cxnSpLocks/>
            <a:stCxn id="28" idx="3"/>
            <a:endCxn id="28" idx="0"/>
          </p:cNvCxnSpPr>
          <p:nvPr/>
        </p:nvCxnSpPr>
        <p:spPr bwMode="auto">
          <a:xfrm flipH="1" flipV="1">
            <a:off x="5581880" y="5618956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0B9507B8-AA05-4083-B76E-6DD2893D1DCF}"/>
              </a:ext>
            </a:extLst>
          </p:cNvPr>
          <p:cNvSpPr txBox="1"/>
          <p:nvPr/>
        </p:nvSpPr>
        <p:spPr>
          <a:xfrm>
            <a:off x="5824007" y="632005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R11</a:t>
            </a:r>
            <a:endParaRPr lang="en-US" sz="1050" dirty="0"/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6F1007A1-E676-4554-8A8A-D401C2DEB80C}"/>
              </a:ext>
            </a:extLst>
          </p:cNvPr>
          <p:cNvSpPr txBox="1"/>
          <p:nvPr/>
        </p:nvSpPr>
        <p:spPr>
          <a:xfrm>
            <a:off x="5818945" y="3017062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R22</a:t>
            </a:r>
            <a:endParaRPr lang="en-US" sz="1050" dirty="0"/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124806CF-D906-47AC-B0B3-8F3A964B3F70}"/>
              </a:ext>
            </a:extLst>
          </p:cNvPr>
          <p:cNvSpPr txBox="1"/>
          <p:nvPr/>
        </p:nvSpPr>
        <p:spPr>
          <a:xfrm>
            <a:off x="5960159" y="5133778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R33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5169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537092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468195"/>
          </a:xfrm>
        </p:spPr>
        <p:txBody>
          <a:bodyPr/>
          <a:lstStyle/>
          <a:p>
            <a:r>
              <a:rPr lang="en-US"/>
              <a:t>R – edges – part 2</a:t>
            </a:r>
            <a:endParaRPr lang="en-US" dirty="0"/>
          </a:p>
        </p:txBody>
      </p:sp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4A99414A-3B45-406F-8AB8-A079435CB0F2}"/>
              </a:ext>
            </a:extLst>
          </p:cNvPr>
          <p:cNvCxnSpPr>
            <a:stCxn id="20" idx="1"/>
            <a:endCxn id="26" idx="0"/>
          </p:cNvCxnSpPr>
          <p:nvPr/>
        </p:nvCxnSpPr>
        <p:spPr bwMode="auto">
          <a:xfrm rot="10800000" flipV="1">
            <a:off x="2896409" y="1437558"/>
            <a:ext cx="2196794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A6160B5-AFDB-4996-B5C1-2353784AAEEF}"/>
              </a:ext>
            </a:extLst>
          </p:cNvPr>
          <p:cNvSpPr txBox="1"/>
          <p:nvPr/>
        </p:nvSpPr>
        <p:spPr>
          <a:xfrm>
            <a:off x="3456923" y="1460397"/>
            <a:ext cx="1011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dirty="0"/>
              <a:t>achievable by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EA4A193-50AA-4F35-BD8F-01153FD0D592}"/>
              </a:ext>
            </a:extLst>
          </p:cNvPr>
          <p:cNvCxnSpPr>
            <a:stCxn id="20" idx="3"/>
            <a:endCxn id="23" idx="0"/>
          </p:cNvCxnSpPr>
          <p:nvPr/>
        </p:nvCxnSpPr>
        <p:spPr bwMode="auto">
          <a:xfrm>
            <a:off x="6041470" y="1437558"/>
            <a:ext cx="2146736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C2B89FF9-28B9-435A-84C0-65226935CBB7}"/>
              </a:ext>
            </a:extLst>
          </p:cNvPr>
          <p:cNvCxnSpPr>
            <a:stCxn id="23" idx="2"/>
            <a:endCxn id="28" idx="3"/>
          </p:cNvCxnSpPr>
          <p:nvPr/>
        </p:nvCxnSpPr>
        <p:spPr bwMode="auto">
          <a:xfrm rot="5400000">
            <a:off x="6217882" y="3953432"/>
            <a:ext cx="1808456" cy="21321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2226B21C-D587-40EE-8B77-C9DF464250F1}"/>
              </a:ext>
            </a:extLst>
          </p:cNvPr>
          <p:cNvCxnSpPr>
            <a:stCxn id="28" idx="1"/>
            <a:endCxn id="26" idx="2"/>
          </p:cNvCxnSpPr>
          <p:nvPr/>
        </p:nvCxnSpPr>
        <p:spPr bwMode="auto">
          <a:xfrm rot="10800000">
            <a:off x="2896410" y="4115300"/>
            <a:ext cx="2211337" cy="180845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pojnice: pravoúhlá 29">
            <a:extLst>
              <a:ext uri="{FF2B5EF4-FFF2-40B4-BE49-F238E27FC236}">
                <a16:creationId xmlns:a16="http://schemas.microsoft.com/office/drawing/2014/main" id="{8B847154-0C0F-4508-9ED6-03C55DE4752D}"/>
              </a:ext>
            </a:extLst>
          </p:cNvPr>
          <p:cNvCxnSpPr>
            <a:stCxn id="26" idx="0"/>
            <a:endCxn id="23" idx="0"/>
          </p:cNvCxnSpPr>
          <p:nvPr/>
        </p:nvCxnSpPr>
        <p:spPr bwMode="auto">
          <a:xfrm rot="5400000" flipH="1" flipV="1">
            <a:off x="5542307" y="859802"/>
            <a:ext cx="12700" cy="529179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77B380E-96F5-48F8-91DD-A1D335649F3E}"/>
              </a:ext>
            </a:extLst>
          </p:cNvPr>
          <p:cNvSpPr txBox="1"/>
          <p:nvPr/>
        </p:nvSpPr>
        <p:spPr>
          <a:xfrm>
            <a:off x="6924052" y="113030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achievable within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0A3B80-A6E1-4CD6-B763-829C6E160459}"/>
              </a:ext>
            </a:extLst>
          </p:cNvPr>
          <p:cNvSpPr txBox="1"/>
          <p:nvPr/>
        </p:nvSpPr>
        <p:spPr>
          <a:xfrm>
            <a:off x="6702257" y="5580630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within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1798199-4CAA-4254-8D8E-077B938A60EF}"/>
              </a:ext>
            </a:extLst>
          </p:cNvPr>
          <p:cNvSpPr txBox="1"/>
          <p:nvPr/>
        </p:nvSpPr>
        <p:spPr>
          <a:xfrm>
            <a:off x="3140947" y="5949198"/>
            <a:ext cx="920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by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96FDE8D-5D32-4DA8-BF1D-7F14B4B274AB}"/>
              </a:ext>
            </a:extLst>
          </p:cNvPr>
          <p:cNvSpPr txBox="1"/>
          <p:nvPr/>
        </p:nvSpPr>
        <p:spPr>
          <a:xfrm>
            <a:off x="3582752" y="291831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i</a:t>
            </a:r>
            <a:r>
              <a:rPr lang="en-US" sz="1050"/>
              <a:t>dentified </a:t>
            </a:r>
            <a:r>
              <a:rPr lang="en-US" sz="1050" dirty="0"/>
              <a:t>within</a:t>
            </a:r>
          </a:p>
        </p:txBody>
      </p:sp>
      <p:cxnSp>
        <p:nvCxnSpPr>
          <p:cNvPr id="4" name="Spojnice: pravoúhlá 3">
            <a:extLst>
              <a:ext uri="{FF2B5EF4-FFF2-40B4-BE49-F238E27FC236}">
                <a16:creationId xmlns:a16="http://schemas.microsoft.com/office/drawing/2014/main" id="{E5F85868-2365-4A6C-A0D6-54EAEC62DF53}"/>
              </a:ext>
            </a:extLst>
          </p:cNvPr>
          <p:cNvCxnSpPr>
            <a:stCxn id="20" idx="0"/>
            <a:endCxn id="20" idx="1"/>
          </p:cNvCxnSpPr>
          <p:nvPr/>
        </p:nvCxnSpPr>
        <p:spPr bwMode="auto">
          <a:xfrm rot="16200000" flipH="1" flipV="1">
            <a:off x="5177870" y="1048091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pojnice: pravoúhlá 6">
            <a:extLst>
              <a:ext uri="{FF2B5EF4-FFF2-40B4-BE49-F238E27FC236}">
                <a16:creationId xmlns:a16="http://schemas.microsoft.com/office/drawing/2014/main" id="{53AFEB1F-142F-4A09-82E2-D6E095308E55}"/>
              </a:ext>
            </a:extLst>
          </p:cNvPr>
          <p:cNvCxnSpPr>
            <a:cxnSpLocks/>
            <a:stCxn id="25" idx="0"/>
            <a:endCxn id="25" idx="1"/>
          </p:cNvCxnSpPr>
          <p:nvPr/>
        </p:nvCxnSpPr>
        <p:spPr bwMode="auto">
          <a:xfrm rot="16200000" flipH="1" flipV="1">
            <a:off x="5192413" y="3421033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pojnice: pravoúhlá 9">
            <a:extLst>
              <a:ext uri="{FF2B5EF4-FFF2-40B4-BE49-F238E27FC236}">
                <a16:creationId xmlns:a16="http://schemas.microsoft.com/office/drawing/2014/main" id="{24AF7E97-7451-4C00-969C-F888FB3715DA}"/>
              </a:ext>
            </a:extLst>
          </p:cNvPr>
          <p:cNvCxnSpPr>
            <a:stCxn id="28" idx="0"/>
            <a:endCxn id="28" idx="1"/>
          </p:cNvCxnSpPr>
          <p:nvPr/>
        </p:nvCxnSpPr>
        <p:spPr bwMode="auto">
          <a:xfrm rot="16200000" flipH="1" flipV="1">
            <a:off x="5192413" y="5534289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pojnice: pravoúhlá 39">
            <a:extLst>
              <a:ext uri="{FF2B5EF4-FFF2-40B4-BE49-F238E27FC236}">
                <a16:creationId xmlns:a16="http://schemas.microsoft.com/office/drawing/2014/main" id="{20AA097B-1F64-4EB3-8566-8ACC0030EA46}"/>
              </a:ext>
            </a:extLst>
          </p:cNvPr>
          <p:cNvCxnSpPr>
            <a:cxnSpLocks/>
            <a:stCxn id="26" idx="0"/>
            <a:endCxn id="26" idx="1"/>
          </p:cNvCxnSpPr>
          <p:nvPr/>
        </p:nvCxnSpPr>
        <p:spPr bwMode="auto">
          <a:xfrm rot="16200000" flipH="1" flipV="1">
            <a:off x="2480634" y="3394725"/>
            <a:ext cx="304800" cy="526750"/>
          </a:xfrm>
          <a:prstGeom prst="bentConnector4">
            <a:avLst>
              <a:gd name="adj1" fmla="val -75000"/>
              <a:gd name="adj2" fmla="val 143398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pojnice: pravoúhlá 44">
            <a:extLst>
              <a:ext uri="{FF2B5EF4-FFF2-40B4-BE49-F238E27FC236}">
                <a16:creationId xmlns:a16="http://schemas.microsoft.com/office/drawing/2014/main" id="{451FEFC9-377E-401A-98C7-5F76797E6401}"/>
              </a:ext>
            </a:extLst>
          </p:cNvPr>
          <p:cNvCxnSpPr>
            <a:cxnSpLocks/>
            <a:stCxn id="27" idx="0"/>
            <a:endCxn id="27" idx="1"/>
          </p:cNvCxnSpPr>
          <p:nvPr/>
        </p:nvCxnSpPr>
        <p:spPr bwMode="auto">
          <a:xfrm rot="16200000" flipH="1" flipV="1">
            <a:off x="3412837" y="4856913"/>
            <a:ext cx="304800" cy="474134"/>
          </a:xfrm>
          <a:prstGeom prst="bentConnector4">
            <a:avLst>
              <a:gd name="adj1" fmla="val -75000"/>
              <a:gd name="adj2" fmla="val 148214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pojnice: pravoúhlá 45">
            <a:extLst>
              <a:ext uri="{FF2B5EF4-FFF2-40B4-BE49-F238E27FC236}">
                <a16:creationId xmlns:a16="http://schemas.microsoft.com/office/drawing/2014/main" id="{40132DAC-DAEB-4D90-8033-4D727747BEF4}"/>
              </a:ext>
            </a:extLst>
          </p:cNvPr>
          <p:cNvCxnSpPr>
            <a:cxnSpLocks/>
            <a:stCxn id="24" idx="3"/>
            <a:endCxn id="24" idx="0"/>
          </p:cNvCxnSpPr>
          <p:nvPr/>
        </p:nvCxnSpPr>
        <p:spPr bwMode="auto">
          <a:xfrm flipH="1" flipV="1">
            <a:off x="7461734" y="1860513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pojnice: pravoúhlá 46">
            <a:extLst>
              <a:ext uri="{FF2B5EF4-FFF2-40B4-BE49-F238E27FC236}">
                <a16:creationId xmlns:a16="http://schemas.microsoft.com/office/drawing/2014/main" id="{0E73C038-F13E-4259-A11E-719503ED8039}"/>
              </a:ext>
            </a:extLst>
          </p:cNvPr>
          <p:cNvCxnSpPr>
            <a:cxnSpLocks/>
            <a:stCxn id="23" idx="3"/>
            <a:endCxn id="23" idx="0"/>
          </p:cNvCxnSpPr>
          <p:nvPr/>
        </p:nvCxnSpPr>
        <p:spPr bwMode="auto">
          <a:xfrm flipH="1" flipV="1">
            <a:off x="8188206" y="3505700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C9A43857-E9A0-4340-980F-5950F91FC35A}"/>
              </a:ext>
            </a:extLst>
          </p:cNvPr>
          <p:cNvSpPr txBox="1"/>
          <p:nvPr/>
        </p:nvSpPr>
        <p:spPr>
          <a:xfrm>
            <a:off x="4840616" y="629408"/>
            <a:ext cx="4683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GBS</a:t>
            </a:r>
            <a:endParaRPr lang="en-US" sz="1050" dirty="0"/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4A3D7FBE-37E8-4DDB-AF06-0AD8BA58B76C}"/>
              </a:ext>
            </a:extLst>
          </p:cNvPr>
          <p:cNvSpPr txBox="1"/>
          <p:nvPr/>
        </p:nvSpPr>
        <p:spPr>
          <a:xfrm>
            <a:off x="4461098" y="3437925"/>
            <a:ext cx="4619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R</a:t>
            </a:r>
            <a:r>
              <a:rPr lang="en-US" sz="1050"/>
              <a:t>BS</a:t>
            </a:r>
            <a:endParaRPr lang="en-US" sz="1050" dirty="0"/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EADA6A7E-0224-411A-8044-AC4AD03D4A7F}"/>
              </a:ext>
            </a:extLst>
          </p:cNvPr>
          <p:cNvSpPr txBox="1"/>
          <p:nvPr/>
        </p:nvSpPr>
        <p:spPr>
          <a:xfrm>
            <a:off x="4868284" y="508568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SBS</a:t>
            </a:r>
            <a:endParaRPr lang="en-US" sz="1050" dirty="0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9E5F7BD4-46F3-4FE9-9E49-D023CFD71679}"/>
              </a:ext>
            </a:extLst>
          </p:cNvPr>
          <p:cNvSpPr txBox="1"/>
          <p:nvPr/>
        </p:nvSpPr>
        <p:spPr>
          <a:xfrm>
            <a:off x="2084840" y="2987907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U-composite</a:t>
            </a:r>
            <a:endParaRPr lang="en-US" sz="1050" dirty="0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9D4A85D6-224D-42C0-9F67-C0A99DD17D30}"/>
              </a:ext>
            </a:extLst>
          </p:cNvPr>
          <p:cNvSpPr txBox="1"/>
          <p:nvPr/>
        </p:nvSpPr>
        <p:spPr>
          <a:xfrm>
            <a:off x="7354839" y="1430038"/>
            <a:ext cx="9573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M-composite</a:t>
            </a:r>
            <a:endParaRPr lang="en-US" sz="1050" dirty="0"/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DF8B9A86-5844-4581-99F8-C0F6D5B5A8A5}"/>
              </a:ext>
            </a:extLst>
          </p:cNvPr>
          <p:cNvSpPr txBox="1"/>
          <p:nvPr/>
        </p:nvSpPr>
        <p:spPr>
          <a:xfrm>
            <a:off x="2919866" y="4464097"/>
            <a:ext cx="9348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A</a:t>
            </a:r>
            <a:r>
              <a:rPr lang="en-US" sz="1050"/>
              <a:t>-composite</a:t>
            </a:r>
            <a:endParaRPr lang="en-US" sz="1050" dirty="0"/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31296178-E293-4C3B-9A3D-00B9385BA875}"/>
              </a:ext>
            </a:extLst>
          </p:cNvPr>
          <p:cNvSpPr txBox="1"/>
          <p:nvPr/>
        </p:nvSpPr>
        <p:spPr>
          <a:xfrm>
            <a:off x="8194556" y="3020966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C</a:t>
            </a:r>
            <a:r>
              <a:rPr lang="en-US" sz="1050"/>
              <a:t>-composite</a:t>
            </a:r>
            <a:endParaRPr lang="en-US" sz="1050" dirty="0"/>
          </a:p>
        </p:txBody>
      </p:sp>
      <p:cxnSp>
        <p:nvCxnSpPr>
          <p:cNvPr id="48" name="Spojnice: pravoúhlá 47">
            <a:extLst>
              <a:ext uri="{FF2B5EF4-FFF2-40B4-BE49-F238E27FC236}">
                <a16:creationId xmlns:a16="http://schemas.microsoft.com/office/drawing/2014/main" id="{B43639E2-49BE-47AA-B130-E2E05DAC5FA8}"/>
              </a:ext>
            </a:extLst>
          </p:cNvPr>
          <p:cNvCxnSpPr>
            <a:cxnSpLocks/>
            <a:stCxn id="20" idx="3"/>
            <a:endCxn id="20" idx="0"/>
          </p:cNvCxnSpPr>
          <p:nvPr/>
        </p:nvCxnSpPr>
        <p:spPr bwMode="auto">
          <a:xfrm flipH="1" flipV="1">
            <a:off x="5567337" y="1132758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pojnice: pravoúhlá 48">
            <a:extLst>
              <a:ext uri="{FF2B5EF4-FFF2-40B4-BE49-F238E27FC236}">
                <a16:creationId xmlns:a16="http://schemas.microsoft.com/office/drawing/2014/main" id="{22693586-E516-449E-B54F-62247A809329}"/>
              </a:ext>
            </a:extLst>
          </p:cNvPr>
          <p:cNvCxnSpPr>
            <a:cxnSpLocks/>
            <a:stCxn id="25" idx="3"/>
            <a:endCxn id="25" idx="0"/>
          </p:cNvCxnSpPr>
          <p:nvPr/>
        </p:nvCxnSpPr>
        <p:spPr bwMode="auto">
          <a:xfrm flipH="1" flipV="1">
            <a:off x="5581880" y="3505700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pojnice: pravoúhlá 57">
            <a:extLst>
              <a:ext uri="{FF2B5EF4-FFF2-40B4-BE49-F238E27FC236}">
                <a16:creationId xmlns:a16="http://schemas.microsoft.com/office/drawing/2014/main" id="{DC39EF95-8EC8-479C-B499-790402446E8D}"/>
              </a:ext>
            </a:extLst>
          </p:cNvPr>
          <p:cNvCxnSpPr>
            <a:cxnSpLocks/>
            <a:stCxn id="28" idx="3"/>
            <a:endCxn id="28" idx="0"/>
          </p:cNvCxnSpPr>
          <p:nvPr/>
        </p:nvCxnSpPr>
        <p:spPr bwMode="auto">
          <a:xfrm flipH="1" flipV="1">
            <a:off x="5581880" y="5618956"/>
            <a:ext cx="474133" cy="304800"/>
          </a:xfrm>
          <a:prstGeom prst="bentConnector4">
            <a:avLst>
              <a:gd name="adj1" fmla="val -48214"/>
              <a:gd name="adj2" fmla="val 17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0B9507B8-AA05-4083-B76E-6DD2893D1DCF}"/>
              </a:ext>
            </a:extLst>
          </p:cNvPr>
          <p:cNvSpPr txBox="1"/>
          <p:nvPr/>
        </p:nvSpPr>
        <p:spPr>
          <a:xfrm>
            <a:off x="5824007" y="632005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R11</a:t>
            </a:r>
            <a:endParaRPr lang="en-US" sz="1050" dirty="0"/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6F1007A1-E676-4554-8A8A-D401C2DEB80C}"/>
              </a:ext>
            </a:extLst>
          </p:cNvPr>
          <p:cNvSpPr txBox="1"/>
          <p:nvPr/>
        </p:nvSpPr>
        <p:spPr>
          <a:xfrm>
            <a:off x="5818945" y="3017062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R22</a:t>
            </a:r>
            <a:endParaRPr lang="en-US" sz="1050" dirty="0"/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124806CF-D906-47AC-B0B3-8F3A964B3F70}"/>
              </a:ext>
            </a:extLst>
          </p:cNvPr>
          <p:cNvSpPr txBox="1"/>
          <p:nvPr/>
        </p:nvSpPr>
        <p:spPr>
          <a:xfrm>
            <a:off x="5960159" y="5133778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R33</a:t>
            </a:r>
            <a:endParaRPr lang="en-US" sz="1050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8E2C7BD-35A5-4BDC-A495-7F8B3B4C3596}"/>
              </a:ext>
            </a:extLst>
          </p:cNvPr>
          <p:cNvCxnSpPr/>
          <p:nvPr/>
        </p:nvCxnSpPr>
        <p:spPr bwMode="auto">
          <a:xfrm>
            <a:off x="5254590" y="1742358"/>
            <a:ext cx="0" cy="176969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90D352A9-5DA4-4F8E-A7E9-9DF2545E36E7}"/>
              </a:ext>
            </a:extLst>
          </p:cNvPr>
          <p:cNvCxnSpPr>
            <a:cxnSpLocks/>
          </p:cNvCxnSpPr>
          <p:nvPr/>
        </p:nvCxnSpPr>
        <p:spPr bwMode="auto">
          <a:xfrm>
            <a:off x="5406990" y="4112808"/>
            <a:ext cx="0" cy="146782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5B21B8D2-C18C-46F3-AC7E-953378D81396}"/>
              </a:ext>
            </a:extLst>
          </p:cNvPr>
          <p:cNvCxnSpPr>
            <a:cxnSpLocks/>
          </p:cNvCxnSpPr>
          <p:nvPr/>
        </p:nvCxnSpPr>
        <p:spPr bwMode="auto">
          <a:xfrm flipH="1">
            <a:off x="3456923" y="3685773"/>
            <a:ext cx="1636280" cy="606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8016217B-A456-4688-85C2-7A6724855516}"/>
              </a:ext>
            </a:extLst>
          </p:cNvPr>
          <p:cNvCxnSpPr>
            <a:cxnSpLocks/>
          </p:cNvCxnSpPr>
          <p:nvPr/>
        </p:nvCxnSpPr>
        <p:spPr bwMode="auto">
          <a:xfrm flipH="1">
            <a:off x="6066902" y="3932409"/>
            <a:ext cx="1636280" cy="606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pojnice: pravoúhlá 30">
            <a:extLst>
              <a:ext uri="{FF2B5EF4-FFF2-40B4-BE49-F238E27FC236}">
                <a16:creationId xmlns:a16="http://schemas.microsoft.com/office/drawing/2014/main" id="{252B9ED0-E9CA-4F63-9194-FE55D20A19C6}"/>
              </a:ext>
            </a:extLst>
          </p:cNvPr>
          <p:cNvCxnSpPr/>
          <p:nvPr/>
        </p:nvCxnSpPr>
        <p:spPr bwMode="auto">
          <a:xfrm flipV="1">
            <a:off x="5415398" y="1941481"/>
            <a:ext cx="1580120" cy="1561186"/>
          </a:xfrm>
          <a:prstGeom prst="bentConnector3">
            <a:avLst>
              <a:gd name="adj1" fmla="val 52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pojnice: pravoúhlá 64">
            <a:extLst>
              <a:ext uri="{FF2B5EF4-FFF2-40B4-BE49-F238E27FC236}">
                <a16:creationId xmlns:a16="http://schemas.microsoft.com/office/drawing/2014/main" id="{F4852FF3-4725-49BC-8405-BC2412CA4F84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4041200" y="4126578"/>
            <a:ext cx="1219740" cy="813193"/>
          </a:xfrm>
          <a:prstGeom prst="bentConnector3">
            <a:avLst>
              <a:gd name="adj1" fmla="val 10021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4DE7F755-FE72-4E96-AF26-E321323A3803}"/>
              </a:ext>
            </a:extLst>
          </p:cNvPr>
          <p:cNvSpPr txBox="1"/>
          <p:nvPr/>
        </p:nvSpPr>
        <p:spPr>
          <a:xfrm>
            <a:off x="4848941" y="2493896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R01</a:t>
            </a:r>
            <a:endParaRPr lang="en-US" sz="1050" dirty="0"/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8D6BFACB-B1C4-4C61-B950-46B6BEC746D9}"/>
              </a:ext>
            </a:extLst>
          </p:cNvPr>
          <p:cNvSpPr txBox="1"/>
          <p:nvPr/>
        </p:nvSpPr>
        <p:spPr>
          <a:xfrm>
            <a:off x="5021789" y="4822090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R02</a:t>
            </a:r>
            <a:endParaRPr lang="en-US" sz="1050" dirty="0"/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C25A8F67-890D-4A20-9A5E-53C394E266DF}"/>
              </a:ext>
            </a:extLst>
          </p:cNvPr>
          <p:cNvSpPr txBox="1"/>
          <p:nvPr/>
        </p:nvSpPr>
        <p:spPr>
          <a:xfrm>
            <a:off x="3966390" y="3438706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R03</a:t>
            </a:r>
            <a:endParaRPr lang="en-US" sz="1050" dirty="0"/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23B7E718-B806-4A17-96A2-0B8C2AA89EA6}"/>
              </a:ext>
            </a:extLst>
          </p:cNvPr>
          <p:cNvSpPr txBox="1"/>
          <p:nvPr/>
        </p:nvSpPr>
        <p:spPr>
          <a:xfrm>
            <a:off x="6688978" y="3974672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R04</a:t>
            </a:r>
            <a:endParaRPr lang="en-US" sz="1050" dirty="0"/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3C913394-3A18-455B-8195-F6B0A0451C69}"/>
              </a:ext>
            </a:extLst>
          </p:cNvPr>
          <p:cNvSpPr txBox="1"/>
          <p:nvPr/>
        </p:nvSpPr>
        <p:spPr>
          <a:xfrm>
            <a:off x="4356344" y="4154885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R05</a:t>
            </a:r>
            <a:endParaRPr lang="en-US" sz="1050" dirty="0"/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39DD80C4-7B21-4D79-B2B2-15F7397DAEB1}"/>
              </a:ext>
            </a:extLst>
          </p:cNvPr>
          <p:cNvSpPr txBox="1"/>
          <p:nvPr/>
        </p:nvSpPr>
        <p:spPr>
          <a:xfrm>
            <a:off x="6252077" y="2000828"/>
            <a:ext cx="433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/>
              <a:t>R06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8923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7B502D-16D0-44A2-8D34-3301A5D7E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035" y="698446"/>
            <a:ext cx="6271493" cy="527805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81BB4AD0-CA4C-4FC9-B807-EE4D769B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45" y="246870"/>
            <a:ext cx="10753200" cy="451576"/>
          </a:xfrm>
        </p:spPr>
        <p:txBody>
          <a:bodyPr/>
          <a:lstStyle/>
          <a:p>
            <a:r>
              <a:rPr lang="cs-CZ" dirty="0"/>
              <a:t>Do </a:t>
            </a:r>
            <a:r>
              <a:rPr lang="cs-CZ" dirty="0" err="1"/>
              <a:t>diamond</a:t>
            </a:r>
            <a:r>
              <a:rPr lang="cs-CZ" dirty="0"/>
              <a:t> – </a:t>
            </a:r>
            <a:r>
              <a:rPr lang="cs-CZ" dirty="0" err="1"/>
              <a:t>nicer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5152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Nadpis 22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/>
              <a:t>Diamond of Predictive </a:t>
            </a:r>
            <a:r>
              <a:rPr lang="en-US" sz="2200" err="1"/>
              <a:t>Behaviour</a:t>
            </a:r>
            <a:endParaRPr lang="en-US" sz="2200"/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484A2DBA-5103-4344-4371-67869DE98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cs-CZ" altLang="cs-CZ" smtClean="0"/>
              <a:pPr>
                <a:spcAft>
                  <a:spcPts val="600"/>
                </a:spcAft>
                <a:defRPr/>
              </a:pPr>
              <a:t>15</a:t>
            </a:fld>
            <a:endParaRPr lang="cs-CZ" altLang="cs-CZ"/>
          </a:p>
        </p:txBody>
      </p:sp>
      <p:sp>
        <p:nvSpPr>
          <p:cNvPr id="24" name="Zástupný symbol pro obsah 23"/>
          <p:cNvSpPr>
            <a:spLocks noGrp="1"/>
          </p:cNvSpPr>
          <p:nvPr>
            <p:ph idx="1"/>
          </p:nvPr>
        </p:nvSpPr>
        <p:spPr>
          <a:xfrm>
            <a:off x="7347742" y="2596855"/>
            <a:ext cx="412546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700"/>
              <a:t>Depicts the motivation of agents to DO</a:t>
            </a:r>
          </a:p>
          <a:p>
            <a:pPr>
              <a:spcAft>
                <a:spcPts val="600"/>
              </a:spcAft>
            </a:pPr>
            <a:r>
              <a:rPr lang="en-US" sz="1700"/>
              <a:t>Everything can be seen as a requirement</a:t>
            </a:r>
          </a:p>
          <a:p>
            <a:pPr>
              <a:spcAft>
                <a:spcPts val="600"/>
              </a:spcAft>
            </a:pPr>
            <a:r>
              <a:rPr lang="en-US" sz="1700"/>
              <a:t>Forming and being formed by behavioral patterns</a:t>
            </a:r>
          </a:p>
          <a:p>
            <a:pPr>
              <a:spcAft>
                <a:spcPts val="600"/>
              </a:spcAft>
            </a:pPr>
            <a:r>
              <a:rPr lang="en-US" sz="1700"/>
              <a:t>Models as a system memory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DC3EC99-BE28-43E5-9889-3A50D94BD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38" y="1665288"/>
            <a:ext cx="4913944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6682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E19D51F-9515-4D35-8005-ECB39974A9E1}"/>
              </a:ext>
            </a:extLst>
          </p:cNvPr>
          <p:cNvGraphicFramePr>
            <a:graphicFrameLocks noGrp="1"/>
          </p:cNvGraphicFramePr>
          <p:nvPr/>
        </p:nvGraphicFramePr>
        <p:xfrm>
          <a:off x="1717674" y="2362852"/>
          <a:ext cx="8780993" cy="3552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9187">
                  <a:extLst>
                    <a:ext uri="{9D8B030D-6E8A-4147-A177-3AD203B41FA5}">
                      <a16:colId xmlns:a16="http://schemas.microsoft.com/office/drawing/2014/main" val="878516084"/>
                    </a:ext>
                  </a:extLst>
                </a:gridCol>
                <a:gridCol w="1350711">
                  <a:extLst>
                    <a:ext uri="{9D8B030D-6E8A-4147-A177-3AD203B41FA5}">
                      <a16:colId xmlns:a16="http://schemas.microsoft.com/office/drawing/2014/main" val="3178487657"/>
                    </a:ext>
                  </a:extLst>
                </a:gridCol>
                <a:gridCol w="1105376">
                  <a:extLst>
                    <a:ext uri="{9D8B030D-6E8A-4147-A177-3AD203B41FA5}">
                      <a16:colId xmlns:a16="http://schemas.microsoft.com/office/drawing/2014/main" val="6576139"/>
                    </a:ext>
                  </a:extLst>
                </a:gridCol>
                <a:gridCol w="1545886">
                  <a:extLst>
                    <a:ext uri="{9D8B030D-6E8A-4147-A177-3AD203B41FA5}">
                      <a16:colId xmlns:a16="http://schemas.microsoft.com/office/drawing/2014/main" val="1679255104"/>
                    </a:ext>
                  </a:extLst>
                </a:gridCol>
                <a:gridCol w="1109023">
                  <a:extLst>
                    <a:ext uri="{9D8B030D-6E8A-4147-A177-3AD203B41FA5}">
                      <a16:colId xmlns:a16="http://schemas.microsoft.com/office/drawing/2014/main" val="3441399657"/>
                    </a:ext>
                  </a:extLst>
                </a:gridCol>
                <a:gridCol w="1254949">
                  <a:extLst>
                    <a:ext uri="{9D8B030D-6E8A-4147-A177-3AD203B41FA5}">
                      <a16:colId xmlns:a16="http://schemas.microsoft.com/office/drawing/2014/main" val="1226947847"/>
                    </a:ext>
                  </a:extLst>
                </a:gridCol>
                <a:gridCol w="1255861">
                  <a:extLst>
                    <a:ext uri="{9D8B030D-6E8A-4147-A177-3AD203B41FA5}">
                      <a16:colId xmlns:a16="http://schemas.microsoft.com/office/drawing/2014/main" val="1899349081"/>
                    </a:ext>
                  </a:extLst>
                </a:gridCol>
              </a:tblGrid>
              <a:tr h="253752"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Context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Requirement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Service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Agent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Goal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Model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Use Case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9525457"/>
                  </a:ext>
                </a:extLst>
              </a:tr>
              <a:tr h="101500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Healthy run of the citizen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To find optimal road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Road planner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Citizen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To be healthy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Relaxing roads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Current status of weather and air pollution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9723264"/>
                  </a:ext>
                </a:extLst>
              </a:tr>
              <a:tr h="1522511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Race of the moto bikers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To find optimal road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Road planner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Moto driver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To win the race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Race maps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Weather (rain / sunny), position of other participants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5881270"/>
                  </a:ext>
                </a:extLst>
              </a:tr>
              <a:tr h="761256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Emergency service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To find optimal road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Road planner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Driver of emergency vehicle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To get to the place of accident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City street map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Current situation of traffic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9156911"/>
                  </a:ext>
                </a:extLst>
              </a:tr>
            </a:tbl>
          </a:graphicData>
        </a:graphic>
      </p:graphicFrame>
      <p:sp>
        <p:nvSpPr>
          <p:cNvPr id="17" name="Obdélník 16">
            <a:extLst>
              <a:ext uri="{FF2B5EF4-FFF2-40B4-BE49-F238E27FC236}">
                <a16:creationId xmlns:a16="http://schemas.microsoft.com/office/drawing/2014/main" id="{A55CE188-B3E7-4B57-A2C3-4E18A471411D}"/>
              </a:ext>
            </a:extLst>
          </p:cNvPr>
          <p:cNvSpPr/>
          <p:nvPr/>
        </p:nvSpPr>
        <p:spPr>
          <a:xfrm>
            <a:off x="9245601" y="2343522"/>
            <a:ext cx="1230229" cy="35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300A784-E1CF-4071-A403-0BF8682B70FC}"/>
              </a:ext>
            </a:extLst>
          </p:cNvPr>
          <p:cNvSpPr/>
          <p:nvPr/>
        </p:nvSpPr>
        <p:spPr>
          <a:xfrm>
            <a:off x="8006776" y="2343522"/>
            <a:ext cx="1230229" cy="35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66B431E9-86DA-407A-B73D-62CD57DC656A}"/>
              </a:ext>
            </a:extLst>
          </p:cNvPr>
          <p:cNvSpPr/>
          <p:nvPr/>
        </p:nvSpPr>
        <p:spPr>
          <a:xfrm>
            <a:off x="6897511" y="2343522"/>
            <a:ext cx="1100668" cy="35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93F1D9C-8DF9-4B1B-B8DC-7F950AFC76AA}"/>
              </a:ext>
            </a:extLst>
          </p:cNvPr>
          <p:cNvSpPr/>
          <p:nvPr/>
        </p:nvSpPr>
        <p:spPr>
          <a:xfrm>
            <a:off x="5328357" y="2343522"/>
            <a:ext cx="1557737" cy="35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D009C2C2-1B09-4726-8C74-29B729BD9729}"/>
              </a:ext>
            </a:extLst>
          </p:cNvPr>
          <p:cNvSpPr/>
          <p:nvPr/>
        </p:nvSpPr>
        <p:spPr>
          <a:xfrm>
            <a:off x="4230404" y="2343522"/>
            <a:ext cx="1086534" cy="3552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Nadpis 22">
            <a:extLst>
              <a:ext uri="{FF2B5EF4-FFF2-40B4-BE49-F238E27FC236}">
                <a16:creationId xmlns:a16="http://schemas.microsoft.com/office/drawing/2014/main" id="{DE35A3BF-99DC-4270-9DF2-8E3058FB030B}"/>
              </a:ext>
            </a:extLst>
          </p:cNvPr>
          <p:cNvSpPr txBox="1">
            <a:spLocks/>
          </p:cNvSpPr>
          <p:nvPr/>
        </p:nvSpPr>
        <p:spPr bwMode="auto">
          <a:xfrm>
            <a:off x="960967" y="835392"/>
            <a:ext cx="104372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rebuchet MS" pitchFamily="34" charset="0"/>
              </a:defRPr>
            </a:lvl9pPr>
          </a:lstStyle>
          <a:p>
            <a:r>
              <a:rPr lang="en-US" kern="0" dirty="0"/>
              <a:t>Context of the service</a:t>
            </a:r>
          </a:p>
        </p:txBody>
      </p:sp>
    </p:spTree>
    <p:extLst>
      <p:ext uri="{BB962C8B-B14F-4D97-AF65-F5344CB8AC3E}">
        <p14:creationId xmlns:p14="http://schemas.microsoft.com/office/powerpoint/2010/main" val="2531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0CEC6E-E679-4C50-AA69-17849BEC56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357460-3D2A-4B42-BCAE-798358548B39}" type="slidenum">
              <a:rPr lang="en-US" altLang="cs-CZ" smtClean="0"/>
              <a:pPr>
                <a:spcAft>
                  <a:spcPts val="600"/>
                </a:spcAft>
                <a:defRPr/>
              </a:pPr>
              <a:t>17</a:t>
            </a:fld>
            <a:endParaRPr lang="en-US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52C2F8-B6FB-4377-9220-7AC9D34F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/>
              <a:t>What are the principles?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50B63580-E898-BC1F-E032-C5982D1CC8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8136944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3514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modelling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923986"/>
              </p:ext>
            </p:extLst>
          </p:nvPr>
        </p:nvGraphicFramePr>
        <p:xfrm>
          <a:off x="720725" y="1692275"/>
          <a:ext cx="10752138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2346830" y="4545707"/>
            <a:ext cx="1376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 hoc,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non-formal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15681" y="2565564"/>
            <a:ext cx="1924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descriptions exists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experience from </a:t>
            </a:r>
            <a:br>
              <a:rPr lang="en-US" sz="1400" dirty="0"/>
            </a:br>
            <a:r>
              <a:rPr lang="en-US" sz="1400" dirty="0"/>
              <a:t>the past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663953" y="3665675"/>
            <a:ext cx="2778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base for process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comparing of projects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600057" y="1772816"/>
            <a:ext cx="2173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metrics for process and products quality measurement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904312" y="2934896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capability of </a:t>
            </a:r>
            <a:br>
              <a:rPr lang="en-US" sz="1400" dirty="0"/>
            </a:br>
            <a:r>
              <a:rPr lang="en-US" sz="1400" dirty="0"/>
              <a:t>continual</a:t>
            </a:r>
            <a:br>
              <a:rPr lang="en-US" sz="1400" dirty="0"/>
            </a:br>
            <a:r>
              <a:rPr lang="en-US" sz="1400" dirty="0"/>
              <a:t>process </a:t>
            </a:r>
            <a:br>
              <a:rPr lang="en-US" sz="1400" dirty="0"/>
            </a:br>
            <a:r>
              <a:rPr lang="en-US" sz="1400" dirty="0"/>
              <a:t>improvement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816984" y="2280647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CMM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968696" y="5589241"/>
            <a:ext cx="50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long does it take for regular ISs to adjust </a:t>
            </a:r>
          </a:p>
          <a:p>
            <a:r>
              <a:rPr lang="en-US" dirty="0"/>
              <a:t>in order to support newly optimized processes?</a:t>
            </a:r>
          </a:p>
        </p:txBody>
      </p:sp>
    </p:spTree>
    <p:extLst>
      <p:ext uri="{BB962C8B-B14F-4D97-AF65-F5344CB8AC3E}">
        <p14:creationId xmlns:p14="http://schemas.microsoft.com/office/powerpoint/2010/main" val="99184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441BFE3-0BD5-E8EC-E807-AE51C929A8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cs-CZ" altLang="cs-CZ" smtClean="0"/>
              <a:pPr>
                <a:spcAft>
                  <a:spcPts val="600"/>
                </a:spcAft>
                <a:defRPr/>
              </a:pPr>
              <a:t>19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/>
              <a:t>Current Modelling Tools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500" dirty="0"/>
              <a:t>Current CASE tools, BPMT, PMT, … allow to record only such objects and relationships, which had their creators in minds in the time when they were developing the tool.</a:t>
            </a:r>
          </a:p>
          <a:p>
            <a:pPr>
              <a:spcAft>
                <a:spcPts val="600"/>
              </a:spcAft>
            </a:pPr>
            <a:r>
              <a:rPr lang="en-US" sz="1500" dirty="0"/>
              <a:t>Objects and relationships, we focus on when modeling various aspects of business, are continually changing.</a:t>
            </a:r>
          </a:p>
          <a:p>
            <a:pPr>
              <a:spcAft>
                <a:spcPts val="600"/>
              </a:spcAft>
            </a:pPr>
            <a:r>
              <a:rPr lang="en-US" sz="1500" dirty="0"/>
              <a:t>Problem of effective communication within any IT project lies nearly always on boundaries of capability of a given modeling tool (… thus the model doesn’t represent the reality appropriately)</a:t>
            </a:r>
          </a:p>
          <a:p>
            <a:pPr>
              <a:spcAft>
                <a:spcPts val="600"/>
              </a:spcAft>
            </a:pPr>
            <a:r>
              <a:rPr lang="en-US" sz="1500" dirty="0"/>
              <a:t>Except of some isolated cases, there are only few ways to extend used MT by constructs which are needed for current specific requirements.</a:t>
            </a:r>
          </a:p>
          <a:p>
            <a:pPr>
              <a:spcAft>
                <a:spcPts val="600"/>
              </a:spcAft>
            </a:pPr>
            <a:r>
              <a:rPr lang="en-US" sz="1500" dirty="0"/>
              <a:t>A problem arises in integration of some partial views into one common view.</a:t>
            </a:r>
          </a:p>
        </p:txBody>
      </p:sp>
    </p:spTree>
    <p:extLst>
      <p:ext uri="{BB962C8B-B14F-4D97-AF65-F5344CB8AC3E}">
        <p14:creationId xmlns:p14="http://schemas.microsoft.com/office/powerpoint/2010/main" val="601224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Diamond-Path Framework</a:t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Paradigm aimed to help understand and act in a service-system environment</a:t>
            </a:r>
          </a:p>
          <a:p>
            <a:r>
              <a:rPr lang="en-US" dirty="0"/>
              <a:t>Theoretical concept</a:t>
            </a:r>
          </a:p>
          <a:p>
            <a:r>
              <a:rPr lang="en-US" dirty="0"/>
              <a:t>4 diamond-shaped models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17740001"/>
              </p:ext>
            </p:extLst>
          </p:nvPr>
        </p:nvGraphicFramePr>
        <p:xfrm>
          <a:off x="3359696" y="4384022"/>
          <a:ext cx="6096000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640113" y="5603445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Attention </a:t>
            </a:r>
          </a:p>
          <a:p>
            <a:r>
              <a:rPr lang="en-US" sz="1400" dirty="0"/>
              <a:t>Focusing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00745" y="5603445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Cognitive </a:t>
            </a:r>
          </a:p>
          <a:p>
            <a:r>
              <a:rPr lang="en-US" sz="1400" dirty="0"/>
              <a:t>Elements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56040" y="5603445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Agent-Team</a:t>
            </a:r>
          </a:p>
          <a:p>
            <a:r>
              <a:rPr lang="en-US" sz="1400" dirty="0"/>
              <a:t>Organization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12224" y="5603445"/>
            <a:ext cx="990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Predictive</a:t>
            </a:r>
          </a:p>
          <a:p>
            <a:r>
              <a:rPr lang="en-US" sz="1400" dirty="0"/>
              <a:t>Behavior</a:t>
            </a:r>
          </a:p>
        </p:txBody>
      </p:sp>
    </p:spTree>
    <p:extLst>
      <p:ext uri="{BB962C8B-B14F-4D97-AF65-F5344CB8AC3E}">
        <p14:creationId xmlns:p14="http://schemas.microsoft.com/office/powerpoint/2010/main" val="3654668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C74AC053-4974-BC69-7C5A-40EF0A9340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8A7E07-1017-496A-BAA2-2F4D8AC5CEC9}" type="slidenum">
              <a:rPr lang="cs-CZ" altLang="cs-CZ" smtClean="0"/>
              <a:pPr>
                <a:spcAft>
                  <a:spcPts val="600"/>
                </a:spcAft>
                <a:defRPr/>
              </a:pPr>
              <a:t>20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en-US" sz="2200"/>
              <a:t>Meta-modelling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30"/>
          </p:nvPr>
        </p:nvSpPr>
        <p:spPr>
          <a:xfrm>
            <a:off x="6251286" y="1701505"/>
            <a:ext cx="5219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Ability to develop and adjust domain-specific modelling tools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dirty="0"/>
              <a:t>Helps to construct the domain in terms comprehensible to domain experts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dirty="0"/>
              <a:t>Hierarchy of modelling tools</a:t>
            </a:r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9847432"/>
              </p:ext>
            </p:extLst>
          </p:nvPr>
        </p:nvGraphicFramePr>
        <p:xfrm>
          <a:off x="720006" y="1701505"/>
          <a:ext cx="5219999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423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Attention </a:t>
            </a:r>
            <a:r>
              <a:rPr lang="en-US" dirty="0" err="1"/>
              <a:t>Focussing</a:t>
            </a:r>
            <a:endParaRPr lang="en-US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Objects and relationships between them</a:t>
            </a:r>
          </a:p>
          <a:p>
            <a:r>
              <a:rPr lang="en-US" dirty="0"/>
              <a:t>Mention-use duality</a:t>
            </a:r>
          </a:p>
          <a:p>
            <a:pPr lvl="1"/>
            <a:r>
              <a:rPr lang="en-US" dirty="0"/>
              <a:t>Modelling a modelling tool </a:t>
            </a:r>
          </a:p>
          <a:p>
            <a:pPr lvl="1"/>
            <a:r>
              <a:rPr lang="en-US" dirty="0"/>
              <a:t>Referring to itself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5331066" y="3573017"/>
            <a:ext cx="4797382" cy="2891311"/>
            <a:chOff x="905537" y="1843456"/>
            <a:chExt cx="7383726" cy="4620871"/>
          </a:xfrm>
        </p:grpSpPr>
        <p:sp>
          <p:nvSpPr>
            <p:cNvPr id="27" name="Rectangle 24"/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Category</a:t>
              </a:r>
            </a:p>
          </p:txBody>
        </p:sp>
        <p:sp>
          <p:nvSpPr>
            <p:cNvPr id="28" name="Rectangle 24"/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Rule</a:t>
              </a:r>
            </a:p>
          </p:txBody>
        </p:sp>
        <p:sp>
          <p:nvSpPr>
            <p:cNvPr id="66" name="Rectangle 8"/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Relationship</a:t>
              </a:r>
            </a:p>
          </p:txBody>
        </p:sp>
        <p:sp>
          <p:nvSpPr>
            <p:cNvPr id="67" name="Rectangle 22"/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Operation</a:t>
              </a:r>
            </a:p>
          </p:txBody>
        </p:sp>
        <p:sp>
          <p:nvSpPr>
            <p:cNvPr id="68" name="Rectangle 24"/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Object</a:t>
              </a:r>
            </a:p>
          </p:txBody>
        </p:sp>
        <p:cxnSp>
          <p:nvCxnSpPr>
            <p:cNvPr id="69" name="Straight Connector 23"/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Skupina 69"/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7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74" name="Skupina 73"/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7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78" name="TextovéPole 77"/>
            <p:cNvSpPr txBox="1"/>
            <p:nvPr/>
          </p:nvSpPr>
          <p:spPr>
            <a:xfrm>
              <a:off x="4497561" y="3046935"/>
              <a:ext cx="400182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P</a:t>
              </a:r>
            </a:p>
          </p:txBody>
        </p:sp>
        <p:cxnSp>
          <p:nvCxnSpPr>
            <p:cNvPr id="79" name="Straight Connector 23"/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2"/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ovéPole 84"/>
            <p:cNvSpPr txBox="1"/>
            <p:nvPr/>
          </p:nvSpPr>
          <p:spPr>
            <a:xfrm>
              <a:off x="4062306" y="3046935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2" name="Skupina 1"/>
            <p:cNvGrpSpPr/>
            <p:nvPr/>
          </p:nvGrpSpPr>
          <p:grpSpPr>
            <a:xfrm flipV="1">
              <a:off x="4271268" y="2636912"/>
              <a:ext cx="201916" cy="211901"/>
              <a:chOff x="4271268" y="2636912"/>
              <a:chExt cx="201916" cy="211901"/>
            </a:xfrm>
          </p:grpSpPr>
          <p:cxnSp>
            <p:nvCxnSpPr>
              <p:cNvPr id="126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sp>
          <p:nvSpPr>
            <p:cNvPr id="130" name="TextovéPole 129"/>
            <p:cNvSpPr txBox="1"/>
            <p:nvPr/>
          </p:nvSpPr>
          <p:spPr>
            <a:xfrm>
              <a:off x="4266873" y="5045326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4" name="Skupina 3"/>
            <p:cNvGrpSpPr/>
            <p:nvPr/>
          </p:nvGrpSpPr>
          <p:grpSpPr>
            <a:xfrm flipV="1">
              <a:off x="4475835" y="4563296"/>
              <a:ext cx="203324" cy="1201536"/>
              <a:chOff x="4475835" y="4563296"/>
              <a:chExt cx="203324" cy="1201536"/>
            </a:xfrm>
          </p:grpSpPr>
          <p:cxnSp>
            <p:nvCxnSpPr>
              <p:cNvPr id="128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1" name="Skupina 130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32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cxnSp>
          <p:nvCxnSpPr>
            <p:cNvPr id="136" name="Straight Connector 23"/>
            <p:cNvCxnSpPr/>
            <p:nvPr/>
          </p:nvCxnSpPr>
          <p:spPr>
            <a:xfrm rot="5400000">
              <a:off x="3164680" y="35633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32"/>
            <p:cNvCxnSpPr/>
            <p:nvPr/>
          </p:nvCxnSpPr>
          <p:spPr>
            <a:xfrm rot="5400000" flipV="1">
              <a:off x="3576981" y="416557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Skupina 137"/>
            <p:cNvGrpSpPr/>
            <p:nvPr/>
          </p:nvGrpSpPr>
          <p:grpSpPr>
            <a:xfrm rot="5400000">
              <a:off x="2640912" y="4058214"/>
              <a:ext cx="201916" cy="211901"/>
              <a:chOff x="4271268" y="2636912"/>
              <a:chExt cx="201916" cy="211901"/>
            </a:xfrm>
          </p:grpSpPr>
          <p:cxnSp>
            <p:nvCxnSpPr>
              <p:cNvPr id="139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</p:grpSp>
        <p:grpSp>
          <p:nvGrpSpPr>
            <p:cNvPr id="141" name="Skupina 140"/>
            <p:cNvGrpSpPr/>
            <p:nvPr/>
          </p:nvGrpSpPr>
          <p:grpSpPr>
            <a:xfrm rot="16200000" flipH="1" flipV="1">
              <a:off x="5935202" y="3565267"/>
              <a:ext cx="203324" cy="1201536"/>
              <a:chOff x="4475835" y="4563296"/>
              <a:chExt cx="203324" cy="1201536"/>
            </a:xfrm>
          </p:grpSpPr>
          <p:cxnSp>
            <p:nvCxnSpPr>
              <p:cNvPr id="142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Skupina 143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45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</p:grpSp>
        <p:sp>
          <p:nvSpPr>
            <p:cNvPr id="147" name="TextovéPole 146"/>
            <p:cNvSpPr txBox="1"/>
            <p:nvPr/>
          </p:nvSpPr>
          <p:spPr>
            <a:xfrm>
              <a:off x="3085887" y="3866630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sp>
          <p:nvSpPr>
            <p:cNvPr id="148" name="TextovéPole 147"/>
            <p:cNvSpPr txBox="1"/>
            <p:nvPr/>
          </p:nvSpPr>
          <p:spPr>
            <a:xfrm>
              <a:off x="5810971" y="3858267"/>
              <a:ext cx="405117" cy="405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</a:t>
              </a:r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1619672" y="4553656"/>
              <a:ext cx="2134198" cy="1683656"/>
              <a:chOff x="1619672" y="4553656"/>
              <a:chExt cx="2134198" cy="1683656"/>
            </a:xfrm>
          </p:grpSpPr>
          <p:cxnSp>
            <p:nvCxnSpPr>
              <p:cNvPr id="45" name="Straight Connector 23"/>
              <p:cNvCxnSpPr>
                <a:stCxn id="59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ovéPole 52"/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56" name="Skupina 55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5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61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Skupina 79"/>
            <p:cNvGrpSpPr/>
            <p:nvPr/>
          </p:nvGrpSpPr>
          <p:grpSpPr>
            <a:xfrm flipH="1">
              <a:off x="5432819" y="4555009"/>
              <a:ext cx="2134198" cy="1683656"/>
              <a:chOff x="1619672" y="4553656"/>
              <a:chExt cx="2134198" cy="1683656"/>
            </a:xfrm>
          </p:grpSpPr>
          <p:cxnSp>
            <p:nvCxnSpPr>
              <p:cNvPr id="81" name="Straight Connector 23"/>
              <p:cNvCxnSpPr>
                <a:stCxn id="9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ovéPole 85"/>
              <p:cNvSpPr txBox="1"/>
              <p:nvPr/>
            </p:nvSpPr>
            <p:spPr>
              <a:xfrm rot="2167460" flipH="1">
                <a:off x="2065418" y="5173999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87" name="Skupina 8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8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8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Skupina 91"/>
            <p:cNvGrpSpPr/>
            <p:nvPr/>
          </p:nvGrpSpPr>
          <p:grpSpPr>
            <a:xfrm flipV="1">
              <a:off x="1619672" y="2102417"/>
              <a:ext cx="2134198" cy="1683656"/>
              <a:chOff x="1619672" y="4553656"/>
              <a:chExt cx="2134198" cy="1683656"/>
            </a:xfrm>
          </p:grpSpPr>
          <p:cxnSp>
            <p:nvCxnSpPr>
              <p:cNvPr id="93" name="Straight Connector 23"/>
              <p:cNvCxnSpPr>
                <a:stCxn id="10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ovéPole 95"/>
              <p:cNvSpPr txBox="1"/>
              <p:nvPr/>
            </p:nvSpPr>
            <p:spPr>
              <a:xfrm rot="1300741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97" name="Skupina 9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9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9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Skupina 101"/>
            <p:cNvGrpSpPr/>
            <p:nvPr/>
          </p:nvGrpSpPr>
          <p:grpSpPr>
            <a:xfrm flipH="1" flipV="1">
              <a:off x="5432819" y="2103770"/>
              <a:ext cx="2134198" cy="1683656"/>
              <a:chOff x="1619672" y="4553656"/>
              <a:chExt cx="2134198" cy="1683656"/>
            </a:xfrm>
          </p:grpSpPr>
          <p:cxnSp>
            <p:nvCxnSpPr>
              <p:cNvPr id="103" name="Straight Connector 23"/>
              <p:cNvCxnSpPr>
                <a:stCxn id="111" idx="0"/>
              </p:cNvCxnSpPr>
              <p:nvPr/>
            </p:nvCxnSpPr>
            <p:spPr>
              <a:xfrm>
                <a:off x="1747757" y="4847560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32"/>
              <p:cNvCxnSpPr/>
              <p:nvPr/>
            </p:nvCxnSpPr>
            <p:spPr>
              <a:xfrm flipH="1" flipV="1">
                <a:off x="1748448" y="4553656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32"/>
              <p:cNvCxnSpPr/>
              <p:nvPr/>
            </p:nvCxnSpPr>
            <p:spPr>
              <a:xfrm>
                <a:off x="3461723" y="6123682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ovéPole 105"/>
              <p:cNvSpPr txBox="1"/>
              <p:nvPr/>
            </p:nvSpPr>
            <p:spPr>
              <a:xfrm rot="13019275" flipH="1">
                <a:off x="2065418" y="5174001"/>
                <a:ext cx="1416670" cy="405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/>
                  <a:t>characteristic</a:t>
                </a:r>
              </a:p>
            </p:txBody>
          </p:sp>
          <p:grpSp>
            <p:nvGrpSpPr>
              <p:cNvPr id="107" name="Skupina 106"/>
              <p:cNvGrpSpPr/>
              <p:nvPr/>
            </p:nvGrpSpPr>
            <p:grpSpPr>
              <a:xfrm flipV="1">
                <a:off x="1619672" y="4555413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0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</p:grpSp>
          <p:cxnSp>
            <p:nvCxnSpPr>
              <p:cNvPr id="108" name="Straight Connector 32"/>
              <p:cNvCxnSpPr/>
              <p:nvPr/>
            </p:nvCxnSpPr>
            <p:spPr>
              <a:xfrm rot="5400000" flipV="1">
                <a:off x="3582080" y="6136354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2518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of Cognitive Elements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Working within the context</a:t>
            </a:r>
          </a:p>
          <a:p>
            <a:r>
              <a:rPr lang="en-US" dirty="0"/>
              <a:t>Given level of certainty</a:t>
            </a:r>
          </a:p>
          <a:p>
            <a:r>
              <a:rPr lang="en-US" dirty="0"/>
              <a:t>Mention-use duality</a:t>
            </a:r>
          </a:p>
        </p:txBody>
      </p:sp>
      <p:grpSp>
        <p:nvGrpSpPr>
          <p:cNvPr id="112" name="Skupina 111"/>
          <p:cNvGrpSpPr/>
          <p:nvPr/>
        </p:nvGrpSpPr>
        <p:grpSpPr>
          <a:xfrm>
            <a:off x="5907741" y="3021106"/>
            <a:ext cx="4741873" cy="3442446"/>
            <a:chOff x="905537" y="1991664"/>
            <a:chExt cx="7383726" cy="4677696"/>
          </a:xfrm>
        </p:grpSpPr>
        <p:sp>
          <p:nvSpPr>
            <p:cNvPr id="113" name="Rectangle 24"/>
            <p:cNvSpPr/>
            <p:nvPr/>
          </p:nvSpPr>
          <p:spPr>
            <a:xfrm>
              <a:off x="905537" y="3931741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700" dirty="0"/>
                <a:t>CI-</a:t>
              </a:r>
              <a:r>
                <a:rPr lang="cs-CZ" sz="700" dirty="0" err="1"/>
                <a:t>connection</a:t>
              </a:r>
              <a:endParaRPr lang="cs-CZ" sz="700" dirty="0"/>
            </a:p>
          </p:txBody>
        </p:sp>
        <p:sp>
          <p:nvSpPr>
            <p:cNvPr id="114" name="Rectangle 8"/>
            <p:cNvSpPr/>
            <p:nvPr/>
          </p:nvSpPr>
          <p:spPr>
            <a:xfrm>
              <a:off x="3759681" y="1991664"/>
              <a:ext cx="1656971" cy="7201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>
                  <a:solidFill>
                    <a:schemeClr val="bg1"/>
                  </a:solidFill>
                </a:rPr>
                <a:t>Category</a:t>
              </a:r>
              <a:endParaRPr lang="cs-CZ" sz="700" dirty="0">
                <a:solidFill>
                  <a:schemeClr val="bg1"/>
                </a:solidFill>
              </a:endParaRPr>
            </a:p>
          </p:txBody>
        </p:sp>
        <p:sp>
          <p:nvSpPr>
            <p:cNvPr id="115" name="Rectangle 24"/>
            <p:cNvSpPr/>
            <p:nvPr/>
          </p:nvSpPr>
          <p:spPr>
            <a:xfrm>
              <a:off x="3759681" y="3931741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Item</a:t>
              </a:r>
              <a:endParaRPr lang="cs-CZ" sz="700" dirty="0"/>
            </a:p>
          </p:txBody>
        </p:sp>
        <p:cxnSp>
          <p:nvCxnSpPr>
            <p:cNvPr id="116" name="Straight Connector 23"/>
            <p:cNvCxnSpPr/>
            <p:nvPr/>
          </p:nvCxnSpPr>
          <p:spPr>
            <a:xfrm rot="5400000">
              <a:off x="3164680" y="353935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32"/>
            <p:cNvCxnSpPr/>
            <p:nvPr/>
          </p:nvCxnSpPr>
          <p:spPr>
            <a:xfrm rot="5400000" flipV="1">
              <a:off x="3576981" y="414161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3"/>
            <p:cNvCxnSpPr>
              <a:stCxn id="209" idx="0"/>
            </p:cNvCxnSpPr>
            <p:nvPr/>
          </p:nvCxnSpPr>
          <p:spPr>
            <a:xfrm flipV="1">
              <a:off x="1747757" y="2364255"/>
              <a:ext cx="1713966" cy="127612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32"/>
            <p:cNvCxnSpPr/>
            <p:nvPr/>
          </p:nvCxnSpPr>
          <p:spPr>
            <a:xfrm flipH="1">
              <a:off x="1748448" y="3647490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32"/>
            <p:cNvCxnSpPr/>
            <p:nvPr/>
          </p:nvCxnSpPr>
          <p:spPr>
            <a:xfrm flipV="1">
              <a:off x="3461723" y="2364255"/>
              <a:ext cx="29214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Skupina 120"/>
            <p:cNvGrpSpPr/>
            <p:nvPr/>
          </p:nvGrpSpPr>
          <p:grpSpPr>
            <a:xfrm>
              <a:off x="1619672" y="3640377"/>
              <a:ext cx="255935" cy="292147"/>
              <a:chOff x="4460081" y="3268293"/>
              <a:chExt cx="255935" cy="292147"/>
            </a:xfrm>
          </p:grpSpPr>
          <p:cxnSp>
            <p:nvCxnSpPr>
              <p:cNvPr id="207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cxnSp>
          <p:nvCxnSpPr>
            <p:cNvPr id="122" name="Straight Connector 32"/>
            <p:cNvCxnSpPr/>
            <p:nvPr/>
          </p:nvCxnSpPr>
          <p:spPr>
            <a:xfrm rot="16200000">
              <a:off x="3582080" y="2351583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Skupina 122"/>
            <p:cNvGrpSpPr/>
            <p:nvPr/>
          </p:nvGrpSpPr>
          <p:grpSpPr>
            <a:xfrm rot="16200000" flipV="1">
              <a:off x="2580193" y="3991150"/>
              <a:ext cx="255935" cy="292147"/>
              <a:chOff x="4460081" y="3268293"/>
              <a:chExt cx="255935" cy="292147"/>
            </a:xfrm>
          </p:grpSpPr>
          <p:cxnSp>
            <p:nvCxnSpPr>
              <p:cNvPr id="20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sp>
          <p:nvSpPr>
            <p:cNvPr id="124" name="Rectangle 24"/>
            <p:cNvSpPr/>
            <p:nvPr/>
          </p:nvSpPr>
          <p:spPr>
            <a:xfrm>
              <a:off x="6632292" y="3931741"/>
              <a:ext cx="1656971" cy="77500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Context</a:t>
              </a:r>
              <a:endParaRPr lang="cs-CZ" sz="700" dirty="0"/>
            </a:p>
          </p:txBody>
        </p:sp>
        <p:cxnSp>
          <p:nvCxnSpPr>
            <p:cNvPr id="125" name="Straight Connector 23"/>
            <p:cNvCxnSpPr/>
            <p:nvPr/>
          </p:nvCxnSpPr>
          <p:spPr>
            <a:xfrm flipV="1">
              <a:off x="4559897" y="271311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32"/>
            <p:cNvCxnSpPr/>
            <p:nvPr/>
          </p:nvCxnSpPr>
          <p:spPr>
            <a:xfrm>
              <a:off x="4460430" y="3827140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ovéPole 134"/>
            <p:cNvSpPr txBox="1"/>
            <p:nvPr/>
          </p:nvSpPr>
          <p:spPr>
            <a:xfrm>
              <a:off x="4085297" y="3195143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49" name="Skupina 148"/>
            <p:cNvGrpSpPr/>
            <p:nvPr/>
          </p:nvGrpSpPr>
          <p:grpSpPr>
            <a:xfrm flipV="1">
              <a:off x="4459022" y="2785120"/>
              <a:ext cx="201916" cy="211901"/>
              <a:chOff x="4271268" y="2636912"/>
              <a:chExt cx="201916" cy="211901"/>
            </a:xfrm>
          </p:grpSpPr>
          <p:cxnSp>
            <p:nvCxnSpPr>
              <p:cNvPr id="202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cxnSp>
          <p:nvCxnSpPr>
            <p:cNvPr id="150" name="Straight Connector 23"/>
            <p:cNvCxnSpPr/>
            <p:nvPr/>
          </p:nvCxnSpPr>
          <p:spPr>
            <a:xfrm rot="5400000">
              <a:off x="3164680" y="388210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32"/>
            <p:cNvCxnSpPr/>
            <p:nvPr/>
          </p:nvCxnSpPr>
          <p:spPr>
            <a:xfrm rot="5400000" flipV="1">
              <a:off x="3576981" y="448436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2" name="Skupina 151"/>
            <p:cNvGrpSpPr/>
            <p:nvPr/>
          </p:nvGrpSpPr>
          <p:grpSpPr>
            <a:xfrm rot="5400000">
              <a:off x="2640912" y="4377004"/>
              <a:ext cx="201916" cy="211901"/>
              <a:chOff x="4271268" y="2636912"/>
              <a:chExt cx="201916" cy="211901"/>
            </a:xfrm>
          </p:grpSpPr>
          <p:cxnSp>
            <p:nvCxnSpPr>
              <p:cNvPr id="200" name="Straight Connector 32"/>
              <p:cNvCxnSpPr/>
              <p:nvPr/>
            </p:nvCxnSpPr>
            <p:spPr>
              <a:xfrm>
                <a:off x="4271268" y="284881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Oval 39"/>
              <p:cNvSpPr/>
              <p:nvPr/>
            </p:nvSpPr>
            <p:spPr>
              <a:xfrm rot="10800000">
                <a:off x="4296667" y="2636912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grpSp>
          <p:nvGrpSpPr>
            <p:cNvPr id="153" name="Skupina 152"/>
            <p:cNvGrpSpPr/>
            <p:nvPr/>
          </p:nvGrpSpPr>
          <p:grpSpPr>
            <a:xfrm rot="16200000" flipH="1" flipV="1">
              <a:off x="5935202" y="3713475"/>
              <a:ext cx="203324" cy="1201536"/>
              <a:chOff x="4475835" y="4563296"/>
              <a:chExt cx="203324" cy="1201536"/>
            </a:xfrm>
          </p:grpSpPr>
          <p:cxnSp>
            <p:nvCxnSpPr>
              <p:cNvPr id="195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7" name="Skupina 196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98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sp>
          <p:nvSpPr>
            <p:cNvPr id="154" name="TextovéPole 153"/>
            <p:cNvSpPr txBox="1"/>
            <p:nvPr/>
          </p:nvSpPr>
          <p:spPr>
            <a:xfrm>
              <a:off x="2922848" y="4159720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sp>
          <p:nvSpPr>
            <p:cNvPr id="155" name="TextovéPole 154"/>
            <p:cNvSpPr txBox="1"/>
            <p:nvPr/>
          </p:nvSpPr>
          <p:spPr>
            <a:xfrm>
              <a:off x="5729897" y="3972005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56" name="Skupina 155"/>
            <p:cNvGrpSpPr/>
            <p:nvPr/>
          </p:nvGrpSpPr>
          <p:grpSpPr>
            <a:xfrm flipH="1">
              <a:off x="5432768" y="2365684"/>
              <a:ext cx="2134198" cy="1570026"/>
              <a:chOff x="2139919" y="2217854"/>
              <a:chExt cx="2134198" cy="1570026"/>
            </a:xfrm>
          </p:grpSpPr>
          <p:cxnSp>
            <p:nvCxnSpPr>
              <p:cNvPr id="188" name="Straight Connector 23"/>
              <p:cNvCxnSpPr>
                <a:stCxn id="194" idx="0"/>
              </p:cNvCxnSpPr>
              <p:nvPr/>
            </p:nvCxnSpPr>
            <p:spPr>
              <a:xfrm flipV="1">
                <a:off x="2268004" y="2217854"/>
                <a:ext cx="1713966" cy="127612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32"/>
              <p:cNvCxnSpPr/>
              <p:nvPr/>
            </p:nvCxnSpPr>
            <p:spPr>
              <a:xfrm flipH="1">
                <a:off x="2268695" y="3501089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32"/>
              <p:cNvCxnSpPr/>
              <p:nvPr/>
            </p:nvCxnSpPr>
            <p:spPr>
              <a:xfrm flipV="1">
                <a:off x="3981970" y="2217854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1" name="Skupina 190"/>
              <p:cNvGrpSpPr/>
              <p:nvPr/>
            </p:nvGrpSpPr>
            <p:grpSpPr>
              <a:xfrm>
                <a:off x="2139919" y="349397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92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sp>
          <p:nvSpPr>
            <p:cNvPr id="157" name="TextovéPole 156"/>
            <p:cNvSpPr txBox="1"/>
            <p:nvPr/>
          </p:nvSpPr>
          <p:spPr>
            <a:xfrm rot="2283157">
              <a:off x="6120434" y="2632842"/>
              <a:ext cx="1058062" cy="476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" dirty="0"/>
                <a:t>base</a:t>
              </a:r>
              <a:endParaRPr lang="en-US" sz="600" dirty="0"/>
            </a:p>
          </p:txBody>
        </p:sp>
        <p:grpSp>
          <p:nvGrpSpPr>
            <p:cNvPr id="158" name="Skupina 157"/>
            <p:cNvGrpSpPr/>
            <p:nvPr/>
          </p:nvGrpSpPr>
          <p:grpSpPr>
            <a:xfrm rot="16200000" flipH="1" flipV="1">
              <a:off x="5458378" y="2216969"/>
              <a:ext cx="255935" cy="292147"/>
              <a:chOff x="4460081" y="3268293"/>
              <a:chExt cx="255935" cy="292147"/>
            </a:xfrm>
          </p:grpSpPr>
          <p:cxnSp>
            <p:nvCxnSpPr>
              <p:cNvPr id="18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700"/>
              </a:p>
            </p:txBody>
          </p:sp>
        </p:grpSp>
        <p:sp>
          <p:nvSpPr>
            <p:cNvPr id="159" name="TextovéPole 158"/>
            <p:cNvSpPr txBox="1"/>
            <p:nvPr/>
          </p:nvSpPr>
          <p:spPr>
            <a:xfrm>
              <a:off x="4266874" y="5193534"/>
              <a:ext cx="637035" cy="436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 dirty="0"/>
                <a:t>R</a:t>
              </a:r>
            </a:p>
          </p:txBody>
        </p:sp>
        <p:grpSp>
          <p:nvGrpSpPr>
            <p:cNvPr id="160" name="Skupina 159"/>
            <p:cNvGrpSpPr/>
            <p:nvPr/>
          </p:nvGrpSpPr>
          <p:grpSpPr>
            <a:xfrm flipV="1">
              <a:off x="4475835" y="4711504"/>
              <a:ext cx="203324" cy="1201536"/>
              <a:chOff x="4475835" y="4563296"/>
              <a:chExt cx="203324" cy="1201536"/>
            </a:xfrm>
          </p:grpSpPr>
          <p:cxnSp>
            <p:nvCxnSpPr>
              <p:cNvPr id="180" name="Straight Connector 23"/>
              <p:cNvCxnSpPr/>
              <p:nvPr/>
            </p:nvCxnSpPr>
            <p:spPr>
              <a:xfrm flipV="1">
                <a:off x="4576710" y="4563296"/>
                <a:ext cx="0" cy="120153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32"/>
              <p:cNvCxnSpPr/>
              <p:nvPr/>
            </p:nvCxnSpPr>
            <p:spPr>
              <a:xfrm>
                <a:off x="4477243" y="567732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Skupina 181"/>
              <p:cNvGrpSpPr/>
              <p:nvPr/>
            </p:nvGrpSpPr>
            <p:grpSpPr>
              <a:xfrm flipV="1">
                <a:off x="4475835" y="4635303"/>
                <a:ext cx="201916" cy="211901"/>
                <a:chOff x="4271268" y="2636912"/>
                <a:chExt cx="201916" cy="211901"/>
              </a:xfrm>
            </p:grpSpPr>
            <p:cxnSp>
              <p:nvCxnSpPr>
                <p:cNvPr id="183" name="Straight Connector 32"/>
                <p:cNvCxnSpPr/>
                <p:nvPr/>
              </p:nvCxnSpPr>
              <p:spPr>
                <a:xfrm>
                  <a:off x="4271268" y="2848813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" name="Oval 39"/>
                <p:cNvSpPr/>
                <p:nvPr/>
              </p:nvSpPr>
              <p:spPr>
                <a:xfrm rot="10800000">
                  <a:off x="4296667" y="2636912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</p:grpSp>
        <p:grpSp>
          <p:nvGrpSpPr>
            <p:cNvPr id="161" name="Skupina 160"/>
            <p:cNvGrpSpPr/>
            <p:nvPr/>
          </p:nvGrpSpPr>
          <p:grpSpPr>
            <a:xfrm>
              <a:off x="1653580" y="4701864"/>
              <a:ext cx="2100290" cy="1697993"/>
              <a:chOff x="1653580" y="4701864"/>
              <a:chExt cx="2100290" cy="1697993"/>
            </a:xfrm>
          </p:grpSpPr>
          <p:cxnSp>
            <p:nvCxnSpPr>
              <p:cNvPr id="172" name="Straight Connector 23"/>
              <p:cNvCxnSpPr>
                <a:stCxn id="179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32"/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32"/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5" name="Skupina 174"/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7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  <p:cxnSp>
            <p:nvCxnSpPr>
              <p:cNvPr id="176" name="Straight Connector 32"/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Rectangle 24"/>
            <p:cNvSpPr/>
            <p:nvPr/>
          </p:nvSpPr>
          <p:spPr>
            <a:xfrm>
              <a:off x="3741812" y="5906689"/>
              <a:ext cx="1693791" cy="7626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s-CZ" sz="700" dirty="0" err="1"/>
                <a:t>Manifestation</a:t>
              </a:r>
              <a:endParaRPr lang="cs-CZ" sz="700" dirty="0"/>
            </a:p>
          </p:txBody>
        </p:sp>
        <p:grpSp>
          <p:nvGrpSpPr>
            <p:cNvPr id="163" name="Skupina 162"/>
            <p:cNvGrpSpPr/>
            <p:nvPr/>
          </p:nvGrpSpPr>
          <p:grpSpPr>
            <a:xfrm flipH="1">
              <a:off x="5436096" y="4725144"/>
              <a:ext cx="2100290" cy="1697993"/>
              <a:chOff x="1653580" y="4701864"/>
              <a:chExt cx="2100290" cy="1697993"/>
            </a:xfrm>
          </p:grpSpPr>
          <p:cxnSp>
            <p:nvCxnSpPr>
              <p:cNvPr id="164" name="Straight Connector 23"/>
              <p:cNvCxnSpPr>
                <a:stCxn id="171" idx="0"/>
              </p:cNvCxnSpPr>
              <p:nvPr/>
            </p:nvCxnSpPr>
            <p:spPr>
              <a:xfrm flipH="1" flipV="1">
                <a:off x="1747757" y="4988655"/>
                <a:ext cx="1713965" cy="128335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32"/>
              <p:cNvCxnSpPr/>
              <p:nvPr/>
            </p:nvCxnSpPr>
            <p:spPr>
              <a:xfrm flipH="1" flipV="1">
                <a:off x="1748448" y="4701864"/>
                <a:ext cx="1494" cy="286791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32"/>
              <p:cNvCxnSpPr/>
              <p:nvPr/>
            </p:nvCxnSpPr>
            <p:spPr>
              <a:xfrm>
                <a:off x="3461723" y="6271890"/>
                <a:ext cx="29214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7" name="Skupina 166"/>
              <p:cNvGrpSpPr/>
              <p:nvPr/>
            </p:nvGrpSpPr>
            <p:grpSpPr>
              <a:xfrm rot="5400000" flipV="1">
                <a:off x="3479828" y="612581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169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1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700"/>
                </a:p>
              </p:txBody>
            </p:sp>
          </p:grpSp>
          <p:cxnSp>
            <p:nvCxnSpPr>
              <p:cNvPr id="168" name="Straight Connector 32"/>
              <p:cNvCxnSpPr/>
              <p:nvPr/>
            </p:nvCxnSpPr>
            <p:spPr>
              <a:xfrm rot="10800000" flipV="1">
                <a:off x="1653580" y="4797152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9679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1754188" y="835025"/>
            <a:ext cx="10437812" cy="647700"/>
          </a:xfrm>
        </p:spPr>
        <p:txBody>
          <a:bodyPr/>
          <a:lstStyle/>
          <a:p>
            <a:r>
              <a:rPr lang="en-US" dirty="0"/>
              <a:t>Diamond of Agent – Team Organization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4294967295"/>
          </p:nvPr>
        </p:nvSpPr>
        <p:spPr>
          <a:xfrm>
            <a:off x="0" y="2017713"/>
            <a:ext cx="5387975" cy="1784350"/>
          </a:xfrm>
        </p:spPr>
        <p:txBody>
          <a:bodyPr/>
          <a:lstStyle/>
          <a:p>
            <a:r>
              <a:rPr lang="en-US" dirty="0"/>
              <a:t>Action vs. Flow</a:t>
            </a:r>
          </a:p>
          <a:p>
            <a:r>
              <a:rPr lang="en-US"/>
              <a:t>Agent Behavior</a:t>
            </a:r>
          </a:p>
          <a:p>
            <a:r>
              <a:rPr lang="en-US"/>
              <a:t>R-edge</a:t>
            </a:r>
            <a:r>
              <a:rPr lang="en-US" dirty="0"/>
              <a:t>: context</a:t>
            </a:r>
          </a:p>
          <a:p>
            <a:endParaRPr lang="en-US" dirty="0"/>
          </a:p>
        </p:txBody>
      </p:sp>
      <p:grpSp>
        <p:nvGrpSpPr>
          <p:cNvPr id="2" name="Skupina 1"/>
          <p:cNvGrpSpPr/>
          <p:nvPr/>
        </p:nvGrpSpPr>
        <p:grpSpPr>
          <a:xfrm>
            <a:off x="5835122" y="2924945"/>
            <a:ext cx="4581359" cy="3689729"/>
            <a:chOff x="905537" y="1304034"/>
            <a:chExt cx="7383726" cy="5455457"/>
          </a:xfrm>
        </p:grpSpPr>
        <p:cxnSp>
          <p:nvCxnSpPr>
            <p:cNvPr id="279" name="Straight Connector 23"/>
            <p:cNvCxnSpPr>
              <a:stCxn id="285" idx="4"/>
              <a:endCxn id="283" idx="0"/>
            </p:cNvCxnSpPr>
            <p:nvPr/>
          </p:nvCxnSpPr>
          <p:spPr>
            <a:xfrm flipV="1">
              <a:off x="1901028" y="2443987"/>
              <a:ext cx="1562721" cy="10456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0" name="Skupina 279"/>
            <p:cNvGrpSpPr/>
            <p:nvPr/>
          </p:nvGrpSpPr>
          <p:grpSpPr>
            <a:xfrm rot="5400000" flipV="1">
              <a:off x="3481855" y="2297796"/>
              <a:ext cx="255935" cy="292147"/>
              <a:chOff x="4460081" y="3268293"/>
              <a:chExt cx="255935" cy="292147"/>
            </a:xfrm>
          </p:grpSpPr>
          <p:cxnSp>
            <p:nvCxnSpPr>
              <p:cNvPr id="28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284" name="Straight Connector 32"/>
            <p:cNvCxnSpPr/>
            <p:nvPr/>
          </p:nvCxnSpPr>
          <p:spPr>
            <a:xfrm>
              <a:off x="1801564" y="3701531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39"/>
            <p:cNvSpPr/>
            <p:nvPr/>
          </p:nvSpPr>
          <p:spPr>
            <a:xfrm rot="10800000">
              <a:off x="1826963" y="3489630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286" name="Straight Connector 32"/>
            <p:cNvCxnSpPr>
              <a:stCxn id="285" idx="0"/>
            </p:cNvCxnSpPr>
            <p:nvPr/>
          </p:nvCxnSpPr>
          <p:spPr>
            <a:xfrm>
              <a:off x="1901028" y="3637761"/>
              <a:ext cx="0" cy="14577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32"/>
            <p:cNvCxnSpPr>
              <a:stCxn id="283" idx="4"/>
            </p:cNvCxnSpPr>
            <p:nvPr/>
          </p:nvCxnSpPr>
          <p:spPr>
            <a:xfrm>
              <a:off x="3611880" y="2443987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3"/>
            <p:cNvCxnSpPr>
              <a:stCxn id="299" idx="0"/>
              <a:endCxn id="292" idx="0"/>
            </p:cNvCxnSpPr>
            <p:nvPr/>
          </p:nvCxnSpPr>
          <p:spPr>
            <a:xfrm flipV="1">
              <a:off x="1492319" y="2185209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9" name="Skupina 288"/>
            <p:cNvGrpSpPr/>
            <p:nvPr/>
          </p:nvGrpSpPr>
          <p:grpSpPr>
            <a:xfrm rot="5400000" flipV="1">
              <a:off x="3481022" y="2039018"/>
              <a:ext cx="255935" cy="292147"/>
              <a:chOff x="4460081" y="3268293"/>
              <a:chExt cx="255935" cy="292147"/>
            </a:xfrm>
          </p:grpSpPr>
          <p:cxnSp>
            <p:nvCxnSpPr>
              <p:cNvPr id="290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293" name="Straight Connector 32"/>
            <p:cNvCxnSpPr>
              <a:stCxn id="292" idx="4"/>
            </p:cNvCxnSpPr>
            <p:nvPr/>
          </p:nvCxnSpPr>
          <p:spPr>
            <a:xfrm>
              <a:off x="3611047" y="2185209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Skupina 293"/>
            <p:cNvGrpSpPr/>
            <p:nvPr/>
          </p:nvGrpSpPr>
          <p:grpSpPr>
            <a:xfrm>
              <a:off x="1364234" y="3493253"/>
              <a:ext cx="255935" cy="292147"/>
              <a:chOff x="1203672" y="3497956"/>
              <a:chExt cx="255935" cy="292147"/>
            </a:xfrm>
          </p:grpSpPr>
          <p:cxnSp>
            <p:nvCxnSpPr>
              <p:cNvPr id="295" name="Straight Connector 32"/>
              <p:cNvCxnSpPr>
                <a:stCxn id="299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6" name="Skupina 295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297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9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</p:grpSp>
        <p:cxnSp>
          <p:nvCxnSpPr>
            <p:cNvPr id="300" name="Straight Connector 23"/>
            <p:cNvCxnSpPr>
              <a:stCxn id="306" idx="4"/>
              <a:endCxn id="304" idx="0"/>
            </p:cNvCxnSpPr>
            <p:nvPr/>
          </p:nvCxnSpPr>
          <p:spPr>
            <a:xfrm flipH="1" flipV="1">
              <a:off x="5728243" y="2435011"/>
              <a:ext cx="1562721" cy="10456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1" name="Skupina 300"/>
            <p:cNvGrpSpPr/>
            <p:nvPr/>
          </p:nvGrpSpPr>
          <p:grpSpPr>
            <a:xfrm rot="16200000" flipH="1" flipV="1">
              <a:off x="5454202" y="2288820"/>
              <a:ext cx="255935" cy="292147"/>
              <a:chOff x="4460081" y="3268293"/>
              <a:chExt cx="255935" cy="292147"/>
            </a:xfrm>
          </p:grpSpPr>
          <p:cxnSp>
            <p:nvCxnSpPr>
              <p:cNvPr id="30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05" name="Straight Connector 32"/>
            <p:cNvCxnSpPr/>
            <p:nvPr/>
          </p:nvCxnSpPr>
          <p:spPr>
            <a:xfrm flipH="1">
              <a:off x="7188512" y="369255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9"/>
            <p:cNvSpPr/>
            <p:nvPr/>
          </p:nvSpPr>
          <p:spPr>
            <a:xfrm rot="10800000" flipH="1">
              <a:off x="7216898" y="3480654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307" name="Straight Connector 32"/>
            <p:cNvCxnSpPr>
              <a:stCxn id="306" idx="0"/>
            </p:cNvCxnSpPr>
            <p:nvPr/>
          </p:nvCxnSpPr>
          <p:spPr>
            <a:xfrm flipH="1">
              <a:off x="7290964" y="3628785"/>
              <a:ext cx="0" cy="14577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2"/>
            <p:cNvCxnSpPr>
              <a:stCxn id="304" idx="4"/>
            </p:cNvCxnSpPr>
            <p:nvPr/>
          </p:nvCxnSpPr>
          <p:spPr>
            <a:xfrm flipH="1">
              <a:off x="5436096" y="2435011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23"/>
            <p:cNvCxnSpPr>
              <a:stCxn id="320" idx="0"/>
              <a:endCxn id="313" idx="0"/>
            </p:cNvCxnSpPr>
            <p:nvPr/>
          </p:nvCxnSpPr>
          <p:spPr>
            <a:xfrm flipH="1" flipV="1">
              <a:off x="5729076" y="2176233"/>
              <a:ext cx="1970597" cy="130804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0" name="Skupina 309"/>
            <p:cNvGrpSpPr/>
            <p:nvPr/>
          </p:nvGrpSpPr>
          <p:grpSpPr>
            <a:xfrm rot="16200000" flipH="1" flipV="1">
              <a:off x="5455035" y="2030042"/>
              <a:ext cx="255935" cy="292147"/>
              <a:chOff x="4460081" y="3268293"/>
              <a:chExt cx="255935" cy="292147"/>
            </a:xfrm>
          </p:grpSpPr>
          <p:cxnSp>
            <p:nvCxnSpPr>
              <p:cNvPr id="31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14" name="Straight Connector 32"/>
            <p:cNvCxnSpPr>
              <a:stCxn id="313" idx="4"/>
            </p:cNvCxnSpPr>
            <p:nvPr/>
          </p:nvCxnSpPr>
          <p:spPr>
            <a:xfrm flipH="1">
              <a:off x="5436929" y="2176233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5" name="Skupina 314"/>
            <p:cNvGrpSpPr/>
            <p:nvPr/>
          </p:nvGrpSpPr>
          <p:grpSpPr>
            <a:xfrm flipH="1">
              <a:off x="7571823" y="3484277"/>
              <a:ext cx="255935" cy="292147"/>
              <a:chOff x="1203672" y="3497956"/>
              <a:chExt cx="255935" cy="292147"/>
            </a:xfrm>
          </p:grpSpPr>
          <p:cxnSp>
            <p:nvCxnSpPr>
              <p:cNvPr id="316" name="Straight Connector 32"/>
              <p:cNvCxnSpPr>
                <a:stCxn id="320" idx="4"/>
              </p:cNvCxnSpPr>
              <p:nvPr/>
            </p:nvCxnSpPr>
            <p:spPr>
              <a:xfrm>
                <a:off x="1331757" y="3646087"/>
                <a:ext cx="0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7" name="Skupina 316"/>
              <p:cNvGrpSpPr/>
              <p:nvPr/>
            </p:nvGrpSpPr>
            <p:grpSpPr>
              <a:xfrm>
                <a:off x="1203672" y="3497956"/>
                <a:ext cx="255935" cy="292147"/>
                <a:chOff x="4460081" y="3268293"/>
                <a:chExt cx="255935" cy="292147"/>
              </a:xfrm>
            </p:grpSpPr>
            <p:cxnSp>
              <p:nvCxnSpPr>
                <p:cNvPr id="318" name="Straight Connector 4"/>
                <p:cNvCxnSpPr/>
                <p:nvPr/>
              </p:nvCxnSpPr>
              <p:spPr>
                <a:xfrm>
                  <a:off x="4588167" y="3416424"/>
                  <a:ext cx="127849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7"/>
                <p:cNvCxnSpPr/>
                <p:nvPr/>
              </p:nvCxnSpPr>
              <p:spPr>
                <a:xfrm flipH="1">
                  <a:off x="4460081" y="3416424"/>
                  <a:ext cx="128088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0" name="Oval 21"/>
                <p:cNvSpPr/>
                <p:nvPr/>
              </p:nvSpPr>
              <p:spPr>
                <a:xfrm>
                  <a:off x="4514100" y="3268293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</p:grpSp>
        <p:sp>
          <p:nvSpPr>
            <p:cNvPr id="321" name="TextovéPole 320"/>
            <p:cNvSpPr txBox="1"/>
            <p:nvPr/>
          </p:nvSpPr>
          <p:spPr>
            <a:xfrm rot="19527921">
              <a:off x="1885033" y="2452925"/>
              <a:ext cx="1057186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reaching</a:t>
              </a:r>
              <a:endParaRPr lang="cs-CZ" sz="1050" dirty="0"/>
            </a:p>
          </p:txBody>
        </p:sp>
        <p:sp>
          <p:nvSpPr>
            <p:cNvPr id="322" name="TextovéPole 321"/>
            <p:cNvSpPr txBox="1"/>
            <p:nvPr/>
          </p:nvSpPr>
          <p:spPr>
            <a:xfrm rot="19527921">
              <a:off x="2227264" y="2907642"/>
              <a:ext cx="1008099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fulfilling</a:t>
              </a:r>
              <a:endParaRPr lang="cs-CZ" sz="1050" dirty="0"/>
            </a:p>
          </p:txBody>
        </p:sp>
        <p:grpSp>
          <p:nvGrpSpPr>
            <p:cNvPr id="323" name="Skupina 322"/>
            <p:cNvGrpSpPr/>
            <p:nvPr/>
          </p:nvGrpSpPr>
          <p:grpSpPr>
            <a:xfrm flipH="1">
              <a:off x="5882507" y="2404503"/>
              <a:ext cx="1350330" cy="830145"/>
              <a:chOff x="6419777" y="2122971"/>
              <a:chExt cx="1350330" cy="830145"/>
            </a:xfrm>
          </p:grpSpPr>
          <p:sp>
            <p:nvSpPr>
              <p:cNvPr id="324" name="TextovéPole 323"/>
              <p:cNvSpPr txBox="1"/>
              <p:nvPr/>
            </p:nvSpPr>
            <p:spPr>
              <a:xfrm rot="19527921">
                <a:off x="6419777" y="2122971"/>
                <a:ext cx="1057186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reaching</a:t>
                </a:r>
                <a:endParaRPr lang="cs-CZ" sz="1050" dirty="0"/>
              </a:p>
            </p:txBody>
          </p:sp>
          <p:sp>
            <p:nvSpPr>
              <p:cNvPr id="325" name="TextovéPole 324"/>
              <p:cNvSpPr txBox="1"/>
              <p:nvPr/>
            </p:nvSpPr>
            <p:spPr>
              <a:xfrm rot="19527921">
                <a:off x="6762008" y="2577688"/>
                <a:ext cx="1008099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fulfilling</a:t>
                </a:r>
                <a:endParaRPr lang="cs-CZ" sz="1050" dirty="0"/>
              </a:p>
            </p:txBody>
          </p:sp>
        </p:grpSp>
        <p:cxnSp>
          <p:nvCxnSpPr>
            <p:cNvPr id="326" name="Straight Connector 23"/>
            <p:cNvCxnSpPr>
              <a:endCxn id="330" idx="0"/>
            </p:cNvCxnSpPr>
            <p:nvPr/>
          </p:nvCxnSpPr>
          <p:spPr>
            <a:xfrm flipH="1">
              <a:off x="5708799" y="4830176"/>
              <a:ext cx="1562721" cy="10583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" name="Skupina 326"/>
            <p:cNvGrpSpPr/>
            <p:nvPr/>
          </p:nvGrpSpPr>
          <p:grpSpPr>
            <a:xfrm rot="5400000" flipH="1">
              <a:off x="5434758" y="5742563"/>
              <a:ext cx="255935" cy="292147"/>
              <a:chOff x="4460081" y="3268293"/>
              <a:chExt cx="255935" cy="292147"/>
            </a:xfrm>
          </p:grpSpPr>
          <p:cxnSp>
            <p:nvCxnSpPr>
              <p:cNvPr id="32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31" name="Straight Connector 32"/>
            <p:cNvCxnSpPr/>
            <p:nvPr/>
          </p:nvCxnSpPr>
          <p:spPr>
            <a:xfrm flipH="1" flipV="1">
              <a:off x="7169068" y="461827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2"/>
            <p:cNvCxnSpPr/>
            <p:nvPr/>
          </p:nvCxnSpPr>
          <p:spPr>
            <a:xfrm flipV="1">
              <a:off x="7270026" y="4536273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2"/>
            <p:cNvCxnSpPr>
              <a:stCxn id="330" idx="4"/>
            </p:cNvCxnSpPr>
            <p:nvPr/>
          </p:nvCxnSpPr>
          <p:spPr>
            <a:xfrm flipH="1" flipV="1">
              <a:off x="5416652" y="5888519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TextovéPole 333"/>
            <p:cNvSpPr txBox="1"/>
            <p:nvPr/>
          </p:nvSpPr>
          <p:spPr>
            <a:xfrm rot="19527921">
              <a:off x="5809675" y="5092196"/>
              <a:ext cx="103651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focusing</a:t>
              </a:r>
              <a:endParaRPr lang="cs-CZ" sz="1050" dirty="0"/>
            </a:p>
          </p:txBody>
        </p:sp>
        <p:cxnSp>
          <p:nvCxnSpPr>
            <p:cNvPr id="335" name="Straight Connector 23"/>
            <p:cNvCxnSpPr>
              <a:endCxn id="339" idx="0"/>
            </p:cNvCxnSpPr>
            <p:nvPr/>
          </p:nvCxnSpPr>
          <p:spPr>
            <a:xfrm>
              <a:off x="1899002" y="4847560"/>
              <a:ext cx="1562721" cy="1058343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6" name="Skupina 335"/>
            <p:cNvGrpSpPr/>
            <p:nvPr/>
          </p:nvGrpSpPr>
          <p:grpSpPr>
            <a:xfrm rot="16200000">
              <a:off x="3479829" y="5759947"/>
              <a:ext cx="255935" cy="292147"/>
              <a:chOff x="4460081" y="3268293"/>
              <a:chExt cx="255935" cy="292147"/>
            </a:xfrm>
          </p:grpSpPr>
          <p:cxnSp>
            <p:nvCxnSpPr>
              <p:cNvPr id="337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9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40" name="Straight Connector 32"/>
            <p:cNvCxnSpPr/>
            <p:nvPr/>
          </p:nvCxnSpPr>
          <p:spPr>
            <a:xfrm flipV="1">
              <a:off x="1799539" y="4635658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2"/>
            <p:cNvCxnSpPr/>
            <p:nvPr/>
          </p:nvCxnSpPr>
          <p:spPr>
            <a:xfrm flipH="1" flipV="1">
              <a:off x="1899003" y="4553656"/>
              <a:ext cx="1494" cy="28679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2"/>
            <p:cNvCxnSpPr>
              <a:stCxn id="339" idx="4"/>
            </p:cNvCxnSpPr>
            <p:nvPr/>
          </p:nvCxnSpPr>
          <p:spPr>
            <a:xfrm flipV="1">
              <a:off x="3609854" y="5905903"/>
              <a:ext cx="1440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TextovéPole 342"/>
            <p:cNvSpPr txBox="1"/>
            <p:nvPr/>
          </p:nvSpPr>
          <p:spPr>
            <a:xfrm rot="2072079" flipH="1">
              <a:off x="2316580" y="5109578"/>
              <a:ext cx="1052019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covering</a:t>
              </a:r>
              <a:endParaRPr lang="cs-CZ" sz="1050" dirty="0"/>
            </a:p>
          </p:txBody>
        </p:sp>
        <p:sp>
          <p:nvSpPr>
            <p:cNvPr id="344" name="Rectangle 24"/>
            <p:cNvSpPr/>
            <p:nvPr/>
          </p:nvSpPr>
          <p:spPr>
            <a:xfrm>
              <a:off x="905537" y="3783533"/>
              <a:ext cx="1656971" cy="77500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Action</a:t>
              </a:r>
              <a:endParaRPr lang="cs-CZ" sz="1200" dirty="0"/>
            </a:p>
          </p:txBody>
        </p:sp>
        <p:sp>
          <p:nvSpPr>
            <p:cNvPr id="345" name="Rectangle 24"/>
            <p:cNvSpPr/>
            <p:nvPr/>
          </p:nvSpPr>
          <p:spPr>
            <a:xfrm>
              <a:off x="6632292" y="3783533"/>
              <a:ext cx="1656971" cy="775003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Flow</a:t>
              </a:r>
              <a:endParaRPr lang="cs-CZ" sz="1200" dirty="0"/>
            </a:p>
          </p:txBody>
        </p:sp>
        <p:cxnSp>
          <p:nvCxnSpPr>
            <p:cNvPr id="346" name="Straight Connector 23"/>
            <p:cNvCxnSpPr/>
            <p:nvPr/>
          </p:nvCxnSpPr>
          <p:spPr>
            <a:xfrm rot="5400000" flipV="1">
              <a:off x="3167828" y="3556374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7" name="Skupina 346"/>
            <p:cNvGrpSpPr/>
            <p:nvPr/>
          </p:nvGrpSpPr>
          <p:grpSpPr>
            <a:xfrm rot="5400000">
              <a:off x="2592360" y="4010950"/>
              <a:ext cx="255935" cy="292147"/>
              <a:chOff x="4460081" y="3268293"/>
              <a:chExt cx="255935" cy="292147"/>
            </a:xfrm>
          </p:grpSpPr>
          <p:cxnSp>
            <p:nvCxnSpPr>
              <p:cNvPr id="34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51" name="TextovéPole 350"/>
            <p:cNvSpPr txBox="1"/>
            <p:nvPr/>
          </p:nvSpPr>
          <p:spPr>
            <a:xfrm>
              <a:off x="2664335" y="4065953"/>
              <a:ext cx="112435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organizer</a:t>
              </a:r>
              <a:endParaRPr lang="cs-CZ" sz="1050" dirty="0"/>
            </a:p>
          </p:txBody>
        </p:sp>
        <p:cxnSp>
          <p:nvCxnSpPr>
            <p:cNvPr id="352" name="Straight Connector 23"/>
            <p:cNvCxnSpPr/>
            <p:nvPr/>
          </p:nvCxnSpPr>
          <p:spPr>
            <a:xfrm rot="5400000" flipV="1">
              <a:off x="3155128" y="3819006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3" name="Skupina 352"/>
            <p:cNvGrpSpPr/>
            <p:nvPr/>
          </p:nvGrpSpPr>
          <p:grpSpPr>
            <a:xfrm rot="5400000">
              <a:off x="2592360" y="4273582"/>
              <a:ext cx="255935" cy="292147"/>
              <a:chOff x="4460081" y="3268293"/>
              <a:chExt cx="255935" cy="292147"/>
            </a:xfrm>
          </p:grpSpPr>
          <p:cxnSp>
            <p:nvCxnSpPr>
              <p:cNvPr id="35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57" name="Skupina 356"/>
            <p:cNvGrpSpPr/>
            <p:nvPr/>
          </p:nvGrpSpPr>
          <p:grpSpPr>
            <a:xfrm rot="5400000" flipV="1">
              <a:off x="3494556" y="4273582"/>
              <a:ext cx="255935" cy="292147"/>
              <a:chOff x="4460081" y="3268293"/>
              <a:chExt cx="255935" cy="292147"/>
            </a:xfrm>
          </p:grpSpPr>
          <p:cxnSp>
            <p:nvCxnSpPr>
              <p:cNvPr id="35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61" name="TextovéPole 360"/>
            <p:cNvSpPr txBox="1"/>
            <p:nvPr/>
          </p:nvSpPr>
          <p:spPr>
            <a:xfrm>
              <a:off x="2663171" y="4391967"/>
              <a:ext cx="1049434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member</a:t>
              </a:r>
              <a:endParaRPr lang="cs-CZ" sz="1050" dirty="0"/>
            </a:p>
          </p:txBody>
        </p:sp>
        <p:cxnSp>
          <p:nvCxnSpPr>
            <p:cNvPr id="362" name="Straight Connector 32"/>
            <p:cNvCxnSpPr/>
            <p:nvPr/>
          </p:nvCxnSpPr>
          <p:spPr>
            <a:xfrm rot="5400000">
              <a:off x="3574423" y="4162095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23"/>
            <p:cNvCxnSpPr/>
            <p:nvPr/>
          </p:nvCxnSpPr>
          <p:spPr>
            <a:xfrm rot="16200000" flipH="1" flipV="1">
              <a:off x="6021364" y="355491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Skupina 363"/>
            <p:cNvGrpSpPr/>
            <p:nvPr/>
          </p:nvGrpSpPr>
          <p:grpSpPr>
            <a:xfrm rot="16200000" flipH="1">
              <a:off x="6340897" y="4009487"/>
              <a:ext cx="255935" cy="292147"/>
              <a:chOff x="4460081" y="3268293"/>
              <a:chExt cx="255935" cy="292147"/>
            </a:xfrm>
          </p:grpSpPr>
          <p:cxnSp>
            <p:nvCxnSpPr>
              <p:cNvPr id="36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68" name="TextovéPole 367"/>
            <p:cNvSpPr txBox="1"/>
            <p:nvPr/>
          </p:nvSpPr>
          <p:spPr>
            <a:xfrm flipH="1">
              <a:off x="5427969" y="4057327"/>
              <a:ext cx="1124358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organizer</a:t>
              </a:r>
              <a:endParaRPr lang="cs-CZ" sz="1050" dirty="0"/>
            </a:p>
          </p:txBody>
        </p:sp>
        <p:cxnSp>
          <p:nvCxnSpPr>
            <p:cNvPr id="369" name="Straight Connector 23"/>
            <p:cNvCxnSpPr/>
            <p:nvPr/>
          </p:nvCxnSpPr>
          <p:spPr>
            <a:xfrm rot="16200000" flipH="1" flipV="1">
              <a:off x="6034064" y="3817543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0" name="Skupina 369"/>
            <p:cNvGrpSpPr/>
            <p:nvPr/>
          </p:nvGrpSpPr>
          <p:grpSpPr>
            <a:xfrm rot="16200000" flipH="1">
              <a:off x="6340897" y="4272119"/>
              <a:ext cx="255935" cy="292147"/>
              <a:chOff x="4460081" y="3268293"/>
              <a:chExt cx="255935" cy="292147"/>
            </a:xfrm>
          </p:grpSpPr>
          <p:cxnSp>
            <p:nvCxnSpPr>
              <p:cNvPr id="371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3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74" name="Skupina 373"/>
            <p:cNvGrpSpPr/>
            <p:nvPr/>
          </p:nvGrpSpPr>
          <p:grpSpPr>
            <a:xfrm rot="16200000" flipH="1" flipV="1">
              <a:off x="5438701" y="4272119"/>
              <a:ext cx="255935" cy="292147"/>
              <a:chOff x="4460081" y="3268293"/>
              <a:chExt cx="255935" cy="292147"/>
            </a:xfrm>
          </p:grpSpPr>
          <p:cxnSp>
            <p:nvCxnSpPr>
              <p:cNvPr id="375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7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78" name="TextovéPole 377"/>
            <p:cNvSpPr txBox="1"/>
            <p:nvPr/>
          </p:nvSpPr>
          <p:spPr>
            <a:xfrm flipH="1">
              <a:off x="5476587" y="4390504"/>
              <a:ext cx="1049434" cy="375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50" dirty="0" err="1"/>
                <a:t>member</a:t>
              </a:r>
              <a:endParaRPr lang="cs-CZ" sz="1050" dirty="0"/>
            </a:p>
          </p:txBody>
        </p:sp>
        <p:sp>
          <p:nvSpPr>
            <p:cNvPr id="379" name="Rectangle 8"/>
            <p:cNvSpPr/>
            <p:nvPr/>
          </p:nvSpPr>
          <p:spPr>
            <a:xfrm>
              <a:off x="3759681" y="1843456"/>
              <a:ext cx="1656971" cy="7201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>
                  <a:solidFill>
                    <a:schemeClr val="bg1"/>
                  </a:solidFill>
                </a:rPr>
                <a:t>Goal</a:t>
              </a:r>
              <a:endParaRPr lang="cs-CZ" sz="1200" dirty="0">
                <a:solidFill>
                  <a:schemeClr val="bg1"/>
                </a:solidFill>
              </a:endParaRPr>
            </a:p>
          </p:txBody>
        </p:sp>
        <p:sp>
          <p:nvSpPr>
            <p:cNvPr id="380" name="Rectangle 22"/>
            <p:cNvSpPr/>
            <p:nvPr/>
          </p:nvSpPr>
          <p:spPr>
            <a:xfrm>
              <a:off x="3759681" y="5748596"/>
              <a:ext cx="1656971" cy="7157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 err="1"/>
                <a:t>Activity</a:t>
              </a:r>
              <a:endParaRPr lang="cs-CZ" sz="1200" dirty="0"/>
            </a:p>
          </p:txBody>
        </p:sp>
        <p:sp>
          <p:nvSpPr>
            <p:cNvPr id="381" name="Rectangle 24"/>
            <p:cNvSpPr/>
            <p:nvPr/>
          </p:nvSpPr>
          <p:spPr>
            <a:xfrm>
              <a:off x="3759681" y="3783533"/>
              <a:ext cx="1656971" cy="7626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/>
                <a:t>Agent</a:t>
              </a:r>
            </a:p>
          </p:txBody>
        </p:sp>
        <p:cxnSp>
          <p:nvCxnSpPr>
            <p:cNvPr id="382" name="Straight Connector 23"/>
            <p:cNvCxnSpPr/>
            <p:nvPr/>
          </p:nvCxnSpPr>
          <p:spPr>
            <a:xfrm flipV="1">
              <a:off x="4772094" y="2581998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3" name="Skupina 382"/>
            <p:cNvGrpSpPr/>
            <p:nvPr/>
          </p:nvGrpSpPr>
          <p:grpSpPr>
            <a:xfrm>
              <a:off x="4644008" y="3484193"/>
              <a:ext cx="255935" cy="292147"/>
              <a:chOff x="4460081" y="3268293"/>
              <a:chExt cx="255935" cy="292147"/>
            </a:xfrm>
          </p:grpSpPr>
          <p:cxnSp>
            <p:nvCxnSpPr>
              <p:cNvPr id="38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387" name="Skupina 386"/>
            <p:cNvGrpSpPr/>
            <p:nvPr/>
          </p:nvGrpSpPr>
          <p:grpSpPr>
            <a:xfrm flipV="1">
              <a:off x="4644008" y="2581997"/>
              <a:ext cx="255935" cy="292147"/>
              <a:chOff x="4460081" y="3268293"/>
              <a:chExt cx="255935" cy="292147"/>
            </a:xfrm>
          </p:grpSpPr>
          <p:cxnSp>
            <p:nvCxnSpPr>
              <p:cNvPr id="38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391" name="TextovéPole 390"/>
            <p:cNvSpPr txBox="1"/>
            <p:nvPr/>
          </p:nvSpPr>
          <p:spPr>
            <a:xfrm rot="16200000">
              <a:off x="4109979" y="2996206"/>
              <a:ext cx="943784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follower</a:t>
              </a:r>
              <a:endParaRPr lang="cs-CZ" sz="1050" dirty="0"/>
            </a:p>
          </p:txBody>
        </p:sp>
        <p:cxnSp>
          <p:nvCxnSpPr>
            <p:cNvPr id="392" name="Straight Connector 23"/>
            <p:cNvCxnSpPr/>
            <p:nvPr/>
          </p:nvCxnSpPr>
          <p:spPr>
            <a:xfrm flipV="1">
              <a:off x="4372143" y="2564905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3" name="Skupina 392"/>
            <p:cNvGrpSpPr/>
            <p:nvPr/>
          </p:nvGrpSpPr>
          <p:grpSpPr>
            <a:xfrm flipV="1">
              <a:off x="4244057" y="2564904"/>
              <a:ext cx="255935" cy="292147"/>
              <a:chOff x="4460081" y="3268293"/>
              <a:chExt cx="255935" cy="292147"/>
            </a:xfrm>
          </p:grpSpPr>
          <p:cxnSp>
            <p:nvCxnSpPr>
              <p:cNvPr id="394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6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cxnSp>
          <p:nvCxnSpPr>
            <p:cNvPr id="397" name="Straight Connector 32"/>
            <p:cNvCxnSpPr/>
            <p:nvPr/>
          </p:nvCxnSpPr>
          <p:spPr>
            <a:xfrm>
              <a:off x="4272676" y="367893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TextovéPole 397"/>
            <p:cNvSpPr txBox="1"/>
            <p:nvPr/>
          </p:nvSpPr>
          <p:spPr>
            <a:xfrm rot="16200000">
              <a:off x="3551532" y="2996207"/>
              <a:ext cx="1157096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establisher</a:t>
              </a:r>
              <a:endParaRPr lang="cs-CZ" sz="1050" dirty="0"/>
            </a:p>
          </p:txBody>
        </p:sp>
        <p:sp>
          <p:nvSpPr>
            <p:cNvPr id="399" name="Oval 39"/>
            <p:cNvSpPr/>
            <p:nvPr/>
          </p:nvSpPr>
          <p:spPr>
            <a:xfrm rot="10800000">
              <a:off x="4298075" y="3467031"/>
              <a:ext cx="148131" cy="148131"/>
            </a:xfrm>
            <a:prstGeom prst="ellipse">
              <a:avLst/>
            </a:prstGeom>
            <a:ln w="127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400" name="Straight Connector 23"/>
            <p:cNvCxnSpPr/>
            <p:nvPr/>
          </p:nvCxnSpPr>
          <p:spPr>
            <a:xfrm flipV="1">
              <a:off x="3980255" y="4551544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1" name="Skupina 400"/>
            <p:cNvGrpSpPr/>
            <p:nvPr/>
          </p:nvGrpSpPr>
          <p:grpSpPr>
            <a:xfrm>
              <a:off x="3852169" y="5453739"/>
              <a:ext cx="255935" cy="292147"/>
              <a:chOff x="4460081" y="3268293"/>
              <a:chExt cx="255935" cy="292147"/>
            </a:xfrm>
          </p:grpSpPr>
          <p:cxnSp>
            <p:nvCxnSpPr>
              <p:cNvPr id="40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05" name="Skupina 404"/>
            <p:cNvGrpSpPr/>
            <p:nvPr/>
          </p:nvGrpSpPr>
          <p:grpSpPr>
            <a:xfrm flipV="1">
              <a:off x="3852169" y="4551543"/>
              <a:ext cx="255935" cy="292147"/>
              <a:chOff x="4460081" y="3268293"/>
              <a:chExt cx="255935" cy="292147"/>
            </a:xfrm>
          </p:grpSpPr>
          <p:cxnSp>
            <p:nvCxnSpPr>
              <p:cNvPr id="406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8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09" name="TextovéPole 408"/>
            <p:cNvSpPr txBox="1"/>
            <p:nvPr/>
          </p:nvSpPr>
          <p:spPr>
            <a:xfrm rot="16200000">
              <a:off x="3316709" y="4965753"/>
              <a:ext cx="946154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/>
                <a:t>superior</a:t>
              </a:r>
            </a:p>
          </p:txBody>
        </p:sp>
        <p:cxnSp>
          <p:nvCxnSpPr>
            <p:cNvPr id="410" name="Straight Connector 23"/>
            <p:cNvCxnSpPr/>
            <p:nvPr/>
          </p:nvCxnSpPr>
          <p:spPr>
            <a:xfrm flipV="1">
              <a:off x="4340295" y="4545837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1" name="Skupina 410"/>
            <p:cNvGrpSpPr/>
            <p:nvPr/>
          </p:nvGrpSpPr>
          <p:grpSpPr>
            <a:xfrm>
              <a:off x="4212209" y="5448032"/>
              <a:ext cx="255935" cy="292147"/>
              <a:chOff x="4460081" y="3268293"/>
              <a:chExt cx="255935" cy="292147"/>
            </a:xfrm>
          </p:grpSpPr>
          <p:cxnSp>
            <p:nvCxnSpPr>
              <p:cNvPr id="41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15" name="TextovéPole 414"/>
            <p:cNvSpPr txBox="1"/>
            <p:nvPr/>
          </p:nvSpPr>
          <p:spPr>
            <a:xfrm rot="16200000">
              <a:off x="3741925" y="4960044"/>
              <a:ext cx="815797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author</a:t>
              </a:r>
              <a:endParaRPr lang="cs-CZ" sz="1050" dirty="0"/>
            </a:p>
          </p:txBody>
        </p:sp>
        <p:cxnSp>
          <p:nvCxnSpPr>
            <p:cNvPr id="416" name="Straight Connector 23"/>
            <p:cNvCxnSpPr/>
            <p:nvPr/>
          </p:nvCxnSpPr>
          <p:spPr>
            <a:xfrm flipV="1">
              <a:off x="4776732" y="4558537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7" name="Skupina 416"/>
            <p:cNvGrpSpPr/>
            <p:nvPr/>
          </p:nvGrpSpPr>
          <p:grpSpPr>
            <a:xfrm>
              <a:off x="4648646" y="5448032"/>
              <a:ext cx="255935" cy="292147"/>
              <a:chOff x="4460081" y="3268293"/>
              <a:chExt cx="255935" cy="292147"/>
            </a:xfrm>
          </p:grpSpPr>
          <p:cxnSp>
            <p:nvCxnSpPr>
              <p:cNvPr id="41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21" name="Skupina 420"/>
            <p:cNvGrpSpPr/>
            <p:nvPr/>
          </p:nvGrpSpPr>
          <p:grpSpPr>
            <a:xfrm flipV="1">
              <a:off x="4648646" y="4545836"/>
              <a:ext cx="255935" cy="292147"/>
              <a:chOff x="4460081" y="3268293"/>
              <a:chExt cx="255935" cy="292147"/>
            </a:xfrm>
          </p:grpSpPr>
          <p:cxnSp>
            <p:nvCxnSpPr>
              <p:cNvPr id="42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25" name="TextovéPole 424"/>
            <p:cNvSpPr txBox="1"/>
            <p:nvPr/>
          </p:nvSpPr>
          <p:spPr>
            <a:xfrm rot="16200000">
              <a:off x="3932622" y="4960044"/>
              <a:ext cx="1259009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collaborator</a:t>
              </a:r>
              <a:endParaRPr lang="cs-CZ" sz="1050" dirty="0"/>
            </a:p>
          </p:txBody>
        </p:sp>
        <p:cxnSp>
          <p:nvCxnSpPr>
            <p:cNvPr id="426" name="Straight Connector 23"/>
            <p:cNvCxnSpPr/>
            <p:nvPr/>
          </p:nvCxnSpPr>
          <p:spPr>
            <a:xfrm flipV="1">
              <a:off x="5164231" y="4540261"/>
              <a:ext cx="0" cy="120153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7" name="Skupina 426"/>
            <p:cNvGrpSpPr/>
            <p:nvPr/>
          </p:nvGrpSpPr>
          <p:grpSpPr>
            <a:xfrm>
              <a:off x="5036145" y="5456540"/>
              <a:ext cx="255935" cy="292147"/>
              <a:chOff x="4460081" y="3268293"/>
              <a:chExt cx="255935" cy="292147"/>
            </a:xfrm>
          </p:grpSpPr>
          <p:cxnSp>
            <p:nvCxnSpPr>
              <p:cNvPr id="428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0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grpSp>
          <p:nvGrpSpPr>
            <p:cNvPr id="431" name="Skupina 430"/>
            <p:cNvGrpSpPr/>
            <p:nvPr/>
          </p:nvGrpSpPr>
          <p:grpSpPr>
            <a:xfrm flipV="1">
              <a:off x="5036145" y="4540260"/>
              <a:ext cx="255935" cy="292147"/>
              <a:chOff x="4460081" y="3268293"/>
              <a:chExt cx="255935" cy="292147"/>
            </a:xfrm>
          </p:grpSpPr>
          <p:cxnSp>
            <p:nvCxnSpPr>
              <p:cNvPr id="432" name="Straight Connector 4"/>
              <p:cNvCxnSpPr/>
              <p:nvPr/>
            </p:nvCxnSpPr>
            <p:spPr>
              <a:xfrm>
                <a:off x="4588167" y="3416424"/>
                <a:ext cx="127849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7"/>
              <p:cNvCxnSpPr/>
              <p:nvPr/>
            </p:nvCxnSpPr>
            <p:spPr>
              <a:xfrm flipH="1">
                <a:off x="4460081" y="3416424"/>
                <a:ext cx="128088" cy="14401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4" name="Oval 21"/>
              <p:cNvSpPr/>
              <p:nvPr/>
            </p:nvSpPr>
            <p:spPr>
              <a:xfrm>
                <a:off x="4514100" y="3268293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435" name="TextovéPole 434"/>
            <p:cNvSpPr txBox="1"/>
            <p:nvPr/>
          </p:nvSpPr>
          <p:spPr>
            <a:xfrm rot="16200000">
              <a:off x="4546905" y="4954469"/>
              <a:ext cx="853719" cy="40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dirty="0" err="1"/>
                <a:t>learner</a:t>
              </a:r>
              <a:endParaRPr lang="cs-CZ" sz="1050" dirty="0"/>
            </a:p>
          </p:txBody>
        </p:sp>
        <p:cxnSp>
          <p:nvCxnSpPr>
            <p:cNvPr id="436" name="Straight Connector 32"/>
            <p:cNvCxnSpPr/>
            <p:nvPr/>
          </p:nvCxnSpPr>
          <p:spPr>
            <a:xfrm>
              <a:off x="4244290" y="463905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32"/>
            <p:cNvCxnSpPr/>
            <p:nvPr/>
          </p:nvCxnSpPr>
          <p:spPr>
            <a:xfrm rot="5400000">
              <a:off x="5407146" y="415682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8" name="Skupina 437"/>
            <p:cNvGrpSpPr/>
            <p:nvPr/>
          </p:nvGrpSpPr>
          <p:grpSpPr>
            <a:xfrm>
              <a:off x="3469962" y="1311894"/>
              <a:ext cx="922048" cy="694184"/>
              <a:chOff x="3469962" y="1311894"/>
              <a:chExt cx="922048" cy="694184"/>
            </a:xfrm>
          </p:grpSpPr>
          <p:cxnSp>
            <p:nvCxnSpPr>
              <p:cNvPr id="439" name="Straight Connector 23"/>
              <p:cNvCxnSpPr>
                <a:stCxn id="450" idx="2"/>
              </p:cNvCxnSpPr>
              <p:nvPr/>
            </p:nvCxnSpPr>
            <p:spPr>
              <a:xfrm flipV="1">
                <a:off x="3544027" y="1627436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0" name="Skupina 439"/>
              <p:cNvGrpSpPr/>
              <p:nvPr/>
            </p:nvGrpSpPr>
            <p:grpSpPr>
              <a:xfrm>
                <a:off x="3469962" y="1804162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49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0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51" name="Straight Connector 32"/>
                <p:cNvCxnSpPr>
                  <a:stCxn id="450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1" name="Straight Connector 23"/>
              <p:cNvCxnSpPr/>
              <p:nvPr/>
            </p:nvCxnSpPr>
            <p:spPr>
              <a:xfrm>
                <a:off x="3542752" y="1624879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2" name="Skupina 441"/>
              <p:cNvGrpSpPr/>
              <p:nvPr/>
            </p:nvGrpSpPr>
            <p:grpSpPr>
              <a:xfrm>
                <a:off x="4136075" y="1561126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44" name="Straight Connector 32"/>
                <p:cNvCxnSpPr>
                  <a:stCxn id="448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5" name="Skupina 444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46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8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43" name="TextovéPole 442"/>
              <p:cNvSpPr txBox="1"/>
              <p:nvPr/>
            </p:nvSpPr>
            <p:spPr>
              <a:xfrm>
                <a:off x="3587549" y="1311894"/>
                <a:ext cx="654153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GBS</a:t>
                </a:r>
              </a:p>
            </p:txBody>
          </p:sp>
        </p:grpSp>
        <p:grpSp>
          <p:nvGrpSpPr>
            <p:cNvPr id="452" name="Skupina 451"/>
            <p:cNvGrpSpPr/>
            <p:nvPr/>
          </p:nvGrpSpPr>
          <p:grpSpPr>
            <a:xfrm>
              <a:off x="2766871" y="3255139"/>
              <a:ext cx="1287017" cy="725431"/>
              <a:chOff x="2766871" y="3255139"/>
              <a:chExt cx="1287017" cy="725431"/>
            </a:xfrm>
          </p:grpSpPr>
          <p:cxnSp>
            <p:nvCxnSpPr>
              <p:cNvPr id="453" name="Straight Connector 23"/>
              <p:cNvCxnSpPr>
                <a:stCxn id="464" idx="2"/>
              </p:cNvCxnSpPr>
              <p:nvPr/>
            </p:nvCxnSpPr>
            <p:spPr>
              <a:xfrm flipH="1" flipV="1">
                <a:off x="3540407" y="3554953"/>
                <a:ext cx="1087" cy="25208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4" name="Skupina 453"/>
              <p:cNvGrpSpPr/>
              <p:nvPr/>
            </p:nvGrpSpPr>
            <p:grpSpPr>
              <a:xfrm>
                <a:off x="3467429" y="3778654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63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4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65" name="Straight Connector 32"/>
                <p:cNvCxnSpPr>
                  <a:stCxn id="464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5" name="Straight Connector 23"/>
              <p:cNvCxnSpPr/>
              <p:nvPr/>
            </p:nvCxnSpPr>
            <p:spPr>
              <a:xfrm flipV="1">
                <a:off x="3542752" y="3554414"/>
                <a:ext cx="309795" cy="406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6" name="Skupina 455"/>
              <p:cNvGrpSpPr/>
              <p:nvPr/>
            </p:nvGrpSpPr>
            <p:grpSpPr>
              <a:xfrm>
                <a:off x="3797953" y="3488104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58" name="Straight Connector 32"/>
                <p:cNvCxnSpPr>
                  <a:stCxn id="462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9" name="Skupina 458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60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2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57" name="TextovéPole 456"/>
              <p:cNvSpPr txBox="1"/>
              <p:nvPr/>
            </p:nvSpPr>
            <p:spPr>
              <a:xfrm>
                <a:off x="2766871" y="3255139"/>
                <a:ext cx="1219948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 err="1"/>
                  <a:t>composite</a:t>
                </a:r>
                <a:endParaRPr lang="cs-CZ" sz="1050" dirty="0"/>
              </a:p>
            </p:txBody>
          </p:sp>
        </p:grpSp>
        <p:grpSp>
          <p:nvGrpSpPr>
            <p:cNvPr id="466" name="Skupina 465"/>
            <p:cNvGrpSpPr/>
            <p:nvPr/>
          </p:nvGrpSpPr>
          <p:grpSpPr>
            <a:xfrm>
              <a:off x="2805701" y="6314539"/>
              <a:ext cx="1588993" cy="444952"/>
              <a:chOff x="2805701" y="6314539"/>
              <a:chExt cx="1588993" cy="444952"/>
            </a:xfrm>
          </p:grpSpPr>
          <p:cxnSp>
            <p:nvCxnSpPr>
              <p:cNvPr id="467" name="Straight Connector 23"/>
              <p:cNvCxnSpPr>
                <a:stCxn id="478" idx="2"/>
              </p:cNvCxnSpPr>
              <p:nvPr/>
            </p:nvCxnSpPr>
            <p:spPr>
              <a:xfrm>
                <a:off x="3546711" y="6488069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8" name="Skupina 467"/>
              <p:cNvGrpSpPr/>
              <p:nvPr/>
            </p:nvGrpSpPr>
            <p:grpSpPr>
              <a:xfrm flipV="1">
                <a:off x="3472646" y="6314539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47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479" name="Straight Connector 32"/>
                <p:cNvCxnSpPr>
                  <a:stCxn id="47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9" name="Straight Connector 23"/>
              <p:cNvCxnSpPr/>
              <p:nvPr/>
            </p:nvCxnSpPr>
            <p:spPr>
              <a:xfrm flipV="1">
                <a:off x="3545436" y="6693181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0" name="Skupina 469"/>
              <p:cNvGrpSpPr/>
              <p:nvPr/>
            </p:nvGrpSpPr>
            <p:grpSpPr>
              <a:xfrm flipV="1">
                <a:off x="4138759" y="6467344"/>
                <a:ext cx="255935" cy="292147"/>
                <a:chOff x="1203672" y="3497956"/>
                <a:chExt cx="255935" cy="292147"/>
              </a:xfrm>
            </p:grpSpPr>
            <p:cxnSp>
              <p:nvCxnSpPr>
                <p:cNvPr id="472" name="Straight Connector 32"/>
                <p:cNvCxnSpPr>
                  <a:stCxn id="476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73" name="Skupina 472"/>
                <p:cNvGrpSpPr/>
                <p:nvPr/>
              </p:nvGrpSpPr>
              <p:grpSpPr>
                <a:xfrm>
                  <a:off x="1203672" y="3497956"/>
                  <a:ext cx="255935" cy="292147"/>
                  <a:chOff x="4460081" y="3268293"/>
                  <a:chExt cx="255935" cy="292147"/>
                </a:xfrm>
              </p:grpSpPr>
              <p:cxnSp>
                <p:nvCxnSpPr>
                  <p:cNvPr id="474" name="Straight Connector 4"/>
                  <p:cNvCxnSpPr/>
                  <p:nvPr/>
                </p:nvCxnSpPr>
                <p:spPr>
                  <a:xfrm>
                    <a:off x="4588167" y="3416424"/>
                    <a:ext cx="127849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7"/>
                  <p:cNvCxnSpPr/>
                  <p:nvPr/>
                </p:nvCxnSpPr>
                <p:spPr>
                  <a:xfrm flipH="1">
                    <a:off x="4460081" y="3416424"/>
                    <a:ext cx="128088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6" name="Oval 21"/>
                  <p:cNvSpPr/>
                  <p:nvPr/>
                </p:nvSpPr>
                <p:spPr>
                  <a:xfrm>
                    <a:off x="4514100" y="3268293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</p:grpSp>
          <p:sp>
            <p:nvSpPr>
              <p:cNvPr id="471" name="TextovéPole 470"/>
              <p:cNvSpPr txBox="1"/>
              <p:nvPr/>
            </p:nvSpPr>
            <p:spPr>
              <a:xfrm rot="10800000" flipV="1">
                <a:off x="2805701" y="6377283"/>
                <a:ext cx="793665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detail</a:t>
                </a:r>
              </a:p>
            </p:txBody>
          </p:sp>
        </p:grpSp>
        <p:grpSp>
          <p:nvGrpSpPr>
            <p:cNvPr id="480" name="Skupina 479"/>
            <p:cNvGrpSpPr/>
            <p:nvPr/>
          </p:nvGrpSpPr>
          <p:grpSpPr>
            <a:xfrm>
              <a:off x="1418253" y="4575629"/>
              <a:ext cx="2342607" cy="1674258"/>
              <a:chOff x="1418253" y="4575629"/>
              <a:chExt cx="2342607" cy="1674258"/>
            </a:xfrm>
          </p:grpSpPr>
          <p:cxnSp>
            <p:nvCxnSpPr>
              <p:cNvPr id="481" name="Straight Connector 23"/>
              <p:cNvCxnSpPr>
                <a:stCxn id="487" idx="0"/>
                <a:endCxn id="482" idx="0"/>
              </p:cNvCxnSpPr>
              <p:nvPr/>
            </p:nvCxnSpPr>
            <p:spPr>
              <a:xfrm>
                <a:off x="1492319" y="4867776"/>
                <a:ext cx="1970597" cy="130804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2" name="Oval 21"/>
              <p:cNvSpPr/>
              <p:nvPr/>
            </p:nvSpPr>
            <p:spPr>
              <a:xfrm rot="16200000">
                <a:off x="3462917" y="61017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grpSp>
            <p:nvGrpSpPr>
              <p:cNvPr id="483" name="Skupina 482"/>
              <p:cNvGrpSpPr/>
              <p:nvPr/>
            </p:nvGrpSpPr>
            <p:grpSpPr>
              <a:xfrm flipV="1">
                <a:off x="1418253" y="4575629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86" name="Straight Connector 32"/>
                <p:cNvCxnSpPr>
                  <a:stCxn id="487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7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  <p:cxnSp>
            <p:nvCxnSpPr>
              <p:cNvPr id="484" name="Straight Connector 32"/>
              <p:cNvCxnSpPr/>
              <p:nvPr/>
            </p:nvCxnSpPr>
            <p:spPr>
              <a:xfrm flipV="1">
                <a:off x="3616844" y="6174830"/>
                <a:ext cx="1440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5" name="TextovéPole 484"/>
              <p:cNvSpPr txBox="1"/>
              <p:nvPr/>
            </p:nvSpPr>
            <p:spPr>
              <a:xfrm rot="2072079" flipH="1">
                <a:off x="2168173" y="5549223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R01</a:t>
                </a:r>
              </a:p>
            </p:txBody>
          </p:sp>
        </p:grpSp>
        <p:grpSp>
          <p:nvGrpSpPr>
            <p:cNvPr id="488" name="Skupina 487"/>
            <p:cNvGrpSpPr/>
            <p:nvPr/>
          </p:nvGrpSpPr>
          <p:grpSpPr>
            <a:xfrm flipH="1">
              <a:off x="5403601" y="4575311"/>
              <a:ext cx="2342607" cy="1674258"/>
              <a:chOff x="1418253" y="4575629"/>
              <a:chExt cx="2342607" cy="1674258"/>
            </a:xfrm>
          </p:grpSpPr>
          <p:cxnSp>
            <p:nvCxnSpPr>
              <p:cNvPr id="489" name="Straight Connector 23"/>
              <p:cNvCxnSpPr>
                <a:stCxn id="495" idx="0"/>
                <a:endCxn id="490" idx="0"/>
              </p:cNvCxnSpPr>
              <p:nvPr/>
            </p:nvCxnSpPr>
            <p:spPr>
              <a:xfrm>
                <a:off x="1492319" y="4867776"/>
                <a:ext cx="1970597" cy="1308044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Oval 21"/>
              <p:cNvSpPr/>
              <p:nvPr/>
            </p:nvSpPr>
            <p:spPr>
              <a:xfrm rot="16200000">
                <a:off x="3462917" y="6101756"/>
                <a:ext cx="148131" cy="148131"/>
              </a:xfrm>
              <a:prstGeom prst="ellips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  <p:grpSp>
            <p:nvGrpSpPr>
              <p:cNvPr id="491" name="Skupina 490"/>
              <p:cNvGrpSpPr/>
              <p:nvPr/>
            </p:nvGrpSpPr>
            <p:grpSpPr>
              <a:xfrm flipV="1">
                <a:off x="1418253" y="4575629"/>
                <a:ext cx="148131" cy="292147"/>
                <a:chOff x="1257691" y="3497956"/>
                <a:chExt cx="148131" cy="292147"/>
              </a:xfrm>
            </p:grpSpPr>
            <p:cxnSp>
              <p:nvCxnSpPr>
                <p:cNvPr id="494" name="Straight Connector 32"/>
                <p:cNvCxnSpPr>
                  <a:stCxn id="495" idx="4"/>
                </p:cNvCxnSpPr>
                <p:nvPr/>
              </p:nvCxnSpPr>
              <p:spPr>
                <a:xfrm>
                  <a:off x="1331757" y="3646087"/>
                  <a:ext cx="0" cy="14401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5" name="Oval 21"/>
                <p:cNvSpPr/>
                <p:nvPr/>
              </p:nvSpPr>
              <p:spPr>
                <a:xfrm>
                  <a:off x="1257691" y="3497956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</p:grpSp>
          <p:cxnSp>
            <p:nvCxnSpPr>
              <p:cNvPr id="492" name="Straight Connector 32"/>
              <p:cNvCxnSpPr/>
              <p:nvPr/>
            </p:nvCxnSpPr>
            <p:spPr>
              <a:xfrm flipV="1">
                <a:off x="3616844" y="6174830"/>
                <a:ext cx="1440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3" name="TextovéPole 492"/>
              <p:cNvSpPr txBox="1"/>
              <p:nvPr/>
            </p:nvSpPr>
            <p:spPr>
              <a:xfrm rot="2072079" flipH="1">
                <a:off x="2168175" y="5549223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R02</a:t>
                </a:r>
              </a:p>
            </p:txBody>
          </p:sp>
        </p:grpSp>
        <p:cxnSp>
          <p:nvCxnSpPr>
            <p:cNvPr id="496" name="Straight Connector 32"/>
            <p:cNvCxnSpPr/>
            <p:nvPr/>
          </p:nvCxnSpPr>
          <p:spPr>
            <a:xfrm flipH="1" flipV="1">
              <a:off x="7572344" y="4615036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32"/>
            <p:cNvCxnSpPr/>
            <p:nvPr/>
          </p:nvCxnSpPr>
          <p:spPr>
            <a:xfrm flipH="1" flipV="1">
              <a:off x="1391361" y="4635658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8" name="Skupina 497"/>
            <p:cNvGrpSpPr/>
            <p:nvPr/>
          </p:nvGrpSpPr>
          <p:grpSpPr>
            <a:xfrm>
              <a:off x="4809752" y="1304034"/>
              <a:ext cx="900320" cy="694184"/>
              <a:chOff x="4809752" y="1304034"/>
              <a:chExt cx="900320" cy="694184"/>
            </a:xfrm>
          </p:grpSpPr>
          <p:cxnSp>
            <p:nvCxnSpPr>
              <p:cNvPr id="499" name="Straight Connector 23"/>
              <p:cNvCxnSpPr>
                <a:stCxn id="508" idx="2"/>
              </p:cNvCxnSpPr>
              <p:nvPr/>
            </p:nvCxnSpPr>
            <p:spPr>
              <a:xfrm flipH="1" flipV="1">
                <a:off x="5636007" y="1619576"/>
                <a:ext cx="0" cy="205112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0" name="Skupina 499"/>
              <p:cNvGrpSpPr/>
              <p:nvPr/>
            </p:nvGrpSpPr>
            <p:grpSpPr>
              <a:xfrm flipH="1">
                <a:off x="5426164" y="1796302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507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8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509" name="Straight Connector 32"/>
                <p:cNvCxnSpPr>
                  <a:stCxn id="508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1" name="Straight Connector 23"/>
              <p:cNvCxnSpPr/>
              <p:nvPr/>
            </p:nvCxnSpPr>
            <p:spPr>
              <a:xfrm flipH="1">
                <a:off x="4989365" y="1617019"/>
                <a:ext cx="647917" cy="2557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" name="TextovéPole 501"/>
              <p:cNvSpPr txBox="1"/>
              <p:nvPr/>
            </p:nvSpPr>
            <p:spPr>
              <a:xfrm flipH="1">
                <a:off x="4946083" y="1304034"/>
                <a:ext cx="638651" cy="375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cs-CZ" sz="1050" dirty="0"/>
                  <a:t>R22</a:t>
                </a:r>
              </a:p>
            </p:txBody>
          </p:sp>
          <p:grpSp>
            <p:nvGrpSpPr>
              <p:cNvPr id="503" name="Skupina 502"/>
              <p:cNvGrpSpPr/>
              <p:nvPr/>
            </p:nvGrpSpPr>
            <p:grpSpPr>
              <a:xfrm rot="16200000" flipH="1">
                <a:off x="4768756" y="1597301"/>
                <a:ext cx="283908" cy="201916"/>
                <a:chOff x="3469962" y="1804162"/>
                <a:chExt cx="283908" cy="201916"/>
              </a:xfrm>
            </p:grpSpPr>
            <p:cxnSp>
              <p:nvCxnSpPr>
                <p:cNvPr id="504" name="Straight Connector 32"/>
                <p:cNvCxnSpPr/>
                <p:nvPr/>
              </p:nvCxnSpPr>
              <p:spPr>
                <a:xfrm rot="16200000">
                  <a:off x="3580905" y="1905120"/>
                  <a:ext cx="201916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5" name="Oval 39"/>
                <p:cNvSpPr/>
                <p:nvPr/>
              </p:nvSpPr>
              <p:spPr>
                <a:xfrm rot="5400000">
                  <a:off x="3469962" y="1832548"/>
                  <a:ext cx="148131" cy="148131"/>
                </a:xfrm>
                <a:prstGeom prst="ellips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/>
                </a:p>
              </p:txBody>
            </p:sp>
            <p:cxnSp>
              <p:nvCxnSpPr>
                <p:cNvPr id="506" name="Straight Connector 32"/>
                <p:cNvCxnSpPr>
                  <a:stCxn id="505" idx="0"/>
                </p:cNvCxnSpPr>
                <p:nvPr/>
              </p:nvCxnSpPr>
              <p:spPr>
                <a:xfrm>
                  <a:off x="3618093" y="1906614"/>
                  <a:ext cx="135777" cy="0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0" name="Skupina 509"/>
            <p:cNvGrpSpPr/>
            <p:nvPr/>
          </p:nvGrpSpPr>
          <p:grpSpPr>
            <a:xfrm>
              <a:off x="5164659" y="3261186"/>
              <a:ext cx="675392" cy="711524"/>
              <a:chOff x="5164659" y="3261186"/>
              <a:chExt cx="675392" cy="711524"/>
            </a:xfrm>
          </p:grpSpPr>
          <p:grpSp>
            <p:nvGrpSpPr>
              <p:cNvPr id="511" name="Skupina 510"/>
              <p:cNvGrpSpPr/>
              <p:nvPr/>
            </p:nvGrpSpPr>
            <p:grpSpPr>
              <a:xfrm flipH="1">
                <a:off x="5189149" y="3261186"/>
                <a:ext cx="650902" cy="711524"/>
                <a:chOff x="3349201" y="3269046"/>
                <a:chExt cx="650902" cy="711524"/>
              </a:xfrm>
            </p:grpSpPr>
            <p:cxnSp>
              <p:nvCxnSpPr>
                <p:cNvPr id="513" name="Straight Connector 23"/>
                <p:cNvCxnSpPr>
                  <a:stCxn id="521" idx="2"/>
                </p:cNvCxnSpPr>
                <p:nvPr/>
              </p:nvCxnSpPr>
              <p:spPr>
                <a:xfrm flipH="1" flipV="1">
                  <a:off x="3540407" y="3554953"/>
                  <a:ext cx="1087" cy="252087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4" name="Skupina 513"/>
                <p:cNvGrpSpPr/>
                <p:nvPr/>
              </p:nvGrpSpPr>
              <p:grpSpPr>
                <a:xfrm>
                  <a:off x="3467429" y="3778654"/>
                  <a:ext cx="283908" cy="201916"/>
                  <a:chOff x="3469962" y="1804162"/>
                  <a:chExt cx="283908" cy="201916"/>
                </a:xfrm>
              </p:grpSpPr>
              <p:cxnSp>
                <p:nvCxnSpPr>
                  <p:cNvPr id="520" name="Straight Connector 32"/>
                  <p:cNvCxnSpPr/>
                  <p:nvPr/>
                </p:nvCxnSpPr>
                <p:spPr>
                  <a:xfrm rot="16200000">
                    <a:off x="3580905" y="1905120"/>
                    <a:ext cx="201916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1" name="Oval 39"/>
                  <p:cNvSpPr/>
                  <p:nvPr/>
                </p:nvSpPr>
                <p:spPr>
                  <a:xfrm rot="5400000">
                    <a:off x="3469962" y="1832548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  <p:cxnSp>
                <p:nvCxnSpPr>
                  <p:cNvPr id="522" name="Straight Connector 32"/>
                  <p:cNvCxnSpPr>
                    <a:stCxn id="521" idx="0"/>
                  </p:cNvCxnSpPr>
                  <p:nvPr/>
                </p:nvCxnSpPr>
                <p:spPr>
                  <a:xfrm>
                    <a:off x="3618093" y="1906614"/>
                    <a:ext cx="135777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5" name="Straight Connector 23"/>
                <p:cNvCxnSpPr/>
                <p:nvPr/>
              </p:nvCxnSpPr>
              <p:spPr>
                <a:xfrm flipV="1">
                  <a:off x="3542752" y="3554414"/>
                  <a:ext cx="309795" cy="406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16" name="Skupina 515"/>
                <p:cNvGrpSpPr/>
                <p:nvPr/>
              </p:nvGrpSpPr>
              <p:grpSpPr>
                <a:xfrm>
                  <a:off x="3851972" y="3488104"/>
                  <a:ext cx="148131" cy="292147"/>
                  <a:chOff x="1257691" y="3497956"/>
                  <a:chExt cx="148131" cy="292147"/>
                </a:xfrm>
              </p:grpSpPr>
              <p:cxnSp>
                <p:nvCxnSpPr>
                  <p:cNvPr id="518" name="Straight Connector 32"/>
                  <p:cNvCxnSpPr>
                    <a:stCxn id="519" idx="4"/>
                  </p:cNvCxnSpPr>
                  <p:nvPr/>
                </p:nvCxnSpPr>
                <p:spPr>
                  <a:xfrm>
                    <a:off x="1331757" y="3646087"/>
                    <a:ext cx="0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9" name="Oval 21"/>
                  <p:cNvSpPr/>
                  <p:nvPr/>
                </p:nvSpPr>
                <p:spPr>
                  <a:xfrm>
                    <a:off x="1257691" y="3497956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  <p:sp>
              <p:nvSpPr>
                <p:cNvPr id="517" name="TextovéPole 516"/>
                <p:cNvSpPr txBox="1"/>
                <p:nvPr/>
              </p:nvSpPr>
              <p:spPr>
                <a:xfrm>
                  <a:off x="3349201" y="3269046"/>
                  <a:ext cx="638650" cy="375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1050" dirty="0"/>
                    <a:t>R11</a:t>
                  </a:r>
                </a:p>
              </p:txBody>
            </p:sp>
          </p:grpSp>
          <p:cxnSp>
            <p:nvCxnSpPr>
              <p:cNvPr id="512" name="Straight Connector 32"/>
              <p:cNvCxnSpPr/>
              <p:nvPr/>
            </p:nvCxnSpPr>
            <p:spPr>
              <a:xfrm flipH="1">
                <a:off x="5164659" y="3700383"/>
                <a:ext cx="201916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3" name="Skupina 522"/>
            <p:cNvGrpSpPr/>
            <p:nvPr/>
          </p:nvGrpSpPr>
          <p:grpSpPr>
            <a:xfrm>
              <a:off x="4848380" y="6306679"/>
              <a:ext cx="1457699" cy="444952"/>
              <a:chOff x="4848380" y="6306679"/>
              <a:chExt cx="1457699" cy="444952"/>
            </a:xfrm>
          </p:grpSpPr>
          <p:grpSp>
            <p:nvGrpSpPr>
              <p:cNvPr id="524" name="Skupina 523"/>
              <p:cNvGrpSpPr/>
              <p:nvPr/>
            </p:nvGrpSpPr>
            <p:grpSpPr>
              <a:xfrm flipH="1">
                <a:off x="4848380" y="6306679"/>
                <a:ext cx="1457699" cy="444952"/>
                <a:chOff x="2883210" y="6314539"/>
                <a:chExt cx="1457699" cy="444952"/>
              </a:xfrm>
            </p:grpSpPr>
            <p:cxnSp>
              <p:nvCxnSpPr>
                <p:cNvPr id="526" name="Straight Connector 23"/>
                <p:cNvCxnSpPr>
                  <a:stCxn id="534" idx="2"/>
                </p:cNvCxnSpPr>
                <p:nvPr/>
              </p:nvCxnSpPr>
              <p:spPr>
                <a:xfrm>
                  <a:off x="3546711" y="6488069"/>
                  <a:ext cx="0" cy="205112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7" name="Skupina 526"/>
                <p:cNvGrpSpPr/>
                <p:nvPr/>
              </p:nvGrpSpPr>
              <p:grpSpPr>
                <a:xfrm flipV="1">
                  <a:off x="3472646" y="6314539"/>
                  <a:ext cx="283908" cy="201916"/>
                  <a:chOff x="3469962" y="1804162"/>
                  <a:chExt cx="283908" cy="201916"/>
                </a:xfrm>
              </p:grpSpPr>
              <p:cxnSp>
                <p:nvCxnSpPr>
                  <p:cNvPr id="533" name="Straight Connector 32"/>
                  <p:cNvCxnSpPr/>
                  <p:nvPr/>
                </p:nvCxnSpPr>
                <p:spPr>
                  <a:xfrm rot="16200000">
                    <a:off x="3580905" y="1905120"/>
                    <a:ext cx="201916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4" name="Oval 39"/>
                  <p:cNvSpPr/>
                  <p:nvPr/>
                </p:nvSpPr>
                <p:spPr>
                  <a:xfrm rot="5400000">
                    <a:off x="3469962" y="1832548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  <p:cxnSp>
                <p:nvCxnSpPr>
                  <p:cNvPr id="535" name="Straight Connector 32"/>
                  <p:cNvCxnSpPr>
                    <a:stCxn id="534" idx="0"/>
                  </p:cNvCxnSpPr>
                  <p:nvPr/>
                </p:nvCxnSpPr>
                <p:spPr>
                  <a:xfrm>
                    <a:off x="3618093" y="1906614"/>
                    <a:ext cx="135777" cy="0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8" name="Straight Connector 23"/>
                <p:cNvCxnSpPr/>
                <p:nvPr/>
              </p:nvCxnSpPr>
              <p:spPr>
                <a:xfrm flipV="1">
                  <a:off x="3545436" y="6693181"/>
                  <a:ext cx="647917" cy="2557"/>
                </a:xfrm>
                <a:prstGeom prst="line">
                  <a:avLst/>
                </a:prstGeom>
                <a:ln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9" name="Skupina 528"/>
                <p:cNvGrpSpPr/>
                <p:nvPr/>
              </p:nvGrpSpPr>
              <p:grpSpPr>
                <a:xfrm flipV="1">
                  <a:off x="4192778" y="6467344"/>
                  <a:ext cx="148131" cy="292147"/>
                  <a:chOff x="1257691" y="3497956"/>
                  <a:chExt cx="148131" cy="292147"/>
                </a:xfrm>
              </p:grpSpPr>
              <p:cxnSp>
                <p:nvCxnSpPr>
                  <p:cNvPr id="531" name="Straight Connector 32"/>
                  <p:cNvCxnSpPr>
                    <a:stCxn id="532" idx="4"/>
                  </p:cNvCxnSpPr>
                  <p:nvPr/>
                </p:nvCxnSpPr>
                <p:spPr>
                  <a:xfrm>
                    <a:off x="1331757" y="3646087"/>
                    <a:ext cx="0" cy="144016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2" name="Oval 21"/>
                  <p:cNvSpPr/>
                  <p:nvPr/>
                </p:nvSpPr>
                <p:spPr>
                  <a:xfrm>
                    <a:off x="1257691" y="3497956"/>
                    <a:ext cx="148131" cy="148131"/>
                  </a:xfrm>
                  <a:prstGeom prst="ellips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sz="1200"/>
                  </a:p>
                </p:txBody>
              </p:sp>
            </p:grpSp>
            <p:sp>
              <p:nvSpPr>
                <p:cNvPr id="530" name="TextovéPole 529"/>
                <p:cNvSpPr txBox="1"/>
                <p:nvPr/>
              </p:nvSpPr>
              <p:spPr>
                <a:xfrm rot="10800000" flipV="1">
                  <a:off x="2883210" y="6377283"/>
                  <a:ext cx="638651" cy="375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1050" dirty="0"/>
                    <a:t>R33</a:t>
                  </a:r>
                </a:p>
              </p:txBody>
            </p:sp>
          </p:grpSp>
          <p:cxnSp>
            <p:nvCxnSpPr>
              <p:cNvPr id="525" name="Straight Connector 32"/>
              <p:cNvCxnSpPr/>
              <p:nvPr/>
            </p:nvCxnSpPr>
            <p:spPr>
              <a:xfrm flipH="1" flipV="1">
                <a:off x="4860159" y="6516455"/>
                <a:ext cx="135777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6" name="Straight Connector 32"/>
            <p:cNvCxnSpPr/>
            <p:nvPr/>
          </p:nvCxnSpPr>
          <p:spPr>
            <a:xfrm rot="5400000" flipV="1">
              <a:off x="3587331" y="6175202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32"/>
            <p:cNvCxnSpPr/>
            <p:nvPr/>
          </p:nvCxnSpPr>
          <p:spPr>
            <a:xfrm rot="16200000" flipH="1" flipV="1">
              <a:off x="5402383" y="6165114"/>
              <a:ext cx="201916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53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4E3F95-2FD9-4A48-89EC-66A3B8FBBCCC}" type="slidenum">
              <a:rPr lang="en-US" altLang="cs-CZ" smtClean="0"/>
              <a:pPr/>
              <a:t>6</a:t>
            </a:fld>
            <a:endParaRPr lang="en-US" alt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the Agent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can be centered in the agent role? </a:t>
            </a:r>
          </a:p>
          <a:p>
            <a:r>
              <a:rPr lang="en-US" dirty="0"/>
              <a:t>Agent has requirements</a:t>
            </a:r>
          </a:p>
          <a:p>
            <a:r>
              <a:rPr lang="en-US" dirty="0"/>
              <a:t>Requirements can be modelled</a:t>
            </a:r>
          </a:p>
          <a:p>
            <a:endParaRPr lang="en-US" dirty="0"/>
          </a:p>
        </p:txBody>
      </p:sp>
      <p:sp>
        <p:nvSpPr>
          <p:cNvPr id="7" name="Rectangle 24"/>
          <p:cNvSpPr/>
          <p:nvPr/>
        </p:nvSpPr>
        <p:spPr>
          <a:xfrm>
            <a:off x="2297478" y="4509408"/>
            <a:ext cx="1028096" cy="51582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Agent</a:t>
            </a:r>
            <a:endParaRPr lang="en-US" sz="1200" dirty="0"/>
          </a:p>
        </p:txBody>
      </p:sp>
      <p:sp>
        <p:nvSpPr>
          <p:cNvPr id="10" name="Rectangle 24"/>
          <p:cNvSpPr/>
          <p:nvPr/>
        </p:nvSpPr>
        <p:spPr>
          <a:xfrm>
            <a:off x="9215033" y="4509407"/>
            <a:ext cx="1028096" cy="51582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Model</a:t>
            </a:r>
            <a:endParaRPr lang="en-US" sz="1200" dirty="0"/>
          </a:p>
        </p:txBody>
      </p:sp>
      <p:sp>
        <p:nvSpPr>
          <p:cNvPr id="11" name="Rectangle 24"/>
          <p:cNvSpPr/>
          <p:nvPr/>
        </p:nvSpPr>
        <p:spPr>
          <a:xfrm>
            <a:off x="5574198" y="4509406"/>
            <a:ext cx="1392211" cy="51582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Requirement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>
            <a:stCxn id="7" idx="3"/>
            <a:endCxn id="11" idx="1"/>
          </p:cNvCxnSpPr>
          <p:nvPr/>
        </p:nvCxnSpPr>
        <p:spPr bwMode="auto">
          <a:xfrm flipV="1">
            <a:off x="3325574" y="4767318"/>
            <a:ext cx="2248624" cy="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11" idx="3"/>
            <a:endCxn id="10" idx="1"/>
          </p:cNvCxnSpPr>
          <p:nvPr/>
        </p:nvCxnSpPr>
        <p:spPr bwMode="auto">
          <a:xfrm>
            <a:off x="6966409" y="4767318"/>
            <a:ext cx="2248624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8512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889609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1470025"/>
          </a:xfrm>
        </p:spPr>
        <p:txBody>
          <a:bodyPr/>
          <a:lstStyle/>
          <a:p>
            <a:r>
              <a:rPr lang="en-US"/>
              <a:t>What is related to requirements?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901FB8-79D7-40DD-B87E-A8E6173C1EFA}"/>
              </a:ext>
            </a:extLst>
          </p:cNvPr>
          <p:cNvSpPr txBox="1"/>
          <p:nvPr/>
        </p:nvSpPr>
        <p:spPr>
          <a:xfrm>
            <a:off x="3646855" y="3872663"/>
            <a:ext cx="1345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forming / formed by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C43CA1F-0955-4FEE-A548-5E6D1A11443F}"/>
              </a:ext>
            </a:extLst>
          </p:cNvPr>
          <p:cNvSpPr txBox="1"/>
          <p:nvPr/>
        </p:nvSpPr>
        <p:spPr>
          <a:xfrm>
            <a:off x="6411063" y="3889609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occurring within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01C038-A1C0-4295-9B76-C9A18A5B41A0}"/>
              </a:ext>
            </a:extLst>
          </p:cNvPr>
          <p:cNvSpPr txBox="1"/>
          <p:nvPr/>
        </p:nvSpPr>
        <p:spPr>
          <a:xfrm rot="5400000">
            <a:off x="5441278" y="50091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solved by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E271121-1BB0-4B0A-B0B7-E67F554E1C6C}"/>
              </a:ext>
            </a:extLst>
          </p:cNvPr>
          <p:cNvSpPr txBox="1"/>
          <p:nvPr/>
        </p:nvSpPr>
        <p:spPr>
          <a:xfrm rot="16200000">
            <a:off x="5063191" y="2292776"/>
            <a:ext cx="6367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fulfilling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D9B8141-2897-42D5-973D-364B60BB5B62}"/>
              </a:ext>
            </a:extLst>
          </p:cNvPr>
          <p:cNvSpPr txBox="1"/>
          <p:nvPr/>
        </p:nvSpPr>
        <p:spPr>
          <a:xfrm>
            <a:off x="4248654" y="4532529"/>
            <a:ext cx="8467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addressing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82A2BFB-D0AB-4238-9110-9CADF9B51557}"/>
              </a:ext>
            </a:extLst>
          </p:cNvPr>
          <p:cNvSpPr txBox="1"/>
          <p:nvPr/>
        </p:nvSpPr>
        <p:spPr>
          <a:xfrm>
            <a:off x="6176725" y="2712543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recorded in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BABB25F6-EDEE-4269-B698-E72597009502}"/>
              </a:ext>
            </a:extLst>
          </p:cNvPr>
          <p:cNvSpPr/>
          <p:nvPr/>
        </p:nvSpPr>
        <p:spPr>
          <a:xfrm>
            <a:off x="5093203" y="1132758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9257B3E-505B-4465-8687-06AD8109D22B}"/>
              </a:ext>
            </a:extLst>
          </p:cNvPr>
          <p:cNvSpPr/>
          <p:nvPr/>
        </p:nvSpPr>
        <p:spPr>
          <a:xfrm>
            <a:off x="7714072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Context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4EDDB000-530A-4662-ADE4-67F28A9B50EF}"/>
              </a:ext>
            </a:extLst>
          </p:cNvPr>
          <p:cNvSpPr/>
          <p:nvPr/>
        </p:nvSpPr>
        <p:spPr>
          <a:xfrm>
            <a:off x="6987600" y="1860513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78A21BD-9075-4376-A4B4-54AB9B00BFC0}"/>
              </a:ext>
            </a:extLst>
          </p:cNvPr>
          <p:cNvSpPr/>
          <p:nvPr/>
        </p:nvSpPr>
        <p:spPr>
          <a:xfrm>
            <a:off x="5107746" y="350570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Requirement</a:t>
            </a:r>
          </a:p>
          <a:p>
            <a:pPr algn="ctr"/>
            <a:endParaRPr lang="en-US" sz="1000" dirty="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E813A25-4CBB-4793-91CB-E2EAA9F64082}"/>
              </a:ext>
            </a:extLst>
          </p:cNvPr>
          <p:cNvSpPr/>
          <p:nvPr/>
        </p:nvSpPr>
        <p:spPr>
          <a:xfrm>
            <a:off x="2369659" y="3505700"/>
            <a:ext cx="10535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Case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EB301CFA-36F2-45E9-834D-6E03F58CA147}"/>
              </a:ext>
            </a:extLst>
          </p:cNvPr>
          <p:cNvSpPr/>
          <p:nvPr/>
        </p:nvSpPr>
        <p:spPr>
          <a:xfrm>
            <a:off x="3328170" y="4941580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Agent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C969165-F636-4FC9-8FC0-6C36664ECCA2}"/>
              </a:ext>
            </a:extLst>
          </p:cNvPr>
          <p:cNvSpPr/>
          <p:nvPr/>
        </p:nvSpPr>
        <p:spPr>
          <a:xfrm>
            <a:off x="5107746" y="5618956"/>
            <a:ext cx="94826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</a:t>
            </a:r>
          </a:p>
        </p:txBody>
      </p:sp>
      <p:cxnSp>
        <p:nvCxnSpPr>
          <p:cNvPr id="33" name="Spojnice: pravoúhlá 32">
            <a:extLst>
              <a:ext uri="{FF2B5EF4-FFF2-40B4-BE49-F238E27FC236}">
                <a16:creationId xmlns:a16="http://schemas.microsoft.com/office/drawing/2014/main" id="{C44913FC-E44D-4FB6-98F4-8C54F67B7A60}"/>
              </a:ext>
            </a:extLst>
          </p:cNvPr>
          <p:cNvCxnSpPr>
            <a:stCxn id="27" idx="0"/>
            <a:endCxn id="25" idx="2"/>
          </p:cNvCxnSpPr>
          <p:nvPr/>
        </p:nvCxnSpPr>
        <p:spPr>
          <a:xfrm rot="5400000" flipH="1" flipV="1">
            <a:off x="4278951" y="3638652"/>
            <a:ext cx="826280" cy="17795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1B2E01E3-F269-4437-B72D-7E77C1DF2D4D}"/>
              </a:ext>
            </a:extLst>
          </p:cNvPr>
          <p:cNvCxnSpPr>
            <a:stCxn id="25" idx="0"/>
            <a:endCxn id="20" idx="2"/>
          </p:cNvCxnSpPr>
          <p:nvPr/>
        </p:nvCxnSpPr>
        <p:spPr>
          <a:xfrm flipH="1" flipV="1">
            <a:off x="5567337" y="1742358"/>
            <a:ext cx="14543" cy="1763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279E6523-C886-4B7E-8E1C-CBF3C248E5B0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5581879" y="4115300"/>
            <a:ext cx="0" cy="1503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pojnice: pravoúhlá 36">
            <a:extLst>
              <a:ext uri="{FF2B5EF4-FFF2-40B4-BE49-F238E27FC236}">
                <a16:creationId xmlns:a16="http://schemas.microsoft.com/office/drawing/2014/main" id="{7FCA40E5-2892-419B-964B-DF07898C51B7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rot="5400000" flipH="1" flipV="1">
            <a:off x="6004014" y="2047980"/>
            <a:ext cx="1035587" cy="187985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2B3BFF4-0B98-41AA-96FD-01C6B6BA4402}"/>
              </a:ext>
            </a:extLst>
          </p:cNvPr>
          <p:cNvCxnSpPr>
            <a:stCxn id="25" idx="1"/>
            <a:endCxn id="26" idx="3"/>
          </p:cNvCxnSpPr>
          <p:nvPr/>
        </p:nvCxnSpPr>
        <p:spPr>
          <a:xfrm flipH="1">
            <a:off x="3423159" y="3810500"/>
            <a:ext cx="1684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46DD8091-FDA7-438D-A45D-B02EB3FC689C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6056013" y="3810500"/>
            <a:ext cx="16580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FD00BAC-F623-4DB9-8AE2-2CD0AE44EFF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22263"/>
            <a:ext cx="10363200" cy="1470025"/>
          </a:xfrm>
        </p:spPr>
        <p:txBody>
          <a:bodyPr/>
          <a:lstStyle/>
          <a:p>
            <a:r>
              <a:rPr lang="en-US"/>
              <a:t>What is related to requirements?</a:t>
            </a:r>
            <a:endParaRPr lang="en-US" dirty="0"/>
          </a:p>
        </p:txBody>
      </p:sp>
      <p:cxnSp>
        <p:nvCxnSpPr>
          <p:cNvPr id="6" name="Spojnice: pravoúhlá 5">
            <a:extLst>
              <a:ext uri="{FF2B5EF4-FFF2-40B4-BE49-F238E27FC236}">
                <a16:creationId xmlns:a16="http://schemas.microsoft.com/office/drawing/2014/main" id="{4A99414A-3B45-406F-8AB8-A079435CB0F2}"/>
              </a:ext>
            </a:extLst>
          </p:cNvPr>
          <p:cNvCxnSpPr>
            <a:stCxn id="20" idx="1"/>
            <a:endCxn id="26" idx="0"/>
          </p:cNvCxnSpPr>
          <p:nvPr/>
        </p:nvCxnSpPr>
        <p:spPr bwMode="auto">
          <a:xfrm rot="10800000" flipV="1">
            <a:off x="2896409" y="1437558"/>
            <a:ext cx="2196794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A6160B5-AFDB-4996-B5C1-2353784AAEEF}"/>
              </a:ext>
            </a:extLst>
          </p:cNvPr>
          <p:cNvSpPr txBox="1"/>
          <p:nvPr/>
        </p:nvSpPr>
        <p:spPr>
          <a:xfrm>
            <a:off x="3456923" y="146039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dirty="0"/>
              <a:t>achievable by</a:t>
            </a:r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FEA4A193-50AA-4F35-BD8F-01153FD0D592}"/>
              </a:ext>
            </a:extLst>
          </p:cNvPr>
          <p:cNvCxnSpPr>
            <a:stCxn id="20" idx="3"/>
            <a:endCxn id="23" idx="0"/>
          </p:cNvCxnSpPr>
          <p:nvPr/>
        </p:nvCxnSpPr>
        <p:spPr bwMode="auto">
          <a:xfrm>
            <a:off x="6041470" y="1437558"/>
            <a:ext cx="2146736" cy="206814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C2B89FF9-28B9-435A-84C0-65226935CBB7}"/>
              </a:ext>
            </a:extLst>
          </p:cNvPr>
          <p:cNvCxnSpPr>
            <a:stCxn id="23" idx="2"/>
            <a:endCxn id="28" idx="3"/>
          </p:cNvCxnSpPr>
          <p:nvPr/>
        </p:nvCxnSpPr>
        <p:spPr bwMode="auto">
          <a:xfrm rot="5400000">
            <a:off x="6217882" y="3953432"/>
            <a:ext cx="1808456" cy="21321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2226B21C-D587-40EE-8B77-C9DF464250F1}"/>
              </a:ext>
            </a:extLst>
          </p:cNvPr>
          <p:cNvCxnSpPr>
            <a:stCxn id="28" idx="1"/>
            <a:endCxn id="26" idx="2"/>
          </p:cNvCxnSpPr>
          <p:nvPr/>
        </p:nvCxnSpPr>
        <p:spPr bwMode="auto">
          <a:xfrm rot="10800000">
            <a:off x="2896410" y="4115300"/>
            <a:ext cx="2211337" cy="180845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pojnice: pravoúhlá 29">
            <a:extLst>
              <a:ext uri="{FF2B5EF4-FFF2-40B4-BE49-F238E27FC236}">
                <a16:creationId xmlns:a16="http://schemas.microsoft.com/office/drawing/2014/main" id="{8B847154-0C0F-4508-9ED6-03C55DE4752D}"/>
              </a:ext>
            </a:extLst>
          </p:cNvPr>
          <p:cNvCxnSpPr>
            <a:stCxn id="26" idx="0"/>
            <a:endCxn id="23" idx="0"/>
          </p:cNvCxnSpPr>
          <p:nvPr/>
        </p:nvCxnSpPr>
        <p:spPr bwMode="auto">
          <a:xfrm rot="5400000" flipH="1" flipV="1">
            <a:off x="5542307" y="859802"/>
            <a:ext cx="12700" cy="5291797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677B380E-96F5-48F8-91DD-A1D335649F3E}"/>
              </a:ext>
            </a:extLst>
          </p:cNvPr>
          <p:cNvSpPr txBox="1"/>
          <p:nvPr/>
        </p:nvSpPr>
        <p:spPr>
          <a:xfrm>
            <a:off x="6924052" y="1130306"/>
            <a:ext cx="1215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achievable within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70A3B80-A6E1-4CD6-B763-829C6E160459}"/>
              </a:ext>
            </a:extLst>
          </p:cNvPr>
          <p:cNvSpPr txBox="1"/>
          <p:nvPr/>
        </p:nvSpPr>
        <p:spPr>
          <a:xfrm>
            <a:off x="6702257" y="5580630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within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1798199-4CAA-4254-8D8E-077B938A60EF}"/>
              </a:ext>
            </a:extLst>
          </p:cNvPr>
          <p:cNvSpPr txBox="1"/>
          <p:nvPr/>
        </p:nvSpPr>
        <p:spPr>
          <a:xfrm>
            <a:off x="3140947" y="5949198"/>
            <a:ext cx="920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 sz="1050" dirty="0"/>
              <a:t>creatable by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496FDE8D-5D32-4DA8-BF1D-7F14B4B274AB}"/>
              </a:ext>
            </a:extLst>
          </p:cNvPr>
          <p:cNvSpPr txBox="1"/>
          <p:nvPr/>
        </p:nvSpPr>
        <p:spPr>
          <a:xfrm>
            <a:off x="3582752" y="2918312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1050"/>
            </a:lvl1pPr>
          </a:lstStyle>
          <a:p>
            <a:r>
              <a:rPr lang="en-US"/>
              <a:t>i</a:t>
            </a:r>
            <a:r>
              <a:rPr lang="en-US" sz="1050"/>
              <a:t>dentified </a:t>
            </a:r>
            <a:r>
              <a:rPr lang="en-US" sz="1050" dirty="0"/>
              <a:t>within</a:t>
            </a:r>
          </a:p>
        </p:txBody>
      </p:sp>
    </p:spTree>
    <p:extLst>
      <p:ext uri="{BB962C8B-B14F-4D97-AF65-F5344CB8AC3E}">
        <p14:creationId xmlns:p14="http://schemas.microsoft.com/office/powerpoint/2010/main" val="199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357460-3D2A-4B42-BCAE-798358548B39}" type="slidenum">
              <a:rPr lang="en-US" altLang="cs-CZ" smtClean="0"/>
              <a:pPr/>
              <a:t>9</a:t>
            </a:fld>
            <a:endParaRPr lang="en-US" alt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rent a car like rent a bike, pick up the car along the road and go, any time, anywhere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Requirement: we want to solve the transportation issues</a:t>
            </a:r>
          </a:p>
          <a:p>
            <a:r>
              <a:rPr lang="en-US"/>
              <a:t>Agent: the city or municipality, citizens, tourists</a:t>
            </a:r>
          </a:p>
          <a:p>
            <a:r>
              <a:rPr lang="en-US"/>
              <a:t>Model: which type of transportation at which time for which group of people</a:t>
            </a:r>
          </a:p>
          <a:p>
            <a:r>
              <a:rPr lang="en-US"/>
              <a:t>goal: drive green! car sharing! reduce traffic jam and arrange the transportation better</a:t>
            </a:r>
          </a:p>
          <a:p>
            <a:r>
              <a:rPr lang="en-US"/>
              <a:t>Use case: Smart transportation projects, Car sharing projects </a:t>
            </a:r>
          </a:p>
          <a:p>
            <a:r>
              <a:rPr lang="en-US"/>
              <a:t>Service: real-time car booking service, service centre, reg. services etc. </a:t>
            </a:r>
          </a:p>
          <a:p>
            <a:r>
              <a:rPr lang="en-US"/>
              <a:t>Context: Smart 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29889"/>
      </p:ext>
    </p:extLst>
  </p:cSld>
  <p:clrMapOvr>
    <a:masterClrMapping/>
  </p:clrMapOvr>
</p:sld>
</file>

<file path=ppt/theme/theme1.xml><?xml version="1.0" encoding="utf-8"?>
<a:theme xmlns:a="http://schemas.openxmlformats.org/drawingml/2006/main" name="SSM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ME" id="{0A3DC109-B9CF-4488-A118-1A9542A2A54A}" vid="{960AA320-8F61-49BE-87BE-54DCF0470AFE}"/>
    </a:ext>
  </a:extLst>
</a:theme>
</file>

<file path=ppt/theme/theme2.xml><?xml version="1.0" encoding="utf-8"?>
<a:theme xmlns:a="http://schemas.openxmlformats.org/drawingml/2006/main" name="1_SSME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SME" id="{EDB88E08-8ACC-40F7-90B7-9657E5C083EF}" vid="{D39D7A8B-13A6-4A45-8F9D-2B062B60C406}"/>
    </a:ext>
  </a:ext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U_PPTprezentace_sablona_CZ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1_MU_PPTprezentace_sablona_CZ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1_MU_PPTprezentace_sablona_CZ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U_PPTprezentace_sablona_CZ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U_PPTprezentace_sablona_CZ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měsi">
  <a:themeElements>
    <a:clrScheme name="3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3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i-prezentace-16-9-cz-v11.potx" id="{CC8A8F36-F90E-47B8-AA8B-47CD9FA26D45}" vid="{F37B510A-92AD-44BC-A820-9903B202F070}"/>
    </a:ext>
  </a:extLst>
</a:theme>
</file>

<file path=ppt/theme/theme7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SSME</Template>
  <TotalTime>96</TotalTime>
  <Words>963</Words>
  <Application>Microsoft Office PowerPoint</Application>
  <PresentationFormat>Širokoúhlá obrazovka</PresentationFormat>
  <Paragraphs>347</Paragraphs>
  <Slides>20</Slides>
  <Notes>19</Notes>
  <HiddenSlides>1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Times New Roman</vt:lpstr>
      <vt:lpstr>Trebuchet MS</vt:lpstr>
      <vt:lpstr>Wingdings</vt:lpstr>
      <vt:lpstr>SSME</vt:lpstr>
      <vt:lpstr>1_SSME</vt:lpstr>
      <vt:lpstr>2_Směsi</vt:lpstr>
      <vt:lpstr>1_MU_PPTprezentace_sablona_CZ</vt:lpstr>
      <vt:lpstr>3_Směsi</vt:lpstr>
      <vt:lpstr>Prezentace_MU_CZ</vt:lpstr>
      <vt:lpstr>Diamond Do</vt:lpstr>
      <vt:lpstr>Diamond-Path Framework </vt:lpstr>
      <vt:lpstr>Diamond of Attention Focussing</vt:lpstr>
      <vt:lpstr>Diamond of Cognitive Elements</vt:lpstr>
      <vt:lpstr>Diamond of Agent – Team Organization</vt:lpstr>
      <vt:lpstr>Analysis of the Agent</vt:lpstr>
      <vt:lpstr>What is related to requirements?</vt:lpstr>
      <vt:lpstr>What is related to requirements?</vt:lpstr>
      <vt:lpstr>rent a car like rent a bike, pick up the car along the road and go, any time, anywhere</vt:lpstr>
      <vt:lpstr>Two special containers</vt:lpstr>
      <vt:lpstr>Composite edges</vt:lpstr>
      <vt:lpstr>R – edges – part 1</vt:lpstr>
      <vt:lpstr>R – edges – part 2</vt:lpstr>
      <vt:lpstr>Do diamond – nicer</vt:lpstr>
      <vt:lpstr>Diamond of Predictive Behaviour</vt:lpstr>
      <vt:lpstr>Prezentace aplikace PowerPoint</vt:lpstr>
      <vt:lpstr>What are the principles?</vt:lpstr>
      <vt:lpstr>Universal modelling</vt:lpstr>
      <vt:lpstr>Current Modelling Tools</vt:lpstr>
      <vt:lpstr>Meta-modelling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Diamond Do</dc:title>
  <dc:creator>Leonard Walletzky</dc:creator>
  <cp:lastModifiedBy>Leonard Walletzky</cp:lastModifiedBy>
  <cp:revision>8</cp:revision>
  <dcterms:created xsi:type="dcterms:W3CDTF">2017-03-08T12:16:18Z</dcterms:created>
  <dcterms:modified xsi:type="dcterms:W3CDTF">2022-03-15T08:48:34Z</dcterms:modified>
</cp:coreProperties>
</file>