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4" r:id="rId3"/>
    <p:sldId id="294" r:id="rId4"/>
    <p:sldId id="305" r:id="rId5"/>
    <p:sldId id="306" r:id="rId6"/>
    <p:sldId id="293" r:id="rId7"/>
    <p:sldId id="307" r:id="rId8"/>
    <p:sldId id="265" r:id="rId9"/>
    <p:sldId id="296" r:id="rId10"/>
    <p:sldId id="269" r:id="rId11"/>
    <p:sldId id="26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2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5" r:id="rId29"/>
    <p:sldId id="308" r:id="rId30"/>
    <p:sldId id="290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F5A90-D391-41D0-9A9D-696D9D881460}" v="50" dt="2023-04-25T07:47:41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59FF5A90-D391-41D0-9A9D-696D9D881460}"/>
    <pc:docChg chg="undo custSel addSld modSld">
      <pc:chgData name="Josef Spurný" userId="f2487294-cad8-448f-9662-d446bfe34fa3" providerId="ADAL" clId="{59FF5A90-D391-41D0-9A9D-696D9D881460}" dt="2023-04-25T07:48:20.866" v="449" actId="1076"/>
      <pc:docMkLst>
        <pc:docMk/>
      </pc:docMkLst>
      <pc:sldChg chg="modSp mod">
        <pc:chgData name="Josef Spurný" userId="f2487294-cad8-448f-9662-d446bfe34fa3" providerId="ADAL" clId="{59FF5A90-D391-41D0-9A9D-696D9D881460}" dt="2023-04-24T14:30:55.034" v="237" actId="6549"/>
        <pc:sldMkLst>
          <pc:docMk/>
          <pc:sldMk cId="1886171876" sldId="256"/>
        </pc:sldMkLst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1886171876" sldId="256"/>
            <ac:spMk id="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30:55.034" v="237" actId="6549"/>
          <ac:spMkLst>
            <pc:docMk/>
            <pc:sldMk cId="1886171876" sldId="256"/>
            <ac:spMk id="3" creationId="{00000000-0000-0000-0000-000000000000}"/>
          </ac:spMkLst>
        </pc:spChg>
      </pc:sldChg>
      <pc:sldChg chg="modSp">
        <pc:chgData name="Josef Spurný" userId="f2487294-cad8-448f-9662-d446bfe34fa3" providerId="ADAL" clId="{59FF5A90-D391-41D0-9A9D-696D9D881460}" dt="2023-04-24T14:18:56.997" v="1"/>
        <pc:sldMkLst>
          <pc:docMk/>
          <pc:sldMk cId="800006444" sldId="264"/>
        </pc:sldMkLst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800006444" sldId="264"/>
            <ac:spMk id="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800006444" sldId="264"/>
            <ac:spMk id="3" creationId="{00000000-0000-0000-0000-000000000000}"/>
          </ac:spMkLst>
        </pc:spChg>
      </pc:sldChg>
      <pc:sldChg chg="modSp">
        <pc:chgData name="Josef Spurný" userId="f2487294-cad8-448f-9662-d446bfe34fa3" providerId="ADAL" clId="{59FF5A90-D391-41D0-9A9D-696D9D881460}" dt="2023-04-24T14:18:56.997" v="1"/>
        <pc:sldMkLst>
          <pc:docMk/>
          <pc:sldMk cId="3261745157" sldId="265"/>
        </pc:sldMkLst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3261745157" sldId="265"/>
            <ac:spMk id="2" creationId="{00000000-0000-0000-0000-000000000000}"/>
          </ac:spMkLst>
        </pc:spChg>
        <pc:picChg chg="mod">
          <ac:chgData name="Josef Spurný" userId="f2487294-cad8-448f-9662-d446bfe34fa3" providerId="ADAL" clId="{59FF5A90-D391-41D0-9A9D-696D9D881460}" dt="2023-04-24T14:18:56.997" v="1"/>
          <ac:picMkLst>
            <pc:docMk/>
            <pc:sldMk cId="3261745157" sldId="265"/>
            <ac:picMk id="4" creationId="{00000000-0000-0000-0000-000000000000}"/>
          </ac:picMkLst>
        </pc:picChg>
      </pc:sldChg>
      <pc:sldChg chg="modSp mod">
        <pc:chgData name="Josef Spurný" userId="f2487294-cad8-448f-9662-d446bfe34fa3" providerId="ADAL" clId="{59FF5A90-D391-41D0-9A9D-696D9D881460}" dt="2023-04-24T14:20:27.170" v="14" actId="255"/>
        <pc:sldMkLst>
          <pc:docMk/>
          <pc:sldMk cId="2374305492" sldId="268"/>
        </pc:sldMkLst>
        <pc:spChg chg="mod">
          <ac:chgData name="Josef Spurný" userId="f2487294-cad8-448f-9662-d446bfe34fa3" providerId="ADAL" clId="{59FF5A90-D391-41D0-9A9D-696D9D881460}" dt="2023-04-24T14:20:27.170" v="14" actId="255"/>
          <ac:spMkLst>
            <pc:docMk/>
            <pc:sldMk cId="2374305492" sldId="268"/>
            <ac:spMk id="8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2374305492" sldId="268"/>
            <ac:spMk id="9" creationId="{00000000-0000-0000-0000-000000000000}"/>
          </ac:spMkLst>
        </pc:spChg>
      </pc:sldChg>
      <pc:sldChg chg="modSp mod">
        <pc:chgData name="Josef Spurný" userId="f2487294-cad8-448f-9662-d446bfe34fa3" providerId="ADAL" clId="{59FF5A90-D391-41D0-9A9D-696D9D881460}" dt="2023-04-24T14:47:52.222" v="329" actId="1076"/>
        <pc:sldMkLst>
          <pc:docMk/>
          <pc:sldMk cId="2160183855" sldId="269"/>
        </pc:sldMkLst>
        <pc:spChg chg="mod">
          <ac:chgData name="Josef Spurný" userId="f2487294-cad8-448f-9662-d446bfe34fa3" providerId="ADAL" clId="{59FF5A90-D391-41D0-9A9D-696D9D881460}" dt="2023-04-24T14:47:41.780" v="326" actId="403"/>
          <ac:spMkLst>
            <pc:docMk/>
            <pc:sldMk cId="2160183855" sldId="269"/>
            <ac:spMk id="2" creationId="{44FA1C65-CE7B-4AC0-9F2C-01E2F2AD5098}"/>
          </ac:spMkLst>
        </pc:spChg>
        <pc:spChg chg="mod">
          <ac:chgData name="Josef Spurný" userId="f2487294-cad8-448f-9662-d446bfe34fa3" providerId="ADAL" clId="{59FF5A90-D391-41D0-9A9D-696D9D881460}" dt="2023-04-24T14:47:33.429" v="324" actId="1038"/>
          <ac:spMkLst>
            <pc:docMk/>
            <pc:sldMk cId="2160183855" sldId="269"/>
            <ac:spMk id="7" creationId="{190DC6FE-1ACA-4E2B-9206-92862B3992D2}"/>
          </ac:spMkLst>
        </pc:spChg>
        <pc:spChg chg="mod">
          <ac:chgData name="Josef Spurný" userId="f2487294-cad8-448f-9662-d446bfe34fa3" providerId="ADAL" clId="{59FF5A90-D391-41D0-9A9D-696D9D881460}" dt="2023-04-24T14:47:45.346" v="327" actId="403"/>
          <ac:spMkLst>
            <pc:docMk/>
            <pc:sldMk cId="2160183855" sldId="269"/>
            <ac:spMk id="8" creationId="{7C509534-B913-4EB4-BED8-90DE1A2F0342}"/>
          </ac:spMkLst>
        </pc:spChg>
        <pc:spChg chg="mod">
          <ac:chgData name="Josef Spurný" userId="f2487294-cad8-448f-9662-d446bfe34fa3" providerId="ADAL" clId="{59FF5A90-D391-41D0-9A9D-696D9D881460}" dt="2023-04-24T14:47:33.429" v="324" actId="1038"/>
          <ac:spMkLst>
            <pc:docMk/>
            <pc:sldMk cId="2160183855" sldId="269"/>
            <ac:spMk id="9" creationId="{E4426BBA-E918-4ED7-8674-95B1AD0468A6}"/>
          </ac:spMkLst>
        </pc:spChg>
        <pc:spChg chg="mod">
          <ac:chgData name="Josef Spurný" userId="f2487294-cad8-448f-9662-d446bfe34fa3" providerId="ADAL" clId="{59FF5A90-D391-41D0-9A9D-696D9D881460}" dt="2023-04-24T14:47:52.222" v="329" actId="1076"/>
          <ac:spMkLst>
            <pc:docMk/>
            <pc:sldMk cId="2160183855" sldId="269"/>
            <ac:spMk id="10" creationId="{D04F133D-A396-4A25-A579-2C5EFEE198A6}"/>
          </ac:spMkLst>
        </pc:spChg>
        <pc:spChg chg="mod">
          <ac:chgData name="Josef Spurný" userId="f2487294-cad8-448f-9662-d446bfe34fa3" providerId="ADAL" clId="{59FF5A90-D391-41D0-9A9D-696D9D881460}" dt="2023-04-24T14:47:33.429" v="324" actId="1038"/>
          <ac:spMkLst>
            <pc:docMk/>
            <pc:sldMk cId="2160183855" sldId="269"/>
            <ac:spMk id="11" creationId="{A1A9E23C-86C6-43A2-A358-DBB75518FBBB}"/>
          </ac:spMkLst>
        </pc:spChg>
        <pc:picChg chg="mod">
          <ac:chgData name="Josef Spurný" userId="f2487294-cad8-448f-9662-d446bfe34fa3" providerId="ADAL" clId="{59FF5A90-D391-41D0-9A9D-696D9D881460}" dt="2023-04-24T14:47:38.998" v="325" actId="1076"/>
          <ac:picMkLst>
            <pc:docMk/>
            <pc:sldMk cId="2160183855" sldId="269"/>
            <ac:picMk id="4" creationId="{00000000-0000-0000-0000-000000000000}"/>
          </ac:picMkLst>
        </pc:picChg>
      </pc:sldChg>
      <pc:sldChg chg="addSp modSp add mod">
        <pc:chgData name="Josef Spurný" userId="f2487294-cad8-448f-9662-d446bfe34fa3" providerId="ADAL" clId="{59FF5A90-D391-41D0-9A9D-696D9D881460}" dt="2023-04-24T14:22:35.886" v="75" actId="1076"/>
        <pc:sldMkLst>
          <pc:docMk/>
          <pc:sldMk cId="4026490521" sldId="271"/>
        </pc:sldMkLst>
        <pc:spChg chg="add mod">
          <ac:chgData name="Josef Spurný" userId="f2487294-cad8-448f-9662-d446bfe34fa3" providerId="ADAL" clId="{59FF5A90-D391-41D0-9A9D-696D9D881460}" dt="2023-04-24T14:22:35.886" v="75" actId="1076"/>
          <ac:spMkLst>
            <pc:docMk/>
            <pc:sldMk cId="4026490521" sldId="271"/>
            <ac:spMk id="2" creationId="{207BE982-BF97-F5D1-D69E-77900413FF94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5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6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7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8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9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0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1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3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4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5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6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7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8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19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20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21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2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4.057" v="70" actId="1035"/>
          <ac:spMkLst>
            <pc:docMk/>
            <pc:sldMk cId="4026490521" sldId="271"/>
            <ac:spMk id="23" creationId="{00000000-0000-0000-0000-000000000000}"/>
          </ac:spMkLst>
        </pc:spChg>
        <pc:grpChg chg="mod">
          <ac:chgData name="Josef Spurný" userId="f2487294-cad8-448f-9662-d446bfe34fa3" providerId="ADAL" clId="{59FF5A90-D391-41D0-9A9D-696D9D881460}" dt="2023-04-24T14:21:54.057" v="70" actId="1035"/>
          <ac:grpSpMkLst>
            <pc:docMk/>
            <pc:sldMk cId="4026490521" sldId="271"/>
            <ac:grpSpMk id="4" creationId="{00000000-0000-0000-0000-000000000000}"/>
          </ac:grpSpMkLst>
        </pc:grpChg>
      </pc:sldChg>
      <pc:sldChg chg="modSp add mod">
        <pc:chgData name="Josef Spurný" userId="f2487294-cad8-448f-9662-d446bfe34fa3" providerId="ADAL" clId="{59FF5A90-D391-41D0-9A9D-696D9D881460}" dt="2023-04-24T14:21:56.703" v="71" actId="1076"/>
        <pc:sldMkLst>
          <pc:docMk/>
          <pc:sldMk cId="2641740555" sldId="272"/>
        </pc:sldMkLst>
        <pc:spChg chg="mod">
          <ac:chgData name="Josef Spurný" userId="f2487294-cad8-448f-9662-d446bfe34fa3" providerId="ADAL" clId="{59FF5A90-D391-41D0-9A9D-696D9D881460}" dt="2023-04-24T14:21:09.636" v="19" actId="27636"/>
          <ac:spMkLst>
            <pc:docMk/>
            <pc:sldMk cId="2641740555" sldId="272"/>
            <ac:spMk id="55298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299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00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0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03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04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05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06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07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08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09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11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1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13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14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15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16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0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1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3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4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5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6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7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8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29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30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31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33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34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35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36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37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38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39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40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1:56.703" v="71" actId="1076"/>
          <ac:spMkLst>
            <pc:docMk/>
            <pc:sldMk cId="2641740555" sldId="272"/>
            <ac:spMk id="55341" creationId="{00000000-0000-0000-0000-000000000000}"/>
          </ac:spMkLst>
        </pc:spChg>
        <pc:grpChg chg="mod">
          <ac:chgData name="Josef Spurný" userId="f2487294-cad8-448f-9662-d446bfe34fa3" providerId="ADAL" clId="{59FF5A90-D391-41D0-9A9D-696D9D881460}" dt="2023-04-24T14:21:56.703" v="71" actId="1076"/>
          <ac:grpSpMkLst>
            <pc:docMk/>
            <pc:sldMk cId="2641740555" sldId="272"/>
            <ac:grpSpMk id="2" creationId="{00000000-0000-0000-0000-000000000000}"/>
          </ac:grpSpMkLst>
        </pc:grpChg>
      </pc:sldChg>
      <pc:sldChg chg="modSp add mod">
        <pc:chgData name="Josef Spurný" userId="f2487294-cad8-448f-9662-d446bfe34fa3" providerId="ADAL" clId="{59FF5A90-D391-41D0-9A9D-696D9D881460}" dt="2023-04-24T14:22:06.575" v="72" actId="108"/>
        <pc:sldMkLst>
          <pc:docMk/>
          <pc:sldMk cId="3123947662" sldId="273"/>
        </pc:sldMkLst>
        <pc:spChg chg="mod">
          <ac:chgData name="Josef Spurný" userId="f2487294-cad8-448f-9662-d446bfe34fa3" providerId="ADAL" clId="{59FF5A90-D391-41D0-9A9D-696D9D881460}" dt="2023-04-24T14:22:06.575" v="72" actId="108"/>
          <ac:spMkLst>
            <pc:docMk/>
            <pc:sldMk cId="3123947662" sldId="273"/>
            <ac:spMk id="44034" creationId="{00000000-0000-0000-0000-000000000000}"/>
          </ac:spMkLst>
        </pc:spChg>
      </pc:sldChg>
      <pc:sldChg chg="modSp add mod">
        <pc:chgData name="Josef Spurný" userId="f2487294-cad8-448f-9662-d446bfe34fa3" providerId="ADAL" clId="{59FF5A90-D391-41D0-9A9D-696D9D881460}" dt="2023-04-24T14:22:11.055" v="73" actId="108"/>
        <pc:sldMkLst>
          <pc:docMk/>
          <pc:sldMk cId="2643037656" sldId="274"/>
        </pc:sldMkLst>
        <pc:spChg chg="mod">
          <ac:chgData name="Josef Spurný" userId="f2487294-cad8-448f-9662-d446bfe34fa3" providerId="ADAL" clId="{59FF5A90-D391-41D0-9A9D-696D9D881460}" dt="2023-04-24T14:22:11.055" v="73" actId="108"/>
          <ac:spMkLst>
            <pc:docMk/>
            <pc:sldMk cId="2643037656" sldId="274"/>
            <ac:spMk id="45058" creationId="{00000000-0000-0000-0000-000000000000}"/>
          </ac:spMkLst>
        </pc:spChg>
      </pc:sldChg>
      <pc:sldChg chg="modSp add mod">
        <pc:chgData name="Josef Spurný" userId="f2487294-cad8-448f-9662-d446bfe34fa3" providerId="ADAL" clId="{59FF5A90-D391-41D0-9A9D-696D9D881460}" dt="2023-04-24T15:05:42.317" v="337" actId="20577"/>
        <pc:sldMkLst>
          <pc:docMk/>
          <pc:sldMk cId="644718669" sldId="275"/>
        </pc:sldMkLst>
        <pc:spChg chg="mod">
          <ac:chgData name="Josef Spurný" userId="f2487294-cad8-448f-9662-d446bfe34fa3" providerId="ADAL" clId="{59FF5A90-D391-41D0-9A9D-696D9D881460}" dt="2023-04-24T14:22:22.984" v="74" actId="108"/>
          <ac:spMkLst>
            <pc:docMk/>
            <pc:sldMk cId="644718669" sldId="275"/>
            <ac:spMk id="4608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5:05:42.317" v="337" actId="20577"/>
          <ac:spMkLst>
            <pc:docMk/>
            <pc:sldMk cId="644718669" sldId="275"/>
            <ac:spMk id="46083" creationId="{00000000-0000-0000-0000-000000000000}"/>
          </ac:spMkLst>
        </pc:spChg>
      </pc:sldChg>
      <pc:sldChg chg="modSp add mod">
        <pc:chgData name="Josef Spurný" userId="f2487294-cad8-448f-9662-d446bfe34fa3" providerId="ADAL" clId="{59FF5A90-D391-41D0-9A9D-696D9D881460}" dt="2023-04-24T15:05:55.059" v="338" actId="1076"/>
        <pc:sldMkLst>
          <pc:docMk/>
          <pc:sldMk cId="2844032535" sldId="276"/>
        </pc:sldMkLst>
        <pc:graphicFrameChg chg="mod">
          <ac:chgData name="Josef Spurný" userId="f2487294-cad8-448f-9662-d446bfe34fa3" providerId="ADAL" clId="{59FF5A90-D391-41D0-9A9D-696D9D881460}" dt="2023-04-24T15:05:55.059" v="338" actId="1076"/>
          <ac:graphicFrameMkLst>
            <pc:docMk/>
            <pc:sldMk cId="2844032535" sldId="276"/>
            <ac:graphicFrameMk id="6" creationId="{00000000-0000-0000-0000-000000000000}"/>
          </ac:graphicFrameMkLst>
        </pc:graphicFrameChg>
      </pc:sldChg>
      <pc:sldChg chg="modSp add mod">
        <pc:chgData name="Josef Spurný" userId="f2487294-cad8-448f-9662-d446bfe34fa3" providerId="ADAL" clId="{59FF5A90-D391-41D0-9A9D-696D9D881460}" dt="2023-04-24T14:22:56.294" v="77" actId="108"/>
        <pc:sldMkLst>
          <pc:docMk/>
          <pc:sldMk cId="4239537626" sldId="277"/>
        </pc:sldMkLst>
        <pc:spChg chg="mod">
          <ac:chgData name="Josef Spurný" userId="f2487294-cad8-448f-9662-d446bfe34fa3" providerId="ADAL" clId="{59FF5A90-D391-41D0-9A9D-696D9D881460}" dt="2023-04-24T14:22:56.294" v="77" actId="108"/>
          <ac:spMkLst>
            <pc:docMk/>
            <pc:sldMk cId="4239537626" sldId="277"/>
            <ac:spMk id="3" creationId="{00000000-0000-0000-0000-000000000000}"/>
          </ac:spMkLst>
        </pc:spChg>
      </pc:sldChg>
      <pc:sldChg chg="modSp add mod">
        <pc:chgData name="Josef Spurný" userId="f2487294-cad8-448f-9662-d446bfe34fa3" providerId="ADAL" clId="{59FF5A90-D391-41D0-9A9D-696D9D881460}" dt="2023-04-24T14:23:01.318" v="78" actId="108"/>
        <pc:sldMkLst>
          <pc:docMk/>
          <pc:sldMk cId="3737513246" sldId="278"/>
        </pc:sldMkLst>
        <pc:spChg chg="mod">
          <ac:chgData name="Josef Spurný" userId="f2487294-cad8-448f-9662-d446bfe34fa3" providerId="ADAL" clId="{59FF5A90-D391-41D0-9A9D-696D9D881460}" dt="2023-04-24T14:23:01.318" v="78" actId="108"/>
          <ac:spMkLst>
            <pc:docMk/>
            <pc:sldMk cId="3737513246" sldId="278"/>
            <ac:spMk id="7" creationId="{00000000-0000-0000-0000-000000000000}"/>
          </ac:spMkLst>
        </pc:spChg>
      </pc:sldChg>
      <pc:sldChg chg="delSp modSp add mod">
        <pc:chgData name="Josef Spurný" userId="f2487294-cad8-448f-9662-d446bfe34fa3" providerId="ADAL" clId="{59FF5A90-D391-41D0-9A9D-696D9D881460}" dt="2023-04-24T14:27:08.879" v="236" actId="1076"/>
        <pc:sldMkLst>
          <pc:docMk/>
          <pc:sldMk cId="2423064624" sldId="290"/>
        </pc:sldMkLst>
        <pc:spChg chg="mod">
          <ac:chgData name="Josef Spurný" userId="f2487294-cad8-448f-9662-d446bfe34fa3" providerId="ADAL" clId="{59FF5A90-D391-41D0-9A9D-696D9D881460}" dt="2023-04-24T14:23:11.335" v="80" actId="108"/>
          <ac:spMkLst>
            <pc:docMk/>
            <pc:sldMk cId="2423064624" sldId="290"/>
            <ac:spMk id="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7:08.879" v="236" actId="1076"/>
          <ac:spMkLst>
            <pc:docMk/>
            <pc:sldMk cId="2423064624" sldId="290"/>
            <ac:spMk id="3" creationId="{00000000-0000-0000-0000-000000000000}"/>
          </ac:spMkLst>
        </pc:spChg>
        <pc:graphicFrameChg chg="del">
          <ac:chgData name="Josef Spurný" userId="f2487294-cad8-448f-9662-d446bfe34fa3" providerId="ADAL" clId="{59FF5A90-D391-41D0-9A9D-696D9D881460}" dt="2023-04-24T14:24:39.851" v="84" actId="478"/>
          <ac:graphicFrameMkLst>
            <pc:docMk/>
            <pc:sldMk cId="2423064624" sldId="290"/>
            <ac:graphicFrameMk id="5" creationId="{00000000-0000-0000-0000-000000000000}"/>
          </ac:graphicFrameMkLst>
        </pc:graphicFrameChg>
      </pc:sldChg>
      <pc:sldChg chg="modSp mod">
        <pc:chgData name="Josef Spurný" userId="f2487294-cad8-448f-9662-d446bfe34fa3" providerId="ADAL" clId="{59FF5A90-D391-41D0-9A9D-696D9D881460}" dt="2023-04-24T14:24:23.360" v="83" actId="108"/>
        <pc:sldMkLst>
          <pc:docMk/>
          <pc:sldMk cId="572345978" sldId="292"/>
        </pc:sldMkLst>
        <pc:spChg chg="mod">
          <ac:chgData name="Josef Spurný" userId="f2487294-cad8-448f-9662-d446bfe34fa3" providerId="ADAL" clId="{59FF5A90-D391-41D0-9A9D-696D9D881460}" dt="2023-04-24T14:24:23.360" v="83" actId="108"/>
          <ac:spMkLst>
            <pc:docMk/>
            <pc:sldMk cId="572345978" sldId="292"/>
            <ac:spMk id="5" creationId="{00000000-0000-0000-0000-000000000000}"/>
          </ac:spMkLst>
        </pc:spChg>
      </pc:sldChg>
      <pc:sldChg chg="modSp mod">
        <pc:chgData name="Josef Spurný" userId="f2487294-cad8-448f-9662-d446bfe34fa3" providerId="ADAL" clId="{59FF5A90-D391-41D0-9A9D-696D9D881460}" dt="2023-04-24T14:19:23.623" v="8" actId="1076"/>
        <pc:sldMkLst>
          <pc:docMk/>
          <pc:sldMk cId="1047367721" sldId="293"/>
        </pc:sldMkLst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1047367721" sldId="293"/>
            <ac:spMk id="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19:23.623" v="8" actId="1076"/>
          <ac:spMkLst>
            <pc:docMk/>
            <pc:sldMk cId="1047367721" sldId="293"/>
            <ac:spMk id="5" creationId="{00000000-0000-0000-0000-000000000000}"/>
          </ac:spMkLst>
        </pc:spChg>
        <pc:picChg chg="mod">
          <ac:chgData name="Josef Spurný" userId="f2487294-cad8-448f-9662-d446bfe34fa3" providerId="ADAL" clId="{59FF5A90-D391-41D0-9A9D-696D9D881460}" dt="2023-04-24T14:18:56.997" v="1"/>
          <ac:picMkLst>
            <pc:docMk/>
            <pc:sldMk cId="1047367721" sldId="293"/>
            <ac:picMk id="4" creationId="{00000000-0000-0000-0000-000000000000}"/>
          </ac:picMkLst>
        </pc:picChg>
      </pc:sldChg>
      <pc:sldChg chg="modSp mod">
        <pc:chgData name="Josef Spurný" userId="f2487294-cad8-448f-9662-d446bfe34fa3" providerId="ADAL" clId="{59FF5A90-D391-41D0-9A9D-696D9D881460}" dt="2023-04-24T14:26:35.912" v="233" actId="790"/>
        <pc:sldMkLst>
          <pc:docMk/>
          <pc:sldMk cId="689609430" sldId="294"/>
        </pc:sldMkLst>
        <pc:spChg chg="mod">
          <ac:chgData name="Josef Spurný" userId="f2487294-cad8-448f-9662-d446bfe34fa3" providerId="ADAL" clId="{59FF5A90-D391-41D0-9A9D-696D9D881460}" dt="2023-04-24T14:26:35.912" v="233" actId="790"/>
          <ac:spMkLst>
            <pc:docMk/>
            <pc:sldMk cId="689609430" sldId="294"/>
            <ac:spMk id="7171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689609430" sldId="294"/>
            <ac:spMk id="7172" creationId="{00000000-0000-0000-0000-000000000000}"/>
          </ac:spMkLst>
        </pc:spChg>
      </pc:sldChg>
      <pc:sldChg chg="modSp add mod">
        <pc:chgData name="Josef Spurný" userId="f2487294-cad8-448f-9662-d446bfe34fa3" providerId="ADAL" clId="{59FF5A90-D391-41D0-9A9D-696D9D881460}" dt="2023-04-24T14:23:06.552" v="79" actId="108"/>
        <pc:sldMkLst>
          <pc:docMk/>
          <pc:sldMk cId="120804470" sldId="295"/>
        </pc:sldMkLst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120804470" sldId="295"/>
            <ac:spMk id="3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3:06.552" v="79" actId="108"/>
          <ac:spMkLst>
            <pc:docMk/>
            <pc:sldMk cId="120804470" sldId="295"/>
            <ac:spMk id="6" creationId="{00000000-0000-0000-0000-000000000000}"/>
          </ac:spMkLst>
        </pc:spChg>
      </pc:sldChg>
      <pc:sldChg chg="modSp mod">
        <pc:chgData name="Josef Spurný" userId="f2487294-cad8-448f-9662-d446bfe34fa3" providerId="ADAL" clId="{59FF5A90-D391-41D0-9A9D-696D9D881460}" dt="2023-04-24T14:47:05.261" v="273" actId="20577"/>
        <pc:sldMkLst>
          <pc:docMk/>
          <pc:sldMk cId="3721634034" sldId="296"/>
        </pc:sldMkLst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3721634034" sldId="296"/>
            <ac:spMk id="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47:05.261" v="273" actId="20577"/>
          <ac:spMkLst>
            <pc:docMk/>
            <pc:sldMk cId="3721634034" sldId="296"/>
            <ac:spMk id="3" creationId="{00000000-0000-0000-0000-000000000000}"/>
          </ac:spMkLst>
        </pc:spChg>
      </pc:sldChg>
      <pc:sldChg chg="modSp mod">
        <pc:chgData name="Josef Spurný" userId="f2487294-cad8-448f-9662-d446bfe34fa3" providerId="ADAL" clId="{59FF5A90-D391-41D0-9A9D-696D9D881460}" dt="2023-04-25T07:31:29.990" v="342" actId="1076"/>
        <pc:sldMkLst>
          <pc:docMk/>
          <pc:sldMk cId="652891695" sldId="298"/>
        </pc:sldMkLst>
        <pc:spChg chg="mod">
          <ac:chgData name="Josef Spurný" userId="f2487294-cad8-448f-9662-d446bfe34fa3" providerId="ADAL" clId="{59FF5A90-D391-41D0-9A9D-696D9D881460}" dt="2023-04-24T14:51:29.388" v="333" actId="403"/>
          <ac:spMkLst>
            <pc:docMk/>
            <pc:sldMk cId="652891695" sldId="298"/>
            <ac:spMk id="2" creationId="{00000000-0000-0000-0000-000000000000}"/>
          </ac:spMkLst>
        </pc:spChg>
        <pc:graphicFrameChg chg="mod modGraphic">
          <ac:chgData name="Josef Spurný" userId="f2487294-cad8-448f-9662-d446bfe34fa3" providerId="ADAL" clId="{59FF5A90-D391-41D0-9A9D-696D9D881460}" dt="2023-04-25T07:31:29.990" v="342" actId="1076"/>
          <ac:graphicFrameMkLst>
            <pc:docMk/>
            <pc:sldMk cId="652891695" sldId="298"/>
            <ac:graphicFrameMk id="5" creationId="{00000000-0000-0000-0000-000000000000}"/>
          </ac:graphicFrameMkLst>
        </pc:graphicFrameChg>
      </pc:sldChg>
      <pc:sldChg chg="modSp mod">
        <pc:chgData name="Josef Spurný" userId="f2487294-cad8-448f-9662-d446bfe34fa3" providerId="ADAL" clId="{59FF5A90-D391-41D0-9A9D-696D9D881460}" dt="2023-04-24T14:20:42.170" v="16" actId="255"/>
        <pc:sldMkLst>
          <pc:docMk/>
          <pc:sldMk cId="1577444943" sldId="300"/>
        </pc:sldMkLst>
        <pc:spChg chg="mod">
          <ac:chgData name="Josef Spurný" userId="f2487294-cad8-448f-9662-d446bfe34fa3" providerId="ADAL" clId="{59FF5A90-D391-41D0-9A9D-696D9D881460}" dt="2023-04-24T14:20:42.170" v="16" actId="255"/>
          <ac:spMkLst>
            <pc:docMk/>
            <pc:sldMk cId="1577444943" sldId="300"/>
            <ac:spMk id="9220" creationId="{00000000-0000-0000-0000-000000000000}"/>
          </ac:spMkLst>
        </pc:spChg>
      </pc:sldChg>
      <pc:sldChg chg="modSp mod">
        <pc:chgData name="Josef Spurný" userId="f2487294-cad8-448f-9662-d446bfe34fa3" providerId="ADAL" clId="{59FF5A90-D391-41D0-9A9D-696D9D881460}" dt="2023-04-25T07:34:17.012" v="343" actId="20577"/>
        <pc:sldMkLst>
          <pc:docMk/>
          <pc:sldMk cId="1250965499" sldId="301"/>
        </pc:sldMkLst>
        <pc:spChg chg="mod">
          <ac:chgData name="Josef Spurný" userId="f2487294-cad8-448f-9662-d446bfe34fa3" providerId="ADAL" clId="{59FF5A90-D391-41D0-9A9D-696D9D881460}" dt="2023-04-25T07:34:17.012" v="343" actId="20577"/>
          <ac:spMkLst>
            <pc:docMk/>
            <pc:sldMk cId="1250965499" sldId="301"/>
            <ac:spMk id="10243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20:52.788" v="17" actId="108"/>
          <ac:spMkLst>
            <pc:docMk/>
            <pc:sldMk cId="1250965499" sldId="301"/>
            <ac:spMk id="11268" creationId="{00000000-0000-0000-0000-000000000000}"/>
          </ac:spMkLst>
        </pc:spChg>
      </pc:sldChg>
      <pc:sldChg chg="modSp mod">
        <pc:chgData name="Josef Spurný" userId="f2487294-cad8-448f-9662-d446bfe34fa3" providerId="ADAL" clId="{59FF5A90-D391-41D0-9A9D-696D9D881460}" dt="2023-04-24T14:57:05.501" v="336" actId="403"/>
        <pc:sldMkLst>
          <pc:docMk/>
          <pc:sldMk cId="555711420" sldId="302"/>
        </pc:sldMkLst>
        <pc:spChg chg="mod">
          <ac:chgData name="Josef Spurný" userId="f2487294-cad8-448f-9662-d446bfe34fa3" providerId="ADAL" clId="{59FF5A90-D391-41D0-9A9D-696D9D881460}" dt="2023-04-24T14:57:05.501" v="336" actId="403"/>
          <ac:spMkLst>
            <pc:docMk/>
            <pc:sldMk cId="555711420" sldId="302"/>
            <ac:spMk id="28673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57:05.501" v="336" actId="403"/>
          <ac:spMkLst>
            <pc:docMk/>
            <pc:sldMk cId="555711420" sldId="302"/>
            <ac:spMk id="28674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57:05.501" v="336" actId="403"/>
          <ac:spMkLst>
            <pc:docMk/>
            <pc:sldMk cId="555711420" sldId="302"/>
            <ac:spMk id="28676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57:05.501" v="336" actId="403"/>
          <ac:spMkLst>
            <pc:docMk/>
            <pc:sldMk cId="555711420" sldId="302"/>
            <ac:spMk id="28677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57:05.501" v="336" actId="403"/>
          <ac:spMkLst>
            <pc:docMk/>
            <pc:sldMk cId="555711420" sldId="302"/>
            <ac:spMk id="28678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57:05.501" v="336" actId="403"/>
          <ac:spMkLst>
            <pc:docMk/>
            <pc:sldMk cId="555711420" sldId="302"/>
            <ac:spMk id="28679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57:05.501" v="336" actId="403"/>
          <ac:spMkLst>
            <pc:docMk/>
            <pc:sldMk cId="555711420" sldId="302"/>
            <ac:spMk id="28681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57:05.501" v="336" actId="403"/>
          <ac:spMkLst>
            <pc:docMk/>
            <pc:sldMk cId="555711420" sldId="302"/>
            <ac:spMk id="28682" creationId="{00000000-0000-0000-0000-000000000000}"/>
          </ac:spMkLst>
        </pc:spChg>
      </pc:sldChg>
      <pc:sldChg chg="modSp">
        <pc:chgData name="Josef Spurný" userId="f2487294-cad8-448f-9662-d446bfe34fa3" providerId="ADAL" clId="{59FF5A90-D391-41D0-9A9D-696D9D881460}" dt="2023-04-24T14:18:56.997" v="1"/>
        <pc:sldMkLst>
          <pc:docMk/>
          <pc:sldMk cId="2567382189" sldId="303"/>
        </pc:sldMkLst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2567382189" sldId="303"/>
            <ac:spMk id="3" creationId="{00000000-0000-0000-0000-000000000000}"/>
          </ac:spMkLst>
        </pc:spChg>
      </pc:sldChg>
      <pc:sldChg chg="modSp mod">
        <pc:chgData name="Josef Spurný" userId="f2487294-cad8-448f-9662-d446bfe34fa3" providerId="ADAL" clId="{59FF5A90-D391-41D0-9A9D-696D9D881460}" dt="2023-04-25T07:26:14.138" v="339" actId="6549"/>
        <pc:sldMkLst>
          <pc:docMk/>
          <pc:sldMk cId="1758087734" sldId="305"/>
        </pc:sldMkLst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1758087734" sldId="305"/>
            <ac:spMk id="2" creationId="{2B8C660B-225B-47BF-BB24-147AC2119606}"/>
          </ac:spMkLst>
        </pc:spChg>
        <pc:spChg chg="mod">
          <ac:chgData name="Josef Spurný" userId="f2487294-cad8-448f-9662-d446bfe34fa3" providerId="ADAL" clId="{59FF5A90-D391-41D0-9A9D-696D9D881460}" dt="2023-04-25T07:26:14.138" v="339" actId="6549"/>
          <ac:spMkLst>
            <pc:docMk/>
            <pc:sldMk cId="1758087734" sldId="305"/>
            <ac:spMk id="3" creationId="{5E662968-3F7F-40E3-836A-13FB532D1743}"/>
          </ac:spMkLst>
        </pc:spChg>
      </pc:sldChg>
      <pc:sldChg chg="modSp mod">
        <pc:chgData name="Josef Spurný" userId="f2487294-cad8-448f-9662-d446bfe34fa3" providerId="ADAL" clId="{59FF5A90-D391-41D0-9A9D-696D9D881460}" dt="2023-04-25T07:26:35.142" v="341" actId="1076"/>
        <pc:sldMkLst>
          <pc:docMk/>
          <pc:sldMk cId="4178491818" sldId="306"/>
        </pc:sldMkLst>
        <pc:spChg chg="mod">
          <ac:chgData name="Josef Spurný" userId="f2487294-cad8-448f-9662-d446bfe34fa3" providerId="ADAL" clId="{59FF5A90-D391-41D0-9A9D-696D9D881460}" dt="2023-04-24T14:34:57.694" v="248" actId="13926"/>
          <ac:spMkLst>
            <pc:docMk/>
            <pc:sldMk cId="4178491818" sldId="306"/>
            <ac:spMk id="2" creationId="{F6B9EC08-9BBC-4096-BCA9-FA7B45B8AB66}"/>
          </ac:spMkLst>
        </pc:spChg>
        <pc:spChg chg="mod">
          <ac:chgData name="Josef Spurný" userId="f2487294-cad8-448f-9662-d446bfe34fa3" providerId="ADAL" clId="{59FF5A90-D391-41D0-9A9D-696D9D881460}" dt="2023-04-24T14:39:17.855" v="256" actId="1076"/>
          <ac:spMkLst>
            <pc:docMk/>
            <pc:sldMk cId="4178491818" sldId="306"/>
            <ac:spMk id="3" creationId="{B3805B1B-5114-4D00-B9A2-512864D74F5D}"/>
          </ac:spMkLst>
        </pc:spChg>
        <pc:spChg chg="mod">
          <ac:chgData name="Josef Spurný" userId="f2487294-cad8-448f-9662-d446bfe34fa3" providerId="ADAL" clId="{59FF5A90-D391-41D0-9A9D-696D9D881460}" dt="2023-04-25T07:26:35.142" v="341" actId="1076"/>
          <ac:spMkLst>
            <pc:docMk/>
            <pc:sldMk cId="4178491818" sldId="306"/>
            <ac:spMk id="4" creationId="{43514E06-9B3E-40E8-93F3-BCB1A96E1FB1}"/>
          </ac:spMkLst>
        </pc:spChg>
        <pc:spChg chg="mod">
          <ac:chgData name="Josef Spurný" userId="f2487294-cad8-448f-9662-d446bfe34fa3" providerId="ADAL" clId="{59FF5A90-D391-41D0-9A9D-696D9D881460}" dt="2023-04-24T14:39:07.086" v="254" actId="1076"/>
          <ac:spMkLst>
            <pc:docMk/>
            <pc:sldMk cId="4178491818" sldId="306"/>
            <ac:spMk id="7" creationId="{C5E2C6B9-D918-40D2-8E03-B727AD005D1A}"/>
          </ac:spMkLst>
        </pc:spChg>
        <pc:picChg chg="mod ord">
          <ac:chgData name="Josef Spurný" userId="f2487294-cad8-448f-9662-d446bfe34fa3" providerId="ADAL" clId="{59FF5A90-D391-41D0-9A9D-696D9D881460}" dt="2023-04-24T14:39:32.574" v="261" actId="1076"/>
          <ac:picMkLst>
            <pc:docMk/>
            <pc:sldMk cId="4178491818" sldId="306"/>
            <ac:picMk id="6" creationId="{A9C3AD5A-DA87-4378-83F0-CA54D54EA9D6}"/>
          </ac:picMkLst>
        </pc:picChg>
      </pc:sldChg>
      <pc:sldChg chg="modSp mod">
        <pc:chgData name="Josef Spurný" userId="f2487294-cad8-448f-9662-d446bfe34fa3" providerId="ADAL" clId="{59FF5A90-D391-41D0-9A9D-696D9D881460}" dt="2023-04-24T14:19:44.323" v="12" actId="255"/>
        <pc:sldMkLst>
          <pc:docMk/>
          <pc:sldMk cId="4056091275" sldId="307"/>
        </pc:sldMkLst>
        <pc:spChg chg="mod">
          <ac:chgData name="Josef Spurný" userId="f2487294-cad8-448f-9662-d446bfe34fa3" providerId="ADAL" clId="{59FF5A90-D391-41D0-9A9D-696D9D881460}" dt="2023-04-24T14:18:56.997" v="1"/>
          <ac:spMkLst>
            <pc:docMk/>
            <pc:sldMk cId="4056091275" sldId="307"/>
            <ac:spMk id="2" creationId="{00000000-0000-0000-0000-000000000000}"/>
          </ac:spMkLst>
        </pc:spChg>
        <pc:spChg chg="mod">
          <ac:chgData name="Josef Spurný" userId="f2487294-cad8-448f-9662-d446bfe34fa3" providerId="ADAL" clId="{59FF5A90-D391-41D0-9A9D-696D9D881460}" dt="2023-04-24T14:19:44.323" v="12" actId="255"/>
          <ac:spMkLst>
            <pc:docMk/>
            <pc:sldMk cId="4056091275" sldId="307"/>
            <ac:spMk id="3" creationId="{05F9CF75-600A-4622-94AA-6B6163206A83}"/>
          </ac:spMkLst>
        </pc:spChg>
        <pc:spChg chg="mod">
          <ac:chgData name="Josef Spurný" userId="f2487294-cad8-448f-9662-d446bfe34fa3" providerId="ADAL" clId="{59FF5A90-D391-41D0-9A9D-696D9D881460}" dt="2023-04-24T14:19:31.421" v="10" actId="14100"/>
          <ac:spMkLst>
            <pc:docMk/>
            <pc:sldMk cId="4056091275" sldId="307"/>
            <ac:spMk id="5" creationId="{00000000-0000-0000-0000-000000000000}"/>
          </ac:spMkLst>
        </pc:spChg>
        <pc:picChg chg="mod">
          <ac:chgData name="Josef Spurný" userId="f2487294-cad8-448f-9662-d446bfe34fa3" providerId="ADAL" clId="{59FF5A90-D391-41D0-9A9D-696D9D881460}" dt="2023-04-24T14:18:56.997" v="1"/>
          <ac:picMkLst>
            <pc:docMk/>
            <pc:sldMk cId="4056091275" sldId="307"/>
            <ac:picMk id="4" creationId="{00000000-0000-0000-0000-000000000000}"/>
          </ac:picMkLst>
        </pc:picChg>
      </pc:sldChg>
      <pc:sldChg chg="addSp delSp modSp new mod">
        <pc:chgData name="Josef Spurný" userId="f2487294-cad8-448f-9662-d446bfe34fa3" providerId="ADAL" clId="{59FF5A90-D391-41D0-9A9D-696D9D881460}" dt="2023-04-25T07:48:20.866" v="449" actId="1076"/>
        <pc:sldMkLst>
          <pc:docMk/>
          <pc:sldMk cId="1631131044" sldId="308"/>
        </pc:sldMkLst>
        <pc:spChg chg="mod">
          <ac:chgData name="Josef Spurný" userId="f2487294-cad8-448f-9662-d446bfe34fa3" providerId="ADAL" clId="{59FF5A90-D391-41D0-9A9D-696D9D881460}" dt="2023-04-25T07:43:38.288" v="376" actId="20577"/>
          <ac:spMkLst>
            <pc:docMk/>
            <pc:sldMk cId="1631131044" sldId="308"/>
            <ac:spMk id="2" creationId="{46CDEA80-EA15-2A38-A61D-21A46854F8DE}"/>
          </ac:spMkLst>
        </pc:spChg>
        <pc:spChg chg="del">
          <ac:chgData name="Josef Spurný" userId="f2487294-cad8-448f-9662-d446bfe34fa3" providerId="ADAL" clId="{59FF5A90-D391-41D0-9A9D-696D9D881460}" dt="2023-04-25T07:43:43.171" v="377" actId="478"/>
          <ac:spMkLst>
            <pc:docMk/>
            <pc:sldMk cId="1631131044" sldId="308"/>
            <ac:spMk id="3" creationId="{C3FB4BFF-E926-3D61-366D-92C16DED7877}"/>
          </ac:spMkLst>
        </pc:spChg>
        <pc:spChg chg="add mod">
          <ac:chgData name="Josef Spurný" userId="f2487294-cad8-448f-9662-d446bfe34fa3" providerId="ADAL" clId="{59FF5A90-D391-41D0-9A9D-696D9D881460}" dt="2023-04-25T07:48:20.866" v="449" actId="1076"/>
          <ac:spMkLst>
            <pc:docMk/>
            <pc:sldMk cId="1631131044" sldId="308"/>
            <ac:spMk id="9" creationId="{C2838E0F-142D-E41A-CC89-BFBDAB14CCFD}"/>
          </ac:spMkLst>
        </pc:spChg>
        <pc:spChg chg="add mod">
          <ac:chgData name="Josef Spurný" userId="f2487294-cad8-448f-9662-d446bfe34fa3" providerId="ADAL" clId="{59FF5A90-D391-41D0-9A9D-696D9D881460}" dt="2023-04-25T07:45:32.898" v="402" actId="1076"/>
          <ac:spMkLst>
            <pc:docMk/>
            <pc:sldMk cId="1631131044" sldId="308"/>
            <ac:spMk id="14" creationId="{4294297D-FECB-F2CB-DFB7-7EAF05905626}"/>
          </ac:spMkLst>
        </pc:spChg>
        <pc:spChg chg="add mod">
          <ac:chgData name="Josef Spurný" userId="f2487294-cad8-448f-9662-d446bfe34fa3" providerId="ADAL" clId="{59FF5A90-D391-41D0-9A9D-696D9D881460}" dt="2023-04-25T07:45:46.034" v="412" actId="1076"/>
          <ac:spMkLst>
            <pc:docMk/>
            <pc:sldMk cId="1631131044" sldId="308"/>
            <ac:spMk id="15" creationId="{82F078C0-CD5F-4E18-E8C8-9A06BDD58D2E}"/>
          </ac:spMkLst>
        </pc:spChg>
        <pc:spChg chg="add mod">
          <ac:chgData name="Josef Spurný" userId="f2487294-cad8-448f-9662-d446bfe34fa3" providerId="ADAL" clId="{59FF5A90-D391-41D0-9A9D-696D9D881460}" dt="2023-04-25T07:45:55.811" v="414" actId="1076"/>
          <ac:spMkLst>
            <pc:docMk/>
            <pc:sldMk cId="1631131044" sldId="308"/>
            <ac:spMk id="16" creationId="{0E84ADF5-55CD-D72C-C94C-F321CA64C7FA}"/>
          </ac:spMkLst>
        </pc:spChg>
        <pc:spChg chg="add mod">
          <ac:chgData name="Josef Spurný" userId="f2487294-cad8-448f-9662-d446bfe34fa3" providerId="ADAL" clId="{59FF5A90-D391-41D0-9A9D-696D9D881460}" dt="2023-04-25T07:47:08.723" v="432" actId="6549"/>
          <ac:spMkLst>
            <pc:docMk/>
            <pc:sldMk cId="1631131044" sldId="308"/>
            <ac:spMk id="17" creationId="{94AC1ECE-46F6-005E-C438-B8ADEF9CC2EB}"/>
          </ac:spMkLst>
        </pc:spChg>
        <pc:spChg chg="add mod">
          <ac:chgData name="Josef Spurný" userId="f2487294-cad8-448f-9662-d446bfe34fa3" providerId="ADAL" clId="{59FF5A90-D391-41D0-9A9D-696D9D881460}" dt="2023-04-25T07:46:55.282" v="430" actId="1076"/>
          <ac:spMkLst>
            <pc:docMk/>
            <pc:sldMk cId="1631131044" sldId="308"/>
            <ac:spMk id="18" creationId="{FF6A1F22-0DDE-A8F4-9052-84FE062569D5}"/>
          </ac:spMkLst>
        </pc:spChg>
        <pc:spChg chg="add mod">
          <ac:chgData name="Josef Spurný" userId="f2487294-cad8-448f-9662-d446bfe34fa3" providerId="ADAL" clId="{59FF5A90-D391-41D0-9A9D-696D9D881460}" dt="2023-04-25T07:47:50.810" v="444" actId="1076"/>
          <ac:spMkLst>
            <pc:docMk/>
            <pc:sldMk cId="1631131044" sldId="308"/>
            <ac:spMk id="19" creationId="{381EE864-413B-1E6E-D487-911337DC8F09}"/>
          </ac:spMkLst>
        </pc:spChg>
        <pc:spChg chg="add mod">
          <ac:chgData name="Josef Spurný" userId="f2487294-cad8-448f-9662-d446bfe34fa3" providerId="ADAL" clId="{59FF5A90-D391-41D0-9A9D-696D9D881460}" dt="2023-04-25T07:47:54.490" v="445" actId="1076"/>
          <ac:spMkLst>
            <pc:docMk/>
            <pc:sldMk cId="1631131044" sldId="308"/>
            <ac:spMk id="20" creationId="{B0F8BD73-F704-00EE-79F0-72F0BBE30A33}"/>
          </ac:spMkLst>
        </pc:spChg>
        <pc:spChg chg="add mod">
          <ac:chgData name="Josef Spurný" userId="f2487294-cad8-448f-9662-d446bfe34fa3" providerId="ADAL" clId="{59FF5A90-D391-41D0-9A9D-696D9D881460}" dt="2023-04-25T07:47:59.586" v="446" actId="1076"/>
          <ac:spMkLst>
            <pc:docMk/>
            <pc:sldMk cId="1631131044" sldId="308"/>
            <ac:spMk id="21" creationId="{AFD5BAB9-BF5A-E352-343A-3C929B36BB82}"/>
          </ac:spMkLst>
        </pc:spChg>
        <pc:spChg chg="add mod">
          <ac:chgData name="Josef Spurný" userId="f2487294-cad8-448f-9662-d446bfe34fa3" providerId="ADAL" clId="{59FF5A90-D391-41D0-9A9D-696D9D881460}" dt="2023-04-25T07:48:06.234" v="447" actId="1076"/>
          <ac:spMkLst>
            <pc:docMk/>
            <pc:sldMk cId="1631131044" sldId="308"/>
            <ac:spMk id="22" creationId="{1C09D210-43F6-612A-A740-500B8F92FDC3}"/>
          </ac:spMkLst>
        </pc:spChg>
        <pc:cxnChg chg="add mod">
          <ac:chgData name="Josef Spurný" userId="f2487294-cad8-448f-9662-d446bfe34fa3" providerId="ADAL" clId="{59FF5A90-D391-41D0-9A9D-696D9D881460}" dt="2023-04-25T07:48:16.495" v="448" actId="14100"/>
          <ac:cxnSpMkLst>
            <pc:docMk/>
            <pc:sldMk cId="1631131044" sldId="308"/>
            <ac:cxnSpMk id="5" creationId="{EAAD8AEB-FF61-AEB2-FB15-E95D915A00B7}"/>
          </ac:cxnSpMkLst>
        </pc:cxnChg>
        <pc:cxnChg chg="add">
          <ac:chgData name="Josef Spurný" userId="f2487294-cad8-448f-9662-d446bfe34fa3" providerId="ADAL" clId="{59FF5A90-D391-41D0-9A9D-696D9D881460}" dt="2023-04-25T07:44:21.068" v="380" actId="11529"/>
          <ac:cxnSpMkLst>
            <pc:docMk/>
            <pc:sldMk cId="1631131044" sldId="308"/>
            <ac:cxnSpMk id="7" creationId="{1D44AC8A-1C29-C457-7EEE-39C859DAF3DE}"/>
          </ac:cxnSpMkLst>
        </pc:cxnChg>
        <pc:cxnChg chg="add mod">
          <ac:chgData name="Josef Spurný" userId="f2487294-cad8-448f-9662-d446bfe34fa3" providerId="ADAL" clId="{59FF5A90-D391-41D0-9A9D-696D9D881460}" dt="2023-04-25T07:44:31.214" v="382" actId="1076"/>
          <ac:cxnSpMkLst>
            <pc:docMk/>
            <pc:sldMk cId="1631131044" sldId="308"/>
            <ac:cxnSpMk id="8" creationId="{2EDD63E3-1D09-541F-AE58-BAB4FD3F3E31}"/>
          </ac:cxnSpMkLst>
        </pc:cxnChg>
        <pc:cxnChg chg="add del">
          <ac:chgData name="Josef Spurný" userId="f2487294-cad8-448f-9662-d446bfe34fa3" providerId="ADAL" clId="{59FF5A90-D391-41D0-9A9D-696D9D881460}" dt="2023-04-25T07:45:02.598" v="390" actId="478"/>
          <ac:cxnSpMkLst>
            <pc:docMk/>
            <pc:sldMk cId="1631131044" sldId="308"/>
            <ac:cxnSpMk id="11" creationId="{3C3B2C2D-C5AA-B9E6-A9BF-4D359325FC54}"/>
          </ac:cxnSpMkLst>
        </pc:cxnChg>
        <pc:cxnChg chg="add mod">
          <ac:chgData name="Josef Spurný" userId="f2487294-cad8-448f-9662-d446bfe34fa3" providerId="ADAL" clId="{59FF5A90-D391-41D0-9A9D-696D9D881460}" dt="2023-04-25T07:45:10.584" v="392" actId="1076"/>
          <ac:cxnSpMkLst>
            <pc:docMk/>
            <pc:sldMk cId="1631131044" sldId="308"/>
            <ac:cxnSpMk id="13" creationId="{4F5C38DD-E98C-59A4-84FF-05FE9810870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CE784-4EA8-453E-B675-D4AEB68F627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en-US"/>
        </a:p>
      </dgm:t>
    </dgm:pt>
    <dgm:pt modelId="{4DBC5EC1-18EC-438E-967F-D71A5CDD1C2C}">
      <dgm:prSet phldrT="[Text]"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Service Quality</a:t>
          </a:r>
        </a:p>
      </dgm:t>
    </dgm:pt>
    <dgm:pt modelId="{4E749153-CDFC-4E17-9353-A98AAD60E59F}" type="parTrans" cxnId="{7914FEED-47CD-4622-9A57-14F06031DB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348598-DD7D-4C63-8F84-0EEDAEE3D130}" type="sibTrans" cxnId="{7914FEED-47CD-4622-9A57-14F06031DB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0853E0-17EF-4AD6-BC3E-0EFD51E2BF72}">
      <dgm:prSet phldrT="[Text]"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Reliability</a:t>
          </a:r>
        </a:p>
      </dgm:t>
    </dgm:pt>
    <dgm:pt modelId="{FA2F2BCE-C766-4499-985A-CAC83CECA090}" type="parTrans" cxnId="{B8B22A3D-BB37-4A93-AD0A-D193D739996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BF722-5964-4390-994D-270AB57FBDAD}" type="sibTrans" cxnId="{B8B22A3D-BB37-4A93-AD0A-D193D7399969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CDE0CBF-607A-47C1-9A01-6ED1C4D203A4}">
      <dgm:prSet phldrT="[Text]" custT="1"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sz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Responsive-ness</a:t>
          </a:r>
        </a:p>
      </dgm:t>
    </dgm:pt>
    <dgm:pt modelId="{532EFE81-E8BD-4BB5-AAA1-5A3528AFE346}" type="parTrans" cxnId="{7DFC5C14-879A-41E8-8AFF-4C656BC8912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9982F1-7A55-4CD0-A90F-2C70C16194E2}" type="sibTrans" cxnId="{7DFC5C14-879A-41E8-8AFF-4C656BC89122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D47A702-F4B0-4D2F-808C-325C91FF5559}">
      <dgm:prSet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Empathy</a:t>
          </a:r>
        </a:p>
      </dgm:t>
    </dgm:pt>
    <dgm:pt modelId="{F05819E0-8429-473C-90E4-4B088A97EACB}" type="parTrans" cxnId="{92B258C1-D44D-49EE-9055-F5260702825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EDD5527-C95C-4D80-B12A-1123F34986FB}" type="sibTrans" cxnId="{92B258C1-D44D-49EE-9055-F5260702825E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5EDE6B-87BF-4CEB-9028-73060ED7EBCD}">
      <dgm:prSet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Tangibles</a:t>
          </a:r>
        </a:p>
      </dgm:t>
    </dgm:pt>
    <dgm:pt modelId="{6B58E529-4C0F-462D-B785-18940C68F566}" type="parTrans" cxnId="{6564D6C3-62AB-47C9-8F79-DCF0047E488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90AEFB-8297-4FE2-BE9D-CBE7C9F0FCC1}" type="sibTrans" cxnId="{6564D6C3-62AB-47C9-8F79-DCF0047E4880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9108A2-3B10-47E5-BF0E-FE09684728B3}">
      <dgm:prSet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Assurance</a:t>
          </a:r>
        </a:p>
      </dgm:t>
    </dgm:pt>
    <dgm:pt modelId="{B65D58CB-6876-4ABB-A687-6E3305EDAD2D}" type="parTrans" cxnId="{6E33AC99-8929-45DC-AAF0-3F329DAE26D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09708D-125B-49CC-AF1A-B0216804AB8D}" type="sibTrans" cxnId="{6E33AC99-8929-45DC-AAF0-3F329DAE26DE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00DE95-C861-4FE2-953A-067B9B6CE019}" type="pres">
      <dgm:prSet presAssocID="{CBDCE784-4EA8-453E-B675-D4AEB68F62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A29D0E-1937-4C6C-9087-141A50181C4C}" type="pres">
      <dgm:prSet presAssocID="{4DBC5EC1-18EC-438E-967F-D71A5CDD1C2C}" presName="centerShape" presStyleLbl="node0" presStyleIdx="0" presStyleCnt="1"/>
      <dgm:spPr>
        <a:xfrm>
          <a:off x="3038078" y="1872401"/>
          <a:ext cx="2051843" cy="2051843"/>
        </a:xfrm>
        <a:prstGeom prst="ellipse">
          <a:avLst/>
        </a:prstGeom>
      </dgm:spPr>
    </dgm:pt>
    <dgm:pt modelId="{2D322672-6BB9-4E6B-9C2B-F204EB6818D1}" type="pres">
      <dgm:prSet presAssocID="{C00853E0-17EF-4AD6-BC3E-0EFD51E2BF72}" presName="node" presStyleLbl="node1" presStyleIdx="0" presStyleCnt="5">
        <dgm:presLayoutVars>
          <dgm:bulletEnabled val="1"/>
        </dgm:presLayoutVars>
      </dgm:prSet>
      <dgm:spPr>
        <a:xfrm>
          <a:off x="3345854" y="1626"/>
          <a:ext cx="1436290" cy="1436290"/>
        </a:xfrm>
        <a:prstGeom prst="ellipse">
          <a:avLst/>
        </a:prstGeom>
      </dgm:spPr>
    </dgm:pt>
    <dgm:pt modelId="{F1092093-1C97-41C3-A431-876A9E8E76C5}" type="pres">
      <dgm:prSet presAssocID="{C00853E0-17EF-4AD6-BC3E-0EFD51E2BF72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07477B7E-D776-4CE8-ACD5-0DCD226A052E}" type="pres">
      <dgm:prSet presAssocID="{3ECBF722-5964-4390-994D-270AB57FBDAD}" presName="sibTrans" presStyleLbl="sibTrans2D1" presStyleIdx="0" presStyleCnt="5"/>
      <dgm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</dgm:spPr>
    </dgm:pt>
    <dgm:pt modelId="{4220CB3C-785C-4282-A859-4057B8B91F19}" type="pres">
      <dgm:prSet presAssocID="{FE9108A2-3B10-47E5-BF0E-FE09684728B3}" presName="node" presStyleLbl="node1" presStyleIdx="1" presStyleCnt="5">
        <dgm:presLayoutVars>
          <dgm:bulletEnabled val="1"/>
        </dgm:presLayoutVars>
      </dgm:prSet>
      <dgm:spPr>
        <a:xfrm>
          <a:off x="5417780" y="1506968"/>
          <a:ext cx="1436290" cy="1436290"/>
        </a:xfrm>
        <a:prstGeom prst="ellipse">
          <a:avLst/>
        </a:prstGeom>
      </dgm:spPr>
    </dgm:pt>
    <dgm:pt modelId="{7D5898C4-2BB2-471C-BE79-36B4A8774674}" type="pres">
      <dgm:prSet presAssocID="{FE9108A2-3B10-47E5-BF0E-FE09684728B3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BB8361F8-75AB-4B51-BF5F-74EED762D8A7}" type="pres">
      <dgm:prSet presAssocID="{4D09708D-125B-49CC-AF1A-B0216804AB8D}" presName="sibTrans" presStyleLbl="sibTrans2D1" presStyleIdx="1" presStyleCnt="5"/>
      <dgm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</dgm:spPr>
    </dgm:pt>
    <dgm:pt modelId="{6B8BF1D5-F351-4E01-9959-76694170D795}" type="pres">
      <dgm:prSet presAssocID="{D95EDE6B-87BF-4CEB-9028-73060ED7EBCD}" presName="node" presStyleLbl="node1" presStyleIdx="2" presStyleCnt="5">
        <dgm:presLayoutVars>
          <dgm:bulletEnabled val="1"/>
        </dgm:presLayoutVars>
      </dgm:prSet>
      <dgm:spPr>
        <a:xfrm>
          <a:off x="4626375" y="3942663"/>
          <a:ext cx="1436290" cy="1436290"/>
        </a:xfrm>
        <a:prstGeom prst="ellipse">
          <a:avLst/>
        </a:prstGeom>
      </dgm:spPr>
    </dgm:pt>
    <dgm:pt modelId="{9669001A-AE53-4A6D-8761-5021987AD7DB}" type="pres">
      <dgm:prSet presAssocID="{D95EDE6B-87BF-4CEB-9028-73060ED7EBCD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44A77558-4F03-4352-8245-C4B67321BD40}" type="pres">
      <dgm:prSet presAssocID="{E290AEFB-8297-4FE2-BE9D-CBE7C9F0FCC1}" presName="sibTrans" presStyleLbl="sibTrans2D1" presStyleIdx="2" presStyleCnt="5"/>
      <dgm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</dgm:spPr>
    </dgm:pt>
    <dgm:pt modelId="{55ED2644-05F5-445A-B45E-CCBB3E1E7FF5}" type="pres">
      <dgm:prSet presAssocID="{0D47A702-F4B0-4D2F-808C-325C91FF5559}" presName="node" presStyleLbl="node1" presStyleIdx="3" presStyleCnt="5">
        <dgm:presLayoutVars>
          <dgm:bulletEnabled val="1"/>
        </dgm:presLayoutVars>
      </dgm:prSet>
      <dgm:spPr>
        <a:xfrm>
          <a:off x="2065334" y="3942663"/>
          <a:ext cx="1436290" cy="1436290"/>
        </a:xfrm>
        <a:prstGeom prst="ellipse">
          <a:avLst/>
        </a:prstGeom>
      </dgm:spPr>
    </dgm:pt>
    <dgm:pt modelId="{E4F34F84-6EAE-466C-9304-5FD3123BDC92}" type="pres">
      <dgm:prSet presAssocID="{0D47A702-F4B0-4D2F-808C-325C91FF5559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48F15E1E-9EE0-4A0A-93A9-0183BEAEFA6C}" type="pres">
      <dgm:prSet presAssocID="{DEDD5527-C95C-4D80-B12A-1123F34986FB}" presName="sibTrans" presStyleLbl="sibTrans2D1" presStyleIdx="3" presStyleCnt="5"/>
      <dgm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</dgm:spPr>
    </dgm:pt>
    <dgm:pt modelId="{9F6CC383-96E3-4539-922E-B62D10478A87}" type="pres">
      <dgm:prSet presAssocID="{DCDE0CBF-607A-47C1-9A01-6ED1C4D203A4}" presName="node" presStyleLbl="node1" presStyleIdx="4" presStyleCnt="5">
        <dgm:presLayoutVars>
          <dgm:bulletEnabled val="1"/>
        </dgm:presLayoutVars>
      </dgm:prSet>
      <dgm:spPr>
        <a:xfrm>
          <a:off x="1273929" y="1506968"/>
          <a:ext cx="1436290" cy="1436290"/>
        </a:xfrm>
        <a:prstGeom prst="ellipse">
          <a:avLst/>
        </a:prstGeom>
      </dgm:spPr>
    </dgm:pt>
    <dgm:pt modelId="{908F5181-80BB-4DE6-A5A6-DB58B1194254}" type="pres">
      <dgm:prSet presAssocID="{DCDE0CBF-607A-47C1-9A01-6ED1C4D203A4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EAC93211-884A-42EE-A55C-9068C1739E3E}" type="pres">
      <dgm:prSet presAssocID="{9A9982F1-7A55-4CD0-A90F-2C70C16194E2}" presName="sibTrans" presStyleLbl="sibTrans2D1" presStyleIdx="4" presStyleCnt="5"/>
      <dgm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</dgm:spPr>
    </dgm:pt>
  </dgm:ptLst>
  <dgm:cxnLst>
    <dgm:cxn modelId="{7DFC5C14-879A-41E8-8AFF-4C656BC89122}" srcId="{4DBC5EC1-18EC-438E-967F-D71A5CDD1C2C}" destId="{DCDE0CBF-607A-47C1-9A01-6ED1C4D203A4}" srcOrd="4" destOrd="0" parTransId="{532EFE81-E8BD-4BB5-AAA1-5A3528AFE346}" sibTransId="{9A9982F1-7A55-4CD0-A90F-2C70C16194E2}"/>
    <dgm:cxn modelId="{18664B15-EF65-4E2D-AAEF-AA4171E13D82}" type="presOf" srcId="{DEDD5527-C95C-4D80-B12A-1123F34986FB}" destId="{48F15E1E-9EE0-4A0A-93A9-0183BEAEFA6C}" srcOrd="0" destOrd="0" presId="urn:microsoft.com/office/officeart/2005/8/layout/radial6"/>
    <dgm:cxn modelId="{5910E32A-D7D2-4029-BAE7-91483CFFEF39}" type="presOf" srcId="{C00853E0-17EF-4AD6-BC3E-0EFD51E2BF72}" destId="{2D322672-6BB9-4E6B-9C2B-F204EB6818D1}" srcOrd="0" destOrd="0" presId="urn:microsoft.com/office/officeart/2005/8/layout/radial6"/>
    <dgm:cxn modelId="{BFE78035-43AA-4CF8-BD84-7EAEB5EE5AA4}" type="presOf" srcId="{E290AEFB-8297-4FE2-BE9D-CBE7C9F0FCC1}" destId="{44A77558-4F03-4352-8245-C4B67321BD40}" srcOrd="0" destOrd="0" presId="urn:microsoft.com/office/officeart/2005/8/layout/radial6"/>
    <dgm:cxn modelId="{B8B22A3D-BB37-4A93-AD0A-D193D7399969}" srcId="{4DBC5EC1-18EC-438E-967F-D71A5CDD1C2C}" destId="{C00853E0-17EF-4AD6-BC3E-0EFD51E2BF72}" srcOrd="0" destOrd="0" parTransId="{FA2F2BCE-C766-4499-985A-CAC83CECA090}" sibTransId="{3ECBF722-5964-4390-994D-270AB57FBDAD}"/>
    <dgm:cxn modelId="{0A8C6375-1C97-48DC-A52C-B0CDB56C6D21}" type="presOf" srcId="{D95EDE6B-87BF-4CEB-9028-73060ED7EBCD}" destId="{6B8BF1D5-F351-4E01-9959-76694170D795}" srcOrd="0" destOrd="0" presId="urn:microsoft.com/office/officeart/2005/8/layout/radial6"/>
    <dgm:cxn modelId="{761A1A5A-9DB1-4D01-8593-2B22EEA34BCA}" type="presOf" srcId="{FE9108A2-3B10-47E5-BF0E-FE09684728B3}" destId="{4220CB3C-785C-4282-A859-4057B8B91F19}" srcOrd="0" destOrd="0" presId="urn:microsoft.com/office/officeart/2005/8/layout/radial6"/>
    <dgm:cxn modelId="{8270B785-F088-4D40-A8B6-AD19404DF640}" type="presOf" srcId="{9A9982F1-7A55-4CD0-A90F-2C70C16194E2}" destId="{EAC93211-884A-42EE-A55C-9068C1739E3E}" srcOrd="0" destOrd="0" presId="urn:microsoft.com/office/officeart/2005/8/layout/radial6"/>
    <dgm:cxn modelId="{E993CD89-D513-49E6-B874-FA7F515B47CD}" type="presOf" srcId="{3ECBF722-5964-4390-994D-270AB57FBDAD}" destId="{07477B7E-D776-4CE8-ACD5-0DCD226A052E}" srcOrd="0" destOrd="0" presId="urn:microsoft.com/office/officeart/2005/8/layout/radial6"/>
    <dgm:cxn modelId="{72A6278A-9165-4CC1-BFE2-3888A1663C75}" type="presOf" srcId="{4D09708D-125B-49CC-AF1A-B0216804AB8D}" destId="{BB8361F8-75AB-4B51-BF5F-74EED762D8A7}" srcOrd="0" destOrd="0" presId="urn:microsoft.com/office/officeart/2005/8/layout/radial6"/>
    <dgm:cxn modelId="{6E33AC99-8929-45DC-AAF0-3F329DAE26DE}" srcId="{4DBC5EC1-18EC-438E-967F-D71A5CDD1C2C}" destId="{FE9108A2-3B10-47E5-BF0E-FE09684728B3}" srcOrd="1" destOrd="0" parTransId="{B65D58CB-6876-4ABB-A687-6E3305EDAD2D}" sibTransId="{4D09708D-125B-49CC-AF1A-B0216804AB8D}"/>
    <dgm:cxn modelId="{E8A14CAF-3F87-4FF3-8FD2-7D8DB2579271}" type="presOf" srcId="{DCDE0CBF-607A-47C1-9A01-6ED1C4D203A4}" destId="{9F6CC383-96E3-4539-922E-B62D10478A87}" srcOrd="0" destOrd="0" presId="urn:microsoft.com/office/officeart/2005/8/layout/radial6"/>
    <dgm:cxn modelId="{92B258C1-D44D-49EE-9055-F5260702825E}" srcId="{4DBC5EC1-18EC-438E-967F-D71A5CDD1C2C}" destId="{0D47A702-F4B0-4D2F-808C-325C91FF5559}" srcOrd="3" destOrd="0" parTransId="{F05819E0-8429-473C-90E4-4B088A97EACB}" sibTransId="{DEDD5527-C95C-4D80-B12A-1123F34986FB}"/>
    <dgm:cxn modelId="{6564D6C3-62AB-47C9-8F79-DCF0047E4880}" srcId="{4DBC5EC1-18EC-438E-967F-D71A5CDD1C2C}" destId="{D95EDE6B-87BF-4CEB-9028-73060ED7EBCD}" srcOrd="2" destOrd="0" parTransId="{6B58E529-4C0F-462D-B785-18940C68F566}" sibTransId="{E290AEFB-8297-4FE2-BE9D-CBE7C9F0FCC1}"/>
    <dgm:cxn modelId="{F7E271CF-FC11-4C25-83D3-943B5639B151}" type="presOf" srcId="{4DBC5EC1-18EC-438E-967F-D71A5CDD1C2C}" destId="{15A29D0E-1937-4C6C-9087-141A50181C4C}" srcOrd="0" destOrd="0" presId="urn:microsoft.com/office/officeart/2005/8/layout/radial6"/>
    <dgm:cxn modelId="{F7FBEDDC-AFF9-48B3-9EE2-53761FC6A0CF}" type="presOf" srcId="{0D47A702-F4B0-4D2F-808C-325C91FF5559}" destId="{55ED2644-05F5-445A-B45E-CCBB3E1E7FF5}" srcOrd="0" destOrd="0" presId="urn:microsoft.com/office/officeart/2005/8/layout/radial6"/>
    <dgm:cxn modelId="{D3B57DDF-C836-419E-98B2-AC2EF2873413}" type="presOf" srcId="{CBDCE784-4EA8-453E-B675-D4AEB68F627D}" destId="{7400DE95-C861-4FE2-953A-067B9B6CE019}" srcOrd="0" destOrd="0" presId="urn:microsoft.com/office/officeart/2005/8/layout/radial6"/>
    <dgm:cxn modelId="{7914FEED-47CD-4622-9A57-14F06031DBF8}" srcId="{CBDCE784-4EA8-453E-B675-D4AEB68F627D}" destId="{4DBC5EC1-18EC-438E-967F-D71A5CDD1C2C}" srcOrd="0" destOrd="0" parTransId="{4E749153-CDFC-4E17-9353-A98AAD60E59F}" sibTransId="{8B348598-DD7D-4C63-8F84-0EEDAEE3D130}"/>
    <dgm:cxn modelId="{1AED5178-1F74-4689-996C-396AC88637C3}" type="presParOf" srcId="{7400DE95-C861-4FE2-953A-067B9B6CE019}" destId="{15A29D0E-1937-4C6C-9087-141A50181C4C}" srcOrd="0" destOrd="0" presId="urn:microsoft.com/office/officeart/2005/8/layout/radial6"/>
    <dgm:cxn modelId="{C5A791D1-2D4C-434A-9242-8C3B54E9ACC6}" type="presParOf" srcId="{7400DE95-C861-4FE2-953A-067B9B6CE019}" destId="{2D322672-6BB9-4E6B-9C2B-F204EB6818D1}" srcOrd="1" destOrd="0" presId="urn:microsoft.com/office/officeart/2005/8/layout/radial6"/>
    <dgm:cxn modelId="{AA09F3A7-F229-40F0-817A-FE6105588F76}" type="presParOf" srcId="{7400DE95-C861-4FE2-953A-067B9B6CE019}" destId="{F1092093-1C97-41C3-A431-876A9E8E76C5}" srcOrd="2" destOrd="0" presId="urn:microsoft.com/office/officeart/2005/8/layout/radial6"/>
    <dgm:cxn modelId="{3961F5C6-839F-4F2F-9C2C-3F8CCB6811E4}" type="presParOf" srcId="{7400DE95-C861-4FE2-953A-067B9B6CE019}" destId="{07477B7E-D776-4CE8-ACD5-0DCD226A052E}" srcOrd="3" destOrd="0" presId="urn:microsoft.com/office/officeart/2005/8/layout/radial6"/>
    <dgm:cxn modelId="{A5CFEFE0-DCC9-48E8-B9E3-3079133CC3EA}" type="presParOf" srcId="{7400DE95-C861-4FE2-953A-067B9B6CE019}" destId="{4220CB3C-785C-4282-A859-4057B8B91F19}" srcOrd="4" destOrd="0" presId="urn:microsoft.com/office/officeart/2005/8/layout/radial6"/>
    <dgm:cxn modelId="{F0CEC1A3-1A77-4385-BFB7-78ED3E28AC49}" type="presParOf" srcId="{7400DE95-C861-4FE2-953A-067B9B6CE019}" destId="{7D5898C4-2BB2-471C-BE79-36B4A8774674}" srcOrd="5" destOrd="0" presId="urn:microsoft.com/office/officeart/2005/8/layout/radial6"/>
    <dgm:cxn modelId="{5506C711-C5DE-450E-8155-BC02CDF08C53}" type="presParOf" srcId="{7400DE95-C861-4FE2-953A-067B9B6CE019}" destId="{BB8361F8-75AB-4B51-BF5F-74EED762D8A7}" srcOrd="6" destOrd="0" presId="urn:microsoft.com/office/officeart/2005/8/layout/radial6"/>
    <dgm:cxn modelId="{9E4F49DA-50C7-47AB-821F-C40862C02E96}" type="presParOf" srcId="{7400DE95-C861-4FE2-953A-067B9B6CE019}" destId="{6B8BF1D5-F351-4E01-9959-76694170D795}" srcOrd="7" destOrd="0" presId="urn:microsoft.com/office/officeart/2005/8/layout/radial6"/>
    <dgm:cxn modelId="{39115634-24CE-49DE-8BED-7FD5E03C1E8B}" type="presParOf" srcId="{7400DE95-C861-4FE2-953A-067B9B6CE019}" destId="{9669001A-AE53-4A6D-8761-5021987AD7DB}" srcOrd="8" destOrd="0" presId="urn:microsoft.com/office/officeart/2005/8/layout/radial6"/>
    <dgm:cxn modelId="{1224DF93-4A35-48D1-B60E-EEC7364F6849}" type="presParOf" srcId="{7400DE95-C861-4FE2-953A-067B9B6CE019}" destId="{44A77558-4F03-4352-8245-C4B67321BD40}" srcOrd="9" destOrd="0" presId="urn:microsoft.com/office/officeart/2005/8/layout/radial6"/>
    <dgm:cxn modelId="{C855BD22-2E15-4E8C-8C5C-5C9332C428C3}" type="presParOf" srcId="{7400DE95-C861-4FE2-953A-067B9B6CE019}" destId="{55ED2644-05F5-445A-B45E-CCBB3E1E7FF5}" srcOrd="10" destOrd="0" presId="urn:microsoft.com/office/officeart/2005/8/layout/radial6"/>
    <dgm:cxn modelId="{31BB4DFC-D4CB-48F1-9D90-1FEED7EFC9CD}" type="presParOf" srcId="{7400DE95-C861-4FE2-953A-067B9B6CE019}" destId="{E4F34F84-6EAE-466C-9304-5FD3123BDC92}" srcOrd="11" destOrd="0" presId="urn:microsoft.com/office/officeart/2005/8/layout/radial6"/>
    <dgm:cxn modelId="{BCAA3B30-2C13-4D59-BECD-C845FFCA6BB6}" type="presParOf" srcId="{7400DE95-C861-4FE2-953A-067B9B6CE019}" destId="{48F15E1E-9EE0-4A0A-93A9-0183BEAEFA6C}" srcOrd="12" destOrd="0" presId="urn:microsoft.com/office/officeart/2005/8/layout/radial6"/>
    <dgm:cxn modelId="{738619BA-7B6F-467B-BC1D-E6403A9E5D51}" type="presParOf" srcId="{7400DE95-C861-4FE2-953A-067B9B6CE019}" destId="{9F6CC383-96E3-4539-922E-B62D10478A87}" srcOrd="13" destOrd="0" presId="urn:microsoft.com/office/officeart/2005/8/layout/radial6"/>
    <dgm:cxn modelId="{E4AB5EB6-F1D4-45EA-81CD-259095C81478}" type="presParOf" srcId="{7400DE95-C861-4FE2-953A-067B9B6CE019}" destId="{908F5181-80BB-4DE6-A5A6-DB58B1194254}" srcOrd="14" destOrd="0" presId="urn:microsoft.com/office/officeart/2005/8/layout/radial6"/>
    <dgm:cxn modelId="{814F824E-7AC4-4B70-9F8B-35EA5D78F953}" type="presParOf" srcId="{7400DE95-C861-4FE2-953A-067B9B6CE019}" destId="{EAC93211-884A-42EE-A55C-9068C1739E3E}" srcOrd="15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93211-884A-42EE-A55C-9068C1739E3E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15E1E-9EE0-4A0A-93A9-0183BEAEFA6C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77558-4F03-4352-8245-C4B67321BD40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361F8-75AB-4B51-BF5F-74EED762D8A7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77B7E-D776-4CE8-ACD5-0DCD226A052E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29D0E-1937-4C6C-9087-141A50181C4C}">
      <dsp:nvSpPr>
        <dsp:cNvPr id="0" name=""/>
        <dsp:cNvSpPr/>
      </dsp:nvSpPr>
      <dsp:spPr>
        <a:xfrm>
          <a:off x="2370432" y="1927108"/>
          <a:ext cx="2115979" cy="2115979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Service Quality</a:t>
          </a:r>
        </a:p>
      </dsp:txBody>
      <dsp:txXfrm>
        <a:off x="2680310" y="2236986"/>
        <a:ext cx="1496223" cy="1496223"/>
      </dsp:txXfrm>
    </dsp:sp>
    <dsp:sp modelId="{2D322672-6BB9-4E6B-9C2B-F204EB6818D1}">
      <dsp:nvSpPr>
        <dsp:cNvPr id="0" name=""/>
        <dsp:cNvSpPr/>
      </dsp:nvSpPr>
      <dsp:spPr>
        <a:xfrm>
          <a:off x="2687829" y="492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Reliability</a:t>
          </a:r>
        </a:p>
      </dsp:txBody>
      <dsp:txXfrm>
        <a:off x="2904744" y="217407"/>
        <a:ext cx="1047355" cy="1047355"/>
      </dsp:txXfrm>
    </dsp:sp>
    <dsp:sp modelId="{4220CB3C-785C-4282-A859-4057B8B91F19}">
      <dsp:nvSpPr>
        <dsp:cNvPr id="0" name=""/>
        <dsp:cNvSpPr/>
      </dsp:nvSpPr>
      <dsp:spPr>
        <a:xfrm>
          <a:off x="4822012" y="1551067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Assurance</a:t>
          </a:r>
        </a:p>
      </dsp:txBody>
      <dsp:txXfrm>
        <a:off x="5038927" y="1767982"/>
        <a:ext cx="1047355" cy="1047355"/>
      </dsp:txXfrm>
    </dsp:sp>
    <dsp:sp modelId="{6B8BF1D5-F351-4E01-9959-76694170D795}">
      <dsp:nvSpPr>
        <dsp:cNvPr id="0" name=""/>
        <dsp:cNvSpPr/>
      </dsp:nvSpPr>
      <dsp:spPr>
        <a:xfrm>
          <a:off x="4006827" y="4059949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Tangibles</a:t>
          </a:r>
        </a:p>
      </dsp:txBody>
      <dsp:txXfrm>
        <a:off x="4223742" y="4276864"/>
        <a:ext cx="1047355" cy="1047355"/>
      </dsp:txXfrm>
    </dsp:sp>
    <dsp:sp modelId="{55ED2644-05F5-445A-B45E-CCBB3E1E7FF5}">
      <dsp:nvSpPr>
        <dsp:cNvPr id="0" name=""/>
        <dsp:cNvSpPr/>
      </dsp:nvSpPr>
      <dsp:spPr>
        <a:xfrm>
          <a:off x="1368832" y="4059949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Empathy</a:t>
          </a:r>
        </a:p>
      </dsp:txBody>
      <dsp:txXfrm>
        <a:off x="1585747" y="4276864"/>
        <a:ext cx="1047355" cy="1047355"/>
      </dsp:txXfrm>
    </dsp:sp>
    <dsp:sp modelId="{9F6CC383-96E3-4539-922E-B62D10478A87}">
      <dsp:nvSpPr>
        <dsp:cNvPr id="0" name=""/>
        <dsp:cNvSpPr/>
      </dsp:nvSpPr>
      <dsp:spPr>
        <a:xfrm>
          <a:off x="553647" y="1551067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Responsive-ness</a:t>
          </a:r>
        </a:p>
      </dsp:txBody>
      <dsp:txXfrm>
        <a:off x="770562" y="1767982"/>
        <a:ext cx="1047355" cy="104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9C10-C88B-4C2B-90D5-276D472E659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8F71-E3BC-4E3D-A3DF-176976A5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82625"/>
            <a:ext cx="5994400" cy="3373438"/>
          </a:xfrm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82625"/>
            <a:ext cx="5994400" cy="3373438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7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8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1A5-821F-4068-96FE-2D58A7BE4889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887F9-2DDA-1393-7EA0-C9C8C9779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EA171E-1607-970D-17D7-BB66C7FCB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9496F9-3C90-FD2F-DAF3-9F2B1255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23F337-6C49-EF2C-C039-A0B1007A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2E27DB-9029-FFC1-9ADE-8754295A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1CC48-3961-ED66-B46B-026E0066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C6FBC1-82CC-E50D-C121-11AEAB8A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C95A2B-840A-E0E6-17C1-3F2DA642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6A0C76-50B3-DD40-F465-5C1AE09D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8263DC-3E54-1A58-2DA6-AEC53260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E27769-B5E0-0B62-250C-0AC80E6C1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C4F6A4-3165-08C4-6BBA-2BCC73EAF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0AE008-0FF3-3F35-1487-45EBBF71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7D524A-91D9-F560-5A64-F538EAFF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32C010-1A84-B60B-057F-22AB97E2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9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0AFF6-967D-245F-4EC6-EE4A6F5D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02155-A87B-32B0-6755-C83A2B22C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9FBFE9-D422-DDD5-D2E1-1D7629B7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3C153C-C31F-20B2-6483-1C599BD6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9DE94-D9FE-3A37-2C16-FA384F61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1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634C4-9E9B-57ED-FA87-873E48A4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124A4D-5B20-4603-2DF9-B33BDAE9B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649556-E4C2-63F3-A775-08BDBDDE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59D859-E5A4-EF5F-CF5C-5DE16D52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C9D5D5-E0F2-53A6-AE07-3FFBF083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6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7C0B6-8D17-D763-F436-F21FC45C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A17A-0BDA-053B-D3A5-5D5A75F1E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A29F7C-2601-3834-9366-B3AD0D1DC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0CFAFB-CBF7-43DA-9EAC-F574CC48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12E0BD-D737-4EDC-7D72-D07BE254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890848-C984-6038-0E54-18EFA988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1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93029-154A-5EBF-8B19-CAFD6095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8C8B85-0DA8-BC2D-266F-7664661A5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B7981D-D5C0-A77F-18C5-D48025366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75A5E9-0A2D-0347-2978-3EFF40D40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4D9D80-3BBD-E1D8-DD71-9225F5B08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39DFA86-4645-89C7-D660-78C5B073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AD7573-A74E-8565-F247-668DBAF7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E7CD66-E1EB-E007-F61D-2D31FAA4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A74BB-0C55-22AD-7712-F9880594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8BBAA2-3D24-71F5-ECE2-3570DDEC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D0F177-CD06-B1FB-DC5E-5377AFBC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09D5CD-F0E1-A284-0BA7-F0D1FE7D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96A07E-8D14-A2A5-03DE-228C4AA3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9E4CBF-1E0F-C332-62E0-DF77E8D6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A7DF47-02B2-FF9B-8E93-ACC64D93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92A5F-7798-306C-1D0F-6466CBAE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B6EEC9-D7E0-03FD-BDAE-7D899FC8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BB122E-120C-8424-83D9-4F0A27B65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61DFEE-1354-605B-FF3E-3D5841C3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BD5B74-3D2E-DEFE-F450-28A5324E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CBA983-90F9-19DA-68D4-AA715C62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C452D-2223-1900-51B8-18CCCF2A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43C69C-A781-F288-A681-FA2BEDAAD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BB4E4E-CA32-91C2-4C91-948A0BED1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25992C-66E3-AC1E-3412-4C0515E1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F8BF1D-E8DC-51CA-99BC-116C8609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B3E72F-3B7E-DBC1-E9AA-4EA61538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2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4B200E-04E4-E8A4-E3F4-6168DE09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826BE6-7813-6375-38B6-EF42E2C8F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8D4639-F0A7-3B21-5E40-ADFA9DC93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921D-8455-4FDA-9D71-F6D967CBC20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072F8A-5FB7-2CCD-CC81-B6878DD1F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16D09F-7463-2167-9B46-73A287603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Quality of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Josef Spurný</a:t>
            </a:r>
            <a:endParaRPr lang="en-GB" b="1" dirty="0"/>
          </a:p>
          <a:p>
            <a:r>
              <a:rPr lang="en-GB" b="1" dirty="0"/>
              <a:t>PA181 Services - Systems, </a:t>
            </a:r>
            <a:r>
              <a:rPr lang="en-GB" b="1"/>
              <a:t>Modeling</a:t>
            </a:r>
            <a:r>
              <a:rPr lang="en-GB" b="1" dirty="0"/>
              <a:t> and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7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41" y="1802266"/>
            <a:ext cx="6651336" cy="4239976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960967" y="1125538"/>
            <a:ext cx="10437284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9pPr>
          </a:lstStyle>
          <a:p>
            <a:r>
              <a:rPr lang="cs-CZ" kern="0" dirty="0"/>
              <a:t>Information </a:t>
            </a:r>
            <a:r>
              <a:rPr lang="en-US" altLang="zh-CN" kern="0" dirty="0"/>
              <a:t>S</a:t>
            </a:r>
            <a:r>
              <a:rPr lang="cs-CZ" kern="0" dirty="0"/>
              <a:t>ystems </a:t>
            </a:r>
            <a:r>
              <a:rPr lang="en-US" kern="0" dirty="0"/>
              <a:t>S</a:t>
            </a:r>
            <a:r>
              <a:rPr lang="cs-CZ" kern="0" dirty="0"/>
              <a:t>uccess Theory</a:t>
            </a:r>
            <a:r>
              <a:rPr lang="en-US" kern="0" dirty="0"/>
              <a:t>, </a:t>
            </a:r>
            <a:r>
              <a:rPr lang="en-US" kern="0" dirty="0" err="1"/>
              <a:t>DeLone</a:t>
            </a:r>
            <a:r>
              <a:rPr lang="en-US" kern="0" dirty="0"/>
              <a:t> and McLean (2002)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9204" y="322481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Position of </a:t>
            </a:r>
            <a:r>
              <a:rPr lang="cs-CZ" altLang="en-US" dirty="0"/>
              <a:t>S</a:t>
            </a:r>
            <a:r>
              <a:rPr lang="en-US" altLang="en-US" dirty="0" err="1"/>
              <a:t>ervice</a:t>
            </a:r>
            <a:r>
              <a:rPr lang="en-US" altLang="en-US" dirty="0"/>
              <a:t> </a:t>
            </a:r>
            <a:r>
              <a:rPr lang="cs-CZ" altLang="en-US" dirty="0"/>
              <a:t>Q</a:t>
            </a:r>
            <a:r>
              <a:rPr lang="en-US" altLang="en-US" dirty="0" err="1"/>
              <a:t>uality</a:t>
            </a: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FA1C65-CE7B-4AC0-9F2C-01E2F2AD5098}"/>
              </a:ext>
            </a:extLst>
          </p:cNvPr>
          <p:cNvSpPr txBox="1"/>
          <p:nvPr/>
        </p:nvSpPr>
        <p:spPr>
          <a:xfrm>
            <a:off x="1461406" y="1802266"/>
            <a:ext cx="13279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quality – format, accuracy, reliability, completeness…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90DC6FE-1ACA-4E2B-9206-92862B3992D2}"/>
              </a:ext>
            </a:extLst>
          </p:cNvPr>
          <p:cNvSpPr/>
          <p:nvPr/>
        </p:nvSpPr>
        <p:spPr>
          <a:xfrm>
            <a:off x="2789375" y="2128988"/>
            <a:ext cx="3639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509534-B913-4EB4-BED8-90DE1A2F0342}"/>
              </a:ext>
            </a:extLst>
          </p:cNvPr>
          <p:cNvSpPr txBox="1"/>
          <p:nvPr/>
        </p:nvSpPr>
        <p:spPr>
          <a:xfrm>
            <a:off x="1461406" y="3764852"/>
            <a:ext cx="132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SW </a:t>
            </a:r>
            <a:r>
              <a:rPr lang="cs-CZ" sz="1400" dirty="0" err="1"/>
              <a:t>engineering</a:t>
            </a:r>
            <a:endParaRPr lang="en-US" sz="1400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4426BBA-E918-4ED7-8674-95B1AD0468A6}"/>
              </a:ext>
            </a:extLst>
          </p:cNvPr>
          <p:cNvSpPr/>
          <p:nvPr/>
        </p:nvSpPr>
        <p:spPr>
          <a:xfrm>
            <a:off x="2789374" y="3833477"/>
            <a:ext cx="3639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4F133D-A396-4A25-A579-2C5EFEE198A6}"/>
              </a:ext>
            </a:extLst>
          </p:cNvPr>
          <p:cNvSpPr txBox="1"/>
          <p:nvPr/>
        </p:nvSpPr>
        <p:spPr>
          <a:xfrm>
            <a:off x="1634300" y="5395953"/>
            <a:ext cx="13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[Focus of this lecture]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1A9E23C-86C6-43A2-A358-DBB75518FBBB}"/>
              </a:ext>
            </a:extLst>
          </p:cNvPr>
          <p:cNvSpPr/>
          <p:nvPr/>
        </p:nvSpPr>
        <p:spPr>
          <a:xfrm>
            <a:off x="2789373" y="5568787"/>
            <a:ext cx="3639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18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cs typeface="Arial" panose="020B0604020202020204" pitchFamily="34" charset="0"/>
              </a:rPr>
              <a:t>Evaluation of Service Quality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cs/Criteria/Dimen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07" y="2635363"/>
            <a:ext cx="4776519" cy="31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4154" y="801073"/>
            <a:ext cx="10437284" cy="647700"/>
          </a:xfrm>
        </p:spPr>
        <p:txBody>
          <a:bodyPr/>
          <a:lstStyle/>
          <a:p>
            <a:pPr algn="ctr"/>
            <a:r>
              <a:rPr lang="en-US" sz="2800" dirty="0"/>
              <a:t>SERVQUAL: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Five Key Service Dimensions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437096"/>
              </p:ext>
            </p:extLst>
          </p:nvPr>
        </p:nvGraphicFramePr>
        <p:xfrm>
          <a:off x="1500063" y="1752707"/>
          <a:ext cx="8812992" cy="40002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37664">
                  <a:extLst>
                    <a:ext uri="{9D8B030D-6E8A-4147-A177-3AD203B41FA5}">
                      <a16:colId xmlns:a16="http://schemas.microsoft.com/office/drawing/2014/main" val="1079734477"/>
                    </a:ext>
                  </a:extLst>
                </a:gridCol>
                <a:gridCol w="2937664">
                  <a:extLst>
                    <a:ext uri="{9D8B030D-6E8A-4147-A177-3AD203B41FA5}">
                      <a16:colId xmlns:a16="http://schemas.microsoft.com/office/drawing/2014/main" val="3112131363"/>
                    </a:ext>
                  </a:extLst>
                </a:gridCol>
                <a:gridCol w="2937664">
                  <a:extLst>
                    <a:ext uri="{9D8B030D-6E8A-4147-A177-3AD203B41FA5}">
                      <a16:colId xmlns:a16="http://schemas.microsoft.com/office/drawing/2014/main" val="2684702395"/>
                    </a:ext>
                  </a:extLst>
                </a:gridCol>
              </a:tblGrid>
              <a:tr h="29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Dimension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 of Items in Questionnaire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Definition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817667213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Reliability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ability to perform the promised service dependably and accurately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427861045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Assurance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knowledge and courtesy of employees and their ability to convey trust and confidence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977968915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Tangibles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appearance of physical facilities, equipment, personnel and communication materials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1642979134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Empathy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provision of caring, individualized attention to customer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2692208040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Responsiveness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willingness to help customers and to provide prompt service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76090416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42759" y="6056927"/>
            <a:ext cx="892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Based on </a:t>
            </a:r>
            <a:r>
              <a:rPr lang="en-US" sz="1600" dirty="0" err="1"/>
              <a:t>Parasuraman</a:t>
            </a:r>
            <a:r>
              <a:rPr lang="en-US" sz="1600" dirty="0"/>
              <a:t>, A, </a:t>
            </a:r>
            <a:r>
              <a:rPr lang="en-US" sz="1600" dirty="0" err="1"/>
              <a:t>Ziethaml</a:t>
            </a:r>
            <a:r>
              <a:rPr lang="en-US" sz="1600" dirty="0"/>
              <a:t>, V. and Berry, L.L., "SERVQUAL: A Multiple- Item Scale for Measuring Consumer Perceptions of Service Quality' Journal of Retailing, Vol. 62, no. 1, 1988</a:t>
            </a:r>
          </a:p>
        </p:txBody>
      </p:sp>
    </p:spTree>
    <p:extLst>
      <p:ext uri="{BB962C8B-B14F-4D97-AF65-F5344CB8AC3E}">
        <p14:creationId xmlns:p14="http://schemas.microsoft.com/office/powerpoint/2010/main" val="65289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287154" y="553412"/>
          <a:ext cx="6856845" cy="557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679987" y="5525418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SERVQUAL Model</a:t>
            </a:r>
          </a:p>
        </p:txBody>
      </p:sp>
    </p:spTree>
    <p:extLst>
      <p:ext uri="{BB962C8B-B14F-4D97-AF65-F5344CB8AC3E}">
        <p14:creationId xmlns:p14="http://schemas.microsoft.com/office/powerpoint/2010/main" val="38958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Arial" panose="020B0604020202020204" pitchFamily="34" charset="0"/>
              </a:rPr>
              <a:t>Dimensions of Service Quality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4712640"/>
            <a:ext cx="10979151" cy="1784350"/>
          </a:xfrm>
          <a:noFill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Perform promised service dependably and accurately.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receive mail at same time each day.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Ability to convey trust and confidence.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a feeling that customer’s best interest is in your heart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being polite and showing respect for customer.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449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Dimensions of Service Quality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5073650"/>
            <a:ext cx="10979151" cy="1784350"/>
          </a:xfrm>
          <a:noFill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Tangibles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Physical facilities and facilitating goods.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cleanliness.  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Empathy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Ability to be approachable, caring, understanding and relating with customer needs.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being a good listener.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Responsiveness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Willingness to help customers promptly.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avoid keeping customers waiting for no apparent reason. 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Quick recovery if service failure occurs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654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2078037" y="1428439"/>
            <a:ext cx="41846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Providing service as promised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Dependability in handling customers’ service problems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Performing services right the first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Providing services at the promised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Maintaining error-free records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078038" y="3310241"/>
            <a:ext cx="4060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Keeping customers informed as to when services will be performed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Prompt service to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Willingness to help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Readiness to respond to customers’ requests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044701" y="1064050"/>
            <a:ext cx="3265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RELIABILITY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006600" y="2916952"/>
            <a:ext cx="5810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663300"/>
                </a:solidFill>
              </a:rPr>
              <a:t>RESPONSIVENESS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078037" y="5151042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instill confidence in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Making customers feel safe in their transactions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are consistently courteous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have the knowledge to answer customer questions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116137" y="4770741"/>
            <a:ext cx="32654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ASSURANCE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248400" y="1407802"/>
            <a:ext cx="4343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Giving customers individual attention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deal with customers in a caring fashion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Having the customer’s best interest at heart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understand the needs of their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Convenient business hours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6196012" y="1064050"/>
            <a:ext cx="30813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EMPATHY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6265862" y="3473754"/>
            <a:ext cx="390683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Modern equipment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facilities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have a neat, professional appearance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materials associated with the service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6134101" y="3176891"/>
            <a:ext cx="30813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663300"/>
                </a:solidFill>
              </a:rPr>
              <a:t>TANGIBLES</a:t>
            </a:r>
          </a:p>
        </p:txBody>
      </p:sp>
      <p:sp>
        <p:nvSpPr>
          <p:cNvPr id="2868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754188" y="455613"/>
            <a:ext cx="10437812" cy="6477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SERVQUAL Attributes</a:t>
            </a:r>
          </a:p>
        </p:txBody>
      </p:sp>
    </p:spTree>
    <p:extLst>
      <p:ext uri="{BB962C8B-B14F-4D97-AF65-F5344CB8AC3E}">
        <p14:creationId xmlns:p14="http://schemas.microsoft.com/office/powerpoint/2010/main" val="5557114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4982-33B1-4D17-A56C-8E95AABC341F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5" y="624248"/>
            <a:ext cx="7404390" cy="57066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7706" y="228790"/>
            <a:ext cx="415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SERVQUAL Example for </a:t>
            </a:r>
            <a:r>
              <a:rPr lang="cs-CZ" dirty="0"/>
              <a:t>University</a:t>
            </a:r>
            <a:r>
              <a:rPr lang="en-US" dirty="0"/>
              <a:t> Services</a:t>
            </a:r>
          </a:p>
        </p:txBody>
      </p:sp>
      <p:pic>
        <p:nvPicPr>
          <p:cNvPr id="1026" name="Picture 2" descr="SurveyLegend ® | What are Likert-Type Scale Responses | Scale definition,  Research methods, Coding summer camp">
            <a:extLst>
              <a:ext uri="{FF2B5EF4-FFF2-40B4-BE49-F238E27FC236}">
                <a16:creationId xmlns:a16="http://schemas.microsoft.com/office/drawing/2014/main" id="{A45A2A1B-FB53-45E9-A5EA-5446B82D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73" y="1533471"/>
            <a:ext cx="3908292" cy="17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53C9686-23D6-4948-BBBA-845E46295AEF}"/>
              </a:ext>
            </a:extLst>
          </p:cNvPr>
          <p:cNvSpPr txBox="1"/>
          <p:nvPr/>
        </p:nvSpPr>
        <p:spPr>
          <a:xfrm>
            <a:off x="9303986" y="1533471"/>
            <a:ext cx="122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Likert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</p:txBody>
      </p:sp>
      <p:pic>
        <p:nvPicPr>
          <p:cNvPr id="1028" name="Picture 4" descr="An example of a 5-point and 7-point Likert Scale. | Download Scientific  Diagram">
            <a:extLst>
              <a:ext uri="{FF2B5EF4-FFF2-40B4-BE49-F238E27FC236}">
                <a16:creationId xmlns:a16="http://schemas.microsoft.com/office/drawing/2014/main" id="{E17F2E94-911B-4186-8F39-4E949060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73" y="4044827"/>
            <a:ext cx="3852629" cy="13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8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cs-CZ" dirty="0"/>
              <a:t>RATER</a:t>
            </a:r>
            <a:r>
              <a:rPr lang="en-US" dirty="0"/>
              <a:t> </a:t>
            </a:r>
            <a:r>
              <a:rPr lang="en-DE" dirty="0"/>
              <a:t>–</a:t>
            </a:r>
            <a:r>
              <a:rPr lang="en-US" dirty="0"/>
              <a:t> Tool for SERVQUAL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2E7FEE-C024-4475-9D74-24F255504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44" y="1761475"/>
            <a:ext cx="6501275" cy="46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1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300" dirty="0">
                <a:cs typeface="Arial" panose="020B0604020202020204" pitchFamily="34" charset="0"/>
              </a:rPr>
              <a:t>Remarks for Service</a:t>
            </a:r>
            <a:r>
              <a:rPr lang="en-US" altLang="en-US" sz="4300" dirty="0">
                <a:cs typeface="Arial" panose="020B0604020202020204" pitchFamily="34" charset="0"/>
              </a:rPr>
              <a:t> Quality</a:t>
            </a:r>
            <a:endParaRPr lang="en-US" sz="4300" dirty="0">
              <a:cs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439163" y="2104715"/>
            <a:ext cx="9480891" cy="17843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assess service quality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the customer’s perspective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track customer expectations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perceptions over time and the discrepancies between them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can compare a set of </a:t>
            </a:r>
            <a:r>
              <a:rPr lang="en-GB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Servqual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scores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against those of competitors or best practice examples</a:t>
            </a:r>
          </a:p>
        </p:txBody>
      </p:sp>
    </p:spTree>
    <p:extLst>
      <p:ext uri="{BB962C8B-B14F-4D97-AF65-F5344CB8AC3E}">
        <p14:creationId xmlns:p14="http://schemas.microsoft.com/office/powerpoint/2010/main" val="57234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good your service 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When there is some service, how good this service is?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62" y="3160382"/>
            <a:ext cx="4652084" cy="24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44387" y="2137561"/>
            <a:ext cx="8888268" cy="4193886"/>
            <a:chOff x="676" y="1348"/>
            <a:chExt cx="4600" cy="210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72" y="1348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Word of 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mouth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12" y="1348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Personal 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needs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56" y="1348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Past 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experience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12" y="2116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Expected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12" y="2740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Perceived</a:t>
              </a:r>
            </a:p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76" y="2068"/>
              <a:ext cx="1096" cy="128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Service Quality </a:t>
              </a:r>
            </a:p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Dimensions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Reliability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Responsiveness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Assurance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Empathy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Tangibles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316" y="2068"/>
              <a:ext cx="1960" cy="13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b="1" dirty="0">
                  <a:solidFill>
                    <a:srgbClr val="000000"/>
                  </a:solidFill>
                </a:rPr>
                <a:t>  Service Quality Assessment</a:t>
              </a:r>
              <a:endParaRPr lang="en-US" altLang="en-US" dirty="0">
                <a:solidFill>
                  <a:srgbClr val="000000"/>
                </a:solidFill>
              </a:endParaRPr>
            </a:p>
            <a:p>
              <a:r>
                <a:rPr lang="en-US" altLang="en-US" dirty="0">
                  <a:solidFill>
                    <a:srgbClr val="000000"/>
                  </a:solidFill>
                </a:rPr>
                <a:t>1. Expectations exceeded</a:t>
              </a:r>
            </a:p>
            <a:p>
              <a:r>
                <a:rPr lang="en-US" altLang="en-US" dirty="0">
                  <a:solidFill>
                    <a:srgbClr val="000000"/>
                  </a:solidFill>
                </a:rPr>
                <a:t>    ES&lt;PS (Quality surprise)</a:t>
              </a:r>
            </a:p>
            <a:p>
              <a:r>
                <a:rPr lang="en-US" altLang="en-US" dirty="0">
                  <a:solidFill>
                    <a:srgbClr val="000000"/>
                  </a:solidFill>
                </a:rPr>
                <a:t>2. Expectations met</a:t>
              </a:r>
            </a:p>
            <a:p>
              <a:r>
                <a:rPr lang="en-US" altLang="en-US" dirty="0">
                  <a:solidFill>
                    <a:srgbClr val="000000"/>
                  </a:solidFill>
                </a:rPr>
                <a:t>    ES~PS (Satisfactory quality)</a:t>
              </a:r>
            </a:p>
            <a:p>
              <a:r>
                <a:rPr lang="en-US" altLang="en-US" dirty="0">
                  <a:solidFill>
                    <a:srgbClr val="000000"/>
                  </a:solidFill>
                </a:rPr>
                <a:t>3. Expectations not met</a:t>
              </a:r>
            </a:p>
            <a:p>
              <a:r>
                <a:rPr lang="en-US" altLang="en-US" dirty="0">
                  <a:solidFill>
                    <a:srgbClr val="000000"/>
                  </a:solidFill>
                </a:rPr>
                <a:t>    ES&gt;PS (Unacceptable quality)</a:t>
              </a:r>
            </a:p>
            <a:p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104" y="1680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888" y="1680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104" y="1824"/>
              <a:ext cx="27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544" y="1680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776" y="268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968" y="2352"/>
              <a:ext cx="0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968" y="235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968" y="2928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928" y="2352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928" y="292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120" y="2352"/>
              <a:ext cx="0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120" y="268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207BE982-BF97-F5D1-D69E-77900413FF94}"/>
              </a:ext>
            </a:extLst>
          </p:cNvPr>
          <p:cNvSpPr txBox="1">
            <a:spLocks noChangeArrowheads="1"/>
          </p:cNvSpPr>
          <p:nvPr/>
        </p:nvSpPr>
        <p:spPr>
          <a:xfrm>
            <a:off x="2380768" y="428037"/>
            <a:ext cx="8001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Service Quality</a:t>
            </a:r>
            <a:r>
              <a:rPr lang="cs-CZ" altLang="en-US" dirty="0">
                <a:cs typeface="Arial" panose="020B0604020202020204" pitchFamily="34" charset="0"/>
              </a:rPr>
              <a:t> </a:t>
            </a:r>
            <a:r>
              <a:rPr lang="cs-CZ" altLang="en-US" dirty="0" err="1">
                <a:cs typeface="Arial" panose="020B0604020202020204" pitchFamily="34" charset="0"/>
              </a:rPr>
              <a:t>Assessment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9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00526" y="213630"/>
            <a:ext cx="8001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Conceptual Model of Service Quality</a:t>
            </a:r>
            <a:endParaRPr lang="en-US" altLang="en-US" dirty="0"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08282" y="1467126"/>
            <a:ext cx="8975436" cy="4950691"/>
            <a:chOff x="2514600" y="2209800"/>
            <a:chExt cx="7772400" cy="4495800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3276600" y="2514600"/>
              <a:ext cx="17526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n-US" sz="1600" b="1" dirty="0"/>
                <a:t>Word-of-mouth</a:t>
              </a:r>
            </a:p>
            <a:p>
              <a:r>
                <a:rPr lang="en-GB" altLang="en-US" sz="1600" b="1" dirty="0"/>
                <a:t>Communications</a:t>
              </a:r>
              <a:endParaRPr lang="en-US" altLang="en-US" sz="1600" b="1" dirty="0"/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5638800" y="2514600"/>
              <a:ext cx="16002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 dirty="0"/>
                <a:t>Personal Needs</a:t>
              </a:r>
              <a:endParaRPr lang="en-US" altLang="en-US" sz="1600" b="1" dirty="0"/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7848600" y="2514600"/>
              <a:ext cx="14478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Past experience</a:t>
              </a:r>
              <a:endParaRPr lang="en-US" altLang="en-US" sz="1600" b="1"/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5638800" y="3200400"/>
              <a:ext cx="16002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n-US" sz="1600" b="1"/>
                <a:t>Expected Service</a:t>
              </a:r>
              <a:endParaRPr lang="en-US" altLang="en-US" sz="1600" b="1"/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5638800" y="3810000"/>
              <a:ext cx="1676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Perceived Service</a:t>
              </a:r>
              <a:endParaRPr lang="en-US" altLang="en-US" sz="1600" b="1"/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5867400" y="4572000"/>
              <a:ext cx="11430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Service</a:t>
              </a:r>
            </a:p>
            <a:p>
              <a:pPr algn="ctr"/>
              <a:r>
                <a:rPr lang="en-GB" altLang="en-US" sz="1600" b="1"/>
                <a:t>Delivery</a:t>
              </a:r>
              <a:endParaRPr lang="en-US" altLang="en-US" sz="1600" b="1"/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7696200" y="4572000"/>
              <a:ext cx="16764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n-US" sz="1600" b="1"/>
                <a:t>External</a:t>
              </a:r>
            </a:p>
            <a:p>
              <a:r>
                <a:rPr lang="en-GB" altLang="en-US" sz="1600" b="1"/>
                <a:t>Communications</a:t>
              </a:r>
            </a:p>
            <a:p>
              <a:r>
                <a:rPr lang="en-GB" altLang="en-US" sz="1600" b="1"/>
                <a:t>To Customers</a:t>
              </a:r>
              <a:endParaRPr lang="en-US" altLang="en-US" sz="1600" b="1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5562600" y="5334000"/>
              <a:ext cx="17526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Service Quality</a:t>
              </a:r>
            </a:p>
            <a:p>
              <a:pPr algn="ctr"/>
              <a:r>
                <a:rPr lang="en-GB" altLang="en-US" sz="1600" b="1"/>
                <a:t>Specs</a:t>
              </a:r>
              <a:endParaRPr lang="en-US" altLang="en-US" sz="1600" b="1"/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5562600" y="6019800"/>
              <a:ext cx="220980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Management</a:t>
              </a:r>
            </a:p>
            <a:p>
              <a:pPr algn="ctr"/>
              <a:r>
                <a:rPr lang="en-GB" altLang="en-US" sz="1600" b="1"/>
                <a:t>Perceptions of</a:t>
              </a:r>
            </a:p>
            <a:p>
              <a:pPr algn="ctr"/>
              <a:r>
                <a:rPr lang="en-GB" altLang="en-US" sz="1600" b="1"/>
                <a:t>Customer Expectations</a:t>
              </a:r>
              <a:endParaRPr lang="en-US" altLang="en-US" sz="1600" b="1"/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2514600" y="2209800"/>
              <a:ext cx="13716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CUSTOMER</a:t>
              </a:r>
              <a:endParaRPr lang="en-US" altLang="en-US" sz="1600" b="1"/>
            </a:p>
          </p:txBody>
        </p:sp>
        <p:sp>
          <p:nvSpPr>
            <p:cNvPr id="55311" name="Text Box 15"/>
            <p:cNvSpPr txBox="1">
              <a:spLocks noChangeArrowheads="1"/>
            </p:cNvSpPr>
            <p:nvPr/>
          </p:nvSpPr>
          <p:spPr bwMode="auto">
            <a:xfrm>
              <a:off x="2590800" y="4495801"/>
              <a:ext cx="1524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/>
                <a:t>PROVIDER</a:t>
              </a:r>
              <a:endParaRPr lang="en-US" altLang="en-US" b="1"/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4191000" y="2971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4191000" y="34290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6477000" y="2971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8534400" y="2971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 flipH="1">
              <a:off x="72390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>
              <a:off x="60198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 flipV="1">
              <a:off x="8534400" y="35052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 flipH="1">
              <a:off x="7239000" y="35052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 flipV="1">
              <a:off x="6477000" y="4343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>
              <a:off x="7315200" y="56388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5" name="Line 29"/>
            <p:cNvSpPr>
              <a:spLocks noChangeShapeType="1"/>
            </p:cNvSpPr>
            <p:nvPr/>
          </p:nvSpPr>
          <p:spPr bwMode="auto">
            <a:xfrm flipV="1">
              <a:off x="8610600" y="5334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6" name="Line 30"/>
            <p:cNvSpPr>
              <a:spLocks noChangeShapeType="1"/>
            </p:cNvSpPr>
            <p:nvPr/>
          </p:nvSpPr>
          <p:spPr bwMode="auto">
            <a:xfrm flipV="1">
              <a:off x="66294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7" name="Line 31"/>
            <p:cNvSpPr>
              <a:spLocks noChangeShapeType="1"/>
            </p:cNvSpPr>
            <p:nvPr/>
          </p:nvSpPr>
          <p:spPr bwMode="auto">
            <a:xfrm flipV="1">
              <a:off x="61722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6172200" y="5867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9" name="Line 33"/>
            <p:cNvSpPr>
              <a:spLocks noChangeShapeType="1"/>
            </p:cNvSpPr>
            <p:nvPr/>
          </p:nvSpPr>
          <p:spPr bwMode="auto">
            <a:xfrm flipV="1">
              <a:off x="6629400" y="5867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0" name="Line 34"/>
            <p:cNvSpPr>
              <a:spLocks noChangeShapeType="1"/>
            </p:cNvSpPr>
            <p:nvPr/>
          </p:nvSpPr>
          <p:spPr bwMode="auto">
            <a:xfrm flipH="1">
              <a:off x="7315200" y="4114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1" name="Line 35"/>
            <p:cNvSpPr>
              <a:spLocks noChangeShapeType="1"/>
            </p:cNvSpPr>
            <p:nvPr/>
          </p:nvSpPr>
          <p:spPr bwMode="auto">
            <a:xfrm>
              <a:off x="4800600" y="35052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3" name="Line 37"/>
            <p:cNvSpPr>
              <a:spLocks noChangeShapeType="1"/>
            </p:cNvSpPr>
            <p:nvPr/>
          </p:nvSpPr>
          <p:spPr bwMode="auto">
            <a:xfrm>
              <a:off x="4800600" y="35052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4" name="Line 38"/>
            <p:cNvSpPr>
              <a:spLocks noChangeShapeType="1"/>
            </p:cNvSpPr>
            <p:nvPr/>
          </p:nvSpPr>
          <p:spPr bwMode="auto">
            <a:xfrm>
              <a:off x="4800600" y="6324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5" name="Line 39"/>
            <p:cNvSpPr>
              <a:spLocks noChangeShapeType="1"/>
            </p:cNvSpPr>
            <p:nvPr/>
          </p:nvSpPr>
          <p:spPr bwMode="auto">
            <a:xfrm>
              <a:off x="2514600" y="4495800"/>
              <a:ext cx="777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6" name="Text Box 40"/>
            <p:cNvSpPr txBox="1">
              <a:spLocks noChangeArrowheads="1"/>
            </p:cNvSpPr>
            <p:nvPr/>
          </p:nvSpPr>
          <p:spPr bwMode="auto">
            <a:xfrm>
              <a:off x="4038600" y="533400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1</a:t>
              </a:r>
              <a:endParaRPr lang="en-US" altLang="en-US" sz="1600" b="1"/>
            </a:p>
          </p:txBody>
        </p:sp>
        <p:sp>
          <p:nvSpPr>
            <p:cNvPr id="55337" name="Text Box 41"/>
            <p:cNvSpPr txBox="1">
              <a:spLocks noChangeArrowheads="1"/>
            </p:cNvSpPr>
            <p:nvPr/>
          </p:nvSpPr>
          <p:spPr bwMode="auto">
            <a:xfrm>
              <a:off x="5181600" y="579120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2</a:t>
              </a:r>
              <a:endParaRPr lang="en-US" altLang="en-US" sz="1600" b="1"/>
            </a:p>
          </p:txBody>
        </p:sp>
        <p:sp>
          <p:nvSpPr>
            <p:cNvPr id="55338" name="Text Box 42"/>
            <p:cNvSpPr txBox="1">
              <a:spLocks noChangeArrowheads="1"/>
            </p:cNvSpPr>
            <p:nvPr/>
          </p:nvSpPr>
          <p:spPr bwMode="auto">
            <a:xfrm>
              <a:off x="5029200" y="5105400"/>
              <a:ext cx="914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3</a:t>
              </a:r>
              <a:endParaRPr lang="en-US" altLang="en-US" sz="1600" b="1"/>
            </a:p>
          </p:txBody>
        </p:sp>
        <p:sp>
          <p:nvSpPr>
            <p:cNvPr id="55339" name="Line 43"/>
            <p:cNvSpPr>
              <a:spLocks noChangeShapeType="1"/>
            </p:cNvSpPr>
            <p:nvPr/>
          </p:nvSpPr>
          <p:spPr bwMode="auto">
            <a:xfrm>
              <a:off x="7010400" y="48768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40" name="Text Box 44"/>
            <p:cNvSpPr txBox="1">
              <a:spLocks noChangeArrowheads="1"/>
            </p:cNvSpPr>
            <p:nvPr/>
          </p:nvSpPr>
          <p:spPr bwMode="auto">
            <a:xfrm>
              <a:off x="7010400" y="464820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4</a:t>
              </a:r>
              <a:endParaRPr lang="en-US" altLang="en-US" sz="1600" b="1"/>
            </a:p>
          </p:txBody>
        </p:sp>
        <p:sp>
          <p:nvSpPr>
            <p:cNvPr id="55341" name="Text Box 45"/>
            <p:cNvSpPr txBox="1">
              <a:spLocks noChangeArrowheads="1"/>
            </p:cNvSpPr>
            <p:nvPr/>
          </p:nvSpPr>
          <p:spPr bwMode="auto">
            <a:xfrm>
              <a:off x="5105400" y="358140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5</a:t>
              </a:r>
              <a:endParaRPr lang="en-US" altLang="en-US" sz="1600" b="1"/>
            </a:p>
          </p:txBody>
        </p:sp>
      </p:grpSp>
    </p:spTree>
    <p:extLst>
      <p:ext uri="{BB962C8B-B14F-4D97-AF65-F5344CB8AC3E}">
        <p14:creationId xmlns:p14="http://schemas.microsoft.com/office/powerpoint/2010/main" val="264174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dirty="0">
                <a:cs typeface="Arial" panose="020B0604020202020204" pitchFamily="34" charset="0"/>
              </a:rPr>
              <a:t>What are the </a:t>
            </a:r>
            <a:r>
              <a:rPr lang="en-GB" altLang="en-US" sz="4000" dirty="0" err="1">
                <a:cs typeface="Arial" panose="020B0604020202020204" pitchFamily="34" charset="0"/>
              </a:rPr>
              <a:t>Servqual</a:t>
            </a:r>
            <a:r>
              <a:rPr lang="en-GB" altLang="en-US" sz="4000" dirty="0">
                <a:cs typeface="Arial" panose="020B0604020202020204" pitchFamily="34" charset="0"/>
              </a:rPr>
              <a:t> Gaps?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229387" y="2486384"/>
            <a:ext cx="10107206" cy="1784350"/>
          </a:xfrm>
        </p:spPr>
        <p:txBody>
          <a:bodyPr>
            <a:no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Gap 1: The difference between management perceptions of what customers expect and what customers really expect</a:t>
            </a:r>
          </a:p>
          <a:p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Gap 2: The difference between management perceptions and service quality specifications - the standards gap</a:t>
            </a:r>
          </a:p>
        </p:txBody>
      </p:sp>
    </p:spTree>
    <p:extLst>
      <p:ext uri="{BB962C8B-B14F-4D97-AF65-F5344CB8AC3E}">
        <p14:creationId xmlns:p14="http://schemas.microsoft.com/office/powerpoint/2010/main" val="3123947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dirty="0">
                <a:cs typeface="Arial" panose="020B0604020202020204" pitchFamily="34" charset="0"/>
              </a:rPr>
              <a:t>What are the </a:t>
            </a:r>
            <a:r>
              <a:rPr lang="en-GB" altLang="en-US" sz="4000" dirty="0" err="1">
                <a:cs typeface="Arial" panose="020B0604020202020204" pitchFamily="34" charset="0"/>
              </a:rPr>
              <a:t>Servqual</a:t>
            </a:r>
            <a:r>
              <a:rPr lang="en-GB" altLang="en-US" sz="4000" dirty="0">
                <a:cs typeface="Arial" panose="020B0604020202020204" pitchFamily="34" charset="0"/>
              </a:rPr>
              <a:t> Gaps?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31393" y="2400843"/>
            <a:ext cx="10024287" cy="1784350"/>
          </a:xfrm>
        </p:spPr>
        <p:txBody>
          <a:bodyPr>
            <a:no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Gap 3: The difference between service quality specifications and actual service delivery - are standards consistently met?</a:t>
            </a:r>
          </a:p>
          <a:p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Gap 4: The difference between service delivery and what is communicated externally - are promises made consistently fulfilled?</a:t>
            </a:r>
          </a:p>
        </p:txBody>
      </p:sp>
    </p:spTree>
    <p:extLst>
      <p:ext uri="{BB962C8B-B14F-4D97-AF65-F5344CB8AC3E}">
        <p14:creationId xmlns:p14="http://schemas.microsoft.com/office/powerpoint/2010/main" val="264303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dirty="0">
                <a:cs typeface="Arial" panose="020B0604020202020204" pitchFamily="34" charset="0"/>
              </a:rPr>
              <a:t>What are the </a:t>
            </a:r>
            <a:r>
              <a:rPr lang="en-GB" altLang="en-US" sz="4000" dirty="0" err="1">
                <a:cs typeface="Arial" panose="020B0604020202020204" pitchFamily="34" charset="0"/>
              </a:rPr>
              <a:t>Servqual</a:t>
            </a:r>
            <a:r>
              <a:rPr lang="en-GB" altLang="en-US" sz="4000" dirty="0">
                <a:cs typeface="Arial" panose="020B0604020202020204" pitchFamily="34" charset="0"/>
              </a:rPr>
              <a:t> Gaps?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384723" y="2151760"/>
            <a:ext cx="9483513" cy="178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Gap 5: The difference between what customers expect of a service and what they actually receive</a:t>
            </a:r>
            <a:endParaRPr lang="cs-C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expectations are made up of past experience, word-of-mouth and needs/wants of customers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measurement is on the basis of two sets of statements in groups according to the five key service dimensions</a:t>
            </a:r>
          </a:p>
        </p:txBody>
      </p:sp>
    </p:spTree>
    <p:extLst>
      <p:ext uri="{BB962C8B-B14F-4D97-AF65-F5344CB8AC3E}">
        <p14:creationId xmlns:p14="http://schemas.microsoft.com/office/powerpoint/2010/main" val="64471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045034"/>
              </p:ext>
            </p:extLst>
          </p:nvPr>
        </p:nvGraphicFramePr>
        <p:xfrm>
          <a:off x="709422" y="194442"/>
          <a:ext cx="10490456" cy="646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3108240" imgH="2332080" progId="PowerPoint.Slide.8">
                  <p:embed/>
                </p:oleObj>
              </mc:Choice>
              <mc:Fallback>
                <p:oleObj name="Slide" r:id="rId2" imgW="3108240" imgH="2332080" progId="PowerPoint.Slide.8">
                  <p:embed/>
                  <p:pic>
                    <p:nvPicPr>
                      <p:cNvPr id="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22" y="194442"/>
                        <a:ext cx="10490456" cy="6469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03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6649" y="45221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cs typeface="Arial" panose="020B0604020202020204" pitchFamily="34" charset="0"/>
              </a:rPr>
              <a:t>Problems </a:t>
            </a:r>
            <a:r>
              <a:rPr lang="cs-CZ" sz="4000" dirty="0" err="1">
                <a:cs typeface="Arial" panose="020B0604020202020204" pitchFamily="34" charset="0"/>
              </a:rPr>
              <a:t>with</a:t>
            </a:r>
            <a:r>
              <a:rPr lang="cs-CZ" sz="4000" dirty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Gaps in Service Quality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212849" y="2135372"/>
            <a:ext cx="10979151" cy="178435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Gap1: Market research gap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Management may not understand how customers formulate their expectations from past experience, advertising, communication with friends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Improve market research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Foster better communication between employees and its frontline employees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the number of levels of management that distance the customer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Gap 2: Design gap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Management is unable to formulate target level of service to meet customer expectations and translate them to specifications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Setting goals and standardizing service delivery tasks can close the gap</a:t>
            </a:r>
          </a:p>
        </p:txBody>
      </p:sp>
    </p:spTree>
    <p:extLst>
      <p:ext uri="{BB962C8B-B14F-4D97-AF65-F5344CB8AC3E}">
        <p14:creationId xmlns:p14="http://schemas.microsoft.com/office/powerpoint/2010/main" val="423953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cs typeface="Arial" panose="020B0604020202020204" pitchFamily="34" charset="0"/>
              </a:rPr>
              <a:t>Problems </a:t>
            </a:r>
            <a:r>
              <a:rPr lang="cs-CZ" sz="4000" dirty="0" err="1">
                <a:cs typeface="Arial" panose="020B0604020202020204" pitchFamily="34" charset="0"/>
              </a:rPr>
              <a:t>with</a:t>
            </a:r>
            <a:r>
              <a:rPr lang="cs-CZ" sz="4000" dirty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Gaps in Service Quality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12848" y="1980022"/>
            <a:ext cx="10979151" cy="178435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Gap 3: Conformance gap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Actual delivery of service cannot meet the specifications set by management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teamwork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Poor employee selection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Inadequate training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Inappropriate job design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Gap 4: Communication gap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Discrepancy between service delivery and external communication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Exaggerated promises in advertising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information provided to contact personnel to give customers</a:t>
            </a:r>
          </a:p>
          <a:p>
            <a:pPr lvl="2"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1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cs typeface="Arial" panose="020B0604020202020204" pitchFamily="34" charset="0"/>
              </a:rPr>
              <a:t>Problems </a:t>
            </a:r>
            <a:r>
              <a:rPr lang="cs-CZ" sz="4000" dirty="0" err="1">
                <a:cs typeface="Arial" panose="020B0604020202020204" pitchFamily="34" charset="0"/>
              </a:rPr>
              <a:t>with</a:t>
            </a:r>
            <a:r>
              <a:rPr lang="cs-CZ" sz="4000" dirty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Gaps in Service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Gap 5: Customer expectations and perceptions gap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depends on minimizing the four gaps that are associated with service delivery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2849" y="5447070"/>
            <a:ext cx="10979151" cy="11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4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DEA80-EA15-2A38-A61D-21A46854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Quality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AAD8AEB-FF61-AEB2-FB15-E95D915A00B7}"/>
              </a:ext>
            </a:extLst>
          </p:cNvPr>
          <p:cNvCxnSpPr>
            <a:cxnSpLocks/>
          </p:cNvCxnSpPr>
          <p:nvPr/>
        </p:nvCxnSpPr>
        <p:spPr>
          <a:xfrm>
            <a:off x="1189703" y="4532671"/>
            <a:ext cx="74135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D44AC8A-1C29-C457-7EEE-39C859DAF3DE}"/>
              </a:ext>
            </a:extLst>
          </p:cNvPr>
          <p:cNvCxnSpPr/>
          <p:nvPr/>
        </p:nvCxnSpPr>
        <p:spPr>
          <a:xfrm>
            <a:off x="2399071" y="4031226"/>
            <a:ext cx="0" cy="1052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EDD63E3-1D09-541F-AE58-BAB4FD3F3E31}"/>
              </a:ext>
            </a:extLst>
          </p:cNvPr>
          <p:cNvCxnSpPr/>
          <p:nvPr/>
        </p:nvCxnSpPr>
        <p:spPr>
          <a:xfrm>
            <a:off x="6435213" y="4006645"/>
            <a:ext cx="0" cy="1052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838E0F-142D-E41A-CC89-BFBDAB14CCFD}"/>
              </a:ext>
            </a:extLst>
          </p:cNvPr>
          <p:cNvSpPr txBox="1"/>
          <p:nvPr/>
        </p:nvSpPr>
        <p:spPr>
          <a:xfrm>
            <a:off x="7954299" y="453267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time</a:t>
            </a:r>
            <a:endParaRPr lang="cs-CZ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F5C38DD-E98C-59A4-84FF-05FE9810870F}"/>
              </a:ext>
            </a:extLst>
          </p:cNvPr>
          <p:cNvCxnSpPr/>
          <p:nvPr/>
        </p:nvCxnSpPr>
        <p:spPr>
          <a:xfrm>
            <a:off x="1189703" y="3342967"/>
            <a:ext cx="0" cy="23794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94297D-FECB-F2CB-DFB7-7EAF05905626}"/>
              </a:ext>
            </a:extLst>
          </p:cNvPr>
          <p:cNvSpPr txBox="1"/>
          <p:nvPr/>
        </p:nvSpPr>
        <p:spPr>
          <a:xfrm rot="16200000">
            <a:off x="592103" y="437258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quality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2F078C0-CD5F-4E18-E8C8-9A06BDD58D2E}"/>
              </a:ext>
            </a:extLst>
          </p:cNvPr>
          <p:cNvSpPr txBox="1"/>
          <p:nvPr/>
        </p:nvSpPr>
        <p:spPr>
          <a:xfrm>
            <a:off x="1908455" y="5124129"/>
            <a:ext cx="98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servqual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E84ADF5-55CD-D72C-C94C-F321CA64C7FA}"/>
              </a:ext>
            </a:extLst>
          </p:cNvPr>
          <p:cNvSpPr txBox="1"/>
          <p:nvPr/>
        </p:nvSpPr>
        <p:spPr>
          <a:xfrm>
            <a:off x="5944597" y="5121982"/>
            <a:ext cx="98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servqual</a:t>
            </a:r>
            <a:endParaRPr lang="cs-CZ" dirty="0"/>
          </a:p>
        </p:txBody>
      </p:sp>
      <p:sp>
        <p:nvSpPr>
          <p:cNvPr id="17" name="Vývojový diagram: sumační spojení 16">
            <a:extLst>
              <a:ext uri="{FF2B5EF4-FFF2-40B4-BE49-F238E27FC236}">
                <a16:creationId xmlns:a16="http://schemas.microsoft.com/office/drawing/2014/main" id="{94AC1ECE-46F6-005E-C438-B8ADEF9CC2EB}"/>
              </a:ext>
            </a:extLst>
          </p:cNvPr>
          <p:cNvSpPr/>
          <p:nvPr/>
        </p:nvSpPr>
        <p:spPr>
          <a:xfrm>
            <a:off x="3608439" y="3261851"/>
            <a:ext cx="1307689" cy="1042219"/>
          </a:xfrm>
          <a:prstGeom prst="flowChartSummingJunc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F6A1F22-0DDE-A8F4-9052-84FE062569D5}"/>
              </a:ext>
            </a:extLst>
          </p:cNvPr>
          <p:cNvSpPr txBox="1"/>
          <p:nvPr/>
        </p:nvSpPr>
        <p:spPr>
          <a:xfrm>
            <a:off x="3532499" y="2778219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Improvement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81EE864-413B-1E6E-D487-911337DC8F09}"/>
              </a:ext>
            </a:extLst>
          </p:cNvPr>
          <p:cNvSpPr txBox="1"/>
          <p:nvPr/>
        </p:nvSpPr>
        <p:spPr>
          <a:xfrm>
            <a:off x="4103424" y="331516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0F8BD73-F704-00EE-79F0-72F0BBE30A33}"/>
              </a:ext>
            </a:extLst>
          </p:cNvPr>
          <p:cNvSpPr txBox="1"/>
          <p:nvPr/>
        </p:nvSpPr>
        <p:spPr>
          <a:xfrm>
            <a:off x="4470217" y="357527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5BAB9-BF5A-E352-343A-3C929B36BB82}"/>
              </a:ext>
            </a:extLst>
          </p:cNvPr>
          <p:cNvSpPr txBox="1"/>
          <p:nvPr/>
        </p:nvSpPr>
        <p:spPr>
          <a:xfrm>
            <a:off x="4166336" y="38914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C09D210-43F6-612A-A740-500B8F92FDC3}"/>
              </a:ext>
            </a:extLst>
          </p:cNvPr>
          <p:cNvSpPr txBox="1"/>
          <p:nvPr/>
        </p:nvSpPr>
        <p:spPr>
          <a:xfrm>
            <a:off x="3717096" y="359829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3113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68362" y="1888772"/>
            <a:ext cx="9887318" cy="4419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en-US" altLang="en-US" sz="2800" dirty="0"/>
              <a:t> Recognize the importance of service quality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800" dirty="0"/>
              <a:t> </a:t>
            </a:r>
            <a:r>
              <a:rPr lang="en-US" altLang="en-US" sz="2800" dirty="0"/>
              <a:t>Describe the five dimensions of service quality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800" dirty="0"/>
              <a:t> </a:t>
            </a:r>
            <a:r>
              <a:rPr lang="en-US" altLang="en-US" sz="2800" dirty="0"/>
              <a:t>Develop a service measurement survey</a:t>
            </a:r>
            <a:endParaRPr lang="cs-CZ" altLang="en-US" sz="2800" dirty="0"/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 Service quality gap identification</a:t>
            </a:r>
            <a:endParaRPr lang="cs-CZ" altLang="en-US" dirty="0"/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en-US" altLang="en-US" sz="2800" dirty="0"/>
              <a:t> Closing the gap to improve service quality</a:t>
            </a:r>
          </a:p>
        </p:txBody>
      </p:sp>
    </p:spTree>
    <p:extLst>
      <p:ext uri="{BB962C8B-B14F-4D97-AF65-F5344CB8AC3E}">
        <p14:creationId xmlns:p14="http://schemas.microsoft.com/office/powerpoint/2010/main" val="68960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1162"/>
            <a:ext cx="10058400" cy="4314921"/>
          </a:xfrm>
        </p:spPr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/>
              <a:t> Recognize the importance of service quality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cs-CZ" altLang="en-US" sz="2800" dirty="0"/>
              <a:t> </a:t>
            </a:r>
            <a:r>
              <a:rPr lang="en-US" altLang="en-US" sz="2800" dirty="0"/>
              <a:t>Describe the five dimensions of service quality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cs-CZ" altLang="en-US" sz="2800" dirty="0"/>
              <a:t> </a:t>
            </a:r>
            <a:r>
              <a:rPr lang="en-US" altLang="en-US" sz="2800" dirty="0"/>
              <a:t>Develop a service measurement survey</a:t>
            </a:r>
            <a:endParaRPr lang="cs-CZ" altLang="en-US" sz="2800" dirty="0"/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n-US" altLang="en-US" dirty="0"/>
              <a:t> Service quality gap identification</a:t>
            </a:r>
            <a:endParaRPr lang="cs-CZ" altLang="en-US" dirty="0"/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/>
              <a:t> Closing the gap to improve service quality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6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C660B-225B-47BF-BB24-147AC211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Service Quality Important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62968-3F7F-40E3-836A-13FB532D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34510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SQ</a:t>
            </a:r>
            <a:r>
              <a:rPr lang="en-US" dirty="0"/>
              <a:t> positively correlates with organization</a:t>
            </a:r>
            <a:r>
              <a:rPr lang="cs-CZ" dirty="0"/>
              <a:t>‘s</a:t>
            </a:r>
            <a:r>
              <a:rPr lang="en-US" dirty="0"/>
              <a:t> financial performance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Dissatisfied customer</a:t>
            </a:r>
            <a:r>
              <a:rPr lang="cs-CZ" dirty="0"/>
              <a:t>s</a:t>
            </a:r>
            <a:r>
              <a:rPr lang="en-US" dirty="0"/>
              <a:t> </a:t>
            </a:r>
            <a:r>
              <a:rPr lang="cs-CZ" dirty="0"/>
              <a:t>are</a:t>
            </a:r>
            <a:r>
              <a:rPr lang="en-US" dirty="0"/>
              <a:t> likely to share their experience with more than 3 other people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Six times more people hear about negative service experience than about positive one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Customers</a:t>
            </a:r>
            <a:r>
              <a:rPr lang="cs-CZ" dirty="0"/>
              <a:t>‘ </a:t>
            </a:r>
            <a:r>
              <a:rPr lang="en-US" dirty="0"/>
              <a:t>service expectations are constantly rising, while their tolerance for poor service is declining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08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9C3AD5A-DA87-4378-83F0-CA54D54EA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328" y="3176908"/>
            <a:ext cx="7817471" cy="31349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6B9EC08-9BBC-4096-BCA9-FA7B45B8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>
                <a:highlight>
                  <a:srgbClr val="00FFFF"/>
                </a:highlight>
              </a:rPr>
              <a:t>IT</a:t>
            </a:r>
            <a:r>
              <a:rPr lang="en-US" dirty="0"/>
              <a:t> Service Quality Important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05B1B-5114-4D00-B9A2-512864D7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534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Customers often lack specialized knowledge; therefore, it is not easy for them to assess IT service quality, even after delivery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en-US" sz="2400" dirty="0"/>
              <a:t>communication with a customer is essential</a:t>
            </a:r>
            <a:r>
              <a:rPr lang="cs-CZ" sz="2400" dirty="0"/>
              <a:t>! (T-</a:t>
            </a:r>
            <a:r>
              <a:rPr lang="cs-CZ" sz="2400" dirty="0" err="1"/>
              <a:t>Shaped</a:t>
            </a:r>
            <a:r>
              <a:rPr lang="cs-CZ" sz="2400" dirty="0"/>
              <a:t> profile)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IT Service Quality is a mediating factor between communication and buildup of trust with the customer</a:t>
            </a:r>
            <a:endParaRPr lang="cs-CZ" sz="2400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43514E06-9B3E-40E8-93F3-BCB1A96E1FB1}"/>
              </a:ext>
            </a:extLst>
          </p:cNvPr>
          <p:cNvSpPr/>
          <p:nvPr/>
        </p:nvSpPr>
        <p:spPr>
          <a:xfrm>
            <a:off x="2044036" y="2431539"/>
            <a:ext cx="3639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E2C6B9-D918-40D2-8E03-B727AD005D1A}"/>
              </a:ext>
            </a:extLst>
          </p:cNvPr>
          <p:cNvSpPr txBox="1"/>
          <p:nvPr/>
        </p:nvSpPr>
        <p:spPr>
          <a:xfrm>
            <a:off x="409781" y="6311900"/>
            <a:ext cx="11372437" cy="58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Source: </a:t>
            </a:r>
            <a:r>
              <a:rPr lang="en-US" sz="1600" i="1" dirty="0"/>
              <a:t>Park, Lee, Lee  </a:t>
            </a:r>
            <a:r>
              <a:rPr lang="cs-CZ" sz="1600" i="1" dirty="0"/>
              <a:t>&amp;</a:t>
            </a:r>
            <a:r>
              <a:rPr lang="en-US" sz="1600" i="1" dirty="0"/>
              <a:t> Truex</a:t>
            </a:r>
            <a:r>
              <a:rPr lang="cs-CZ" sz="1600" i="1" dirty="0"/>
              <a:t> (2012). </a:t>
            </a:r>
            <a:r>
              <a:rPr lang="en-US" sz="1600" i="1" dirty="0"/>
              <a:t>Exploring the impact of communication effectiveness on service quality, trust and relationship commitment in IT services</a:t>
            </a:r>
            <a:r>
              <a:rPr lang="cs-CZ" sz="16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849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Comparison</a:t>
            </a:r>
            <a:r>
              <a:rPr lang="cs-CZ" dirty="0"/>
              <a:t> in real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4" y="1825625"/>
            <a:ext cx="10443211" cy="4351338"/>
          </a:xfrm>
        </p:spPr>
      </p:pic>
      <p:sp>
        <p:nvSpPr>
          <p:cNvPr id="5" name="Rectangle 4"/>
          <p:cNvSpPr/>
          <p:nvPr/>
        </p:nvSpPr>
        <p:spPr>
          <a:xfrm>
            <a:off x="3252838" y="1825625"/>
            <a:ext cx="5686322" cy="17383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6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Comparison</a:t>
            </a:r>
            <a:r>
              <a:rPr lang="cs-CZ" dirty="0"/>
              <a:t> in real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4" y="1825625"/>
            <a:ext cx="10443211" cy="4351338"/>
          </a:xfrm>
        </p:spPr>
      </p:pic>
      <p:sp>
        <p:nvSpPr>
          <p:cNvPr id="5" name="Rectangle 4"/>
          <p:cNvSpPr/>
          <p:nvPr/>
        </p:nvSpPr>
        <p:spPr>
          <a:xfrm>
            <a:off x="3356077" y="1702027"/>
            <a:ext cx="5389551" cy="18830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3rd Party Authority </a:t>
            </a:r>
          </a:p>
          <a:p>
            <a:pPr algn="ctr"/>
            <a:r>
              <a:rPr lang="en-US" dirty="0"/>
              <a:t>= </a:t>
            </a:r>
          </a:p>
          <a:p>
            <a:pPr algn="ctr"/>
            <a:r>
              <a:rPr lang="en-US" dirty="0"/>
              <a:t>Objective comparison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F9CF75-600A-4622-94AA-6B6163206A83}"/>
              </a:ext>
            </a:extLst>
          </p:cNvPr>
          <p:cNvSpPr txBox="1"/>
          <p:nvPr/>
        </p:nvSpPr>
        <p:spPr>
          <a:xfrm>
            <a:off x="8592458" y="1690688"/>
            <a:ext cx="23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Own comparison criteria </a:t>
            </a:r>
            <a:endParaRPr lang="cs-CZ" sz="1600" dirty="0"/>
          </a:p>
          <a:p>
            <a:pPr algn="ctr"/>
            <a:r>
              <a:rPr lang="en-US" sz="1600" dirty="0"/>
              <a:t>= </a:t>
            </a:r>
            <a:endParaRPr lang="cs-CZ" sz="1600" dirty="0"/>
          </a:p>
          <a:p>
            <a:r>
              <a:rPr lang="en-US" sz="1600" dirty="0"/>
              <a:t>marketing</a:t>
            </a:r>
            <a:r>
              <a:rPr lang="cs-CZ" sz="1600" dirty="0"/>
              <a:t> / </a:t>
            </a:r>
            <a:r>
              <a:rPr lang="en-US" sz="1600" dirty="0"/>
              <a:t>persuasion</a:t>
            </a:r>
          </a:p>
        </p:txBody>
      </p:sp>
    </p:spTree>
    <p:extLst>
      <p:ext uri="{BB962C8B-B14F-4D97-AF65-F5344CB8AC3E}">
        <p14:creationId xmlns:p14="http://schemas.microsoft.com/office/powerpoint/2010/main" val="405609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Service Quality or Quality of Service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37" y="1825625"/>
            <a:ext cx="5300125" cy="4351338"/>
          </a:xfrm>
        </p:spPr>
      </p:pic>
    </p:spTree>
    <p:extLst>
      <p:ext uri="{BB962C8B-B14F-4D97-AF65-F5344CB8AC3E}">
        <p14:creationId xmlns:p14="http://schemas.microsoft.com/office/powerpoint/2010/main" val="326174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Scope of </a:t>
            </a:r>
            <a:r>
              <a:rPr lang="cs-CZ" altLang="en-US" dirty="0"/>
              <a:t>S</a:t>
            </a:r>
            <a:r>
              <a:rPr lang="en-US" altLang="en-US" dirty="0" err="1"/>
              <a:t>ervice</a:t>
            </a:r>
            <a:r>
              <a:rPr lang="en-US" altLang="en-US" dirty="0"/>
              <a:t> </a:t>
            </a:r>
            <a:r>
              <a:rPr lang="cs-CZ" altLang="en-US" dirty="0"/>
              <a:t>Q</a:t>
            </a:r>
            <a:r>
              <a:rPr lang="en-US" altLang="en-US" dirty="0" err="1"/>
              <a:t>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cs-CZ" altLang="en-US" sz="2600" dirty="0"/>
              <a:t> </a:t>
            </a:r>
            <a:r>
              <a:rPr lang="en-US" altLang="en-US" sz="2600" dirty="0"/>
              <a:t>View quality from five perspectives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Content – are standard procedures being followed?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Process – is the sequence of events in the service process appropriate?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Structure – are the physical facilities and organizational design adequate for the service?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Outcome – what change in the status has the service </a:t>
            </a:r>
            <a:r>
              <a:rPr lang="cs-CZ" altLang="en-US" sz="2000" dirty="0" err="1"/>
              <a:t>caused</a:t>
            </a:r>
            <a:r>
              <a:rPr lang="en-US" altLang="en-US" sz="2000" dirty="0"/>
              <a:t>? Is the consumer satisfied?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Impact – what is the long-</a:t>
            </a:r>
            <a:r>
              <a:rPr lang="cs-CZ" altLang="en-US" sz="2000" dirty="0"/>
              <a:t>term</a:t>
            </a:r>
            <a:r>
              <a:rPr lang="en-US" altLang="en-US" sz="2000" dirty="0"/>
              <a:t> effect of the service on the consumer?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340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1304</Words>
  <Application>Microsoft Office PowerPoint</Application>
  <PresentationFormat>Širokoúhlá obrazovka</PresentationFormat>
  <Paragraphs>240</Paragraphs>
  <Slides>30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Wingdings</vt:lpstr>
      <vt:lpstr>Motiv Office</vt:lpstr>
      <vt:lpstr>Slide</vt:lpstr>
      <vt:lpstr>Quality of Service</vt:lpstr>
      <vt:lpstr>How good your service is? </vt:lpstr>
      <vt:lpstr>Learning Objectives</vt:lpstr>
      <vt:lpstr>Why is Service Quality Important?</vt:lpstr>
      <vt:lpstr>Why is IT Service Quality Important?</vt:lpstr>
      <vt:lpstr>Comparison in real life</vt:lpstr>
      <vt:lpstr>Comparison in real life</vt:lpstr>
      <vt:lpstr>Service Quality or Quality of Service</vt:lpstr>
      <vt:lpstr>Scope of Service Quality</vt:lpstr>
      <vt:lpstr>Prezentace aplikace PowerPoint</vt:lpstr>
      <vt:lpstr>Evaluation of Service Quality</vt:lpstr>
      <vt:lpstr>SERVQUAL: The Five Key Service Dimensions</vt:lpstr>
      <vt:lpstr>Prezentace aplikace PowerPoint</vt:lpstr>
      <vt:lpstr>Dimensions of Service Quality</vt:lpstr>
      <vt:lpstr>Dimensions of Service Quality</vt:lpstr>
      <vt:lpstr>SERVQUAL Attributes</vt:lpstr>
      <vt:lpstr>Prezentace aplikace PowerPoint</vt:lpstr>
      <vt:lpstr>RATER – Tool for SERVQUAL</vt:lpstr>
      <vt:lpstr>Remarks for Service Quality</vt:lpstr>
      <vt:lpstr>Prezentace aplikace PowerPoint</vt:lpstr>
      <vt:lpstr>Conceptual Model of Service Quality</vt:lpstr>
      <vt:lpstr>What are the Servqual Gaps?</vt:lpstr>
      <vt:lpstr>What are the Servqual Gaps?</vt:lpstr>
      <vt:lpstr>What are the Servqual Gaps?</vt:lpstr>
      <vt:lpstr>Prezentace aplikace PowerPoint</vt:lpstr>
      <vt:lpstr>Problems with Gaps in Service Quality</vt:lpstr>
      <vt:lpstr>Problems with Gaps in Service Quality</vt:lpstr>
      <vt:lpstr>Problems with Gaps in Service Quality</vt:lpstr>
      <vt:lpstr>Monitoring Service Quality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Spurný;Mouzhi Ge</dc:creator>
  <cp:lastModifiedBy>Josef Spurný</cp:lastModifiedBy>
  <cp:revision>71</cp:revision>
  <dcterms:created xsi:type="dcterms:W3CDTF">2018-03-01T05:48:16Z</dcterms:created>
  <dcterms:modified xsi:type="dcterms:W3CDTF">2023-04-25T07:48:21Z</dcterms:modified>
</cp:coreProperties>
</file>