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70" r:id="rId10"/>
    <p:sldId id="262" r:id="rId11"/>
    <p:sldId id="263" r:id="rId12"/>
    <p:sldId id="264" r:id="rId13"/>
    <p:sldId id="272" r:id="rId14"/>
    <p:sldId id="273" r:id="rId15"/>
    <p:sldId id="276" r:id="rId16"/>
    <p:sldId id="274" r:id="rId17"/>
    <p:sldId id="277" r:id="rId18"/>
    <p:sldId id="275" r:id="rId19"/>
    <p:sldId id="278" r:id="rId20"/>
    <p:sldId id="265" r:id="rId21"/>
    <p:sldId id="279" r:id="rId22"/>
    <p:sldId id="280" r:id="rId23"/>
    <p:sldId id="266" r:id="rId24"/>
    <p:sldId id="281" r:id="rId25"/>
    <p:sldId id="282" r:id="rId26"/>
    <p:sldId id="283" r:id="rId27"/>
    <p:sldId id="271" r:id="rId28"/>
    <p:sldId id="267" r:id="rId29"/>
    <p:sldId id="284" r:id="rId30"/>
    <p:sldId id="28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60D21-F7B1-42C3-B9E3-34845F94BB04}" v="11" dt="2023-05-01T20:10:31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3F760D21-F7B1-42C3-B9E3-34845F94BB04}"/>
    <pc:docChg chg="undo custSel addSld modSld sldOrd">
      <pc:chgData name="Josef Spurný" userId="f2487294-cad8-448f-9662-d446bfe34fa3" providerId="ADAL" clId="{3F760D21-F7B1-42C3-B9E3-34845F94BB04}" dt="2023-05-01T20:11:00.472" v="6213" actId="6549"/>
      <pc:docMkLst>
        <pc:docMk/>
      </pc:docMkLst>
      <pc:sldChg chg="modSp new mod">
        <pc:chgData name="Josef Spurný" userId="f2487294-cad8-448f-9662-d446bfe34fa3" providerId="ADAL" clId="{3F760D21-F7B1-42C3-B9E3-34845F94BB04}" dt="2023-04-30T20:03:53.645" v="70" actId="20577"/>
        <pc:sldMkLst>
          <pc:docMk/>
          <pc:sldMk cId="558416548" sldId="256"/>
        </pc:sldMkLst>
        <pc:spChg chg="mod">
          <ac:chgData name="Josef Spurný" userId="f2487294-cad8-448f-9662-d446bfe34fa3" providerId="ADAL" clId="{3F760D21-F7B1-42C3-B9E3-34845F94BB04}" dt="2023-04-30T20:03:17.901" v="35" actId="20577"/>
          <ac:spMkLst>
            <pc:docMk/>
            <pc:sldMk cId="558416548" sldId="256"/>
            <ac:spMk id="2" creationId="{897B5866-40E6-5C6E-D3EE-D344BBA49149}"/>
          </ac:spMkLst>
        </pc:spChg>
        <pc:spChg chg="mod">
          <ac:chgData name="Josef Spurný" userId="f2487294-cad8-448f-9662-d446bfe34fa3" providerId="ADAL" clId="{3F760D21-F7B1-42C3-B9E3-34845F94BB04}" dt="2023-04-30T20:03:53.645" v="70" actId="20577"/>
          <ac:spMkLst>
            <pc:docMk/>
            <pc:sldMk cId="558416548" sldId="256"/>
            <ac:spMk id="3" creationId="{1BA998EB-AF86-1F5A-C940-F1CEFF583F48}"/>
          </ac:spMkLst>
        </pc:spChg>
      </pc:sldChg>
      <pc:sldChg chg="addSp delSp modSp new mod">
        <pc:chgData name="Josef Spurný" userId="f2487294-cad8-448f-9662-d446bfe34fa3" providerId="ADAL" clId="{3F760D21-F7B1-42C3-B9E3-34845F94BB04}" dt="2023-04-30T20:13:28.619" v="195" actId="1076"/>
        <pc:sldMkLst>
          <pc:docMk/>
          <pc:sldMk cId="1021465853" sldId="257"/>
        </pc:sldMkLst>
        <pc:spChg chg="mod">
          <ac:chgData name="Josef Spurný" userId="f2487294-cad8-448f-9662-d446bfe34fa3" providerId="ADAL" clId="{3F760D21-F7B1-42C3-B9E3-34845F94BB04}" dt="2023-04-30T20:05:10.278" v="139" actId="20577"/>
          <ac:spMkLst>
            <pc:docMk/>
            <pc:sldMk cId="1021465853" sldId="257"/>
            <ac:spMk id="2" creationId="{5680F3A2-33D6-A33B-6A7E-6A9BCB1C4665}"/>
          </ac:spMkLst>
        </pc:spChg>
        <pc:spChg chg="del mod">
          <ac:chgData name="Josef Spurný" userId="f2487294-cad8-448f-9662-d446bfe34fa3" providerId="ADAL" clId="{3F760D21-F7B1-42C3-B9E3-34845F94BB04}" dt="2023-04-30T20:07:12.391" v="142" actId="22"/>
          <ac:spMkLst>
            <pc:docMk/>
            <pc:sldMk cId="1021465853" sldId="257"/>
            <ac:spMk id="3" creationId="{544F1B0F-2F56-4F48-8B61-8FE5ED85A385}"/>
          </ac:spMkLst>
        </pc:spChg>
        <pc:picChg chg="add mod ord">
          <ac:chgData name="Josef Spurný" userId="f2487294-cad8-448f-9662-d446bfe34fa3" providerId="ADAL" clId="{3F760D21-F7B1-42C3-B9E3-34845F94BB04}" dt="2023-04-30T20:13:28.619" v="195" actId="1076"/>
          <ac:picMkLst>
            <pc:docMk/>
            <pc:sldMk cId="1021465853" sldId="257"/>
            <ac:picMk id="5" creationId="{9CD95568-4D21-3B4E-3171-09B5E4AF2C1A}"/>
          </ac:picMkLst>
        </pc:picChg>
        <pc:picChg chg="add mod">
          <ac:chgData name="Josef Spurný" userId="f2487294-cad8-448f-9662-d446bfe34fa3" providerId="ADAL" clId="{3F760D21-F7B1-42C3-B9E3-34845F94BB04}" dt="2023-04-30T20:11:02.450" v="149" actId="1076"/>
          <ac:picMkLst>
            <pc:docMk/>
            <pc:sldMk cId="1021465853" sldId="257"/>
            <ac:picMk id="7" creationId="{6A87AF3D-A068-5ED9-6327-1ACF82A7C991}"/>
          </ac:picMkLst>
        </pc:picChg>
      </pc:sldChg>
      <pc:sldChg chg="addSp delSp modSp new mod">
        <pc:chgData name="Josef Spurný" userId="f2487294-cad8-448f-9662-d446bfe34fa3" providerId="ADAL" clId="{3F760D21-F7B1-42C3-B9E3-34845F94BB04}" dt="2023-04-30T20:13:23.443" v="194" actId="1076"/>
        <pc:sldMkLst>
          <pc:docMk/>
          <pc:sldMk cId="288590999" sldId="258"/>
        </pc:sldMkLst>
        <pc:spChg chg="mod">
          <ac:chgData name="Josef Spurný" userId="f2487294-cad8-448f-9662-d446bfe34fa3" providerId="ADAL" clId="{3F760D21-F7B1-42C3-B9E3-34845F94BB04}" dt="2023-04-30T20:12:20.430" v="187" actId="20577"/>
          <ac:spMkLst>
            <pc:docMk/>
            <pc:sldMk cId="288590999" sldId="258"/>
            <ac:spMk id="2" creationId="{74EE92B7-87CF-7870-1D22-9ED70E0F5A53}"/>
          </ac:spMkLst>
        </pc:spChg>
        <pc:spChg chg="del">
          <ac:chgData name="Josef Spurný" userId="f2487294-cad8-448f-9662-d446bfe34fa3" providerId="ADAL" clId="{3F760D21-F7B1-42C3-B9E3-34845F94BB04}" dt="2023-04-30T20:12:24.350" v="188" actId="478"/>
          <ac:spMkLst>
            <pc:docMk/>
            <pc:sldMk cId="288590999" sldId="258"/>
            <ac:spMk id="3" creationId="{70D3A783-8A9A-9137-2FD6-C513C9040B0B}"/>
          </ac:spMkLst>
        </pc:spChg>
        <pc:picChg chg="add mod">
          <ac:chgData name="Josef Spurný" userId="f2487294-cad8-448f-9662-d446bfe34fa3" providerId="ADAL" clId="{3F760D21-F7B1-42C3-B9E3-34845F94BB04}" dt="2023-04-30T20:12:58.187" v="191" actId="1076"/>
          <ac:picMkLst>
            <pc:docMk/>
            <pc:sldMk cId="288590999" sldId="258"/>
            <ac:picMk id="5" creationId="{D00DCEAC-928C-9A51-518C-1739DDA8F6DE}"/>
          </ac:picMkLst>
        </pc:picChg>
        <pc:picChg chg="add mod">
          <ac:chgData name="Josef Spurný" userId="f2487294-cad8-448f-9662-d446bfe34fa3" providerId="ADAL" clId="{3F760D21-F7B1-42C3-B9E3-34845F94BB04}" dt="2023-04-30T20:13:23.443" v="194" actId="1076"/>
          <ac:picMkLst>
            <pc:docMk/>
            <pc:sldMk cId="288590999" sldId="258"/>
            <ac:picMk id="7" creationId="{A7077EF9-81CB-0C08-96B0-0169C8D1AE57}"/>
          </ac:picMkLst>
        </pc:picChg>
      </pc:sldChg>
      <pc:sldChg chg="addSp delSp modSp new mod">
        <pc:chgData name="Josef Spurný" userId="f2487294-cad8-448f-9662-d446bfe34fa3" providerId="ADAL" clId="{3F760D21-F7B1-42C3-B9E3-34845F94BB04}" dt="2023-04-30T20:39:40.401" v="730" actId="20577"/>
        <pc:sldMkLst>
          <pc:docMk/>
          <pc:sldMk cId="2155904377" sldId="259"/>
        </pc:sldMkLst>
        <pc:spChg chg="mod">
          <ac:chgData name="Josef Spurný" userId="f2487294-cad8-448f-9662-d446bfe34fa3" providerId="ADAL" clId="{3F760D21-F7B1-42C3-B9E3-34845F94BB04}" dt="2023-04-30T20:35:40.055" v="363" actId="20577"/>
          <ac:spMkLst>
            <pc:docMk/>
            <pc:sldMk cId="2155904377" sldId="259"/>
            <ac:spMk id="2" creationId="{F8757C11-305B-FAE6-A1E4-BEA249EFF47D}"/>
          </ac:spMkLst>
        </pc:spChg>
        <pc:spChg chg="del">
          <ac:chgData name="Josef Spurný" userId="f2487294-cad8-448f-9662-d446bfe34fa3" providerId="ADAL" clId="{3F760D21-F7B1-42C3-B9E3-34845F94BB04}" dt="2023-04-30T20:34:52.916" v="340" actId="22"/>
          <ac:spMkLst>
            <pc:docMk/>
            <pc:sldMk cId="2155904377" sldId="259"/>
            <ac:spMk id="3" creationId="{AAFB5B58-F99A-F71D-69DD-83D23BC8AEC6}"/>
          </ac:spMkLst>
        </pc:spChg>
        <pc:spChg chg="add mod">
          <ac:chgData name="Josef Spurný" userId="f2487294-cad8-448f-9662-d446bfe34fa3" providerId="ADAL" clId="{3F760D21-F7B1-42C3-B9E3-34845F94BB04}" dt="2023-04-30T20:39:40.401" v="730" actId="20577"/>
          <ac:spMkLst>
            <pc:docMk/>
            <pc:sldMk cId="2155904377" sldId="259"/>
            <ac:spMk id="6" creationId="{7E574B4A-6345-7BEC-4686-BCBCFA8B82BC}"/>
          </ac:spMkLst>
        </pc:spChg>
        <pc:picChg chg="add mod ord">
          <ac:chgData name="Josef Spurný" userId="f2487294-cad8-448f-9662-d446bfe34fa3" providerId="ADAL" clId="{3F760D21-F7B1-42C3-B9E3-34845F94BB04}" dt="2023-04-30T20:36:27.626" v="366" actId="1076"/>
          <ac:picMkLst>
            <pc:docMk/>
            <pc:sldMk cId="2155904377" sldId="259"/>
            <ac:picMk id="5" creationId="{666430DE-B7D2-BF5C-B6BA-4034ABDB4BE6}"/>
          </ac:picMkLst>
        </pc:picChg>
      </pc:sldChg>
      <pc:sldChg chg="addSp delSp modSp add mod">
        <pc:chgData name="Josef Spurný" userId="f2487294-cad8-448f-9662-d446bfe34fa3" providerId="ADAL" clId="{3F760D21-F7B1-42C3-B9E3-34845F94BB04}" dt="2023-04-30T20:19:07.179" v="339" actId="1076"/>
        <pc:sldMkLst>
          <pc:docMk/>
          <pc:sldMk cId="2679658133" sldId="260"/>
        </pc:sldMkLst>
        <pc:spChg chg="add del mod">
          <ac:chgData name="Josef Spurný" userId="f2487294-cad8-448f-9662-d446bfe34fa3" providerId="ADAL" clId="{3F760D21-F7B1-42C3-B9E3-34845F94BB04}" dt="2023-04-30T20:15:37.798" v="205" actId="478"/>
          <ac:spMkLst>
            <pc:docMk/>
            <pc:sldMk cId="2679658133" sldId="260"/>
            <ac:spMk id="6" creationId="{C739A6C9-C93F-1085-281A-CAF6D9D5B382}"/>
          </ac:spMkLst>
        </pc:spChg>
        <pc:spChg chg="add mod">
          <ac:chgData name="Josef Spurný" userId="f2487294-cad8-448f-9662-d446bfe34fa3" providerId="ADAL" clId="{3F760D21-F7B1-42C3-B9E3-34845F94BB04}" dt="2023-04-30T20:19:07.179" v="339" actId="1076"/>
          <ac:spMkLst>
            <pc:docMk/>
            <pc:sldMk cId="2679658133" sldId="260"/>
            <ac:spMk id="8" creationId="{5CAC0880-9469-09C4-154C-4ED48205D29E}"/>
          </ac:spMkLst>
        </pc:spChg>
        <pc:picChg chg="add mod">
          <ac:chgData name="Josef Spurný" userId="f2487294-cad8-448f-9662-d446bfe34fa3" providerId="ADAL" clId="{3F760D21-F7B1-42C3-B9E3-34845F94BB04}" dt="2023-04-30T20:16:01.523" v="207" actId="1076"/>
          <ac:picMkLst>
            <pc:docMk/>
            <pc:sldMk cId="2679658133" sldId="260"/>
            <ac:picMk id="4" creationId="{324CA5A1-6BDD-0AB8-64B9-1A4097F22427}"/>
          </ac:picMkLst>
        </pc:picChg>
        <pc:picChg chg="del">
          <ac:chgData name="Josef Spurný" userId="f2487294-cad8-448f-9662-d446bfe34fa3" providerId="ADAL" clId="{3F760D21-F7B1-42C3-B9E3-34845F94BB04}" dt="2023-04-30T20:14:31.423" v="198" actId="478"/>
          <ac:picMkLst>
            <pc:docMk/>
            <pc:sldMk cId="2679658133" sldId="260"/>
            <ac:picMk id="5" creationId="{D00DCEAC-928C-9A51-518C-1739DDA8F6DE}"/>
          </ac:picMkLst>
        </pc:picChg>
        <pc:picChg chg="del">
          <ac:chgData name="Josef Spurný" userId="f2487294-cad8-448f-9662-d446bfe34fa3" providerId="ADAL" clId="{3F760D21-F7B1-42C3-B9E3-34845F94BB04}" dt="2023-04-30T20:14:34.574" v="199" actId="478"/>
          <ac:picMkLst>
            <pc:docMk/>
            <pc:sldMk cId="2679658133" sldId="260"/>
            <ac:picMk id="7" creationId="{A7077EF9-81CB-0C08-96B0-0169C8D1AE57}"/>
          </ac:picMkLst>
        </pc:picChg>
      </pc:sldChg>
      <pc:sldChg chg="modSp new mod">
        <pc:chgData name="Josef Spurný" userId="f2487294-cad8-448f-9662-d446bfe34fa3" providerId="ADAL" clId="{3F760D21-F7B1-42C3-B9E3-34845F94BB04}" dt="2023-04-30T20:42:13.858" v="915" actId="6549"/>
        <pc:sldMkLst>
          <pc:docMk/>
          <pc:sldMk cId="4035294168" sldId="261"/>
        </pc:sldMkLst>
        <pc:spChg chg="mod">
          <ac:chgData name="Josef Spurný" userId="f2487294-cad8-448f-9662-d446bfe34fa3" providerId="ADAL" clId="{3F760D21-F7B1-42C3-B9E3-34845F94BB04}" dt="2023-04-30T20:39:58.410" v="765" actId="20577"/>
          <ac:spMkLst>
            <pc:docMk/>
            <pc:sldMk cId="4035294168" sldId="261"/>
            <ac:spMk id="2" creationId="{1431AEAF-B192-73FB-C9B9-1E520143ABB0}"/>
          </ac:spMkLst>
        </pc:spChg>
        <pc:spChg chg="mod">
          <ac:chgData name="Josef Spurný" userId="f2487294-cad8-448f-9662-d446bfe34fa3" providerId="ADAL" clId="{3F760D21-F7B1-42C3-B9E3-34845F94BB04}" dt="2023-04-30T20:42:13.858" v="915" actId="6549"/>
          <ac:spMkLst>
            <pc:docMk/>
            <pc:sldMk cId="4035294168" sldId="261"/>
            <ac:spMk id="3" creationId="{0614503E-6CBB-2657-9F55-60D0A39B23A0}"/>
          </ac:spMkLst>
        </pc:spChg>
      </pc:sldChg>
      <pc:sldChg chg="addSp modSp new mod">
        <pc:chgData name="Josef Spurný" userId="f2487294-cad8-448f-9662-d446bfe34fa3" providerId="ADAL" clId="{3F760D21-F7B1-42C3-B9E3-34845F94BB04}" dt="2023-04-30T20:45:42.928" v="1174" actId="20577"/>
        <pc:sldMkLst>
          <pc:docMk/>
          <pc:sldMk cId="4159634073" sldId="262"/>
        </pc:sldMkLst>
        <pc:spChg chg="mod">
          <ac:chgData name="Josef Spurný" userId="f2487294-cad8-448f-9662-d446bfe34fa3" providerId="ADAL" clId="{3F760D21-F7B1-42C3-B9E3-34845F94BB04}" dt="2023-04-30T20:45:42.928" v="1174" actId="20577"/>
          <ac:spMkLst>
            <pc:docMk/>
            <pc:sldMk cId="4159634073" sldId="262"/>
            <ac:spMk id="2" creationId="{CBA360A1-7B4E-920E-F463-DAABC92CC167}"/>
          </ac:spMkLst>
        </pc:spChg>
        <pc:spChg chg="mod">
          <ac:chgData name="Josef Spurný" userId="f2487294-cad8-448f-9662-d446bfe34fa3" providerId="ADAL" clId="{3F760D21-F7B1-42C3-B9E3-34845F94BB04}" dt="2023-04-30T20:44:48.265" v="1139" actId="20577"/>
          <ac:spMkLst>
            <pc:docMk/>
            <pc:sldMk cId="4159634073" sldId="262"/>
            <ac:spMk id="3" creationId="{EFAF718A-8E28-39D0-3787-C860A74AE64B}"/>
          </ac:spMkLst>
        </pc:spChg>
        <pc:picChg chg="add mod">
          <ac:chgData name="Josef Spurný" userId="f2487294-cad8-448f-9662-d446bfe34fa3" providerId="ADAL" clId="{3F760D21-F7B1-42C3-B9E3-34845F94BB04}" dt="2023-04-30T20:45:34.167" v="1141" actId="1076"/>
          <ac:picMkLst>
            <pc:docMk/>
            <pc:sldMk cId="4159634073" sldId="262"/>
            <ac:picMk id="5" creationId="{B5E16810-7F0D-B534-3A7C-F8206505CE52}"/>
          </ac:picMkLst>
        </pc:picChg>
      </pc:sldChg>
      <pc:sldChg chg="modSp new mod">
        <pc:chgData name="Josef Spurný" userId="f2487294-cad8-448f-9662-d446bfe34fa3" providerId="ADAL" clId="{3F760D21-F7B1-42C3-B9E3-34845F94BB04}" dt="2023-04-30T20:51:17.643" v="1459" actId="20577"/>
        <pc:sldMkLst>
          <pc:docMk/>
          <pc:sldMk cId="2090247951" sldId="263"/>
        </pc:sldMkLst>
        <pc:spChg chg="mod">
          <ac:chgData name="Josef Spurný" userId="f2487294-cad8-448f-9662-d446bfe34fa3" providerId="ADAL" clId="{3F760D21-F7B1-42C3-B9E3-34845F94BB04}" dt="2023-04-30T20:47:11.610" v="1197" actId="20577"/>
          <ac:spMkLst>
            <pc:docMk/>
            <pc:sldMk cId="2090247951" sldId="263"/>
            <ac:spMk id="2" creationId="{91E49FD8-0B60-54EA-407E-36AB62756C20}"/>
          </ac:spMkLst>
        </pc:spChg>
        <pc:spChg chg="mod">
          <ac:chgData name="Josef Spurný" userId="f2487294-cad8-448f-9662-d446bfe34fa3" providerId="ADAL" clId="{3F760D21-F7B1-42C3-B9E3-34845F94BB04}" dt="2023-04-30T20:51:17.643" v="1459" actId="20577"/>
          <ac:spMkLst>
            <pc:docMk/>
            <pc:sldMk cId="2090247951" sldId="263"/>
            <ac:spMk id="3" creationId="{A937B65B-F1E0-B33C-4792-3B81EFCCAB11}"/>
          </ac:spMkLst>
        </pc:spChg>
      </pc:sldChg>
      <pc:sldChg chg="addSp delSp modSp new mod">
        <pc:chgData name="Josef Spurný" userId="f2487294-cad8-448f-9662-d446bfe34fa3" providerId="ADAL" clId="{3F760D21-F7B1-42C3-B9E3-34845F94BB04}" dt="2023-04-30T20:58:47.608" v="1734" actId="14100"/>
        <pc:sldMkLst>
          <pc:docMk/>
          <pc:sldMk cId="1699294094" sldId="264"/>
        </pc:sldMkLst>
        <pc:spChg chg="mod">
          <ac:chgData name="Josef Spurný" userId="f2487294-cad8-448f-9662-d446bfe34fa3" providerId="ADAL" clId="{3F760D21-F7B1-42C3-B9E3-34845F94BB04}" dt="2023-04-30T20:51:50.578" v="1498" actId="20577"/>
          <ac:spMkLst>
            <pc:docMk/>
            <pc:sldMk cId="1699294094" sldId="264"/>
            <ac:spMk id="2" creationId="{4DAD5387-D41E-583E-8562-C5CF3EFAC8F6}"/>
          </ac:spMkLst>
        </pc:spChg>
        <pc:spChg chg="del mod">
          <ac:chgData name="Josef Spurný" userId="f2487294-cad8-448f-9662-d446bfe34fa3" providerId="ADAL" clId="{3F760D21-F7B1-42C3-B9E3-34845F94BB04}" dt="2023-04-30T20:54:15.516" v="1638" actId="478"/>
          <ac:spMkLst>
            <pc:docMk/>
            <pc:sldMk cId="1699294094" sldId="264"/>
            <ac:spMk id="3" creationId="{01B66412-B994-D385-119E-E079FD17B4C3}"/>
          </ac:spMkLst>
        </pc:spChg>
        <pc:spChg chg="add del mod">
          <ac:chgData name="Josef Spurný" userId="f2487294-cad8-448f-9662-d446bfe34fa3" providerId="ADAL" clId="{3F760D21-F7B1-42C3-B9E3-34845F94BB04}" dt="2023-04-30T20:54:18.832" v="1639" actId="478"/>
          <ac:spMkLst>
            <pc:docMk/>
            <pc:sldMk cId="1699294094" sldId="264"/>
            <ac:spMk id="5" creationId="{AEF6911A-407C-0B11-BD7B-F7F5619FE534}"/>
          </ac:spMkLst>
        </pc:spChg>
        <pc:spChg chg="add mod">
          <ac:chgData name="Josef Spurný" userId="f2487294-cad8-448f-9662-d446bfe34fa3" providerId="ADAL" clId="{3F760D21-F7B1-42C3-B9E3-34845F94BB04}" dt="2023-04-30T20:55:02.668" v="1659" actId="1076"/>
          <ac:spMkLst>
            <pc:docMk/>
            <pc:sldMk cId="1699294094" sldId="264"/>
            <ac:spMk id="8" creationId="{FAA7C291-E6FE-AE8F-5E7F-6DF33B2985F6}"/>
          </ac:spMkLst>
        </pc:spChg>
        <pc:spChg chg="add mod">
          <ac:chgData name="Josef Spurný" userId="f2487294-cad8-448f-9662-d446bfe34fa3" providerId="ADAL" clId="{3F760D21-F7B1-42C3-B9E3-34845F94BB04}" dt="2023-04-30T20:57:05.360" v="1705" actId="1076"/>
          <ac:spMkLst>
            <pc:docMk/>
            <pc:sldMk cId="1699294094" sldId="264"/>
            <ac:spMk id="11" creationId="{1402A203-7771-A186-6762-EFFA744B052B}"/>
          </ac:spMkLst>
        </pc:spChg>
        <pc:spChg chg="add mod">
          <ac:chgData name="Josef Spurný" userId="f2487294-cad8-448f-9662-d446bfe34fa3" providerId="ADAL" clId="{3F760D21-F7B1-42C3-B9E3-34845F94BB04}" dt="2023-04-30T20:58:40.906" v="1731" actId="20577"/>
          <ac:spMkLst>
            <pc:docMk/>
            <pc:sldMk cId="1699294094" sldId="264"/>
            <ac:spMk id="14" creationId="{D3EDE664-D6A2-1609-4EFD-45CAF233E608}"/>
          </ac:spMkLst>
        </pc:spChg>
        <pc:spChg chg="add mod">
          <ac:chgData name="Josef Spurný" userId="f2487294-cad8-448f-9662-d446bfe34fa3" providerId="ADAL" clId="{3F760D21-F7B1-42C3-B9E3-34845F94BB04}" dt="2023-04-30T20:58:29.454" v="1717"/>
          <ac:spMkLst>
            <pc:docMk/>
            <pc:sldMk cId="1699294094" sldId="264"/>
            <ac:spMk id="25" creationId="{B717CFE8-3583-1B68-03AB-B36A4DE56369}"/>
          </ac:spMkLst>
        </pc:spChg>
        <pc:picChg chg="add mod">
          <ac:chgData name="Josef Spurný" userId="f2487294-cad8-448f-9662-d446bfe34fa3" providerId="ADAL" clId="{3F760D21-F7B1-42C3-B9E3-34845F94BB04}" dt="2023-04-30T20:54:49.954" v="1642" actId="1076"/>
          <ac:picMkLst>
            <pc:docMk/>
            <pc:sldMk cId="1699294094" sldId="264"/>
            <ac:picMk id="7" creationId="{58D8347A-663B-694D-5DE8-3D8204CE16F0}"/>
          </ac:picMkLst>
        </pc:picChg>
        <pc:picChg chg="add mod">
          <ac:chgData name="Josef Spurný" userId="f2487294-cad8-448f-9662-d446bfe34fa3" providerId="ADAL" clId="{3F760D21-F7B1-42C3-B9E3-34845F94BB04}" dt="2023-04-30T20:57:05.360" v="1705" actId="1076"/>
          <ac:picMkLst>
            <pc:docMk/>
            <pc:sldMk cId="1699294094" sldId="264"/>
            <ac:picMk id="10" creationId="{EE43E351-CE5B-280D-634F-E8B076DA128A}"/>
          </ac:picMkLst>
        </pc:picChg>
        <pc:picChg chg="add mod">
          <ac:chgData name="Josef Spurný" userId="f2487294-cad8-448f-9662-d446bfe34fa3" providerId="ADAL" clId="{3F760D21-F7B1-42C3-B9E3-34845F94BB04}" dt="2023-04-30T20:56:10.726" v="1682" actId="1076"/>
          <ac:picMkLst>
            <pc:docMk/>
            <pc:sldMk cId="1699294094" sldId="264"/>
            <ac:picMk id="13" creationId="{310BA1A7-C258-2333-E30F-643587150D4F}"/>
          </ac:picMkLst>
        </pc:picChg>
        <pc:picChg chg="add mod">
          <ac:chgData name="Josef Spurný" userId="f2487294-cad8-448f-9662-d446bfe34fa3" providerId="ADAL" clId="{3F760D21-F7B1-42C3-B9E3-34845F94BB04}" dt="2023-04-30T20:57:07.955" v="1706" actId="1076"/>
          <ac:picMkLst>
            <pc:docMk/>
            <pc:sldMk cId="1699294094" sldId="264"/>
            <ac:picMk id="16" creationId="{D9DB8E51-C533-8D5F-A5BE-6C4F9B0F3974}"/>
          </ac:picMkLst>
        </pc:picChg>
        <pc:picChg chg="add mod">
          <ac:chgData name="Josef Spurný" userId="f2487294-cad8-448f-9662-d446bfe34fa3" providerId="ADAL" clId="{3F760D21-F7B1-42C3-B9E3-34845F94BB04}" dt="2023-04-30T20:58:26.177" v="1716" actId="1076"/>
          <ac:picMkLst>
            <pc:docMk/>
            <pc:sldMk cId="1699294094" sldId="264"/>
            <ac:picMk id="24" creationId="{B1FD4F6A-9D34-3077-F6A1-1ED07BCD3AE2}"/>
          </ac:picMkLst>
        </pc:picChg>
        <pc:cxnChg chg="add">
          <ac:chgData name="Josef Spurný" userId="f2487294-cad8-448f-9662-d446bfe34fa3" providerId="ADAL" clId="{3F760D21-F7B1-42C3-B9E3-34845F94BB04}" dt="2023-04-30T20:57:15.820" v="1707" actId="11529"/>
          <ac:cxnSpMkLst>
            <pc:docMk/>
            <pc:sldMk cId="1699294094" sldId="264"/>
            <ac:cxnSpMk id="18" creationId="{8A5EC36D-AE7E-57F9-64BD-F673A09F04EA}"/>
          </ac:cxnSpMkLst>
        </pc:cxnChg>
        <pc:cxnChg chg="add mod">
          <ac:chgData name="Josef Spurný" userId="f2487294-cad8-448f-9662-d446bfe34fa3" providerId="ADAL" clId="{3F760D21-F7B1-42C3-B9E3-34845F94BB04}" dt="2023-04-30T20:57:24.999" v="1711" actId="1076"/>
          <ac:cxnSpMkLst>
            <pc:docMk/>
            <pc:sldMk cId="1699294094" sldId="264"/>
            <ac:cxnSpMk id="19" creationId="{62F405CD-1C2D-38A5-BAB2-0D9402EB785D}"/>
          </ac:cxnSpMkLst>
        </pc:cxnChg>
        <pc:cxnChg chg="add mod">
          <ac:chgData name="Josef Spurný" userId="f2487294-cad8-448f-9662-d446bfe34fa3" providerId="ADAL" clId="{3F760D21-F7B1-42C3-B9E3-34845F94BB04}" dt="2023-04-30T20:57:31.121" v="1714" actId="14100"/>
          <ac:cxnSpMkLst>
            <pc:docMk/>
            <pc:sldMk cId="1699294094" sldId="264"/>
            <ac:cxnSpMk id="21" creationId="{BDDF5BA6-F769-7373-7AA0-A10A1B8F2743}"/>
          </ac:cxnSpMkLst>
        </pc:cxnChg>
        <pc:cxnChg chg="add mod">
          <ac:chgData name="Josef Spurný" userId="f2487294-cad8-448f-9662-d446bfe34fa3" providerId="ADAL" clId="{3F760D21-F7B1-42C3-B9E3-34845F94BB04}" dt="2023-04-30T20:58:47.608" v="1734" actId="14100"/>
          <ac:cxnSpMkLst>
            <pc:docMk/>
            <pc:sldMk cId="1699294094" sldId="264"/>
            <ac:cxnSpMk id="26" creationId="{5B5609E1-931E-E4CE-BBF5-F02AF998FB85}"/>
          </ac:cxnSpMkLst>
        </pc:cxnChg>
      </pc:sldChg>
      <pc:sldChg chg="addSp delSp modSp new mod">
        <pc:chgData name="Josef Spurný" userId="f2487294-cad8-448f-9662-d446bfe34fa3" providerId="ADAL" clId="{3F760D21-F7B1-42C3-B9E3-34845F94BB04}" dt="2023-05-01T19:12:31.770" v="3533" actId="207"/>
        <pc:sldMkLst>
          <pc:docMk/>
          <pc:sldMk cId="1962268153" sldId="265"/>
        </pc:sldMkLst>
        <pc:spChg chg="mod">
          <ac:chgData name="Josef Spurný" userId="f2487294-cad8-448f-9662-d446bfe34fa3" providerId="ADAL" clId="{3F760D21-F7B1-42C3-B9E3-34845F94BB04}" dt="2023-04-30T21:00:40.452" v="1756" actId="20577"/>
          <ac:spMkLst>
            <pc:docMk/>
            <pc:sldMk cId="1962268153" sldId="265"/>
            <ac:spMk id="2" creationId="{8B3FC0D3-A664-F20E-332A-76502A6B92AB}"/>
          </ac:spMkLst>
        </pc:spChg>
        <pc:spChg chg="mod">
          <ac:chgData name="Josef Spurný" userId="f2487294-cad8-448f-9662-d446bfe34fa3" providerId="ADAL" clId="{3F760D21-F7B1-42C3-B9E3-34845F94BB04}" dt="2023-05-01T19:12:31.770" v="3533" actId="207"/>
          <ac:spMkLst>
            <pc:docMk/>
            <pc:sldMk cId="1962268153" sldId="265"/>
            <ac:spMk id="3" creationId="{50AF66BF-8E87-731B-5387-83C551112D88}"/>
          </ac:spMkLst>
        </pc:spChg>
        <pc:spChg chg="add del">
          <ac:chgData name="Josef Spurný" userId="f2487294-cad8-448f-9662-d446bfe34fa3" providerId="ADAL" clId="{3F760D21-F7B1-42C3-B9E3-34845F94BB04}" dt="2023-05-01T19:05:05.576" v="3447" actId="22"/>
          <ac:spMkLst>
            <pc:docMk/>
            <pc:sldMk cId="1962268153" sldId="265"/>
            <ac:spMk id="5" creationId="{531CD633-E65C-8DEB-F701-05C14057BED2}"/>
          </ac:spMkLst>
        </pc:spChg>
        <pc:picChg chg="add mod">
          <ac:chgData name="Josef Spurný" userId="f2487294-cad8-448f-9662-d446bfe34fa3" providerId="ADAL" clId="{3F760D21-F7B1-42C3-B9E3-34845F94BB04}" dt="2023-05-01T19:10:07.075" v="3522" actId="1076"/>
          <ac:picMkLst>
            <pc:docMk/>
            <pc:sldMk cId="1962268153" sldId="265"/>
            <ac:picMk id="7" creationId="{4CF7B368-FB66-97E6-8CF7-22C87787037F}"/>
          </ac:picMkLst>
        </pc:picChg>
        <pc:picChg chg="add mod">
          <ac:chgData name="Josef Spurný" userId="f2487294-cad8-448f-9662-d446bfe34fa3" providerId="ADAL" clId="{3F760D21-F7B1-42C3-B9E3-34845F94BB04}" dt="2023-05-01T19:10:33.103" v="3527" actId="1076"/>
          <ac:picMkLst>
            <pc:docMk/>
            <pc:sldMk cId="1962268153" sldId="265"/>
            <ac:picMk id="9" creationId="{8FBDAA6D-41B9-3D7E-6816-2B2CD396B0F5}"/>
          </ac:picMkLst>
        </pc:picChg>
        <pc:picChg chg="add mod">
          <ac:chgData name="Josef Spurný" userId="f2487294-cad8-448f-9662-d446bfe34fa3" providerId="ADAL" clId="{3F760D21-F7B1-42C3-B9E3-34845F94BB04}" dt="2023-05-01T19:11:37.476" v="3530" actId="1076"/>
          <ac:picMkLst>
            <pc:docMk/>
            <pc:sldMk cId="1962268153" sldId="265"/>
            <ac:picMk id="11" creationId="{650B92D7-80CA-CE01-72E3-139EADBC3D06}"/>
          </ac:picMkLst>
        </pc:picChg>
      </pc:sldChg>
      <pc:sldChg chg="addSp modSp new mod">
        <pc:chgData name="Josef Spurný" userId="f2487294-cad8-448f-9662-d446bfe34fa3" providerId="ADAL" clId="{3F760D21-F7B1-42C3-B9E3-34845F94BB04}" dt="2023-05-01T20:09:32.740" v="6170" actId="20577"/>
        <pc:sldMkLst>
          <pc:docMk/>
          <pc:sldMk cId="3698676202" sldId="266"/>
        </pc:sldMkLst>
        <pc:spChg chg="mod">
          <ac:chgData name="Josef Spurný" userId="f2487294-cad8-448f-9662-d446bfe34fa3" providerId="ADAL" clId="{3F760D21-F7B1-42C3-B9E3-34845F94BB04}" dt="2023-04-30T21:01:07.171" v="1773" actId="20577"/>
          <ac:spMkLst>
            <pc:docMk/>
            <pc:sldMk cId="3698676202" sldId="266"/>
            <ac:spMk id="2" creationId="{5CBED1BE-32BB-05BD-258E-B3A3EFCC54EE}"/>
          </ac:spMkLst>
        </pc:spChg>
        <pc:spChg chg="mod">
          <ac:chgData name="Josef Spurný" userId="f2487294-cad8-448f-9662-d446bfe34fa3" providerId="ADAL" clId="{3F760D21-F7B1-42C3-B9E3-34845F94BB04}" dt="2023-05-01T20:09:32.740" v="6170" actId="20577"/>
          <ac:spMkLst>
            <pc:docMk/>
            <pc:sldMk cId="3698676202" sldId="266"/>
            <ac:spMk id="3" creationId="{119A577D-4C45-8708-5EE9-B5E9B9E0DD73}"/>
          </ac:spMkLst>
        </pc:spChg>
        <pc:picChg chg="add mod">
          <ac:chgData name="Josef Spurný" userId="f2487294-cad8-448f-9662-d446bfe34fa3" providerId="ADAL" clId="{3F760D21-F7B1-42C3-B9E3-34845F94BB04}" dt="2023-05-01T19:42:29.979" v="5169" actId="1076"/>
          <ac:picMkLst>
            <pc:docMk/>
            <pc:sldMk cId="3698676202" sldId="266"/>
            <ac:picMk id="5" creationId="{809DC88B-8602-4538-7DC4-AA951FA313DF}"/>
          </ac:picMkLst>
        </pc:picChg>
      </pc:sldChg>
      <pc:sldChg chg="addSp modSp new mod">
        <pc:chgData name="Josef Spurný" userId="f2487294-cad8-448f-9662-d446bfe34fa3" providerId="ADAL" clId="{3F760D21-F7B1-42C3-B9E3-34845F94BB04}" dt="2023-05-01T20:02:06.785" v="5765" actId="1076"/>
        <pc:sldMkLst>
          <pc:docMk/>
          <pc:sldMk cId="3534997896" sldId="267"/>
        </pc:sldMkLst>
        <pc:spChg chg="mod">
          <ac:chgData name="Josef Spurný" userId="f2487294-cad8-448f-9662-d446bfe34fa3" providerId="ADAL" clId="{3F760D21-F7B1-42C3-B9E3-34845F94BB04}" dt="2023-04-30T21:01:17.915" v="1791" actId="20577"/>
          <ac:spMkLst>
            <pc:docMk/>
            <pc:sldMk cId="3534997896" sldId="267"/>
            <ac:spMk id="2" creationId="{B84E5B9E-4A3A-DED3-260D-D1618EF394D2}"/>
          </ac:spMkLst>
        </pc:spChg>
        <pc:spChg chg="mod">
          <ac:chgData name="Josef Spurný" userId="f2487294-cad8-448f-9662-d446bfe34fa3" providerId="ADAL" clId="{3F760D21-F7B1-42C3-B9E3-34845F94BB04}" dt="2023-05-01T20:01:15.136" v="5762"/>
          <ac:spMkLst>
            <pc:docMk/>
            <pc:sldMk cId="3534997896" sldId="267"/>
            <ac:spMk id="3" creationId="{B957997F-C180-4A6A-B28E-FBD4E8F8B104}"/>
          </ac:spMkLst>
        </pc:spChg>
        <pc:picChg chg="add mod">
          <ac:chgData name="Josef Spurný" userId="f2487294-cad8-448f-9662-d446bfe34fa3" providerId="ADAL" clId="{3F760D21-F7B1-42C3-B9E3-34845F94BB04}" dt="2023-05-01T20:02:06.785" v="5765" actId="1076"/>
          <ac:picMkLst>
            <pc:docMk/>
            <pc:sldMk cId="3534997896" sldId="267"/>
            <ac:picMk id="5" creationId="{5CC16AD4-EF61-9605-C8D8-7C91E31A50BD}"/>
          </ac:picMkLst>
        </pc:picChg>
      </pc:sldChg>
      <pc:sldChg chg="addSp modSp new mod">
        <pc:chgData name="Josef Spurný" userId="f2487294-cad8-448f-9662-d446bfe34fa3" providerId="ADAL" clId="{3F760D21-F7B1-42C3-B9E3-34845F94BB04}" dt="2023-04-30T21:16:25.702" v="2129" actId="1076"/>
        <pc:sldMkLst>
          <pc:docMk/>
          <pc:sldMk cId="1841351160" sldId="268"/>
        </pc:sldMkLst>
        <pc:spChg chg="mod">
          <ac:chgData name="Josef Spurný" userId="f2487294-cad8-448f-9662-d446bfe34fa3" providerId="ADAL" clId="{3F760D21-F7B1-42C3-B9E3-34845F94BB04}" dt="2023-04-30T21:04:51.507" v="1827" actId="20577"/>
          <ac:spMkLst>
            <pc:docMk/>
            <pc:sldMk cId="1841351160" sldId="268"/>
            <ac:spMk id="2" creationId="{7A5364E1-AA0C-E46E-BC9D-984D64FFA716}"/>
          </ac:spMkLst>
        </pc:spChg>
        <pc:spChg chg="mod">
          <ac:chgData name="Josef Spurný" userId="f2487294-cad8-448f-9662-d446bfe34fa3" providerId="ADAL" clId="{3F760D21-F7B1-42C3-B9E3-34845F94BB04}" dt="2023-04-30T21:13:22.309" v="2127" actId="313"/>
          <ac:spMkLst>
            <pc:docMk/>
            <pc:sldMk cId="1841351160" sldId="268"/>
            <ac:spMk id="3" creationId="{8618A47D-BFDE-EA68-EE93-4E1A396E0738}"/>
          </ac:spMkLst>
        </pc:spChg>
        <pc:picChg chg="add mod">
          <ac:chgData name="Josef Spurný" userId="f2487294-cad8-448f-9662-d446bfe34fa3" providerId="ADAL" clId="{3F760D21-F7B1-42C3-B9E3-34845F94BB04}" dt="2023-04-30T21:16:25.702" v="2129" actId="1076"/>
          <ac:picMkLst>
            <pc:docMk/>
            <pc:sldMk cId="1841351160" sldId="268"/>
            <ac:picMk id="5" creationId="{C73C41DD-5B4E-8873-CCE9-8DF90C5734A1}"/>
          </ac:picMkLst>
        </pc:picChg>
      </pc:sldChg>
      <pc:sldChg chg="delSp modSp add mod ord">
        <pc:chgData name="Josef Spurný" userId="f2487294-cad8-448f-9662-d446bfe34fa3" providerId="ADAL" clId="{3F760D21-F7B1-42C3-B9E3-34845F94BB04}" dt="2023-04-30T21:30:54.184" v="3017" actId="27636"/>
        <pc:sldMkLst>
          <pc:docMk/>
          <pc:sldMk cId="4198969586" sldId="269"/>
        </pc:sldMkLst>
        <pc:spChg chg="mod">
          <ac:chgData name="Josef Spurný" userId="f2487294-cad8-448f-9662-d446bfe34fa3" providerId="ADAL" clId="{3F760D21-F7B1-42C3-B9E3-34845F94BB04}" dt="2023-04-30T21:30:54.184" v="3017" actId="27636"/>
          <ac:spMkLst>
            <pc:docMk/>
            <pc:sldMk cId="4198969586" sldId="269"/>
            <ac:spMk id="3" creationId="{8618A47D-BFDE-EA68-EE93-4E1A396E0738}"/>
          </ac:spMkLst>
        </pc:spChg>
        <pc:picChg chg="del">
          <ac:chgData name="Josef Spurný" userId="f2487294-cad8-448f-9662-d446bfe34fa3" providerId="ADAL" clId="{3F760D21-F7B1-42C3-B9E3-34845F94BB04}" dt="2023-04-30T21:20:09.245" v="2132" actId="478"/>
          <ac:picMkLst>
            <pc:docMk/>
            <pc:sldMk cId="4198969586" sldId="269"/>
            <ac:picMk id="5" creationId="{C73C41DD-5B4E-8873-CCE9-8DF90C5734A1}"/>
          </ac:picMkLst>
        </pc:picChg>
      </pc:sldChg>
      <pc:sldChg chg="modSp new mod">
        <pc:chgData name="Josef Spurný" userId="f2487294-cad8-448f-9662-d446bfe34fa3" providerId="ADAL" clId="{3F760D21-F7B1-42C3-B9E3-34845F94BB04}" dt="2023-04-30T21:32:26.973" v="3209" actId="20577"/>
        <pc:sldMkLst>
          <pc:docMk/>
          <pc:sldMk cId="1851177043" sldId="270"/>
        </pc:sldMkLst>
        <pc:spChg chg="mod">
          <ac:chgData name="Josef Spurný" userId="f2487294-cad8-448f-9662-d446bfe34fa3" providerId="ADAL" clId="{3F760D21-F7B1-42C3-B9E3-34845F94BB04}" dt="2023-04-30T21:27:55.789" v="2790" actId="20577"/>
          <ac:spMkLst>
            <pc:docMk/>
            <pc:sldMk cId="1851177043" sldId="270"/>
            <ac:spMk id="2" creationId="{16F4E092-C8EA-9453-429A-B9349A93A4C0}"/>
          </ac:spMkLst>
        </pc:spChg>
        <pc:spChg chg="mod">
          <ac:chgData name="Josef Spurný" userId="f2487294-cad8-448f-9662-d446bfe34fa3" providerId="ADAL" clId="{3F760D21-F7B1-42C3-B9E3-34845F94BB04}" dt="2023-04-30T21:32:26.973" v="3209" actId="20577"/>
          <ac:spMkLst>
            <pc:docMk/>
            <pc:sldMk cId="1851177043" sldId="270"/>
            <ac:spMk id="3" creationId="{5F001B8B-4312-BF16-6114-BEA4FBCB2D18}"/>
          </ac:spMkLst>
        </pc:spChg>
      </pc:sldChg>
      <pc:sldChg chg="addSp modSp new mod ord">
        <pc:chgData name="Josef Spurný" userId="f2487294-cad8-448f-9662-d446bfe34fa3" providerId="ADAL" clId="{3F760D21-F7B1-42C3-B9E3-34845F94BB04}" dt="2023-05-01T19:28:51.011" v="4443"/>
        <pc:sldMkLst>
          <pc:docMk/>
          <pc:sldMk cId="1103246074" sldId="271"/>
        </pc:sldMkLst>
        <pc:spChg chg="mod">
          <ac:chgData name="Josef Spurný" userId="f2487294-cad8-448f-9662-d446bfe34fa3" providerId="ADAL" clId="{3F760D21-F7B1-42C3-B9E3-34845F94BB04}" dt="2023-04-30T21:33:30.333" v="3232" actId="20577"/>
          <ac:spMkLst>
            <pc:docMk/>
            <pc:sldMk cId="1103246074" sldId="271"/>
            <ac:spMk id="2" creationId="{B354B176-423E-0FEE-4540-7820D25BE20B}"/>
          </ac:spMkLst>
        </pc:spChg>
        <pc:spChg chg="mod">
          <ac:chgData name="Josef Spurný" userId="f2487294-cad8-448f-9662-d446bfe34fa3" providerId="ADAL" clId="{3F760D21-F7B1-42C3-B9E3-34845F94BB04}" dt="2023-05-01T19:28:29.944" v="4441" actId="20577"/>
          <ac:spMkLst>
            <pc:docMk/>
            <pc:sldMk cId="1103246074" sldId="271"/>
            <ac:spMk id="3" creationId="{9533361A-0A4F-9E21-F36E-54F40ED12D5A}"/>
          </ac:spMkLst>
        </pc:spChg>
        <pc:picChg chg="add mod">
          <ac:chgData name="Josef Spurný" userId="f2487294-cad8-448f-9662-d446bfe34fa3" providerId="ADAL" clId="{3F760D21-F7B1-42C3-B9E3-34845F94BB04}" dt="2023-05-01T19:27:54.443" v="4431" actId="1076"/>
          <ac:picMkLst>
            <pc:docMk/>
            <pc:sldMk cId="1103246074" sldId="271"/>
            <ac:picMk id="5" creationId="{059899D4-F91F-B9DE-CA1C-763F9E250A07}"/>
          </ac:picMkLst>
        </pc:picChg>
      </pc:sldChg>
      <pc:sldChg chg="addSp delSp modSp new mod">
        <pc:chgData name="Josef Spurný" userId="f2487294-cad8-448f-9662-d446bfe34fa3" providerId="ADAL" clId="{3F760D21-F7B1-42C3-B9E3-34845F94BB04}" dt="2023-04-30T21:43:57.631" v="3273" actId="20577"/>
        <pc:sldMkLst>
          <pc:docMk/>
          <pc:sldMk cId="1991886644" sldId="272"/>
        </pc:sldMkLst>
        <pc:spChg chg="mod">
          <ac:chgData name="Josef Spurný" userId="f2487294-cad8-448f-9662-d446bfe34fa3" providerId="ADAL" clId="{3F760D21-F7B1-42C3-B9E3-34845F94BB04}" dt="2023-04-30T21:43:57.631" v="3273" actId="20577"/>
          <ac:spMkLst>
            <pc:docMk/>
            <pc:sldMk cId="1991886644" sldId="272"/>
            <ac:spMk id="2" creationId="{E19B72AE-0949-EF9F-B844-5B60C3404129}"/>
          </ac:spMkLst>
        </pc:spChg>
        <pc:spChg chg="del">
          <ac:chgData name="Josef Spurný" userId="f2487294-cad8-448f-9662-d446bfe34fa3" providerId="ADAL" clId="{3F760D21-F7B1-42C3-B9E3-34845F94BB04}" dt="2023-04-30T21:43:34.120" v="3234" actId="478"/>
          <ac:spMkLst>
            <pc:docMk/>
            <pc:sldMk cId="1991886644" sldId="272"/>
            <ac:spMk id="3" creationId="{33838CFA-A43E-1856-03C0-1DE8A8469109}"/>
          </ac:spMkLst>
        </pc:spChg>
        <pc:picChg chg="add mod">
          <ac:chgData name="Josef Spurný" userId="f2487294-cad8-448f-9662-d446bfe34fa3" providerId="ADAL" clId="{3F760D21-F7B1-42C3-B9E3-34845F94BB04}" dt="2023-04-30T21:43:41.966" v="3238" actId="1076"/>
          <ac:picMkLst>
            <pc:docMk/>
            <pc:sldMk cId="1991886644" sldId="272"/>
            <ac:picMk id="5" creationId="{F3AEB76E-5500-DDF7-690F-57535B77EB12}"/>
          </ac:picMkLst>
        </pc:picChg>
      </pc:sldChg>
      <pc:sldChg chg="addSp modSp new mod ord">
        <pc:chgData name="Josef Spurný" userId="f2487294-cad8-448f-9662-d446bfe34fa3" providerId="ADAL" clId="{3F760D21-F7B1-42C3-B9E3-34845F94BB04}" dt="2023-05-01T18:48:58.244" v="3376" actId="27636"/>
        <pc:sldMkLst>
          <pc:docMk/>
          <pc:sldMk cId="2789349810" sldId="273"/>
        </pc:sldMkLst>
        <pc:spChg chg="mod">
          <ac:chgData name="Josef Spurný" userId="f2487294-cad8-448f-9662-d446bfe34fa3" providerId="ADAL" clId="{3F760D21-F7B1-42C3-B9E3-34845F94BB04}" dt="2023-04-30T21:44:37.575" v="3298" actId="20577"/>
          <ac:spMkLst>
            <pc:docMk/>
            <pc:sldMk cId="2789349810" sldId="273"/>
            <ac:spMk id="2" creationId="{8759B6DC-C193-5F9C-9586-8FD0638961F3}"/>
          </ac:spMkLst>
        </pc:spChg>
        <pc:spChg chg="mod">
          <ac:chgData name="Josef Spurný" userId="f2487294-cad8-448f-9662-d446bfe34fa3" providerId="ADAL" clId="{3F760D21-F7B1-42C3-B9E3-34845F94BB04}" dt="2023-05-01T18:48:58.244" v="3376" actId="27636"/>
          <ac:spMkLst>
            <pc:docMk/>
            <pc:sldMk cId="2789349810" sldId="273"/>
            <ac:spMk id="3" creationId="{92EFB302-3A41-771F-115B-BB8AD898AFE3}"/>
          </ac:spMkLst>
        </pc:spChg>
        <pc:picChg chg="add mod">
          <ac:chgData name="Josef Spurný" userId="f2487294-cad8-448f-9662-d446bfe34fa3" providerId="ADAL" clId="{3F760D21-F7B1-42C3-B9E3-34845F94BB04}" dt="2023-04-30T21:48:27.056" v="3356" actId="1076"/>
          <ac:picMkLst>
            <pc:docMk/>
            <pc:sldMk cId="2789349810" sldId="273"/>
            <ac:picMk id="5" creationId="{0FDD2925-2CD8-1B40-41D9-3914049BC147}"/>
          </ac:picMkLst>
        </pc:picChg>
      </pc:sldChg>
      <pc:sldChg chg="addSp delSp modSp new mod">
        <pc:chgData name="Josef Spurný" userId="f2487294-cad8-448f-9662-d446bfe34fa3" providerId="ADAL" clId="{3F760D21-F7B1-42C3-B9E3-34845F94BB04}" dt="2023-05-01T18:52:25.609" v="3421" actId="21"/>
        <pc:sldMkLst>
          <pc:docMk/>
          <pc:sldMk cId="3611888638" sldId="274"/>
        </pc:sldMkLst>
        <pc:spChg chg="mod">
          <ac:chgData name="Josef Spurný" userId="f2487294-cad8-448f-9662-d446bfe34fa3" providerId="ADAL" clId="{3F760D21-F7B1-42C3-B9E3-34845F94BB04}" dt="2023-04-30T21:45:25.807" v="3322" actId="20577"/>
          <ac:spMkLst>
            <pc:docMk/>
            <pc:sldMk cId="3611888638" sldId="274"/>
            <ac:spMk id="2" creationId="{0F42CBF9-A4C2-E522-EADA-241BAFBCBC43}"/>
          </ac:spMkLst>
        </pc:spChg>
        <pc:spChg chg="mod">
          <ac:chgData name="Josef Spurný" userId="f2487294-cad8-448f-9662-d446bfe34fa3" providerId="ADAL" clId="{3F760D21-F7B1-42C3-B9E3-34845F94BB04}" dt="2023-05-01T18:51:19.953" v="3413" actId="6549"/>
          <ac:spMkLst>
            <pc:docMk/>
            <pc:sldMk cId="3611888638" sldId="274"/>
            <ac:spMk id="3" creationId="{ABDAE754-B290-798C-7261-79B7EA8C7788}"/>
          </ac:spMkLst>
        </pc:spChg>
        <pc:picChg chg="add mod">
          <ac:chgData name="Josef Spurný" userId="f2487294-cad8-448f-9662-d446bfe34fa3" providerId="ADAL" clId="{3F760D21-F7B1-42C3-B9E3-34845F94BB04}" dt="2023-04-30T21:48:10.273" v="3353" actId="1076"/>
          <ac:picMkLst>
            <pc:docMk/>
            <pc:sldMk cId="3611888638" sldId="274"/>
            <ac:picMk id="5" creationId="{30908524-EBE7-411F-23B4-9E321EBF45F2}"/>
          </ac:picMkLst>
        </pc:picChg>
        <pc:picChg chg="add del mod">
          <ac:chgData name="Josef Spurný" userId="f2487294-cad8-448f-9662-d446bfe34fa3" providerId="ADAL" clId="{3F760D21-F7B1-42C3-B9E3-34845F94BB04}" dt="2023-05-01T18:52:25.609" v="3421" actId="21"/>
          <ac:picMkLst>
            <pc:docMk/>
            <pc:sldMk cId="3611888638" sldId="274"/>
            <ac:picMk id="7" creationId="{0DBC84EA-3E87-F9A0-942E-9D95D7234DA4}"/>
          </ac:picMkLst>
        </pc:picChg>
      </pc:sldChg>
      <pc:sldChg chg="addSp modSp new mod">
        <pc:chgData name="Josef Spurný" userId="f2487294-cad8-448f-9662-d446bfe34fa3" providerId="ADAL" clId="{3F760D21-F7B1-42C3-B9E3-34845F94BB04}" dt="2023-05-01T18:53:11.279" v="3430" actId="6549"/>
        <pc:sldMkLst>
          <pc:docMk/>
          <pc:sldMk cId="2250736877" sldId="275"/>
        </pc:sldMkLst>
        <pc:spChg chg="mod">
          <ac:chgData name="Josef Spurný" userId="f2487294-cad8-448f-9662-d446bfe34fa3" providerId="ADAL" clId="{3F760D21-F7B1-42C3-B9E3-34845F94BB04}" dt="2023-04-30T21:47:03.055" v="3350" actId="20577"/>
          <ac:spMkLst>
            <pc:docMk/>
            <pc:sldMk cId="2250736877" sldId="275"/>
            <ac:spMk id="2" creationId="{5EFFC2EC-0131-3862-4C31-A594034E8637}"/>
          </ac:spMkLst>
        </pc:spChg>
        <pc:spChg chg="mod">
          <ac:chgData name="Josef Spurný" userId="f2487294-cad8-448f-9662-d446bfe34fa3" providerId="ADAL" clId="{3F760D21-F7B1-42C3-B9E3-34845F94BB04}" dt="2023-05-01T18:53:11.279" v="3430" actId="6549"/>
          <ac:spMkLst>
            <pc:docMk/>
            <pc:sldMk cId="2250736877" sldId="275"/>
            <ac:spMk id="3" creationId="{B0C20883-C763-00D3-AFFE-DAF72E08D073}"/>
          </ac:spMkLst>
        </pc:spChg>
        <pc:picChg chg="add mod">
          <ac:chgData name="Josef Spurný" userId="f2487294-cad8-448f-9662-d446bfe34fa3" providerId="ADAL" clId="{3F760D21-F7B1-42C3-B9E3-34845F94BB04}" dt="2023-04-30T21:49:36.164" v="3359" actId="1076"/>
          <ac:picMkLst>
            <pc:docMk/>
            <pc:sldMk cId="2250736877" sldId="275"/>
            <ac:picMk id="5" creationId="{F3133228-0269-EDD1-9210-2CAFAEC1AD6F}"/>
          </ac:picMkLst>
        </pc:picChg>
      </pc:sldChg>
      <pc:sldChg chg="addSp modSp add mod">
        <pc:chgData name="Josef Spurný" userId="f2487294-cad8-448f-9662-d446bfe34fa3" providerId="ADAL" clId="{3F760D21-F7B1-42C3-B9E3-34845F94BB04}" dt="2023-05-01T18:51:12.530" v="3412" actId="1076"/>
        <pc:sldMkLst>
          <pc:docMk/>
          <pc:sldMk cId="3899033640" sldId="276"/>
        </pc:sldMkLst>
        <pc:spChg chg="mod">
          <ac:chgData name="Josef Spurný" userId="f2487294-cad8-448f-9662-d446bfe34fa3" providerId="ADAL" clId="{3F760D21-F7B1-42C3-B9E3-34845F94BB04}" dt="2023-05-01T18:50:10.867" v="3405" actId="20577"/>
          <ac:spMkLst>
            <pc:docMk/>
            <pc:sldMk cId="3899033640" sldId="276"/>
            <ac:spMk id="3" creationId="{92EFB302-3A41-771F-115B-BB8AD898AFE3}"/>
          </ac:spMkLst>
        </pc:spChg>
        <pc:picChg chg="add mod">
          <ac:chgData name="Josef Spurný" userId="f2487294-cad8-448f-9662-d446bfe34fa3" providerId="ADAL" clId="{3F760D21-F7B1-42C3-B9E3-34845F94BB04}" dt="2023-05-01T18:51:12.530" v="3412" actId="1076"/>
          <ac:picMkLst>
            <pc:docMk/>
            <pc:sldMk cId="3899033640" sldId="276"/>
            <ac:picMk id="6" creationId="{0FFDDD4F-FF3D-0A9B-53F3-5655D70EFAC3}"/>
          </ac:picMkLst>
        </pc:picChg>
        <pc:picChg chg="add mod">
          <ac:chgData name="Josef Spurný" userId="f2487294-cad8-448f-9662-d446bfe34fa3" providerId="ADAL" clId="{3F760D21-F7B1-42C3-B9E3-34845F94BB04}" dt="2023-05-01T18:51:00.102" v="3411" actId="1076"/>
          <ac:picMkLst>
            <pc:docMk/>
            <pc:sldMk cId="3899033640" sldId="276"/>
            <ac:picMk id="8" creationId="{FE15A7DE-3E68-3F79-F067-C252CF059F2D}"/>
          </ac:picMkLst>
        </pc:picChg>
      </pc:sldChg>
      <pc:sldChg chg="addSp modSp add mod">
        <pc:chgData name="Josef Spurný" userId="f2487294-cad8-448f-9662-d446bfe34fa3" providerId="ADAL" clId="{3F760D21-F7B1-42C3-B9E3-34845F94BB04}" dt="2023-05-01T18:52:45.916" v="3428" actId="1076"/>
        <pc:sldMkLst>
          <pc:docMk/>
          <pc:sldMk cId="2793734682" sldId="277"/>
        </pc:sldMkLst>
        <pc:spChg chg="mod">
          <ac:chgData name="Josef Spurný" userId="f2487294-cad8-448f-9662-d446bfe34fa3" providerId="ADAL" clId="{3F760D21-F7B1-42C3-B9E3-34845F94BB04}" dt="2023-05-01T18:50:01.717" v="3402" actId="20577"/>
          <ac:spMkLst>
            <pc:docMk/>
            <pc:sldMk cId="2793734682" sldId="277"/>
            <ac:spMk id="3" creationId="{ABDAE754-B290-798C-7261-79B7EA8C7788}"/>
          </ac:spMkLst>
        </pc:spChg>
        <pc:picChg chg="add mod ord">
          <ac:chgData name="Josef Spurný" userId="f2487294-cad8-448f-9662-d446bfe34fa3" providerId="ADAL" clId="{3F760D21-F7B1-42C3-B9E3-34845F94BB04}" dt="2023-05-01T18:52:45.916" v="3428" actId="1076"/>
          <ac:picMkLst>
            <pc:docMk/>
            <pc:sldMk cId="2793734682" sldId="277"/>
            <ac:picMk id="4" creationId="{40186D9B-E504-A814-F9A5-F31D8A6AFB84}"/>
          </ac:picMkLst>
        </pc:picChg>
      </pc:sldChg>
      <pc:sldChg chg="addSp modSp add mod">
        <pc:chgData name="Josef Spurný" userId="f2487294-cad8-448f-9662-d446bfe34fa3" providerId="ADAL" clId="{3F760D21-F7B1-42C3-B9E3-34845F94BB04}" dt="2023-05-01T18:54:16.321" v="3445" actId="1076"/>
        <pc:sldMkLst>
          <pc:docMk/>
          <pc:sldMk cId="2464142601" sldId="278"/>
        </pc:sldMkLst>
        <pc:spChg chg="mod">
          <ac:chgData name="Josef Spurný" userId="f2487294-cad8-448f-9662-d446bfe34fa3" providerId="ADAL" clId="{3F760D21-F7B1-42C3-B9E3-34845F94BB04}" dt="2023-05-01T18:53:30.621" v="3442" actId="20577"/>
          <ac:spMkLst>
            <pc:docMk/>
            <pc:sldMk cId="2464142601" sldId="278"/>
            <ac:spMk id="3" creationId="{B0C20883-C763-00D3-AFFE-DAF72E08D073}"/>
          </ac:spMkLst>
        </pc:spChg>
        <pc:picChg chg="add mod">
          <ac:chgData name="Josef Spurný" userId="f2487294-cad8-448f-9662-d446bfe34fa3" providerId="ADAL" clId="{3F760D21-F7B1-42C3-B9E3-34845F94BB04}" dt="2023-05-01T18:54:16.321" v="3445" actId="1076"/>
          <ac:picMkLst>
            <pc:docMk/>
            <pc:sldMk cId="2464142601" sldId="278"/>
            <ac:picMk id="6" creationId="{246B40B8-8DB1-FC3D-AD62-D43DE3C27B46}"/>
          </ac:picMkLst>
        </pc:picChg>
      </pc:sldChg>
      <pc:sldChg chg="modSp new mod">
        <pc:chgData name="Josef Spurný" userId="f2487294-cad8-448f-9662-d446bfe34fa3" providerId="ADAL" clId="{3F760D21-F7B1-42C3-B9E3-34845F94BB04}" dt="2023-05-01T19:12:48.179" v="3538" actId="27636"/>
        <pc:sldMkLst>
          <pc:docMk/>
          <pc:sldMk cId="2150452849" sldId="279"/>
        </pc:sldMkLst>
        <pc:spChg chg="mod">
          <ac:chgData name="Josef Spurný" userId="f2487294-cad8-448f-9662-d446bfe34fa3" providerId="ADAL" clId="{3F760D21-F7B1-42C3-B9E3-34845F94BB04}" dt="2023-05-01T19:08:06.427" v="3507"/>
          <ac:spMkLst>
            <pc:docMk/>
            <pc:sldMk cId="2150452849" sldId="279"/>
            <ac:spMk id="2" creationId="{F6B2FCFD-1E5B-7A0B-19DB-A5D84EDC52E5}"/>
          </ac:spMkLst>
        </pc:spChg>
        <pc:spChg chg="mod">
          <ac:chgData name="Josef Spurný" userId="f2487294-cad8-448f-9662-d446bfe34fa3" providerId="ADAL" clId="{3F760D21-F7B1-42C3-B9E3-34845F94BB04}" dt="2023-05-01T19:12:48.179" v="3538" actId="27636"/>
          <ac:spMkLst>
            <pc:docMk/>
            <pc:sldMk cId="2150452849" sldId="279"/>
            <ac:spMk id="3" creationId="{775AD067-64A8-8B3D-E1C9-AD395B83701E}"/>
          </ac:spMkLst>
        </pc:spChg>
      </pc:sldChg>
      <pc:sldChg chg="addSp modSp new mod">
        <pc:chgData name="Josef Spurný" userId="f2487294-cad8-448f-9662-d446bfe34fa3" providerId="ADAL" clId="{3F760D21-F7B1-42C3-B9E3-34845F94BB04}" dt="2023-05-01T19:17:53.563" v="3919" actId="1076"/>
        <pc:sldMkLst>
          <pc:docMk/>
          <pc:sldMk cId="2709680034" sldId="280"/>
        </pc:sldMkLst>
        <pc:spChg chg="mod">
          <ac:chgData name="Josef Spurný" userId="f2487294-cad8-448f-9662-d446bfe34fa3" providerId="ADAL" clId="{3F760D21-F7B1-42C3-B9E3-34845F94BB04}" dt="2023-05-01T19:14:35.912" v="3582" actId="20577"/>
          <ac:spMkLst>
            <pc:docMk/>
            <pc:sldMk cId="2709680034" sldId="280"/>
            <ac:spMk id="2" creationId="{82C30D8F-1B73-D617-A03E-824E5E93AC2B}"/>
          </ac:spMkLst>
        </pc:spChg>
        <pc:spChg chg="mod">
          <ac:chgData name="Josef Spurný" userId="f2487294-cad8-448f-9662-d446bfe34fa3" providerId="ADAL" clId="{3F760D21-F7B1-42C3-B9E3-34845F94BB04}" dt="2023-05-01T19:17:14.446" v="3913" actId="20577"/>
          <ac:spMkLst>
            <pc:docMk/>
            <pc:sldMk cId="2709680034" sldId="280"/>
            <ac:spMk id="3" creationId="{AEE7C609-9E32-1EF1-50FD-D4977FA48686}"/>
          </ac:spMkLst>
        </pc:spChg>
        <pc:picChg chg="add mod">
          <ac:chgData name="Josef Spurný" userId="f2487294-cad8-448f-9662-d446bfe34fa3" providerId="ADAL" clId="{3F760D21-F7B1-42C3-B9E3-34845F94BB04}" dt="2023-05-01T19:17:53.563" v="3919" actId="1076"/>
          <ac:picMkLst>
            <pc:docMk/>
            <pc:sldMk cId="2709680034" sldId="280"/>
            <ac:picMk id="5" creationId="{5D2FD999-CABF-A834-A728-9E24123AC010}"/>
          </ac:picMkLst>
        </pc:picChg>
      </pc:sldChg>
      <pc:sldChg chg="addSp modSp new mod ord">
        <pc:chgData name="Josef Spurný" userId="f2487294-cad8-448f-9662-d446bfe34fa3" providerId="ADAL" clId="{3F760D21-F7B1-42C3-B9E3-34845F94BB04}" dt="2023-05-01T19:56:26.375" v="5444" actId="14100"/>
        <pc:sldMkLst>
          <pc:docMk/>
          <pc:sldMk cId="242123622" sldId="281"/>
        </pc:sldMkLst>
        <pc:spChg chg="mod">
          <ac:chgData name="Josef Spurný" userId="f2487294-cad8-448f-9662-d446bfe34fa3" providerId="ADAL" clId="{3F760D21-F7B1-42C3-B9E3-34845F94BB04}" dt="2023-05-01T19:46:14.058" v="5202" actId="20577"/>
          <ac:spMkLst>
            <pc:docMk/>
            <pc:sldMk cId="242123622" sldId="281"/>
            <ac:spMk id="2" creationId="{DD226400-EA32-FC5F-4126-649D50E8AC8A}"/>
          </ac:spMkLst>
        </pc:spChg>
        <pc:spChg chg="mod">
          <ac:chgData name="Josef Spurný" userId="f2487294-cad8-448f-9662-d446bfe34fa3" providerId="ADAL" clId="{3F760D21-F7B1-42C3-B9E3-34845F94BB04}" dt="2023-05-01T19:53:49.171" v="5383" actId="20577"/>
          <ac:spMkLst>
            <pc:docMk/>
            <pc:sldMk cId="242123622" sldId="281"/>
            <ac:spMk id="3" creationId="{E39D1DEE-0A65-62A3-67E5-6EAAAFFD1308}"/>
          </ac:spMkLst>
        </pc:spChg>
        <pc:picChg chg="add mod">
          <ac:chgData name="Josef Spurný" userId="f2487294-cad8-448f-9662-d446bfe34fa3" providerId="ADAL" clId="{3F760D21-F7B1-42C3-B9E3-34845F94BB04}" dt="2023-05-01T19:56:26.375" v="5444" actId="14100"/>
          <ac:picMkLst>
            <pc:docMk/>
            <pc:sldMk cId="242123622" sldId="281"/>
            <ac:picMk id="5" creationId="{7566555D-3855-D596-9B4C-767A0B373A81}"/>
          </ac:picMkLst>
        </pc:picChg>
      </pc:sldChg>
      <pc:sldChg chg="addSp delSp modSp add mod">
        <pc:chgData name="Josef Spurný" userId="f2487294-cad8-448f-9662-d446bfe34fa3" providerId="ADAL" clId="{3F760D21-F7B1-42C3-B9E3-34845F94BB04}" dt="2023-05-01T19:55:55.033" v="5440" actId="33524"/>
        <pc:sldMkLst>
          <pc:docMk/>
          <pc:sldMk cId="2619954092" sldId="282"/>
        </pc:sldMkLst>
        <pc:spChg chg="mod">
          <ac:chgData name="Josef Spurný" userId="f2487294-cad8-448f-9662-d446bfe34fa3" providerId="ADAL" clId="{3F760D21-F7B1-42C3-B9E3-34845F94BB04}" dt="2023-05-01T19:55:55.033" v="5440" actId="33524"/>
          <ac:spMkLst>
            <pc:docMk/>
            <pc:sldMk cId="2619954092" sldId="282"/>
            <ac:spMk id="2" creationId="{DD226400-EA32-FC5F-4126-649D50E8AC8A}"/>
          </ac:spMkLst>
        </pc:spChg>
        <pc:spChg chg="del mod">
          <ac:chgData name="Josef Spurný" userId="f2487294-cad8-448f-9662-d446bfe34fa3" providerId="ADAL" clId="{3F760D21-F7B1-42C3-B9E3-34845F94BB04}" dt="2023-05-01T19:55:18.299" v="5386" actId="478"/>
          <ac:spMkLst>
            <pc:docMk/>
            <pc:sldMk cId="2619954092" sldId="282"/>
            <ac:spMk id="3" creationId="{E39D1DEE-0A65-62A3-67E5-6EAAAFFD1308}"/>
          </ac:spMkLst>
        </pc:spChg>
        <pc:picChg chg="add mod">
          <ac:chgData name="Josef Spurný" userId="f2487294-cad8-448f-9662-d446bfe34fa3" providerId="ADAL" clId="{3F760D21-F7B1-42C3-B9E3-34845F94BB04}" dt="2023-05-01T19:55:28.075" v="5391" actId="1076"/>
          <ac:picMkLst>
            <pc:docMk/>
            <pc:sldMk cId="2619954092" sldId="282"/>
            <ac:picMk id="5" creationId="{C250ECC5-5F4D-0215-096B-2092090B93B1}"/>
          </ac:picMkLst>
        </pc:picChg>
      </pc:sldChg>
      <pc:sldChg chg="addSp delSp modSp new mod">
        <pc:chgData name="Josef Spurný" userId="f2487294-cad8-448f-9662-d446bfe34fa3" providerId="ADAL" clId="{3F760D21-F7B1-42C3-B9E3-34845F94BB04}" dt="2023-05-01T19:58:27.735" v="5481" actId="1076"/>
        <pc:sldMkLst>
          <pc:docMk/>
          <pc:sldMk cId="1693545357" sldId="283"/>
        </pc:sldMkLst>
        <pc:spChg chg="mod">
          <ac:chgData name="Josef Spurný" userId="f2487294-cad8-448f-9662-d446bfe34fa3" providerId="ADAL" clId="{3F760D21-F7B1-42C3-B9E3-34845F94BB04}" dt="2023-05-01T19:57:13.058" v="5478" actId="20577"/>
          <ac:spMkLst>
            <pc:docMk/>
            <pc:sldMk cId="1693545357" sldId="283"/>
            <ac:spMk id="2" creationId="{934815C1-9771-D0E1-55FF-A3F3B88DE2DD}"/>
          </ac:spMkLst>
        </pc:spChg>
        <pc:spChg chg="del">
          <ac:chgData name="Josef Spurný" userId="f2487294-cad8-448f-9662-d446bfe34fa3" providerId="ADAL" clId="{3F760D21-F7B1-42C3-B9E3-34845F94BB04}" dt="2023-05-01T19:57:15.426" v="5479" actId="478"/>
          <ac:spMkLst>
            <pc:docMk/>
            <pc:sldMk cId="1693545357" sldId="283"/>
            <ac:spMk id="3" creationId="{DBA836C3-BD91-C6DE-9893-6789A78D91C3}"/>
          </ac:spMkLst>
        </pc:spChg>
        <pc:picChg chg="add mod">
          <ac:chgData name="Josef Spurný" userId="f2487294-cad8-448f-9662-d446bfe34fa3" providerId="ADAL" clId="{3F760D21-F7B1-42C3-B9E3-34845F94BB04}" dt="2023-05-01T19:58:27.735" v="5481" actId="1076"/>
          <ac:picMkLst>
            <pc:docMk/>
            <pc:sldMk cId="1693545357" sldId="283"/>
            <ac:picMk id="5" creationId="{F88C0099-9D7A-111C-F8C2-8DD582312D44}"/>
          </ac:picMkLst>
        </pc:picChg>
      </pc:sldChg>
      <pc:sldChg chg="addSp delSp modSp add mod">
        <pc:chgData name="Josef Spurný" userId="f2487294-cad8-448f-9662-d446bfe34fa3" providerId="ADAL" clId="{3F760D21-F7B1-42C3-B9E3-34845F94BB04}" dt="2023-05-01T20:06:54.037" v="6065" actId="1076"/>
        <pc:sldMkLst>
          <pc:docMk/>
          <pc:sldMk cId="2523644908" sldId="284"/>
        </pc:sldMkLst>
        <pc:spChg chg="add del mod">
          <ac:chgData name="Josef Spurný" userId="f2487294-cad8-448f-9662-d446bfe34fa3" providerId="ADAL" clId="{3F760D21-F7B1-42C3-B9E3-34845F94BB04}" dt="2023-05-01T20:06:20.316" v="6063"/>
          <ac:spMkLst>
            <pc:docMk/>
            <pc:sldMk cId="2523644908" sldId="284"/>
            <ac:spMk id="3" creationId="{B957997F-C180-4A6A-B28E-FBD4E8F8B104}"/>
          </ac:spMkLst>
        </pc:spChg>
        <pc:picChg chg="del">
          <ac:chgData name="Josef Spurný" userId="f2487294-cad8-448f-9662-d446bfe34fa3" providerId="ADAL" clId="{3F760D21-F7B1-42C3-B9E3-34845F94BB04}" dt="2023-05-01T20:02:11.507" v="5767" actId="478"/>
          <ac:picMkLst>
            <pc:docMk/>
            <pc:sldMk cId="2523644908" sldId="284"/>
            <ac:picMk id="5" creationId="{5CC16AD4-EF61-9605-C8D8-7C91E31A50BD}"/>
          </ac:picMkLst>
        </pc:picChg>
        <pc:picChg chg="add mod">
          <ac:chgData name="Josef Spurný" userId="f2487294-cad8-448f-9662-d446bfe34fa3" providerId="ADAL" clId="{3F760D21-F7B1-42C3-B9E3-34845F94BB04}" dt="2023-05-01T20:06:54.037" v="6065" actId="1076"/>
          <ac:picMkLst>
            <pc:docMk/>
            <pc:sldMk cId="2523644908" sldId="284"/>
            <ac:picMk id="6" creationId="{7DB1368B-AE01-0AE7-442E-B6309AACA455}"/>
          </ac:picMkLst>
        </pc:picChg>
      </pc:sldChg>
      <pc:sldChg chg="addSp delSp modSp new mod ord">
        <pc:chgData name="Josef Spurný" userId="f2487294-cad8-448f-9662-d446bfe34fa3" providerId="ADAL" clId="{3F760D21-F7B1-42C3-B9E3-34845F94BB04}" dt="2023-05-01T20:11:00.472" v="6213" actId="6549"/>
        <pc:sldMkLst>
          <pc:docMk/>
          <pc:sldMk cId="3809264546" sldId="285"/>
        </pc:sldMkLst>
        <pc:spChg chg="mod">
          <ac:chgData name="Josef Spurný" userId="f2487294-cad8-448f-9662-d446bfe34fa3" providerId="ADAL" clId="{3F760D21-F7B1-42C3-B9E3-34845F94BB04}" dt="2023-05-01T20:08:01.130" v="6165" actId="20577"/>
          <ac:spMkLst>
            <pc:docMk/>
            <pc:sldMk cId="3809264546" sldId="285"/>
            <ac:spMk id="2" creationId="{E7FBA38F-79F7-4136-E13E-6CD5961FB871}"/>
          </ac:spMkLst>
        </pc:spChg>
        <pc:spChg chg="del mod">
          <ac:chgData name="Josef Spurný" userId="f2487294-cad8-448f-9662-d446bfe34fa3" providerId="ADAL" clId="{3F760D21-F7B1-42C3-B9E3-34845F94BB04}" dt="2023-05-01T20:07:23.604" v="6101" actId="478"/>
          <ac:spMkLst>
            <pc:docMk/>
            <pc:sldMk cId="3809264546" sldId="285"/>
            <ac:spMk id="3" creationId="{6704A6C9-A0EB-470E-48CC-9C08826DDA5E}"/>
          </ac:spMkLst>
        </pc:spChg>
        <pc:spChg chg="add mod">
          <ac:chgData name="Josef Spurný" userId="f2487294-cad8-448f-9662-d446bfe34fa3" providerId="ADAL" clId="{3F760D21-F7B1-42C3-B9E3-34845F94BB04}" dt="2023-05-01T20:11:00.472" v="6213" actId="6549"/>
          <ac:spMkLst>
            <pc:docMk/>
            <pc:sldMk cId="3809264546" sldId="285"/>
            <ac:spMk id="6" creationId="{1957CBFA-C7D4-7BA3-1404-01FD133E4724}"/>
          </ac:spMkLst>
        </pc:spChg>
        <pc:picChg chg="add mod">
          <ac:chgData name="Josef Spurný" userId="f2487294-cad8-448f-9662-d446bfe34fa3" providerId="ADAL" clId="{3F760D21-F7B1-42C3-B9E3-34845F94BB04}" dt="2023-05-01T20:10:26.392" v="6174" actId="1076"/>
          <ac:picMkLst>
            <pc:docMk/>
            <pc:sldMk cId="3809264546" sldId="285"/>
            <ac:picMk id="5" creationId="{504849C7-B7A0-9062-62DC-CC62D65CE0CF}"/>
          </ac:picMkLst>
        </pc:picChg>
      </pc:sldChg>
    </pc:docChg>
  </pc:docChgLst>
  <pc:docChgLst>
    <pc:chgData name="Josef Spurný" userId="f2487294-cad8-448f-9662-d446bfe34fa3" providerId="ADAL" clId="{E96B2883-823A-49CC-BECE-E716F5BDF0B5}"/>
    <pc:docChg chg="modSld">
      <pc:chgData name="Josef Spurný" userId="f2487294-cad8-448f-9662-d446bfe34fa3" providerId="ADAL" clId="{E96B2883-823A-49CC-BECE-E716F5BDF0B5}" dt="2023-05-02T07:50:39.958" v="3" actId="1076"/>
      <pc:docMkLst>
        <pc:docMk/>
      </pc:docMkLst>
      <pc:sldChg chg="modSp mod">
        <pc:chgData name="Josef Spurný" userId="f2487294-cad8-448f-9662-d446bfe34fa3" providerId="ADAL" clId="{E96B2883-823A-49CC-BECE-E716F5BDF0B5}" dt="2023-05-02T07:49:36.120" v="2" actId="20577"/>
        <pc:sldMkLst>
          <pc:docMk/>
          <pc:sldMk cId="4035294168" sldId="261"/>
        </pc:sldMkLst>
        <pc:spChg chg="mod">
          <ac:chgData name="Josef Spurný" userId="f2487294-cad8-448f-9662-d446bfe34fa3" providerId="ADAL" clId="{E96B2883-823A-49CC-BECE-E716F5BDF0B5}" dt="2023-05-02T07:49:36.120" v="2" actId="20577"/>
          <ac:spMkLst>
            <pc:docMk/>
            <pc:sldMk cId="4035294168" sldId="261"/>
            <ac:spMk id="3" creationId="{0614503E-6CBB-2657-9F55-60D0A39B23A0}"/>
          </ac:spMkLst>
        </pc:spChg>
      </pc:sldChg>
      <pc:sldChg chg="modSp mod">
        <pc:chgData name="Josef Spurný" userId="f2487294-cad8-448f-9662-d446bfe34fa3" providerId="ADAL" clId="{E96B2883-823A-49CC-BECE-E716F5BDF0B5}" dt="2023-05-02T07:50:39.958" v="3" actId="1076"/>
        <pc:sldMkLst>
          <pc:docMk/>
          <pc:sldMk cId="1699294094" sldId="264"/>
        </pc:sldMkLst>
        <pc:spChg chg="mod">
          <ac:chgData name="Josef Spurný" userId="f2487294-cad8-448f-9662-d446bfe34fa3" providerId="ADAL" clId="{E96B2883-823A-49CC-BECE-E716F5BDF0B5}" dt="2023-05-02T07:50:39.958" v="3" actId="1076"/>
          <ac:spMkLst>
            <pc:docMk/>
            <pc:sldMk cId="1699294094" sldId="264"/>
            <ac:spMk id="25" creationId="{B717CFE8-3583-1B68-03AB-B36A4DE563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531EF-F179-4851-9A6D-DB3B3EC0005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F21A1-B1F8-4D56-8A4B-D92707DB3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74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F21A1-B1F8-4D56-8A4B-D92707DB395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F21A1-B1F8-4D56-8A4B-D92707DB395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9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94A66-7B83-0801-B51B-FF7C050EE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E4D29-9DE8-D7B6-F105-40EE3F21C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82AE0-39B9-6741-C348-05ECEB82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4DC745-6B8C-52B6-BDEE-DEA6BB0A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67AB3D-0683-F0F5-A786-3F8382CB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9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FBCA8-69F6-836A-31E5-3F8577B1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944DF1-AD02-B258-BE56-12E918D79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3A927B-7355-71DF-AF06-0AF01557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7B2ED-8744-C6F9-CC3A-CAEF4A3E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3429B9-B195-2893-2134-C4A2E15D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8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85EBDC-E545-DEEB-7D37-219FF410A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F0515B-3503-DA57-FA9C-27BAD7BDD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C810B1-1100-6719-E7CE-04340213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50EE37-5CB8-E180-E71C-32D578C1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C7DAA4-C36A-7AAD-7C73-AC6BAA3F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9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430D9-19A9-13E6-2F4C-74A389F7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F3A21-07A2-F00F-BC55-C5B61322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63E921-9808-BAFF-0C84-92AD100F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A7F0BD-0A5F-5BFF-4DD0-CF1634AF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CCA65E-1541-9E7C-C16E-BB464708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F50F1-2992-7AF3-73CE-65A6241A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0F0773-926D-6F68-FFC2-AA50BFFCC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7423DE-F7B4-B8A7-C2F1-4A11F61C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16C792-F01D-021A-8169-1088EC17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03D78D-7581-5689-F56C-F619DE2B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50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A8A82-73C7-556D-CD50-0085CCAB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A75B3-3B52-0E3D-D15E-C0075517C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68A32A-BFB6-F933-3F79-CD4FDD66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13AECF-3E90-301B-1587-CEF04216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278158-73C4-604A-3A5F-45F80B6E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01F888-F90B-D3AD-B3C0-19A5129A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69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3AB00-D2DC-2E3C-3400-FC53A418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50F16-E9D2-7E85-377F-76DB71472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AA36A3-0DDF-ED12-585C-C0C577D06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B5686C-CEDE-380B-45AD-119C1BA34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F51FD6-3B6E-83E6-25F2-123452F7F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27B039-5964-5412-08CF-A01215F0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DDFF8F-0227-DD8D-9099-49AC5B0D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772DC4-FFC1-5E3B-3C4B-E105E57A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53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1E339-6CDC-D290-AB71-F8AD4ADA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0F7B7E-1FD2-BB62-9A1F-25405309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2B3CC2-A152-F56F-F14E-9CCB9B82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45801-7C34-64BA-D53E-AB16C343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38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4CEEB89-2757-679D-38DC-6C251A2E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730BA5-98B7-8607-4D6A-23AB66CB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806361-2C8B-71D0-C5A3-46885BD2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4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772B-E571-193C-0E5C-33F118A9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DA1B5-3A31-7497-86E0-405043CC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FFC792-5859-9D35-88A1-8B727A9AD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9CDD06-F7A2-E032-3224-8AB8F156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63BE39-B688-EC07-257F-62BCBB82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6B9B32-905E-1E28-1EA0-8BC1923C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5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54952-F45E-E3AA-0A66-1FE04E86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39F93C-136B-57D4-7504-853BB6E24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5BF5D5-338E-D663-7DA2-0197F2488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C3A86E-CE0A-0DAD-1C9F-D4F6415C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E0AC54-5A14-6D9B-3908-1400E6AC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ABDA1B-9EAF-8D66-B58C-4D520164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28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A62316-62E4-3DC1-0DB2-548CA43F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14AA73-B5DE-1E42-214D-675CF471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83BB3A-BFEF-C517-67B0-5F5CB090C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95AE-833F-4494-824C-4B9F2A902027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7137E8-DD27-9EC2-1E97-ECBD3D395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9FB551-9604-3AB6-827A-F5EC66989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65A7-CAC3-4608-89A7-593211C713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5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B5866-40E6-5C6E-D3EE-D344BBA49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informatics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A998EB-AF86-1F5A-C940-F1CEFF583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PA181 S:SME</a:t>
            </a:r>
          </a:p>
          <a:p>
            <a:r>
              <a:rPr lang="en-US" dirty="0"/>
              <a:t>Josef Spurný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360A1-7B4E-920E-F463-DAABC92C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social informatics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AF718A-8E28-39D0-3787-C860A74A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ICT shall make things easier, not more complicated</a:t>
            </a:r>
          </a:p>
          <a:p>
            <a:r>
              <a:rPr lang="en-US" dirty="0"/>
              <a:t>To design a system well, we must understand how people work</a:t>
            </a:r>
          </a:p>
          <a:p>
            <a:r>
              <a:rPr lang="en-US" dirty="0"/>
              <a:t>Systems are often design without involvement of the typical end-user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E16810-7F0D-B534-3A7C-F8206505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297" y="3606397"/>
            <a:ext cx="738290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49FD8-0B60-54EA-407E-36AB6275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Participatory design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7B65B-F1E0-B33C-4792-3B81EFCC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IT systems design and ethnographic research</a:t>
            </a:r>
          </a:p>
          <a:p>
            <a:r>
              <a:rPr lang="en-US" dirty="0"/>
              <a:t>Be part of the (end-user) group, understand their daily tasks, needs and challenges</a:t>
            </a:r>
          </a:p>
          <a:p>
            <a:r>
              <a:rPr lang="en-US" dirty="0"/>
              <a:t>Reflect that into design, involve end-users in all stages of development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D5387-D41E-583E-8562-C5CF3EFA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Participatory design – case study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D8347A-663B-694D-5DE8-3D8204CE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19" y="2421151"/>
            <a:ext cx="1324160" cy="11717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AA7C291-E6FE-AE8F-5E7F-6DF33B2985F6}"/>
              </a:ext>
            </a:extLst>
          </p:cNvPr>
          <p:cNvSpPr txBox="1"/>
          <p:nvPr/>
        </p:nvSpPr>
        <p:spPr>
          <a:xfrm>
            <a:off x="1092017" y="2051819"/>
            <a:ext cx="16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at home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E43E351-CE5B-280D-634F-E8B076DA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415" y="2766218"/>
            <a:ext cx="1102153" cy="13255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02A203-7771-A186-6762-EFFA744B052B}"/>
              </a:ext>
            </a:extLst>
          </p:cNvPr>
          <p:cNvSpPr txBox="1"/>
          <p:nvPr/>
        </p:nvSpPr>
        <p:spPr>
          <a:xfrm>
            <a:off x="8585931" y="2216573"/>
            <a:ext cx="14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Visiting nurse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10BA1A7-C258-2333-E30F-643587150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30" y="4907418"/>
            <a:ext cx="1333686" cy="1648055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D3EDE664-D6A2-1609-4EFD-45CAF233E608}"/>
              </a:ext>
            </a:extLst>
          </p:cNvPr>
          <p:cNvSpPr txBox="1"/>
          <p:nvPr/>
        </p:nvSpPr>
        <p:spPr>
          <a:xfrm>
            <a:off x="7183859" y="4538086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Specialist 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9DB8E51-C533-8D5F-A5BE-6C4F9B0F3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085" y="2247008"/>
            <a:ext cx="2143424" cy="1657581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A5EC36D-AE7E-57F9-64BD-F673A09F04EA}"/>
              </a:ext>
            </a:extLst>
          </p:cNvPr>
          <p:cNvCxnSpPr/>
          <p:nvPr/>
        </p:nvCxnSpPr>
        <p:spPr>
          <a:xfrm>
            <a:off x="3026072" y="2841876"/>
            <a:ext cx="1188501" cy="16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2F405CD-1C2D-38A5-BAB2-0D9402EB785D}"/>
              </a:ext>
            </a:extLst>
          </p:cNvPr>
          <p:cNvCxnSpPr>
            <a:cxnSpLocks/>
          </p:cNvCxnSpPr>
          <p:nvPr/>
        </p:nvCxnSpPr>
        <p:spPr>
          <a:xfrm flipH="1">
            <a:off x="7479771" y="3075798"/>
            <a:ext cx="778172" cy="2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BDDF5BA6-F769-7373-7AA0-A10A1B8F2743}"/>
              </a:ext>
            </a:extLst>
          </p:cNvPr>
          <p:cNvCxnSpPr>
            <a:cxnSpLocks/>
          </p:cNvCxnSpPr>
          <p:nvPr/>
        </p:nvCxnSpPr>
        <p:spPr>
          <a:xfrm flipV="1">
            <a:off x="5077122" y="4323431"/>
            <a:ext cx="542628" cy="124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id="{B1FD4F6A-9D34-3077-F6A1-1ED07BCD3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935" y="4901067"/>
            <a:ext cx="1571844" cy="160995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B717CFE8-3583-1B68-03AB-B36A4DE56369}"/>
              </a:ext>
            </a:extLst>
          </p:cNvPr>
          <p:cNvSpPr txBox="1"/>
          <p:nvPr/>
        </p:nvSpPr>
        <p:spPr>
          <a:xfrm>
            <a:off x="3775790" y="4485456"/>
            <a:ext cx="8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 </a:t>
            </a:r>
            <a:endParaRPr lang="cs-CZ" dirty="0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5B5609E1-931E-E4CE-BBF5-F02AF998FB85}"/>
              </a:ext>
            </a:extLst>
          </p:cNvPr>
          <p:cNvCxnSpPr>
            <a:cxnSpLocks/>
          </p:cNvCxnSpPr>
          <p:nvPr/>
        </p:nvCxnSpPr>
        <p:spPr>
          <a:xfrm flipH="1" flipV="1">
            <a:off x="6482821" y="4272571"/>
            <a:ext cx="600114" cy="87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9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B72AE-0949-EF9F-B844-5B60C340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involvement in SW delivery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AEB76E-5500-DDF7-690F-57535B77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3" y="2127828"/>
            <a:ext cx="6360367" cy="43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8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9B6DC-C193-5F9C-9586-8FD06389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FB302-3A41-771F-115B-BB8AD898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Small sample of respondents</a:t>
            </a:r>
          </a:p>
          <a:p>
            <a:r>
              <a:rPr lang="en-US" altLang="en-US" dirty="0"/>
              <a:t>Typically interviews or focus groups which are recorded, transcribed and analyzed</a:t>
            </a:r>
          </a:p>
          <a:p>
            <a:r>
              <a:rPr lang="en-US" altLang="en-US" dirty="0"/>
              <a:t>High amount of information – deep and details</a:t>
            </a:r>
          </a:p>
          <a:p>
            <a:r>
              <a:rPr lang="en-US" altLang="en-US" dirty="0"/>
              <a:t>High validity x low reliability</a:t>
            </a:r>
          </a:p>
          <a:p>
            <a:r>
              <a:rPr lang="en-US" altLang="en-US" dirty="0"/>
              <a:t>Methods of coding and analyses (thematic analyses etc.)</a:t>
            </a:r>
          </a:p>
          <a:p>
            <a:endParaRPr lang="en-US" alt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DD2925-2CD8-1B40-41D9-3914049B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217" y="144725"/>
            <a:ext cx="2921687" cy="18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9B6DC-C193-5F9C-9586-8FD06389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FB302-3A41-771F-115B-BB8AD898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Questions (e.</a:t>
            </a:r>
            <a:r>
              <a:rPr lang="cs-CZ" altLang="en-US" dirty="0"/>
              <a:t>g.</a:t>
            </a:r>
            <a:r>
              <a:rPr lang="en-US" altLang="en-US" dirty="0"/>
              <a:t>): </a:t>
            </a:r>
            <a:endParaRPr lang="cs-CZ" altLang="en-US" dirty="0"/>
          </a:p>
          <a:p>
            <a:pPr lvl="1"/>
            <a:r>
              <a:rPr lang="en-US" altLang="en-US" dirty="0"/>
              <a:t>What are needs and requirements of users? </a:t>
            </a:r>
            <a:endParaRPr lang="cs-CZ" altLang="en-US" dirty="0"/>
          </a:p>
          <a:p>
            <a:pPr lvl="1"/>
            <a:r>
              <a:rPr lang="en-US" altLang="en-US" dirty="0"/>
              <a:t>Why could they use the SW? </a:t>
            </a:r>
            <a:endParaRPr lang="cs-CZ" altLang="en-US" dirty="0"/>
          </a:p>
          <a:p>
            <a:pPr lvl="1"/>
            <a:r>
              <a:rPr lang="en-US" altLang="en-US" dirty="0"/>
              <a:t>What could be their motivations? </a:t>
            </a:r>
            <a:endParaRPr lang="cs-CZ" altLang="en-US" dirty="0"/>
          </a:p>
          <a:p>
            <a:pPr lvl="1"/>
            <a:r>
              <a:rPr lang="en-US" altLang="en-US" dirty="0"/>
              <a:t>What kind of functions they need? </a:t>
            </a:r>
            <a:endParaRPr lang="cs-CZ" altLang="en-US" dirty="0"/>
          </a:p>
          <a:p>
            <a:pPr lvl="1"/>
            <a:r>
              <a:rPr lang="en-US" altLang="en-US" dirty="0"/>
              <a:t>Are there differences in patterns of needs between different users? </a:t>
            </a:r>
            <a:endParaRPr lang="cs-CZ" alt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DD2925-2CD8-1B40-41D9-3914049B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217" y="144725"/>
            <a:ext cx="2921687" cy="18944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FFDDD4F-FF3D-0A9B-53F3-5655D70EF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07" y="4504586"/>
            <a:ext cx="3979233" cy="20502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15A7DE-3E68-3F79-F067-C252CF059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02" y="4504586"/>
            <a:ext cx="3167255" cy="19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3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2CBF9-A4C2-E522-EADA-241BAFBC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DAE754-B290-798C-7261-79B7EA8C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5420"/>
          </a:xfrm>
        </p:spPr>
        <p:txBody>
          <a:bodyPr>
            <a:normAutofit/>
          </a:bodyPr>
          <a:lstStyle/>
          <a:p>
            <a:r>
              <a:rPr lang="en-US" altLang="en-US" dirty="0"/>
              <a:t>“Larger” sample of respondents (what is enough?)</a:t>
            </a:r>
          </a:p>
          <a:p>
            <a:r>
              <a:rPr lang="en-US" altLang="en-US" dirty="0"/>
              <a:t>Typically a survey (online survey), depends on population</a:t>
            </a:r>
          </a:p>
          <a:p>
            <a:r>
              <a:rPr lang="en-US" altLang="en-US" dirty="0"/>
              <a:t>Questions = low and limited amount of information</a:t>
            </a:r>
          </a:p>
          <a:p>
            <a:r>
              <a:rPr lang="en-US" altLang="en-US" dirty="0"/>
              <a:t>Low validity x high reliability</a:t>
            </a:r>
          </a:p>
          <a:p>
            <a:r>
              <a:rPr lang="en-US" altLang="en-US" dirty="0"/>
              <a:t>Methods of sampling, theory of asking questions, data cleaning, methods of data analyses</a:t>
            </a:r>
          </a:p>
          <a:p>
            <a:endParaRPr lang="cs-CZ" altLang="en-US" dirty="0"/>
          </a:p>
          <a:p>
            <a:endParaRPr lang="cs-CZ" alt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908524-EBE7-411F-23B4-9E321EBF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801" y="164460"/>
            <a:ext cx="4264552" cy="14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186D9B-E504-A814-F9A5-F31D8A6A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11" y="3817568"/>
            <a:ext cx="3879149" cy="29484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42CBF9-A4C2-E522-EADA-241BAFBC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DAE754-B290-798C-7261-79B7EA8C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5420"/>
          </a:xfrm>
        </p:spPr>
        <p:txBody>
          <a:bodyPr>
            <a:normAutofit/>
          </a:bodyPr>
          <a:lstStyle/>
          <a:p>
            <a:r>
              <a:rPr lang="en-US" altLang="en-US" dirty="0"/>
              <a:t>Questions (</a:t>
            </a:r>
            <a:r>
              <a:rPr lang="cs-CZ" altLang="en-US" dirty="0" err="1"/>
              <a:t>e.g</a:t>
            </a:r>
            <a:r>
              <a:rPr lang="cs-CZ" altLang="en-US" dirty="0"/>
              <a:t>.</a:t>
            </a:r>
            <a:r>
              <a:rPr lang="en-US" altLang="en-US" dirty="0"/>
              <a:t>): </a:t>
            </a:r>
            <a:endParaRPr lang="cs-CZ" altLang="en-US" dirty="0"/>
          </a:p>
          <a:p>
            <a:pPr lvl="1"/>
            <a:r>
              <a:rPr lang="en-US" altLang="en-US" dirty="0"/>
              <a:t>How many people could use the SW? </a:t>
            </a:r>
            <a:endParaRPr lang="cs-CZ" altLang="en-US" dirty="0"/>
          </a:p>
          <a:p>
            <a:pPr lvl="1"/>
            <a:r>
              <a:rPr lang="en-US" altLang="en-US" dirty="0"/>
              <a:t>What is most important for them? </a:t>
            </a:r>
            <a:endParaRPr lang="cs-CZ" altLang="en-US" dirty="0"/>
          </a:p>
          <a:p>
            <a:pPr lvl="1"/>
            <a:r>
              <a:rPr lang="en-US" altLang="en-US" dirty="0"/>
              <a:t>Which of functions are highly needed? </a:t>
            </a:r>
            <a:endParaRPr lang="cs-CZ" altLang="en-US" dirty="0"/>
          </a:p>
          <a:p>
            <a:pPr lvl="1"/>
            <a:r>
              <a:rPr lang="en-US" altLang="en-US" dirty="0"/>
              <a:t>Which functions are needed for which types of users? </a:t>
            </a:r>
          </a:p>
          <a:p>
            <a:endParaRPr lang="cs-CZ" alt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908524-EBE7-411F-23B4-9E321EBF4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801" y="164460"/>
            <a:ext cx="4264552" cy="14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FC2EC-0131-3862-4C31-A594034E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C20883-C763-00D3-AFFE-DAF72E08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634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Limited amount of respondents</a:t>
            </a:r>
          </a:p>
          <a:p>
            <a:pPr>
              <a:defRPr/>
            </a:pPr>
            <a:r>
              <a:rPr lang="en-US" dirty="0"/>
              <a:t>Experimental design – testing different variants of design (or screens, texts, functions …)</a:t>
            </a:r>
          </a:p>
          <a:p>
            <a:pPr>
              <a:defRPr/>
            </a:pPr>
            <a:r>
              <a:rPr lang="en-US" dirty="0"/>
              <a:t>Questions = low and limited amount of information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133228-0269-EDD1-9210-2CAFAEC1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97" y="365125"/>
            <a:ext cx="5429250" cy="16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FC2EC-0131-3862-4C31-A594034E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C20883-C763-00D3-AFFE-DAF72E08D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634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Questions (e.</a:t>
            </a:r>
            <a:r>
              <a:rPr lang="cs-CZ" dirty="0"/>
              <a:t>g.</a:t>
            </a:r>
            <a:r>
              <a:rPr lang="en-US" dirty="0"/>
              <a:t>): </a:t>
            </a:r>
            <a:endParaRPr lang="cs-CZ" dirty="0"/>
          </a:p>
          <a:p>
            <a:pPr lvl="1">
              <a:defRPr/>
            </a:pPr>
            <a:r>
              <a:rPr lang="en-US" dirty="0"/>
              <a:t>What is the best (most user friendly?) design? </a:t>
            </a:r>
            <a:endParaRPr lang="cs-CZ" dirty="0"/>
          </a:p>
          <a:p>
            <a:pPr lvl="1">
              <a:defRPr/>
            </a:pPr>
            <a:r>
              <a:rPr lang="en-US" dirty="0"/>
              <a:t>How is the design impacting behavior (decisions) of users within the SW?</a:t>
            </a:r>
            <a:endParaRPr lang="cs-CZ" dirty="0"/>
          </a:p>
          <a:p>
            <a:pPr lvl="1">
              <a:defRPr/>
            </a:pPr>
            <a:r>
              <a:rPr lang="en-US" dirty="0"/>
              <a:t> How are different users behaving within different SW designs?</a:t>
            </a:r>
          </a:p>
          <a:p>
            <a:pPr marL="0" indent="0">
              <a:buFontTx/>
              <a:buNone/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133228-0269-EDD1-9210-2CAFAEC1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97" y="365125"/>
            <a:ext cx="5429250" cy="16525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6B40B8-8DB1-FC3D-AD62-D43DE3C2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015" y="4547303"/>
            <a:ext cx="3050581" cy="2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0F3A2-33D6-A33B-6A7E-6A9BCB1C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human society was an organism…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D95568-4D21-3B4E-3171-09B5E4AF2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553" y="3243626"/>
            <a:ext cx="5675602" cy="258191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87AF3D-A068-5ED9-6327-1ACF82A7C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240" y="1791019"/>
            <a:ext cx="3933894" cy="29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FC0D3-A664-F20E-332A-76502A6B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systems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66BF-8E87-731B-5387-83C55111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allow multiple users to work together on a common task</a:t>
            </a:r>
            <a:endParaRPr lang="cs-CZ" b="0" i="0" dirty="0">
              <a:effectLst/>
            </a:endParaRPr>
          </a:p>
          <a:p>
            <a:r>
              <a:rPr lang="en-US" b="0" i="0" dirty="0">
                <a:effectLst/>
              </a:rPr>
              <a:t>real-time, regardless of their physical location</a:t>
            </a:r>
            <a:endParaRPr lang="cs-CZ" dirty="0"/>
          </a:p>
          <a:p>
            <a:r>
              <a:rPr lang="en-US" b="0" i="0" dirty="0">
                <a:effectLst/>
              </a:rPr>
              <a:t>designed to facilitate communication, coordination, and teamwork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F7B368-FB66-97E6-8CF7-22C87787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98" y="3925065"/>
            <a:ext cx="2573866" cy="12307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FBDAA6D-41B9-3D7E-6816-2B2CD396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028" y="4919784"/>
            <a:ext cx="3186950" cy="13921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50B92D7-80CA-CE01-72E3-139EADBC3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009" y="3903080"/>
            <a:ext cx="2519260" cy="4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2FCFD-1E5B-7A0B-19DB-A5D84EDC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systems - core dimensions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AD067-64A8-8B3D-E1C9-AD395B83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02122"/>
                </a:solidFill>
                <a:effectLst/>
              </a:rPr>
              <a:t>Awareness</a:t>
            </a:r>
            <a:r>
              <a:rPr lang="en-US" b="0" i="0" dirty="0">
                <a:solidFill>
                  <a:srgbClr val="202122"/>
                </a:solidFill>
                <a:effectLst/>
              </a:rPr>
              <a:t>: individuals working together need to be able to gain some level of shared knowledge about each other's activities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021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02122"/>
                </a:solidFill>
                <a:effectLst/>
              </a:rPr>
              <a:t>Articulation work</a:t>
            </a:r>
            <a:r>
              <a:rPr lang="en-US" b="0" i="0" dirty="0">
                <a:solidFill>
                  <a:srgbClr val="202122"/>
                </a:solidFill>
                <a:effectLst/>
              </a:rPr>
              <a:t>: cooperating individuals must be able to partition work into units, divide it amongst themselves and, after the work is performed, reintegrate it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021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02122"/>
                </a:solidFill>
                <a:effectLst/>
              </a:rPr>
              <a:t>Appropriation</a:t>
            </a:r>
            <a:r>
              <a:rPr lang="en-US" b="0" i="0" dirty="0">
                <a:solidFill>
                  <a:srgbClr val="202122"/>
                </a:solidFill>
                <a:effectLst/>
              </a:rPr>
              <a:t> (or 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tailorability</a:t>
            </a:r>
            <a:r>
              <a:rPr lang="en-US" b="0" i="0" dirty="0">
                <a:solidFill>
                  <a:srgbClr val="202122"/>
                </a:solidFill>
                <a:effectLst/>
              </a:rPr>
              <a:t>): how an individual or group adapts a technology to their own particular situation; the technology may be appropriated in a manner completely unintended by the designers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45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0D8F-1B73-D617-A03E-824E5E93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systems – research questions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7C609-9E32-1EF1-50FD-D4977FA4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most effective ways to support collaboration among users in different contexts and domains (business, healthcare…)?</a:t>
            </a:r>
          </a:p>
          <a:p>
            <a:r>
              <a:rPr lang="en-US" dirty="0"/>
              <a:t>How to accommodate systems to users with different needs or levels of technical expertise?</a:t>
            </a:r>
          </a:p>
          <a:p>
            <a:r>
              <a:rPr lang="en-US" dirty="0"/>
              <a:t>How to promote knowledge sharing, creativity, or innovativeness through system design?</a:t>
            </a:r>
          </a:p>
          <a:p>
            <a:r>
              <a:rPr lang="en-US" dirty="0"/>
              <a:t>How can be emerging technologies like AI, VR or blockchain, used to enhance collaboration?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2FD999-CABF-A834-A728-9E24123A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68" y="5085116"/>
            <a:ext cx="2078691" cy="16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ED1BE-32BB-05BD-258E-B3A3EFCC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computing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9A577D-4C45-8708-5EE9-B5E9B9E0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Platforms connecting large quantities of users to</a:t>
            </a:r>
          </a:p>
          <a:p>
            <a:pPr lvl="1"/>
            <a:r>
              <a:rPr lang="en-US" dirty="0"/>
              <a:t>Share knowledge (Wikipedia)</a:t>
            </a:r>
          </a:p>
          <a:p>
            <a:pPr lvl="1"/>
            <a:r>
              <a:rPr lang="en-US" dirty="0"/>
              <a:t>Share trends or news (social media)</a:t>
            </a:r>
          </a:p>
          <a:p>
            <a:pPr lvl="1"/>
            <a:r>
              <a:rPr lang="en-US" dirty="0"/>
              <a:t>Solve optimization problems (“swarm intelligence”)</a:t>
            </a:r>
          </a:p>
          <a:p>
            <a:pPr lvl="2"/>
            <a:r>
              <a:rPr lang="en-US" dirty="0"/>
              <a:t>Navigation (Waze)</a:t>
            </a:r>
          </a:p>
          <a:p>
            <a:pPr lvl="2"/>
            <a:r>
              <a:rPr lang="en-US" dirty="0"/>
              <a:t>Supply &amp; Demand – “gig economy” (</a:t>
            </a:r>
            <a:r>
              <a:rPr lang="en-US" dirty="0" err="1"/>
              <a:t>Wolt</a:t>
            </a:r>
            <a:r>
              <a:rPr lang="en-US" dirty="0"/>
              <a:t>, Uber, </a:t>
            </a:r>
            <a:r>
              <a:rPr lang="en-US" dirty="0" err="1"/>
              <a:t>AirBnB</a:t>
            </a:r>
            <a:r>
              <a:rPr lang="en-US" dirty="0"/>
              <a:t>…)</a:t>
            </a:r>
          </a:p>
          <a:p>
            <a:pPr lvl="2"/>
            <a:r>
              <a:rPr lang="en-US" dirty="0"/>
              <a:t>Reviewing products, restaurants, services, sellers …</a:t>
            </a:r>
          </a:p>
          <a:p>
            <a:pPr lvl="2"/>
            <a:r>
              <a:rPr lang="en-US" dirty="0"/>
              <a:t>Typically, more users = better profit for everyone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vs collaborative systems – smaller teams, task-oriented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9DC88B-8602-4538-7DC4-AA951FA3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304" y="109317"/>
            <a:ext cx="308653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7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26400-EA32-FC5F-4126-649D50E8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social science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D1DEE-0A65-62A3-67E5-6EAAAFFD1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computer tools (and knowledge of complex systems) to gain better insight into social problems</a:t>
            </a:r>
          </a:p>
          <a:p>
            <a:pPr lvl="1"/>
            <a:r>
              <a:rPr lang="en-US" dirty="0"/>
              <a:t>social network analysis </a:t>
            </a:r>
          </a:p>
          <a:p>
            <a:pPr lvl="1"/>
            <a:r>
              <a:rPr lang="en-US" dirty="0"/>
              <a:t>modeling and simulation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6555D-3855-D596-9B4C-767A0B37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0" y="2947132"/>
            <a:ext cx="3562280" cy="33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26400-EA32-FC5F-4126-649D50E8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 of Czech actors' cooperation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50ECC5-5F4D-0215-096B-2092090B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31" y="1762143"/>
            <a:ext cx="8203286" cy="48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815C1-9771-D0E1-55FF-A3F3B88D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&amp; Simulations in </a:t>
            </a:r>
            <a:r>
              <a:rPr lang="en-US" dirty="0" err="1"/>
              <a:t>NetLogo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C0099-9D7A-111C-F8C2-8DD58231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07" y="1791986"/>
            <a:ext cx="7592485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5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4B176-423E-0FEE-4540-7820D25B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Assistive technologies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3361A-0A4F-9E21-F36E-54F40ED1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Designing SW/HW solutions to help users with special needs</a:t>
            </a:r>
          </a:p>
          <a:p>
            <a:r>
              <a:rPr lang="en-US" dirty="0"/>
              <a:t>Hearing / Visual / Movement disabilities</a:t>
            </a:r>
          </a:p>
          <a:p>
            <a:r>
              <a:rPr lang="en-US" dirty="0"/>
              <a:t>Challenge: </a:t>
            </a:r>
          </a:p>
          <a:p>
            <a:pPr lvl="1"/>
            <a:r>
              <a:rPr lang="en-US" dirty="0"/>
              <a:t>small target audience for specific SW</a:t>
            </a:r>
          </a:p>
          <a:p>
            <a:pPr lvl="1"/>
            <a:r>
              <a:rPr lang="en-US" dirty="0"/>
              <a:t>good “market research” + requirements analysis needed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Automatic video captioning</a:t>
            </a:r>
          </a:p>
          <a:p>
            <a:pPr lvl="1"/>
            <a:r>
              <a:rPr lang="en-US" dirty="0"/>
              <a:t>Read-out-loud features in specific contexts (e.g., ROL + map + </a:t>
            </a:r>
            <a:r>
              <a:rPr lang="en-US" dirty="0" err="1"/>
              <a:t>gps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pedestrian navigation)</a:t>
            </a:r>
            <a:endParaRPr lang="en-US" dirty="0"/>
          </a:p>
          <a:p>
            <a:pPr lvl="1"/>
            <a:r>
              <a:rPr lang="en-US" dirty="0"/>
              <a:t>Speech-to-text 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9899D4-F91F-B9DE-CA1C-763F9E25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662" y="462674"/>
            <a:ext cx="1543265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4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E5B9E-4A3A-DED3-260D-D1618EF3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Psychoinformatics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7997F-C180-4A6A-B28E-FBD4E8F8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80 % of population have experienced major depressive episode in their life</a:t>
            </a:r>
          </a:p>
          <a:p>
            <a:r>
              <a:rPr lang="en-US" dirty="0"/>
              <a:t>Some people do not want to (or can’t afford to) see a therapist</a:t>
            </a:r>
          </a:p>
          <a:p>
            <a:r>
              <a:rPr lang="en-US" dirty="0"/>
              <a:t>Some people might just want to improve their quality of life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C16AD4-EF61-9605-C8D8-7C91E31A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41" y="4220131"/>
            <a:ext cx="3398794" cy="2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7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E5B9E-4A3A-DED3-260D-D1618EF3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Psychoinformatics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7997F-C180-4A6A-B28E-FBD4E8F8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2528"/>
          </a:xfrm>
        </p:spPr>
        <p:txBody>
          <a:bodyPr/>
          <a:lstStyle/>
          <a:p>
            <a:r>
              <a:rPr lang="en-US" dirty="0"/>
              <a:t>Apps</a:t>
            </a:r>
          </a:p>
          <a:p>
            <a:pPr lvl="1"/>
            <a:r>
              <a:rPr lang="en-US" dirty="0"/>
              <a:t>Mood tracking</a:t>
            </a:r>
          </a:p>
          <a:p>
            <a:pPr lvl="1"/>
            <a:r>
              <a:rPr lang="en-US" dirty="0"/>
              <a:t>Personal Journals</a:t>
            </a:r>
          </a:p>
          <a:p>
            <a:pPr lvl="1"/>
            <a:r>
              <a:rPr lang="en-US" dirty="0"/>
              <a:t>Dream Diary</a:t>
            </a:r>
          </a:p>
          <a:p>
            <a:pPr lvl="1"/>
            <a:r>
              <a:rPr lang="en-US" dirty="0"/>
              <a:t>Mindfulness / Relaxation &amp; Mediation techniques practice</a:t>
            </a:r>
          </a:p>
          <a:p>
            <a:pPr lvl="1"/>
            <a:endParaRPr lang="en-US" dirty="0"/>
          </a:p>
          <a:p>
            <a:r>
              <a:rPr lang="en-US" dirty="0"/>
              <a:t>Using machine learning in (mental) healthcare</a:t>
            </a:r>
          </a:p>
          <a:p>
            <a:pPr lvl="1"/>
            <a:r>
              <a:rPr lang="en-US" dirty="0"/>
              <a:t>Identification of diagnose from symptoms (might not be even detectable by humans)</a:t>
            </a:r>
          </a:p>
          <a:p>
            <a:pPr lvl="1"/>
            <a:r>
              <a:rPr lang="en-US" dirty="0"/>
              <a:t>Chatbots</a:t>
            </a:r>
          </a:p>
          <a:p>
            <a:pPr lvl="1"/>
            <a:endParaRPr lang="en-US" dirty="0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B1368B-AE01-0AE7-442E-B6309AACA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79" y="638813"/>
            <a:ext cx="370574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E92B7-87CF-7870-1D22-9ED70E0F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…what would computer science be?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0DCEAC-928C-9A51-518C-1739DDA8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4" y="1789365"/>
            <a:ext cx="8001000" cy="40195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077EF9-81CB-0C08-96B0-0169C8D1A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93" y="2901321"/>
            <a:ext cx="20097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0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BA38F-79F7-4136-E13E-6CD5961F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numerous other approaches!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4849C7-B7A0-9062-62DC-CC62D65C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421" y="1760261"/>
            <a:ext cx="7392432" cy="443927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57CBFA-C7D4-7BA3-1404-01FD133E4724}"/>
              </a:ext>
            </a:extLst>
          </p:cNvPr>
          <p:cNvSpPr txBox="1"/>
          <p:nvPr/>
        </p:nvSpPr>
        <p:spPr>
          <a:xfrm>
            <a:off x="9176893" y="6308209"/>
            <a:ext cx="265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for your 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26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E92B7-87CF-7870-1D22-9ED70E0F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…what would computer science be?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4CA5A1-6BDD-0AB8-64B9-1A4097F2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39" y="1998095"/>
            <a:ext cx="10030962" cy="239870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CAC0880-9469-09C4-154C-4ED48205D29E}"/>
              </a:ext>
            </a:extLst>
          </p:cNvPr>
          <p:cNvSpPr txBox="1"/>
          <p:nvPr/>
        </p:nvSpPr>
        <p:spPr>
          <a:xfrm>
            <a:off x="946150" y="4826000"/>
            <a:ext cx="664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Reading data from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Facilitation of response to stimuli, changing environment, etc.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65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57C11-305B-FAE6-A1E4-BEA249EF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and society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6430DE-B7D2-BF5C-B6BA-4034ABD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705" y="1610289"/>
            <a:ext cx="4048690" cy="329611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574B4A-6345-7BEC-4686-BCBCFA8B82BC}"/>
              </a:ext>
            </a:extLst>
          </p:cNvPr>
          <p:cNvSpPr txBox="1"/>
          <p:nvPr/>
        </p:nvSpPr>
        <p:spPr>
          <a:xfrm>
            <a:off x="1022350" y="2190750"/>
            <a:ext cx="530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USA 1960’, people were afraid that computers will take over their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will be the consequences?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will people do with their free time??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Compare: Nowadays vs. </a:t>
            </a:r>
            <a:r>
              <a:rPr lang="en-US" dirty="0" err="1"/>
              <a:t>ChatGPT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Computers started to be used in more domains in human society (organizations, medicine, education…)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90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1AEAF-B192-73FB-C9B9-1E520143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social informatics about?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4503E-6CBB-2657-9F55-60D0A39B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informatics refers to the interdisciplinary study of the 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uses </a:t>
            </a:r>
          </a:p>
          <a:p>
            <a:pPr lvl="1"/>
            <a:r>
              <a:rPr lang="en-US" dirty="0"/>
              <a:t>and consequences </a:t>
            </a:r>
          </a:p>
          <a:p>
            <a:pPr marL="457200" lvl="1" indent="0">
              <a:buNone/>
            </a:pPr>
            <a:r>
              <a:rPr lang="en-US" dirty="0"/>
              <a:t>of information technologies that take into account their interaction with institutional and cultural contexts</a:t>
            </a:r>
          </a:p>
          <a:p>
            <a:pPr lvl="2"/>
            <a:r>
              <a:rPr lang="en-US" dirty="0"/>
              <a:t>ICT does not exist isolated from social contexts</a:t>
            </a:r>
          </a:p>
          <a:p>
            <a:pPr lvl="2"/>
            <a:r>
              <a:rPr lang="en-US" dirty="0"/>
              <a:t>People shape the design of ICT </a:t>
            </a:r>
          </a:p>
          <a:p>
            <a:pPr lvl="2"/>
            <a:r>
              <a:rPr lang="en-US" dirty="0"/>
              <a:t>ICT shapes the way how think and act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29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364E1-AA0C-E46E-BC9D-984D64FF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challenges with ubiquitous ICT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8A47D-BFDE-EA68-EE93-4E1A396E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ICT may be discriminative in terms of social class or gender</a:t>
            </a:r>
          </a:p>
          <a:p>
            <a:pPr lvl="1"/>
            <a:r>
              <a:rPr lang="en-US" dirty="0"/>
              <a:t>May poor people afford (paid) SW?</a:t>
            </a:r>
          </a:p>
          <a:p>
            <a:pPr lvl="1"/>
            <a:r>
              <a:rPr lang="en-US" dirty="0"/>
              <a:t>Gender-neutral Design</a:t>
            </a:r>
          </a:p>
          <a:p>
            <a:pPr lvl="2"/>
            <a:r>
              <a:rPr lang="en-US" dirty="0"/>
              <a:t>IT is male dominated </a:t>
            </a:r>
            <a:r>
              <a:rPr lang="en-US" dirty="0">
                <a:sym typeface="Wingdings" panose="05000000000000000000" pitchFamily="2" charset="2"/>
              </a:rPr>
              <a:t> “masculine” SW design / “male aesthetic”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3C41DD-5B4E-8873-CCE9-8DF90C57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20" y="4001294"/>
            <a:ext cx="5449060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5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364E1-AA0C-E46E-BC9D-984D64FF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challenges with ubiquitous ICT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8A47D-BFDE-EA68-EE93-4E1A396E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Impact on social interaction</a:t>
            </a:r>
          </a:p>
          <a:p>
            <a:r>
              <a:rPr lang="en-US" dirty="0"/>
              <a:t>Some aspects may be improved, but with some downsides…</a:t>
            </a:r>
          </a:p>
          <a:p>
            <a:pPr lvl="1"/>
            <a:r>
              <a:rPr lang="en-US" dirty="0"/>
              <a:t>It may be easier to be in touch with friends on-line</a:t>
            </a:r>
          </a:p>
          <a:p>
            <a:pPr lvl="2"/>
            <a:r>
              <a:rPr lang="en-US" dirty="0"/>
              <a:t>However, we might be less willing to meet in person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Coordination is easier with shared calendar</a:t>
            </a:r>
          </a:p>
          <a:p>
            <a:pPr lvl="2"/>
            <a:r>
              <a:rPr lang="en-US" dirty="0"/>
              <a:t>We must keep calendar up-to-date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New enterprise SW brings better organizational profit</a:t>
            </a:r>
          </a:p>
          <a:p>
            <a:pPr lvl="2"/>
            <a:r>
              <a:rPr lang="en-US" dirty="0"/>
              <a:t>More stress for employees, procrastination, impact on productivity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Social media help us to be in touch…</a:t>
            </a:r>
          </a:p>
          <a:p>
            <a:pPr lvl="2"/>
            <a:r>
              <a:rPr lang="en-US" dirty="0"/>
              <a:t>Idealization vs. reality</a:t>
            </a:r>
          </a:p>
          <a:p>
            <a:pPr lvl="2"/>
            <a:r>
              <a:rPr lang="en-US" dirty="0"/>
              <a:t>Depression, impact on self-esteem</a:t>
            </a:r>
          </a:p>
          <a:p>
            <a:pPr lvl="2"/>
            <a:r>
              <a:rPr lang="en-US" dirty="0"/>
              <a:t>Privacy issues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6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4E092-C8EA-9453-429A-B9349A93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ICT and social transformation?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01B8B-4312-BF16-6114-BEA4FBCB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ICT may change social relationships, but the rate of change is usually slow</a:t>
            </a:r>
          </a:p>
          <a:p>
            <a:r>
              <a:rPr lang="en-US" dirty="0"/>
              <a:t>ICT usually does not offer new options, but change existing practice</a:t>
            </a:r>
          </a:p>
          <a:p>
            <a:r>
              <a:rPr lang="en-US" dirty="0"/>
              <a:t>New technologies usually make work more effective, does not change them substantially…</a:t>
            </a:r>
          </a:p>
          <a:p>
            <a:pPr lvl="1"/>
            <a:r>
              <a:rPr lang="en-US" dirty="0"/>
              <a:t>What about AI?</a:t>
            </a:r>
          </a:p>
          <a:p>
            <a:r>
              <a:rPr lang="en-US" dirty="0"/>
              <a:t>Transformation towards service-oriented market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177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1140</Words>
  <Application>Microsoft Office PowerPoint</Application>
  <PresentationFormat>Širokoúhlá obrazovka</PresentationFormat>
  <Paragraphs>164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Social informatics</vt:lpstr>
      <vt:lpstr>If human society was an organism…</vt:lpstr>
      <vt:lpstr>…what would computer science be?</vt:lpstr>
      <vt:lpstr>…what would computer science be?</vt:lpstr>
      <vt:lpstr>Computers and society</vt:lpstr>
      <vt:lpstr>What is social informatics about?</vt:lpstr>
      <vt:lpstr>Some challenges with ubiquitous ICT</vt:lpstr>
      <vt:lpstr>Some challenges with ubiquitous ICT</vt:lpstr>
      <vt:lpstr>ICT and social transformation?</vt:lpstr>
      <vt:lpstr>Application of social informatics</vt:lpstr>
      <vt:lpstr>Participatory design</vt:lpstr>
      <vt:lpstr>Participatory design – case study</vt:lpstr>
      <vt:lpstr>User involvement in SW delivery</vt:lpstr>
      <vt:lpstr>Qualitative research</vt:lpstr>
      <vt:lpstr>Qualitative research</vt:lpstr>
      <vt:lpstr>Quantitative research</vt:lpstr>
      <vt:lpstr>Quantitative research</vt:lpstr>
      <vt:lpstr>Experimental research</vt:lpstr>
      <vt:lpstr>Experimental research</vt:lpstr>
      <vt:lpstr>Collaborative systems</vt:lpstr>
      <vt:lpstr>Collaborative systems - core dimensions</vt:lpstr>
      <vt:lpstr>Collaborative systems – research questions</vt:lpstr>
      <vt:lpstr>Social computing</vt:lpstr>
      <vt:lpstr>Computational social science</vt:lpstr>
      <vt:lpstr>Network analysis of Czech actors' cooperation</vt:lpstr>
      <vt:lpstr>Modeling &amp; Simulations in NetLogo</vt:lpstr>
      <vt:lpstr>Assistive technologies</vt:lpstr>
      <vt:lpstr>Psychoinformatics</vt:lpstr>
      <vt:lpstr>Psychoinformatics</vt:lpstr>
      <vt:lpstr>… and numerous other approaches!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informatics</dc:title>
  <dc:creator>Josef Spurný</dc:creator>
  <cp:lastModifiedBy>Josef Spurný</cp:lastModifiedBy>
  <cp:revision>1</cp:revision>
  <dcterms:created xsi:type="dcterms:W3CDTF">2023-04-30T20:03:04Z</dcterms:created>
  <dcterms:modified xsi:type="dcterms:W3CDTF">2023-05-02T07:50:48Z</dcterms:modified>
</cp:coreProperties>
</file>