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313" r:id="rId4"/>
    <p:sldId id="314" r:id="rId5"/>
    <p:sldId id="311" r:id="rId6"/>
    <p:sldId id="323" r:id="rId7"/>
    <p:sldId id="324" r:id="rId8"/>
    <p:sldId id="270" r:id="rId9"/>
    <p:sldId id="271" r:id="rId10"/>
    <p:sldId id="318" r:id="rId11"/>
    <p:sldId id="274" r:id="rId12"/>
    <p:sldId id="319" r:id="rId13"/>
    <p:sldId id="321" r:id="rId14"/>
    <p:sldId id="317" r:id="rId15"/>
    <p:sldId id="312" r:id="rId16"/>
    <p:sldId id="316" r:id="rId17"/>
    <p:sldId id="325" r:id="rId18"/>
    <p:sldId id="279" r:id="rId19"/>
    <p:sldId id="277" r:id="rId20"/>
    <p:sldId id="281" r:id="rId21"/>
    <p:sldId id="282" r:id="rId22"/>
    <p:sldId id="283" r:id="rId23"/>
    <p:sldId id="288" r:id="rId24"/>
    <p:sldId id="294" r:id="rId25"/>
    <p:sldId id="299" r:id="rId26"/>
    <p:sldId id="296" r:id="rId27"/>
    <p:sldId id="286" r:id="rId28"/>
    <p:sldId id="300" r:id="rId29"/>
    <p:sldId id="298" r:id="rId30"/>
    <p:sldId id="287" r:id="rId31"/>
    <p:sldId id="308" r:id="rId32"/>
    <p:sldId id="307" r:id="rId33"/>
    <p:sldId id="289" r:id="rId34"/>
    <p:sldId id="301" r:id="rId35"/>
    <p:sldId id="302" r:id="rId36"/>
    <p:sldId id="285" r:id="rId37"/>
    <p:sldId id="295" r:id="rId38"/>
    <p:sldId id="320" r:id="rId39"/>
    <p:sldId id="268" r:id="rId40"/>
    <p:sldId id="291" r:id="rId41"/>
    <p:sldId id="303" r:id="rId42"/>
    <p:sldId id="260" r:id="rId43"/>
    <p:sldId id="304" r:id="rId44"/>
    <p:sldId id="261" r:id="rId45"/>
    <p:sldId id="264" r:id="rId46"/>
    <p:sldId id="306" r:id="rId47"/>
    <p:sldId id="263" r:id="rId48"/>
    <p:sldId id="293" r:id="rId49"/>
    <p:sldId id="262" r:id="rId50"/>
    <p:sldId id="267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1612A-A231-470D-AE94-F878DAC83401}" v="6" dt="2023-04-23T18:46:42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0" autoAdjust="0"/>
    <p:restoredTop sz="96807" autoAdjust="0"/>
  </p:normalViewPr>
  <p:slideViewPr>
    <p:cSldViewPr snapToGrid="0">
      <p:cViewPr varScale="1">
        <p:scale>
          <a:sx n="157" d="100"/>
          <a:sy n="157" d="100"/>
        </p:scale>
        <p:origin x="4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t Bukač" userId="23284f9fb84dd3aa" providerId="LiveId" clId="{9ED7B285-2A66-45E9-A10E-7FB75F28745F}"/>
    <pc:docChg chg="undo custSel addSld delSld modSld sldOrd">
      <pc:chgData name="Vít Bukač" userId="23284f9fb84dd3aa" providerId="LiveId" clId="{9ED7B285-2A66-45E9-A10E-7FB75F28745F}" dt="2021-05-09T12:58:38.830" v="2595" actId="1036"/>
      <pc:docMkLst>
        <pc:docMk/>
      </pc:docMkLst>
      <pc:sldChg chg="modSp mod">
        <pc:chgData name="Vít Bukač" userId="23284f9fb84dd3aa" providerId="LiveId" clId="{9ED7B285-2A66-45E9-A10E-7FB75F28745F}" dt="2021-05-09T12:22:51.161" v="1673" actId="27636"/>
        <pc:sldMkLst>
          <pc:docMk/>
          <pc:sldMk cId="3111662899" sldId="256"/>
        </pc:sldMkLst>
        <pc:spChg chg="mod">
          <ac:chgData name="Vít Bukač" userId="23284f9fb84dd3aa" providerId="LiveId" clId="{9ED7B285-2A66-45E9-A10E-7FB75F28745F}" dt="2021-05-09T12:22:51.161" v="1673" actId="27636"/>
          <ac:spMkLst>
            <pc:docMk/>
            <pc:sldMk cId="3111662899" sldId="256"/>
            <ac:spMk id="3075" creationId="{00000000-0000-0000-0000-000000000000}"/>
          </ac:spMkLst>
        </pc:spChg>
      </pc:sldChg>
      <pc:sldChg chg="addSp modSp mod">
        <pc:chgData name="Vít Bukač" userId="23284f9fb84dd3aa" providerId="LiveId" clId="{9ED7B285-2A66-45E9-A10E-7FB75F28745F}" dt="2021-05-09T12:21:25.296" v="1609" actId="20577"/>
        <pc:sldMkLst>
          <pc:docMk/>
          <pc:sldMk cId="2581452512" sldId="261"/>
        </pc:sldMkLst>
        <pc:spChg chg="mod">
          <ac:chgData name="Vít Bukač" userId="23284f9fb84dd3aa" providerId="LiveId" clId="{9ED7B285-2A66-45E9-A10E-7FB75F28745F}" dt="2021-05-09T12:21:25.296" v="1609" actId="20577"/>
          <ac:spMkLst>
            <pc:docMk/>
            <pc:sldMk cId="2581452512" sldId="261"/>
            <ac:spMk id="3" creationId="{00000000-0000-0000-0000-000000000000}"/>
          </ac:spMkLst>
        </pc:spChg>
        <pc:picChg chg="add mod">
          <ac:chgData name="Vít Bukač" userId="23284f9fb84dd3aa" providerId="LiveId" clId="{9ED7B285-2A66-45E9-A10E-7FB75F28745F}" dt="2021-05-09T12:21:19.007" v="1593" actId="1076"/>
          <ac:picMkLst>
            <pc:docMk/>
            <pc:sldMk cId="2581452512" sldId="261"/>
            <ac:picMk id="9" creationId="{CE12F11C-2F1F-46F5-8A49-5B043E02A85F}"/>
          </ac:picMkLst>
        </pc:picChg>
      </pc:sldChg>
      <pc:sldChg chg="modSp mod">
        <pc:chgData name="Vít Bukač" userId="23284f9fb84dd3aa" providerId="LiveId" clId="{9ED7B285-2A66-45E9-A10E-7FB75F28745F}" dt="2021-05-09T11:08:40.766" v="1170" actId="207"/>
        <pc:sldMkLst>
          <pc:docMk/>
          <pc:sldMk cId="3365316486" sldId="270"/>
        </pc:sldMkLst>
        <pc:spChg chg="mod">
          <ac:chgData name="Vít Bukač" userId="23284f9fb84dd3aa" providerId="LiveId" clId="{9ED7B285-2A66-45E9-A10E-7FB75F28745F}" dt="2021-05-09T11:08:40.766" v="1170" actId="207"/>
          <ac:spMkLst>
            <pc:docMk/>
            <pc:sldMk cId="3365316486" sldId="270"/>
            <ac:spMk id="3" creationId="{00000000-0000-0000-0000-000000000000}"/>
          </ac:spMkLst>
        </pc:spChg>
      </pc:sldChg>
      <pc:sldChg chg="modSp mod">
        <pc:chgData name="Vít Bukač" userId="23284f9fb84dd3aa" providerId="LiveId" clId="{9ED7B285-2A66-45E9-A10E-7FB75F28745F}" dt="2021-05-09T12:24:30.535" v="1674" actId="207"/>
        <pc:sldMkLst>
          <pc:docMk/>
          <pc:sldMk cId="4029598377" sldId="271"/>
        </pc:sldMkLst>
        <pc:spChg chg="mod">
          <ac:chgData name="Vít Bukač" userId="23284f9fb84dd3aa" providerId="LiveId" clId="{9ED7B285-2A66-45E9-A10E-7FB75F28745F}" dt="2021-05-09T12:24:30.535" v="1674" actId="207"/>
          <ac:spMkLst>
            <pc:docMk/>
            <pc:sldMk cId="4029598377" sldId="271"/>
            <ac:spMk id="3" creationId="{00000000-0000-0000-0000-000000000000}"/>
          </ac:spMkLst>
        </pc:spChg>
      </pc:sldChg>
      <pc:sldChg chg="mod modShow">
        <pc:chgData name="Vít Bukač" userId="23284f9fb84dd3aa" providerId="LiveId" clId="{9ED7B285-2A66-45E9-A10E-7FB75F28745F}" dt="2021-05-09T10:50:22.852" v="954" actId="729"/>
        <pc:sldMkLst>
          <pc:docMk/>
          <pc:sldMk cId="2606875102" sldId="272"/>
        </pc:sldMkLst>
      </pc:sldChg>
      <pc:sldChg chg="modSp mod">
        <pc:chgData name="Vít Bukač" userId="23284f9fb84dd3aa" providerId="LiveId" clId="{9ED7B285-2A66-45E9-A10E-7FB75F28745F}" dt="2021-05-09T11:00:20.917" v="1068" actId="20577"/>
        <pc:sldMkLst>
          <pc:docMk/>
          <pc:sldMk cId="2751208267" sldId="274"/>
        </pc:sldMkLst>
        <pc:spChg chg="mod">
          <ac:chgData name="Vít Bukač" userId="23284f9fb84dd3aa" providerId="LiveId" clId="{9ED7B285-2A66-45E9-A10E-7FB75F28745F}" dt="2021-05-09T11:00:20.917" v="1068" actId="20577"/>
          <ac:spMkLst>
            <pc:docMk/>
            <pc:sldMk cId="2751208267" sldId="274"/>
            <ac:spMk id="2" creationId="{00000000-0000-0000-0000-000000000000}"/>
          </ac:spMkLst>
        </pc:spChg>
      </pc:sldChg>
      <pc:sldChg chg="del">
        <pc:chgData name="Vít Bukač" userId="23284f9fb84dd3aa" providerId="LiveId" clId="{9ED7B285-2A66-45E9-A10E-7FB75F28745F}" dt="2021-05-09T12:11:43.918" v="1198" actId="2696"/>
        <pc:sldMkLst>
          <pc:docMk/>
          <pc:sldMk cId="1424940380" sldId="278"/>
        </pc:sldMkLst>
      </pc:sldChg>
      <pc:sldChg chg="modSp mod">
        <pc:chgData name="Vít Bukač" userId="23284f9fb84dd3aa" providerId="LiveId" clId="{9ED7B285-2A66-45E9-A10E-7FB75F28745F}" dt="2021-05-09T11:10:36.647" v="1188" actId="20577"/>
        <pc:sldMkLst>
          <pc:docMk/>
          <pc:sldMk cId="2730985113" sldId="283"/>
        </pc:sldMkLst>
        <pc:spChg chg="mod">
          <ac:chgData name="Vít Bukač" userId="23284f9fb84dd3aa" providerId="LiveId" clId="{9ED7B285-2A66-45E9-A10E-7FB75F28745F}" dt="2021-05-09T11:10:36.647" v="1188" actId="20577"/>
          <ac:spMkLst>
            <pc:docMk/>
            <pc:sldMk cId="2730985113" sldId="283"/>
            <ac:spMk id="3" creationId="{00000000-0000-0000-0000-000000000000}"/>
          </ac:spMkLst>
        </pc:spChg>
      </pc:sldChg>
      <pc:sldChg chg="mod modShow">
        <pc:chgData name="Vít Bukač" userId="23284f9fb84dd3aa" providerId="LiveId" clId="{9ED7B285-2A66-45E9-A10E-7FB75F28745F}" dt="2021-05-09T11:10:40.115" v="1189" actId="729"/>
        <pc:sldMkLst>
          <pc:docMk/>
          <pc:sldMk cId="1215943821" sldId="284"/>
        </pc:sldMkLst>
      </pc:sldChg>
      <pc:sldChg chg="mod modShow">
        <pc:chgData name="Vít Bukač" userId="23284f9fb84dd3aa" providerId="LiveId" clId="{9ED7B285-2A66-45E9-A10E-7FB75F28745F}" dt="2021-05-09T10:48:07.557" v="953" actId="729"/>
        <pc:sldMkLst>
          <pc:docMk/>
          <pc:sldMk cId="2651329930" sldId="297"/>
        </pc:sldMkLst>
      </pc:sldChg>
      <pc:sldChg chg="addSp delSp modSp mod modClrScheme chgLayout">
        <pc:chgData name="Vít Bukač" userId="23284f9fb84dd3aa" providerId="LiveId" clId="{9ED7B285-2A66-45E9-A10E-7FB75F28745F}" dt="2021-05-09T12:22:03" v="1628" actId="5793"/>
        <pc:sldMkLst>
          <pc:docMk/>
          <pc:sldMk cId="1286486712" sldId="303"/>
        </pc:sldMkLst>
        <pc:spChg chg="mod ord">
          <ac:chgData name="Vít Bukač" userId="23284f9fb84dd3aa" providerId="LiveId" clId="{9ED7B285-2A66-45E9-A10E-7FB75F28745F}" dt="2021-05-09T12:19:55.161" v="1560" actId="700"/>
          <ac:spMkLst>
            <pc:docMk/>
            <pc:sldMk cId="1286486712" sldId="303"/>
            <ac:spMk id="2" creationId="{00000000-0000-0000-0000-000000000000}"/>
          </ac:spMkLst>
        </pc:spChg>
        <pc:spChg chg="mod ord">
          <ac:chgData name="Vít Bukač" userId="23284f9fb84dd3aa" providerId="LiveId" clId="{9ED7B285-2A66-45E9-A10E-7FB75F28745F}" dt="2021-05-09T12:22:03" v="1628" actId="5793"/>
          <ac:spMkLst>
            <pc:docMk/>
            <pc:sldMk cId="1286486712" sldId="303"/>
            <ac:spMk id="3" creationId="{00000000-0000-0000-0000-000000000000}"/>
          </ac:spMkLst>
        </pc:spChg>
        <pc:spChg chg="add del mod ord">
          <ac:chgData name="Vít Bukač" userId="23284f9fb84dd3aa" providerId="LiveId" clId="{9ED7B285-2A66-45E9-A10E-7FB75F28745F}" dt="2021-05-09T12:19:57.092" v="1561" actId="22"/>
          <ac:spMkLst>
            <pc:docMk/>
            <pc:sldMk cId="1286486712" sldId="303"/>
            <ac:spMk id="4" creationId="{AF0FB67C-3244-4A0F-ABCC-44917C65D5C1}"/>
          </ac:spMkLst>
        </pc:spChg>
        <pc:picChg chg="del">
          <ac:chgData name="Vít Bukač" userId="23284f9fb84dd3aa" providerId="LiveId" clId="{9ED7B285-2A66-45E9-A10E-7FB75F28745F}" dt="2021-05-09T12:19:21.433" v="1559" actId="478"/>
          <ac:picMkLst>
            <pc:docMk/>
            <pc:sldMk cId="1286486712" sldId="303"/>
            <ac:picMk id="5" creationId="{00000000-0000-0000-0000-000000000000}"/>
          </ac:picMkLst>
        </pc:picChg>
        <pc:picChg chg="add mod ord">
          <ac:chgData name="Vít Bukač" userId="23284f9fb84dd3aa" providerId="LiveId" clId="{9ED7B285-2A66-45E9-A10E-7FB75F28745F}" dt="2021-05-09T12:19:57.092" v="1561" actId="22"/>
          <ac:picMkLst>
            <pc:docMk/>
            <pc:sldMk cId="1286486712" sldId="303"/>
            <ac:picMk id="7" creationId="{C69A89AD-A29B-4610-9553-779C6655FF48}"/>
          </ac:picMkLst>
        </pc:picChg>
      </pc:sldChg>
      <pc:sldChg chg="mod modShow">
        <pc:chgData name="Vít Bukač" userId="23284f9fb84dd3aa" providerId="LiveId" clId="{9ED7B285-2A66-45E9-A10E-7FB75F28745F}" dt="2021-05-09T12:20:13.950" v="1562" actId="729"/>
        <pc:sldMkLst>
          <pc:docMk/>
          <pc:sldMk cId="3514977540" sldId="305"/>
        </pc:sldMkLst>
      </pc:sldChg>
      <pc:sldChg chg="addSp modSp mod">
        <pc:chgData name="Vít Bukač" userId="23284f9fb84dd3aa" providerId="LiveId" clId="{9ED7B285-2A66-45E9-A10E-7FB75F28745F}" dt="2021-05-09T10:55:53.378" v="1058" actId="313"/>
        <pc:sldMkLst>
          <pc:docMk/>
          <pc:sldMk cId="58445206" sldId="311"/>
        </pc:sldMkLst>
        <pc:spChg chg="mod">
          <ac:chgData name="Vít Bukač" userId="23284f9fb84dd3aa" providerId="LiveId" clId="{9ED7B285-2A66-45E9-A10E-7FB75F28745F}" dt="2021-05-09T10:55:53.378" v="1058" actId="313"/>
          <ac:spMkLst>
            <pc:docMk/>
            <pc:sldMk cId="58445206" sldId="311"/>
            <ac:spMk id="3" creationId="{35807028-33CE-4DF7-BC8E-65D503BA22ED}"/>
          </ac:spMkLst>
        </pc:spChg>
        <pc:spChg chg="add mod">
          <ac:chgData name="Vít Bukač" userId="23284f9fb84dd3aa" providerId="LiveId" clId="{9ED7B285-2A66-45E9-A10E-7FB75F28745F}" dt="2021-05-09T10:54:59.333" v="1047"/>
          <ac:spMkLst>
            <pc:docMk/>
            <pc:sldMk cId="58445206" sldId="311"/>
            <ac:spMk id="4" creationId="{B7646FEE-DF14-40D2-99A3-0CA44E6848AA}"/>
          </ac:spMkLst>
        </pc:spChg>
      </pc:sldChg>
      <pc:sldChg chg="modSp mod ord">
        <pc:chgData name="Vít Bukač" userId="23284f9fb84dd3aa" providerId="LiveId" clId="{9ED7B285-2A66-45E9-A10E-7FB75F28745F}" dt="2021-05-09T12:56:40.603" v="2551" actId="27636"/>
        <pc:sldMkLst>
          <pc:docMk/>
          <pc:sldMk cId="1574463954" sldId="312"/>
        </pc:sldMkLst>
        <pc:spChg chg="mod">
          <ac:chgData name="Vít Bukač" userId="23284f9fb84dd3aa" providerId="LiveId" clId="{9ED7B285-2A66-45E9-A10E-7FB75F28745F}" dt="2021-05-09T12:56:40.603" v="2551" actId="27636"/>
          <ac:spMkLst>
            <pc:docMk/>
            <pc:sldMk cId="1574463954" sldId="312"/>
            <ac:spMk id="3" creationId="{A4ADE47C-1457-4F80-A988-BE1FAF8F7A7C}"/>
          </ac:spMkLst>
        </pc:spChg>
      </pc:sldChg>
      <pc:sldChg chg="modSp mod">
        <pc:chgData name="Vít Bukač" userId="23284f9fb84dd3aa" providerId="LiveId" clId="{9ED7B285-2A66-45E9-A10E-7FB75F28745F}" dt="2021-05-09T12:58:09.408" v="2590" actId="20577"/>
        <pc:sldMkLst>
          <pc:docMk/>
          <pc:sldMk cId="3854278356" sldId="314"/>
        </pc:sldMkLst>
        <pc:spChg chg="mod">
          <ac:chgData name="Vít Bukač" userId="23284f9fb84dd3aa" providerId="LiveId" clId="{9ED7B285-2A66-45E9-A10E-7FB75F28745F}" dt="2021-05-09T12:58:09.408" v="2590" actId="20577"/>
          <ac:spMkLst>
            <pc:docMk/>
            <pc:sldMk cId="3854278356" sldId="314"/>
            <ac:spMk id="3" creationId="{3441BA07-45EB-40B7-9F3A-9239F88041F7}"/>
          </ac:spMkLst>
        </pc:spChg>
      </pc:sldChg>
      <pc:sldChg chg="mod ord modShow">
        <pc:chgData name="Vít Bukač" userId="23284f9fb84dd3aa" providerId="LiveId" clId="{9ED7B285-2A66-45E9-A10E-7FB75F28745F}" dt="2021-05-09T12:11:57.913" v="1200"/>
        <pc:sldMkLst>
          <pc:docMk/>
          <pc:sldMk cId="55048371" sldId="315"/>
        </pc:sldMkLst>
      </pc:sldChg>
      <pc:sldChg chg="addSp delSp modSp new mod ord">
        <pc:chgData name="Vít Bukač" userId="23284f9fb84dd3aa" providerId="LiveId" clId="{9ED7B285-2A66-45E9-A10E-7FB75F28745F}" dt="2021-05-09T12:11:57.913" v="1200"/>
        <pc:sldMkLst>
          <pc:docMk/>
          <pc:sldMk cId="3599533013" sldId="316"/>
        </pc:sldMkLst>
        <pc:spChg chg="mod">
          <ac:chgData name="Vít Bukač" userId="23284f9fb84dd3aa" providerId="LiveId" clId="{9ED7B285-2A66-45E9-A10E-7FB75F28745F}" dt="2021-05-09T10:30:34.382" v="7"/>
          <ac:spMkLst>
            <pc:docMk/>
            <pc:sldMk cId="3599533013" sldId="316"/>
            <ac:spMk id="2" creationId="{449FEE8D-72DD-4230-8CC7-99006586B316}"/>
          </ac:spMkLst>
        </pc:spChg>
        <pc:spChg chg="add del">
          <ac:chgData name="Vít Bukač" userId="23284f9fb84dd3aa" providerId="LiveId" clId="{9ED7B285-2A66-45E9-A10E-7FB75F28745F}" dt="2021-05-09T10:29:49.235" v="4" actId="22"/>
          <ac:spMkLst>
            <pc:docMk/>
            <pc:sldMk cId="3599533013" sldId="316"/>
            <ac:spMk id="3" creationId="{B6DE26EE-5D58-4C42-85A9-528A32E572BC}"/>
          </ac:spMkLst>
        </pc:spChg>
        <pc:spChg chg="add del mod">
          <ac:chgData name="Vít Bukač" userId="23284f9fb84dd3aa" providerId="LiveId" clId="{9ED7B285-2A66-45E9-A10E-7FB75F28745F}" dt="2021-05-09T10:30:26.654" v="6" actId="22"/>
          <ac:spMkLst>
            <pc:docMk/>
            <pc:sldMk cId="3599533013" sldId="316"/>
            <ac:spMk id="9" creationId="{E2B5CCAE-DAF2-47C9-BDA2-C35FFE88729B}"/>
          </ac:spMkLst>
        </pc:spChg>
        <pc:picChg chg="add del mod ord">
          <ac:chgData name="Vít Bukač" userId="23284f9fb84dd3aa" providerId="LiveId" clId="{9ED7B285-2A66-45E9-A10E-7FB75F28745F}" dt="2021-05-09T10:29:24.869" v="3" actId="22"/>
          <ac:picMkLst>
            <pc:docMk/>
            <pc:sldMk cId="3599533013" sldId="316"/>
            <ac:picMk id="5" creationId="{EB112A8D-E191-4FA8-B856-03C3757AF178}"/>
          </ac:picMkLst>
        </pc:picChg>
        <pc:picChg chg="add del mod ord">
          <ac:chgData name="Vít Bukač" userId="23284f9fb84dd3aa" providerId="LiveId" clId="{9ED7B285-2A66-45E9-A10E-7FB75F28745F}" dt="2021-05-09T10:30:25.042" v="5" actId="478"/>
          <ac:picMkLst>
            <pc:docMk/>
            <pc:sldMk cId="3599533013" sldId="316"/>
            <ac:picMk id="7" creationId="{08753BD6-3C3B-4EBC-A8F3-590468497BD9}"/>
          </ac:picMkLst>
        </pc:picChg>
        <pc:picChg chg="add mod ord">
          <ac:chgData name="Vít Bukač" userId="23284f9fb84dd3aa" providerId="LiveId" clId="{9ED7B285-2A66-45E9-A10E-7FB75F28745F}" dt="2021-05-09T10:30:26.654" v="6" actId="22"/>
          <ac:picMkLst>
            <pc:docMk/>
            <pc:sldMk cId="3599533013" sldId="316"/>
            <ac:picMk id="11" creationId="{7F49007A-7C3B-40C5-B5E1-41C05E698BF9}"/>
          </ac:picMkLst>
        </pc:picChg>
      </pc:sldChg>
      <pc:sldChg chg="addSp modSp new mod">
        <pc:chgData name="Vít Bukač" userId="23284f9fb84dd3aa" providerId="LiveId" clId="{9ED7B285-2A66-45E9-A10E-7FB75F28745F}" dt="2021-05-09T12:58:38.830" v="2595" actId="1036"/>
        <pc:sldMkLst>
          <pc:docMk/>
          <pc:sldMk cId="3868968199" sldId="317"/>
        </pc:sldMkLst>
        <pc:spChg chg="mod">
          <ac:chgData name="Vít Bukač" userId="23284f9fb84dd3aa" providerId="LiveId" clId="{9ED7B285-2A66-45E9-A10E-7FB75F28745F}" dt="2021-05-09T10:37:35.014" v="681" actId="20577"/>
          <ac:spMkLst>
            <pc:docMk/>
            <pc:sldMk cId="3868968199" sldId="317"/>
            <ac:spMk id="2" creationId="{8409BE55-E23C-40E8-BD6E-ED187EDFF489}"/>
          </ac:spMkLst>
        </pc:spChg>
        <pc:spChg chg="mod">
          <ac:chgData name="Vít Bukač" userId="23284f9fb84dd3aa" providerId="LiveId" clId="{9ED7B285-2A66-45E9-A10E-7FB75F28745F}" dt="2021-05-09T12:58:32.635" v="2592" actId="27636"/>
          <ac:spMkLst>
            <pc:docMk/>
            <pc:sldMk cId="3868968199" sldId="317"/>
            <ac:spMk id="3" creationId="{227A18C4-7DDB-4581-83D5-158574271E12}"/>
          </ac:spMkLst>
        </pc:spChg>
        <pc:spChg chg="add mod">
          <ac:chgData name="Vít Bukač" userId="23284f9fb84dd3aa" providerId="LiveId" clId="{9ED7B285-2A66-45E9-A10E-7FB75F28745F}" dt="2021-05-09T12:58:38.830" v="2595" actId="1036"/>
          <ac:spMkLst>
            <pc:docMk/>
            <pc:sldMk cId="3868968199" sldId="317"/>
            <ac:spMk id="4" creationId="{38DA89FB-2054-451E-9D02-BF60677D2082}"/>
          </ac:spMkLst>
        </pc:spChg>
      </pc:sldChg>
      <pc:sldChg chg="addSp delSp modSp new mod ord">
        <pc:chgData name="Vít Bukač" userId="23284f9fb84dd3aa" providerId="LiveId" clId="{9ED7B285-2A66-45E9-A10E-7FB75F28745F}" dt="2021-05-09T12:25:22.783" v="1676" actId="1076"/>
        <pc:sldMkLst>
          <pc:docMk/>
          <pc:sldMk cId="398747995" sldId="318"/>
        </pc:sldMkLst>
        <pc:spChg chg="mod">
          <ac:chgData name="Vít Bukač" userId="23284f9fb84dd3aa" providerId="LiveId" clId="{9ED7B285-2A66-45E9-A10E-7FB75F28745F}" dt="2021-05-09T10:50:32.688" v="979" actId="20577"/>
          <ac:spMkLst>
            <pc:docMk/>
            <pc:sldMk cId="398747995" sldId="318"/>
            <ac:spMk id="2" creationId="{ADF87C0E-21A4-4F62-AB73-EB72FE4590B4}"/>
          </ac:spMkLst>
        </pc:spChg>
        <pc:spChg chg="del">
          <ac:chgData name="Vít Bukač" userId="23284f9fb84dd3aa" providerId="LiveId" clId="{9ED7B285-2A66-45E9-A10E-7FB75F28745F}" dt="2021-05-09T10:50:35.283" v="980"/>
          <ac:spMkLst>
            <pc:docMk/>
            <pc:sldMk cId="398747995" sldId="318"/>
            <ac:spMk id="3" creationId="{62697A19-5D7E-4CC1-84B3-A41997D9B883}"/>
          </ac:spMkLst>
        </pc:spChg>
        <pc:spChg chg="add mod">
          <ac:chgData name="Vít Bukač" userId="23284f9fb84dd3aa" providerId="LiveId" clId="{9ED7B285-2A66-45E9-A10E-7FB75F28745F}" dt="2021-05-09T12:25:22.783" v="1676" actId="1076"/>
          <ac:spMkLst>
            <pc:docMk/>
            <pc:sldMk cId="398747995" sldId="318"/>
            <ac:spMk id="5" creationId="{6C3FCDB3-0889-4DF0-8D6E-AEFB83611ACE}"/>
          </ac:spMkLst>
        </pc:spChg>
        <pc:picChg chg="add mod">
          <ac:chgData name="Vít Bukač" userId="23284f9fb84dd3aa" providerId="LiveId" clId="{9ED7B285-2A66-45E9-A10E-7FB75F28745F}" dt="2021-05-09T12:25:14.462" v="1675" actId="1076"/>
          <ac:picMkLst>
            <pc:docMk/>
            <pc:sldMk cId="398747995" sldId="318"/>
            <ac:picMk id="1026" creationId="{16E37E88-519F-44D3-B9FF-21987CC10011}"/>
          </ac:picMkLst>
        </pc:picChg>
      </pc:sldChg>
      <pc:sldChg chg="addSp delSp modSp new mod modNotesTx">
        <pc:chgData name="Vít Bukač" userId="23284f9fb84dd3aa" providerId="LiveId" clId="{9ED7B285-2A66-45E9-A10E-7FB75F28745F}" dt="2021-05-09T12:25:34.990" v="1677" actId="20577"/>
        <pc:sldMkLst>
          <pc:docMk/>
          <pc:sldMk cId="170223945" sldId="319"/>
        </pc:sldMkLst>
        <pc:spChg chg="mod">
          <ac:chgData name="Vít Bukač" userId="23284f9fb84dd3aa" providerId="LiveId" clId="{9ED7B285-2A66-45E9-A10E-7FB75F28745F}" dt="2021-05-09T12:25:34.990" v="1677" actId="20577"/>
          <ac:spMkLst>
            <pc:docMk/>
            <pc:sldMk cId="170223945" sldId="319"/>
            <ac:spMk id="2" creationId="{7E59D536-6BED-4908-B69E-C289CF7FB360}"/>
          </ac:spMkLst>
        </pc:spChg>
        <pc:spChg chg="del">
          <ac:chgData name="Vít Bukač" userId="23284f9fb84dd3aa" providerId="LiveId" clId="{9ED7B285-2A66-45E9-A10E-7FB75F28745F}" dt="2021-05-09T11:03:39.968" v="1088" actId="22"/>
          <ac:spMkLst>
            <pc:docMk/>
            <pc:sldMk cId="170223945" sldId="319"/>
            <ac:spMk id="3" creationId="{AAE0737C-2BAD-4410-B245-FE6EB189F78D}"/>
          </ac:spMkLst>
        </pc:spChg>
        <pc:spChg chg="add mod">
          <ac:chgData name="Vít Bukač" userId="23284f9fb84dd3aa" providerId="LiveId" clId="{9ED7B285-2A66-45E9-A10E-7FB75F28745F}" dt="2021-05-09T11:05:30.996" v="1169" actId="20577"/>
          <ac:spMkLst>
            <pc:docMk/>
            <pc:sldMk cId="170223945" sldId="319"/>
            <ac:spMk id="9" creationId="{AD5D8C31-EE11-426C-AFAF-847EB4AE356F}"/>
          </ac:spMkLst>
        </pc:spChg>
        <pc:spChg chg="add del mod">
          <ac:chgData name="Vít Bukač" userId="23284f9fb84dd3aa" providerId="LiveId" clId="{9ED7B285-2A66-45E9-A10E-7FB75F28745F}" dt="2021-05-09T12:11:11.759" v="1197" actId="478"/>
          <ac:spMkLst>
            <pc:docMk/>
            <pc:sldMk cId="170223945" sldId="319"/>
            <ac:spMk id="10" creationId="{74C86245-3085-4985-94F9-38631702A0B8}"/>
          </ac:spMkLst>
        </pc:spChg>
        <pc:picChg chg="add mod">
          <ac:chgData name="Vít Bukač" userId="23284f9fb84dd3aa" providerId="LiveId" clId="{9ED7B285-2A66-45E9-A10E-7FB75F28745F}" dt="2021-05-09T11:04:30.902" v="1145" actId="1035"/>
          <ac:picMkLst>
            <pc:docMk/>
            <pc:sldMk cId="170223945" sldId="319"/>
            <ac:picMk id="5" creationId="{2E377AF2-76C7-411A-8063-A6B373E8781C}"/>
          </ac:picMkLst>
        </pc:picChg>
        <pc:picChg chg="add del mod ord">
          <ac:chgData name="Vít Bukač" userId="23284f9fb84dd3aa" providerId="LiveId" clId="{9ED7B285-2A66-45E9-A10E-7FB75F28745F}" dt="2021-05-09T11:12:55.756" v="1190" actId="478"/>
          <ac:picMkLst>
            <pc:docMk/>
            <pc:sldMk cId="170223945" sldId="319"/>
            <ac:picMk id="7" creationId="{2D0DA6B6-4F92-4F06-A32B-C310F98FC381}"/>
          </ac:picMkLst>
        </pc:picChg>
        <pc:picChg chg="add del mod">
          <ac:chgData name="Vít Bukač" userId="23284f9fb84dd3aa" providerId="LiveId" clId="{9ED7B285-2A66-45E9-A10E-7FB75F28745F}" dt="2021-05-09T11:13:30.253" v="1193" actId="478"/>
          <ac:picMkLst>
            <pc:docMk/>
            <pc:sldMk cId="170223945" sldId="319"/>
            <ac:picMk id="12" creationId="{9852FD43-BE48-4101-805F-0D9487D49705}"/>
          </ac:picMkLst>
        </pc:picChg>
        <pc:picChg chg="add mod">
          <ac:chgData name="Vít Bukač" userId="23284f9fb84dd3aa" providerId="LiveId" clId="{9ED7B285-2A66-45E9-A10E-7FB75F28745F}" dt="2021-05-09T11:13:35.443" v="1195" actId="1076"/>
          <ac:picMkLst>
            <pc:docMk/>
            <pc:sldMk cId="170223945" sldId="319"/>
            <ac:picMk id="14" creationId="{9D146F35-4396-4E93-A339-2961FEFD9F10}"/>
          </ac:picMkLst>
        </pc:picChg>
        <pc:picChg chg="add mod">
          <ac:chgData name="Vít Bukač" userId="23284f9fb84dd3aa" providerId="LiveId" clId="{9ED7B285-2A66-45E9-A10E-7FB75F28745F}" dt="2021-05-09T11:04:30.902" v="1145" actId="1035"/>
          <ac:picMkLst>
            <pc:docMk/>
            <pc:sldMk cId="170223945" sldId="319"/>
            <ac:picMk id="2050" creationId="{CC135301-B2C9-4675-8F10-795D987ECC38}"/>
          </ac:picMkLst>
        </pc:picChg>
      </pc:sldChg>
      <pc:sldChg chg="modSp new mod ord">
        <pc:chgData name="Vít Bukač" userId="23284f9fb84dd3aa" providerId="LiveId" clId="{9ED7B285-2A66-45E9-A10E-7FB75F28745F}" dt="2021-05-09T12:57:34.110" v="2555" actId="21"/>
        <pc:sldMkLst>
          <pc:docMk/>
          <pc:sldMk cId="2529296241" sldId="320"/>
        </pc:sldMkLst>
        <pc:spChg chg="mod">
          <ac:chgData name="Vít Bukač" userId="23284f9fb84dd3aa" providerId="LiveId" clId="{9ED7B285-2A66-45E9-A10E-7FB75F28745F}" dt="2021-05-09T12:13:41.879" v="1209" actId="20577"/>
          <ac:spMkLst>
            <pc:docMk/>
            <pc:sldMk cId="2529296241" sldId="320"/>
            <ac:spMk id="2" creationId="{6C6F61AA-8AB1-4AF7-BD3E-EE56B3E4A1E1}"/>
          </ac:spMkLst>
        </pc:spChg>
        <pc:spChg chg="mod">
          <ac:chgData name="Vít Bukač" userId="23284f9fb84dd3aa" providerId="LiveId" clId="{9ED7B285-2A66-45E9-A10E-7FB75F28745F}" dt="2021-05-09T12:57:34.110" v="2555" actId="21"/>
          <ac:spMkLst>
            <pc:docMk/>
            <pc:sldMk cId="2529296241" sldId="320"/>
            <ac:spMk id="3" creationId="{1E8ADAB4-648E-479B-AAF9-9231A9A005DF}"/>
          </ac:spMkLst>
        </pc:spChg>
      </pc:sldChg>
      <pc:sldChg chg="addSp delSp modSp new mod">
        <pc:chgData name="Vít Bukač" userId="23284f9fb84dd3aa" providerId="LiveId" clId="{9ED7B285-2A66-45E9-A10E-7FB75F28745F}" dt="2021-05-09T12:41:12.374" v="1718" actId="20577"/>
        <pc:sldMkLst>
          <pc:docMk/>
          <pc:sldMk cId="3032646847" sldId="321"/>
        </pc:sldMkLst>
        <pc:spChg chg="mod">
          <ac:chgData name="Vít Bukač" userId="23284f9fb84dd3aa" providerId="LiveId" clId="{9ED7B285-2A66-45E9-A10E-7FB75F28745F}" dt="2021-05-09T12:41:12.374" v="1718" actId="20577"/>
          <ac:spMkLst>
            <pc:docMk/>
            <pc:sldMk cId="3032646847" sldId="321"/>
            <ac:spMk id="2" creationId="{0B6B4001-3730-4A73-ADB0-B69256F970B6}"/>
          </ac:spMkLst>
        </pc:spChg>
        <pc:spChg chg="del">
          <ac:chgData name="Vít Bukač" userId="23284f9fb84dd3aa" providerId="LiveId" clId="{9ED7B285-2A66-45E9-A10E-7FB75F28745F}" dt="2021-05-09T12:39:38.407" v="1709"/>
          <ac:spMkLst>
            <pc:docMk/>
            <pc:sldMk cId="3032646847" sldId="321"/>
            <ac:spMk id="3" creationId="{ED4A9674-FFFF-4EF8-81E9-2CF5B0A77BF0}"/>
          </ac:spMkLst>
        </pc:spChg>
        <pc:picChg chg="add mod">
          <ac:chgData name="Vít Bukač" userId="23284f9fb84dd3aa" providerId="LiveId" clId="{9ED7B285-2A66-45E9-A10E-7FB75F28745F}" dt="2021-05-09T12:41:06.844" v="1710" actId="1076"/>
          <ac:picMkLst>
            <pc:docMk/>
            <pc:sldMk cId="3032646847" sldId="321"/>
            <ac:picMk id="3074" creationId="{455C776A-2B1F-4E32-97C8-27C49AA7ED11}"/>
          </ac:picMkLst>
        </pc:picChg>
      </pc:sldChg>
      <pc:sldChg chg="modSp new mod">
        <pc:chgData name="Vít Bukač" userId="23284f9fb84dd3aa" providerId="LiveId" clId="{9ED7B285-2A66-45E9-A10E-7FB75F28745F}" dt="2021-05-09T12:55:59.909" v="2518" actId="207"/>
        <pc:sldMkLst>
          <pc:docMk/>
          <pc:sldMk cId="2206888762" sldId="322"/>
        </pc:sldMkLst>
        <pc:spChg chg="mod">
          <ac:chgData name="Vít Bukač" userId="23284f9fb84dd3aa" providerId="LiveId" clId="{9ED7B285-2A66-45E9-A10E-7FB75F28745F}" dt="2021-05-09T12:44:40.898" v="1767" actId="20577"/>
          <ac:spMkLst>
            <pc:docMk/>
            <pc:sldMk cId="2206888762" sldId="322"/>
            <ac:spMk id="2" creationId="{FA6583A3-9AB2-41B4-8DE7-CE99AC6378D2}"/>
          </ac:spMkLst>
        </pc:spChg>
        <pc:spChg chg="mod">
          <ac:chgData name="Vít Bukač" userId="23284f9fb84dd3aa" providerId="LiveId" clId="{9ED7B285-2A66-45E9-A10E-7FB75F28745F}" dt="2021-05-09T12:55:59.909" v="2518" actId="207"/>
          <ac:spMkLst>
            <pc:docMk/>
            <pc:sldMk cId="2206888762" sldId="322"/>
            <ac:spMk id="3" creationId="{4E7441E2-54D6-413D-AE90-87E03EACD2A8}"/>
          </ac:spMkLst>
        </pc:spChg>
      </pc:sldChg>
    </pc:docChg>
  </pc:docChgLst>
  <pc:docChgLst>
    <pc:chgData name="Vít Bukač" userId="23284f9fb84dd3aa" providerId="LiveId" clId="{DFFE6CFB-24F3-4BD5-A699-BDC901E5CA7B}"/>
    <pc:docChg chg="custSel addSld delSld modSld sldOrd">
      <pc:chgData name="Vít Bukač" userId="23284f9fb84dd3aa" providerId="LiveId" clId="{DFFE6CFB-24F3-4BD5-A699-BDC901E5CA7B}" dt="2022-04-24T18:18:01.930" v="1322" actId="6549"/>
      <pc:docMkLst>
        <pc:docMk/>
      </pc:docMkLst>
      <pc:sldChg chg="modSp mod">
        <pc:chgData name="Vít Bukač" userId="23284f9fb84dd3aa" providerId="LiveId" clId="{DFFE6CFB-24F3-4BD5-A699-BDC901E5CA7B}" dt="2022-04-24T17:41:19.107" v="618" actId="20577"/>
        <pc:sldMkLst>
          <pc:docMk/>
          <pc:sldMk cId="3111662899" sldId="256"/>
        </pc:sldMkLst>
        <pc:spChg chg="mod">
          <ac:chgData name="Vít Bukač" userId="23284f9fb84dd3aa" providerId="LiveId" clId="{DFFE6CFB-24F3-4BD5-A699-BDC901E5CA7B}" dt="2022-04-24T17:40:39.092" v="560" actId="20577"/>
          <ac:spMkLst>
            <pc:docMk/>
            <pc:sldMk cId="3111662899" sldId="256"/>
            <ac:spMk id="3074" creationId="{00000000-0000-0000-0000-000000000000}"/>
          </ac:spMkLst>
        </pc:spChg>
        <pc:spChg chg="mod">
          <ac:chgData name="Vít Bukač" userId="23284f9fb84dd3aa" providerId="LiveId" clId="{DFFE6CFB-24F3-4BD5-A699-BDC901E5CA7B}" dt="2022-04-24T17:41:19.107" v="618" actId="20577"/>
          <ac:spMkLst>
            <pc:docMk/>
            <pc:sldMk cId="3111662899" sldId="256"/>
            <ac:spMk id="3075" creationId="{00000000-0000-0000-0000-000000000000}"/>
          </ac:spMkLst>
        </pc:spChg>
      </pc:sldChg>
      <pc:sldChg chg="modSp mod">
        <pc:chgData name="Vít Bukač" userId="23284f9fb84dd3aa" providerId="LiveId" clId="{DFFE6CFB-24F3-4BD5-A699-BDC901E5CA7B}" dt="2022-04-24T18:18:01.930" v="1322" actId="6549"/>
        <pc:sldMkLst>
          <pc:docMk/>
          <pc:sldMk cId="2025688907" sldId="258"/>
        </pc:sldMkLst>
        <pc:spChg chg="mod">
          <ac:chgData name="Vít Bukač" userId="23284f9fb84dd3aa" providerId="LiveId" clId="{DFFE6CFB-24F3-4BD5-A699-BDC901E5CA7B}" dt="2022-04-24T18:18:01.930" v="1322" actId="6549"/>
          <ac:spMkLst>
            <pc:docMk/>
            <pc:sldMk cId="2025688907" sldId="258"/>
            <ac:spMk id="2" creationId="{00000000-0000-0000-0000-000000000000}"/>
          </ac:spMkLst>
        </pc:spChg>
        <pc:spChg chg="mod">
          <ac:chgData name="Vít Bukač" userId="23284f9fb84dd3aa" providerId="LiveId" clId="{DFFE6CFB-24F3-4BD5-A699-BDC901E5CA7B}" dt="2022-04-24T18:17:01.550" v="1281" actId="6549"/>
          <ac:spMkLst>
            <pc:docMk/>
            <pc:sldMk cId="2025688907" sldId="258"/>
            <ac:spMk id="3" creationId="{00000000-0000-0000-0000-000000000000}"/>
          </ac:spMkLst>
        </pc:spChg>
      </pc:sldChg>
      <pc:sldChg chg="modSp mod">
        <pc:chgData name="Vít Bukač" userId="23284f9fb84dd3aa" providerId="LiveId" clId="{DFFE6CFB-24F3-4BD5-A699-BDC901E5CA7B}" dt="2022-04-24T18:17:35.774" v="1293" actId="20577"/>
        <pc:sldMkLst>
          <pc:docMk/>
          <pc:sldMk cId="482244953" sldId="262"/>
        </pc:sldMkLst>
        <pc:spChg chg="mod">
          <ac:chgData name="Vít Bukač" userId="23284f9fb84dd3aa" providerId="LiveId" clId="{DFFE6CFB-24F3-4BD5-A699-BDC901E5CA7B}" dt="2022-04-24T18:17:35.774" v="1293" actId="20577"/>
          <ac:spMkLst>
            <pc:docMk/>
            <pc:sldMk cId="482244953" sldId="262"/>
            <ac:spMk id="3" creationId="{00000000-0000-0000-0000-000000000000}"/>
          </ac:spMkLst>
        </pc:spChg>
      </pc:sldChg>
      <pc:sldChg chg="del">
        <pc:chgData name="Vít Bukač" userId="23284f9fb84dd3aa" providerId="LiveId" clId="{DFFE6CFB-24F3-4BD5-A699-BDC901E5CA7B}" dt="2022-04-24T18:16:28.314" v="1280" actId="47"/>
        <pc:sldMkLst>
          <pc:docMk/>
          <pc:sldMk cId="1952160695" sldId="266"/>
        </pc:sldMkLst>
      </pc:sldChg>
      <pc:sldChg chg="ord">
        <pc:chgData name="Vít Bukač" userId="23284f9fb84dd3aa" providerId="LiveId" clId="{DFFE6CFB-24F3-4BD5-A699-BDC901E5CA7B}" dt="2022-04-24T18:16:24.474" v="1279"/>
        <pc:sldMkLst>
          <pc:docMk/>
          <pc:sldMk cId="4076507115" sldId="268"/>
        </pc:sldMkLst>
      </pc:sldChg>
      <pc:sldChg chg="modSp mod">
        <pc:chgData name="Vít Bukač" userId="23284f9fb84dd3aa" providerId="LiveId" clId="{DFFE6CFB-24F3-4BD5-A699-BDC901E5CA7B}" dt="2022-04-24T17:58:05.391" v="899" actId="6549"/>
        <pc:sldMkLst>
          <pc:docMk/>
          <pc:sldMk cId="3365316486" sldId="270"/>
        </pc:sldMkLst>
        <pc:spChg chg="mod">
          <ac:chgData name="Vít Bukač" userId="23284f9fb84dd3aa" providerId="LiveId" clId="{DFFE6CFB-24F3-4BD5-A699-BDC901E5CA7B}" dt="2022-04-24T17:58:05.391" v="899" actId="6549"/>
          <ac:spMkLst>
            <pc:docMk/>
            <pc:sldMk cId="3365316486" sldId="270"/>
            <ac:spMk id="3" creationId="{00000000-0000-0000-0000-000000000000}"/>
          </ac:spMkLst>
        </pc:spChg>
      </pc:sldChg>
      <pc:sldChg chg="modSp mod">
        <pc:chgData name="Vít Bukač" userId="23284f9fb84dd3aa" providerId="LiveId" clId="{DFFE6CFB-24F3-4BD5-A699-BDC901E5CA7B}" dt="2022-04-24T18:06:57.306" v="1119" actId="20577"/>
        <pc:sldMkLst>
          <pc:docMk/>
          <pc:sldMk cId="4029598377" sldId="271"/>
        </pc:sldMkLst>
        <pc:spChg chg="mod">
          <ac:chgData name="Vít Bukač" userId="23284f9fb84dd3aa" providerId="LiveId" clId="{DFFE6CFB-24F3-4BD5-A699-BDC901E5CA7B}" dt="2022-04-24T18:06:57.306" v="1119" actId="20577"/>
          <ac:spMkLst>
            <pc:docMk/>
            <pc:sldMk cId="4029598377" sldId="271"/>
            <ac:spMk id="3" creationId="{00000000-0000-0000-0000-000000000000}"/>
          </ac:spMkLst>
        </pc:spChg>
      </pc:sldChg>
      <pc:sldChg chg="modSp mod">
        <pc:chgData name="Vít Bukač" userId="23284f9fb84dd3aa" providerId="LiveId" clId="{DFFE6CFB-24F3-4BD5-A699-BDC901E5CA7B}" dt="2022-04-24T18:14:10.949" v="1231" actId="20577"/>
        <pc:sldMkLst>
          <pc:docMk/>
          <pc:sldMk cId="145156847" sldId="277"/>
        </pc:sldMkLst>
        <pc:spChg chg="mod">
          <ac:chgData name="Vít Bukač" userId="23284f9fb84dd3aa" providerId="LiveId" clId="{DFFE6CFB-24F3-4BD5-A699-BDC901E5CA7B}" dt="2022-04-24T18:14:10.949" v="1231" actId="20577"/>
          <ac:spMkLst>
            <pc:docMk/>
            <pc:sldMk cId="145156847" sldId="277"/>
            <ac:spMk id="2" creationId="{00000000-0000-0000-0000-000000000000}"/>
          </ac:spMkLst>
        </pc:spChg>
      </pc:sldChg>
      <pc:sldChg chg="modSp mod">
        <pc:chgData name="Vít Bukač" userId="23284f9fb84dd3aa" providerId="LiveId" clId="{DFFE6CFB-24F3-4BD5-A699-BDC901E5CA7B}" dt="2022-04-24T17:21:34.779" v="155" actId="20577"/>
        <pc:sldMkLst>
          <pc:docMk/>
          <pc:sldMk cId="3002937169" sldId="279"/>
        </pc:sldMkLst>
        <pc:spChg chg="mod">
          <ac:chgData name="Vít Bukač" userId="23284f9fb84dd3aa" providerId="LiveId" clId="{DFFE6CFB-24F3-4BD5-A699-BDC901E5CA7B}" dt="2022-04-24T17:21:34.779" v="155" actId="20577"/>
          <ac:spMkLst>
            <pc:docMk/>
            <pc:sldMk cId="3002937169" sldId="279"/>
            <ac:spMk id="2" creationId="{00000000-0000-0000-0000-000000000000}"/>
          </ac:spMkLst>
        </pc:spChg>
      </pc:sldChg>
      <pc:sldChg chg="modSp mod">
        <pc:chgData name="Vít Bukač" userId="23284f9fb84dd3aa" providerId="LiveId" clId="{DFFE6CFB-24F3-4BD5-A699-BDC901E5CA7B}" dt="2022-04-24T18:14:54.955" v="1275" actId="207"/>
        <pc:sldMkLst>
          <pc:docMk/>
          <pc:sldMk cId="2197474809" sldId="281"/>
        </pc:sldMkLst>
        <pc:spChg chg="mod">
          <ac:chgData name="Vít Bukač" userId="23284f9fb84dd3aa" providerId="LiveId" clId="{DFFE6CFB-24F3-4BD5-A699-BDC901E5CA7B}" dt="2022-04-24T18:14:35.722" v="1242" actId="20577"/>
          <ac:spMkLst>
            <pc:docMk/>
            <pc:sldMk cId="2197474809" sldId="281"/>
            <ac:spMk id="2" creationId="{00000000-0000-0000-0000-000000000000}"/>
          </ac:spMkLst>
        </pc:spChg>
        <pc:spChg chg="mod">
          <ac:chgData name="Vít Bukač" userId="23284f9fb84dd3aa" providerId="LiveId" clId="{DFFE6CFB-24F3-4BD5-A699-BDC901E5CA7B}" dt="2022-04-24T18:14:54.955" v="1275" actId="207"/>
          <ac:spMkLst>
            <pc:docMk/>
            <pc:sldMk cId="2197474809" sldId="281"/>
            <ac:spMk id="3" creationId="{00000000-0000-0000-0000-000000000000}"/>
          </ac:spMkLst>
        </pc:spChg>
      </pc:sldChg>
      <pc:sldChg chg="modSp mod">
        <pc:chgData name="Vít Bukač" userId="23284f9fb84dd3aa" providerId="LiveId" clId="{DFFE6CFB-24F3-4BD5-A699-BDC901E5CA7B}" dt="2022-04-24T17:21:14.612" v="144" actId="20577"/>
        <pc:sldMkLst>
          <pc:docMk/>
          <pc:sldMk cId="157657621" sldId="288"/>
        </pc:sldMkLst>
        <pc:spChg chg="mod">
          <ac:chgData name="Vít Bukač" userId="23284f9fb84dd3aa" providerId="LiveId" clId="{DFFE6CFB-24F3-4BD5-A699-BDC901E5CA7B}" dt="2022-04-24T17:21:14.612" v="144" actId="20577"/>
          <ac:spMkLst>
            <pc:docMk/>
            <pc:sldMk cId="157657621" sldId="288"/>
            <ac:spMk id="2" creationId="{00000000-0000-0000-0000-000000000000}"/>
          </ac:spMkLst>
        </pc:spChg>
      </pc:sldChg>
      <pc:sldChg chg="modSp del mod">
        <pc:chgData name="Vít Bukač" userId="23284f9fb84dd3aa" providerId="LiveId" clId="{DFFE6CFB-24F3-4BD5-A699-BDC901E5CA7B}" dt="2022-04-24T18:16:28.314" v="1280" actId="47"/>
        <pc:sldMkLst>
          <pc:docMk/>
          <pc:sldMk cId="571987604" sldId="290"/>
        </pc:sldMkLst>
        <pc:spChg chg="mod">
          <ac:chgData name="Vít Bukač" userId="23284f9fb84dd3aa" providerId="LiveId" clId="{DFFE6CFB-24F3-4BD5-A699-BDC901E5CA7B}" dt="2022-04-24T17:20:00.380" v="46" actId="20577"/>
          <ac:spMkLst>
            <pc:docMk/>
            <pc:sldMk cId="571987604" sldId="290"/>
            <ac:spMk id="2" creationId="{00000000-0000-0000-0000-000000000000}"/>
          </ac:spMkLst>
        </pc:spChg>
      </pc:sldChg>
      <pc:sldChg chg="modSp mod">
        <pc:chgData name="Vít Bukač" userId="23284f9fb84dd3aa" providerId="LiveId" clId="{DFFE6CFB-24F3-4BD5-A699-BDC901E5CA7B}" dt="2022-04-24T17:43:01.779" v="636" actId="20577"/>
        <pc:sldMkLst>
          <pc:docMk/>
          <pc:sldMk cId="58445206" sldId="311"/>
        </pc:sldMkLst>
        <pc:spChg chg="mod">
          <ac:chgData name="Vít Bukač" userId="23284f9fb84dd3aa" providerId="LiveId" clId="{DFFE6CFB-24F3-4BD5-A699-BDC901E5CA7B}" dt="2022-04-24T17:43:01.779" v="636" actId="20577"/>
          <ac:spMkLst>
            <pc:docMk/>
            <pc:sldMk cId="58445206" sldId="311"/>
            <ac:spMk id="2" creationId="{23499DAC-4D20-4C4E-A5D4-336F6A993DE2}"/>
          </ac:spMkLst>
        </pc:spChg>
        <pc:spChg chg="mod">
          <ac:chgData name="Vít Bukač" userId="23284f9fb84dd3aa" providerId="LiveId" clId="{DFFE6CFB-24F3-4BD5-A699-BDC901E5CA7B}" dt="2022-04-24T17:35:55.268" v="343" actId="404"/>
          <ac:spMkLst>
            <pc:docMk/>
            <pc:sldMk cId="58445206" sldId="311"/>
            <ac:spMk id="4" creationId="{B7646FEE-DF14-40D2-99A3-0CA44E6848AA}"/>
          </ac:spMkLst>
        </pc:spChg>
      </pc:sldChg>
      <pc:sldChg chg="modSp mod">
        <pc:chgData name="Vít Bukač" userId="23284f9fb84dd3aa" providerId="LiveId" clId="{DFFE6CFB-24F3-4BD5-A699-BDC901E5CA7B}" dt="2022-04-24T17:23:58.428" v="228" actId="20577"/>
        <pc:sldMkLst>
          <pc:docMk/>
          <pc:sldMk cId="616453802" sldId="313"/>
        </pc:sldMkLst>
        <pc:spChg chg="mod">
          <ac:chgData name="Vít Bukač" userId="23284f9fb84dd3aa" providerId="LiveId" clId="{DFFE6CFB-24F3-4BD5-A699-BDC901E5CA7B}" dt="2022-04-24T17:23:58.428" v="228" actId="20577"/>
          <ac:spMkLst>
            <pc:docMk/>
            <pc:sldMk cId="616453802" sldId="313"/>
            <ac:spMk id="2" creationId="{00000000-0000-0000-0000-000000000000}"/>
          </ac:spMkLst>
        </pc:spChg>
      </pc:sldChg>
      <pc:sldChg chg="del">
        <pc:chgData name="Vít Bukač" userId="23284f9fb84dd3aa" providerId="LiveId" clId="{DFFE6CFB-24F3-4BD5-A699-BDC901E5CA7B}" dt="2022-04-24T18:11:47.860" v="1122" actId="47"/>
        <pc:sldMkLst>
          <pc:docMk/>
          <pc:sldMk cId="55048371" sldId="315"/>
        </pc:sldMkLst>
      </pc:sldChg>
      <pc:sldChg chg="ord">
        <pc:chgData name="Vít Bukač" userId="23284f9fb84dd3aa" providerId="LiveId" clId="{DFFE6CFB-24F3-4BD5-A699-BDC901E5CA7B}" dt="2022-04-24T18:16:22.954" v="1277"/>
        <pc:sldMkLst>
          <pc:docMk/>
          <pc:sldMk cId="2529296241" sldId="320"/>
        </pc:sldMkLst>
      </pc:sldChg>
      <pc:sldChg chg="addSp delSp modSp mod">
        <pc:chgData name="Vít Bukač" userId="23284f9fb84dd3aa" providerId="LiveId" clId="{DFFE6CFB-24F3-4BD5-A699-BDC901E5CA7B}" dt="2022-04-24T18:09:21.380" v="1121" actId="22"/>
        <pc:sldMkLst>
          <pc:docMk/>
          <pc:sldMk cId="3032646847" sldId="321"/>
        </pc:sldMkLst>
        <pc:spChg chg="add del mod">
          <ac:chgData name="Vít Bukač" userId="23284f9fb84dd3aa" providerId="LiveId" clId="{DFFE6CFB-24F3-4BD5-A699-BDC901E5CA7B}" dt="2022-04-24T18:09:21.380" v="1121" actId="22"/>
          <ac:spMkLst>
            <pc:docMk/>
            <pc:sldMk cId="3032646847" sldId="321"/>
            <ac:spMk id="3" creationId="{B0C2594C-89A6-4177-96AE-1F74D241EB13}"/>
          </ac:spMkLst>
        </pc:spChg>
        <pc:picChg chg="add mod ord">
          <ac:chgData name="Vít Bukač" userId="23284f9fb84dd3aa" providerId="LiveId" clId="{DFFE6CFB-24F3-4BD5-A699-BDC901E5CA7B}" dt="2022-04-24T18:09:21.380" v="1121" actId="22"/>
          <ac:picMkLst>
            <pc:docMk/>
            <pc:sldMk cId="3032646847" sldId="321"/>
            <ac:picMk id="5" creationId="{90D0D16D-15A0-4514-88ED-86F76A2A0AE4}"/>
          </ac:picMkLst>
        </pc:picChg>
        <pc:picChg chg="del">
          <ac:chgData name="Vít Bukač" userId="23284f9fb84dd3aa" providerId="LiveId" clId="{DFFE6CFB-24F3-4BD5-A699-BDC901E5CA7B}" dt="2022-04-24T18:08:48.925" v="1120" actId="21"/>
          <ac:picMkLst>
            <pc:docMk/>
            <pc:sldMk cId="3032646847" sldId="321"/>
            <ac:picMk id="3074" creationId="{455C776A-2B1F-4E32-97C8-27C49AA7ED11}"/>
          </ac:picMkLst>
        </pc:picChg>
      </pc:sldChg>
      <pc:sldChg chg="modSp mod">
        <pc:chgData name="Vít Bukač" userId="23284f9fb84dd3aa" providerId="LiveId" clId="{DFFE6CFB-24F3-4BD5-A699-BDC901E5CA7B}" dt="2022-04-24T18:13:22.305" v="1223" actId="27636"/>
        <pc:sldMkLst>
          <pc:docMk/>
          <pc:sldMk cId="2206888762" sldId="322"/>
        </pc:sldMkLst>
        <pc:spChg chg="mod">
          <ac:chgData name="Vít Bukač" userId="23284f9fb84dd3aa" providerId="LiveId" clId="{DFFE6CFB-24F3-4BD5-A699-BDC901E5CA7B}" dt="2022-04-24T18:12:39.573" v="1181" actId="6549"/>
          <ac:spMkLst>
            <pc:docMk/>
            <pc:sldMk cId="2206888762" sldId="322"/>
            <ac:spMk id="2" creationId="{FA6583A3-9AB2-41B4-8DE7-CE99AC6378D2}"/>
          </ac:spMkLst>
        </pc:spChg>
        <pc:spChg chg="mod">
          <ac:chgData name="Vít Bukač" userId="23284f9fb84dd3aa" providerId="LiveId" clId="{DFFE6CFB-24F3-4BD5-A699-BDC901E5CA7B}" dt="2022-04-24T18:13:22.305" v="1223" actId="27636"/>
          <ac:spMkLst>
            <pc:docMk/>
            <pc:sldMk cId="2206888762" sldId="322"/>
            <ac:spMk id="3" creationId="{4E7441E2-54D6-413D-AE90-87E03EACD2A8}"/>
          </ac:spMkLst>
        </pc:spChg>
      </pc:sldChg>
      <pc:sldChg chg="addSp modSp new mod">
        <pc:chgData name="Vít Bukač" userId="23284f9fb84dd3aa" providerId="LiveId" clId="{DFFE6CFB-24F3-4BD5-A699-BDC901E5CA7B}" dt="2022-04-24T17:43:06.851" v="637" actId="6549"/>
        <pc:sldMkLst>
          <pc:docMk/>
          <pc:sldMk cId="1001892193" sldId="323"/>
        </pc:sldMkLst>
        <pc:spChg chg="mod">
          <ac:chgData name="Vít Bukač" userId="23284f9fb84dd3aa" providerId="LiveId" clId="{DFFE6CFB-24F3-4BD5-A699-BDC901E5CA7B}" dt="2022-04-24T17:43:06.851" v="637" actId="6549"/>
          <ac:spMkLst>
            <pc:docMk/>
            <pc:sldMk cId="1001892193" sldId="323"/>
            <ac:spMk id="2" creationId="{F4CB43F4-5BF0-4AFA-942B-B4B9469208FB}"/>
          </ac:spMkLst>
        </pc:spChg>
        <pc:spChg chg="mod">
          <ac:chgData name="Vít Bukač" userId="23284f9fb84dd3aa" providerId="LiveId" clId="{DFFE6CFB-24F3-4BD5-A699-BDC901E5CA7B}" dt="2022-04-24T17:42:22.516" v="621" actId="6549"/>
          <ac:spMkLst>
            <pc:docMk/>
            <pc:sldMk cId="1001892193" sldId="323"/>
            <ac:spMk id="3" creationId="{EBFB67FA-C6EF-4BE0-B6BC-59A07671F202}"/>
          </ac:spMkLst>
        </pc:spChg>
        <pc:spChg chg="add mod">
          <ac:chgData name="Vít Bukač" userId="23284f9fb84dd3aa" providerId="LiveId" clId="{DFFE6CFB-24F3-4BD5-A699-BDC901E5CA7B}" dt="2022-04-24T17:35:48.453" v="342" actId="404"/>
          <ac:spMkLst>
            <pc:docMk/>
            <pc:sldMk cId="1001892193" sldId="323"/>
            <ac:spMk id="4" creationId="{7AE48F38-DFC3-4EFD-9EEE-E33B8F569414}"/>
          </ac:spMkLst>
        </pc:spChg>
      </pc:sldChg>
      <pc:sldChg chg="addSp modSp new mod">
        <pc:chgData name="Vít Bukač" userId="23284f9fb84dd3aa" providerId="LiveId" clId="{DFFE6CFB-24F3-4BD5-A699-BDC901E5CA7B}" dt="2022-04-24T17:48:53.968" v="871" actId="207"/>
        <pc:sldMkLst>
          <pc:docMk/>
          <pc:sldMk cId="2113596187" sldId="324"/>
        </pc:sldMkLst>
        <pc:spChg chg="mod">
          <ac:chgData name="Vít Bukač" userId="23284f9fb84dd3aa" providerId="LiveId" clId="{DFFE6CFB-24F3-4BD5-A699-BDC901E5CA7B}" dt="2022-04-24T17:43:28.122" v="691" actId="20577"/>
          <ac:spMkLst>
            <pc:docMk/>
            <pc:sldMk cId="2113596187" sldId="324"/>
            <ac:spMk id="2" creationId="{EEF88E7D-81E8-4AE4-8127-992DEFFE73DB}"/>
          </ac:spMkLst>
        </pc:spChg>
        <pc:spChg chg="mod">
          <ac:chgData name="Vít Bukač" userId="23284f9fb84dd3aa" providerId="LiveId" clId="{DFFE6CFB-24F3-4BD5-A699-BDC901E5CA7B}" dt="2022-04-24T17:48:53.968" v="871" actId="207"/>
          <ac:spMkLst>
            <pc:docMk/>
            <pc:sldMk cId="2113596187" sldId="324"/>
            <ac:spMk id="3" creationId="{EED061CD-6774-4893-9F81-4CEC3A939B78}"/>
          </ac:spMkLst>
        </pc:spChg>
        <pc:spChg chg="add mod">
          <ac:chgData name="Vít Bukač" userId="23284f9fb84dd3aa" providerId="LiveId" clId="{DFFE6CFB-24F3-4BD5-A699-BDC901E5CA7B}" dt="2022-04-24T17:47:54.762" v="854" actId="20577"/>
          <ac:spMkLst>
            <pc:docMk/>
            <pc:sldMk cId="2113596187" sldId="324"/>
            <ac:spMk id="4" creationId="{428C9810-38AC-41BB-A72C-DADD4C6D0AB5}"/>
          </ac:spMkLst>
        </pc:spChg>
      </pc:sldChg>
    </pc:docChg>
  </pc:docChgLst>
  <pc:docChgLst>
    <pc:chgData name="Vít Bukač" userId="23284f9fb84dd3aa" providerId="LiveId" clId="{88D1612A-A231-470D-AE94-F878DAC83401}"/>
    <pc:docChg chg="undo custSel addSld delSld modSld">
      <pc:chgData name="Vít Bukač" userId="23284f9fb84dd3aa" providerId="LiveId" clId="{88D1612A-A231-470D-AE94-F878DAC83401}" dt="2023-04-23T18:54:22.261" v="157" actId="6549"/>
      <pc:docMkLst>
        <pc:docMk/>
      </pc:docMkLst>
      <pc:sldChg chg="addSp modSp mod">
        <pc:chgData name="Vít Bukač" userId="23284f9fb84dd3aa" providerId="LiveId" clId="{88D1612A-A231-470D-AE94-F878DAC83401}" dt="2023-04-23T18:36:40.536" v="19" actId="20577"/>
        <pc:sldMkLst>
          <pc:docMk/>
          <pc:sldMk cId="1574001863" sldId="260"/>
        </pc:sldMkLst>
        <pc:spChg chg="mod">
          <ac:chgData name="Vít Bukač" userId="23284f9fb84dd3aa" providerId="LiveId" clId="{88D1612A-A231-470D-AE94-F878DAC83401}" dt="2023-04-23T18:35:21.696" v="15" actId="20577"/>
          <ac:spMkLst>
            <pc:docMk/>
            <pc:sldMk cId="1574001863" sldId="260"/>
            <ac:spMk id="2" creationId="{00000000-0000-0000-0000-000000000000}"/>
          </ac:spMkLst>
        </pc:spChg>
        <pc:spChg chg="mod">
          <ac:chgData name="Vít Bukač" userId="23284f9fb84dd3aa" providerId="LiveId" clId="{88D1612A-A231-470D-AE94-F878DAC83401}" dt="2023-04-23T18:36:02.345" v="16" actId="33524"/>
          <ac:spMkLst>
            <pc:docMk/>
            <pc:sldMk cId="1574001863" sldId="260"/>
            <ac:spMk id="3" creationId="{00000000-0000-0000-0000-000000000000}"/>
          </ac:spMkLst>
        </pc:spChg>
        <pc:spChg chg="add mod">
          <ac:chgData name="Vít Bukač" userId="23284f9fb84dd3aa" providerId="LiveId" clId="{88D1612A-A231-470D-AE94-F878DAC83401}" dt="2023-04-23T18:36:40.536" v="19" actId="20577"/>
          <ac:spMkLst>
            <pc:docMk/>
            <pc:sldMk cId="1574001863" sldId="260"/>
            <ac:spMk id="5" creationId="{5725856D-3C1A-E489-5412-376DD62C68FA}"/>
          </ac:spMkLst>
        </pc:spChg>
      </pc:sldChg>
      <pc:sldChg chg="modSp mod">
        <pc:chgData name="Vít Bukač" userId="23284f9fb84dd3aa" providerId="LiveId" clId="{88D1612A-A231-470D-AE94-F878DAC83401}" dt="2023-04-23T18:37:50.825" v="26" actId="20577"/>
        <pc:sldMkLst>
          <pc:docMk/>
          <pc:sldMk cId="2581452512" sldId="261"/>
        </pc:sldMkLst>
        <pc:spChg chg="mod">
          <ac:chgData name="Vít Bukač" userId="23284f9fb84dd3aa" providerId="LiveId" clId="{88D1612A-A231-470D-AE94-F878DAC83401}" dt="2023-04-23T18:37:50.825" v="26" actId="20577"/>
          <ac:spMkLst>
            <pc:docMk/>
            <pc:sldMk cId="2581452512" sldId="261"/>
            <ac:spMk id="3" creationId="{00000000-0000-0000-0000-000000000000}"/>
          </ac:spMkLst>
        </pc:spChg>
      </pc:sldChg>
      <pc:sldChg chg="del">
        <pc:chgData name="Vít Bukač" userId="23284f9fb84dd3aa" providerId="LiveId" clId="{88D1612A-A231-470D-AE94-F878DAC83401}" dt="2023-04-23T18:38:57.285" v="28" actId="47"/>
        <pc:sldMkLst>
          <pc:docMk/>
          <pc:sldMk cId="2606875102" sldId="272"/>
        </pc:sldMkLst>
      </pc:sldChg>
      <pc:sldChg chg="del">
        <pc:chgData name="Vít Bukač" userId="23284f9fb84dd3aa" providerId="LiveId" clId="{88D1612A-A231-470D-AE94-F878DAC83401}" dt="2023-04-23T18:38:50.886" v="27" actId="47"/>
        <pc:sldMkLst>
          <pc:docMk/>
          <pc:sldMk cId="1215943821" sldId="284"/>
        </pc:sldMkLst>
      </pc:sldChg>
      <pc:sldChg chg="del">
        <pc:chgData name="Vít Bukač" userId="23284f9fb84dd3aa" providerId="LiveId" clId="{88D1612A-A231-470D-AE94-F878DAC83401}" dt="2023-04-23T18:38:57.285" v="28" actId="47"/>
        <pc:sldMkLst>
          <pc:docMk/>
          <pc:sldMk cId="2651329930" sldId="297"/>
        </pc:sldMkLst>
      </pc:sldChg>
      <pc:sldChg chg="del">
        <pc:chgData name="Vít Bukač" userId="23284f9fb84dd3aa" providerId="LiveId" clId="{88D1612A-A231-470D-AE94-F878DAC83401}" dt="2023-04-23T18:35:03.668" v="0" actId="2696"/>
        <pc:sldMkLst>
          <pc:docMk/>
          <pc:sldMk cId="3514977540" sldId="305"/>
        </pc:sldMkLst>
      </pc:sldChg>
      <pc:sldChg chg="del">
        <pc:chgData name="Vít Bukač" userId="23284f9fb84dd3aa" providerId="LiveId" clId="{88D1612A-A231-470D-AE94-F878DAC83401}" dt="2023-04-23T18:46:58.552" v="151" actId="47"/>
        <pc:sldMkLst>
          <pc:docMk/>
          <pc:sldMk cId="2206888762" sldId="322"/>
        </pc:sldMkLst>
      </pc:sldChg>
      <pc:sldChg chg="modSp mod">
        <pc:chgData name="Vít Bukač" userId="23284f9fb84dd3aa" providerId="LiveId" clId="{88D1612A-A231-470D-AE94-F878DAC83401}" dt="2023-04-23T18:54:22.261" v="157" actId="6549"/>
        <pc:sldMkLst>
          <pc:docMk/>
          <pc:sldMk cId="2113596187" sldId="324"/>
        </pc:sldMkLst>
        <pc:spChg chg="mod">
          <ac:chgData name="Vít Bukač" userId="23284f9fb84dd3aa" providerId="LiveId" clId="{88D1612A-A231-470D-AE94-F878DAC83401}" dt="2023-04-23T18:54:22.261" v="157" actId="6549"/>
          <ac:spMkLst>
            <pc:docMk/>
            <pc:sldMk cId="2113596187" sldId="324"/>
            <ac:spMk id="4" creationId="{428C9810-38AC-41BB-A72C-DADD4C6D0AB5}"/>
          </ac:spMkLst>
        </pc:spChg>
      </pc:sldChg>
      <pc:sldChg chg="addSp modSp new mod">
        <pc:chgData name="Vít Bukač" userId="23284f9fb84dd3aa" providerId="LiveId" clId="{88D1612A-A231-470D-AE94-F878DAC83401}" dt="2023-04-23T18:46:47.288" v="150" actId="1076"/>
        <pc:sldMkLst>
          <pc:docMk/>
          <pc:sldMk cId="2523560451" sldId="325"/>
        </pc:sldMkLst>
        <pc:spChg chg="mod">
          <ac:chgData name="Vít Bukač" userId="23284f9fb84dd3aa" providerId="LiveId" clId="{88D1612A-A231-470D-AE94-F878DAC83401}" dt="2023-04-23T18:40:23.440" v="30"/>
          <ac:spMkLst>
            <pc:docMk/>
            <pc:sldMk cId="2523560451" sldId="325"/>
            <ac:spMk id="2" creationId="{F1B5B16E-C096-855F-4BC0-5779BB3D8DA4}"/>
          </ac:spMkLst>
        </pc:spChg>
        <pc:spChg chg="mod">
          <ac:chgData name="Vít Bukač" userId="23284f9fb84dd3aa" providerId="LiveId" clId="{88D1612A-A231-470D-AE94-F878DAC83401}" dt="2023-04-23T18:46:26.755" v="146" actId="6549"/>
          <ac:spMkLst>
            <pc:docMk/>
            <pc:sldMk cId="2523560451" sldId="325"/>
            <ac:spMk id="3" creationId="{D12FDD6A-725D-7711-F69E-2718EABC38D8}"/>
          </ac:spMkLst>
        </pc:spChg>
        <pc:spChg chg="add mod">
          <ac:chgData name="Vít Bukač" userId="23284f9fb84dd3aa" providerId="LiveId" clId="{88D1612A-A231-470D-AE94-F878DAC83401}" dt="2023-04-23T18:46:47.288" v="150" actId="1076"/>
          <ac:spMkLst>
            <pc:docMk/>
            <pc:sldMk cId="2523560451" sldId="325"/>
            <ac:spMk id="4" creationId="{49815C3E-C47A-927B-98CE-69DC3E79A0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39DA-F720-4F89-B010-0A846451ADE8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51DF-74EA-4F62-8B99-F2526B7B3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6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29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6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74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55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991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083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48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279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300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806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52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780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5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28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41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108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481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561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214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72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246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25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7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65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15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6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60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62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98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1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03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92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3942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7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33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62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40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59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3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94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3157A-ABBB-4043-892F-FCAAF0D1C6F4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3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endmicro.com/en_us/research/17/i/emotet-returns-starts-spreading-via-spam-botne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security5magics.blogspot.com/2018/07/july-emotet-encoded-powershell-observed.html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guardian.com/blog/what-fileless-malware-or-non-malware-attack-definition-and-best-practices-fileless-malwar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ttack.mitr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hedfirreport.com/2022/11/28/emotet-strikes-again-lnk-file-leads-to-domain-wide-ransomwar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uckoosandbox/cuckoo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dd632948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introduction-to-malware-analysi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wdstrike.com/cybersecurity-101/malware/malware-analys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2027238" y="476250"/>
            <a:ext cx="5973762" cy="1873250"/>
          </a:xfrm>
        </p:spPr>
        <p:txBody>
          <a:bodyPr>
            <a:normAutofit/>
          </a:bodyPr>
          <a:lstStyle/>
          <a:p>
            <a:r>
              <a:rPr lang="en-US" dirty="0"/>
              <a:t>Dynamic black-box analysis of malware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2027238" y="3160295"/>
            <a:ext cx="7453645" cy="1411705"/>
          </a:xfrm>
        </p:spPr>
        <p:txBody>
          <a:bodyPr>
            <a:normAutofit/>
          </a:bodyPr>
          <a:lstStyle/>
          <a:p>
            <a:r>
              <a:rPr lang="en-US" sz="2400" dirty="0"/>
              <a:t>Vít Bukač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PV204 Security Technologies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66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7C0E-21A4-4F62-AB73-EB72FE45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Emotet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E37E88-519F-44D3-B9FF-21987CC100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10" y="1582738"/>
            <a:ext cx="67029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3FCDB3-0889-4DF0-8D6E-AEFB83611ACE}"/>
              </a:ext>
            </a:extLst>
          </p:cNvPr>
          <p:cNvSpPr/>
          <p:nvPr/>
        </p:nvSpPr>
        <p:spPr>
          <a:xfrm>
            <a:off x="428513" y="6005906"/>
            <a:ext cx="1133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i="1" dirty="0"/>
              <a:t>Don Ovid </a:t>
            </a:r>
            <a:r>
              <a:rPr lang="en-US" sz="1600" i="1" dirty="0" err="1"/>
              <a:t>Ladores</a:t>
            </a:r>
            <a:r>
              <a:rPr lang="en-US" sz="1600" i="1" dirty="0"/>
              <a:t>, EMOTET Returns, Starts Spreading via Spam Botnet, 2017. URL: </a:t>
            </a:r>
            <a:r>
              <a:rPr lang="en-US" sz="1600" i="1" dirty="0">
                <a:hlinkClick r:id="rId4"/>
              </a:rPr>
              <a:t>https://www.trendmicro.com/en_us/research/17/i/emotet-returns-starts-spreading-via-spam-botnet.html</a:t>
            </a:r>
            <a:r>
              <a:rPr lang="en-US" sz="16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874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Emotet</a:t>
            </a:r>
            <a:r>
              <a:rPr lang="en-US" dirty="0"/>
              <a:t>: Infection vector – 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Subject</a:t>
            </a:r>
            <a:endParaRPr lang="cs-CZ" dirty="0"/>
          </a:p>
          <a:p>
            <a:pPr lvl="1"/>
            <a:r>
              <a:rPr lang="en-US" dirty="0"/>
              <a:t>“Account blocked”</a:t>
            </a:r>
          </a:p>
          <a:p>
            <a:pPr lvl="1"/>
            <a:r>
              <a:rPr lang="en-US" dirty="0"/>
              <a:t>“Package to be delivered”</a:t>
            </a:r>
          </a:p>
          <a:p>
            <a:pPr lvl="1"/>
            <a:r>
              <a:rPr lang="en-US" dirty="0"/>
              <a:t>“Expiring subscription”</a:t>
            </a:r>
          </a:p>
          <a:p>
            <a:pPr lvl="1"/>
            <a:r>
              <a:rPr lang="en-US" dirty="0"/>
              <a:t>“Invoice” / “Receipt” / “Parchment”</a:t>
            </a:r>
          </a:p>
          <a:p>
            <a:r>
              <a:rPr lang="cs-CZ" dirty="0"/>
              <a:t>Signs</a:t>
            </a:r>
          </a:p>
          <a:p>
            <a:pPr lvl="1"/>
            <a:r>
              <a:rPr lang="en-US" dirty="0"/>
              <a:t>Unexpected sender address (1)</a:t>
            </a:r>
          </a:p>
          <a:p>
            <a:pPr lvl="1"/>
            <a:r>
              <a:rPr lang="en-US" dirty="0"/>
              <a:t>Graphic errors (2)</a:t>
            </a:r>
          </a:p>
          <a:p>
            <a:pPr lvl="1"/>
            <a:r>
              <a:rPr lang="en-US" dirty="0"/>
              <a:t>Erroneous info (3)</a:t>
            </a:r>
          </a:p>
          <a:p>
            <a:pPr lvl="1"/>
            <a:r>
              <a:rPr lang="en-US" dirty="0"/>
              <a:t>Links to unexpected URL (4)</a:t>
            </a:r>
          </a:p>
          <a:p>
            <a:pPr lvl="1"/>
            <a:r>
              <a:rPr lang="en-US" dirty="0"/>
              <a:t>Links to same URL</a:t>
            </a:r>
          </a:p>
          <a:p>
            <a:pPr lvl="1"/>
            <a:r>
              <a:rPr lang="en-US" dirty="0"/>
              <a:t>Generic salutation</a:t>
            </a:r>
            <a:endParaRPr lang="cs-CZ" dirty="0"/>
          </a:p>
          <a:p>
            <a:pPr lvl="1"/>
            <a:r>
              <a:rPr lang="en-US" dirty="0"/>
              <a:t>Use of threats, sense of urgency</a:t>
            </a:r>
          </a:p>
          <a:p>
            <a:endParaRPr lang="en-US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2" y="1764664"/>
            <a:ext cx="4393966" cy="47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D536-6BED-4908-B69E-C289CF7F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Emotet</a:t>
            </a:r>
            <a:r>
              <a:rPr lang="en-US" dirty="0"/>
              <a:t>: Macros and </a:t>
            </a:r>
            <a:r>
              <a:rPr lang="en-US" dirty="0" err="1"/>
              <a:t>Powershell</a:t>
            </a:r>
            <a:r>
              <a:rPr lang="en-US" dirty="0"/>
              <a:t> </a:t>
            </a:r>
          </a:p>
        </p:txBody>
      </p:sp>
      <p:pic>
        <p:nvPicPr>
          <p:cNvPr id="2050" name="Picture 2" descr="Emotet Macro Malware">
            <a:extLst>
              <a:ext uri="{FF2B5EF4-FFF2-40B4-BE49-F238E27FC236}">
                <a16:creationId xmlns:a16="http://schemas.microsoft.com/office/drawing/2014/main" id="{CC135301-B2C9-4675-8F10-795D987E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" y="1934913"/>
            <a:ext cx="5181599" cy="28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377AF2-76C7-411A-8063-A6B373E87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05" y="1599646"/>
            <a:ext cx="7429500" cy="1866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5D8C31-EE11-426C-AFAF-847EB4AE356F}"/>
              </a:ext>
            </a:extLst>
          </p:cNvPr>
          <p:cNvSpPr/>
          <p:nvPr/>
        </p:nvSpPr>
        <p:spPr>
          <a:xfrm>
            <a:off x="428513" y="6120206"/>
            <a:ext cx="1133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i="1" dirty="0"/>
              <a:t>Security Magic Blog, July 2018, </a:t>
            </a:r>
            <a:r>
              <a:rPr lang="en-US" sz="1600" i="1" dirty="0" err="1"/>
              <a:t>Emotet</a:t>
            </a:r>
            <a:r>
              <a:rPr lang="en-US" sz="1600" i="1" dirty="0"/>
              <a:t> Encoded </a:t>
            </a:r>
            <a:r>
              <a:rPr lang="en-US" sz="1600" i="1" dirty="0" err="1"/>
              <a:t>Powershell</a:t>
            </a:r>
            <a:r>
              <a:rPr lang="en-US" sz="1600" i="1" dirty="0"/>
              <a:t> Observed. URL: </a:t>
            </a:r>
            <a:r>
              <a:rPr lang="en-US" sz="1600" i="1" dirty="0">
                <a:hlinkClick r:id="rId5"/>
              </a:rPr>
              <a:t>https://security5magics.blogspot.com/2018/07/july-emotet-encoded-powershell-observed.html</a:t>
            </a:r>
            <a:r>
              <a:rPr lang="en-US" sz="1600" i="1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146F35-4396-4E93-A339-2961FEFD9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180" y="4416047"/>
            <a:ext cx="74390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001-3730-4A73-ADB0-B69256F9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Emotet</a:t>
            </a:r>
            <a:r>
              <a:rPr lang="en-US" dirty="0"/>
              <a:t>: 2</a:t>
            </a:r>
            <a:r>
              <a:rPr lang="en-US" baseline="30000" dirty="0"/>
              <a:t>nd</a:t>
            </a:r>
            <a:r>
              <a:rPr lang="en-US" dirty="0"/>
              <a:t> stage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0D16D-15A0-4514-88ED-86F76A2A0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875" y="2048669"/>
            <a:ext cx="10382250" cy="3905250"/>
          </a:xfrm>
        </p:spPr>
      </p:pic>
    </p:spTree>
    <p:extLst>
      <p:ext uri="{BB962C8B-B14F-4D97-AF65-F5344CB8AC3E}">
        <p14:creationId xmlns:p14="http://schemas.microsoft.com/office/powerpoint/2010/main" val="303264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BE55-E23C-40E8-BD6E-ED187EDF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Malwareless/Fileless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18C4-7DDB-4581-83D5-158574271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fontAlgn="base">
              <a:buFont typeface="+mj-lt"/>
              <a:buAutoNum type="arabicPeriod"/>
            </a:pPr>
            <a:r>
              <a:rPr lang="en-US" sz="2400" dirty="0"/>
              <a:t>Has </a:t>
            </a:r>
            <a:r>
              <a:rPr lang="en-US" sz="2400" dirty="0">
                <a:solidFill>
                  <a:srgbClr val="0070C0"/>
                </a:solidFill>
              </a:rPr>
              <a:t>no identifiable code or signature </a:t>
            </a:r>
            <a:r>
              <a:rPr lang="en-US" sz="2400" dirty="0"/>
              <a:t>that allows typical antivirus tools to detect it. 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2400" dirty="0"/>
              <a:t>Lives in your computer's RAM. Thus, it is also known as memory-based malware.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2400" dirty="0"/>
              <a:t>Uses </a:t>
            </a:r>
            <a:r>
              <a:rPr lang="en-US" sz="2400" dirty="0">
                <a:solidFill>
                  <a:srgbClr val="0070C0"/>
                </a:solidFill>
              </a:rPr>
              <a:t>processes that are native to the operating system </a:t>
            </a:r>
            <a:r>
              <a:rPr lang="en-US" sz="2400" dirty="0"/>
              <a:t>you are using in order to carry out the attack.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2400" dirty="0"/>
              <a:t>May be paired with other types of malware.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2400" dirty="0"/>
              <a:t>May be able to circumvent application whitelisting, a process that allows only approved applications to be installed on a machine. Fileless malware takes advantage of approved applications that are already on your system.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A89FB-2054-451E-9D02-BF60677D2082}"/>
              </a:ext>
            </a:extLst>
          </p:cNvPr>
          <p:cNvSpPr/>
          <p:nvPr/>
        </p:nvSpPr>
        <p:spPr>
          <a:xfrm>
            <a:off x="428513" y="5775752"/>
            <a:ext cx="1133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600" i="1" dirty="0"/>
              <a:t>Ellen Zhang, </a:t>
            </a:r>
            <a:r>
              <a:rPr lang="en-US" sz="1600" i="1" dirty="0"/>
              <a:t>What is Fileless Malware (or a Non-Malware Attack)? Definition and Best Practices for Fileless Malware Protection</a:t>
            </a:r>
            <a:r>
              <a:rPr lang="cs-CZ" sz="1600" i="1" dirty="0"/>
              <a:t>, 2018. URL: </a:t>
            </a:r>
            <a:r>
              <a:rPr lang="cs-CZ" sz="1600" i="1" dirty="0">
                <a:hlinkClick r:id="rId3"/>
              </a:rPr>
              <a:t>https://digitalguardian.com/blog/what-fileless-malware-or-non-malware-attack-definition-and-best-practices-fileless-malware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6896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ED82-6EB2-4C72-A663-65A2603F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MITRE ATT&amp;CK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E47C-1457-4F80-A988-BE1FAF8F7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86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Globally accessible knowledge base of adversary tactics and techniques based on real-world observations.</a:t>
            </a:r>
            <a:endParaRPr lang="cs-CZ" dirty="0"/>
          </a:p>
          <a:p>
            <a:pPr lvl="1"/>
            <a:r>
              <a:rPr lang="en-US" dirty="0"/>
              <a:t>Good learning point about advanced attackers</a:t>
            </a:r>
          </a:p>
          <a:p>
            <a:pPr lvl="1"/>
            <a:r>
              <a:rPr lang="en-US" dirty="0"/>
              <a:t>Community-driven</a:t>
            </a:r>
          </a:p>
          <a:p>
            <a:r>
              <a:rPr lang="en-US" dirty="0"/>
              <a:t>Allows mapping attack steps</a:t>
            </a:r>
          </a:p>
          <a:p>
            <a:r>
              <a:rPr lang="en-US" dirty="0"/>
              <a:t>Knowing what is possible in each step facilitates incident analysis and allows planning defenses </a:t>
            </a:r>
            <a:endParaRPr lang="cs-CZ" dirty="0"/>
          </a:p>
          <a:p>
            <a:r>
              <a:rPr lang="cs-CZ" dirty="0"/>
              <a:t>Provides info about</a:t>
            </a:r>
          </a:p>
          <a:p>
            <a:pPr lvl="1"/>
            <a:r>
              <a:rPr lang="cs-CZ" dirty="0"/>
              <a:t>Attack tools</a:t>
            </a:r>
          </a:p>
          <a:p>
            <a:pPr lvl="1"/>
            <a:r>
              <a:rPr lang="cs-CZ" dirty="0"/>
              <a:t>Threat actor groups</a:t>
            </a:r>
          </a:p>
          <a:p>
            <a:pPr lvl="1"/>
            <a:r>
              <a:rPr lang="cs-CZ" dirty="0"/>
              <a:t>Protection strategies</a:t>
            </a:r>
            <a:endParaRPr lang="en-US" dirty="0"/>
          </a:p>
          <a:p>
            <a:r>
              <a:rPr lang="en-US" dirty="0">
                <a:hlinkClick r:id="rId3"/>
              </a:rPr>
              <a:t>https://attack.mitre.org/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6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E8D-72DD-4230-8CC7-99006586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MITRE ATT&amp;CK Framework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F49007A-7C3B-40C5-B5E1-41C05E698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31455"/>
            <a:ext cx="10515600" cy="4339677"/>
          </a:xfrm>
        </p:spPr>
      </p:pic>
    </p:spTree>
    <p:extLst>
      <p:ext uri="{BB962C8B-B14F-4D97-AF65-F5344CB8AC3E}">
        <p14:creationId xmlns:p14="http://schemas.microsoft.com/office/powerpoint/2010/main" val="359953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B16E-C096-855F-4BC0-5779BB3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MITRE ATT&amp;CK example - </a:t>
            </a:r>
            <a:r>
              <a:rPr lang="en-US" dirty="0" err="1"/>
              <a:t>Emotet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DD6A-725D-7711-F69E-2718EABC3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MITRE ATT&amp;CK mapping of an example ransomware attack: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Initial Access – </a:t>
            </a:r>
            <a:r>
              <a:rPr lang="en-US" dirty="0">
                <a:solidFill>
                  <a:srgbClr val="0070C0"/>
                </a:solidFill>
              </a:rPr>
              <a:t>Spearphishing Attachment (T1566.001)</a:t>
            </a:r>
          </a:p>
          <a:p>
            <a:r>
              <a:rPr lang="en-US" dirty="0"/>
              <a:t>Execution – </a:t>
            </a:r>
            <a:r>
              <a:rPr lang="en-US" dirty="0">
                <a:solidFill>
                  <a:srgbClr val="0070C0"/>
                </a:solidFill>
              </a:rPr>
              <a:t>PowerShell (T1059.001), Service Execution (T1569.002), Rundll32 (T1218.011), Regsvr32 (T1218.010), Remote Access Software (T1219), Exploitation of Remote Services (T1210)</a:t>
            </a:r>
          </a:p>
          <a:p>
            <a:r>
              <a:rPr lang="en-US" dirty="0"/>
              <a:t>Persistence – </a:t>
            </a:r>
            <a:r>
              <a:rPr lang="en-US" dirty="0">
                <a:solidFill>
                  <a:srgbClr val="0070C0"/>
                </a:solidFill>
              </a:rPr>
              <a:t>Process Injection (T1055)</a:t>
            </a:r>
          </a:p>
          <a:p>
            <a:r>
              <a:rPr lang="en-US" dirty="0"/>
              <a:t>Defense Evasion – </a:t>
            </a:r>
            <a:r>
              <a:rPr lang="en-US" dirty="0">
                <a:solidFill>
                  <a:srgbClr val="0070C0"/>
                </a:solidFill>
              </a:rPr>
              <a:t>File Deletion (T1070.004), Lateral Tool Transfer (T1570), Domain Account (T1087.002), Domain Groups (T1069.002), Data Encrypted for Impact (T1486)</a:t>
            </a:r>
          </a:p>
          <a:p>
            <a:r>
              <a:rPr lang="en-US" dirty="0"/>
              <a:t>Credential Access – </a:t>
            </a:r>
            <a:r>
              <a:rPr lang="en-US" dirty="0">
                <a:solidFill>
                  <a:srgbClr val="0070C0"/>
                </a:solidFill>
              </a:rPr>
              <a:t>Valid Accounts (T1078)</a:t>
            </a:r>
          </a:p>
          <a:p>
            <a:r>
              <a:rPr lang="en-US" dirty="0"/>
              <a:t>Discovery – </a:t>
            </a:r>
            <a:r>
              <a:rPr lang="en-US" dirty="0">
                <a:solidFill>
                  <a:srgbClr val="0070C0"/>
                </a:solidFill>
              </a:rPr>
              <a:t>SMB/Windows Admin Shares (T1021.002), Remote System Discovery (T1018), Process Discovery (T1057), System Information Discovery (T1082), Network Share Discovery (T1135)</a:t>
            </a:r>
          </a:p>
          <a:p>
            <a:r>
              <a:rPr lang="en-US" dirty="0"/>
              <a:t>Exfiltration – </a:t>
            </a:r>
            <a:r>
              <a:rPr lang="en-US" dirty="0">
                <a:solidFill>
                  <a:srgbClr val="0070C0"/>
                </a:solidFill>
              </a:rPr>
              <a:t>Data from Network Shared Drive (T1039), Web Protocols (T1071.001), Exfiltration to Cloud Storage (T1567.002)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15C3E-C47A-927B-98CE-69DC3E79A094}"/>
              </a:ext>
            </a:extLst>
          </p:cNvPr>
          <p:cNvSpPr/>
          <p:nvPr/>
        </p:nvSpPr>
        <p:spPr>
          <a:xfrm>
            <a:off x="428513" y="6068360"/>
            <a:ext cx="11334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600" i="1" dirty="0">
                <a:hlinkClick r:id="rId2"/>
              </a:rPr>
              <a:t>https://thedfirreport.com/2022/11/28/emotet-strikes-again-lnk-file-leads-to-domain-wide-ransomware/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560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Black box malware analysis principles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93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Ask the right questions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scope of compromise</a:t>
            </a:r>
            <a:r>
              <a:rPr lang="en-US" dirty="0"/>
              <a:t>? What are 2</a:t>
            </a:r>
            <a:r>
              <a:rPr lang="en-US" baseline="30000" dirty="0"/>
              <a:t>nd</a:t>
            </a:r>
            <a:r>
              <a:rPr lang="en-US" dirty="0"/>
              <a:t> stage callbacks?</a:t>
            </a:r>
          </a:p>
          <a:p>
            <a:r>
              <a:rPr lang="en-US" dirty="0"/>
              <a:t>Communication between local file server and an unknown IP address in China has been observed. </a:t>
            </a:r>
            <a:r>
              <a:rPr lang="en-US" dirty="0">
                <a:solidFill>
                  <a:srgbClr val="0070C0"/>
                </a:solidFill>
              </a:rPr>
              <a:t>What</a:t>
            </a:r>
            <a:r>
              <a:rPr lang="en-US" dirty="0"/>
              <a:t> process is responsible for the communication?</a:t>
            </a:r>
          </a:p>
          <a:p>
            <a:r>
              <a:rPr lang="en-US" dirty="0"/>
              <a:t>Malware is creating temporary files. </a:t>
            </a:r>
            <a:r>
              <a:rPr lang="en-US" dirty="0">
                <a:solidFill>
                  <a:srgbClr val="0070C0"/>
                </a:solidFill>
              </a:rPr>
              <a:t>Where</a:t>
            </a:r>
            <a:r>
              <a:rPr lang="en-US" dirty="0"/>
              <a:t> are these files located?</a:t>
            </a:r>
          </a:p>
          <a:p>
            <a:r>
              <a:rPr lang="en-US" dirty="0"/>
              <a:t>Malware executable is created again after system reboot. </a:t>
            </a:r>
            <a:r>
              <a:rPr lang="en-US" dirty="0">
                <a:solidFill>
                  <a:srgbClr val="0070C0"/>
                </a:solidFill>
              </a:rPr>
              <a:t>How</a:t>
            </a:r>
            <a:r>
              <a:rPr lang="en-US" dirty="0"/>
              <a:t> is it possible and what is causing it?</a:t>
            </a:r>
          </a:p>
          <a:p>
            <a:r>
              <a:rPr lang="en-US" dirty="0"/>
              <a:t>A new type of malware has been spreading through internal network. How to quickly </a:t>
            </a:r>
            <a:r>
              <a:rPr lang="en-US" dirty="0">
                <a:solidFill>
                  <a:srgbClr val="0070C0"/>
                </a:solidFill>
              </a:rPr>
              <a:t>assess the malware</a:t>
            </a:r>
            <a:r>
              <a:rPr lang="en-US" dirty="0"/>
              <a:t> capabilities? What is its purpose? Is it based on any well-known tool?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5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black-box malware analysis – Outline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Motivation &amp; Background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Black-box malware analysis principles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Black-box analysis t</a:t>
            </a:r>
            <a:r>
              <a:rPr lang="cs-CZ" dirty="0"/>
              <a:t>ools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Automatic sandbox analysis</a:t>
            </a:r>
          </a:p>
          <a:p>
            <a:r>
              <a:rPr lang="en-US" dirty="0"/>
              <a:t>Hands-on lab</a:t>
            </a:r>
          </a:p>
          <a:p>
            <a:pPr lvl="1"/>
            <a:r>
              <a:rPr lang="en-US" dirty="0"/>
              <a:t>Analysis of provided malware samples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688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black-box malware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Dynamic analysis – </a:t>
            </a:r>
            <a:r>
              <a:rPr lang="en-US" dirty="0">
                <a:solidFill>
                  <a:srgbClr val="0070C0"/>
                </a:solidFill>
              </a:rPr>
              <a:t>file is executed</a:t>
            </a:r>
          </a:p>
          <a:p>
            <a:r>
              <a:rPr lang="en-US" dirty="0"/>
              <a:t>Black-box analysis –  </a:t>
            </a:r>
            <a:r>
              <a:rPr lang="en-US" dirty="0">
                <a:solidFill>
                  <a:srgbClr val="0070C0"/>
                </a:solidFill>
              </a:rPr>
              <a:t>without internal knowledge</a:t>
            </a:r>
          </a:p>
          <a:p>
            <a:pPr lvl="1"/>
            <a:r>
              <a:rPr lang="en-US" dirty="0"/>
              <a:t>Observable inputs</a:t>
            </a:r>
          </a:p>
          <a:p>
            <a:pPr lvl="1"/>
            <a:r>
              <a:rPr lang="en-US" dirty="0"/>
              <a:t>Observable outputs</a:t>
            </a:r>
          </a:p>
          <a:p>
            <a:r>
              <a:rPr lang="en-US" dirty="0"/>
              <a:t>Quick, simple</a:t>
            </a:r>
          </a:p>
          <a:p>
            <a:r>
              <a:rPr lang="en-US" dirty="0"/>
              <a:t>Common </a:t>
            </a:r>
            <a:r>
              <a:rPr lang="en-US" dirty="0">
                <a:solidFill>
                  <a:srgbClr val="0070C0"/>
                </a:solidFill>
              </a:rPr>
              <a:t>monitoring tools</a:t>
            </a:r>
          </a:p>
          <a:p>
            <a:r>
              <a:rPr lang="en-US" dirty="0"/>
              <a:t>Collected indicators about</a:t>
            </a:r>
          </a:p>
          <a:p>
            <a:pPr lvl="1"/>
            <a:r>
              <a:rPr lang="en-US" dirty="0"/>
              <a:t>Filenames, process names, process parent/child relationships, temporal relationships, domain names, IP addresses, registry keys, persistence methods, cleanup operations etc.</a:t>
            </a:r>
          </a:p>
          <a:p>
            <a:r>
              <a:rPr lang="en-US" dirty="0"/>
              <a:t>Can be highly automated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37" y="1227252"/>
            <a:ext cx="2819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malware analysis –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Prepare analysis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snapshot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monitoring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malware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 and observe interactions between malware and VM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Restore snapshot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Repeat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3-6 as needed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39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environment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Virtual Machine</a:t>
            </a:r>
          </a:p>
          <a:p>
            <a:pPr lvl="1"/>
            <a:r>
              <a:rPr lang="en-US" dirty="0"/>
              <a:t>Limited/no connectivity</a:t>
            </a:r>
          </a:p>
          <a:p>
            <a:pPr lvl="1"/>
            <a:r>
              <a:rPr lang="en-US" dirty="0"/>
              <a:t>Virtualized services (DNS, HTTP,…)</a:t>
            </a:r>
          </a:p>
          <a:p>
            <a:pPr lvl="1"/>
            <a:r>
              <a:rPr lang="en-US" dirty="0"/>
              <a:t>Several VMs for various host types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Monitoring tools</a:t>
            </a:r>
          </a:p>
          <a:p>
            <a:pPr lvl="1"/>
            <a:r>
              <a:rPr lang="en-US" dirty="0"/>
              <a:t>Often exploited applications</a:t>
            </a:r>
          </a:p>
          <a:p>
            <a:r>
              <a:rPr lang="en-US" dirty="0"/>
              <a:t>Snapshots(!)</a:t>
            </a:r>
          </a:p>
          <a:p>
            <a:r>
              <a:rPr lang="en-US" dirty="0"/>
              <a:t>Risks</a:t>
            </a:r>
          </a:p>
          <a:p>
            <a:pPr lvl="1"/>
            <a:r>
              <a:rPr lang="en-US" dirty="0"/>
              <a:t>VM isolation</a:t>
            </a:r>
            <a:r>
              <a:rPr lang="cs-CZ" dirty="0"/>
              <a:t> </a:t>
            </a:r>
            <a:r>
              <a:rPr lang="en-US" dirty="0"/>
              <a:t>breach</a:t>
            </a:r>
          </a:p>
          <a:p>
            <a:pPr lvl="1"/>
            <a:r>
              <a:rPr lang="en-US" dirty="0"/>
              <a:t>Malware inactivity in VM</a:t>
            </a:r>
          </a:p>
          <a:p>
            <a:pPr lvl="1"/>
            <a:endParaRPr lang="en-US" dirty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89" y="1825625"/>
            <a:ext cx="4286848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85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Black-box analysis tools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5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Capturing </a:t>
            </a:r>
            <a:r>
              <a:rPr lang="en-US" dirty="0">
                <a:solidFill>
                  <a:srgbClr val="0070C0"/>
                </a:solidFill>
              </a:rPr>
              <a:t>sent/received packets</a:t>
            </a:r>
          </a:p>
          <a:p>
            <a:r>
              <a:rPr lang="en-US" dirty="0"/>
              <a:t>Protocol dissection</a:t>
            </a:r>
            <a:endParaRPr lang="cs-CZ" dirty="0"/>
          </a:p>
          <a:p>
            <a:r>
              <a:rPr lang="en-US" dirty="0"/>
              <a:t>Promiscuous</a:t>
            </a:r>
            <a:r>
              <a:rPr lang="cs-CZ" dirty="0"/>
              <a:t> mode</a:t>
            </a:r>
            <a:endParaRPr lang="en-US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 err="1"/>
              <a:t>Tcpdump</a:t>
            </a:r>
            <a:r>
              <a:rPr lang="en-US" dirty="0"/>
              <a:t>, Wireshark, </a:t>
            </a:r>
            <a:r>
              <a:rPr lang="en-US" dirty="0" err="1"/>
              <a:t>NetworkMiner</a:t>
            </a:r>
            <a:endParaRPr lang="en-US" dirty="0"/>
          </a:p>
          <a:p>
            <a:r>
              <a:rPr lang="en-US" dirty="0"/>
              <a:t>Indicators</a:t>
            </a:r>
          </a:p>
          <a:p>
            <a:pPr lvl="1"/>
            <a:r>
              <a:rPr lang="en-US" dirty="0"/>
              <a:t>Domain names</a:t>
            </a:r>
            <a:r>
              <a:rPr lang="cs-CZ" dirty="0"/>
              <a:t>, </a:t>
            </a:r>
            <a:r>
              <a:rPr lang="en-US" dirty="0"/>
              <a:t>IP addresses</a:t>
            </a:r>
            <a:r>
              <a:rPr lang="cs-CZ" dirty="0"/>
              <a:t>, </a:t>
            </a:r>
            <a:r>
              <a:rPr lang="en-US" dirty="0"/>
              <a:t>protocols</a:t>
            </a:r>
            <a:r>
              <a:rPr lang="cs-CZ" dirty="0"/>
              <a:t>, p</a:t>
            </a:r>
            <a:r>
              <a:rPr lang="en-US" dirty="0"/>
              <a:t>orts, HTTP parameters</a:t>
            </a:r>
            <a:endParaRPr lang="cs-CZ" dirty="0"/>
          </a:p>
          <a:p>
            <a:r>
              <a:rPr lang="cs-CZ" dirty="0"/>
              <a:t>Q</a:t>
            </a:r>
            <a:r>
              <a:rPr lang="en-US" dirty="0"/>
              <a:t>&amp;</a:t>
            </a:r>
            <a:r>
              <a:rPr lang="cs-CZ" dirty="0"/>
              <a:t>A</a:t>
            </a:r>
            <a:endParaRPr lang="en-US" dirty="0"/>
          </a:p>
          <a:p>
            <a:pPr lvl="1"/>
            <a:r>
              <a:rPr lang="en-US" dirty="0"/>
              <a:t>Who is this program communicating with? What reputation does the partner have? What data is exchanged? Is it encrypted or obfuscated?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96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Network analysis – What to look for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established connections – HTTP 80/8080</a:t>
            </a:r>
          </a:p>
          <a:p>
            <a:pPr lvl="1"/>
            <a:r>
              <a:rPr lang="en-US" dirty="0"/>
              <a:t>Direct calls for domains without DNS lookup</a:t>
            </a:r>
          </a:p>
          <a:p>
            <a:pPr lvl="1"/>
            <a:r>
              <a:rPr lang="en-US" dirty="0"/>
              <a:t>Random domain names (e.g., rpxiodffd.biz)</a:t>
            </a:r>
          </a:p>
          <a:p>
            <a:pPr lvl="1"/>
            <a:r>
              <a:rPr lang="en-US" dirty="0"/>
              <a:t>Suspicious domain names (e.g., gooogle.org)</a:t>
            </a:r>
          </a:p>
          <a:p>
            <a:pPr lvl="1"/>
            <a:r>
              <a:rPr lang="en-US" dirty="0"/>
              <a:t>Similarly looking domain names (e.g., osinstall.biz, swinstall.biz, swinstall.com)</a:t>
            </a:r>
          </a:p>
          <a:p>
            <a:r>
              <a:rPr lang="en-US" dirty="0"/>
              <a:t>Outgoing portscans</a:t>
            </a:r>
          </a:p>
          <a:p>
            <a:r>
              <a:rPr lang="en-US" dirty="0"/>
              <a:t>Ping/DNS request for well known services</a:t>
            </a:r>
          </a:p>
          <a:p>
            <a:pPr lvl="1"/>
            <a:r>
              <a:rPr lang="en-US" dirty="0"/>
              <a:t>Connection availability test</a:t>
            </a:r>
          </a:p>
          <a:p>
            <a:r>
              <a:rPr lang="en-US" dirty="0"/>
              <a:t>Be aware of background OS/processes activities!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38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Wireshark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86" y="1800312"/>
            <a:ext cx="6551629" cy="4845880"/>
          </a:xfrm>
        </p:spPr>
      </p:pic>
    </p:spTree>
    <p:extLst>
      <p:ext uri="{BB962C8B-B14F-4D97-AF65-F5344CB8AC3E}">
        <p14:creationId xmlns:p14="http://schemas.microsoft.com/office/powerpoint/2010/main" val="2040051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Observing </a:t>
            </a:r>
            <a:r>
              <a:rPr lang="en-US" dirty="0">
                <a:solidFill>
                  <a:srgbClr val="0070C0"/>
                </a:solidFill>
              </a:rPr>
              <a:t>file accesses and modifications</a:t>
            </a:r>
          </a:p>
          <a:p>
            <a:r>
              <a:rPr lang="en-US" dirty="0"/>
              <a:t>Background file manipulation</a:t>
            </a:r>
          </a:p>
          <a:p>
            <a:r>
              <a:rPr lang="en-US" dirty="0"/>
              <a:t>Tools</a:t>
            </a:r>
          </a:p>
          <a:p>
            <a:pPr lvl="1"/>
            <a:r>
              <a:rPr lang="cs-CZ" dirty="0" err="1"/>
              <a:t>Procmon</a:t>
            </a:r>
            <a:r>
              <a:rPr lang="en-US" dirty="0"/>
              <a:t>, </a:t>
            </a:r>
            <a:r>
              <a:rPr lang="cs-CZ" dirty="0"/>
              <a:t>Handle</a:t>
            </a:r>
          </a:p>
          <a:p>
            <a:r>
              <a:rPr lang="en-US" dirty="0"/>
              <a:t>Indicators</a:t>
            </a:r>
          </a:p>
          <a:p>
            <a:pPr lvl="1"/>
            <a:r>
              <a:rPr lang="en-US" dirty="0"/>
              <a:t>File names, folder names, order of actions, compromise spread through local system</a:t>
            </a:r>
          </a:p>
          <a:p>
            <a:r>
              <a:rPr lang="en-US" dirty="0"/>
              <a:t>Q&amp;A</a:t>
            </a:r>
          </a:p>
          <a:p>
            <a:pPr lvl="1"/>
            <a:r>
              <a:rPr lang="en-US" dirty="0"/>
              <a:t>Where is malware copied after the initial infection? What filenames are used? Where is the collected data stored?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503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– What to look 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file names &amp; folders</a:t>
            </a:r>
          </a:p>
          <a:p>
            <a:pPr lvl="1"/>
            <a:r>
              <a:rPr lang="en-US" dirty="0"/>
              <a:t>New created files and folders</a:t>
            </a:r>
          </a:p>
          <a:p>
            <a:pPr lvl="1"/>
            <a:r>
              <a:rPr lang="en-US" dirty="0"/>
              <a:t>Batch files (.</a:t>
            </a:r>
            <a:r>
              <a:rPr lang="en-US" dirty="0" err="1"/>
              <a:t>cmd</a:t>
            </a:r>
            <a:r>
              <a:rPr lang="en-US" dirty="0"/>
              <a:t>, .bat, .</a:t>
            </a:r>
            <a:r>
              <a:rPr lang="en-US" dirty="0" err="1"/>
              <a:t>vbs</a:t>
            </a:r>
            <a:r>
              <a:rPr lang="en-US" dirty="0"/>
              <a:t>, .ps1)</a:t>
            </a:r>
          </a:p>
          <a:p>
            <a:pPr lvl="1"/>
            <a:r>
              <a:rPr lang="en-US" dirty="0"/>
              <a:t>Known favorite malware file names (e.g., 1.exe, test.exe, new.exe)</a:t>
            </a:r>
          </a:p>
          <a:p>
            <a:pPr lvl="1"/>
            <a:r>
              <a:rPr lang="en-US" dirty="0"/>
              <a:t>Known file names in uncommon folders (e.g., C:\Temp\svchost.exe)</a:t>
            </a:r>
          </a:p>
          <a:p>
            <a:pPr lvl="1"/>
            <a:r>
              <a:rPr lang="en-US" dirty="0"/>
              <a:t>Recycler</a:t>
            </a:r>
            <a:endParaRPr lang="cs-CZ" dirty="0"/>
          </a:p>
          <a:p>
            <a:r>
              <a:rPr lang="en-US" dirty="0"/>
              <a:t>Modifications of system files</a:t>
            </a:r>
          </a:p>
          <a:p>
            <a:r>
              <a:rPr lang="en-US" dirty="0"/>
              <a:t>Temporary storage files, encrypted archives</a:t>
            </a:r>
          </a:p>
        </p:txBody>
      </p:sp>
    </p:spTree>
    <p:extLst>
      <p:ext uri="{BB962C8B-B14F-4D97-AF65-F5344CB8AC3E}">
        <p14:creationId xmlns:p14="http://schemas.microsoft.com/office/powerpoint/2010/main" val="406897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Procmon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52" y="1802019"/>
            <a:ext cx="8365897" cy="4818869"/>
          </a:xfrm>
        </p:spPr>
      </p:pic>
    </p:spTree>
    <p:extLst>
      <p:ext uri="{BB962C8B-B14F-4D97-AF65-F5344CB8AC3E}">
        <p14:creationId xmlns:p14="http://schemas.microsoft.com/office/powerpoint/2010/main" val="204022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Motivation &amp; Background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453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Regedit</a:t>
            </a:r>
            <a:endParaRPr lang="en-US" dirty="0"/>
          </a:p>
          <a:p>
            <a:pPr lvl="1"/>
            <a:r>
              <a:rPr lang="en-US" dirty="0"/>
              <a:t>Windows built-in registry editor</a:t>
            </a:r>
          </a:p>
          <a:p>
            <a:r>
              <a:rPr lang="en-US" dirty="0" err="1"/>
              <a:t>RegRipper</a:t>
            </a:r>
            <a:endParaRPr lang="en-US" dirty="0"/>
          </a:p>
          <a:p>
            <a:pPr lvl="1"/>
            <a:r>
              <a:rPr lang="en-US" dirty="0"/>
              <a:t>Extracts relevant forensic artifacts from registry</a:t>
            </a:r>
          </a:p>
          <a:p>
            <a:r>
              <a:rPr lang="en-US" dirty="0"/>
              <a:t>Autoruns</a:t>
            </a:r>
          </a:p>
          <a:p>
            <a:pPr lvl="1"/>
            <a:r>
              <a:rPr lang="en-US" dirty="0"/>
              <a:t>Lists all programs set to start after system boot</a:t>
            </a:r>
          </a:p>
        </p:txBody>
      </p:sp>
    </p:spTree>
    <p:extLst>
      <p:ext uri="{BB962C8B-B14F-4D97-AF65-F5344CB8AC3E}">
        <p14:creationId xmlns:p14="http://schemas.microsoft.com/office/powerpoint/2010/main" val="251663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– What to look 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Well-known locations</a:t>
            </a:r>
          </a:p>
          <a:p>
            <a:pPr lvl="1"/>
            <a:r>
              <a:rPr lang="en-US" dirty="0" err="1"/>
              <a:t>Autorun</a:t>
            </a:r>
            <a:r>
              <a:rPr lang="en-US" dirty="0"/>
              <a:t> locations</a:t>
            </a:r>
          </a:p>
          <a:p>
            <a:pPr lvl="1"/>
            <a:r>
              <a:rPr lang="en-US" dirty="0"/>
              <a:t>Task scheduler</a:t>
            </a:r>
          </a:p>
          <a:p>
            <a:r>
              <a:rPr lang="en-US" dirty="0"/>
              <a:t>Changes tracking</a:t>
            </a:r>
          </a:p>
          <a:p>
            <a:r>
              <a:rPr lang="en-US" dirty="0"/>
              <a:t>Keywords </a:t>
            </a:r>
            <a:r>
              <a:rPr lang="en-US" dirty="0" err="1"/>
              <a:t>fulltext</a:t>
            </a:r>
            <a:r>
              <a:rPr lang="en-US" dirty="0"/>
              <a:t> search</a:t>
            </a:r>
          </a:p>
          <a:p>
            <a:pPr lvl="1"/>
            <a:r>
              <a:rPr lang="en-US" dirty="0"/>
              <a:t>Filenames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Domain names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25" y="1825625"/>
            <a:ext cx="7139746" cy="34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1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– </a:t>
            </a:r>
            <a:r>
              <a:rPr lang="en-US" dirty="0" err="1"/>
              <a:t>Regedit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67" y="1537390"/>
            <a:ext cx="8561067" cy="5028434"/>
          </a:xfrm>
        </p:spPr>
      </p:pic>
    </p:spTree>
    <p:extLst>
      <p:ext uri="{BB962C8B-B14F-4D97-AF65-F5344CB8AC3E}">
        <p14:creationId xmlns:p14="http://schemas.microsoft.com/office/powerpoint/2010/main" val="2220376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initial system compromise</a:t>
            </a:r>
          </a:p>
          <a:p>
            <a:r>
              <a:rPr lang="en-US" dirty="0">
                <a:solidFill>
                  <a:srgbClr val="0070C0"/>
                </a:solidFill>
              </a:rPr>
              <a:t>Processes</a:t>
            </a:r>
            <a:r>
              <a:rPr lang="en-US" dirty="0"/>
              <a:t> parent/child </a:t>
            </a:r>
            <a:r>
              <a:rPr lang="en-US" dirty="0">
                <a:solidFill>
                  <a:srgbClr val="0070C0"/>
                </a:solidFill>
              </a:rPr>
              <a:t>relationships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Process Explorer, </a:t>
            </a:r>
            <a:r>
              <a:rPr lang="en-US" dirty="0" err="1"/>
              <a:t>Procmon</a:t>
            </a:r>
            <a:endParaRPr lang="cs-CZ" dirty="0"/>
          </a:p>
          <a:p>
            <a:r>
              <a:rPr lang="en-US" dirty="0"/>
              <a:t>Indicators</a:t>
            </a:r>
          </a:p>
          <a:p>
            <a:pPr lvl="1"/>
            <a:r>
              <a:rPr lang="en-US" dirty="0"/>
              <a:t>Process names, order of execution, dropper activity</a:t>
            </a:r>
            <a:endParaRPr lang="cs-CZ" dirty="0"/>
          </a:p>
          <a:p>
            <a:r>
              <a:rPr lang="en-US" dirty="0"/>
              <a:t>Q&amp;A</a:t>
            </a:r>
            <a:endParaRPr lang="cs-CZ" dirty="0"/>
          </a:p>
          <a:p>
            <a:pPr lvl="1"/>
            <a:r>
              <a:rPr lang="en-US" dirty="0"/>
              <a:t>What processes are run after malware binary is executed? Are batch files involved? Are there watcher processes?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305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– What to look 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of executables</a:t>
            </a:r>
          </a:p>
          <a:p>
            <a:pPr lvl="1"/>
            <a:r>
              <a:rPr lang="en-US" dirty="0"/>
              <a:t>Initial malware</a:t>
            </a:r>
          </a:p>
          <a:p>
            <a:pPr lvl="1"/>
            <a:r>
              <a:rPr lang="en-US" dirty="0"/>
              <a:t>Dropper/downloader</a:t>
            </a:r>
          </a:p>
          <a:p>
            <a:pPr lvl="1"/>
            <a:r>
              <a:rPr lang="en-US" dirty="0"/>
              <a:t>Persistence executable</a:t>
            </a:r>
          </a:p>
          <a:p>
            <a:pPr lvl="1"/>
            <a:r>
              <a:rPr lang="en-US" dirty="0"/>
              <a:t>Final malware</a:t>
            </a:r>
          </a:p>
          <a:p>
            <a:r>
              <a:rPr lang="en-US" dirty="0"/>
              <a:t>Command line interpreters</a:t>
            </a:r>
          </a:p>
          <a:p>
            <a:pPr lvl="1"/>
            <a:r>
              <a:rPr lang="en-US" dirty="0"/>
              <a:t>cmd.exe</a:t>
            </a:r>
          </a:p>
          <a:p>
            <a:pPr lvl="1"/>
            <a:r>
              <a:rPr lang="en-US" b="1" dirty="0" err="1">
                <a:solidFill>
                  <a:srgbClr val="0070C0"/>
                </a:solidFill>
              </a:rPr>
              <a:t>Powershell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 err="1"/>
              <a:t>Cscript</a:t>
            </a:r>
            <a:r>
              <a:rPr lang="en-US" dirty="0"/>
              <a:t>, </a:t>
            </a:r>
            <a:r>
              <a:rPr lang="en-US" dirty="0" err="1"/>
              <a:t>wscript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313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Process Explorer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61" y="1473678"/>
            <a:ext cx="10078278" cy="5050886"/>
          </a:xfrm>
        </p:spPr>
      </p:pic>
    </p:spTree>
    <p:extLst>
      <p:ext uri="{BB962C8B-B14F-4D97-AF65-F5344CB8AC3E}">
        <p14:creationId xmlns:p14="http://schemas.microsoft.com/office/powerpoint/2010/main" val="1744872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file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Cryptographic hash</a:t>
            </a:r>
          </a:p>
          <a:p>
            <a:pPr lvl="1"/>
            <a:r>
              <a:rPr lang="cs-CZ" dirty="0"/>
              <a:t>H</a:t>
            </a:r>
            <a:r>
              <a:rPr lang="en-US" dirty="0"/>
              <a:t>ash function which is considered </a:t>
            </a:r>
            <a:br>
              <a:rPr lang="cs-CZ" dirty="0"/>
            </a:br>
            <a:r>
              <a:rPr lang="en-US" dirty="0"/>
              <a:t>practically impossible to invert</a:t>
            </a:r>
            <a:endParaRPr lang="cs-CZ" dirty="0"/>
          </a:p>
          <a:p>
            <a:pPr lvl="1"/>
            <a:r>
              <a:rPr lang="en-US" dirty="0"/>
              <a:t>Unique identification of file</a:t>
            </a:r>
          </a:p>
          <a:p>
            <a:pPr lvl="1"/>
            <a:r>
              <a:rPr lang="en-US" dirty="0"/>
              <a:t>Counter: Polymorphism</a:t>
            </a:r>
          </a:p>
          <a:p>
            <a:pPr lvl="1"/>
            <a:r>
              <a:rPr lang="cs-CZ" dirty="0"/>
              <a:t>MD5, SHA1</a:t>
            </a:r>
          </a:p>
          <a:p>
            <a:r>
              <a:rPr lang="en-US" dirty="0"/>
              <a:t>Fuzzy hash</a:t>
            </a:r>
          </a:p>
          <a:p>
            <a:pPr lvl="1"/>
            <a:r>
              <a:rPr lang="en-US" dirty="0"/>
              <a:t>Context triggered piecewise hash</a:t>
            </a:r>
          </a:p>
          <a:p>
            <a:pPr lvl="1"/>
            <a:r>
              <a:rPr lang="en-US" dirty="0"/>
              <a:t>Families of files</a:t>
            </a:r>
          </a:p>
          <a:p>
            <a:pPr lvl="1"/>
            <a:r>
              <a:rPr lang="en-US" dirty="0" err="1"/>
              <a:t>ssdeep</a:t>
            </a:r>
            <a:endParaRPr lang="en-US" dirty="0"/>
          </a:p>
          <a:p>
            <a:r>
              <a:rPr lang="en-US" dirty="0"/>
              <a:t>Strings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58" y="1690688"/>
            <a:ext cx="5895620" cy="42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7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Strings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server.exe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AppData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4bcce4de98bcdb4d29f66c0fe1ffe002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hackerhani.no-ip.biz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Software\Microsoft\Windows\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CurrentVersion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\Run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Software\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-MM-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??-??-??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Microsoft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Windows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SystemDrive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firewall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allowedprogram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Software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cmd.exe /c ping 0 -n 2 &amp;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SEE_MASK_NOZONECHECKS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firewall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allowedprogram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65431" y="4653075"/>
            <a:ext cx="26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Commands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be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executed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60016" y="252955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Domain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name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01103" y="2813057"/>
            <a:ext cx="236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Persistence registry </a:t>
            </a:r>
            <a:r>
              <a:rPr lang="cs-CZ" dirty="0" err="1">
                <a:solidFill>
                  <a:srgbClr val="FF0000"/>
                </a:solidFill>
              </a:rPr>
              <a:t>key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93031" y="6108569"/>
            <a:ext cx="438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MD5: 5d347384ea978a96bc842ad9f29e95f2</a:t>
            </a:r>
          </a:p>
        </p:txBody>
      </p:sp>
      <p:sp>
        <p:nvSpPr>
          <p:cNvPr id="5" name="Obdélník 4"/>
          <p:cNvSpPr/>
          <p:nvPr/>
        </p:nvSpPr>
        <p:spPr>
          <a:xfrm>
            <a:off x="838200" y="4721469"/>
            <a:ext cx="3927231" cy="1387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38200" y="2623858"/>
            <a:ext cx="2121816" cy="2116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38200" y="2892846"/>
            <a:ext cx="4601066" cy="2262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29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61AA-8AB1-4AF7-BD3E-EE56B3E4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DAB4-648E-479B-AAF9-9231A9A0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Timeline helps understand the logic of malware sample</a:t>
            </a:r>
          </a:p>
          <a:p>
            <a:pPr lvl="1"/>
            <a:r>
              <a:rPr lang="en-US" dirty="0"/>
              <a:t>Temporal order of steps</a:t>
            </a:r>
          </a:p>
          <a:p>
            <a:pPr lvl="1"/>
            <a:r>
              <a:rPr lang="en-US" dirty="0"/>
              <a:t>Intentional waiting</a:t>
            </a:r>
          </a:p>
          <a:p>
            <a:pPr lvl="1"/>
            <a:r>
              <a:rPr lang="en-US" dirty="0"/>
              <a:t>Beaconing intervals</a:t>
            </a:r>
          </a:p>
          <a:p>
            <a:r>
              <a:rPr lang="en-US" dirty="0"/>
              <a:t>Advanced sandboxes can build timeline from multiple tools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96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analysis – Quick insight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EXIF information</a:t>
            </a:r>
          </a:p>
          <a:p>
            <a:r>
              <a:rPr lang="en-US" dirty="0"/>
              <a:t>File metadata</a:t>
            </a:r>
          </a:p>
          <a:p>
            <a:r>
              <a:rPr lang="en-US" dirty="0"/>
              <a:t>Document sandboxing</a:t>
            </a:r>
          </a:p>
          <a:p>
            <a:r>
              <a:rPr lang="en-US" dirty="0"/>
              <a:t>Document interpretation ambiguity</a:t>
            </a:r>
          </a:p>
          <a:p>
            <a:r>
              <a:rPr lang="en-US" dirty="0"/>
              <a:t>Practical examples</a:t>
            </a:r>
          </a:p>
          <a:p>
            <a:pPr lvl="1"/>
            <a:r>
              <a:rPr lang="en-US" dirty="0"/>
              <a:t>Double extensions, different content in different viewers, code block obfuscation &amp; hiding</a:t>
            </a:r>
          </a:p>
        </p:txBody>
      </p:sp>
    </p:spTree>
    <p:extLst>
      <p:ext uri="{BB962C8B-B14F-4D97-AF65-F5344CB8AC3E}">
        <p14:creationId xmlns:p14="http://schemas.microsoft.com/office/powerpoint/2010/main" val="407650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9470-9554-49D1-87E7-DBB426E0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Incident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BA07-45EB-40B7-9F3A-9239F880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50940"/>
          </a:xfrm>
        </p:spPr>
        <p:txBody>
          <a:bodyPr>
            <a:normAutofit/>
          </a:bodyPr>
          <a:lstStyle/>
          <a:p>
            <a:r>
              <a:rPr lang="en-US" dirty="0"/>
              <a:t>Cyber Incident Response</a:t>
            </a:r>
          </a:p>
          <a:p>
            <a:pPr lvl="1"/>
            <a:r>
              <a:rPr lang="en-US" dirty="0"/>
              <a:t>“A well-organized effort by which an organization handles a cyberattack, including analysis, containment, remediation and reduction of future risks.”</a:t>
            </a:r>
          </a:p>
          <a:p>
            <a:pPr lvl="1"/>
            <a:r>
              <a:rPr lang="en-US" dirty="0"/>
              <a:t>Good incident response results in:</a:t>
            </a:r>
          </a:p>
          <a:p>
            <a:pPr lvl="2"/>
            <a:r>
              <a:rPr lang="en-US" dirty="0"/>
              <a:t>Lower costs of ongoing cyber incidents</a:t>
            </a:r>
          </a:p>
          <a:p>
            <a:pPr lvl="2"/>
            <a:r>
              <a:rPr lang="en-US" dirty="0"/>
              <a:t>Fewer future incidents</a:t>
            </a:r>
          </a:p>
          <a:p>
            <a:r>
              <a:rPr lang="en-US" dirty="0"/>
              <a:t>Cyber Attack</a:t>
            </a:r>
            <a:r>
              <a:rPr lang="cs-CZ" dirty="0"/>
              <a:t> Incident</a:t>
            </a:r>
            <a:endParaRPr lang="en-US" dirty="0"/>
          </a:p>
          <a:p>
            <a:pPr lvl="1"/>
            <a:r>
              <a:rPr lang="en-US" dirty="0"/>
              <a:t>Each incident goes through certain phases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Collecting information about each phase and modifying defenses accordingly helps detect/prevent future incidents</a:t>
            </a:r>
          </a:p>
        </p:txBody>
      </p:sp>
    </p:spTree>
    <p:extLst>
      <p:ext uri="{BB962C8B-B14F-4D97-AF65-F5344CB8AC3E}">
        <p14:creationId xmlns:p14="http://schemas.microsoft.com/office/powerpoint/2010/main" val="3854278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Automated sandbox analysis</a:t>
            </a:r>
          </a:p>
        </p:txBody>
      </p:sp>
    </p:spTree>
    <p:extLst>
      <p:ext uri="{BB962C8B-B14F-4D97-AF65-F5344CB8AC3E}">
        <p14:creationId xmlns:p14="http://schemas.microsoft.com/office/powerpoint/2010/main" val="1254372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sandboxing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Automated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Execute malware in sandbox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Wait 1-2 minutes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Receive summary report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Investigate report</a:t>
            </a:r>
          </a:p>
          <a:p>
            <a:r>
              <a:rPr lang="en-US" dirty="0"/>
              <a:t>Cuckoo, Norman, Anubis etc.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9A89AD-A29B-4610-9553-779C6655FF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49672"/>
            <a:ext cx="5181600" cy="3903244"/>
          </a:xfrm>
        </p:spPr>
      </p:pic>
    </p:spTree>
    <p:extLst>
      <p:ext uri="{BB962C8B-B14F-4D97-AF65-F5344CB8AC3E}">
        <p14:creationId xmlns:p14="http://schemas.microsoft.com/office/powerpoint/2010/main" val="1286486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Cuckoo sandbox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Open-source malware analysis system</a:t>
            </a:r>
          </a:p>
          <a:p>
            <a:r>
              <a:rPr lang="en-US" dirty="0"/>
              <a:t>Can analyze</a:t>
            </a:r>
          </a:p>
          <a:p>
            <a:pPr lvl="1"/>
            <a:r>
              <a:rPr lang="en-US" dirty="0"/>
              <a:t>Windows executables, DLLs, PDF documents, URLs, HTML files, PHP scripts, Visual Basic scripts, ZIP archives, Python files, etc.</a:t>
            </a:r>
          </a:p>
          <a:p>
            <a:r>
              <a:rPr lang="en-US" dirty="0"/>
              <a:t>Modular, scriptable</a:t>
            </a:r>
          </a:p>
          <a:p>
            <a:r>
              <a:rPr lang="en-US" dirty="0"/>
              <a:t>Full memory dump (for Volatility Framework)</a:t>
            </a:r>
          </a:p>
          <a:p>
            <a:r>
              <a:rPr lang="en-US" dirty="0" err="1"/>
              <a:t>Django</a:t>
            </a:r>
            <a:r>
              <a:rPr lang="en-US" dirty="0"/>
              <a:t> web interface</a:t>
            </a:r>
          </a:p>
          <a:p>
            <a:r>
              <a:rPr lang="en-US" dirty="0"/>
              <a:t>Mongo (NoSQL) database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43" y="365125"/>
            <a:ext cx="3542857" cy="11428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25856D-3C1A-E489-5412-376DD62C68FA}"/>
              </a:ext>
            </a:extLst>
          </p:cNvPr>
          <p:cNvSpPr/>
          <p:nvPr/>
        </p:nvSpPr>
        <p:spPr>
          <a:xfrm>
            <a:off x="428513" y="5896401"/>
            <a:ext cx="1133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i="1" dirty="0">
                <a:hlinkClick r:id="rId4"/>
              </a:rPr>
              <a:t>https://github.com/cuckoosandbox/cuckoo</a:t>
            </a:r>
            <a:r>
              <a:rPr lang="en-US" sz="1400" i="1" dirty="0"/>
              <a:t>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001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– Architecture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57" y="1527453"/>
            <a:ext cx="7314487" cy="4859058"/>
          </a:xfrm>
        </p:spPr>
      </p:pic>
    </p:spTree>
    <p:extLst>
      <p:ext uri="{BB962C8B-B14F-4D97-AF65-F5344CB8AC3E}">
        <p14:creationId xmlns:p14="http://schemas.microsoft.com/office/powerpoint/2010/main" val="2203530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sandbox 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Public service</a:t>
            </a:r>
          </a:p>
          <a:p>
            <a:pPr lvl="1"/>
            <a:r>
              <a:rPr lang="en-US" dirty="0" err="1"/>
              <a:t>OpSEC</a:t>
            </a:r>
            <a:r>
              <a:rPr lang="en-US" dirty="0"/>
              <a:t> issues</a:t>
            </a:r>
          </a:p>
          <a:p>
            <a:r>
              <a:rPr lang="en-US" dirty="0"/>
              <a:t>Huge comparison database</a:t>
            </a:r>
          </a:p>
          <a:p>
            <a:r>
              <a:rPr lang="en-US" dirty="0"/>
              <a:t>Exact match by hash</a:t>
            </a:r>
          </a:p>
          <a:p>
            <a:r>
              <a:rPr lang="en-US" dirty="0"/>
              <a:t>Similarity search by keywords</a:t>
            </a:r>
          </a:p>
          <a:p>
            <a:endParaRPr lang="en-US" dirty="0"/>
          </a:p>
          <a:p>
            <a:r>
              <a:rPr lang="en-US" dirty="0"/>
              <a:t>Malwr.ee (public Cuckoo sandbox)</a:t>
            </a:r>
          </a:p>
          <a:p>
            <a:r>
              <a:rPr lang="en-US" dirty="0" err="1"/>
              <a:t>Any.run</a:t>
            </a:r>
            <a:endParaRPr lang="en-US" dirty="0"/>
          </a:p>
          <a:p>
            <a:r>
              <a:rPr lang="en-US" dirty="0"/>
              <a:t>ThreatExpert.com</a:t>
            </a:r>
          </a:p>
          <a:p>
            <a:r>
              <a:rPr lang="en-US" dirty="0"/>
              <a:t>J</a:t>
            </a:r>
            <a:r>
              <a:rPr lang="cs-CZ" dirty="0"/>
              <a:t>oesandbox.com</a:t>
            </a:r>
          </a:p>
          <a:p>
            <a:r>
              <a:rPr lang="cs-CZ" dirty="0"/>
              <a:t>Hybrid-Analysis.com</a:t>
            </a:r>
            <a:endParaRPr lang="en-US" dirty="0"/>
          </a:p>
          <a:p>
            <a:r>
              <a:rPr lang="en-US" dirty="0"/>
              <a:t>VirusTotal.com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52" y="2097155"/>
            <a:ext cx="3345447" cy="5521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08" y="3374351"/>
            <a:ext cx="2253091" cy="6468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23" y="2649317"/>
            <a:ext cx="3340377" cy="75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73B73-AD1D-4F08-BBEF-BEED8B047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299" y="4164951"/>
            <a:ext cx="2857500" cy="80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2F11C-2F1F-46F5-8A49-5B043E02A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324" y="5083333"/>
            <a:ext cx="34194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2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security (</a:t>
            </a:r>
            <a:r>
              <a:rPr lang="en-US" dirty="0" err="1"/>
              <a:t>OpSec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</a:t>
            </a:r>
            <a:r>
              <a:rPr lang="en-US" dirty="0">
                <a:solidFill>
                  <a:srgbClr val="0070C0"/>
                </a:solidFill>
              </a:rPr>
              <a:t>attackers monitor</a:t>
            </a:r>
            <a:r>
              <a:rPr lang="en-US" dirty="0"/>
              <a:t> victim’s actions</a:t>
            </a:r>
          </a:p>
          <a:p>
            <a:pPr lvl="1"/>
            <a:r>
              <a:rPr lang="en-US" dirty="0"/>
              <a:t>Unique indicators visible on Google?</a:t>
            </a:r>
          </a:p>
          <a:p>
            <a:pPr lvl="1"/>
            <a:r>
              <a:rPr lang="en-US" dirty="0"/>
              <a:t>Attacker host monitoring for incoming traffic</a:t>
            </a:r>
          </a:p>
          <a:p>
            <a:pPr lvl="1"/>
            <a:r>
              <a:rPr lang="en-US" dirty="0"/>
              <a:t>Keywords search in mails, PDFs…</a:t>
            </a:r>
          </a:p>
          <a:p>
            <a:r>
              <a:rPr lang="en-US" dirty="0"/>
              <a:t>Basics of </a:t>
            </a:r>
            <a:r>
              <a:rPr lang="en-US" dirty="0" err="1"/>
              <a:t>OpSec</a:t>
            </a:r>
            <a:endParaRPr lang="en-US" dirty="0"/>
          </a:p>
          <a:p>
            <a:pPr lvl="1"/>
            <a:r>
              <a:rPr lang="en-US" dirty="0"/>
              <a:t>“Think before you act” mentality</a:t>
            </a:r>
          </a:p>
          <a:p>
            <a:pPr lvl="1"/>
            <a:r>
              <a:rPr lang="en-US" dirty="0"/>
              <a:t>Limited information sharing</a:t>
            </a:r>
          </a:p>
          <a:p>
            <a:pPr lvl="1"/>
            <a:r>
              <a:rPr lang="en-US" dirty="0"/>
              <a:t>Trace removal</a:t>
            </a:r>
          </a:p>
          <a:p>
            <a:r>
              <a:rPr lang="en-US" dirty="0"/>
              <a:t>PassiveTotal.org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6" y="1825625"/>
            <a:ext cx="2845904" cy="40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16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OpSec</a:t>
            </a:r>
            <a:r>
              <a:rPr lang="en-US" dirty="0"/>
              <a:t> – Basic rules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ping </a:t>
            </a:r>
          </a:p>
          <a:p>
            <a:r>
              <a:rPr lang="en-US" dirty="0"/>
              <a:t>No DNS lookup</a:t>
            </a:r>
          </a:p>
          <a:p>
            <a:r>
              <a:rPr lang="en-US" dirty="0"/>
              <a:t>No accessing to suspicious domains</a:t>
            </a:r>
          </a:p>
          <a:p>
            <a:r>
              <a:rPr lang="en-US" dirty="0"/>
              <a:t>No premature remediation steps (reboot, antivirus scan, OS reinstall)</a:t>
            </a:r>
          </a:p>
          <a:p>
            <a:r>
              <a:rPr lang="en-US" dirty="0"/>
              <a:t>No upload of samples</a:t>
            </a:r>
          </a:p>
          <a:p>
            <a:r>
              <a:rPr lang="en-US" dirty="0"/>
              <a:t>No indicator validation on external sources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NOT EVEN through 3</a:t>
            </a:r>
            <a:r>
              <a:rPr lang="en-US" baseline="30000" dirty="0">
                <a:solidFill>
                  <a:srgbClr val="0070C0"/>
                </a:solidFill>
              </a:rPr>
              <a:t>rd</a:t>
            </a:r>
            <a:r>
              <a:rPr lang="en-US" dirty="0">
                <a:solidFill>
                  <a:srgbClr val="0070C0"/>
                </a:solidFill>
              </a:rPr>
              <a:t> parties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7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Anti-sandbox techniques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Continuous development – sandbox vs. anti-sandbox</a:t>
            </a:r>
          </a:p>
          <a:p>
            <a:r>
              <a:rPr lang="en-US" dirty="0"/>
              <a:t>Malware inactive in analysis environment</a:t>
            </a:r>
          </a:p>
          <a:p>
            <a:r>
              <a:rPr lang="en-US" dirty="0"/>
              <a:t>Tools presence detection (Wireshark, etc.)</a:t>
            </a:r>
          </a:p>
          <a:p>
            <a:r>
              <a:rPr lang="en-US" dirty="0"/>
              <a:t>Virtualization detection</a:t>
            </a:r>
          </a:p>
          <a:p>
            <a:pPr lvl="1"/>
            <a:r>
              <a:rPr lang="en-US" dirty="0"/>
              <a:t>Registry (key existence, key value)</a:t>
            </a:r>
          </a:p>
          <a:p>
            <a:pPr lvl="1"/>
            <a:r>
              <a:rPr lang="en-US" dirty="0"/>
              <a:t>File system (file existence, drivers)</a:t>
            </a:r>
          </a:p>
          <a:p>
            <a:pPr lvl="1"/>
            <a:r>
              <a:rPr lang="en-US" dirty="0"/>
              <a:t>Processes (</a:t>
            </a:r>
            <a:r>
              <a:rPr lang="en-US" dirty="0" err="1"/>
              <a:t>syscall</a:t>
            </a:r>
            <a:r>
              <a:rPr lang="en-US" dirty="0"/>
              <a:t> response)</a:t>
            </a:r>
          </a:p>
          <a:p>
            <a:r>
              <a:rPr lang="en-US" dirty="0"/>
              <a:t>Human presence detection</a:t>
            </a:r>
          </a:p>
          <a:p>
            <a:pPr lvl="1"/>
            <a:r>
              <a:rPr lang="en-US" dirty="0"/>
              <a:t>Mouse movement</a:t>
            </a:r>
          </a:p>
          <a:p>
            <a:pPr lvl="1"/>
            <a:r>
              <a:rPr lang="en-US" dirty="0"/>
              <a:t>Keyboard activity</a:t>
            </a:r>
          </a:p>
          <a:p>
            <a:pPr lvl="1"/>
            <a:r>
              <a:rPr lang="en-US" dirty="0"/>
              <a:t>File artefacts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58" y="3377791"/>
            <a:ext cx="5944430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Lab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34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– 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Hands-on experience of manual dynamic black-box analysis</a:t>
            </a:r>
          </a:p>
          <a:p>
            <a:r>
              <a:rPr lang="en-US" dirty="0"/>
              <a:t>Guided analysis of selected malware samples</a:t>
            </a:r>
            <a:endParaRPr lang="cs-CZ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Wireshark – Network activity</a:t>
            </a:r>
          </a:p>
          <a:p>
            <a:pPr lvl="1"/>
            <a:r>
              <a:rPr lang="en-US" dirty="0"/>
              <a:t>Process Monitor – File system activity, process creation</a:t>
            </a:r>
          </a:p>
          <a:p>
            <a:pPr lvl="1"/>
            <a:r>
              <a:rPr lang="en-US" dirty="0" err="1"/>
              <a:t>Autoruns</a:t>
            </a:r>
            <a:r>
              <a:rPr lang="en-US" dirty="0"/>
              <a:t> – Persistence</a:t>
            </a:r>
          </a:p>
          <a:p>
            <a:pPr lvl="1"/>
            <a:r>
              <a:rPr lang="en-US" dirty="0" err="1"/>
              <a:t>Regshot</a:t>
            </a:r>
            <a:r>
              <a:rPr lang="en-US" dirty="0"/>
              <a:t> – Registry changes</a:t>
            </a:r>
          </a:p>
          <a:p>
            <a:pPr lvl="1"/>
            <a:r>
              <a:rPr lang="en-US" dirty="0"/>
              <a:t>Process explorer – Process map</a:t>
            </a:r>
          </a:p>
          <a:p>
            <a:pPr lvl="1"/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24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9DAC-4D20-4C4E-A5D4-336F6A99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7028-33CE-4DF7-BC8E-65D503BA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“Malware is short for malicious software and is typically used as a catch-all term to refer to any software </a:t>
            </a:r>
            <a:r>
              <a:rPr lang="en-US" dirty="0">
                <a:solidFill>
                  <a:srgbClr val="0070C0"/>
                </a:solidFill>
              </a:rPr>
              <a:t>designed to cause damage </a:t>
            </a:r>
            <a:r>
              <a:rPr lang="en-US" dirty="0"/>
              <a:t>to a single computer, server, or computer network, whether it's a virus, spyware, et al.”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646FEE-DF14-40D2-99A3-0CA44E6848AA}"/>
              </a:ext>
            </a:extLst>
          </p:cNvPr>
          <p:cNvSpPr/>
          <p:nvPr/>
        </p:nvSpPr>
        <p:spPr>
          <a:xfrm>
            <a:off x="428513" y="5896401"/>
            <a:ext cx="1133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i="1" dirty="0"/>
              <a:t>Robert Moir</a:t>
            </a:r>
            <a:r>
              <a:rPr lang="cs-CZ" sz="1400" i="1" dirty="0"/>
              <a:t>, </a:t>
            </a:r>
            <a:r>
              <a:rPr lang="en-US" sz="1400" i="1" dirty="0"/>
              <a:t>Defining Malware: FAQ</a:t>
            </a:r>
            <a:r>
              <a:rPr lang="cs-CZ" sz="1400" i="1" dirty="0"/>
              <a:t>, 20</a:t>
            </a:r>
            <a:r>
              <a:rPr lang="en-US" sz="1400" i="1" dirty="0"/>
              <a:t>09</a:t>
            </a:r>
            <a:r>
              <a:rPr lang="cs-CZ" sz="1400" i="1" dirty="0"/>
              <a:t>. URL: </a:t>
            </a:r>
            <a:r>
              <a:rPr lang="cs-CZ" sz="1400" i="1" dirty="0">
                <a:hlinkClick r:id="rId3"/>
              </a:rPr>
              <a:t>https://technet.microsoft.com/en-us/library/dd632948.aspx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445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– Samples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2-3 samples from different malware families</a:t>
            </a:r>
          </a:p>
          <a:p>
            <a:pPr lvl="1"/>
            <a:r>
              <a:rPr lang="en-US" dirty="0"/>
              <a:t>Commodity malware – Zeus, </a:t>
            </a:r>
            <a:r>
              <a:rPr lang="en-US" dirty="0" err="1"/>
              <a:t>ZeroAccess</a:t>
            </a:r>
            <a:r>
              <a:rPr lang="en-US" dirty="0"/>
              <a:t>, Generic Trojans,…</a:t>
            </a:r>
          </a:p>
          <a:p>
            <a:r>
              <a:rPr lang="en-US" dirty="0"/>
              <a:t>Students will execute samples in virtual environment</a:t>
            </a:r>
          </a:p>
          <a:p>
            <a:pPr lvl="1"/>
            <a:r>
              <a:rPr lang="en-US" dirty="0"/>
              <a:t>Provided simple analysis virtual machine</a:t>
            </a:r>
            <a:r>
              <a:rPr lang="cs-CZ" dirty="0"/>
              <a:t> (Windows)</a:t>
            </a:r>
            <a:endParaRPr lang="en-US" dirty="0"/>
          </a:p>
          <a:p>
            <a:pPr lvl="1"/>
            <a:r>
              <a:rPr lang="en-US" dirty="0"/>
              <a:t>Indicators collected – network, files, persistence</a:t>
            </a:r>
          </a:p>
          <a:p>
            <a:pPr lvl="1"/>
            <a:r>
              <a:rPr lang="en-US" dirty="0"/>
              <a:t>Discussion about interpretation of facts</a:t>
            </a:r>
          </a:p>
          <a:p>
            <a:r>
              <a:rPr lang="en-US" dirty="0"/>
              <a:t>Homework</a:t>
            </a:r>
          </a:p>
          <a:p>
            <a:pPr lvl="1"/>
            <a:r>
              <a:rPr lang="en-US" dirty="0"/>
              <a:t>2 samples for analysis independently</a:t>
            </a:r>
          </a:p>
          <a:p>
            <a:pPr lvl="1"/>
            <a:r>
              <a:rPr lang="en-US" dirty="0"/>
              <a:t>Write a cohesive report and present key information to the reader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54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43F4-5BF0-4AFA-942B-B4B94692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cs-CZ" dirty="0"/>
              <a:t>alware analy</a:t>
            </a:r>
            <a:r>
              <a:rPr lang="en-US" dirty="0"/>
              <a:t>s</a:t>
            </a:r>
            <a:r>
              <a:rPr lang="cs-CZ" dirty="0"/>
              <a:t>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67FA-C6EF-4BE0-B6BC-59A07671F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73239"/>
                </a:solidFill>
                <a:effectLst/>
              </a:rPr>
              <a:t>What is malware analysis?</a:t>
            </a:r>
          </a:p>
          <a:p>
            <a:pPr lvl="1"/>
            <a:r>
              <a:rPr lang="en-US" b="0" i="0" dirty="0">
                <a:solidFill>
                  <a:srgbClr val="273239"/>
                </a:solidFill>
                <a:effectLst/>
              </a:rPr>
              <a:t>“Malware Analysis is the </a:t>
            </a:r>
            <a:r>
              <a:rPr lang="en-US" b="0" i="0" dirty="0">
                <a:solidFill>
                  <a:srgbClr val="0070C0"/>
                </a:solidFill>
                <a:effectLst/>
              </a:rPr>
              <a:t>study or process of determining the functionality, origin and potential impact of a given malware sample </a:t>
            </a:r>
            <a:r>
              <a:rPr lang="en-US" b="0" i="0" dirty="0">
                <a:solidFill>
                  <a:srgbClr val="273239"/>
                </a:solidFill>
                <a:effectLst/>
              </a:rPr>
              <a:t>and extracting as much information from it.”</a:t>
            </a:r>
          </a:p>
          <a:p>
            <a:r>
              <a:rPr lang="en-US" dirty="0">
                <a:solidFill>
                  <a:srgbClr val="273239"/>
                </a:solidFill>
              </a:rPr>
              <a:t>Why is it valuable?</a:t>
            </a:r>
            <a:endParaRPr lang="en-US" b="0" i="0" dirty="0">
              <a:solidFill>
                <a:srgbClr val="273239"/>
              </a:solidFill>
              <a:effectLst/>
            </a:endParaRPr>
          </a:p>
          <a:p>
            <a:pPr lvl="1"/>
            <a:r>
              <a:rPr lang="en-US" dirty="0">
                <a:solidFill>
                  <a:srgbClr val="273239"/>
                </a:solidFill>
              </a:rPr>
              <a:t>“</a:t>
            </a:r>
            <a:r>
              <a:rPr lang="en-US" b="0" i="0" dirty="0">
                <a:solidFill>
                  <a:srgbClr val="273239"/>
                </a:solidFill>
                <a:effectLst/>
              </a:rPr>
              <a:t>The information that is extracted helps to understand the functionality and scope of malware, how the system was infected and how to </a:t>
            </a:r>
            <a:r>
              <a:rPr lang="en-US" b="0" i="0" dirty="0">
                <a:solidFill>
                  <a:srgbClr val="0070C0"/>
                </a:solidFill>
                <a:effectLst/>
              </a:rPr>
              <a:t>defend against similar attacks in future</a:t>
            </a:r>
            <a:r>
              <a:rPr lang="en-US" b="0" i="0" dirty="0">
                <a:solidFill>
                  <a:srgbClr val="273239"/>
                </a:solidFill>
                <a:effectLst/>
              </a:rPr>
              <a:t>.</a:t>
            </a:r>
            <a:r>
              <a:rPr lang="en-US" dirty="0">
                <a:solidFill>
                  <a:srgbClr val="273239"/>
                </a:solidFill>
              </a:rPr>
              <a:t>”</a:t>
            </a:r>
          </a:p>
          <a:p>
            <a:pPr marL="0" indent="0">
              <a:buNone/>
            </a:pPr>
            <a:endParaRPr lang="en-US" dirty="0">
              <a:solidFill>
                <a:srgbClr val="273239"/>
              </a:solidFill>
              <a:latin typeface="urw-d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48F38-DFC3-4EFD-9EEE-E33B8F569414}"/>
              </a:ext>
            </a:extLst>
          </p:cNvPr>
          <p:cNvSpPr/>
          <p:nvPr/>
        </p:nvSpPr>
        <p:spPr>
          <a:xfrm>
            <a:off x="428513" y="5896401"/>
            <a:ext cx="1133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i="1" dirty="0" err="1"/>
              <a:t>Soni</a:t>
            </a:r>
            <a:r>
              <a:rPr lang="en-US" sz="1400" i="1" dirty="0"/>
              <a:t> Madhusudan</a:t>
            </a:r>
            <a:r>
              <a:rPr lang="cs-CZ" sz="1400" i="1" dirty="0"/>
              <a:t>, </a:t>
            </a:r>
            <a:r>
              <a:rPr lang="en-US" sz="1400" i="1" dirty="0">
                <a:solidFill>
                  <a:srgbClr val="273239"/>
                </a:solidFill>
                <a:effectLst/>
              </a:rPr>
              <a:t>Introduction To Malware Analysis</a:t>
            </a:r>
            <a:r>
              <a:rPr lang="cs-CZ" sz="1400" i="1" dirty="0"/>
              <a:t>, 20</a:t>
            </a:r>
            <a:r>
              <a:rPr lang="en-US" sz="1400" i="1" dirty="0"/>
              <a:t>20</a:t>
            </a:r>
            <a:r>
              <a:rPr lang="cs-CZ" sz="1400" i="1" dirty="0"/>
              <a:t>. URL: </a:t>
            </a:r>
            <a:r>
              <a:rPr lang="en-US" sz="1400" dirty="0">
                <a:hlinkClick r:id="rId3"/>
              </a:rPr>
              <a:t>https://www.geeksforgeeks.org/introduction-to-malware-analysis/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89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88E7D-81E8-4AE4-8127-992DEFFE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black-box malware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061CD-6774-4893-9F81-4CEC3A939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</a:t>
            </a:r>
          </a:p>
          <a:p>
            <a:pPr lvl="1"/>
            <a:r>
              <a:rPr lang="en-US" dirty="0"/>
              <a:t>The analyst has </a:t>
            </a:r>
            <a:r>
              <a:rPr lang="en-US" dirty="0">
                <a:solidFill>
                  <a:srgbClr val="0070C0"/>
                </a:solidFill>
              </a:rPr>
              <a:t>no prior knowledge </a:t>
            </a:r>
            <a:r>
              <a:rPr lang="en-US" dirty="0"/>
              <a:t>about internal workings of the sample. </a:t>
            </a:r>
          </a:p>
          <a:p>
            <a:r>
              <a:rPr lang="en-US" dirty="0"/>
              <a:t>Dynamic</a:t>
            </a:r>
          </a:p>
          <a:p>
            <a:pPr lvl="1"/>
            <a:r>
              <a:rPr lang="en-US" i="0" dirty="0">
                <a:effectLst/>
              </a:rPr>
              <a:t>“Dynamic malware analysis </a:t>
            </a:r>
            <a:r>
              <a:rPr lang="en-US" i="0" dirty="0">
                <a:solidFill>
                  <a:srgbClr val="0070C0"/>
                </a:solidFill>
                <a:effectLst/>
              </a:rPr>
              <a:t>executes suspected malicious code in a safe environment called a sandbox</a:t>
            </a:r>
            <a:r>
              <a:rPr lang="en-US" i="0" dirty="0">
                <a:solidFill>
                  <a:srgbClr val="000000"/>
                </a:solidFill>
                <a:effectLst/>
              </a:rPr>
              <a:t>. This closed system enables security professionals to watch the malware in action without the risk of letting it infect their system or escape into the enterprise network.”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8C9810-38AC-41BB-A72C-DADD4C6D0AB5}"/>
              </a:ext>
            </a:extLst>
          </p:cNvPr>
          <p:cNvSpPr/>
          <p:nvPr/>
        </p:nvSpPr>
        <p:spPr>
          <a:xfrm>
            <a:off x="428513" y="5896401"/>
            <a:ext cx="1133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i="1" dirty="0"/>
              <a:t>Kurt Baker</a:t>
            </a:r>
            <a:r>
              <a:rPr lang="cs-CZ" sz="1400" i="1" dirty="0"/>
              <a:t>, </a:t>
            </a:r>
            <a:r>
              <a:rPr lang="en-US" sz="1400" i="1" dirty="0">
                <a:solidFill>
                  <a:srgbClr val="273239"/>
                </a:solidFill>
                <a:effectLst/>
              </a:rPr>
              <a:t>Malware Analysis</a:t>
            </a:r>
            <a:r>
              <a:rPr lang="cs-CZ" sz="1400" i="1" dirty="0"/>
              <a:t>, URL: </a:t>
            </a:r>
            <a:r>
              <a:rPr lang="en-US" sz="1400" dirty="0">
                <a:hlinkClick r:id="rId3"/>
              </a:rPr>
              <a:t>https://www.crowdstrike.com/cybersecurity-101/malware/malware-analysis/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59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types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0751"/>
          </a:xfrm>
        </p:spPr>
        <p:txBody>
          <a:bodyPr numCol="2">
            <a:noAutofit/>
          </a:bodyPr>
          <a:lstStyle/>
          <a:p>
            <a:pPr lvl="1"/>
            <a:r>
              <a:rPr lang="en-US" sz="2800" dirty="0">
                <a:solidFill>
                  <a:srgbClr val="0070C0"/>
                </a:solidFill>
              </a:rPr>
              <a:t>Ransomware</a:t>
            </a:r>
            <a:endParaRPr lang="cs-CZ" sz="2800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Trojan</a:t>
            </a:r>
          </a:p>
          <a:p>
            <a:pPr lvl="1"/>
            <a:r>
              <a:rPr lang="en-US" sz="2800" dirty="0"/>
              <a:t>Backdoor</a:t>
            </a:r>
          </a:p>
          <a:p>
            <a:pPr lvl="1"/>
            <a:r>
              <a:rPr lang="en-US" sz="2800" dirty="0"/>
              <a:t>Remote Access Tool (RAT)</a:t>
            </a:r>
          </a:p>
          <a:p>
            <a:pPr lvl="1"/>
            <a:r>
              <a:rPr lang="cs-CZ" sz="2800" dirty="0" err="1"/>
              <a:t>Dropper</a:t>
            </a:r>
            <a:endParaRPr lang="en-US" sz="2800" dirty="0"/>
          </a:p>
          <a:p>
            <a:pPr lvl="1"/>
            <a:r>
              <a:rPr lang="en-US" sz="2800" dirty="0"/>
              <a:t>Downloader</a:t>
            </a:r>
            <a:endParaRPr lang="cs-CZ" sz="2800" dirty="0"/>
          </a:p>
          <a:p>
            <a:pPr lvl="1"/>
            <a:r>
              <a:rPr lang="en-US" sz="2800" dirty="0"/>
              <a:t>Information stealer</a:t>
            </a:r>
          </a:p>
          <a:p>
            <a:pPr lvl="1"/>
            <a:r>
              <a:rPr lang="en-US" sz="2800" dirty="0"/>
              <a:t>Keylogger</a:t>
            </a:r>
          </a:p>
          <a:p>
            <a:pPr lvl="1"/>
            <a:r>
              <a:rPr lang="cs-CZ" sz="2800" dirty="0"/>
              <a:t>Coinminer</a:t>
            </a:r>
            <a:endParaRPr lang="en-US" sz="2800" dirty="0"/>
          </a:p>
          <a:p>
            <a:pPr lvl="1"/>
            <a:r>
              <a:rPr lang="en-US" sz="2800" dirty="0"/>
              <a:t>Worm/Self-spreading malware</a:t>
            </a:r>
          </a:p>
          <a:p>
            <a:pPr lvl="1"/>
            <a:r>
              <a:rPr lang="en-US" sz="2800" dirty="0"/>
              <a:t>Spyware</a:t>
            </a:r>
          </a:p>
          <a:p>
            <a:pPr lvl="1"/>
            <a:r>
              <a:rPr lang="en-US" sz="2800" dirty="0"/>
              <a:t>Adware</a:t>
            </a:r>
          </a:p>
          <a:p>
            <a:pPr lvl="1"/>
            <a:r>
              <a:rPr lang="en-US" sz="2800" dirty="0"/>
              <a:t>Botnet</a:t>
            </a:r>
          </a:p>
          <a:p>
            <a:pPr lvl="1"/>
            <a:r>
              <a:rPr lang="en-US" sz="2800" dirty="0" err="1"/>
              <a:t>Webshell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31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infection vectors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Email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Link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Attachment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Link + document download</a:t>
            </a:r>
          </a:p>
          <a:p>
            <a:r>
              <a:rPr lang="en-US" dirty="0"/>
              <a:t>Unpatched/unsecured hosts</a:t>
            </a:r>
          </a:p>
          <a:p>
            <a:pPr lvl="1"/>
            <a:r>
              <a:rPr lang="en-US" dirty="0"/>
              <a:t>Weak credentials – SSH, RDP</a:t>
            </a:r>
          </a:p>
          <a:p>
            <a:pPr lvl="1"/>
            <a:r>
              <a:rPr lang="en-US" dirty="0"/>
              <a:t>OS vulnerabilities (Petya, Not Petya, WannaCry,…)</a:t>
            </a:r>
          </a:p>
          <a:p>
            <a:pPr lvl="1"/>
            <a:r>
              <a:rPr lang="en-US" dirty="0"/>
              <a:t>App vulnerabilities (Log4j, VPN appliances, web servers, WordPress…)</a:t>
            </a:r>
          </a:p>
          <a:p>
            <a:r>
              <a:rPr lang="en-US" dirty="0"/>
              <a:t>Malicious website hosting</a:t>
            </a:r>
          </a:p>
          <a:p>
            <a:pPr lvl="1"/>
            <a:r>
              <a:rPr lang="en-US" dirty="0"/>
              <a:t>Drive-by download</a:t>
            </a:r>
          </a:p>
          <a:p>
            <a:r>
              <a:rPr lang="en-US" dirty="0"/>
              <a:t>USB drives</a:t>
            </a:r>
          </a:p>
          <a:p>
            <a:r>
              <a:rPr lang="en-US" dirty="0"/>
              <a:t>Cracked software</a:t>
            </a:r>
          </a:p>
        </p:txBody>
      </p:sp>
    </p:spTree>
    <p:extLst>
      <p:ext uri="{BB962C8B-B14F-4D97-AF65-F5344CB8AC3E}">
        <p14:creationId xmlns:p14="http://schemas.microsoft.com/office/powerpoint/2010/main" val="40295983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2207</Words>
  <Application>Microsoft Office PowerPoint</Application>
  <PresentationFormat>Widescreen</PresentationFormat>
  <Paragraphs>390</Paragraphs>
  <Slides>50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urw-din</vt:lpstr>
      <vt:lpstr>Motiv Office</vt:lpstr>
      <vt:lpstr>Dynamic black-box analysis of malware</vt:lpstr>
      <vt:lpstr>Dynamic black-box malware analysis – Outline</vt:lpstr>
      <vt:lpstr>Motivation &amp; Background</vt:lpstr>
      <vt:lpstr>Cyber Incident Response</vt:lpstr>
      <vt:lpstr>Malware</vt:lpstr>
      <vt:lpstr>Malware analysis</vt:lpstr>
      <vt:lpstr>Dynamic black-box malware analysis</vt:lpstr>
      <vt:lpstr>Malware types</vt:lpstr>
      <vt:lpstr>Malware infection vectors</vt:lpstr>
      <vt:lpstr>Case Study: Emotet</vt:lpstr>
      <vt:lpstr>Emotet: Infection vector – Phishing</vt:lpstr>
      <vt:lpstr>Emotet: Macros and Powershell </vt:lpstr>
      <vt:lpstr>Emotet: 2nd stage example</vt:lpstr>
      <vt:lpstr>Malwareless/Fileless attack</vt:lpstr>
      <vt:lpstr>MITRE ATT&amp;CK Framework</vt:lpstr>
      <vt:lpstr>MITRE ATT&amp;CK Framework</vt:lpstr>
      <vt:lpstr>MITRE ATT&amp;CK example - Emotet</vt:lpstr>
      <vt:lpstr>Black box malware analysis principles</vt:lpstr>
      <vt:lpstr>Analysis – Ask the right questions</vt:lpstr>
      <vt:lpstr>Dynamic black-box malware analysis</vt:lpstr>
      <vt:lpstr>Black box malware analysis – Principle</vt:lpstr>
      <vt:lpstr>Analysis environment</vt:lpstr>
      <vt:lpstr>Black-box analysis tools</vt:lpstr>
      <vt:lpstr>Network analysis</vt:lpstr>
      <vt:lpstr>Network analysis – What to look for</vt:lpstr>
      <vt:lpstr>Example – Wireshark</vt:lpstr>
      <vt:lpstr>File system</vt:lpstr>
      <vt:lpstr>File system – What to look for</vt:lpstr>
      <vt:lpstr>Example – Procmon</vt:lpstr>
      <vt:lpstr>Registry </vt:lpstr>
      <vt:lpstr>Registry – What to look for</vt:lpstr>
      <vt:lpstr>Registry – Regedit</vt:lpstr>
      <vt:lpstr>Processes</vt:lpstr>
      <vt:lpstr>Processes – What to look for</vt:lpstr>
      <vt:lpstr>Example – Process Explorer</vt:lpstr>
      <vt:lpstr>Executable file analysis</vt:lpstr>
      <vt:lpstr>Example – Strings</vt:lpstr>
      <vt:lpstr>Timeline</vt:lpstr>
      <vt:lpstr>Document analysis – Quick insight</vt:lpstr>
      <vt:lpstr>Automated sandbox analysis</vt:lpstr>
      <vt:lpstr>Automated sandboxing</vt:lpstr>
      <vt:lpstr>Example: Cuckoo sandbox</vt:lpstr>
      <vt:lpstr>Cuckoo – Architecture</vt:lpstr>
      <vt:lpstr>Internet sandbox services</vt:lpstr>
      <vt:lpstr>Operational security (OpSec)</vt:lpstr>
      <vt:lpstr>OpSec – Basic rules</vt:lpstr>
      <vt:lpstr>Anti-sandbox techniques</vt:lpstr>
      <vt:lpstr>Lab</vt:lpstr>
      <vt:lpstr>Lab – Overview</vt:lpstr>
      <vt:lpstr>Lab – 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Black-box analysis of malware</dc:title>
  <dc:creator>Vít Bukač</dc:creator>
  <cp:lastModifiedBy>Vít Bukač</cp:lastModifiedBy>
  <cp:revision>378</cp:revision>
  <dcterms:created xsi:type="dcterms:W3CDTF">2014-08-09T19:36:18Z</dcterms:created>
  <dcterms:modified xsi:type="dcterms:W3CDTF">2023-04-23T18:54:30Z</dcterms:modified>
</cp:coreProperties>
</file>