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6.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7.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8.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9.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20.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21.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22.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4" r:id="rId1"/>
  </p:sldMasterIdLst>
  <p:notesMasterIdLst>
    <p:notesMasterId r:id="rId32"/>
  </p:notesMasterIdLst>
  <p:handoutMasterIdLst>
    <p:handoutMasterId r:id="rId33"/>
  </p:handoutMasterIdLst>
  <p:sldIdLst>
    <p:sldId id="256" r:id="rId2"/>
    <p:sldId id="258" r:id="rId3"/>
    <p:sldId id="299" r:id="rId4"/>
    <p:sldId id="293" r:id="rId5"/>
    <p:sldId id="260" r:id="rId6"/>
    <p:sldId id="296" r:id="rId7"/>
    <p:sldId id="261" r:id="rId8"/>
    <p:sldId id="294" r:id="rId9"/>
    <p:sldId id="259" r:id="rId10"/>
    <p:sldId id="271" r:id="rId11"/>
    <p:sldId id="280" r:id="rId12"/>
    <p:sldId id="298" r:id="rId13"/>
    <p:sldId id="301" r:id="rId14"/>
    <p:sldId id="302" r:id="rId15"/>
    <p:sldId id="303" r:id="rId16"/>
    <p:sldId id="304" r:id="rId17"/>
    <p:sldId id="305" r:id="rId18"/>
    <p:sldId id="308" r:id="rId19"/>
    <p:sldId id="306" r:id="rId20"/>
    <p:sldId id="307" r:id="rId21"/>
    <p:sldId id="309" r:id="rId22"/>
    <p:sldId id="320" r:id="rId23"/>
    <p:sldId id="321" r:id="rId24"/>
    <p:sldId id="322" r:id="rId25"/>
    <p:sldId id="323" r:id="rId26"/>
    <p:sldId id="324" r:id="rId27"/>
    <p:sldId id="325" r:id="rId28"/>
    <p:sldId id="326" r:id="rId29"/>
    <p:sldId id="327" r:id="rId30"/>
    <p:sldId id="310" r:id="rId3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FFAE"/>
    <a:srgbClr val="FFC105"/>
    <a:srgbClr val="F5A702"/>
    <a:srgbClr val="DC9700"/>
    <a:srgbClr val="A7FF88"/>
    <a:srgbClr val="80D970"/>
    <a:srgbClr val="2C7D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E18847-F7EE-4CB0-BC6E-54C4286630BE}" v="1" dt="2023-02-13T10:30:31.4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86" autoAdjust="0"/>
    <p:restoredTop sz="78437" autoAdjust="0"/>
  </p:normalViewPr>
  <p:slideViewPr>
    <p:cSldViewPr snapToGrid="0" snapToObjects="1">
      <p:cViewPr varScale="1">
        <p:scale>
          <a:sx n="87" d="100"/>
          <a:sy n="87" d="100"/>
        </p:scale>
        <p:origin x="223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onard" userId="5c6479d8-24c8-4ca4-a5c7-fde0682a328a" providerId="ADAL" clId="{65E241FA-F540-49B3-8E84-72DAD8593D19}"/>
    <pc:docChg chg="undo custSel modSld sldOrd">
      <pc:chgData name="Leonard" userId="5c6479d8-24c8-4ca4-a5c7-fde0682a328a" providerId="ADAL" clId="{65E241FA-F540-49B3-8E84-72DAD8593D19}" dt="2020-02-20T11:59:10.739" v="206" actId="20577"/>
      <pc:docMkLst>
        <pc:docMk/>
      </pc:docMkLst>
      <pc:sldChg chg="modSp">
        <pc:chgData name="Leonard" userId="5c6479d8-24c8-4ca4-a5c7-fde0682a328a" providerId="ADAL" clId="{65E241FA-F540-49B3-8E84-72DAD8593D19}" dt="2020-02-20T11:59:10.739" v="206" actId="20577"/>
        <pc:sldMkLst>
          <pc:docMk/>
          <pc:sldMk cId="509289625" sldId="299"/>
        </pc:sldMkLst>
        <pc:spChg chg="mod">
          <ac:chgData name="Leonard" userId="5c6479d8-24c8-4ca4-a5c7-fde0682a328a" providerId="ADAL" clId="{65E241FA-F540-49B3-8E84-72DAD8593D19}" dt="2020-02-20T11:59:10.739" v="206" actId="20577"/>
          <ac:spMkLst>
            <pc:docMk/>
            <pc:sldMk cId="509289625" sldId="299"/>
            <ac:spMk id="2" creationId="{00000000-0000-0000-0000-000000000000}"/>
          </ac:spMkLst>
        </pc:spChg>
      </pc:sldChg>
      <pc:sldChg chg="addSp delSp modSp modAnim">
        <pc:chgData name="Leonard" userId="5c6479d8-24c8-4ca4-a5c7-fde0682a328a" providerId="ADAL" clId="{65E241FA-F540-49B3-8E84-72DAD8593D19}" dt="2020-02-20T08:52:33.193" v="137" actId="12269"/>
        <pc:sldMkLst>
          <pc:docMk/>
          <pc:sldMk cId="1998953160" sldId="302"/>
        </pc:sldMkLst>
        <pc:spChg chg="del mod">
          <ac:chgData name="Leonard" userId="5c6479d8-24c8-4ca4-a5c7-fde0682a328a" providerId="ADAL" clId="{65E241FA-F540-49B3-8E84-72DAD8593D19}" dt="2020-02-20T08:50:15.110" v="121" actId="12084"/>
          <ac:spMkLst>
            <pc:docMk/>
            <pc:sldMk cId="1998953160" sldId="302"/>
            <ac:spMk id="2" creationId="{00000000-0000-0000-0000-000000000000}"/>
          </ac:spMkLst>
        </pc:spChg>
        <pc:graphicFrameChg chg="add mod">
          <ac:chgData name="Leonard" userId="5c6479d8-24c8-4ca4-a5c7-fde0682a328a" providerId="ADAL" clId="{65E241FA-F540-49B3-8E84-72DAD8593D19}" dt="2020-02-20T08:52:33.193" v="137" actId="12269"/>
          <ac:graphicFrameMkLst>
            <pc:docMk/>
            <pc:sldMk cId="1998953160" sldId="302"/>
            <ac:graphicFrameMk id="4" creationId="{AC81EDF7-1C8E-4714-AAAA-5077A84A8541}"/>
          </ac:graphicFrameMkLst>
        </pc:graphicFrameChg>
      </pc:sldChg>
      <pc:sldChg chg="modSp">
        <pc:chgData name="Leonard" userId="5c6479d8-24c8-4ca4-a5c7-fde0682a328a" providerId="ADAL" clId="{65E241FA-F540-49B3-8E84-72DAD8593D19}" dt="2020-02-20T08:50:45.366" v="125" actId="20577"/>
        <pc:sldMkLst>
          <pc:docMk/>
          <pc:sldMk cId="3488492779" sldId="303"/>
        </pc:sldMkLst>
        <pc:graphicFrameChg chg="mod">
          <ac:chgData name="Leonard" userId="5c6479d8-24c8-4ca4-a5c7-fde0682a328a" providerId="ADAL" clId="{65E241FA-F540-49B3-8E84-72DAD8593D19}" dt="2020-02-20T08:50:45.366" v="125" actId="20577"/>
          <ac:graphicFrameMkLst>
            <pc:docMk/>
            <pc:sldMk cId="3488492779" sldId="303"/>
            <ac:graphicFrameMk id="7" creationId="{00000000-0000-0000-0000-000000000000}"/>
          </ac:graphicFrameMkLst>
        </pc:graphicFrameChg>
      </pc:sldChg>
      <pc:sldChg chg="addSp delSp modSp modAnim">
        <pc:chgData name="Leonard" userId="5c6479d8-24c8-4ca4-a5c7-fde0682a328a" providerId="ADAL" clId="{65E241FA-F540-49B3-8E84-72DAD8593D19}" dt="2020-02-20T08:52:25.094" v="136" actId="12269"/>
        <pc:sldMkLst>
          <pc:docMk/>
          <pc:sldMk cId="2656523332" sldId="304"/>
        </pc:sldMkLst>
        <pc:spChg chg="del">
          <ac:chgData name="Leonard" userId="5c6479d8-24c8-4ca4-a5c7-fde0682a328a" providerId="ADAL" clId="{65E241FA-F540-49B3-8E84-72DAD8593D19}" dt="2020-02-20T08:50:59.682" v="126" actId="12084"/>
          <ac:spMkLst>
            <pc:docMk/>
            <pc:sldMk cId="2656523332" sldId="304"/>
            <ac:spMk id="2" creationId="{00000000-0000-0000-0000-000000000000}"/>
          </ac:spMkLst>
        </pc:spChg>
        <pc:graphicFrameChg chg="add mod">
          <ac:chgData name="Leonard" userId="5c6479d8-24c8-4ca4-a5c7-fde0682a328a" providerId="ADAL" clId="{65E241FA-F540-49B3-8E84-72DAD8593D19}" dt="2020-02-20T08:52:25.094" v="136" actId="12269"/>
          <ac:graphicFrameMkLst>
            <pc:docMk/>
            <pc:sldMk cId="2656523332" sldId="304"/>
            <ac:graphicFrameMk id="4" creationId="{8E4DD183-AC61-43A9-92CE-1CB4E5D550CE}"/>
          </ac:graphicFrameMkLst>
        </pc:graphicFrameChg>
      </pc:sldChg>
      <pc:sldChg chg="addSp delSp modSp modAnim">
        <pc:chgData name="Leonard" userId="5c6479d8-24c8-4ca4-a5c7-fde0682a328a" providerId="ADAL" clId="{65E241FA-F540-49B3-8E84-72DAD8593D19}" dt="2020-02-20T08:52:15.906" v="135" actId="12269"/>
        <pc:sldMkLst>
          <pc:docMk/>
          <pc:sldMk cId="2755488605" sldId="306"/>
        </pc:sldMkLst>
        <pc:spChg chg="del">
          <ac:chgData name="Leonard" userId="5c6479d8-24c8-4ca4-a5c7-fde0682a328a" providerId="ADAL" clId="{65E241FA-F540-49B3-8E84-72DAD8593D19}" dt="2020-02-20T08:52:12.762" v="134" actId="12084"/>
          <ac:spMkLst>
            <pc:docMk/>
            <pc:sldMk cId="2755488605" sldId="306"/>
            <ac:spMk id="2" creationId="{00000000-0000-0000-0000-000000000000}"/>
          </ac:spMkLst>
        </pc:spChg>
        <pc:graphicFrameChg chg="add mod">
          <ac:chgData name="Leonard" userId="5c6479d8-24c8-4ca4-a5c7-fde0682a328a" providerId="ADAL" clId="{65E241FA-F540-49B3-8E84-72DAD8593D19}" dt="2020-02-20T08:52:15.906" v="135" actId="12269"/>
          <ac:graphicFrameMkLst>
            <pc:docMk/>
            <pc:sldMk cId="2755488605" sldId="306"/>
            <ac:graphicFrameMk id="4" creationId="{C5A44099-6712-4F27-85E1-EAB1CB3FBDC2}"/>
          </ac:graphicFrameMkLst>
        </pc:graphicFrameChg>
      </pc:sldChg>
      <pc:sldChg chg="addSp delSp modSp modAnim">
        <pc:chgData name="Leonard" userId="5c6479d8-24c8-4ca4-a5c7-fde0682a328a" providerId="ADAL" clId="{65E241FA-F540-49B3-8E84-72DAD8593D19}" dt="2020-02-20T08:53:16.351" v="139" actId="12269"/>
        <pc:sldMkLst>
          <pc:docMk/>
          <pc:sldMk cId="11943265" sldId="307"/>
        </pc:sldMkLst>
        <pc:spChg chg="del">
          <ac:chgData name="Leonard" userId="5c6479d8-24c8-4ca4-a5c7-fde0682a328a" providerId="ADAL" clId="{65E241FA-F540-49B3-8E84-72DAD8593D19}" dt="2020-02-20T08:53:14.598" v="138" actId="12084"/>
          <ac:spMkLst>
            <pc:docMk/>
            <pc:sldMk cId="11943265" sldId="307"/>
            <ac:spMk id="2" creationId="{00000000-0000-0000-0000-000000000000}"/>
          </ac:spMkLst>
        </pc:spChg>
        <pc:graphicFrameChg chg="add mod">
          <ac:chgData name="Leonard" userId="5c6479d8-24c8-4ca4-a5c7-fde0682a328a" providerId="ADAL" clId="{65E241FA-F540-49B3-8E84-72DAD8593D19}" dt="2020-02-20T08:53:16.351" v="139" actId="12269"/>
          <ac:graphicFrameMkLst>
            <pc:docMk/>
            <pc:sldMk cId="11943265" sldId="307"/>
            <ac:graphicFrameMk id="4" creationId="{1AE87B44-8B88-43EE-818C-09174CF10F9B}"/>
          </ac:graphicFrameMkLst>
        </pc:graphicFrameChg>
      </pc:sldChg>
      <pc:sldChg chg="addSp delSp modSp ord modAnim">
        <pc:chgData name="Leonard" userId="5c6479d8-24c8-4ca4-a5c7-fde0682a328a" providerId="ADAL" clId="{65E241FA-F540-49B3-8E84-72DAD8593D19}" dt="2020-02-20T08:58:05.095" v="204" actId="20577"/>
        <pc:sldMkLst>
          <pc:docMk/>
          <pc:sldMk cId="447176613" sldId="308"/>
        </pc:sldMkLst>
        <pc:spChg chg="del">
          <ac:chgData name="Leonard" userId="5c6479d8-24c8-4ca4-a5c7-fde0682a328a" providerId="ADAL" clId="{65E241FA-F540-49B3-8E84-72DAD8593D19}" dt="2020-02-20T08:54:35.651" v="140" actId="12084"/>
          <ac:spMkLst>
            <pc:docMk/>
            <pc:sldMk cId="447176613" sldId="308"/>
            <ac:spMk id="2" creationId="{00000000-0000-0000-0000-000000000000}"/>
          </ac:spMkLst>
        </pc:spChg>
        <pc:spChg chg="mod">
          <ac:chgData name="Leonard" userId="5c6479d8-24c8-4ca4-a5c7-fde0682a328a" providerId="ADAL" clId="{65E241FA-F540-49B3-8E84-72DAD8593D19}" dt="2020-02-20T08:58:05.095" v="204" actId="20577"/>
          <ac:spMkLst>
            <pc:docMk/>
            <pc:sldMk cId="447176613" sldId="308"/>
            <ac:spMk id="3" creationId="{00000000-0000-0000-0000-000000000000}"/>
          </ac:spMkLst>
        </pc:spChg>
        <pc:spChg chg="add">
          <ac:chgData name="Leonard" userId="5c6479d8-24c8-4ca4-a5c7-fde0682a328a" providerId="ADAL" clId="{65E241FA-F540-49B3-8E84-72DAD8593D19}" dt="2020-02-20T08:54:48.394" v="143"/>
          <ac:spMkLst>
            <pc:docMk/>
            <pc:sldMk cId="447176613" sldId="308"/>
            <ac:spMk id="6" creationId="{22729450-043C-42D1-BB12-7CB5D48F9D1A}"/>
          </ac:spMkLst>
        </pc:spChg>
        <pc:spChg chg="add">
          <ac:chgData name="Leonard" userId="5c6479d8-24c8-4ca4-a5c7-fde0682a328a" providerId="ADAL" clId="{65E241FA-F540-49B3-8E84-72DAD8593D19}" dt="2020-02-20T08:54:48.394" v="143"/>
          <ac:spMkLst>
            <pc:docMk/>
            <pc:sldMk cId="447176613" sldId="308"/>
            <ac:spMk id="7" creationId="{FDFC7986-B030-4E8B-821F-E60F01120030}"/>
          </ac:spMkLst>
        </pc:spChg>
        <pc:grpChg chg="add mod">
          <ac:chgData name="Leonard" userId="5c6479d8-24c8-4ca4-a5c7-fde0682a328a" providerId="ADAL" clId="{65E241FA-F540-49B3-8E84-72DAD8593D19}" dt="2020-02-20T08:55:02.416" v="146"/>
          <ac:grpSpMkLst>
            <pc:docMk/>
            <pc:sldMk cId="447176613" sldId="308"/>
            <ac:grpSpMk id="5" creationId="{2250F630-D6F3-4944-A51D-35877D7210D3}"/>
          </ac:grpSpMkLst>
        </pc:grpChg>
        <pc:graphicFrameChg chg="add mod">
          <ac:chgData name="Leonard" userId="5c6479d8-24c8-4ca4-a5c7-fde0682a328a" providerId="ADAL" clId="{65E241FA-F540-49B3-8E84-72DAD8593D19}" dt="2020-02-20T08:56:20.355" v="151" actId="1076"/>
          <ac:graphicFrameMkLst>
            <pc:docMk/>
            <pc:sldMk cId="447176613" sldId="308"/>
            <ac:graphicFrameMk id="4" creationId="{204C292E-6299-463E-A66D-69AE60630CBA}"/>
          </ac:graphicFrameMkLst>
        </pc:graphicFrameChg>
        <pc:graphicFrameChg chg="add mod">
          <ac:chgData name="Leonard" userId="5c6479d8-24c8-4ca4-a5c7-fde0682a328a" providerId="ADAL" clId="{65E241FA-F540-49B3-8E84-72DAD8593D19}" dt="2020-02-20T08:56:30.537" v="152" actId="1076"/>
          <ac:graphicFrameMkLst>
            <pc:docMk/>
            <pc:sldMk cId="447176613" sldId="308"/>
            <ac:graphicFrameMk id="8" creationId="{02E1CD41-1C76-4193-943C-BDB4171975C3}"/>
          </ac:graphicFrameMkLst>
        </pc:graphicFrameChg>
      </pc:sldChg>
      <pc:sldChg chg="modSp">
        <pc:chgData name="Leonard" userId="5c6479d8-24c8-4ca4-a5c7-fde0682a328a" providerId="ADAL" clId="{65E241FA-F540-49B3-8E84-72DAD8593D19}" dt="2020-02-20T08:57:07.401" v="187" actId="20577"/>
        <pc:sldMkLst>
          <pc:docMk/>
          <pc:sldMk cId="2910558648" sldId="309"/>
        </pc:sldMkLst>
        <pc:spChg chg="mod">
          <ac:chgData name="Leonard" userId="5c6479d8-24c8-4ca4-a5c7-fde0682a328a" providerId="ADAL" clId="{65E241FA-F540-49B3-8E84-72DAD8593D19}" dt="2020-02-20T08:57:07.401" v="187" actId="20577"/>
          <ac:spMkLst>
            <pc:docMk/>
            <pc:sldMk cId="2910558648" sldId="309"/>
            <ac:spMk id="3" creationId="{00000000-0000-0000-0000-000000000000}"/>
          </ac:spMkLst>
        </pc:spChg>
      </pc:sldChg>
      <pc:sldChg chg="addSp delSp modSp modAnim">
        <pc:chgData name="Leonard" userId="5c6479d8-24c8-4ca4-a5c7-fde0682a328a" providerId="ADAL" clId="{65E241FA-F540-49B3-8E84-72DAD8593D19}" dt="2020-02-20T11:58:48.003" v="205" actId="12084"/>
        <pc:sldMkLst>
          <pc:docMk/>
          <pc:sldMk cId="1582425833" sldId="320"/>
        </pc:sldMkLst>
        <pc:spChg chg="del">
          <ac:chgData name="Leonard" userId="5c6479d8-24c8-4ca4-a5c7-fde0682a328a" providerId="ADAL" clId="{65E241FA-F540-49B3-8E84-72DAD8593D19}" dt="2020-02-20T11:58:48.003" v="205" actId="12084"/>
          <ac:spMkLst>
            <pc:docMk/>
            <pc:sldMk cId="1582425833" sldId="320"/>
            <ac:spMk id="2" creationId="{00000000-0000-0000-0000-000000000000}"/>
          </ac:spMkLst>
        </pc:spChg>
        <pc:graphicFrameChg chg="add mod">
          <ac:chgData name="Leonard" userId="5c6479d8-24c8-4ca4-a5c7-fde0682a328a" providerId="ADAL" clId="{65E241FA-F540-49B3-8E84-72DAD8593D19}" dt="2020-02-20T11:58:48.003" v="205" actId="12084"/>
          <ac:graphicFrameMkLst>
            <pc:docMk/>
            <pc:sldMk cId="1582425833" sldId="320"/>
            <ac:graphicFrameMk id="4" creationId="{38A9CD2A-AD2C-469D-BB40-9D5CCD87499C}"/>
          </ac:graphicFrameMkLst>
        </pc:graphicFrameChg>
      </pc:sldChg>
    </pc:docChg>
  </pc:docChgLst>
  <pc:docChgLst>
    <pc:chgData name="Leonard" userId="5c6479d8-24c8-4ca4-a5c7-fde0682a328a" providerId="ADAL" clId="{40398871-6B62-4656-95EE-B4AA6FA0F69C}"/>
    <pc:docChg chg="custSel modSld">
      <pc:chgData name="Leonard" userId="5c6479d8-24c8-4ca4-a5c7-fde0682a328a" providerId="ADAL" clId="{40398871-6B62-4656-95EE-B4AA6FA0F69C}" dt="2021-03-02T13:02:59.037" v="703" actId="20577"/>
      <pc:docMkLst>
        <pc:docMk/>
      </pc:docMkLst>
      <pc:sldChg chg="modSp mod modNotes">
        <pc:chgData name="Leonard" userId="5c6479d8-24c8-4ca4-a5c7-fde0682a328a" providerId="ADAL" clId="{40398871-6B62-4656-95EE-B4AA6FA0F69C}" dt="2021-03-02T13:02:45.409" v="473" actId="790"/>
        <pc:sldMkLst>
          <pc:docMk/>
          <pc:sldMk cId="0" sldId="256"/>
        </pc:sldMkLst>
        <pc:spChg chg="mod">
          <ac:chgData name="Leonard" userId="5c6479d8-24c8-4ca4-a5c7-fde0682a328a" providerId="ADAL" clId="{40398871-6B62-4656-95EE-B4AA6FA0F69C}" dt="2021-03-02T13:02:45.406" v="470" actId="790"/>
          <ac:spMkLst>
            <pc:docMk/>
            <pc:sldMk cId="0" sldId="256"/>
            <ac:spMk id="2" creationId="{00000000-0000-0000-0000-000000000000}"/>
          </ac:spMkLst>
        </pc:spChg>
        <pc:spChg chg="mod">
          <ac:chgData name="Leonard" userId="5c6479d8-24c8-4ca4-a5c7-fde0682a328a" providerId="ADAL" clId="{40398871-6B62-4656-95EE-B4AA6FA0F69C}" dt="2021-03-02T13:02:45.407" v="471" actId="790"/>
          <ac:spMkLst>
            <pc:docMk/>
            <pc:sldMk cId="0" sldId="256"/>
            <ac:spMk id="3" creationId="{00000000-0000-0000-0000-000000000000}"/>
          </ac:spMkLst>
        </pc:spChg>
      </pc:sldChg>
      <pc:sldChg chg="modSp mod modNotes">
        <pc:chgData name="Leonard" userId="5c6479d8-24c8-4ca4-a5c7-fde0682a328a" providerId="ADAL" clId="{40398871-6B62-4656-95EE-B4AA6FA0F69C}" dt="2021-03-02T13:02:45.420" v="479" actId="790"/>
        <pc:sldMkLst>
          <pc:docMk/>
          <pc:sldMk cId="0" sldId="258"/>
        </pc:sldMkLst>
        <pc:spChg chg="mod">
          <ac:chgData name="Leonard" userId="5c6479d8-24c8-4ca4-a5c7-fde0682a328a" providerId="ADAL" clId="{40398871-6B62-4656-95EE-B4AA6FA0F69C}" dt="2021-03-02T13:02:45.419" v="476" actId="790"/>
          <ac:spMkLst>
            <pc:docMk/>
            <pc:sldMk cId="0" sldId="258"/>
            <ac:spMk id="5" creationId="{00000000-0000-0000-0000-000000000000}"/>
          </ac:spMkLst>
        </pc:spChg>
        <pc:spChg chg="mod">
          <ac:chgData name="Leonard" userId="5c6479d8-24c8-4ca4-a5c7-fde0682a328a" providerId="ADAL" clId="{40398871-6B62-4656-95EE-B4AA6FA0F69C}" dt="2021-03-02T13:02:45.419" v="477" actId="790"/>
          <ac:spMkLst>
            <pc:docMk/>
            <pc:sldMk cId="0" sldId="258"/>
            <ac:spMk id="6" creationId="{00000000-0000-0000-0000-000000000000}"/>
          </ac:spMkLst>
        </pc:spChg>
        <pc:spChg chg="mod">
          <ac:chgData name="Leonard" userId="5c6479d8-24c8-4ca4-a5c7-fde0682a328a" providerId="ADAL" clId="{40398871-6B62-4656-95EE-B4AA6FA0F69C}" dt="2021-03-02T13:02:45.417" v="475" actId="790"/>
          <ac:spMkLst>
            <pc:docMk/>
            <pc:sldMk cId="0" sldId="258"/>
            <ac:spMk id="120" creationId="{00000000-0000-0000-0000-000000000000}"/>
          </ac:spMkLst>
        </pc:spChg>
        <pc:spChg chg="mod">
          <ac:chgData name="Leonard" userId="5c6479d8-24c8-4ca4-a5c7-fde0682a328a" providerId="ADAL" clId="{40398871-6B62-4656-95EE-B4AA6FA0F69C}" dt="2021-03-02T13:02:45.416" v="474" actId="790"/>
          <ac:spMkLst>
            <pc:docMk/>
            <pc:sldMk cId="0" sldId="258"/>
            <ac:spMk id="121" creationId="{00000000-0000-0000-0000-000000000000}"/>
          </ac:spMkLst>
        </pc:spChg>
      </pc:sldChg>
      <pc:sldChg chg="modSp mod modNotes">
        <pc:chgData name="Leonard" userId="5c6479d8-24c8-4ca4-a5c7-fde0682a328a" providerId="ADAL" clId="{40398871-6B62-4656-95EE-B4AA6FA0F69C}" dt="2021-03-02T13:02:45.847" v="545" actId="790"/>
        <pc:sldMkLst>
          <pc:docMk/>
          <pc:sldMk cId="0" sldId="259"/>
        </pc:sldMkLst>
        <pc:spChg chg="mod">
          <ac:chgData name="Leonard" userId="5c6479d8-24c8-4ca4-a5c7-fde0682a328a" providerId="ADAL" clId="{40398871-6B62-4656-95EE-B4AA6FA0F69C}" dt="2021-03-02T13:02:45.843" v="540" actId="790"/>
          <ac:spMkLst>
            <pc:docMk/>
            <pc:sldMk cId="0" sldId="259"/>
            <ac:spMk id="2" creationId="{00000000-0000-0000-0000-000000000000}"/>
          </ac:spMkLst>
        </pc:spChg>
        <pc:spChg chg="mod">
          <ac:chgData name="Leonard" userId="5c6479d8-24c8-4ca4-a5c7-fde0682a328a" providerId="ADAL" clId="{40398871-6B62-4656-95EE-B4AA6FA0F69C}" dt="2021-03-02T13:02:45.844" v="541" actId="790"/>
          <ac:spMkLst>
            <pc:docMk/>
            <pc:sldMk cId="0" sldId="259"/>
            <ac:spMk id="4" creationId="{00000000-0000-0000-0000-000000000000}"/>
          </ac:spMkLst>
        </pc:spChg>
        <pc:spChg chg="mod">
          <ac:chgData name="Leonard" userId="5c6479d8-24c8-4ca4-a5c7-fde0682a328a" providerId="ADAL" clId="{40398871-6B62-4656-95EE-B4AA6FA0F69C}" dt="2021-03-02T13:02:45.845" v="542" actId="790"/>
          <ac:spMkLst>
            <pc:docMk/>
            <pc:sldMk cId="0" sldId="259"/>
            <ac:spMk id="7" creationId="{00000000-0000-0000-0000-000000000000}"/>
          </ac:spMkLst>
        </pc:spChg>
        <pc:spChg chg="mod">
          <ac:chgData name="Leonard" userId="5c6479d8-24c8-4ca4-a5c7-fde0682a328a" providerId="ADAL" clId="{40398871-6B62-4656-95EE-B4AA6FA0F69C}" dt="2021-03-02T13:02:45.845" v="543" actId="790"/>
          <ac:spMkLst>
            <pc:docMk/>
            <pc:sldMk cId="0" sldId="259"/>
            <ac:spMk id="8" creationId="{00000000-0000-0000-0000-000000000000}"/>
          </ac:spMkLst>
        </pc:spChg>
      </pc:sldChg>
      <pc:sldChg chg="modSp mod modNotes">
        <pc:chgData name="Leonard" userId="5c6479d8-24c8-4ca4-a5c7-fde0682a328a" providerId="ADAL" clId="{40398871-6B62-4656-95EE-B4AA6FA0F69C}" dt="2021-03-02T13:02:45.457" v="497" actId="790"/>
        <pc:sldMkLst>
          <pc:docMk/>
          <pc:sldMk cId="0" sldId="260"/>
        </pc:sldMkLst>
        <pc:spChg chg="mod">
          <ac:chgData name="Leonard" userId="5c6479d8-24c8-4ca4-a5c7-fde0682a328a" providerId="ADAL" clId="{40398871-6B62-4656-95EE-B4AA6FA0F69C}" dt="2021-03-02T13:02:45.453" v="493" actId="790"/>
          <ac:spMkLst>
            <pc:docMk/>
            <pc:sldMk cId="0" sldId="260"/>
            <ac:spMk id="4" creationId="{00000000-0000-0000-0000-000000000000}"/>
          </ac:spMkLst>
        </pc:spChg>
        <pc:spChg chg="mod">
          <ac:chgData name="Leonard" userId="5c6479d8-24c8-4ca4-a5c7-fde0682a328a" providerId="ADAL" clId="{40398871-6B62-4656-95EE-B4AA6FA0F69C}" dt="2021-03-02T13:02:45.453" v="494" actId="790"/>
          <ac:spMkLst>
            <pc:docMk/>
            <pc:sldMk cId="0" sldId="260"/>
            <ac:spMk id="7" creationId="{00000000-0000-0000-0000-000000000000}"/>
          </ac:spMkLst>
        </pc:spChg>
        <pc:spChg chg="mod">
          <ac:chgData name="Leonard" userId="5c6479d8-24c8-4ca4-a5c7-fde0682a328a" providerId="ADAL" clId="{40398871-6B62-4656-95EE-B4AA6FA0F69C}" dt="2021-03-02T13:02:45.454" v="495" actId="790"/>
          <ac:spMkLst>
            <pc:docMk/>
            <pc:sldMk cId="0" sldId="260"/>
            <ac:spMk id="9" creationId="{00000000-0000-0000-0000-000000000000}"/>
          </ac:spMkLst>
        </pc:spChg>
        <pc:graphicFrameChg chg="mod">
          <ac:chgData name="Leonard" userId="5c6479d8-24c8-4ca4-a5c7-fde0682a328a" providerId="ADAL" clId="{40398871-6B62-4656-95EE-B4AA6FA0F69C}" dt="2021-03-02T13:02:45.451" v="492"/>
          <ac:graphicFrameMkLst>
            <pc:docMk/>
            <pc:sldMk cId="0" sldId="260"/>
            <ac:graphicFrameMk id="8" creationId="{00000000-0000-0000-0000-000000000000}"/>
          </ac:graphicFrameMkLst>
        </pc:graphicFrameChg>
      </pc:sldChg>
      <pc:sldChg chg="modSp mod modNotes">
        <pc:chgData name="Leonard" userId="5c6479d8-24c8-4ca4-a5c7-fde0682a328a" providerId="ADAL" clId="{40398871-6B62-4656-95EE-B4AA6FA0F69C}" dt="2021-03-02T13:02:45.716" v="523" actId="790"/>
        <pc:sldMkLst>
          <pc:docMk/>
          <pc:sldMk cId="0" sldId="261"/>
        </pc:sldMkLst>
        <pc:spChg chg="mod">
          <ac:chgData name="Leonard" userId="5c6479d8-24c8-4ca4-a5c7-fde0682a328a" providerId="ADAL" clId="{40398871-6B62-4656-95EE-B4AA6FA0F69C}" dt="2021-03-02T13:02:45.714" v="519" actId="790"/>
          <ac:spMkLst>
            <pc:docMk/>
            <pc:sldMk cId="0" sldId="261"/>
            <ac:spMk id="4" creationId="{00000000-0000-0000-0000-000000000000}"/>
          </ac:spMkLst>
        </pc:spChg>
        <pc:spChg chg="mod">
          <ac:chgData name="Leonard" userId="5c6479d8-24c8-4ca4-a5c7-fde0682a328a" providerId="ADAL" clId="{40398871-6B62-4656-95EE-B4AA6FA0F69C}" dt="2021-03-02T13:02:45.715" v="520" actId="790"/>
          <ac:spMkLst>
            <pc:docMk/>
            <pc:sldMk cId="0" sldId="261"/>
            <ac:spMk id="6" creationId="{00000000-0000-0000-0000-000000000000}"/>
          </ac:spMkLst>
        </pc:spChg>
        <pc:spChg chg="mod">
          <ac:chgData name="Leonard" userId="5c6479d8-24c8-4ca4-a5c7-fde0682a328a" providerId="ADAL" clId="{40398871-6B62-4656-95EE-B4AA6FA0F69C}" dt="2021-03-02T13:02:45.715" v="521" actId="790"/>
          <ac:spMkLst>
            <pc:docMk/>
            <pc:sldMk cId="0" sldId="261"/>
            <ac:spMk id="8" creationId="{00000000-0000-0000-0000-000000000000}"/>
          </ac:spMkLst>
        </pc:spChg>
        <pc:graphicFrameChg chg="mod">
          <ac:chgData name="Leonard" userId="5c6479d8-24c8-4ca4-a5c7-fde0682a328a" providerId="ADAL" clId="{40398871-6B62-4656-95EE-B4AA6FA0F69C}" dt="2021-03-02T13:02:45.702" v="518"/>
          <ac:graphicFrameMkLst>
            <pc:docMk/>
            <pc:sldMk cId="0" sldId="261"/>
            <ac:graphicFrameMk id="7" creationId="{00000000-0000-0000-0000-000000000000}"/>
          </ac:graphicFrameMkLst>
        </pc:graphicFrameChg>
      </pc:sldChg>
      <pc:sldChg chg="modSp mod modNotes">
        <pc:chgData name="Leonard" userId="5c6479d8-24c8-4ca4-a5c7-fde0682a328a" providerId="ADAL" clId="{40398871-6B62-4656-95EE-B4AA6FA0F69C}" dt="2021-03-02T13:02:45.859" v="553" actId="790"/>
        <pc:sldMkLst>
          <pc:docMk/>
          <pc:sldMk cId="0" sldId="271"/>
        </pc:sldMkLst>
        <pc:spChg chg="mod">
          <ac:chgData name="Leonard" userId="5c6479d8-24c8-4ca4-a5c7-fde0682a328a" providerId="ADAL" clId="{40398871-6B62-4656-95EE-B4AA6FA0F69C}" dt="2021-03-02T13:02:45.856" v="549" actId="790"/>
          <ac:spMkLst>
            <pc:docMk/>
            <pc:sldMk cId="0" sldId="271"/>
            <ac:spMk id="4" creationId="{00000000-0000-0000-0000-000000000000}"/>
          </ac:spMkLst>
        </pc:spChg>
        <pc:spChg chg="mod">
          <ac:chgData name="Leonard" userId="5c6479d8-24c8-4ca4-a5c7-fde0682a328a" providerId="ADAL" clId="{40398871-6B62-4656-95EE-B4AA6FA0F69C}" dt="2021-03-02T13:02:45.857" v="550" actId="790"/>
          <ac:spMkLst>
            <pc:docMk/>
            <pc:sldMk cId="0" sldId="271"/>
            <ac:spMk id="6" creationId="{00000000-0000-0000-0000-000000000000}"/>
          </ac:spMkLst>
        </pc:spChg>
        <pc:spChg chg="mod">
          <ac:chgData name="Leonard" userId="5c6479d8-24c8-4ca4-a5c7-fde0682a328a" providerId="ADAL" clId="{40398871-6B62-4656-95EE-B4AA6FA0F69C}" dt="2021-03-02T13:02:45.857" v="551" actId="790"/>
          <ac:spMkLst>
            <pc:docMk/>
            <pc:sldMk cId="0" sldId="271"/>
            <ac:spMk id="7" creationId="{00000000-0000-0000-0000-000000000000}"/>
          </ac:spMkLst>
        </pc:spChg>
        <pc:graphicFrameChg chg="mod">
          <ac:chgData name="Leonard" userId="5c6479d8-24c8-4ca4-a5c7-fde0682a328a" providerId="ADAL" clId="{40398871-6B62-4656-95EE-B4AA6FA0F69C}" dt="2021-03-02T13:02:45.854" v="548"/>
          <ac:graphicFrameMkLst>
            <pc:docMk/>
            <pc:sldMk cId="0" sldId="271"/>
            <ac:graphicFrameMk id="5" creationId="{00000000-0000-0000-0000-000000000000}"/>
          </ac:graphicFrameMkLst>
        </pc:graphicFrameChg>
      </pc:sldChg>
      <pc:sldChg chg="modSp mod modNotes">
        <pc:chgData name="Leonard" userId="5c6479d8-24c8-4ca4-a5c7-fde0682a328a" providerId="ADAL" clId="{40398871-6B62-4656-95EE-B4AA6FA0F69C}" dt="2021-03-02T13:02:45.870" v="561" actId="790"/>
        <pc:sldMkLst>
          <pc:docMk/>
          <pc:sldMk cId="0" sldId="280"/>
        </pc:sldMkLst>
        <pc:spChg chg="mod">
          <ac:chgData name="Leonard" userId="5c6479d8-24c8-4ca4-a5c7-fde0682a328a" providerId="ADAL" clId="{40398871-6B62-4656-95EE-B4AA6FA0F69C}" dt="2021-03-02T13:02:45.867" v="557" actId="790"/>
          <ac:spMkLst>
            <pc:docMk/>
            <pc:sldMk cId="0" sldId="280"/>
            <ac:spMk id="4" creationId="{00000000-0000-0000-0000-000000000000}"/>
          </ac:spMkLst>
        </pc:spChg>
        <pc:spChg chg="mod">
          <ac:chgData name="Leonard" userId="5c6479d8-24c8-4ca4-a5c7-fde0682a328a" providerId="ADAL" clId="{40398871-6B62-4656-95EE-B4AA6FA0F69C}" dt="2021-03-02T13:02:45.868" v="558" actId="790"/>
          <ac:spMkLst>
            <pc:docMk/>
            <pc:sldMk cId="0" sldId="280"/>
            <ac:spMk id="6" creationId="{00000000-0000-0000-0000-000000000000}"/>
          </ac:spMkLst>
        </pc:spChg>
        <pc:spChg chg="mod">
          <ac:chgData name="Leonard" userId="5c6479d8-24c8-4ca4-a5c7-fde0682a328a" providerId="ADAL" clId="{40398871-6B62-4656-95EE-B4AA6FA0F69C}" dt="2021-03-02T13:02:45.869" v="559" actId="790"/>
          <ac:spMkLst>
            <pc:docMk/>
            <pc:sldMk cId="0" sldId="280"/>
            <ac:spMk id="7" creationId="{00000000-0000-0000-0000-000000000000}"/>
          </ac:spMkLst>
        </pc:spChg>
        <pc:graphicFrameChg chg="mod">
          <ac:chgData name="Leonard" userId="5c6479d8-24c8-4ca4-a5c7-fde0682a328a" providerId="ADAL" clId="{40398871-6B62-4656-95EE-B4AA6FA0F69C}" dt="2021-03-02T13:02:45.865" v="556"/>
          <ac:graphicFrameMkLst>
            <pc:docMk/>
            <pc:sldMk cId="0" sldId="280"/>
            <ac:graphicFrameMk id="5" creationId="{00000000-0000-0000-0000-000000000000}"/>
          </ac:graphicFrameMkLst>
        </pc:graphicFrameChg>
      </pc:sldChg>
      <pc:sldChg chg="modSp mod modAnim modNotes">
        <pc:chgData name="Leonard" userId="5c6479d8-24c8-4ca4-a5c7-fde0682a328a" providerId="ADAL" clId="{40398871-6B62-4656-95EE-B4AA6FA0F69C}" dt="2021-03-02T13:02:59.037" v="703" actId="20577"/>
        <pc:sldMkLst>
          <pc:docMk/>
          <pc:sldMk cId="0" sldId="293"/>
        </pc:sldMkLst>
        <pc:spChg chg="mod">
          <ac:chgData name="Leonard" userId="5c6479d8-24c8-4ca4-a5c7-fde0682a328a" providerId="ADAL" clId="{40398871-6B62-4656-95EE-B4AA6FA0F69C}" dt="2021-03-02T13:02:59.037" v="703" actId="20577"/>
          <ac:spMkLst>
            <pc:docMk/>
            <pc:sldMk cId="0" sldId="293"/>
            <ac:spMk id="2" creationId="{00000000-0000-0000-0000-000000000000}"/>
          </ac:spMkLst>
        </pc:spChg>
        <pc:spChg chg="mod">
          <ac:chgData name="Leonard" userId="5c6479d8-24c8-4ca4-a5c7-fde0682a328a" providerId="ADAL" clId="{40398871-6B62-4656-95EE-B4AA6FA0F69C}" dt="2021-03-02T13:02:45.443" v="486" actId="790"/>
          <ac:spMkLst>
            <pc:docMk/>
            <pc:sldMk cId="0" sldId="293"/>
            <ac:spMk id="4" creationId="{00000000-0000-0000-0000-000000000000}"/>
          </ac:spMkLst>
        </pc:spChg>
        <pc:spChg chg="mod">
          <ac:chgData name="Leonard" userId="5c6479d8-24c8-4ca4-a5c7-fde0682a328a" providerId="ADAL" clId="{40398871-6B62-4656-95EE-B4AA6FA0F69C}" dt="2021-03-02T13:02:45.445" v="488" actId="790"/>
          <ac:spMkLst>
            <pc:docMk/>
            <pc:sldMk cId="0" sldId="293"/>
            <ac:spMk id="7" creationId="{00000000-0000-0000-0000-000000000000}"/>
          </ac:spMkLst>
        </pc:spChg>
        <pc:spChg chg="mod">
          <ac:chgData name="Leonard" userId="5c6479d8-24c8-4ca4-a5c7-fde0682a328a" providerId="ADAL" clId="{40398871-6B62-4656-95EE-B4AA6FA0F69C}" dt="2021-03-02T13:02:45.444" v="487" actId="790"/>
          <ac:spMkLst>
            <pc:docMk/>
            <pc:sldMk cId="0" sldId="293"/>
            <ac:spMk id="8" creationId="{00000000-0000-0000-0000-000000000000}"/>
          </ac:spMkLst>
        </pc:spChg>
      </pc:sldChg>
      <pc:sldChg chg="modSp mod modNotes">
        <pc:chgData name="Leonard" userId="5c6479d8-24c8-4ca4-a5c7-fde0682a328a" providerId="ADAL" clId="{40398871-6B62-4656-95EE-B4AA6FA0F69C}" dt="2021-03-02T13:02:45.832" v="539" actId="790"/>
        <pc:sldMkLst>
          <pc:docMk/>
          <pc:sldMk cId="0" sldId="294"/>
        </pc:sldMkLst>
        <pc:spChg chg="mod">
          <ac:chgData name="Leonard" userId="5c6479d8-24c8-4ca4-a5c7-fde0682a328a" providerId="ADAL" clId="{40398871-6B62-4656-95EE-B4AA6FA0F69C}" dt="2021-03-02T13:02:45.828" v="530" actId="790"/>
          <ac:spMkLst>
            <pc:docMk/>
            <pc:sldMk cId="0" sldId="294"/>
            <ac:spMk id="4" creationId="{00000000-0000-0000-0000-000000000000}"/>
          </ac:spMkLst>
        </pc:spChg>
        <pc:spChg chg="mod">
          <ac:chgData name="Leonard" userId="5c6479d8-24c8-4ca4-a5c7-fde0682a328a" providerId="ADAL" clId="{40398871-6B62-4656-95EE-B4AA6FA0F69C}" dt="2021-03-02T13:02:45.829" v="531"/>
          <ac:spMkLst>
            <pc:docMk/>
            <pc:sldMk cId="0" sldId="294"/>
            <ac:spMk id="7" creationId="{00000000-0000-0000-0000-000000000000}"/>
          </ac:spMkLst>
        </pc:spChg>
        <pc:spChg chg="mod">
          <ac:chgData name="Leonard" userId="5c6479d8-24c8-4ca4-a5c7-fde0682a328a" providerId="ADAL" clId="{40398871-6B62-4656-95EE-B4AA6FA0F69C}" dt="2021-03-02T13:02:45.829" v="532"/>
          <ac:spMkLst>
            <pc:docMk/>
            <pc:sldMk cId="0" sldId="294"/>
            <ac:spMk id="9" creationId="{00000000-0000-0000-0000-000000000000}"/>
          </ac:spMkLst>
        </pc:spChg>
        <pc:spChg chg="mod">
          <ac:chgData name="Leonard" userId="5c6479d8-24c8-4ca4-a5c7-fde0682a328a" providerId="ADAL" clId="{40398871-6B62-4656-95EE-B4AA6FA0F69C}" dt="2021-03-02T13:02:45.829" v="533"/>
          <ac:spMkLst>
            <pc:docMk/>
            <pc:sldMk cId="0" sldId="294"/>
            <ac:spMk id="10" creationId="{00000000-0000-0000-0000-000000000000}"/>
          </ac:spMkLst>
        </pc:spChg>
        <pc:spChg chg="mod">
          <ac:chgData name="Leonard" userId="5c6479d8-24c8-4ca4-a5c7-fde0682a328a" providerId="ADAL" clId="{40398871-6B62-4656-95EE-B4AA6FA0F69C}" dt="2021-03-02T13:02:45.830" v="534"/>
          <ac:spMkLst>
            <pc:docMk/>
            <pc:sldMk cId="0" sldId="294"/>
            <ac:spMk id="11" creationId="{00000000-0000-0000-0000-000000000000}"/>
          </ac:spMkLst>
        </pc:spChg>
        <pc:spChg chg="mod">
          <ac:chgData name="Leonard" userId="5c6479d8-24c8-4ca4-a5c7-fde0682a328a" providerId="ADAL" clId="{40398871-6B62-4656-95EE-B4AA6FA0F69C}" dt="2021-03-02T13:02:45.830" v="535"/>
          <ac:spMkLst>
            <pc:docMk/>
            <pc:sldMk cId="0" sldId="294"/>
            <ac:spMk id="12" creationId="{00000000-0000-0000-0000-000000000000}"/>
          </ac:spMkLst>
        </pc:spChg>
        <pc:spChg chg="mod">
          <ac:chgData name="Leonard" userId="5c6479d8-24c8-4ca4-a5c7-fde0682a328a" providerId="ADAL" clId="{40398871-6B62-4656-95EE-B4AA6FA0F69C}" dt="2021-03-02T13:02:45.831" v="537" actId="790"/>
          <ac:spMkLst>
            <pc:docMk/>
            <pc:sldMk cId="0" sldId="294"/>
            <ac:spMk id="13" creationId="{00000000-0000-0000-0000-000000000000}"/>
          </ac:spMkLst>
        </pc:spChg>
        <pc:spChg chg="mod">
          <ac:chgData name="Leonard" userId="5c6479d8-24c8-4ca4-a5c7-fde0682a328a" providerId="ADAL" clId="{40398871-6B62-4656-95EE-B4AA6FA0F69C}" dt="2021-03-02T13:02:45.831" v="536" actId="790"/>
          <ac:spMkLst>
            <pc:docMk/>
            <pc:sldMk cId="0" sldId="294"/>
            <ac:spMk id="14" creationId="{00000000-0000-0000-0000-000000000000}"/>
          </ac:spMkLst>
        </pc:spChg>
        <pc:graphicFrameChg chg="mod">
          <ac:chgData name="Leonard" userId="5c6479d8-24c8-4ca4-a5c7-fde0682a328a" providerId="ADAL" clId="{40398871-6B62-4656-95EE-B4AA6FA0F69C}" dt="2021-03-02T13:02:45.786" v="529"/>
          <ac:graphicFrameMkLst>
            <pc:docMk/>
            <pc:sldMk cId="0" sldId="294"/>
            <ac:graphicFrameMk id="5" creationId="{00000000-0000-0000-0000-000000000000}"/>
          </ac:graphicFrameMkLst>
        </pc:graphicFrameChg>
      </pc:sldChg>
      <pc:sldChg chg="modSp mod modNotes">
        <pc:chgData name="Leonard" userId="5c6479d8-24c8-4ca4-a5c7-fde0682a328a" providerId="ADAL" clId="{40398871-6B62-4656-95EE-B4AA6FA0F69C}" dt="2021-03-02T13:02:45.462" v="509" actId="790"/>
        <pc:sldMkLst>
          <pc:docMk/>
          <pc:sldMk cId="0" sldId="296"/>
        </pc:sldMkLst>
        <pc:spChg chg="mod">
          <ac:chgData name="Leonard" userId="5c6479d8-24c8-4ca4-a5c7-fde0682a328a" providerId="ADAL" clId="{40398871-6B62-4656-95EE-B4AA6FA0F69C}" dt="2021-03-02T13:02:45.458" v="499" actId="790"/>
          <ac:spMkLst>
            <pc:docMk/>
            <pc:sldMk cId="0" sldId="296"/>
            <ac:spMk id="4" creationId="{00000000-0000-0000-0000-000000000000}"/>
          </ac:spMkLst>
        </pc:spChg>
        <pc:spChg chg="mod">
          <ac:chgData name="Leonard" userId="5c6479d8-24c8-4ca4-a5c7-fde0682a328a" providerId="ADAL" clId="{40398871-6B62-4656-95EE-B4AA6FA0F69C}" dt="2021-03-02T13:02:45.458" v="500"/>
          <ac:spMkLst>
            <pc:docMk/>
            <pc:sldMk cId="0" sldId="296"/>
            <ac:spMk id="5" creationId="{00000000-0000-0000-0000-000000000000}"/>
          </ac:spMkLst>
        </pc:spChg>
        <pc:spChg chg="mod">
          <ac:chgData name="Leonard" userId="5c6479d8-24c8-4ca4-a5c7-fde0682a328a" providerId="ADAL" clId="{40398871-6B62-4656-95EE-B4AA6FA0F69C}" dt="2021-03-02T13:02:45.457" v="498"/>
          <ac:spMkLst>
            <pc:docMk/>
            <pc:sldMk cId="0" sldId="296"/>
            <ac:spMk id="10" creationId="{00000000-0000-0000-0000-000000000000}"/>
          </ac:spMkLst>
        </pc:spChg>
        <pc:spChg chg="mod">
          <ac:chgData name="Leonard" userId="5c6479d8-24c8-4ca4-a5c7-fde0682a328a" providerId="ADAL" clId="{40398871-6B62-4656-95EE-B4AA6FA0F69C}" dt="2021-03-02T13:02:45.459" v="501"/>
          <ac:spMkLst>
            <pc:docMk/>
            <pc:sldMk cId="0" sldId="296"/>
            <ac:spMk id="11" creationId="{00000000-0000-0000-0000-000000000000}"/>
          </ac:spMkLst>
        </pc:spChg>
        <pc:spChg chg="mod">
          <ac:chgData name="Leonard" userId="5c6479d8-24c8-4ca4-a5c7-fde0682a328a" providerId="ADAL" clId="{40398871-6B62-4656-95EE-B4AA6FA0F69C}" dt="2021-03-02T13:02:45.459" v="502"/>
          <ac:spMkLst>
            <pc:docMk/>
            <pc:sldMk cId="0" sldId="296"/>
            <ac:spMk id="12" creationId="{00000000-0000-0000-0000-000000000000}"/>
          </ac:spMkLst>
        </pc:spChg>
        <pc:spChg chg="mod">
          <ac:chgData name="Leonard" userId="5c6479d8-24c8-4ca4-a5c7-fde0682a328a" providerId="ADAL" clId="{40398871-6B62-4656-95EE-B4AA6FA0F69C}" dt="2021-03-02T13:02:45.459" v="503"/>
          <ac:spMkLst>
            <pc:docMk/>
            <pc:sldMk cId="0" sldId="296"/>
            <ac:spMk id="13" creationId="{00000000-0000-0000-0000-000000000000}"/>
          </ac:spMkLst>
        </pc:spChg>
        <pc:spChg chg="mod">
          <ac:chgData name="Leonard" userId="5c6479d8-24c8-4ca4-a5c7-fde0682a328a" providerId="ADAL" clId="{40398871-6B62-4656-95EE-B4AA6FA0F69C}" dt="2021-03-02T13:02:45.460" v="505"/>
          <ac:spMkLst>
            <pc:docMk/>
            <pc:sldMk cId="0" sldId="296"/>
            <ac:spMk id="14" creationId="{00000000-0000-0000-0000-000000000000}"/>
          </ac:spMkLst>
        </pc:spChg>
        <pc:spChg chg="mod">
          <ac:chgData name="Leonard" userId="5c6479d8-24c8-4ca4-a5c7-fde0682a328a" providerId="ADAL" clId="{40398871-6B62-4656-95EE-B4AA6FA0F69C}" dt="2021-03-02T13:02:45.460" v="504" actId="790"/>
          <ac:spMkLst>
            <pc:docMk/>
            <pc:sldMk cId="0" sldId="296"/>
            <ac:spMk id="19" creationId="{00000000-0000-0000-0000-000000000000}"/>
          </ac:spMkLst>
        </pc:spChg>
        <pc:spChg chg="mod">
          <ac:chgData name="Leonard" userId="5c6479d8-24c8-4ca4-a5c7-fde0682a328a" providerId="ADAL" clId="{40398871-6B62-4656-95EE-B4AA6FA0F69C}" dt="2021-03-02T13:02:45.461" v="506" actId="790"/>
          <ac:spMkLst>
            <pc:docMk/>
            <pc:sldMk cId="0" sldId="296"/>
            <ac:spMk id="20" creationId="{00000000-0000-0000-0000-000000000000}"/>
          </ac:spMkLst>
        </pc:spChg>
        <pc:spChg chg="mod">
          <ac:chgData name="Leonard" userId="5c6479d8-24c8-4ca4-a5c7-fde0682a328a" providerId="ADAL" clId="{40398871-6B62-4656-95EE-B4AA6FA0F69C}" dt="2021-03-02T13:02:45.461" v="507"/>
          <ac:spMkLst>
            <pc:docMk/>
            <pc:sldMk cId="0" sldId="296"/>
            <ac:spMk id="21" creationId="{00000000-0000-0000-0000-000000000000}"/>
          </ac:spMkLst>
        </pc:spChg>
      </pc:sldChg>
      <pc:sldChg chg="modSp mod modNotes">
        <pc:chgData name="Leonard" userId="5c6479d8-24c8-4ca4-a5c7-fde0682a328a" providerId="ADAL" clId="{40398871-6B62-4656-95EE-B4AA6FA0F69C}" dt="2021-03-02T13:02:45.888" v="571" actId="790"/>
        <pc:sldMkLst>
          <pc:docMk/>
          <pc:sldMk cId="957529678" sldId="298"/>
        </pc:sldMkLst>
        <pc:spChg chg="mod">
          <ac:chgData name="Leonard" userId="5c6479d8-24c8-4ca4-a5c7-fde0682a328a" providerId="ADAL" clId="{40398871-6B62-4656-95EE-B4AA6FA0F69C}" dt="2021-03-02T13:02:45.885" v="568" actId="790"/>
          <ac:spMkLst>
            <pc:docMk/>
            <pc:sldMk cId="957529678" sldId="298"/>
            <ac:spMk id="3" creationId="{00000000-0000-0000-0000-000000000000}"/>
          </ac:spMkLst>
        </pc:spChg>
        <pc:spChg chg="mod">
          <ac:chgData name="Leonard" userId="5c6479d8-24c8-4ca4-a5c7-fde0682a328a" providerId="ADAL" clId="{40398871-6B62-4656-95EE-B4AA6FA0F69C}" dt="2021-03-02T13:02:45.886" v="569" actId="790"/>
          <ac:spMkLst>
            <pc:docMk/>
            <pc:sldMk cId="957529678" sldId="298"/>
            <ac:spMk id="4" creationId="{00000000-0000-0000-0000-000000000000}"/>
          </ac:spMkLst>
        </pc:spChg>
        <pc:graphicFrameChg chg="mod">
          <ac:chgData name="Leonard" userId="5c6479d8-24c8-4ca4-a5c7-fde0682a328a" providerId="ADAL" clId="{40398871-6B62-4656-95EE-B4AA6FA0F69C}" dt="2021-03-02T13:02:45.883" v="567"/>
          <ac:graphicFrameMkLst>
            <pc:docMk/>
            <pc:sldMk cId="957529678" sldId="298"/>
            <ac:graphicFrameMk id="5" creationId="{00000000-0000-0000-0000-000000000000}"/>
          </ac:graphicFrameMkLst>
        </pc:graphicFrameChg>
      </pc:sldChg>
      <pc:sldChg chg="modSp mod modNotes">
        <pc:chgData name="Leonard" userId="5c6479d8-24c8-4ca4-a5c7-fde0682a328a" providerId="ADAL" clId="{40398871-6B62-4656-95EE-B4AA6FA0F69C}" dt="2021-03-02T13:02:45.433" v="484" actId="790"/>
        <pc:sldMkLst>
          <pc:docMk/>
          <pc:sldMk cId="509289625" sldId="299"/>
        </pc:sldMkLst>
        <pc:spChg chg="mod">
          <ac:chgData name="Leonard" userId="5c6479d8-24c8-4ca4-a5c7-fde0682a328a" providerId="ADAL" clId="{40398871-6B62-4656-95EE-B4AA6FA0F69C}" dt="2021-03-02T13:02:45.430" v="480" actId="790"/>
          <ac:spMkLst>
            <pc:docMk/>
            <pc:sldMk cId="509289625" sldId="299"/>
            <ac:spMk id="2" creationId="{00000000-0000-0000-0000-000000000000}"/>
          </ac:spMkLst>
        </pc:spChg>
        <pc:spChg chg="mod">
          <ac:chgData name="Leonard" userId="5c6479d8-24c8-4ca4-a5c7-fde0682a328a" providerId="ADAL" clId="{40398871-6B62-4656-95EE-B4AA6FA0F69C}" dt="2021-03-02T13:02:45.431" v="481" actId="790"/>
          <ac:spMkLst>
            <pc:docMk/>
            <pc:sldMk cId="509289625" sldId="299"/>
            <ac:spMk id="3" creationId="{00000000-0000-0000-0000-000000000000}"/>
          </ac:spMkLst>
        </pc:spChg>
        <pc:spChg chg="mod">
          <ac:chgData name="Leonard" userId="5c6479d8-24c8-4ca4-a5c7-fde0682a328a" providerId="ADAL" clId="{40398871-6B62-4656-95EE-B4AA6FA0F69C}" dt="2021-03-02T13:02:45.432" v="482" actId="790"/>
          <ac:spMkLst>
            <pc:docMk/>
            <pc:sldMk cId="509289625" sldId="299"/>
            <ac:spMk id="4" creationId="{00000000-0000-0000-0000-000000000000}"/>
          </ac:spMkLst>
        </pc:spChg>
      </pc:sldChg>
      <pc:sldChg chg="modSp mod modNotes">
        <pc:chgData name="Leonard" userId="5c6479d8-24c8-4ca4-a5c7-fde0682a328a" providerId="ADAL" clId="{40398871-6B62-4656-95EE-B4AA6FA0F69C}" dt="2021-03-02T13:02:45.894" v="576" actId="790"/>
        <pc:sldMkLst>
          <pc:docMk/>
          <pc:sldMk cId="1999461475" sldId="301"/>
        </pc:sldMkLst>
        <pc:spChg chg="mod">
          <ac:chgData name="Leonard" userId="5c6479d8-24c8-4ca4-a5c7-fde0682a328a" providerId="ADAL" clId="{40398871-6B62-4656-95EE-B4AA6FA0F69C}" dt="2021-03-02T13:02:45.891" v="572" actId="790"/>
          <ac:spMkLst>
            <pc:docMk/>
            <pc:sldMk cId="1999461475" sldId="301"/>
            <ac:spMk id="2" creationId="{00000000-0000-0000-0000-000000000000}"/>
          </ac:spMkLst>
        </pc:spChg>
        <pc:spChg chg="mod">
          <ac:chgData name="Leonard" userId="5c6479d8-24c8-4ca4-a5c7-fde0682a328a" providerId="ADAL" clId="{40398871-6B62-4656-95EE-B4AA6FA0F69C}" dt="2021-03-02T13:02:45.892" v="573" actId="790"/>
          <ac:spMkLst>
            <pc:docMk/>
            <pc:sldMk cId="1999461475" sldId="301"/>
            <ac:spMk id="3" creationId="{00000000-0000-0000-0000-000000000000}"/>
          </ac:spMkLst>
        </pc:spChg>
        <pc:spChg chg="mod">
          <ac:chgData name="Leonard" userId="5c6479d8-24c8-4ca4-a5c7-fde0682a328a" providerId="ADAL" clId="{40398871-6B62-4656-95EE-B4AA6FA0F69C}" dt="2021-03-02T13:02:45.893" v="574" actId="790"/>
          <ac:spMkLst>
            <pc:docMk/>
            <pc:sldMk cId="1999461475" sldId="301"/>
            <ac:spMk id="4" creationId="{00000000-0000-0000-0000-000000000000}"/>
          </ac:spMkLst>
        </pc:spChg>
      </pc:sldChg>
      <pc:sldChg chg="modSp modNotes">
        <pc:chgData name="Leonard" userId="5c6479d8-24c8-4ca4-a5c7-fde0682a328a" providerId="ADAL" clId="{40398871-6B62-4656-95EE-B4AA6FA0F69C}" dt="2021-03-02T13:02:45.918" v="583" actId="790"/>
        <pc:sldMkLst>
          <pc:docMk/>
          <pc:sldMk cId="1998953160" sldId="302"/>
        </pc:sldMkLst>
        <pc:spChg chg="mod">
          <ac:chgData name="Leonard" userId="5c6479d8-24c8-4ca4-a5c7-fde0682a328a" providerId="ADAL" clId="{40398871-6B62-4656-95EE-B4AA6FA0F69C}" dt="2021-03-02T13:02:45.917" v="581"/>
          <ac:spMkLst>
            <pc:docMk/>
            <pc:sldMk cId="1998953160" sldId="302"/>
            <ac:spMk id="3" creationId="{00000000-0000-0000-0000-000000000000}"/>
          </ac:spMkLst>
        </pc:spChg>
        <pc:graphicFrameChg chg="mod">
          <ac:chgData name="Leonard" userId="5c6479d8-24c8-4ca4-a5c7-fde0682a328a" providerId="ADAL" clId="{40398871-6B62-4656-95EE-B4AA6FA0F69C}" dt="2021-03-02T13:02:45.912" v="580"/>
          <ac:graphicFrameMkLst>
            <pc:docMk/>
            <pc:sldMk cId="1998953160" sldId="302"/>
            <ac:graphicFrameMk id="4" creationId="{AC81EDF7-1C8E-4714-AAAA-5077A84A8541}"/>
          </ac:graphicFrameMkLst>
        </pc:graphicFrameChg>
      </pc:sldChg>
      <pc:sldChg chg="modSp modNotes">
        <pc:chgData name="Leonard" userId="5c6479d8-24c8-4ca4-a5c7-fde0682a328a" providerId="ADAL" clId="{40398871-6B62-4656-95EE-B4AA6FA0F69C}" dt="2021-03-02T13:02:45.950" v="592" actId="790"/>
        <pc:sldMkLst>
          <pc:docMk/>
          <pc:sldMk cId="3488492779" sldId="303"/>
        </pc:sldMkLst>
        <pc:spChg chg="mod">
          <ac:chgData name="Leonard" userId="5c6479d8-24c8-4ca4-a5c7-fde0682a328a" providerId="ADAL" clId="{40398871-6B62-4656-95EE-B4AA6FA0F69C}" dt="2021-03-02T13:02:45.918" v="584"/>
          <ac:spMkLst>
            <pc:docMk/>
            <pc:sldMk cId="3488492779" sldId="303"/>
            <ac:spMk id="3" creationId="{00000000-0000-0000-0000-000000000000}"/>
          </ac:spMkLst>
        </pc:spChg>
        <pc:graphicFrameChg chg="mod">
          <ac:chgData name="Leonard" userId="5c6479d8-24c8-4ca4-a5c7-fde0682a328a" providerId="ADAL" clId="{40398871-6B62-4656-95EE-B4AA6FA0F69C}" dt="2021-03-02T13:02:45.945" v="590"/>
          <ac:graphicFrameMkLst>
            <pc:docMk/>
            <pc:sldMk cId="3488492779" sldId="303"/>
            <ac:graphicFrameMk id="7" creationId="{00000000-0000-0000-0000-000000000000}"/>
          </ac:graphicFrameMkLst>
        </pc:graphicFrameChg>
      </pc:sldChg>
      <pc:sldChg chg="modSp mod modNotes">
        <pc:chgData name="Leonard" userId="5c6479d8-24c8-4ca4-a5c7-fde0682a328a" providerId="ADAL" clId="{40398871-6B62-4656-95EE-B4AA6FA0F69C}" dt="2021-03-02T13:02:45.990" v="599" actId="790"/>
        <pc:sldMkLst>
          <pc:docMk/>
          <pc:sldMk cId="2656523332" sldId="304"/>
        </pc:sldMkLst>
        <pc:spChg chg="mod">
          <ac:chgData name="Leonard" userId="5c6479d8-24c8-4ca4-a5c7-fde0682a328a" providerId="ADAL" clId="{40398871-6B62-4656-95EE-B4AA6FA0F69C}" dt="2021-03-02T13:02:45.989" v="597" actId="790"/>
          <ac:spMkLst>
            <pc:docMk/>
            <pc:sldMk cId="2656523332" sldId="304"/>
            <ac:spMk id="3" creationId="{00000000-0000-0000-0000-000000000000}"/>
          </ac:spMkLst>
        </pc:spChg>
        <pc:graphicFrameChg chg="mod">
          <ac:chgData name="Leonard" userId="5c6479d8-24c8-4ca4-a5c7-fde0682a328a" providerId="ADAL" clId="{40398871-6B62-4656-95EE-B4AA6FA0F69C}" dt="2021-03-02T13:02:45.984" v="596"/>
          <ac:graphicFrameMkLst>
            <pc:docMk/>
            <pc:sldMk cId="2656523332" sldId="304"/>
            <ac:graphicFrameMk id="4" creationId="{8E4DD183-AC61-43A9-92CE-1CB4E5D550CE}"/>
          </ac:graphicFrameMkLst>
        </pc:graphicFrameChg>
      </pc:sldChg>
      <pc:sldChg chg="modSp mod modNotes">
        <pc:chgData name="Leonard" userId="5c6479d8-24c8-4ca4-a5c7-fde0682a328a" providerId="ADAL" clId="{40398871-6B62-4656-95EE-B4AA6FA0F69C}" dt="2021-03-02T13:02:46.016" v="607" actId="790"/>
        <pc:sldMkLst>
          <pc:docMk/>
          <pc:sldMk cId="1637863853" sldId="305"/>
        </pc:sldMkLst>
        <pc:spChg chg="mod">
          <ac:chgData name="Leonard" userId="5c6479d8-24c8-4ca4-a5c7-fde0682a328a" providerId="ADAL" clId="{40398871-6B62-4656-95EE-B4AA6FA0F69C}" dt="2021-03-02T13:02:45.991" v="600" actId="790"/>
          <ac:spMkLst>
            <pc:docMk/>
            <pc:sldMk cId="1637863853" sldId="305"/>
            <ac:spMk id="3" creationId="{00000000-0000-0000-0000-000000000000}"/>
          </ac:spMkLst>
        </pc:spChg>
        <pc:graphicFrameChg chg="mod">
          <ac:chgData name="Leonard" userId="5c6479d8-24c8-4ca4-a5c7-fde0682a328a" providerId="ADAL" clId="{40398871-6B62-4656-95EE-B4AA6FA0F69C}" dt="2021-03-02T13:02:46.013" v="605"/>
          <ac:graphicFrameMkLst>
            <pc:docMk/>
            <pc:sldMk cId="1637863853" sldId="305"/>
            <ac:graphicFrameMk id="4" creationId="{00000000-0000-0000-0000-000000000000}"/>
          </ac:graphicFrameMkLst>
        </pc:graphicFrameChg>
      </pc:sldChg>
      <pc:sldChg chg="modSp mod modNotes">
        <pc:chgData name="Leonard" userId="5c6479d8-24c8-4ca4-a5c7-fde0682a328a" providerId="ADAL" clId="{40398871-6B62-4656-95EE-B4AA6FA0F69C}" dt="2021-03-02T13:02:46.303" v="627" actId="790"/>
        <pc:sldMkLst>
          <pc:docMk/>
          <pc:sldMk cId="2755488605" sldId="306"/>
        </pc:sldMkLst>
        <pc:spChg chg="mod">
          <ac:chgData name="Leonard" userId="5c6479d8-24c8-4ca4-a5c7-fde0682a328a" providerId="ADAL" clId="{40398871-6B62-4656-95EE-B4AA6FA0F69C}" dt="2021-03-02T13:02:46.302" v="625" actId="790"/>
          <ac:spMkLst>
            <pc:docMk/>
            <pc:sldMk cId="2755488605" sldId="306"/>
            <ac:spMk id="3" creationId="{00000000-0000-0000-0000-000000000000}"/>
          </ac:spMkLst>
        </pc:spChg>
        <pc:graphicFrameChg chg="mod">
          <ac:chgData name="Leonard" userId="5c6479d8-24c8-4ca4-a5c7-fde0682a328a" providerId="ADAL" clId="{40398871-6B62-4656-95EE-B4AA6FA0F69C}" dt="2021-03-02T13:02:46.296" v="624"/>
          <ac:graphicFrameMkLst>
            <pc:docMk/>
            <pc:sldMk cId="2755488605" sldId="306"/>
            <ac:graphicFrameMk id="4" creationId="{C5A44099-6712-4F27-85E1-EAB1CB3FBDC2}"/>
          </ac:graphicFrameMkLst>
        </pc:graphicFrameChg>
      </pc:sldChg>
      <pc:sldChg chg="modSp mod modNotes">
        <pc:chgData name="Leonard" userId="5c6479d8-24c8-4ca4-a5c7-fde0682a328a" providerId="ADAL" clId="{40398871-6B62-4656-95EE-B4AA6FA0F69C}" dt="2021-03-02T13:02:46.406" v="636" actId="790"/>
        <pc:sldMkLst>
          <pc:docMk/>
          <pc:sldMk cId="11943265" sldId="307"/>
        </pc:sldMkLst>
        <pc:spChg chg="mod">
          <ac:chgData name="Leonard" userId="5c6479d8-24c8-4ca4-a5c7-fde0682a328a" providerId="ADAL" clId="{40398871-6B62-4656-95EE-B4AA6FA0F69C}" dt="2021-03-02T13:02:46.405" v="634" actId="790"/>
          <ac:spMkLst>
            <pc:docMk/>
            <pc:sldMk cId="11943265" sldId="307"/>
            <ac:spMk id="3" creationId="{00000000-0000-0000-0000-000000000000}"/>
          </ac:spMkLst>
        </pc:spChg>
        <pc:graphicFrameChg chg="mod">
          <ac:chgData name="Leonard" userId="5c6479d8-24c8-4ca4-a5c7-fde0682a328a" providerId="ADAL" clId="{40398871-6B62-4656-95EE-B4AA6FA0F69C}" dt="2021-03-02T13:02:46.369" v="633"/>
          <ac:graphicFrameMkLst>
            <pc:docMk/>
            <pc:sldMk cId="11943265" sldId="307"/>
            <ac:graphicFrameMk id="4" creationId="{1AE87B44-8B88-43EE-818C-09174CF10F9B}"/>
          </ac:graphicFrameMkLst>
        </pc:graphicFrameChg>
      </pc:sldChg>
      <pc:sldChg chg="modSp mod modNotes">
        <pc:chgData name="Leonard" userId="5c6479d8-24c8-4ca4-a5c7-fde0682a328a" providerId="ADAL" clId="{40398871-6B62-4656-95EE-B4AA6FA0F69C}" dt="2021-03-02T13:02:46.237" v="619" actId="790"/>
        <pc:sldMkLst>
          <pc:docMk/>
          <pc:sldMk cId="447176613" sldId="308"/>
        </pc:sldMkLst>
        <pc:spChg chg="mod">
          <ac:chgData name="Leonard" userId="5c6479d8-24c8-4ca4-a5c7-fde0682a328a" providerId="ADAL" clId="{40398871-6B62-4656-95EE-B4AA6FA0F69C}" dt="2021-03-02T13:02:46.027" v="609" actId="790"/>
          <ac:spMkLst>
            <pc:docMk/>
            <pc:sldMk cId="447176613" sldId="308"/>
            <ac:spMk id="3" creationId="{00000000-0000-0000-0000-000000000000}"/>
          </ac:spMkLst>
        </pc:spChg>
        <pc:graphicFrameChg chg="mod">
          <ac:chgData name="Leonard" userId="5c6479d8-24c8-4ca4-a5c7-fde0682a328a" providerId="ADAL" clId="{40398871-6B62-4656-95EE-B4AA6FA0F69C}" dt="2021-03-02T13:02:46.017" v="608"/>
          <ac:graphicFrameMkLst>
            <pc:docMk/>
            <pc:sldMk cId="447176613" sldId="308"/>
            <ac:graphicFrameMk id="4" creationId="{204C292E-6299-463E-A66D-69AE60630CBA}"/>
          </ac:graphicFrameMkLst>
        </pc:graphicFrameChg>
        <pc:graphicFrameChg chg="mod">
          <ac:chgData name="Leonard" userId="5c6479d8-24c8-4ca4-a5c7-fde0682a328a" providerId="ADAL" clId="{40398871-6B62-4656-95EE-B4AA6FA0F69C}" dt="2021-03-02T13:02:46.207" v="617"/>
          <ac:graphicFrameMkLst>
            <pc:docMk/>
            <pc:sldMk cId="447176613" sldId="308"/>
            <ac:graphicFrameMk id="8" creationId="{02E1CD41-1C76-4193-943C-BDB4171975C3}"/>
          </ac:graphicFrameMkLst>
        </pc:graphicFrameChg>
      </pc:sldChg>
      <pc:sldChg chg="modSp mod modNotes">
        <pc:chgData name="Leonard" userId="5c6479d8-24c8-4ca4-a5c7-fde0682a328a" providerId="ADAL" clId="{40398871-6B62-4656-95EE-B4AA6FA0F69C}" dt="2021-03-02T13:02:46.428" v="643" actId="790"/>
        <pc:sldMkLst>
          <pc:docMk/>
          <pc:sldMk cId="2910558648" sldId="309"/>
        </pc:sldMkLst>
        <pc:spChg chg="mod">
          <ac:chgData name="Leonard" userId="5c6479d8-24c8-4ca4-a5c7-fde0682a328a" providerId="ADAL" clId="{40398871-6B62-4656-95EE-B4AA6FA0F69C}" dt="2021-03-02T13:02:46.419" v="637" actId="790"/>
          <ac:spMkLst>
            <pc:docMk/>
            <pc:sldMk cId="2910558648" sldId="309"/>
            <ac:spMk id="3" creationId="{00000000-0000-0000-0000-000000000000}"/>
          </ac:spMkLst>
        </pc:spChg>
        <pc:graphicFrameChg chg="mod">
          <ac:chgData name="Leonard" userId="5c6479d8-24c8-4ca4-a5c7-fde0682a328a" providerId="ADAL" clId="{40398871-6B62-4656-95EE-B4AA6FA0F69C}" dt="2021-03-02T13:02:46.426" v="641"/>
          <ac:graphicFrameMkLst>
            <pc:docMk/>
            <pc:sldMk cId="2910558648" sldId="309"/>
            <ac:graphicFrameMk id="4" creationId="{00000000-0000-0000-0000-000000000000}"/>
          </ac:graphicFrameMkLst>
        </pc:graphicFrameChg>
      </pc:sldChg>
      <pc:sldChg chg="modSp mod modNotes">
        <pc:chgData name="Leonard" userId="5c6479d8-24c8-4ca4-a5c7-fde0682a328a" providerId="ADAL" clId="{40398871-6B62-4656-95EE-B4AA6FA0F69C}" dt="2021-03-02T13:02:46.612" v="692" actId="790"/>
        <pc:sldMkLst>
          <pc:docMk/>
          <pc:sldMk cId="1742700523" sldId="310"/>
        </pc:sldMkLst>
        <pc:spChg chg="mod">
          <ac:chgData name="Leonard" userId="5c6479d8-24c8-4ca4-a5c7-fde0682a328a" providerId="ADAL" clId="{40398871-6B62-4656-95EE-B4AA6FA0F69C}" dt="2021-03-02T13:02:46.609" v="688" actId="790"/>
          <ac:spMkLst>
            <pc:docMk/>
            <pc:sldMk cId="1742700523" sldId="310"/>
            <ac:spMk id="2" creationId="{00000000-0000-0000-0000-000000000000}"/>
          </ac:spMkLst>
        </pc:spChg>
        <pc:spChg chg="mod">
          <ac:chgData name="Leonard" userId="5c6479d8-24c8-4ca4-a5c7-fde0682a328a" providerId="ADAL" clId="{40398871-6B62-4656-95EE-B4AA6FA0F69C}" dt="2021-03-02T13:02:46.610" v="689" actId="790"/>
          <ac:spMkLst>
            <pc:docMk/>
            <pc:sldMk cId="1742700523" sldId="310"/>
            <ac:spMk id="3" creationId="{00000000-0000-0000-0000-000000000000}"/>
          </ac:spMkLst>
        </pc:spChg>
        <pc:spChg chg="mod">
          <ac:chgData name="Leonard" userId="5c6479d8-24c8-4ca4-a5c7-fde0682a328a" providerId="ADAL" clId="{40398871-6B62-4656-95EE-B4AA6FA0F69C}" dt="2021-03-02T13:02:46.611" v="690" actId="790"/>
          <ac:spMkLst>
            <pc:docMk/>
            <pc:sldMk cId="1742700523" sldId="310"/>
            <ac:spMk id="4" creationId="{00000000-0000-0000-0000-000000000000}"/>
          </ac:spMkLst>
        </pc:spChg>
      </pc:sldChg>
      <pc:sldChg chg="modSp mod modNotes">
        <pc:chgData name="Leonard" userId="5c6479d8-24c8-4ca4-a5c7-fde0682a328a" providerId="ADAL" clId="{40398871-6B62-4656-95EE-B4AA6FA0F69C}" dt="2021-03-02T13:02:46.574" v="655" actId="790"/>
        <pc:sldMkLst>
          <pc:docMk/>
          <pc:sldMk cId="1582425833" sldId="320"/>
        </pc:sldMkLst>
        <pc:spChg chg="mod">
          <ac:chgData name="Leonard" userId="5c6479d8-24c8-4ca4-a5c7-fde0682a328a" providerId="ADAL" clId="{40398871-6B62-4656-95EE-B4AA6FA0F69C}" dt="2021-03-02T13:02:46.572" v="653" actId="790"/>
          <ac:spMkLst>
            <pc:docMk/>
            <pc:sldMk cId="1582425833" sldId="320"/>
            <ac:spMk id="3" creationId="{00000000-0000-0000-0000-000000000000}"/>
          </ac:spMkLst>
        </pc:spChg>
        <pc:graphicFrameChg chg="mod">
          <ac:chgData name="Leonard" userId="5c6479d8-24c8-4ca4-a5c7-fde0682a328a" providerId="ADAL" clId="{40398871-6B62-4656-95EE-B4AA6FA0F69C}" dt="2021-03-02T13:02:46.560" v="652"/>
          <ac:graphicFrameMkLst>
            <pc:docMk/>
            <pc:sldMk cId="1582425833" sldId="320"/>
            <ac:graphicFrameMk id="4" creationId="{38A9CD2A-AD2C-469D-BB40-9D5CCD87499C}"/>
          </ac:graphicFrameMkLst>
        </pc:graphicFrameChg>
      </pc:sldChg>
      <pc:sldChg chg="modSp mod modNotes">
        <pc:chgData name="Leonard" userId="5c6479d8-24c8-4ca4-a5c7-fde0682a328a" providerId="ADAL" clId="{40398871-6B62-4656-95EE-B4AA6FA0F69C}" dt="2021-03-02T13:02:46.575" v="658" actId="790"/>
        <pc:sldMkLst>
          <pc:docMk/>
          <pc:sldMk cId="3278120121" sldId="321"/>
        </pc:sldMkLst>
        <pc:spChg chg="mod">
          <ac:chgData name="Leonard" userId="5c6479d8-24c8-4ca4-a5c7-fde0682a328a" providerId="ADAL" clId="{40398871-6B62-4656-95EE-B4AA6FA0F69C}" dt="2021-03-02T13:02:46.574" v="656" actId="790"/>
          <ac:spMkLst>
            <pc:docMk/>
            <pc:sldMk cId="3278120121" sldId="321"/>
            <ac:spMk id="3" creationId="{00000000-0000-0000-0000-000000000000}"/>
          </ac:spMkLst>
        </pc:spChg>
      </pc:sldChg>
      <pc:sldChg chg="modSp mod modNotes">
        <pc:chgData name="Leonard" userId="5c6479d8-24c8-4ca4-a5c7-fde0682a328a" providerId="ADAL" clId="{40398871-6B62-4656-95EE-B4AA6FA0F69C}" dt="2021-03-02T13:02:46.590" v="667" actId="790"/>
        <pc:sldMkLst>
          <pc:docMk/>
          <pc:sldMk cId="1311866954" sldId="322"/>
        </pc:sldMkLst>
        <pc:spChg chg="mod">
          <ac:chgData name="Leonard" userId="5c6479d8-24c8-4ca4-a5c7-fde0682a328a" providerId="ADAL" clId="{40398871-6B62-4656-95EE-B4AA6FA0F69C}" dt="2021-03-02T13:02:46.576" v="659" actId="790"/>
          <ac:spMkLst>
            <pc:docMk/>
            <pc:sldMk cId="1311866954" sldId="322"/>
            <ac:spMk id="3" creationId="{00000000-0000-0000-0000-000000000000}"/>
          </ac:spMkLst>
        </pc:spChg>
        <pc:spChg chg="mod">
          <ac:chgData name="Leonard" userId="5c6479d8-24c8-4ca4-a5c7-fde0682a328a" providerId="ADAL" clId="{40398871-6B62-4656-95EE-B4AA6FA0F69C}" dt="2021-03-02T13:02:46.588" v="664" actId="790"/>
          <ac:spMkLst>
            <pc:docMk/>
            <pc:sldMk cId="1311866954" sldId="322"/>
            <ac:spMk id="6" creationId="{00000000-0000-0000-0000-000000000000}"/>
          </ac:spMkLst>
        </pc:spChg>
        <pc:spChg chg="mod">
          <ac:chgData name="Leonard" userId="5c6479d8-24c8-4ca4-a5c7-fde0682a328a" providerId="ADAL" clId="{40398871-6B62-4656-95EE-B4AA6FA0F69C}" dt="2021-03-02T13:02:46.589" v="665" actId="790"/>
          <ac:spMkLst>
            <pc:docMk/>
            <pc:sldMk cId="1311866954" sldId="322"/>
            <ac:spMk id="7" creationId="{00000000-0000-0000-0000-000000000000}"/>
          </ac:spMkLst>
        </pc:spChg>
        <pc:graphicFrameChg chg="mod">
          <ac:chgData name="Leonard" userId="5c6479d8-24c8-4ca4-a5c7-fde0682a328a" providerId="ADAL" clId="{40398871-6B62-4656-95EE-B4AA6FA0F69C}" dt="2021-03-02T13:02:46.581" v="661"/>
          <ac:graphicFrameMkLst>
            <pc:docMk/>
            <pc:sldMk cId="1311866954" sldId="322"/>
            <ac:graphicFrameMk id="4" creationId="{00000000-0000-0000-0000-000000000000}"/>
          </ac:graphicFrameMkLst>
        </pc:graphicFrameChg>
        <pc:graphicFrameChg chg="mod">
          <ac:chgData name="Leonard" userId="5c6479d8-24c8-4ca4-a5c7-fde0682a328a" providerId="ADAL" clId="{40398871-6B62-4656-95EE-B4AA6FA0F69C}" dt="2021-03-02T13:02:46.586" v="663"/>
          <ac:graphicFrameMkLst>
            <pc:docMk/>
            <pc:sldMk cId="1311866954" sldId="322"/>
            <ac:graphicFrameMk id="5" creationId="{00000000-0000-0000-0000-000000000000}"/>
          </ac:graphicFrameMkLst>
        </pc:graphicFrameChg>
      </pc:sldChg>
      <pc:sldChg chg="modSp mod modNotes">
        <pc:chgData name="Leonard" userId="5c6479d8-24c8-4ca4-a5c7-fde0682a328a" providerId="ADAL" clId="{40398871-6B62-4656-95EE-B4AA6FA0F69C}" dt="2021-03-02T13:02:46.593" v="671" actId="790"/>
        <pc:sldMkLst>
          <pc:docMk/>
          <pc:sldMk cId="3262192596" sldId="323"/>
        </pc:sldMkLst>
        <pc:spChg chg="mod">
          <ac:chgData name="Leonard" userId="5c6479d8-24c8-4ca4-a5c7-fde0682a328a" providerId="ADAL" clId="{40398871-6B62-4656-95EE-B4AA6FA0F69C}" dt="2021-03-02T13:02:46.592" v="668"/>
          <ac:spMkLst>
            <pc:docMk/>
            <pc:sldMk cId="3262192596" sldId="323"/>
            <ac:spMk id="2" creationId="{00000000-0000-0000-0000-000000000000}"/>
          </ac:spMkLst>
        </pc:spChg>
        <pc:spChg chg="mod">
          <ac:chgData name="Leonard" userId="5c6479d8-24c8-4ca4-a5c7-fde0682a328a" providerId="ADAL" clId="{40398871-6B62-4656-95EE-B4AA6FA0F69C}" dt="2021-03-02T13:02:46.592" v="669" actId="790"/>
          <ac:spMkLst>
            <pc:docMk/>
            <pc:sldMk cId="3262192596" sldId="323"/>
            <ac:spMk id="3" creationId="{00000000-0000-0000-0000-000000000000}"/>
          </ac:spMkLst>
        </pc:spChg>
      </pc:sldChg>
      <pc:sldChg chg="modSp mod modNotes">
        <pc:chgData name="Leonard" userId="5c6479d8-24c8-4ca4-a5c7-fde0682a328a" providerId="ADAL" clId="{40398871-6B62-4656-95EE-B4AA6FA0F69C}" dt="2021-03-02T13:02:46.597" v="675" actId="790"/>
        <pc:sldMkLst>
          <pc:docMk/>
          <pc:sldMk cId="3038811468" sldId="324"/>
        </pc:sldMkLst>
        <pc:spChg chg="mod">
          <ac:chgData name="Leonard" userId="5c6479d8-24c8-4ca4-a5c7-fde0682a328a" providerId="ADAL" clId="{40398871-6B62-4656-95EE-B4AA6FA0F69C}" dt="2021-03-02T13:02:46.595" v="672"/>
          <ac:spMkLst>
            <pc:docMk/>
            <pc:sldMk cId="3038811468" sldId="324"/>
            <ac:spMk id="2" creationId="{00000000-0000-0000-0000-000000000000}"/>
          </ac:spMkLst>
        </pc:spChg>
        <pc:spChg chg="mod">
          <ac:chgData name="Leonard" userId="5c6479d8-24c8-4ca4-a5c7-fde0682a328a" providerId="ADAL" clId="{40398871-6B62-4656-95EE-B4AA6FA0F69C}" dt="2021-03-02T13:02:46.596" v="673" actId="790"/>
          <ac:spMkLst>
            <pc:docMk/>
            <pc:sldMk cId="3038811468" sldId="324"/>
            <ac:spMk id="3" creationId="{00000000-0000-0000-0000-000000000000}"/>
          </ac:spMkLst>
        </pc:spChg>
      </pc:sldChg>
      <pc:sldChg chg="modSp mod modNotes">
        <pc:chgData name="Leonard" userId="5c6479d8-24c8-4ca4-a5c7-fde0682a328a" providerId="ADAL" clId="{40398871-6B62-4656-95EE-B4AA6FA0F69C}" dt="2021-03-02T13:02:46.600" v="679" actId="790"/>
        <pc:sldMkLst>
          <pc:docMk/>
          <pc:sldMk cId="4048443549" sldId="325"/>
        </pc:sldMkLst>
        <pc:spChg chg="mod">
          <ac:chgData name="Leonard" userId="5c6479d8-24c8-4ca4-a5c7-fde0682a328a" providerId="ADAL" clId="{40398871-6B62-4656-95EE-B4AA6FA0F69C}" dt="2021-03-02T13:02:46.599" v="676"/>
          <ac:spMkLst>
            <pc:docMk/>
            <pc:sldMk cId="4048443549" sldId="325"/>
            <ac:spMk id="2" creationId="{00000000-0000-0000-0000-000000000000}"/>
          </ac:spMkLst>
        </pc:spChg>
        <pc:spChg chg="mod">
          <ac:chgData name="Leonard" userId="5c6479d8-24c8-4ca4-a5c7-fde0682a328a" providerId="ADAL" clId="{40398871-6B62-4656-95EE-B4AA6FA0F69C}" dt="2021-03-02T13:02:46.599" v="677" actId="790"/>
          <ac:spMkLst>
            <pc:docMk/>
            <pc:sldMk cId="4048443549" sldId="325"/>
            <ac:spMk id="3" creationId="{00000000-0000-0000-0000-000000000000}"/>
          </ac:spMkLst>
        </pc:spChg>
      </pc:sldChg>
      <pc:sldChg chg="modSp mod modNotes">
        <pc:chgData name="Leonard" userId="5c6479d8-24c8-4ca4-a5c7-fde0682a328a" providerId="ADAL" clId="{40398871-6B62-4656-95EE-B4AA6FA0F69C}" dt="2021-03-02T13:02:46.603" v="683" actId="790"/>
        <pc:sldMkLst>
          <pc:docMk/>
          <pc:sldMk cId="764880602" sldId="326"/>
        </pc:sldMkLst>
        <pc:spChg chg="mod">
          <ac:chgData name="Leonard" userId="5c6479d8-24c8-4ca4-a5c7-fde0682a328a" providerId="ADAL" clId="{40398871-6B62-4656-95EE-B4AA6FA0F69C}" dt="2021-03-02T13:02:46.602" v="680"/>
          <ac:spMkLst>
            <pc:docMk/>
            <pc:sldMk cId="764880602" sldId="326"/>
            <ac:spMk id="2" creationId="{00000000-0000-0000-0000-000000000000}"/>
          </ac:spMkLst>
        </pc:spChg>
        <pc:spChg chg="mod">
          <ac:chgData name="Leonard" userId="5c6479d8-24c8-4ca4-a5c7-fde0682a328a" providerId="ADAL" clId="{40398871-6B62-4656-95EE-B4AA6FA0F69C}" dt="2021-03-02T13:02:46.603" v="681" actId="790"/>
          <ac:spMkLst>
            <pc:docMk/>
            <pc:sldMk cId="764880602" sldId="326"/>
            <ac:spMk id="3" creationId="{00000000-0000-0000-0000-000000000000}"/>
          </ac:spMkLst>
        </pc:spChg>
      </pc:sldChg>
      <pc:sldChg chg="modSp mod modNotes">
        <pc:chgData name="Leonard" userId="5c6479d8-24c8-4ca4-a5c7-fde0682a328a" providerId="ADAL" clId="{40398871-6B62-4656-95EE-B4AA6FA0F69C}" dt="2021-03-02T13:02:46.607" v="687" actId="790"/>
        <pc:sldMkLst>
          <pc:docMk/>
          <pc:sldMk cId="86165736" sldId="327"/>
        </pc:sldMkLst>
        <pc:spChg chg="mod">
          <ac:chgData name="Leonard" userId="5c6479d8-24c8-4ca4-a5c7-fde0682a328a" providerId="ADAL" clId="{40398871-6B62-4656-95EE-B4AA6FA0F69C}" dt="2021-03-02T13:02:46.605" v="684"/>
          <ac:spMkLst>
            <pc:docMk/>
            <pc:sldMk cId="86165736" sldId="327"/>
            <ac:spMk id="2" creationId="{00000000-0000-0000-0000-000000000000}"/>
          </ac:spMkLst>
        </pc:spChg>
        <pc:spChg chg="mod">
          <ac:chgData name="Leonard" userId="5c6479d8-24c8-4ca4-a5c7-fde0682a328a" providerId="ADAL" clId="{40398871-6B62-4656-95EE-B4AA6FA0F69C}" dt="2021-03-02T13:02:46.606" v="685" actId="790"/>
          <ac:spMkLst>
            <pc:docMk/>
            <pc:sldMk cId="86165736" sldId="327"/>
            <ac:spMk id="3" creationId="{00000000-0000-0000-0000-000000000000}"/>
          </ac:spMkLst>
        </pc:spChg>
      </pc:sldChg>
    </pc:docChg>
  </pc:docChgLst>
  <pc:docChgLst>
    <pc:chgData name="Leonard Walletzký" userId="5c6479d8-24c8-4ca4-a5c7-fde0682a328a" providerId="ADAL" clId="{87E18847-F7EE-4CB0-BC6E-54C4286630BE}"/>
    <pc:docChg chg="custSel modSld">
      <pc:chgData name="Leonard Walletzký" userId="5c6479d8-24c8-4ca4-a5c7-fde0682a328a" providerId="ADAL" clId="{87E18847-F7EE-4CB0-BC6E-54C4286630BE}" dt="2023-02-13T10:30:31.497" v="28" actId="313"/>
      <pc:docMkLst>
        <pc:docMk/>
      </pc:docMkLst>
      <pc:sldChg chg="modSp mod">
        <pc:chgData name="Leonard Walletzký" userId="5c6479d8-24c8-4ca4-a5c7-fde0682a328a" providerId="ADAL" clId="{87E18847-F7EE-4CB0-BC6E-54C4286630BE}" dt="2023-02-13T10:29:38.535" v="26" actId="20577"/>
        <pc:sldMkLst>
          <pc:docMk/>
          <pc:sldMk cId="509289625" sldId="299"/>
        </pc:sldMkLst>
        <pc:spChg chg="mod">
          <ac:chgData name="Leonard Walletzký" userId="5c6479d8-24c8-4ca4-a5c7-fde0682a328a" providerId="ADAL" clId="{87E18847-F7EE-4CB0-BC6E-54C4286630BE}" dt="2023-02-13T10:29:38.535" v="26" actId="20577"/>
          <ac:spMkLst>
            <pc:docMk/>
            <pc:sldMk cId="509289625" sldId="299"/>
            <ac:spMk id="2" creationId="{00000000-0000-0000-0000-000000000000}"/>
          </ac:spMkLst>
        </pc:spChg>
      </pc:sldChg>
      <pc:sldChg chg="modSp mod">
        <pc:chgData name="Leonard Walletzký" userId="5c6479d8-24c8-4ca4-a5c7-fde0682a328a" providerId="ADAL" clId="{87E18847-F7EE-4CB0-BC6E-54C4286630BE}" dt="2023-02-13T10:30:06.237" v="27" actId="313"/>
        <pc:sldMkLst>
          <pc:docMk/>
          <pc:sldMk cId="1999461475" sldId="301"/>
        </pc:sldMkLst>
        <pc:spChg chg="mod">
          <ac:chgData name="Leonard Walletzký" userId="5c6479d8-24c8-4ca4-a5c7-fde0682a328a" providerId="ADAL" clId="{87E18847-F7EE-4CB0-BC6E-54C4286630BE}" dt="2023-02-13T10:30:06.237" v="27" actId="313"/>
          <ac:spMkLst>
            <pc:docMk/>
            <pc:sldMk cId="1999461475" sldId="301"/>
            <ac:spMk id="2" creationId="{00000000-0000-0000-0000-000000000000}"/>
          </ac:spMkLst>
        </pc:spChg>
      </pc:sldChg>
      <pc:sldChg chg="modSp">
        <pc:chgData name="Leonard Walletzký" userId="5c6479d8-24c8-4ca4-a5c7-fde0682a328a" providerId="ADAL" clId="{87E18847-F7EE-4CB0-BC6E-54C4286630BE}" dt="2023-02-13T10:30:31.497" v="28" actId="313"/>
        <pc:sldMkLst>
          <pc:docMk/>
          <pc:sldMk cId="2656523332" sldId="304"/>
        </pc:sldMkLst>
        <pc:graphicFrameChg chg="mod">
          <ac:chgData name="Leonard Walletzký" userId="5c6479d8-24c8-4ca4-a5c7-fde0682a328a" providerId="ADAL" clId="{87E18847-F7EE-4CB0-BC6E-54C4286630BE}" dt="2023-02-13T10:30:31.497" v="28" actId="313"/>
          <ac:graphicFrameMkLst>
            <pc:docMk/>
            <pc:sldMk cId="2656523332" sldId="304"/>
            <ac:graphicFrameMk id="4" creationId="{8E4DD183-AC61-43A9-92CE-1CB4E5D550CE}"/>
          </ac:graphicFrameMkLst>
        </pc:graphicFrameChg>
      </pc:sldChg>
    </pc:docChg>
  </pc:docChgLst>
</pc:chgInfo>
</file>

<file path=ppt/diagrams/_rels/data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s>
</file>

<file path=ppt/diagrams/_rels/data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image" Target="../media/image10.jpeg"/></Relationships>
</file>

<file path=ppt/diagrams/_rels/drawing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s>
</file>

<file path=ppt/diagrams/_rels/drawing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image" Target="../media/image10.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7CEB47-8D59-C247-9CF5-6E8664AFC72B}" type="doc">
      <dgm:prSet loTypeId="urn:microsoft.com/office/officeart/2005/8/layout/default#1" loCatId="list" qsTypeId="urn:microsoft.com/office/officeart/2005/8/quickstyle/simple4" qsCatId="simple" csTypeId="urn:microsoft.com/office/officeart/2005/8/colors/accent1_2" csCatId="accent1" phldr="1"/>
      <dgm:spPr/>
      <dgm:t>
        <a:bodyPr/>
        <a:lstStyle/>
        <a:p>
          <a:endParaRPr lang="en-US"/>
        </a:p>
      </dgm:t>
    </dgm:pt>
    <dgm:pt modelId="{A3D9287A-DA81-CF4D-A456-88E47A77E643}">
      <dgm:prSet/>
      <dgm:spPr/>
      <dgm:t>
        <a:bodyPr/>
        <a:lstStyle/>
        <a:p>
          <a:pPr rtl="0"/>
          <a:r>
            <a:rPr lang="en-US" dirty="0"/>
            <a:t>Management is always important</a:t>
          </a:r>
        </a:p>
      </dgm:t>
    </dgm:pt>
    <dgm:pt modelId="{34B4178A-8436-AB4E-8D5A-A0F7C5DAEF7D}" type="parTrans" cxnId="{F254538D-B98A-754C-AEBC-701112455981}">
      <dgm:prSet/>
      <dgm:spPr/>
      <dgm:t>
        <a:bodyPr/>
        <a:lstStyle/>
        <a:p>
          <a:endParaRPr lang="en-US"/>
        </a:p>
      </dgm:t>
    </dgm:pt>
    <dgm:pt modelId="{0A2C46D9-8EC9-AC4C-AE15-0AA0D121C022}" type="sibTrans" cxnId="{F254538D-B98A-754C-AEBC-701112455981}">
      <dgm:prSet/>
      <dgm:spPr/>
      <dgm:t>
        <a:bodyPr/>
        <a:lstStyle/>
        <a:p>
          <a:endParaRPr lang="en-US"/>
        </a:p>
      </dgm:t>
    </dgm:pt>
    <dgm:pt modelId="{504A3F92-8028-1142-A374-CEED25E94BAA}">
      <dgm:prSet/>
      <dgm:spPr/>
      <dgm:t>
        <a:bodyPr/>
        <a:lstStyle/>
        <a:p>
          <a:pPr rtl="0"/>
          <a:r>
            <a:rPr lang="en-US" dirty="0"/>
            <a:t>Management is a M part of SSME</a:t>
          </a:r>
        </a:p>
      </dgm:t>
    </dgm:pt>
    <dgm:pt modelId="{DAEE4E47-8616-684C-8E6E-9CF44F4C8B50}" type="parTrans" cxnId="{9EDED7F1-B9B3-A94E-B34D-FFC1D3B9FDBB}">
      <dgm:prSet/>
      <dgm:spPr/>
      <dgm:t>
        <a:bodyPr/>
        <a:lstStyle/>
        <a:p>
          <a:endParaRPr lang="en-US"/>
        </a:p>
      </dgm:t>
    </dgm:pt>
    <dgm:pt modelId="{6E646B4E-0C1B-0442-A5FE-FE2EC8790360}" type="sibTrans" cxnId="{9EDED7F1-B9B3-A94E-B34D-FFC1D3B9FDBB}">
      <dgm:prSet/>
      <dgm:spPr/>
      <dgm:t>
        <a:bodyPr/>
        <a:lstStyle/>
        <a:p>
          <a:endParaRPr lang="en-US"/>
        </a:p>
      </dgm:t>
    </dgm:pt>
    <dgm:pt modelId="{39B8E10B-DC99-A64D-AEC0-C671430A99D8}" type="pres">
      <dgm:prSet presAssocID="{657CEB47-8D59-C247-9CF5-6E8664AFC72B}" presName="diagram" presStyleCnt="0">
        <dgm:presLayoutVars>
          <dgm:dir/>
          <dgm:resizeHandles val="exact"/>
        </dgm:presLayoutVars>
      </dgm:prSet>
      <dgm:spPr/>
    </dgm:pt>
    <dgm:pt modelId="{2677C319-E462-B345-9B1F-DE9F26672A95}" type="pres">
      <dgm:prSet presAssocID="{A3D9287A-DA81-CF4D-A456-88E47A77E643}" presName="node" presStyleLbl="node1" presStyleIdx="0" presStyleCnt="2" custLinFactNeighborY="0">
        <dgm:presLayoutVars>
          <dgm:bulletEnabled val="1"/>
        </dgm:presLayoutVars>
      </dgm:prSet>
      <dgm:spPr/>
    </dgm:pt>
    <dgm:pt modelId="{9F3ACCD9-FF7C-4642-AD66-2459CCCB0C40}" type="pres">
      <dgm:prSet presAssocID="{0A2C46D9-8EC9-AC4C-AE15-0AA0D121C022}" presName="sibTrans" presStyleCnt="0"/>
      <dgm:spPr/>
    </dgm:pt>
    <dgm:pt modelId="{E62120E1-6562-004D-ABD3-DD98FCB045D8}" type="pres">
      <dgm:prSet presAssocID="{504A3F92-8028-1142-A374-CEED25E94BAA}" presName="node" presStyleLbl="node1" presStyleIdx="1" presStyleCnt="2">
        <dgm:presLayoutVars>
          <dgm:bulletEnabled val="1"/>
        </dgm:presLayoutVars>
      </dgm:prSet>
      <dgm:spPr/>
    </dgm:pt>
  </dgm:ptLst>
  <dgm:cxnLst>
    <dgm:cxn modelId="{85A19F3C-277D-624B-829B-1450540953E2}" type="presOf" srcId="{504A3F92-8028-1142-A374-CEED25E94BAA}" destId="{E62120E1-6562-004D-ABD3-DD98FCB045D8}" srcOrd="0" destOrd="0" presId="urn:microsoft.com/office/officeart/2005/8/layout/default#1"/>
    <dgm:cxn modelId="{5FA5CC57-82C2-9C40-9979-917E8F834F87}" type="presOf" srcId="{A3D9287A-DA81-CF4D-A456-88E47A77E643}" destId="{2677C319-E462-B345-9B1F-DE9F26672A95}" srcOrd="0" destOrd="0" presId="urn:microsoft.com/office/officeart/2005/8/layout/default#1"/>
    <dgm:cxn modelId="{CB5CEE82-3227-514D-BD2F-E8135BEBD413}" type="presOf" srcId="{657CEB47-8D59-C247-9CF5-6E8664AFC72B}" destId="{39B8E10B-DC99-A64D-AEC0-C671430A99D8}" srcOrd="0" destOrd="0" presId="urn:microsoft.com/office/officeart/2005/8/layout/default#1"/>
    <dgm:cxn modelId="{F254538D-B98A-754C-AEBC-701112455981}" srcId="{657CEB47-8D59-C247-9CF5-6E8664AFC72B}" destId="{A3D9287A-DA81-CF4D-A456-88E47A77E643}" srcOrd="0" destOrd="0" parTransId="{34B4178A-8436-AB4E-8D5A-A0F7C5DAEF7D}" sibTransId="{0A2C46D9-8EC9-AC4C-AE15-0AA0D121C022}"/>
    <dgm:cxn modelId="{9EDED7F1-B9B3-A94E-B34D-FFC1D3B9FDBB}" srcId="{657CEB47-8D59-C247-9CF5-6E8664AFC72B}" destId="{504A3F92-8028-1142-A374-CEED25E94BAA}" srcOrd="1" destOrd="0" parTransId="{DAEE4E47-8616-684C-8E6E-9CF44F4C8B50}" sibTransId="{6E646B4E-0C1B-0442-A5FE-FE2EC8790360}"/>
    <dgm:cxn modelId="{A0539D9B-1305-CE45-BDFA-FD566F88B36E}" type="presParOf" srcId="{39B8E10B-DC99-A64D-AEC0-C671430A99D8}" destId="{2677C319-E462-B345-9B1F-DE9F26672A95}" srcOrd="0" destOrd="0" presId="urn:microsoft.com/office/officeart/2005/8/layout/default#1"/>
    <dgm:cxn modelId="{F25BF7CC-6F02-EB49-8995-496206B1088A}" type="presParOf" srcId="{39B8E10B-DC99-A64D-AEC0-C671430A99D8}" destId="{9F3ACCD9-FF7C-4642-AD66-2459CCCB0C40}" srcOrd="1" destOrd="0" presId="urn:microsoft.com/office/officeart/2005/8/layout/default#1"/>
    <dgm:cxn modelId="{937CF0D1-335C-BB4F-8BC5-75E1CEA20A61}" type="presParOf" srcId="{39B8E10B-DC99-A64D-AEC0-C671430A99D8}" destId="{E62120E1-6562-004D-ABD3-DD98FCB045D8}" srcOrd="2"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14F5ABF-C9CC-40A8-83D4-F5F31B8219D6}" type="doc">
      <dgm:prSet loTypeId="urn:microsoft.com/office/officeart/2005/8/layout/hProcess9" loCatId="process" qsTypeId="urn:microsoft.com/office/officeart/2005/8/quickstyle/simple5" qsCatId="simple" csTypeId="urn:microsoft.com/office/officeart/2005/8/colors/colorful1" csCatId="colorful" phldr="1"/>
      <dgm:spPr/>
    </dgm:pt>
    <dgm:pt modelId="{A604EB07-14B9-4065-822C-E574D6B74F27}">
      <dgm:prSet phldrT="[Text]"/>
      <dgm:spPr/>
      <dgm:t>
        <a:bodyPr/>
        <a:lstStyle/>
        <a:p>
          <a:r>
            <a:rPr lang="en-US" dirty="0"/>
            <a:t>Concrete steps leading to the goal</a:t>
          </a:r>
        </a:p>
      </dgm:t>
    </dgm:pt>
    <dgm:pt modelId="{C62F1334-FB1C-44FF-8544-087EFC4FDFAA}" type="parTrans" cxnId="{26721440-E536-46A6-9393-144D9DC82AFA}">
      <dgm:prSet/>
      <dgm:spPr/>
      <dgm:t>
        <a:bodyPr/>
        <a:lstStyle/>
        <a:p>
          <a:endParaRPr lang="cs-CZ"/>
        </a:p>
      </dgm:t>
    </dgm:pt>
    <dgm:pt modelId="{52EFA7DC-73E2-47F9-BC7F-162B59756E8A}" type="sibTrans" cxnId="{26721440-E536-46A6-9393-144D9DC82AFA}">
      <dgm:prSet/>
      <dgm:spPr/>
      <dgm:t>
        <a:bodyPr/>
        <a:lstStyle/>
        <a:p>
          <a:endParaRPr lang="cs-CZ"/>
        </a:p>
      </dgm:t>
    </dgm:pt>
    <dgm:pt modelId="{CBC19E42-2796-434C-846E-7B84F0829A7A}">
      <dgm:prSet/>
      <dgm:spPr/>
      <dgm:t>
        <a:bodyPr/>
        <a:lstStyle/>
        <a:p>
          <a:r>
            <a:rPr lang="en-US" dirty="0"/>
            <a:t>Capital (money)</a:t>
          </a:r>
        </a:p>
      </dgm:t>
    </dgm:pt>
    <dgm:pt modelId="{D43141BC-2901-4157-9E18-E80F0674A875}" type="parTrans" cxnId="{0A979C01-7FF1-44F1-B89F-95C3BD821702}">
      <dgm:prSet/>
      <dgm:spPr/>
      <dgm:t>
        <a:bodyPr/>
        <a:lstStyle/>
        <a:p>
          <a:endParaRPr lang="cs-CZ"/>
        </a:p>
      </dgm:t>
    </dgm:pt>
    <dgm:pt modelId="{F0474DD1-A611-49BD-A90F-7F0FD560DE9E}" type="sibTrans" cxnId="{0A979C01-7FF1-44F1-B89F-95C3BD821702}">
      <dgm:prSet/>
      <dgm:spPr/>
      <dgm:t>
        <a:bodyPr/>
        <a:lstStyle/>
        <a:p>
          <a:endParaRPr lang="cs-CZ"/>
        </a:p>
      </dgm:t>
    </dgm:pt>
    <dgm:pt modelId="{990E5EF2-21DB-4CE1-8789-A532D3F04D5D}">
      <dgm:prSet/>
      <dgm:spPr/>
      <dgm:t>
        <a:bodyPr/>
        <a:lstStyle/>
        <a:p>
          <a:r>
            <a:rPr lang="en-US" dirty="0"/>
            <a:t>People (employees, learning courses)</a:t>
          </a:r>
        </a:p>
      </dgm:t>
    </dgm:pt>
    <dgm:pt modelId="{728194FD-DE87-40EC-A274-B79C0CC36195}" type="parTrans" cxnId="{756EBEDA-6CB5-49FF-9693-237789D18B4F}">
      <dgm:prSet/>
      <dgm:spPr/>
      <dgm:t>
        <a:bodyPr/>
        <a:lstStyle/>
        <a:p>
          <a:endParaRPr lang="cs-CZ"/>
        </a:p>
      </dgm:t>
    </dgm:pt>
    <dgm:pt modelId="{129658CE-A46C-4E67-A1FE-4E58391FB4C4}" type="sibTrans" cxnId="{756EBEDA-6CB5-49FF-9693-237789D18B4F}">
      <dgm:prSet/>
      <dgm:spPr/>
      <dgm:t>
        <a:bodyPr/>
        <a:lstStyle/>
        <a:p>
          <a:endParaRPr lang="cs-CZ"/>
        </a:p>
      </dgm:t>
    </dgm:pt>
    <dgm:pt modelId="{A496868C-131A-460B-9B4B-E790B39834CE}">
      <dgm:prSet/>
      <dgm:spPr/>
      <dgm:t>
        <a:bodyPr/>
        <a:lstStyle/>
        <a:p>
          <a:r>
            <a:rPr lang="en-US" dirty="0"/>
            <a:t>Planning of the capacities</a:t>
          </a:r>
        </a:p>
      </dgm:t>
    </dgm:pt>
    <dgm:pt modelId="{A9AB084D-D711-483E-9AA6-8BBB87266AF4}" type="parTrans" cxnId="{E599520C-2C46-4488-AEC0-B2FB1C5DC311}">
      <dgm:prSet/>
      <dgm:spPr/>
      <dgm:t>
        <a:bodyPr/>
        <a:lstStyle/>
        <a:p>
          <a:endParaRPr lang="cs-CZ"/>
        </a:p>
      </dgm:t>
    </dgm:pt>
    <dgm:pt modelId="{934ED017-A17F-4FBB-BBA4-452340678EDA}" type="sibTrans" cxnId="{E599520C-2C46-4488-AEC0-B2FB1C5DC311}">
      <dgm:prSet/>
      <dgm:spPr/>
      <dgm:t>
        <a:bodyPr/>
        <a:lstStyle/>
        <a:p>
          <a:endParaRPr lang="cs-CZ"/>
        </a:p>
      </dgm:t>
    </dgm:pt>
    <dgm:pt modelId="{68B0AE1B-E7A3-4E0A-8331-88200FD79D70}">
      <dgm:prSet/>
      <dgm:spPr/>
      <dgm:t>
        <a:bodyPr/>
        <a:lstStyle/>
        <a:p>
          <a:r>
            <a:rPr lang="en-US" dirty="0"/>
            <a:t>Process realization</a:t>
          </a:r>
        </a:p>
      </dgm:t>
    </dgm:pt>
    <dgm:pt modelId="{3589A5FF-4422-4743-9F3A-74318646276F}" type="parTrans" cxnId="{3511C94D-14D2-47A4-86C4-E08E4C18A142}">
      <dgm:prSet/>
      <dgm:spPr/>
      <dgm:t>
        <a:bodyPr/>
        <a:lstStyle/>
        <a:p>
          <a:endParaRPr lang="cs-CZ"/>
        </a:p>
      </dgm:t>
    </dgm:pt>
    <dgm:pt modelId="{C5504164-3A30-4EA6-A1A0-6A80256DE07C}" type="sibTrans" cxnId="{3511C94D-14D2-47A4-86C4-E08E4C18A142}">
      <dgm:prSet/>
      <dgm:spPr/>
      <dgm:t>
        <a:bodyPr/>
        <a:lstStyle/>
        <a:p>
          <a:endParaRPr lang="cs-CZ"/>
        </a:p>
      </dgm:t>
    </dgm:pt>
    <dgm:pt modelId="{5FA5B6F9-0837-43F5-B232-F7DE8BA62D2E}" type="pres">
      <dgm:prSet presAssocID="{C14F5ABF-C9CC-40A8-83D4-F5F31B8219D6}" presName="CompostProcess" presStyleCnt="0">
        <dgm:presLayoutVars>
          <dgm:dir/>
          <dgm:resizeHandles val="exact"/>
        </dgm:presLayoutVars>
      </dgm:prSet>
      <dgm:spPr/>
    </dgm:pt>
    <dgm:pt modelId="{5A4E0B52-1428-4842-9925-8F33E0F098E1}" type="pres">
      <dgm:prSet presAssocID="{C14F5ABF-C9CC-40A8-83D4-F5F31B8219D6}" presName="arrow" presStyleLbl="bgShp" presStyleIdx="0" presStyleCnt="1"/>
      <dgm:spPr/>
    </dgm:pt>
    <dgm:pt modelId="{2318170B-0E8C-47CF-8F81-6BA5E6310370}" type="pres">
      <dgm:prSet presAssocID="{C14F5ABF-C9CC-40A8-83D4-F5F31B8219D6}" presName="linearProcess" presStyleCnt="0"/>
      <dgm:spPr/>
    </dgm:pt>
    <dgm:pt modelId="{E06BF470-263B-4F0F-A3DD-44C4279CF3E4}" type="pres">
      <dgm:prSet presAssocID="{A604EB07-14B9-4065-822C-E574D6B74F27}" presName="textNode" presStyleLbl="node1" presStyleIdx="0" presStyleCnt="5">
        <dgm:presLayoutVars>
          <dgm:bulletEnabled val="1"/>
        </dgm:presLayoutVars>
      </dgm:prSet>
      <dgm:spPr/>
    </dgm:pt>
    <dgm:pt modelId="{FE62658B-B6F8-45C5-A854-C9AD8038E94A}" type="pres">
      <dgm:prSet presAssocID="{52EFA7DC-73E2-47F9-BC7F-162B59756E8A}" presName="sibTrans" presStyleCnt="0"/>
      <dgm:spPr/>
    </dgm:pt>
    <dgm:pt modelId="{73C87B19-8167-4B34-B25C-6EBB00C73A97}" type="pres">
      <dgm:prSet presAssocID="{CBC19E42-2796-434C-846E-7B84F0829A7A}" presName="textNode" presStyleLbl="node1" presStyleIdx="1" presStyleCnt="5">
        <dgm:presLayoutVars>
          <dgm:bulletEnabled val="1"/>
        </dgm:presLayoutVars>
      </dgm:prSet>
      <dgm:spPr/>
    </dgm:pt>
    <dgm:pt modelId="{6B7A6CF2-6703-44DD-A768-B553C2595307}" type="pres">
      <dgm:prSet presAssocID="{F0474DD1-A611-49BD-A90F-7F0FD560DE9E}" presName="sibTrans" presStyleCnt="0"/>
      <dgm:spPr/>
    </dgm:pt>
    <dgm:pt modelId="{3846CA66-C9C4-499F-BD18-6EBF2DD3548B}" type="pres">
      <dgm:prSet presAssocID="{990E5EF2-21DB-4CE1-8789-A532D3F04D5D}" presName="textNode" presStyleLbl="node1" presStyleIdx="2" presStyleCnt="5">
        <dgm:presLayoutVars>
          <dgm:bulletEnabled val="1"/>
        </dgm:presLayoutVars>
      </dgm:prSet>
      <dgm:spPr/>
    </dgm:pt>
    <dgm:pt modelId="{AA593D1F-5353-46D3-81B7-C508CE16F170}" type="pres">
      <dgm:prSet presAssocID="{129658CE-A46C-4E67-A1FE-4E58391FB4C4}" presName="sibTrans" presStyleCnt="0"/>
      <dgm:spPr/>
    </dgm:pt>
    <dgm:pt modelId="{54EA3C04-9A94-447A-97E9-079792EFC7B0}" type="pres">
      <dgm:prSet presAssocID="{A496868C-131A-460B-9B4B-E790B39834CE}" presName="textNode" presStyleLbl="node1" presStyleIdx="3" presStyleCnt="5">
        <dgm:presLayoutVars>
          <dgm:bulletEnabled val="1"/>
        </dgm:presLayoutVars>
      </dgm:prSet>
      <dgm:spPr/>
    </dgm:pt>
    <dgm:pt modelId="{643A47FA-7546-4838-AAC2-187CC704C7F4}" type="pres">
      <dgm:prSet presAssocID="{934ED017-A17F-4FBB-BBA4-452340678EDA}" presName="sibTrans" presStyleCnt="0"/>
      <dgm:spPr/>
    </dgm:pt>
    <dgm:pt modelId="{B98550DC-0301-4806-A759-198E54D8349E}" type="pres">
      <dgm:prSet presAssocID="{68B0AE1B-E7A3-4E0A-8331-88200FD79D70}" presName="textNode" presStyleLbl="node1" presStyleIdx="4" presStyleCnt="5">
        <dgm:presLayoutVars>
          <dgm:bulletEnabled val="1"/>
        </dgm:presLayoutVars>
      </dgm:prSet>
      <dgm:spPr/>
    </dgm:pt>
  </dgm:ptLst>
  <dgm:cxnLst>
    <dgm:cxn modelId="{0A979C01-7FF1-44F1-B89F-95C3BD821702}" srcId="{C14F5ABF-C9CC-40A8-83D4-F5F31B8219D6}" destId="{CBC19E42-2796-434C-846E-7B84F0829A7A}" srcOrd="1" destOrd="0" parTransId="{D43141BC-2901-4157-9E18-E80F0674A875}" sibTransId="{F0474DD1-A611-49BD-A90F-7F0FD560DE9E}"/>
    <dgm:cxn modelId="{E599520C-2C46-4488-AEC0-B2FB1C5DC311}" srcId="{C14F5ABF-C9CC-40A8-83D4-F5F31B8219D6}" destId="{A496868C-131A-460B-9B4B-E790B39834CE}" srcOrd="3" destOrd="0" parTransId="{A9AB084D-D711-483E-9AA6-8BBB87266AF4}" sibTransId="{934ED017-A17F-4FBB-BBA4-452340678EDA}"/>
    <dgm:cxn modelId="{45EA9625-F097-4E88-A009-F4E2680D5051}" type="presOf" srcId="{990E5EF2-21DB-4CE1-8789-A532D3F04D5D}" destId="{3846CA66-C9C4-499F-BD18-6EBF2DD3548B}" srcOrd="0" destOrd="0" presId="urn:microsoft.com/office/officeart/2005/8/layout/hProcess9"/>
    <dgm:cxn modelId="{45DA4126-2CD1-4A0A-88FF-D8EF849DDFE4}" type="presOf" srcId="{CBC19E42-2796-434C-846E-7B84F0829A7A}" destId="{73C87B19-8167-4B34-B25C-6EBB00C73A97}" srcOrd="0" destOrd="0" presId="urn:microsoft.com/office/officeart/2005/8/layout/hProcess9"/>
    <dgm:cxn modelId="{26721440-E536-46A6-9393-144D9DC82AFA}" srcId="{C14F5ABF-C9CC-40A8-83D4-F5F31B8219D6}" destId="{A604EB07-14B9-4065-822C-E574D6B74F27}" srcOrd="0" destOrd="0" parTransId="{C62F1334-FB1C-44FF-8544-087EFC4FDFAA}" sibTransId="{52EFA7DC-73E2-47F9-BC7F-162B59756E8A}"/>
    <dgm:cxn modelId="{3511C94D-14D2-47A4-86C4-E08E4C18A142}" srcId="{C14F5ABF-C9CC-40A8-83D4-F5F31B8219D6}" destId="{68B0AE1B-E7A3-4E0A-8331-88200FD79D70}" srcOrd="4" destOrd="0" parTransId="{3589A5FF-4422-4743-9F3A-74318646276F}" sibTransId="{C5504164-3A30-4EA6-A1A0-6A80256DE07C}"/>
    <dgm:cxn modelId="{A3B21375-1845-41C5-BF22-5095573B609B}" type="presOf" srcId="{68B0AE1B-E7A3-4E0A-8331-88200FD79D70}" destId="{B98550DC-0301-4806-A759-198E54D8349E}" srcOrd="0" destOrd="0" presId="urn:microsoft.com/office/officeart/2005/8/layout/hProcess9"/>
    <dgm:cxn modelId="{DA494C8C-73EB-4969-B90E-DE4538F37DD7}" type="presOf" srcId="{C14F5ABF-C9CC-40A8-83D4-F5F31B8219D6}" destId="{5FA5B6F9-0837-43F5-B232-F7DE8BA62D2E}" srcOrd="0" destOrd="0" presId="urn:microsoft.com/office/officeart/2005/8/layout/hProcess9"/>
    <dgm:cxn modelId="{7A1976BE-7BD9-4099-86A4-26D241B8776E}" type="presOf" srcId="{A496868C-131A-460B-9B4B-E790B39834CE}" destId="{54EA3C04-9A94-447A-97E9-079792EFC7B0}" srcOrd="0" destOrd="0" presId="urn:microsoft.com/office/officeart/2005/8/layout/hProcess9"/>
    <dgm:cxn modelId="{FDE80AD7-8AC0-4E97-9E94-855702745003}" type="presOf" srcId="{A604EB07-14B9-4065-822C-E574D6B74F27}" destId="{E06BF470-263B-4F0F-A3DD-44C4279CF3E4}" srcOrd="0" destOrd="0" presId="urn:microsoft.com/office/officeart/2005/8/layout/hProcess9"/>
    <dgm:cxn modelId="{756EBEDA-6CB5-49FF-9693-237789D18B4F}" srcId="{C14F5ABF-C9CC-40A8-83D4-F5F31B8219D6}" destId="{990E5EF2-21DB-4CE1-8789-A532D3F04D5D}" srcOrd="2" destOrd="0" parTransId="{728194FD-DE87-40EC-A274-B79C0CC36195}" sibTransId="{129658CE-A46C-4E67-A1FE-4E58391FB4C4}"/>
    <dgm:cxn modelId="{75F27D9C-AE72-4F9A-B732-D9505E0C4EF8}" type="presParOf" srcId="{5FA5B6F9-0837-43F5-B232-F7DE8BA62D2E}" destId="{5A4E0B52-1428-4842-9925-8F33E0F098E1}" srcOrd="0" destOrd="0" presId="urn:microsoft.com/office/officeart/2005/8/layout/hProcess9"/>
    <dgm:cxn modelId="{DA768E47-98A1-4A26-9FF6-22AC372914F4}" type="presParOf" srcId="{5FA5B6F9-0837-43F5-B232-F7DE8BA62D2E}" destId="{2318170B-0E8C-47CF-8F81-6BA5E6310370}" srcOrd="1" destOrd="0" presId="urn:microsoft.com/office/officeart/2005/8/layout/hProcess9"/>
    <dgm:cxn modelId="{4FFD8E0D-F1FB-49D9-96FB-0567A7821F99}" type="presParOf" srcId="{2318170B-0E8C-47CF-8F81-6BA5E6310370}" destId="{E06BF470-263B-4F0F-A3DD-44C4279CF3E4}" srcOrd="0" destOrd="0" presId="urn:microsoft.com/office/officeart/2005/8/layout/hProcess9"/>
    <dgm:cxn modelId="{40D2AC06-AD43-49AF-899D-468E67A32300}" type="presParOf" srcId="{2318170B-0E8C-47CF-8F81-6BA5E6310370}" destId="{FE62658B-B6F8-45C5-A854-C9AD8038E94A}" srcOrd="1" destOrd="0" presId="urn:microsoft.com/office/officeart/2005/8/layout/hProcess9"/>
    <dgm:cxn modelId="{926B3956-017A-44C4-AB4A-6BCAB333C102}" type="presParOf" srcId="{2318170B-0E8C-47CF-8F81-6BA5E6310370}" destId="{73C87B19-8167-4B34-B25C-6EBB00C73A97}" srcOrd="2" destOrd="0" presId="urn:microsoft.com/office/officeart/2005/8/layout/hProcess9"/>
    <dgm:cxn modelId="{DF62927A-1E25-4131-B23D-0A708485F2B9}" type="presParOf" srcId="{2318170B-0E8C-47CF-8F81-6BA5E6310370}" destId="{6B7A6CF2-6703-44DD-A768-B553C2595307}" srcOrd="3" destOrd="0" presId="urn:microsoft.com/office/officeart/2005/8/layout/hProcess9"/>
    <dgm:cxn modelId="{21394CA0-42E2-44D8-B74A-5A37D10FB64E}" type="presParOf" srcId="{2318170B-0E8C-47CF-8F81-6BA5E6310370}" destId="{3846CA66-C9C4-499F-BD18-6EBF2DD3548B}" srcOrd="4" destOrd="0" presId="urn:microsoft.com/office/officeart/2005/8/layout/hProcess9"/>
    <dgm:cxn modelId="{78E843F3-3B48-49DE-A04B-C5D29902A03A}" type="presParOf" srcId="{2318170B-0E8C-47CF-8F81-6BA5E6310370}" destId="{AA593D1F-5353-46D3-81B7-C508CE16F170}" srcOrd="5" destOrd="0" presId="urn:microsoft.com/office/officeart/2005/8/layout/hProcess9"/>
    <dgm:cxn modelId="{10ADB8DF-4767-4A4D-86A5-EED16B2D0DB0}" type="presParOf" srcId="{2318170B-0E8C-47CF-8F81-6BA5E6310370}" destId="{54EA3C04-9A94-447A-97E9-079792EFC7B0}" srcOrd="6" destOrd="0" presId="urn:microsoft.com/office/officeart/2005/8/layout/hProcess9"/>
    <dgm:cxn modelId="{BC5BDEB0-D34A-4CE0-AE54-E293887323F1}" type="presParOf" srcId="{2318170B-0E8C-47CF-8F81-6BA5E6310370}" destId="{643A47FA-7546-4838-AAC2-187CC704C7F4}" srcOrd="7" destOrd="0" presId="urn:microsoft.com/office/officeart/2005/8/layout/hProcess9"/>
    <dgm:cxn modelId="{F722EFF1-D977-4503-813C-848B2B05599C}" type="presParOf" srcId="{2318170B-0E8C-47CF-8F81-6BA5E6310370}" destId="{B98550DC-0301-4806-A759-198E54D8349E}"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2C3D26E-8527-4D2A-8EFC-FE3E05F065B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F08A465A-B2D5-48C5-88E6-F3B5471F9E04}">
      <dgm:prSet/>
      <dgm:spPr/>
      <dgm:t>
        <a:bodyPr/>
        <a:lstStyle/>
        <a:p>
          <a:r>
            <a:rPr lang="en-US" dirty="0"/>
            <a:t>Realization is the sequence of transactions</a:t>
          </a:r>
        </a:p>
      </dgm:t>
    </dgm:pt>
    <dgm:pt modelId="{629B0F94-33F0-4FAE-B744-331A242436F4}" type="parTrans" cxnId="{9728B760-59E4-43A6-B955-4E57054AABF3}">
      <dgm:prSet/>
      <dgm:spPr/>
      <dgm:t>
        <a:bodyPr/>
        <a:lstStyle/>
        <a:p>
          <a:endParaRPr lang="cs-CZ"/>
        </a:p>
      </dgm:t>
    </dgm:pt>
    <dgm:pt modelId="{B5F570C8-449E-43EE-B4C9-95682E948E97}" type="sibTrans" cxnId="{9728B760-59E4-43A6-B955-4E57054AABF3}">
      <dgm:prSet/>
      <dgm:spPr/>
      <dgm:t>
        <a:bodyPr/>
        <a:lstStyle/>
        <a:p>
          <a:endParaRPr lang="cs-CZ"/>
        </a:p>
      </dgm:t>
    </dgm:pt>
    <dgm:pt modelId="{E4CD56FB-4517-489E-88D5-496BA16AF9EE}" type="pres">
      <dgm:prSet presAssocID="{72C3D26E-8527-4D2A-8EFC-FE3E05F065BE}" presName="linear" presStyleCnt="0">
        <dgm:presLayoutVars>
          <dgm:animLvl val="lvl"/>
          <dgm:resizeHandles val="exact"/>
        </dgm:presLayoutVars>
      </dgm:prSet>
      <dgm:spPr/>
    </dgm:pt>
    <dgm:pt modelId="{21BE12CF-B3E1-4B49-8DEA-5F581E2F7A7B}" type="pres">
      <dgm:prSet presAssocID="{F08A465A-B2D5-48C5-88E6-F3B5471F9E04}" presName="parentText" presStyleLbl="node1" presStyleIdx="0" presStyleCnt="1">
        <dgm:presLayoutVars>
          <dgm:chMax val="0"/>
          <dgm:bulletEnabled val="1"/>
        </dgm:presLayoutVars>
      </dgm:prSet>
      <dgm:spPr/>
    </dgm:pt>
  </dgm:ptLst>
  <dgm:cxnLst>
    <dgm:cxn modelId="{9728B760-59E4-43A6-B955-4E57054AABF3}" srcId="{72C3D26E-8527-4D2A-8EFC-FE3E05F065BE}" destId="{F08A465A-B2D5-48C5-88E6-F3B5471F9E04}" srcOrd="0" destOrd="0" parTransId="{629B0F94-33F0-4FAE-B744-331A242436F4}" sibTransId="{B5F570C8-449E-43EE-B4C9-95682E948E97}"/>
    <dgm:cxn modelId="{9B859246-FFE0-4709-969F-7572755BE0CA}" type="presOf" srcId="{F08A465A-B2D5-48C5-88E6-F3B5471F9E04}" destId="{21BE12CF-B3E1-4B49-8DEA-5F581E2F7A7B}" srcOrd="0" destOrd="0" presId="urn:microsoft.com/office/officeart/2005/8/layout/vList2"/>
    <dgm:cxn modelId="{C92E00C9-0164-4DD6-A68C-66DEFD97F656}" type="presOf" srcId="{72C3D26E-8527-4D2A-8EFC-FE3E05F065BE}" destId="{E4CD56FB-4517-489E-88D5-496BA16AF9EE}" srcOrd="0" destOrd="0" presId="urn:microsoft.com/office/officeart/2005/8/layout/vList2"/>
    <dgm:cxn modelId="{81159F0C-6276-4D68-9143-84064BD7D6DA}" type="presParOf" srcId="{E4CD56FB-4517-489E-88D5-496BA16AF9EE}" destId="{21BE12CF-B3E1-4B49-8DEA-5F581E2F7A7B}"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D215114-61A8-4E56-AD86-92B2081568C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cs-CZ"/>
        </a:p>
      </dgm:t>
    </dgm:pt>
    <dgm:pt modelId="{A79C8DFA-B3DA-42D3-A4C4-16F0CDCCDF99}">
      <dgm:prSet/>
      <dgm:spPr/>
      <dgm:t>
        <a:bodyPr/>
        <a:lstStyle/>
        <a:p>
          <a:r>
            <a:rPr lang="en-US" dirty="0"/>
            <a:t>In the „goods“ economy</a:t>
          </a:r>
        </a:p>
      </dgm:t>
    </dgm:pt>
    <dgm:pt modelId="{D4B1FFB5-83DB-41BD-8099-BC64BCD8CEB6}" type="parTrans" cxnId="{18F20182-B402-4FCA-8626-72E149F3BC4F}">
      <dgm:prSet/>
      <dgm:spPr/>
      <dgm:t>
        <a:bodyPr/>
        <a:lstStyle/>
        <a:p>
          <a:endParaRPr lang="cs-CZ"/>
        </a:p>
      </dgm:t>
    </dgm:pt>
    <dgm:pt modelId="{9A9550D1-9A64-49EE-A635-686DA47AF29C}" type="sibTrans" cxnId="{18F20182-B402-4FCA-8626-72E149F3BC4F}">
      <dgm:prSet/>
      <dgm:spPr/>
      <dgm:t>
        <a:bodyPr/>
        <a:lstStyle/>
        <a:p>
          <a:endParaRPr lang="cs-CZ"/>
        </a:p>
      </dgm:t>
    </dgm:pt>
    <dgm:pt modelId="{D6282FF8-B2C5-4500-A3D2-39B9C5D01B87}">
      <dgm:prSet/>
      <dgm:spPr/>
      <dgm:t>
        <a:bodyPr/>
        <a:lstStyle/>
        <a:p>
          <a:r>
            <a:rPr lang="en-US" dirty="0"/>
            <a:t>Material is transformed into intermediate product</a:t>
          </a:r>
        </a:p>
      </dgm:t>
    </dgm:pt>
    <dgm:pt modelId="{01FA794E-922D-41DB-8B23-F67DB1830A63}" type="parTrans" cxnId="{5755BE64-8D47-448B-AE32-F9903F6D42AE}">
      <dgm:prSet/>
      <dgm:spPr/>
      <dgm:t>
        <a:bodyPr/>
        <a:lstStyle/>
        <a:p>
          <a:endParaRPr lang="cs-CZ"/>
        </a:p>
      </dgm:t>
    </dgm:pt>
    <dgm:pt modelId="{FAA6C712-C745-4DC4-AE0C-068B142F2E8D}" type="sibTrans" cxnId="{5755BE64-8D47-448B-AE32-F9903F6D42AE}">
      <dgm:prSet/>
      <dgm:spPr/>
      <dgm:t>
        <a:bodyPr/>
        <a:lstStyle/>
        <a:p>
          <a:endParaRPr lang="cs-CZ"/>
        </a:p>
      </dgm:t>
    </dgm:pt>
    <dgm:pt modelId="{8D3D8B55-F41E-4A6B-BC01-90D7FD3228B2}">
      <dgm:prSet/>
      <dgm:spPr/>
      <dgm:t>
        <a:bodyPr/>
        <a:lstStyle/>
        <a:p>
          <a:r>
            <a:rPr lang="en-US" dirty="0"/>
            <a:t>Intermediate product is transformed into final product</a:t>
          </a:r>
        </a:p>
      </dgm:t>
    </dgm:pt>
    <dgm:pt modelId="{2AAC9514-5682-45AF-8D4E-DDFB5E883179}" type="parTrans" cxnId="{A470DD3B-20B9-4DC6-93C9-B8F33C1534C3}">
      <dgm:prSet/>
      <dgm:spPr/>
      <dgm:t>
        <a:bodyPr/>
        <a:lstStyle/>
        <a:p>
          <a:endParaRPr lang="cs-CZ"/>
        </a:p>
      </dgm:t>
    </dgm:pt>
    <dgm:pt modelId="{24D09AC3-782C-423A-828C-2DA0C2D2A4A4}" type="sibTrans" cxnId="{A470DD3B-20B9-4DC6-93C9-B8F33C1534C3}">
      <dgm:prSet/>
      <dgm:spPr/>
      <dgm:t>
        <a:bodyPr/>
        <a:lstStyle/>
        <a:p>
          <a:endParaRPr lang="cs-CZ"/>
        </a:p>
      </dgm:t>
    </dgm:pt>
    <dgm:pt modelId="{8150DEA3-C75C-42C8-8528-903F57F05D4E}">
      <dgm:prSet/>
      <dgm:spPr/>
      <dgm:t>
        <a:bodyPr/>
        <a:lstStyle/>
        <a:p>
          <a:r>
            <a:rPr lang="en-US" dirty="0"/>
            <a:t>All transform transactions must be profitable</a:t>
          </a:r>
        </a:p>
      </dgm:t>
    </dgm:pt>
    <dgm:pt modelId="{7EDC6A36-03C1-4422-A6FA-D38137E60B12}" type="parTrans" cxnId="{1DE66125-1229-4A5E-94D0-408D709EFC4D}">
      <dgm:prSet/>
      <dgm:spPr/>
      <dgm:t>
        <a:bodyPr/>
        <a:lstStyle/>
        <a:p>
          <a:endParaRPr lang="cs-CZ"/>
        </a:p>
      </dgm:t>
    </dgm:pt>
    <dgm:pt modelId="{7BBB8604-12D9-49BC-9128-F3F2B2D58B9C}" type="sibTrans" cxnId="{1DE66125-1229-4A5E-94D0-408D709EFC4D}">
      <dgm:prSet/>
      <dgm:spPr/>
      <dgm:t>
        <a:bodyPr/>
        <a:lstStyle/>
        <a:p>
          <a:endParaRPr lang="cs-CZ"/>
        </a:p>
      </dgm:t>
    </dgm:pt>
    <dgm:pt modelId="{7C1ACCC3-AF64-45DC-9553-EBB4B2AFD6C2}">
      <dgm:prSet/>
      <dgm:spPr/>
      <dgm:t>
        <a:bodyPr/>
        <a:lstStyle/>
        <a:p>
          <a:r>
            <a:rPr lang="en-US" dirty="0"/>
            <a:t>In the service economy</a:t>
          </a:r>
        </a:p>
      </dgm:t>
    </dgm:pt>
    <dgm:pt modelId="{64F76556-387F-4502-B530-AFE0D87962CE}" type="parTrans" cxnId="{298CBCD9-214D-4262-9395-9BFD870FAA46}">
      <dgm:prSet/>
      <dgm:spPr/>
      <dgm:t>
        <a:bodyPr/>
        <a:lstStyle/>
        <a:p>
          <a:endParaRPr lang="cs-CZ"/>
        </a:p>
      </dgm:t>
    </dgm:pt>
    <dgm:pt modelId="{BDEF6E6E-FDA9-4734-BC0D-5CD841AB3FA7}" type="sibTrans" cxnId="{298CBCD9-214D-4262-9395-9BFD870FAA46}">
      <dgm:prSet/>
      <dgm:spPr/>
      <dgm:t>
        <a:bodyPr/>
        <a:lstStyle/>
        <a:p>
          <a:endParaRPr lang="cs-CZ"/>
        </a:p>
      </dgm:t>
    </dgm:pt>
    <dgm:pt modelId="{A43E617E-4C91-424A-8792-ED02FF4700FD}">
      <dgm:prSet/>
      <dgm:spPr/>
      <dgm:t>
        <a:bodyPr/>
        <a:lstStyle/>
        <a:p>
          <a:r>
            <a:rPr lang="en-US" dirty="0"/>
            <a:t>Goal is split into tasks need to be done</a:t>
          </a:r>
        </a:p>
      </dgm:t>
    </dgm:pt>
    <dgm:pt modelId="{8B1C3201-D811-4B89-BEED-FE68710C79A7}" type="parTrans" cxnId="{01411006-964A-4C89-AC9E-6DFB7A606997}">
      <dgm:prSet/>
      <dgm:spPr/>
      <dgm:t>
        <a:bodyPr/>
        <a:lstStyle/>
        <a:p>
          <a:endParaRPr lang="cs-CZ"/>
        </a:p>
      </dgm:t>
    </dgm:pt>
    <dgm:pt modelId="{CE535384-002E-4B08-BA32-FB70802B3868}" type="sibTrans" cxnId="{01411006-964A-4C89-AC9E-6DFB7A606997}">
      <dgm:prSet/>
      <dgm:spPr/>
      <dgm:t>
        <a:bodyPr/>
        <a:lstStyle/>
        <a:p>
          <a:endParaRPr lang="cs-CZ"/>
        </a:p>
      </dgm:t>
    </dgm:pt>
    <dgm:pt modelId="{E2B82CA4-6759-4F11-9F23-7BD33905D873}">
      <dgm:prSet/>
      <dgm:spPr/>
      <dgm:t>
        <a:bodyPr/>
        <a:lstStyle/>
        <a:p>
          <a:r>
            <a:rPr lang="en-US" dirty="0"/>
            <a:t>Those tasks need to be completed in specific sequence</a:t>
          </a:r>
        </a:p>
      </dgm:t>
    </dgm:pt>
    <dgm:pt modelId="{7E23FF6B-D338-4C46-B093-58DCD0B86B46}" type="parTrans" cxnId="{3F85857C-E84F-424A-9697-87B978299D7A}">
      <dgm:prSet/>
      <dgm:spPr/>
      <dgm:t>
        <a:bodyPr/>
        <a:lstStyle/>
        <a:p>
          <a:endParaRPr lang="cs-CZ"/>
        </a:p>
      </dgm:t>
    </dgm:pt>
    <dgm:pt modelId="{464910CB-E233-4188-8315-7D76ECC5034E}" type="sibTrans" cxnId="{3F85857C-E84F-424A-9697-87B978299D7A}">
      <dgm:prSet/>
      <dgm:spPr/>
      <dgm:t>
        <a:bodyPr/>
        <a:lstStyle/>
        <a:p>
          <a:endParaRPr lang="cs-CZ"/>
        </a:p>
      </dgm:t>
    </dgm:pt>
    <dgm:pt modelId="{23452754-29C2-4BCD-833A-C299E4A4F329}">
      <dgm:prSet/>
      <dgm:spPr/>
      <dgm:t>
        <a:bodyPr/>
        <a:lstStyle/>
        <a:p>
          <a:r>
            <a:rPr lang="en-US" dirty="0"/>
            <a:t>All tasks must be profitable</a:t>
          </a:r>
        </a:p>
      </dgm:t>
    </dgm:pt>
    <dgm:pt modelId="{FFA58768-CE57-4D71-B2CD-3C018F8131E3}" type="parTrans" cxnId="{285E9AD4-91EC-43A2-AB3B-6F84DD4ACFEC}">
      <dgm:prSet/>
      <dgm:spPr/>
      <dgm:t>
        <a:bodyPr/>
        <a:lstStyle/>
        <a:p>
          <a:endParaRPr lang="cs-CZ"/>
        </a:p>
      </dgm:t>
    </dgm:pt>
    <dgm:pt modelId="{F3E47F66-85A3-4B6B-A995-8B72AB09D630}" type="sibTrans" cxnId="{285E9AD4-91EC-43A2-AB3B-6F84DD4ACFEC}">
      <dgm:prSet/>
      <dgm:spPr/>
      <dgm:t>
        <a:bodyPr/>
        <a:lstStyle/>
        <a:p>
          <a:endParaRPr lang="cs-CZ"/>
        </a:p>
      </dgm:t>
    </dgm:pt>
    <dgm:pt modelId="{0E7A317E-B80D-458A-99B8-863EED63FAA6}" type="pres">
      <dgm:prSet presAssocID="{DD215114-61A8-4E56-AD86-92B2081568C1}" presName="linear" presStyleCnt="0">
        <dgm:presLayoutVars>
          <dgm:dir/>
          <dgm:animLvl val="lvl"/>
          <dgm:resizeHandles val="exact"/>
        </dgm:presLayoutVars>
      </dgm:prSet>
      <dgm:spPr/>
    </dgm:pt>
    <dgm:pt modelId="{7497F627-B436-406E-817A-DE9F3CEF2499}" type="pres">
      <dgm:prSet presAssocID="{A79C8DFA-B3DA-42D3-A4C4-16F0CDCCDF99}" presName="parentLin" presStyleCnt="0"/>
      <dgm:spPr/>
    </dgm:pt>
    <dgm:pt modelId="{1F2F6207-4F53-4ADD-ADD4-8C962295EF57}" type="pres">
      <dgm:prSet presAssocID="{A79C8DFA-B3DA-42D3-A4C4-16F0CDCCDF99}" presName="parentLeftMargin" presStyleLbl="node1" presStyleIdx="0" presStyleCnt="2"/>
      <dgm:spPr/>
    </dgm:pt>
    <dgm:pt modelId="{D780FB0A-C6B0-439D-B539-262C98833A8F}" type="pres">
      <dgm:prSet presAssocID="{A79C8DFA-B3DA-42D3-A4C4-16F0CDCCDF99}" presName="parentText" presStyleLbl="node1" presStyleIdx="0" presStyleCnt="2">
        <dgm:presLayoutVars>
          <dgm:chMax val="0"/>
          <dgm:bulletEnabled val="1"/>
        </dgm:presLayoutVars>
      </dgm:prSet>
      <dgm:spPr/>
    </dgm:pt>
    <dgm:pt modelId="{AFE2EC03-60FA-49D7-BD4D-10A2CFED5837}" type="pres">
      <dgm:prSet presAssocID="{A79C8DFA-B3DA-42D3-A4C4-16F0CDCCDF99}" presName="negativeSpace" presStyleCnt="0"/>
      <dgm:spPr/>
    </dgm:pt>
    <dgm:pt modelId="{2DF4EC8C-4DE3-4499-B875-0D4FF2B6E3F8}" type="pres">
      <dgm:prSet presAssocID="{A79C8DFA-B3DA-42D3-A4C4-16F0CDCCDF99}" presName="childText" presStyleLbl="conFgAcc1" presStyleIdx="0" presStyleCnt="2">
        <dgm:presLayoutVars>
          <dgm:bulletEnabled val="1"/>
        </dgm:presLayoutVars>
      </dgm:prSet>
      <dgm:spPr/>
    </dgm:pt>
    <dgm:pt modelId="{9C900B24-201D-412D-A2F1-C831FDF3B9D2}" type="pres">
      <dgm:prSet presAssocID="{9A9550D1-9A64-49EE-A635-686DA47AF29C}" presName="spaceBetweenRectangles" presStyleCnt="0"/>
      <dgm:spPr/>
    </dgm:pt>
    <dgm:pt modelId="{507BF6D2-1B29-45E1-80FF-AAE06CD3AE4E}" type="pres">
      <dgm:prSet presAssocID="{7C1ACCC3-AF64-45DC-9553-EBB4B2AFD6C2}" presName="parentLin" presStyleCnt="0"/>
      <dgm:spPr/>
    </dgm:pt>
    <dgm:pt modelId="{667960A2-B2F8-4393-B129-DCBD80BC3097}" type="pres">
      <dgm:prSet presAssocID="{7C1ACCC3-AF64-45DC-9553-EBB4B2AFD6C2}" presName="parentLeftMargin" presStyleLbl="node1" presStyleIdx="0" presStyleCnt="2"/>
      <dgm:spPr/>
    </dgm:pt>
    <dgm:pt modelId="{339EF851-FB8F-4A55-896E-4C82123B5568}" type="pres">
      <dgm:prSet presAssocID="{7C1ACCC3-AF64-45DC-9553-EBB4B2AFD6C2}" presName="parentText" presStyleLbl="node1" presStyleIdx="1" presStyleCnt="2">
        <dgm:presLayoutVars>
          <dgm:chMax val="0"/>
          <dgm:bulletEnabled val="1"/>
        </dgm:presLayoutVars>
      </dgm:prSet>
      <dgm:spPr/>
    </dgm:pt>
    <dgm:pt modelId="{AE49C7F3-B1A5-4605-BD34-E6742BECDF36}" type="pres">
      <dgm:prSet presAssocID="{7C1ACCC3-AF64-45DC-9553-EBB4B2AFD6C2}" presName="negativeSpace" presStyleCnt="0"/>
      <dgm:spPr/>
    </dgm:pt>
    <dgm:pt modelId="{419C6E10-7E68-4A59-9A7E-DB98C45DB533}" type="pres">
      <dgm:prSet presAssocID="{7C1ACCC3-AF64-45DC-9553-EBB4B2AFD6C2}" presName="childText" presStyleLbl="conFgAcc1" presStyleIdx="1" presStyleCnt="2">
        <dgm:presLayoutVars>
          <dgm:bulletEnabled val="1"/>
        </dgm:presLayoutVars>
      </dgm:prSet>
      <dgm:spPr/>
    </dgm:pt>
  </dgm:ptLst>
  <dgm:cxnLst>
    <dgm:cxn modelId="{01411006-964A-4C89-AC9E-6DFB7A606997}" srcId="{7C1ACCC3-AF64-45DC-9553-EBB4B2AFD6C2}" destId="{A43E617E-4C91-424A-8792-ED02FF4700FD}" srcOrd="0" destOrd="0" parTransId="{8B1C3201-D811-4B89-BEED-FE68710C79A7}" sibTransId="{CE535384-002E-4B08-BA32-FB70802B3868}"/>
    <dgm:cxn modelId="{71AAEA0B-B451-493A-BD3F-1B9EB2FE76A2}" type="presOf" srcId="{A43E617E-4C91-424A-8792-ED02FF4700FD}" destId="{419C6E10-7E68-4A59-9A7E-DB98C45DB533}" srcOrd="0" destOrd="0" presId="urn:microsoft.com/office/officeart/2005/8/layout/list1"/>
    <dgm:cxn modelId="{429DA020-4211-47F6-B96B-19A456571A53}" type="presOf" srcId="{7C1ACCC3-AF64-45DC-9553-EBB4B2AFD6C2}" destId="{339EF851-FB8F-4A55-896E-4C82123B5568}" srcOrd="1" destOrd="0" presId="urn:microsoft.com/office/officeart/2005/8/layout/list1"/>
    <dgm:cxn modelId="{1DE66125-1229-4A5E-94D0-408D709EFC4D}" srcId="{A79C8DFA-B3DA-42D3-A4C4-16F0CDCCDF99}" destId="{8150DEA3-C75C-42C8-8528-903F57F05D4E}" srcOrd="2" destOrd="0" parTransId="{7EDC6A36-03C1-4422-A6FA-D38137E60B12}" sibTransId="{7BBB8604-12D9-49BC-9128-F3F2B2D58B9C}"/>
    <dgm:cxn modelId="{A470DD3B-20B9-4DC6-93C9-B8F33C1534C3}" srcId="{A79C8DFA-B3DA-42D3-A4C4-16F0CDCCDF99}" destId="{8D3D8B55-F41E-4A6B-BC01-90D7FD3228B2}" srcOrd="1" destOrd="0" parTransId="{2AAC9514-5682-45AF-8D4E-DDFB5E883179}" sibTransId="{24D09AC3-782C-423A-828C-2DA0C2D2A4A4}"/>
    <dgm:cxn modelId="{0078035B-F3C1-429A-8E9C-47B8429C9A5F}" type="presOf" srcId="{D6282FF8-B2C5-4500-A3D2-39B9C5D01B87}" destId="{2DF4EC8C-4DE3-4499-B875-0D4FF2B6E3F8}" srcOrd="0" destOrd="0" presId="urn:microsoft.com/office/officeart/2005/8/layout/list1"/>
    <dgm:cxn modelId="{5755BE64-8D47-448B-AE32-F9903F6D42AE}" srcId="{A79C8DFA-B3DA-42D3-A4C4-16F0CDCCDF99}" destId="{D6282FF8-B2C5-4500-A3D2-39B9C5D01B87}" srcOrd="0" destOrd="0" parTransId="{01FA794E-922D-41DB-8B23-F67DB1830A63}" sibTransId="{FAA6C712-C745-4DC4-AE0C-068B142F2E8D}"/>
    <dgm:cxn modelId="{1B5C5965-9042-4FB9-9D13-19D8A75F3A55}" type="presOf" srcId="{8D3D8B55-F41E-4A6B-BC01-90D7FD3228B2}" destId="{2DF4EC8C-4DE3-4499-B875-0D4FF2B6E3F8}" srcOrd="0" destOrd="1" presId="urn:microsoft.com/office/officeart/2005/8/layout/list1"/>
    <dgm:cxn modelId="{7D33CC6A-CABA-4917-A6E7-3CB147C404E2}" type="presOf" srcId="{DD215114-61A8-4E56-AD86-92B2081568C1}" destId="{0E7A317E-B80D-458A-99B8-863EED63FAA6}" srcOrd="0" destOrd="0" presId="urn:microsoft.com/office/officeart/2005/8/layout/list1"/>
    <dgm:cxn modelId="{C98E804C-A73B-460E-8A6E-3018C2830033}" type="presOf" srcId="{E2B82CA4-6759-4F11-9F23-7BD33905D873}" destId="{419C6E10-7E68-4A59-9A7E-DB98C45DB533}" srcOrd="0" destOrd="1" presId="urn:microsoft.com/office/officeart/2005/8/layout/list1"/>
    <dgm:cxn modelId="{BE3F436E-997F-4B05-965D-918095454218}" type="presOf" srcId="{7C1ACCC3-AF64-45DC-9553-EBB4B2AFD6C2}" destId="{667960A2-B2F8-4393-B129-DCBD80BC3097}" srcOrd="0" destOrd="0" presId="urn:microsoft.com/office/officeart/2005/8/layout/list1"/>
    <dgm:cxn modelId="{4DBB6B50-7F1F-4F44-A6EE-CE9BD20F2097}" type="presOf" srcId="{8150DEA3-C75C-42C8-8528-903F57F05D4E}" destId="{2DF4EC8C-4DE3-4499-B875-0D4FF2B6E3F8}" srcOrd="0" destOrd="2" presId="urn:microsoft.com/office/officeart/2005/8/layout/list1"/>
    <dgm:cxn modelId="{3F85857C-E84F-424A-9697-87B978299D7A}" srcId="{7C1ACCC3-AF64-45DC-9553-EBB4B2AFD6C2}" destId="{E2B82CA4-6759-4F11-9F23-7BD33905D873}" srcOrd="1" destOrd="0" parTransId="{7E23FF6B-D338-4C46-B093-58DCD0B86B46}" sibTransId="{464910CB-E233-4188-8315-7D76ECC5034E}"/>
    <dgm:cxn modelId="{18F20182-B402-4FCA-8626-72E149F3BC4F}" srcId="{DD215114-61A8-4E56-AD86-92B2081568C1}" destId="{A79C8DFA-B3DA-42D3-A4C4-16F0CDCCDF99}" srcOrd="0" destOrd="0" parTransId="{D4B1FFB5-83DB-41BD-8099-BC64BCD8CEB6}" sibTransId="{9A9550D1-9A64-49EE-A635-686DA47AF29C}"/>
    <dgm:cxn modelId="{013DEC82-B4C7-4560-BCC5-AFE63AD08E86}" type="presOf" srcId="{A79C8DFA-B3DA-42D3-A4C4-16F0CDCCDF99}" destId="{D780FB0A-C6B0-439D-B539-262C98833A8F}" srcOrd="1" destOrd="0" presId="urn:microsoft.com/office/officeart/2005/8/layout/list1"/>
    <dgm:cxn modelId="{016E019B-CD51-42E6-B337-C6D2D5424721}" type="presOf" srcId="{A79C8DFA-B3DA-42D3-A4C4-16F0CDCCDF99}" destId="{1F2F6207-4F53-4ADD-ADD4-8C962295EF57}" srcOrd="0" destOrd="0" presId="urn:microsoft.com/office/officeart/2005/8/layout/list1"/>
    <dgm:cxn modelId="{B2ADBBA9-D24A-498E-AEF1-280C74F0A179}" type="presOf" srcId="{23452754-29C2-4BCD-833A-C299E4A4F329}" destId="{419C6E10-7E68-4A59-9A7E-DB98C45DB533}" srcOrd="0" destOrd="2" presId="urn:microsoft.com/office/officeart/2005/8/layout/list1"/>
    <dgm:cxn modelId="{285E9AD4-91EC-43A2-AB3B-6F84DD4ACFEC}" srcId="{7C1ACCC3-AF64-45DC-9553-EBB4B2AFD6C2}" destId="{23452754-29C2-4BCD-833A-C299E4A4F329}" srcOrd="2" destOrd="0" parTransId="{FFA58768-CE57-4D71-B2CD-3C018F8131E3}" sibTransId="{F3E47F66-85A3-4B6B-A995-8B72AB09D630}"/>
    <dgm:cxn modelId="{298CBCD9-214D-4262-9395-9BFD870FAA46}" srcId="{DD215114-61A8-4E56-AD86-92B2081568C1}" destId="{7C1ACCC3-AF64-45DC-9553-EBB4B2AFD6C2}" srcOrd="1" destOrd="0" parTransId="{64F76556-387F-4502-B530-AFE0D87962CE}" sibTransId="{BDEF6E6E-FDA9-4734-BC0D-5CD841AB3FA7}"/>
    <dgm:cxn modelId="{1520424E-ED15-4CF5-A4C6-640CF0CF56FF}" type="presParOf" srcId="{0E7A317E-B80D-458A-99B8-863EED63FAA6}" destId="{7497F627-B436-406E-817A-DE9F3CEF2499}" srcOrd="0" destOrd="0" presId="urn:microsoft.com/office/officeart/2005/8/layout/list1"/>
    <dgm:cxn modelId="{BB8D734A-0EDC-4DE2-8DA1-DEED6980594D}" type="presParOf" srcId="{7497F627-B436-406E-817A-DE9F3CEF2499}" destId="{1F2F6207-4F53-4ADD-ADD4-8C962295EF57}" srcOrd="0" destOrd="0" presId="urn:microsoft.com/office/officeart/2005/8/layout/list1"/>
    <dgm:cxn modelId="{E5CFC39E-C7FC-4869-BFDD-C8EA5EF94B09}" type="presParOf" srcId="{7497F627-B436-406E-817A-DE9F3CEF2499}" destId="{D780FB0A-C6B0-439D-B539-262C98833A8F}" srcOrd="1" destOrd="0" presId="urn:microsoft.com/office/officeart/2005/8/layout/list1"/>
    <dgm:cxn modelId="{8436F276-72A0-434E-A762-5EBF25233573}" type="presParOf" srcId="{0E7A317E-B80D-458A-99B8-863EED63FAA6}" destId="{AFE2EC03-60FA-49D7-BD4D-10A2CFED5837}" srcOrd="1" destOrd="0" presId="urn:microsoft.com/office/officeart/2005/8/layout/list1"/>
    <dgm:cxn modelId="{0CA33A4F-4DD2-44C4-8C06-C98C04AD69DD}" type="presParOf" srcId="{0E7A317E-B80D-458A-99B8-863EED63FAA6}" destId="{2DF4EC8C-4DE3-4499-B875-0D4FF2B6E3F8}" srcOrd="2" destOrd="0" presId="urn:microsoft.com/office/officeart/2005/8/layout/list1"/>
    <dgm:cxn modelId="{D1F8886D-68D8-4F34-8B6C-26B0DAD9501D}" type="presParOf" srcId="{0E7A317E-B80D-458A-99B8-863EED63FAA6}" destId="{9C900B24-201D-412D-A2F1-C831FDF3B9D2}" srcOrd="3" destOrd="0" presId="urn:microsoft.com/office/officeart/2005/8/layout/list1"/>
    <dgm:cxn modelId="{0C5E00C3-1FA8-4393-95A1-D361D64B4504}" type="presParOf" srcId="{0E7A317E-B80D-458A-99B8-863EED63FAA6}" destId="{507BF6D2-1B29-45E1-80FF-AAE06CD3AE4E}" srcOrd="4" destOrd="0" presId="urn:microsoft.com/office/officeart/2005/8/layout/list1"/>
    <dgm:cxn modelId="{FE1D4E18-5097-4C08-8FEB-A832FEFEBDBF}" type="presParOf" srcId="{507BF6D2-1B29-45E1-80FF-AAE06CD3AE4E}" destId="{667960A2-B2F8-4393-B129-DCBD80BC3097}" srcOrd="0" destOrd="0" presId="urn:microsoft.com/office/officeart/2005/8/layout/list1"/>
    <dgm:cxn modelId="{BAC4B0CE-914B-4736-B7B1-27B286A885FF}" type="presParOf" srcId="{507BF6D2-1B29-45E1-80FF-AAE06CD3AE4E}" destId="{339EF851-FB8F-4A55-896E-4C82123B5568}" srcOrd="1" destOrd="0" presId="urn:microsoft.com/office/officeart/2005/8/layout/list1"/>
    <dgm:cxn modelId="{27B530D0-58D0-4E48-B757-6A31B9AA3D48}" type="presParOf" srcId="{0E7A317E-B80D-458A-99B8-863EED63FAA6}" destId="{AE49C7F3-B1A5-4605-BD34-E6742BECDF36}" srcOrd="5" destOrd="0" presId="urn:microsoft.com/office/officeart/2005/8/layout/list1"/>
    <dgm:cxn modelId="{A88881DF-C224-46C7-929C-540659BF0D17}" type="presParOf" srcId="{0E7A317E-B80D-458A-99B8-863EED63FAA6}" destId="{419C6E10-7E68-4A59-9A7E-DB98C45DB533}" srcOrd="6" destOrd="0" presId="urn:microsoft.com/office/officeart/2005/8/layout/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107BFE3-C009-4CF1-A2C7-25812F4EA040}"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cs-CZ"/>
        </a:p>
      </dgm:t>
    </dgm:pt>
    <dgm:pt modelId="{2AC94764-E7BC-4866-9315-6B7492DC3741}">
      <dgm:prSet/>
      <dgm:spPr/>
      <dgm:t>
        <a:bodyPr/>
        <a:lstStyle/>
        <a:p>
          <a:r>
            <a:rPr lang="en-US" dirty="0"/>
            <a:t>Need to control realization process</a:t>
          </a:r>
        </a:p>
      </dgm:t>
    </dgm:pt>
    <dgm:pt modelId="{86E081CF-955F-449D-BEF1-C7955A90B250}" type="parTrans" cxnId="{8B0850E3-8597-449B-8E48-5062FE0F52A1}">
      <dgm:prSet/>
      <dgm:spPr/>
      <dgm:t>
        <a:bodyPr/>
        <a:lstStyle/>
        <a:p>
          <a:endParaRPr lang="cs-CZ"/>
        </a:p>
      </dgm:t>
    </dgm:pt>
    <dgm:pt modelId="{816B0975-24C0-41CB-9B19-01C028032A98}" type="sibTrans" cxnId="{8B0850E3-8597-449B-8E48-5062FE0F52A1}">
      <dgm:prSet/>
      <dgm:spPr/>
      <dgm:t>
        <a:bodyPr/>
        <a:lstStyle/>
        <a:p>
          <a:endParaRPr lang="cs-CZ"/>
        </a:p>
      </dgm:t>
    </dgm:pt>
    <dgm:pt modelId="{9CB75B4B-86D7-44FC-AFE6-77DFA3FFCFD6}">
      <dgm:prSet/>
      <dgm:spPr/>
      <dgm:t>
        <a:bodyPr/>
        <a:lstStyle/>
        <a:p>
          <a:r>
            <a:rPr lang="en-US" b="1" dirty="0"/>
            <a:t>The part of the realization</a:t>
          </a:r>
          <a:endParaRPr lang="en-US" dirty="0"/>
        </a:p>
      </dgm:t>
    </dgm:pt>
    <dgm:pt modelId="{28686D0D-F337-476C-8968-87B91560DEB7}" type="parTrans" cxnId="{955E798B-CEA3-4B47-9953-49557D91107A}">
      <dgm:prSet/>
      <dgm:spPr/>
      <dgm:t>
        <a:bodyPr/>
        <a:lstStyle/>
        <a:p>
          <a:endParaRPr lang="cs-CZ"/>
        </a:p>
      </dgm:t>
    </dgm:pt>
    <dgm:pt modelId="{A508C80D-54F7-4E6B-9586-A8E6396D5C3A}" type="sibTrans" cxnId="{955E798B-CEA3-4B47-9953-49557D91107A}">
      <dgm:prSet/>
      <dgm:spPr/>
      <dgm:t>
        <a:bodyPr/>
        <a:lstStyle/>
        <a:p>
          <a:endParaRPr lang="cs-CZ"/>
        </a:p>
      </dgm:t>
    </dgm:pt>
    <dgm:pt modelId="{2896807D-FB2A-47A6-AF62-7E2B1630E69C}">
      <dgm:prSet/>
      <dgm:spPr/>
      <dgm:t>
        <a:bodyPr/>
        <a:lstStyle/>
        <a:p>
          <a:r>
            <a:rPr lang="en-US" dirty="0"/>
            <a:t>Control, if the realization goes in the right way</a:t>
          </a:r>
        </a:p>
      </dgm:t>
    </dgm:pt>
    <dgm:pt modelId="{41A3DF78-D585-42FD-B34A-F4470E1B3FAF}" type="parTrans" cxnId="{B0FFE750-72B7-440E-940D-E5850F617BDF}">
      <dgm:prSet/>
      <dgm:spPr/>
      <dgm:t>
        <a:bodyPr/>
        <a:lstStyle/>
        <a:p>
          <a:endParaRPr lang="cs-CZ"/>
        </a:p>
      </dgm:t>
    </dgm:pt>
    <dgm:pt modelId="{8EA2349C-1947-4443-AACD-9AD43D5593EA}" type="sibTrans" cxnId="{B0FFE750-72B7-440E-940D-E5850F617BDF}">
      <dgm:prSet/>
      <dgm:spPr/>
      <dgm:t>
        <a:bodyPr/>
        <a:lstStyle/>
        <a:p>
          <a:endParaRPr lang="cs-CZ"/>
        </a:p>
      </dgm:t>
    </dgm:pt>
    <dgm:pt modelId="{36676DDD-A503-4E0A-9E9A-472209C3DBBB}">
      <dgm:prSet/>
      <dgm:spPr/>
      <dgm:t>
        <a:bodyPr/>
        <a:lstStyle/>
        <a:p>
          <a:r>
            <a:rPr lang="en-US" dirty="0"/>
            <a:t>Reaction to mistakes or deviations</a:t>
          </a:r>
        </a:p>
      </dgm:t>
    </dgm:pt>
    <dgm:pt modelId="{782DA684-1C37-4A94-965B-6DE15AF11CBB}" type="parTrans" cxnId="{3CB22317-797B-4B43-AAA2-2C5D3906DBFE}">
      <dgm:prSet/>
      <dgm:spPr/>
      <dgm:t>
        <a:bodyPr/>
        <a:lstStyle/>
        <a:p>
          <a:endParaRPr lang="cs-CZ"/>
        </a:p>
      </dgm:t>
    </dgm:pt>
    <dgm:pt modelId="{1466DA26-13C2-457F-BB66-3BDF63E73362}" type="sibTrans" cxnId="{3CB22317-797B-4B43-AAA2-2C5D3906DBFE}">
      <dgm:prSet/>
      <dgm:spPr/>
      <dgm:t>
        <a:bodyPr/>
        <a:lstStyle/>
        <a:p>
          <a:endParaRPr lang="cs-CZ"/>
        </a:p>
      </dgm:t>
    </dgm:pt>
    <dgm:pt modelId="{EF15E65F-24D3-4AD9-8CC7-CD69A54438AA}">
      <dgm:prSet/>
      <dgm:spPr/>
      <dgm:t>
        <a:bodyPr/>
        <a:lstStyle/>
        <a:p>
          <a:r>
            <a:rPr lang="en-US" dirty="0"/>
            <a:t>Control after realization is not effective</a:t>
          </a:r>
        </a:p>
      </dgm:t>
    </dgm:pt>
    <dgm:pt modelId="{5CD1AB99-1BB8-44F9-A0AC-3465099B9BEF}" type="parTrans" cxnId="{9218B431-D954-4346-9AFF-934EDEEDE12E}">
      <dgm:prSet/>
      <dgm:spPr/>
      <dgm:t>
        <a:bodyPr/>
        <a:lstStyle/>
        <a:p>
          <a:endParaRPr lang="cs-CZ"/>
        </a:p>
      </dgm:t>
    </dgm:pt>
    <dgm:pt modelId="{593AA478-4E47-40D1-A38E-65A15504B8DA}" type="sibTrans" cxnId="{9218B431-D954-4346-9AFF-934EDEEDE12E}">
      <dgm:prSet/>
      <dgm:spPr/>
      <dgm:t>
        <a:bodyPr/>
        <a:lstStyle/>
        <a:p>
          <a:endParaRPr lang="cs-CZ"/>
        </a:p>
      </dgm:t>
    </dgm:pt>
    <dgm:pt modelId="{FB1E4507-EB72-4AAE-B88C-DA44BB8B9074}" type="pres">
      <dgm:prSet presAssocID="{A107BFE3-C009-4CF1-A2C7-25812F4EA040}" presName="linear" presStyleCnt="0">
        <dgm:presLayoutVars>
          <dgm:animLvl val="lvl"/>
          <dgm:resizeHandles val="exact"/>
        </dgm:presLayoutVars>
      </dgm:prSet>
      <dgm:spPr/>
    </dgm:pt>
    <dgm:pt modelId="{B8AECBB3-8F2D-47F6-BE89-8FC0EA2A092C}" type="pres">
      <dgm:prSet presAssocID="{2AC94764-E7BC-4866-9315-6B7492DC3741}" presName="parentText" presStyleLbl="node1" presStyleIdx="0" presStyleCnt="3">
        <dgm:presLayoutVars>
          <dgm:chMax val="0"/>
          <dgm:bulletEnabled val="1"/>
        </dgm:presLayoutVars>
      </dgm:prSet>
      <dgm:spPr/>
    </dgm:pt>
    <dgm:pt modelId="{F6084AC1-8888-4597-A239-613C05D56B0D}" type="pres">
      <dgm:prSet presAssocID="{816B0975-24C0-41CB-9B19-01C028032A98}" presName="spacer" presStyleCnt="0"/>
      <dgm:spPr/>
    </dgm:pt>
    <dgm:pt modelId="{928798C6-89E5-4191-9DD5-9370F90B9FC1}" type="pres">
      <dgm:prSet presAssocID="{9CB75B4B-86D7-44FC-AFE6-77DFA3FFCFD6}" presName="parentText" presStyleLbl="node1" presStyleIdx="1" presStyleCnt="3">
        <dgm:presLayoutVars>
          <dgm:chMax val="0"/>
          <dgm:bulletEnabled val="1"/>
        </dgm:presLayoutVars>
      </dgm:prSet>
      <dgm:spPr/>
    </dgm:pt>
    <dgm:pt modelId="{B0F2105E-1F0D-4999-8347-5B5F0A92E713}" type="pres">
      <dgm:prSet presAssocID="{9CB75B4B-86D7-44FC-AFE6-77DFA3FFCFD6}" presName="childText" presStyleLbl="revTx" presStyleIdx="0" presStyleCnt="1">
        <dgm:presLayoutVars>
          <dgm:bulletEnabled val="1"/>
        </dgm:presLayoutVars>
      </dgm:prSet>
      <dgm:spPr/>
    </dgm:pt>
    <dgm:pt modelId="{8E42FE5E-72E5-4BC7-A5F1-D2047EF01704}" type="pres">
      <dgm:prSet presAssocID="{EF15E65F-24D3-4AD9-8CC7-CD69A54438AA}" presName="parentText" presStyleLbl="node1" presStyleIdx="2" presStyleCnt="3">
        <dgm:presLayoutVars>
          <dgm:chMax val="0"/>
          <dgm:bulletEnabled val="1"/>
        </dgm:presLayoutVars>
      </dgm:prSet>
      <dgm:spPr/>
    </dgm:pt>
  </dgm:ptLst>
  <dgm:cxnLst>
    <dgm:cxn modelId="{3CB22317-797B-4B43-AAA2-2C5D3906DBFE}" srcId="{9CB75B4B-86D7-44FC-AFE6-77DFA3FFCFD6}" destId="{36676DDD-A503-4E0A-9E9A-472209C3DBBB}" srcOrd="1" destOrd="0" parTransId="{782DA684-1C37-4A94-965B-6DE15AF11CBB}" sibTransId="{1466DA26-13C2-457F-BB66-3BDF63E73362}"/>
    <dgm:cxn modelId="{205EF327-5EEC-4ABB-899B-3F9DC6A77DE4}" type="presOf" srcId="{2AC94764-E7BC-4866-9315-6B7492DC3741}" destId="{B8AECBB3-8F2D-47F6-BE89-8FC0EA2A092C}" srcOrd="0" destOrd="0" presId="urn:microsoft.com/office/officeart/2005/8/layout/vList2"/>
    <dgm:cxn modelId="{9218B431-D954-4346-9AFF-934EDEEDE12E}" srcId="{A107BFE3-C009-4CF1-A2C7-25812F4EA040}" destId="{EF15E65F-24D3-4AD9-8CC7-CD69A54438AA}" srcOrd="2" destOrd="0" parTransId="{5CD1AB99-1BB8-44F9-A0AC-3465099B9BEF}" sibTransId="{593AA478-4E47-40D1-A38E-65A15504B8DA}"/>
    <dgm:cxn modelId="{B0FFE750-72B7-440E-940D-E5850F617BDF}" srcId="{9CB75B4B-86D7-44FC-AFE6-77DFA3FFCFD6}" destId="{2896807D-FB2A-47A6-AF62-7E2B1630E69C}" srcOrd="0" destOrd="0" parTransId="{41A3DF78-D585-42FD-B34A-F4470E1B3FAF}" sibTransId="{8EA2349C-1947-4443-AACD-9AD43D5593EA}"/>
    <dgm:cxn modelId="{955E798B-CEA3-4B47-9953-49557D91107A}" srcId="{A107BFE3-C009-4CF1-A2C7-25812F4EA040}" destId="{9CB75B4B-86D7-44FC-AFE6-77DFA3FFCFD6}" srcOrd="1" destOrd="0" parTransId="{28686D0D-F337-476C-8968-87B91560DEB7}" sibTransId="{A508C80D-54F7-4E6B-9586-A8E6396D5C3A}"/>
    <dgm:cxn modelId="{FC0D468D-22E3-4B7F-B76E-9E3D454CD2D2}" type="presOf" srcId="{EF15E65F-24D3-4AD9-8CC7-CD69A54438AA}" destId="{8E42FE5E-72E5-4BC7-A5F1-D2047EF01704}" srcOrd="0" destOrd="0" presId="urn:microsoft.com/office/officeart/2005/8/layout/vList2"/>
    <dgm:cxn modelId="{F06359A0-55C4-4D96-922D-8DCDB05F1616}" type="presOf" srcId="{A107BFE3-C009-4CF1-A2C7-25812F4EA040}" destId="{FB1E4507-EB72-4AAE-B88C-DA44BB8B9074}" srcOrd="0" destOrd="0" presId="urn:microsoft.com/office/officeart/2005/8/layout/vList2"/>
    <dgm:cxn modelId="{4FC359C3-65EB-4011-ABBF-11479FA4A790}" type="presOf" srcId="{2896807D-FB2A-47A6-AF62-7E2B1630E69C}" destId="{B0F2105E-1F0D-4999-8347-5B5F0A92E713}" srcOrd="0" destOrd="0" presId="urn:microsoft.com/office/officeart/2005/8/layout/vList2"/>
    <dgm:cxn modelId="{8B0850E3-8597-449B-8E48-5062FE0F52A1}" srcId="{A107BFE3-C009-4CF1-A2C7-25812F4EA040}" destId="{2AC94764-E7BC-4866-9315-6B7492DC3741}" srcOrd="0" destOrd="0" parTransId="{86E081CF-955F-449D-BEF1-C7955A90B250}" sibTransId="{816B0975-24C0-41CB-9B19-01C028032A98}"/>
    <dgm:cxn modelId="{DF6C7AEB-94A9-43DE-BDE5-131AF0DC32E4}" type="presOf" srcId="{36676DDD-A503-4E0A-9E9A-472209C3DBBB}" destId="{B0F2105E-1F0D-4999-8347-5B5F0A92E713}" srcOrd="0" destOrd="1" presId="urn:microsoft.com/office/officeart/2005/8/layout/vList2"/>
    <dgm:cxn modelId="{47EB55EF-8F8E-4FF3-92E3-FE13B55715E8}" type="presOf" srcId="{9CB75B4B-86D7-44FC-AFE6-77DFA3FFCFD6}" destId="{928798C6-89E5-4191-9DD5-9370F90B9FC1}" srcOrd="0" destOrd="0" presId="urn:microsoft.com/office/officeart/2005/8/layout/vList2"/>
    <dgm:cxn modelId="{7B11467F-0ED8-4810-9463-283F9BA29360}" type="presParOf" srcId="{FB1E4507-EB72-4AAE-B88C-DA44BB8B9074}" destId="{B8AECBB3-8F2D-47F6-BE89-8FC0EA2A092C}" srcOrd="0" destOrd="0" presId="urn:microsoft.com/office/officeart/2005/8/layout/vList2"/>
    <dgm:cxn modelId="{ABE15A10-0162-4CA0-8C16-649A33DEA264}" type="presParOf" srcId="{FB1E4507-EB72-4AAE-B88C-DA44BB8B9074}" destId="{F6084AC1-8888-4597-A239-613C05D56B0D}" srcOrd="1" destOrd="0" presId="urn:microsoft.com/office/officeart/2005/8/layout/vList2"/>
    <dgm:cxn modelId="{BBDD7429-D552-4885-8455-8DFC27ED68B9}" type="presParOf" srcId="{FB1E4507-EB72-4AAE-B88C-DA44BB8B9074}" destId="{928798C6-89E5-4191-9DD5-9370F90B9FC1}" srcOrd="2" destOrd="0" presId="urn:microsoft.com/office/officeart/2005/8/layout/vList2"/>
    <dgm:cxn modelId="{F1BB4C67-DFF8-444C-824D-D5265B5E3B2B}" type="presParOf" srcId="{FB1E4507-EB72-4AAE-B88C-DA44BB8B9074}" destId="{B0F2105E-1F0D-4999-8347-5B5F0A92E713}" srcOrd="3" destOrd="0" presId="urn:microsoft.com/office/officeart/2005/8/layout/vList2"/>
    <dgm:cxn modelId="{5FBDBB9D-F1F1-432E-8CD1-4E5CD102B8C1}" type="presParOf" srcId="{FB1E4507-EB72-4AAE-B88C-DA44BB8B9074}" destId="{8E42FE5E-72E5-4BC7-A5F1-D2047EF01704}"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85C0382-B735-48B8-9906-613F10687C4F}"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cs-CZ"/>
        </a:p>
      </dgm:t>
    </dgm:pt>
    <dgm:pt modelId="{23F0B51C-DDB4-4C38-B441-06D0602229E9}">
      <dgm:prSet/>
      <dgm:spPr/>
      <dgm:t>
        <a:bodyPr/>
        <a:lstStyle/>
        <a:p>
          <a:r>
            <a:rPr lang="en-US" dirty="0"/>
            <a:t>All phases need to be coordinated</a:t>
          </a:r>
        </a:p>
      </dgm:t>
    </dgm:pt>
    <dgm:pt modelId="{C49F5167-C1DA-42EC-93C2-7DE8198AD3B6}" type="parTrans" cxnId="{EFECFC70-C457-4A33-B85E-5F5A5475358D}">
      <dgm:prSet/>
      <dgm:spPr/>
      <dgm:t>
        <a:bodyPr/>
        <a:lstStyle/>
        <a:p>
          <a:endParaRPr lang="cs-CZ"/>
        </a:p>
      </dgm:t>
    </dgm:pt>
    <dgm:pt modelId="{CFC06160-5902-4F3B-A988-B35351D7D70B}" type="sibTrans" cxnId="{EFECFC70-C457-4A33-B85E-5F5A5475358D}">
      <dgm:prSet/>
      <dgm:spPr/>
      <dgm:t>
        <a:bodyPr/>
        <a:lstStyle/>
        <a:p>
          <a:endParaRPr lang="cs-CZ"/>
        </a:p>
      </dgm:t>
    </dgm:pt>
    <dgm:pt modelId="{BF736998-EB12-4E09-85F9-758D8BF32619}">
      <dgm:prSet/>
      <dgm:spPr/>
      <dgm:t>
        <a:bodyPr/>
        <a:lstStyle/>
        <a:p>
          <a:r>
            <a:rPr lang="en-US" dirty="0"/>
            <a:t>Important is not only the task itself</a:t>
          </a:r>
        </a:p>
      </dgm:t>
    </dgm:pt>
    <dgm:pt modelId="{C0BA2521-EF0F-4767-88A4-D210A7953A6C}" type="parTrans" cxnId="{AAFA7F1C-8951-450F-9551-0820F98E1AF0}">
      <dgm:prSet/>
      <dgm:spPr/>
      <dgm:t>
        <a:bodyPr/>
        <a:lstStyle/>
        <a:p>
          <a:endParaRPr lang="cs-CZ"/>
        </a:p>
      </dgm:t>
    </dgm:pt>
    <dgm:pt modelId="{DFD64985-450C-45CA-B4E4-06CB5025A0AB}" type="sibTrans" cxnId="{AAFA7F1C-8951-450F-9551-0820F98E1AF0}">
      <dgm:prSet/>
      <dgm:spPr/>
      <dgm:t>
        <a:bodyPr/>
        <a:lstStyle/>
        <a:p>
          <a:endParaRPr lang="cs-CZ"/>
        </a:p>
      </dgm:t>
    </dgm:pt>
    <dgm:pt modelId="{09730607-9D0D-4640-BC1D-9BF64C2D6CC0}">
      <dgm:prSet/>
      <dgm:spPr/>
      <dgm:t>
        <a:bodyPr/>
        <a:lstStyle/>
        <a:p>
          <a:r>
            <a:rPr lang="en-US" dirty="0"/>
            <a:t>Important is also:</a:t>
          </a:r>
        </a:p>
      </dgm:t>
    </dgm:pt>
    <dgm:pt modelId="{A45807CB-41F5-4D5B-B176-061EE7DE0663}" type="parTrans" cxnId="{E146BB68-610D-400E-9C74-810C583C27F2}">
      <dgm:prSet/>
      <dgm:spPr/>
      <dgm:t>
        <a:bodyPr/>
        <a:lstStyle/>
        <a:p>
          <a:endParaRPr lang="cs-CZ"/>
        </a:p>
      </dgm:t>
    </dgm:pt>
    <dgm:pt modelId="{89AA78F0-CEDD-409D-A362-A7A850436AF4}" type="sibTrans" cxnId="{E146BB68-610D-400E-9C74-810C583C27F2}">
      <dgm:prSet/>
      <dgm:spPr/>
      <dgm:t>
        <a:bodyPr/>
        <a:lstStyle/>
        <a:p>
          <a:endParaRPr lang="cs-CZ"/>
        </a:p>
      </dgm:t>
    </dgm:pt>
    <dgm:pt modelId="{887455E3-2636-480E-83CC-2E29929D3993}">
      <dgm:prSet/>
      <dgm:spPr/>
      <dgm:t>
        <a:bodyPr/>
        <a:lstStyle/>
        <a:p>
          <a:r>
            <a:rPr lang="en-US" dirty="0"/>
            <a:t>The order of tasks</a:t>
          </a:r>
        </a:p>
      </dgm:t>
    </dgm:pt>
    <dgm:pt modelId="{C2C6C4E1-160B-44ED-A7BD-D5A116079D95}" type="parTrans" cxnId="{93AC66AB-5049-4B50-B47C-22682C001AFA}">
      <dgm:prSet/>
      <dgm:spPr/>
      <dgm:t>
        <a:bodyPr/>
        <a:lstStyle/>
        <a:p>
          <a:endParaRPr lang="cs-CZ"/>
        </a:p>
      </dgm:t>
    </dgm:pt>
    <dgm:pt modelId="{D17F6D78-AD58-4DD8-A20F-EA55EA5B86F7}" type="sibTrans" cxnId="{93AC66AB-5049-4B50-B47C-22682C001AFA}">
      <dgm:prSet/>
      <dgm:spPr/>
      <dgm:t>
        <a:bodyPr/>
        <a:lstStyle/>
        <a:p>
          <a:endParaRPr lang="cs-CZ"/>
        </a:p>
      </dgm:t>
    </dgm:pt>
    <dgm:pt modelId="{6EE63B74-08C8-4C6F-97FB-E0F44D18CDAC}">
      <dgm:prSet/>
      <dgm:spPr/>
      <dgm:t>
        <a:bodyPr/>
        <a:lstStyle/>
        <a:p>
          <a:r>
            <a:rPr lang="en-US" dirty="0"/>
            <a:t>Relationships between the departments of the company or organization</a:t>
          </a:r>
        </a:p>
      </dgm:t>
    </dgm:pt>
    <dgm:pt modelId="{C7DD6893-3412-45E9-88D5-B5B66F7EC778}" type="parTrans" cxnId="{3C163E8E-1D38-4CA0-B604-050296CCAFFC}">
      <dgm:prSet/>
      <dgm:spPr/>
      <dgm:t>
        <a:bodyPr/>
        <a:lstStyle/>
        <a:p>
          <a:endParaRPr lang="cs-CZ"/>
        </a:p>
      </dgm:t>
    </dgm:pt>
    <dgm:pt modelId="{7825C25B-2A53-425D-AACA-DDED6342539E}" type="sibTrans" cxnId="{3C163E8E-1D38-4CA0-B604-050296CCAFFC}">
      <dgm:prSet/>
      <dgm:spPr/>
      <dgm:t>
        <a:bodyPr/>
        <a:lstStyle/>
        <a:p>
          <a:endParaRPr lang="cs-CZ"/>
        </a:p>
      </dgm:t>
    </dgm:pt>
    <dgm:pt modelId="{910C4E2E-4878-4731-96AE-683CCBAA7D4C}">
      <dgm:prSet/>
      <dgm:spPr/>
      <dgm:t>
        <a:bodyPr/>
        <a:lstStyle/>
        <a:p>
          <a:r>
            <a:rPr lang="en-US" dirty="0"/>
            <a:t>Communication process</a:t>
          </a:r>
        </a:p>
      </dgm:t>
    </dgm:pt>
    <dgm:pt modelId="{60303CF7-1407-4429-8B35-10E40E1BA6BB}" type="parTrans" cxnId="{109B0C8D-3B3E-4584-A9CE-8021DDB64A79}">
      <dgm:prSet/>
      <dgm:spPr/>
      <dgm:t>
        <a:bodyPr/>
        <a:lstStyle/>
        <a:p>
          <a:endParaRPr lang="cs-CZ"/>
        </a:p>
      </dgm:t>
    </dgm:pt>
    <dgm:pt modelId="{036A1699-7C21-4BB1-B2AD-03DE7DF0FF66}" type="sibTrans" cxnId="{109B0C8D-3B3E-4584-A9CE-8021DDB64A79}">
      <dgm:prSet/>
      <dgm:spPr/>
      <dgm:t>
        <a:bodyPr/>
        <a:lstStyle/>
        <a:p>
          <a:endParaRPr lang="cs-CZ"/>
        </a:p>
      </dgm:t>
    </dgm:pt>
    <dgm:pt modelId="{C5D97F78-5B0F-40D8-94F3-50148F667B38}" type="pres">
      <dgm:prSet presAssocID="{F85C0382-B735-48B8-9906-613F10687C4F}" presName="linear" presStyleCnt="0">
        <dgm:presLayoutVars>
          <dgm:animLvl val="lvl"/>
          <dgm:resizeHandles val="exact"/>
        </dgm:presLayoutVars>
      </dgm:prSet>
      <dgm:spPr/>
    </dgm:pt>
    <dgm:pt modelId="{05B7D6AA-C71A-4981-B2F6-7F7D74F955ED}" type="pres">
      <dgm:prSet presAssocID="{23F0B51C-DDB4-4C38-B441-06D0602229E9}" presName="parentText" presStyleLbl="node1" presStyleIdx="0" presStyleCnt="4">
        <dgm:presLayoutVars>
          <dgm:chMax val="0"/>
          <dgm:bulletEnabled val="1"/>
        </dgm:presLayoutVars>
      </dgm:prSet>
      <dgm:spPr/>
    </dgm:pt>
    <dgm:pt modelId="{AB196EFE-64AE-4BEB-9ACE-156A21C15FE4}" type="pres">
      <dgm:prSet presAssocID="{CFC06160-5902-4F3B-A988-B35351D7D70B}" presName="spacer" presStyleCnt="0"/>
      <dgm:spPr/>
    </dgm:pt>
    <dgm:pt modelId="{666CEB78-25A8-4A50-93F5-63724F23E411}" type="pres">
      <dgm:prSet presAssocID="{BF736998-EB12-4E09-85F9-758D8BF32619}" presName="parentText" presStyleLbl="node1" presStyleIdx="1" presStyleCnt="4">
        <dgm:presLayoutVars>
          <dgm:chMax val="0"/>
          <dgm:bulletEnabled val="1"/>
        </dgm:presLayoutVars>
      </dgm:prSet>
      <dgm:spPr/>
    </dgm:pt>
    <dgm:pt modelId="{5B427987-79D3-4E6A-A728-C248F291CB53}" type="pres">
      <dgm:prSet presAssocID="{DFD64985-450C-45CA-B4E4-06CB5025A0AB}" presName="spacer" presStyleCnt="0"/>
      <dgm:spPr/>
    </dgm:pt>
    <dgm:pt modelId="{2B4B5491-7D85-4BC1-9728-C3C10CA07B82}" type="pres">
      <dgm:prSet presAssocID="{09730607-9D0D-4640-BC1D-9BF64C2D6CC0}" presName="parentText" presStyleLbl="node1" presStyleIdx="2" presStyleCnt="4">
        <dgm:presLayoutVars>
          <dgm:chMax val="0"/>
          <dgm:bulletEnabled val="1"/>
        </dgm:presLayoutVars>
      </dgm:prSet>
      <dgm:spPr/>
    </dgm:pt>
    <dgm:pt modelId="{30F3FD7C-FAC0-490C-8298-3C089B4D3C90}" type="pres">
      <dgm:prSet presAssocID="{09730607-9D0D-4640-BC1D-9BF64C2D6CC0}" presName="childText" presStyleLbl="revTx" presStyleIdx="0" presStyleCnt="1">
        <dgm:presLayoutVars>
          <dgm:bulletEnabled val="1"/>
        </dgm:presLayoutVars>
      </dgm:prSet>
      <dgm:spPr/>
    </dgm:pt>
    <dgm:pt modelId="{5E5C5F95-31BF-418C-BC75-48F02C697601}" type="pres">
      <dgm:prSet presAssocID="{910C4E2E-4878-4731-96AE-683CCBAA7D4C}" presName="parentText" presStyleLbl="node1" presStyleIdx="3" presStyleCnt="4">
        <dgm:presLayoutVars>
          <dgm:chMax val="0"/>
          <dgm:bulletEnabled val="1"/>
        </dgm:presLayoutVars>
      </dgm:prSet>
      <dgm:spPr/>
    </dgm:pt>
  </dgm:ptLst>
  <dgm:cxnLst>
    <dgm:cxn modelId="{AAFA7F1C-8951-450F-9551-0820F98E1AF0}" srcId="{F85C0382-B735-48B8-9906-613F10687C4F}" destId="{BF736998-EB12-4E09-85F9-758D8BF32619}" srcOrd="1" destOrd="0" parTransId="{C0BA2521-EF0F-4767-88A4-D210A7953A6C}" sibTransId="{DFD64985-450C-45CA-B4E4-06CB5025A0AB}"/>
    <dgm:cxn modelId="{E146BB68-610D-400E-9C74-810C583C27F2}" srcId="{F85C0382-B735-48B8-9906-613F10687C4F}" destId="{09730607-9D0D-4640-BC1D-9BF64C2D6CC0}" srcOrd="2" destOrd="0" parTransId="{A45807CB-41F5-4D5B-B176-061EE7DE0663}" sibTransId="{89AA78F0-CEDD-409D-A362-A7A850436AF4}"/>
    <dgm:cxn modelId="{EFECFC70-C457-4A33-B85E-5F5A5475358D}" srcId="{F85C0382-B735-48B8-9906-613F10687C4F}" destId="{23F0B51C-DDB4-4C38-B441-06D0602229E9}" srcOrd="0" destOrd="0" parTransId="{C49F5167-C1DA-42EC-93C2-7DE8198AD3B6}" sibTransId="{CFC06160-5902-4F3B-A988-B35351D7D70B}"/>
    <dgm:cxn modelId="{C4301472-E091-4D01-BC91-A15707013F2D}" type="presOf" srcId="{910C4E2E-4878-4731-96AE-683CCBAA7D4C}" destId="{5E5C5F95-31BF-418C-BC75-48F02C697601}" srcOrd="0" destOrd="0" presId="urn:microsoft.com/office/officeart/2005/8/layout/vList2"/>
    <dgm:cxn modelId="{A38E2A54-F737-4CAC-99A3-D74F34587BE6}" type="presOf" srcId="{23F0B51C-DDB4-4C38-B441-06D0602229E9}" destId="{05B7D6AA-C71A-4981-B2F6-7F7D74F955ED}" srcOrd="0" destOrd="0" presId="urn:microsoft.com/office/officeart/2005/8/layout/vList2"/>
    <dgm:cxn modelId="{109B0C8D-3B3E-4584-A9CE-8021DDB64A79}" srcId="{F85C0382-B735-48B8-9906-613F10687C4F}" destId="{910C4E2E-4878-4731-96AE-683CCBAA7D4C}" srcOrd="3" destOrd="0" parTransId="{60303CF7-1407-4429-8B35-10E40E1BA6BB}" sibTransId="{036A1699-7C21-4BB1-B2AD-03DE7DF0FF66}"/>
    <dgm:cxn modelId="{3C163E8E-1D38-4CA0-B604-050296CCAFFC}" srcId="{09730607-9D0D-4640-BC1D-9BF64C2D6CC0}" destId="{6EE63B74-08C8-4C6F-97FB-E0F44D18CDAC}" srcOrd="1" destOrd="0" parTransId="{C7DD6893-3412-45E9-88D5-B5B66F7EC778}" sibTransId="{7825C25B-2A53-425D-AACA-DDED6342539E}"/>
    <dgm:cxn modelId="{B5044A91-5462-40E9-83C8-E79EBFFACE29}" type="presOf" srcId="{887455E3-2636-480E-83CC-2E29929D3993}" destId="{30F3FD7C-FAC0-490C-8298-3C089B4D3C90}" srcOrd="0" destOrd="0" presId="urn:microsoft.com/office/officeart/2005/8/layout/vList2"/>
    <dgm:cxn modelId="{FE86069D-7D2D-4670-9A68-08A93BADCC7C}" type="presOf" srcId="{09730607-9D0D-4640-BC1D-9BF64C2D6CC0}" destId="{2B4B5491-7D85-4BC1-9728-C3C10CA07B82}" srcOrd="0" destOrd="0" presId="urn:microsoft.com/office/officeart/2005/8/layout/vList2"/>
    <dgm:cxn modelId="{4FE02D9E-2B9C-42B2-8CDA-28A3B12D6B29}" type="presOf" srcId="{6EE63B74-08C8-4C6F-97FB-E0F44D18CDAC}" destId="{30F3FD7C-FAC0-490C-8298-3C089B4D3C90}" srcOrd="0" destOrd="1" presId="urn:microsoft.com/office/officeart/2005/8/layout/vList2"/>
    <dgm:cxn modelId="{93AC66AB-5049-4B50-B47C-22682C001AFA}" srcId="{09730607-9D0D-4640-BC1D-9BF64C2D6CC0}" destId="{887455E3-2636-480E-83CC-2E29929D3993}" srcOrd="0" destOrd="0" parTransId="{C2C6C4E1-160B-44ED-A7BD-D5A116079D95}" sibTransId="{D17F6D78-AD58-4DD8-A20F-EA55EA5B86F7}"/>
    <dgm:cxn modelId="{E6A5A1E5-3E1F-485D-8FD3-02A57DEDA00C}" type="presOf" srcId="{F85C0382-B735-48B8-9906-613F10687C4F}" destId="{C5D97F78-5B0F-40D8-94F3-50148F667B38}" srcOrd="0" destOrd="0" presId="urn:microsoft.com/office/officeart/2005/8/layout/vList2"/>
    <dgm:cxn modelId="{B1E5A5F6-802B-4182-A78D-89ED82CBF9F6}" type="presOf" srcId="{BF736998-EB12-4E09-85F9-758D8BF32619}" destId="{666CEB78-25A8-4A50-93F5-63724F23E411}" srcOrd="0" destOrd="0" presId="urn:microsoft.com/office/officeart/2005/8/layout/vList2"/>
    <dgm:cxn modelId="{2713D751-E467-4D22-8EB2-C9CE06CE7629}" type="presParOf" srcId="{C5D97F78-5B0F-40D8-94F3-50148F667B38}" destId="{05B7D6AA-C71A-4981-B2F6-7F7D74F955ED}" srcOrd="0" destOrd="0" presId="urn:microsoft.com/office/officeart/2005/8/layout/vList2"/>
    <dgm:cxn modelId="{6217F39F-8913-493A-840E-4B182E8624BF}" type="presParOf" srcId="{C5D97F78-5B0F-40D8-94F3-50148F667B38}" destId="{AB196EFE-64AE-4BEB-9ACE-156A21C15FE4}" srcOrd="1" destOrd="0" presId="urn:microsoft.com/office/officeart/2005/8/layout/vList2"/>
    <dgm:cxn modelId="{F377FFFF-67FE-4A74-AA3B-FD0D7E694E87}" type="presParOf" srcId="{C5D97F78-5B0F-40D8-94F3-50148F667B38}" destId="{666CEB78-25A8-4A50-93F5-63724F23E411}" srcOrd="2" destOrd="0" presId="urn:microsoft.com/office/officeart/2005/8/layout/vList2"/>
    <dgm:cxn modelId="{0498FFB7-A3DE-4DB7-82E4-DD38A6F0E409}" type="presParOf" srcId="{C5D97F78-5B0F-40D8-94F3-50148F667B38}" destId="{5B427987-79D3-4E6A-A728-C248F291CB53}" srcOrd="3" destOrd="0" presId="urn:microsoft.com/office/officeart/2005/8/layout/vList2"/>
    <dgm:cxn modelId="{D78BAD4F-BAF9-401F-943C-965741A23F36}" type="presParOf" srcId="{C5D97F78-5B0F-40D8-94F3-50148F667B38}" destId="{2B4B5491-7D85-4BC1-9728-C3C10CA07B82}" srcOrd="4" destOrd="0" presId="urn:microsoft.com/office/officeart/2005/8/layout/vList2"/>
    <dgm:cxn modelId="{C6E11573-3F11-44BB-ADDD-65EF6B616CD0}" type="presParOf" srcId="{C5D97F78-5B0F-40D8-94F3-50148F667B38}" destId="{30F3FD7C-FAC0-490C-8298-3C089B4D3C90}" srcOrd="5" destOrd="0" presId="urn:microsoft.com/office/officeart/2005/8/layout/vList2"/>
    <dgm:cxn modelId="{746FF3CE-A0B9-42CC-823C-EE021F7A202D}" type="presParOf" srcId="{C5D97F78-5B0F-40D8-94F3-50148F667B38}" destId="{5E5C5F95-31BF-418C-BC75-48F02C697601}"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F99F194-7A49-4739-9D47-C020754A87CF}" type="doc">
      <dgm:prSet loTypeId="urn:microsoft.com/office/officeart/2005/8/layout/venn2" loCatId="relationship" qsTypeId="urn:microsoft.com/office/officeart/2005/8/quickstyle/simple5" qsCatId="simple" csTypeId="urn:microsoft.com/office/officeart/2005/8/colors/colorful2" csCatId="colorful" phldr="1"/>
      <dgm:spPr/>
      <dgm:t>
        <a:bodyPr/>
        <a:lstStyle/>
        <a:p>
          <a:endParaRPr lang="cs-CZ"/>
        </a:p>
      </dgm:t>
    </dgm:pt>
    <dgm:pt modelId="{795AABB1-4963-4723-A423-3B4AED7059AD}">
      <dgm:prSet phldrT="[Text]" custT="1"/>
      <dgm:spPr/>
      <dgm:t>
        <a:bodyPr/>
        <a:lstStyle/>
        <a:p>
          <a:r>
            <a:rPr lang="en-US" sz="1400" dirty="0"/>
            <a:t>Bookkeeping</a:t>
          </a:r>
        </a:p>
      </dgm:t>
    </dgm:pt>
    <dgm:pt modelId="{64676014-5A9B-4DF6-B5A0-48A54148C439}" type="parTrans" cxnId="{5D7102DF-5C22-43A4-90D5-1D885B4505CF}">
      <dgm:prSet/>
      <dgm:spPr/>
      <dgm:t>
        <a:bodyPr/>
        <a:lstStyle/>
        <a:p>
          <a:endParaRPr lang="cs-CZ" sz="2400"/>
        </a:p>
      </dgm:t>
    </dgm:pt>
    <dgm:pt modelId="{E0DE95FF-CF4D-4DF7-AE91-B97488A4BDAB}" type="sibTrans" cxnId="{5D7102DF-5C22-43A4-90D5-1D885B4505CF}">
      <dgm:prSet/>
      <dgm:spPr/>
      <dgm:t>
        <a:bodyPr/>
        <a:lstStyle/>
        <a:p>
          <a:endParaRPr lang="cs-CZ" sz="2400"/>
        </a:p>
      </dgm:t>
    </dgm:pt>
    <dgm:pt modelId="{EC4BDE67-833D-458A-8A2E-00836BF4484A}">
      <dgm:prSet custT="1"/>
      <dgm:spPr/>
      <dgm:t>
        <a:bodyPr/>
        <a:lstStyle/>
        <a:p>
          <a:r>
            <a:rPr lang="en-US" sz="1400" dirty="0"/>
            <a:t>Other information systems </a:t>
          </a:r>
        </a:p>
      </dgm:t>
    </dgm:pt>
    <dgm:pt modelId="{58A57943-FC63-4F97-9C91-D75E5C5AD8DE}" type="parTrans" cxnId="{3B05D9A3-AE8D-4AB2-B2DA-63AD813C6BD9}">
      <dgm:prSet/>
      <dgm:spPr/>
      <dgm:t>
        <a:bodyPr/>
        <a:lstStyle/>
        <a:p>
          <a:endParaRPr lang="cs-CZ" sz="2400"/>
        </a:p>
      </dgm:t>
    </dgm:pt>
    <dgm:pt modelId="{9C71CDAA-0BC8-4AD2-A9A4-62E5D22703E1}" type="sibTrans" cxnId="{3B05D9A3-AE8D-4AB2-B2DA-63AD813C6BD9}">
      <dgm:prSet/>
      <dgm:spPr/>
      <dgm:t>
        <a:bodyPr/>
        <a:lstStyle/>
        <a:p>
          <a:endParaRPr lang="cs-CZ" sz="2400"/>
        </a:p>
      </dgm:t>
    </dgm:pt>
    <dgm:pt modelId="{1E12A23A-2136-4BB2-BEEA-57CDB15E35C6}">
      <dgm:prSet custT="1"/>
      <dgm:spPr/>
      <dgm:t>
        <a:bodyPr/>
        <a:lstStyle/>
        <a:p>
          <a:r>
            <a:rPr lang="en-US" sz="1400" dirty="0"/>
            <a:t>ERP and CRM</a:t>
          </a:r>
        </a:p>
      </dgm:t>
    </dgm:pt>
    <dgm:pt modelId="{3D471A5B-DAB3-4EE8-A38E-D666F4DB692C}" type="parTrans" cxnId="{B6138D29-4EF6-4AD6-A579-4B2945C700E4}">
      <dgm:prSet/>
      <dgm:spPr/>
      <dgm:t>
        <a:bodyPr/>
        <a:lstStyle/>
        <a:p>
          <a:endParaRPr lang="cs-CZ" sz="2400"/>
        </a:p>
      </dgm:t>
    </dgm:pt>
    <dgm:pt modelId="{EC50E04F-5975-4FB1-BFE9-1750D4D8B1AB}" type="sibTrans" cxnId="{B6138D29-4EF6-4AD6-A579-4B2945C700E4}">
      <dgm:prSet/>
      <dgm:spPr/>
      <dgm:t>
        <a:bodyPr/>
        <a:lstStyle/>
        <a:p>
          <a:endParaRPr lang="cs-CZ" sz="2400"/>
        </a:p>
      </dgm:t>
    </dgm:pt>
    <dgm:pt modelId="{1E34D493-8F3E-4FD5-872C-7F53AC1982F9}">
      <dgm:prSet custT="1"/>
      <dgm:spPr/>
      <dgm:t>
        <a:bodyPr/>
        <a:lstStyle/>
        <a:p>
          <a:r>
            <a:rPr lang="en-US" sz="1400" dirty="0"/>
            <a:t>Controlling</a:t>
          </a:r>
        </a:p>
      </dgm:t>
    </dgm:pt>
    <dgm:pt modelId="{B7430262-3D9B-4032-93A4-85BBA49D6EB4}" type="parTrans" cxnId="{92B88B6B-A549-4681-9646-8E0EA6C4D03D}">
      <dgm:prSet/>
      <dgm:spPr/>
      <dgm:t>
        <a:bodyPr/>
        <a:lstStyle/>
        <a:p>
          <a:endParaRPr lang="cs-CZ" sz="2400"/>
        </a:p>
      </dgm:t>
    </dgm:pt>
    <dgm:pt modelId="{B6E5E867-214C-4EE0-BE79-99A184E27A97}" type="sibTrans" cxnId="{92B88B6B-A549-4681-9646-8E0EA6C4D03D}">
      <dgm:prSet/>
      <dgm:spPr/>
      <dgm:t>
        <a:bodyPr/>
        <a:lstStyle/>
        <a:p>
          <a:endParaRPr lang="cs-CZ" sz="2400"/>
        </a:p>
      </dgm:t>
    </dgm:pt>
    <dgm:pt modelId="{5906D174-3DE6-4E64-BC67-959D1346D0C1}" type="pres">
      <dgm:prSet presAssocID="{9F99F194-7A49-4739-9D47-C020754A87CF}" presName="Name0" presStyleCnt="0">
        <dgm:presLayoutVars>
          <dgm:chMax val="7"/>
          <dgm:resizeHandles val="exact"/>
        </dgm:presLayoutVars>
      </dgm:prSet>
      <dgm:spPr/>
    </dgm:pt>
    <dgm:pt modelId="{F3E84CF0-B4FD-4994-A617-B32E618B1C13}" type="pres">
      <dgm:prSet presAssocID="{9F99F194-7A49-4739-9D47-C020754A87CF}" presName="comp1" presStyleCnt="0"/>
      <dgm:spPr/>
    </dgm:pt>
    <dgm:pt modelId="{C8C3A3DD-5270-43D5-9209-3AFD097A57D5}" type="pres">
      <dgm:prSet presAssocID="{9F99F194-7A49-4739-9D47-C020754A87CF}" presName="circle1" presStyleLbl="node1" presStyleIdx="0" presStyleCnt="4"/>
      <dgm:spPr/>
    </dgm:pt>
    <dgm:pt modelId="{D8105E72-5D9A-4C31-AFD6-3105B4A02E8E}" type="pres">
      <dgm:prSet presAssocID="{9F99F194-7A49-4739-9D47-C020754A87CF}" presName="c1text" presStyleLbl="node1" presStyleIdx="0" presStyleCnt="4">
        <dgm:presLayoutVars>
          <dgm:bulletEnabled val="1"/>
        </dgm:presLayoutVars>
      </dgm:prSet>
      <dgm:spPr/>
    </dgm:pt>
    <dgm:pt modelId="{382D1DCC-9A13-45CA-A530-9CDED1EB0F6E}" type="pres">
      <dgm:prSet presAssocID="{9F99F194-7A49-4739-9D47-C020754A87CF}" presName="comp2" presStyleCnt="0"/>
      <dgm:spPr/>
    </dgm:pt>
    <dgm:pt modelId="{2ABF78E9-6A2A-49E3-8538-13C6DED00D2D}" type="pres">
      <dgm:prSet presAssocID="{9F99F194-7A49-4739-9D47-C020754A87CF}" presName="circle2" presStyleLbl="node1" presStyleIdx="1" presStyleCnt="4"/>
      <dgm:spPr/>
    </dgm:pt>
    <dgm:pt modelId="{17A35E01-9A63-4790-94E8-4630D642CB02}" type="pres">
      <dgm:prSet presAssocID="{9F99F194-7A49-4739-9D47-C020754A87CF}" presName="c2text" presStyleLbl="node1" presStyleIdx="1" presStyleCnt="4">
        <dgm:presLayoutVars>
          <dgm:bulletEnabled val="1"/>
        </dgm:presLayoutVars>
      </dgm:prSet>
      <dgm:spPr/>
    </dgm:pt>
    <dgm:pt modelId="{5B4BD591-DBDE-48E2-BA7A-750D975E0C46}" type="pres">
      <dgm:prSet presAssocID="{9F99F194-7A49-4739-9D47-C020754A87CF}" presName="comp3" presStyleCnt="0"/>
      <dgm:spPr/>
    </dgm:pt>
    <dgm:pt modelId="{EF98E17F-247D-4BCB-9E60-327A5EE4F751}" type="pres">
      <dgm:prSet presAssocID="{9F99F194-7A49-4739-9D47-C020754A87CF}" presName="circle3" presStyleLbl="node1" presStyleIdx="2" presStyleCnt="4"/>
      <dgm:spPr/>
    </dgm:pt>
    <dgm:pt modelId="{FDF90045-1696-41DE-8DD4-9B2F94778155}" type="pres">
      <dgm:prSet presAssocID="{9F99F194-7A49-4739-9D47-C020754A87CF}" presName="c3text" presStyleLbl="node1" presStyleIdx="2" presStyleCnt="4">
        <dgm:presLayoutVars>
          <dgm:bulletEnabled val="1"/>
        </dgm:presLayoutVars>
      </dgm:prSet>
      <dgm:spPr/>
    </dgm:pt>
    <dgm:pt modelId="{2338D233-FC06-442C-994C-E64F055C744C}" type="pres">
      <dgm:prSet presAssocID="{9F99F194-7A49-4739-9D47-C020754A87CF}" presName="comp4" presStyleCnt="0"/>
      <dgm:spPr/>
    </dgm:pt>
    <dgm:pt modelId="{97673C82-3B81-4F98-9913-4FB59393B792}" type="pres">
      <dgm:prSet presAssocID="{9F99F194-7A49-4739-9D47-C020754A87CF}" presName="circle4" presStyleLbl="node1" presStyleIdx="3" presStyleCnt="4"/>
      <dgm:spPr/>
    </dgm:pt>
    <dgm:pt modelId="{6D473F71-1295-4552-B249-00722913C0E5}" type="pres">
      <dgm:prSet presAssocID="{9F99F194-7A49-4739-9D47-C020754A87CF}" presName="c4text" presStyleLbl="node1" presStyleIdx="3" presStyleCnt="4">
        <dgm:presLayoutVars>
          <dgm:bulletEnabled val="1"/>
        </dgm:presLayoutVars>
      </dgm:prSet>
      <dgm:spPr/>
    </dgm:pt>
  </dgm:ptLst>
  <dgm:cxnLst>
    <dgm:cxn modelId="{86073403-C6D6-49C4-8D68-F05226DF01A1}" type="presOf" srcId="{1E12A23A-2136-4BB2-BEEA-57CDB15E35C6}" destId="{17A35E01-9A63-4790-94E8-4630D642CB02}" srcOrd="1" destOrd="0" presId="urn:microsoft.com/office/officeart/2005/8/layout/venn2"/>
    <dgm:cxn modelId="{DC544D29-4231-4E6C-B462-8AF96C71B5A2}" type="presOf" srcId="{1E12A23A-2136-4BB2-BEEA-57CDB15E35C6}" destId="{2ABF78E9-6A2A-49E3-8538-13C6DED00D2D}" srcOrd="0" destOrd="0" presId="urn:microsoft.com/office/officeart/2005/8/layout/venn2"/>
    <dgm:cxn modelId="{B6138D29-4EF6-4AD6-A579-4B2945C700E4}" srcId="{9F99F194-7A49-4739-9D47-C020754A87CF}" destId="{1E12A23A-2136-4BB2-BEEA-57CDB15E35C6}" srcOrd="1" destOrd="0" parTransId="{3D471A5B-DAB3-4EE8-A38E-D666F4DB692C}" sibTransId="{EC50E04F-5975-4FB1-BFE9-1750D4D8B1AB}"/>
    <dgm:cxn modelId="{BF6DB569-2F59-4DC1-ADFE-C81957B2E419}" type="presOf" srcId="{795AABB1-4963-4723-A423-3B4AED7059AD}" destId="{6D473F71-1295-4552-B249-00722913C0E5}" srcOrd="1" destOrd="0" presId="urn:microsoft.com/office/officeart/2005/8/layout/venn2"/>
    <dgm:cxn modelId="{92B88B6B-A549-4681-9646-8E0EA6C4D03D}" srcId="{9F99F194-7A49-4739-9D47-C020754A87CF}" destId="{1E34D493-8F3E-4FD5-872C-7F53AC1982F9}" srcOrd="2" destOrd="0" parTransId="{B7430262-3D9B-4032-93A4-85BBA49D6EB4}" sibTransId="{B6E5E867-214C-4EE0-BE79-99A184E27A97}"/>
    <dgm:cxn modelId="{94EECB50-BCFF-4DBC-9960-76F1EA3A3CEF}" type="presOf" srcId="{1E34D493-8F3E-4FD5-872C-7F53AC1982F9}" destId="{FDF90045-1696-41DE-8DD4-9B2F94778155}" srcOrd="1" destOrd="0" presId="urn:microsoft.com/office/officeart/2005/8/layout/venn2"/>
    <dgm:cxn modelId="{119EC074-300D-4222-A694-EBBD17F5BDC3}" type="presOf" srcId="{EC4BDE67-833D-458A-8A2E-00836BF4484A}" destId="{C8C3A3DD-5270-43D5-9209-3AFD097A57D5}" srcOrd="0" destOrd="0" presId="urn:microsoft.com/office/officeart/2005/8/layout/venn2"/>
    <dgm:cxn modelId="{99226B76-F4F7-4060-890A-8A06B1603BFA}" type="presOf" srcId="{EC4BDE67-833D-458A-8A2E-00836BF4484A}" destId="{D8105E72-5D9A-4C31-AFD6-3105B4A02E8E}" srcOrd="1" destOrd="0" presId="urn:microsoft.com/office/officeart/2005/8/layout/venn2"/>
    <dgm:cxn modelId="{3B05D9A3-AE8D-4AB2-B2DA-63AD813C6BD9}" srcId="{9F99F194-7A49-4739-9D47-C020754A87CF}" destId="{EC4BDE67-833D-458A-8A2E-00836BF4484A}" srcOrd="0" destOrd="0" parTransId="{58A57943-FC63-4F97-9C91-D75E5C5AD8DE}" sibTransId="{9C71CDAA-0BC8-4AD2-A9A4-62E5D22703E1}"/>
    <dgm:cxn modelId="{9E31D4B7-C8E2-47DE-BA5C-CA580731DF78}" type="presOf" srcId="{1E34D493-8F3E-4FD5-872C-7F53AC1982F9}" destId="{EF98E17F-247D-4BCB-9E60-327A5EE4F751}" srcOrd="0" destOrd="0" presId="urn:microsoft.com/office/officeart/2005/8/layout/venn2"/>
    <dgm:cxn modelId="{5D7102DF-5C22-43A4-90D5-1D885B4505CF}" srcId="{9F99F194-7A49-4739-9D47-C020754A87CF}" destId="{795AABB1-4963-4723-A423-3B4AED7059AD}" srcOrd="3" destOrd="0" parTransId="{64676014-5A9B-4DF6-B5A0-48A54148C439}" sibTransId="{E0DE95FF-CF4D-4DF7-AE91-B97488A4BDAB}"/>
    <dgm:cxn modelId="{3910F7E9-369A-4BA1-A95F-862489315D3A}" type="presOf" srcId="{795AABB1-4963-4723-A423-3B4AED7059AD}" destId="{97673C82-3B81-4F98-9913-4FB59393B792}" srcOrd="0" destOrd="0" presId="urn:microsoft.com/office/officeart/2005/8/layout/venn2"/>
    <dgm:cxn modelId="{33D91DF3-E73C-43D1-A095-3F5FDEBB4DC1}" type="presOf" srcId="{9F99F194-7A49-4739-9D47-C020754A87CF}" destId="{5906D174-3DE6-4E64-BC67-959D1346D0C1}" srcOrd="0" destOrd="0" presId="urn:microsoft.com/office/officeart/2005/8/layout/venn2"/>
    <dgm:cxn modelId="{4108705E-F644-454F-92A4-861102602C4A}" type="presParOf" srcId="{5906D174-3DE6-4E64-BC67-959D1346D0C1}" destId="{F3E84CF0-B4FD-4994-A617-B32E618B1C13}" srcOrd="0" destOrd="0" presId="urn:microsoft.com/office/officeart/2005/8/layout/venn2"/>
    <dgm:cxn modelId="{57168800-BF36-42E0-A9DA-4B31091F0571}" type="presParOf" srcId="{F3E84CF0-B4FD-4994-A617-B32E618B1C13}" destId="{C8C3A3DD-5270-43D5-9209-3AFD097A57D5}" srcOrd="0" destOrd="0" presId="urn:microsoft.com/office/officeart/2005/8/layout/venn2"/>
    <dgm:cxn modelId="{19891F25-6F74-4ADB-8416-DC64DE6F1361}" type="presParOf" srcId="{F3E84CF0-B4FD-4994-A617-B32E618B1C13}" destId="{D8105E72-5D9A-4C31-AFD6-3105B4A02E8E}" srcOrd="1" destOrd="0" presId="urn:microsoft.com/office/officeart/2005/8/layout/venn2"/>
    <dgm:cxn modelId="{1B02890E-29E8-45B2-83CF-68E7C18C110B}" type="presParOf" srcId="{5906D174-3DE6-4E64-BC67-959D1346D0C1}" destId="{382D1DCC-9A13-45CA-A530-9CDED1EB0F6E}" srcOrd="1" destOrd="0" presId="urn:microsoft.com/office/officeart/2005/8/layout/venn2"/>
    <dgm:cxn modelId="{A3EA0472-B77A-4294-BFB1-2CC7B5691DF6}" type="presParOf" srcId="{382D1DCC-9A13-45CA-A530-9CDED1EB0F6E}" destId="{2ABF78E9-6A2A-49E3-8538-13C6DED00D2D}" srcOrd="0" destOrd="0" presId="urn:microsoft.com/office/officeart/2005/8/layout/venn2"/>
    <dgm:cxn modelId="{9D1CEE23-1F2A-46C5-907A-AC597DA45237}" type="presParOf" srcId="{382D1DCC-9A13-45CA-A530-9CDED1EB0F6E}" destId="{17A35E01-9A63-4790-94E8-4630D642CB02}" srcOrd="1" destOrd="0" presId="urn:microsoft.com/office/officeart/2005/8/layout/venn2"/>
    <dgm:cxn modelId="{24E58C6F-4738-43FD-9ECA-C0A95A56DBFC}" type="presParOf" srcId="{5906D174-3DE6-4E64-BC67-959D1346D0C1}" destId="{5B4BD591-DBDE-48E2-BA7A-750D975E0C46}" srcOrd="2" destOrd="0" presId="urn:microsoft.com/office/officeart/2005/8/layout/venn2"/>
    <dgm:cxn modelId="{5A2E03D0-D59B-4BEA-81EA-0E33DFC023AF}" type="presParOf" srcId="{5B4BD591-DBDE-48E2-BA7A-750D975E0C46}" destId="{EF98E17F-247D-4BCB-9E60-327A5EE4F751}" srcOrd="0" destOrd="0" presId="urn:microsoft.com/office/officeart/2005/8/layout/venn2"/>
    <dgm:cxn modelId="{13D8F4F9-DBE5-476A-B696-4D987D9D7FD8}" type="presParOf" srcId="{5B4BD591-DBDE-48E2-BA7A-750D975E0C46}" destId="{FDF90045-1696-41DE-8DD4-9B2F94778155}" srcOrd="1" destOrd="0" presId="urn:microsoft.com/office/officeart/2005/8/layout/venn2"/>
    <dgm:cxn modelId="{86E35811-872A-4E46-A700-E7F58F1676D9}" type="presParOf" srcId="{5906D174-3DE6-4E64-BC67-959D1346D0C1}" destId="{2338D233-FC06-442C-994C-E64F055C744C}" srcOrd="3" destOrd="0" presId="urn:microsoft.com/office/officeart/2005/8/layout/venn2"/>
    <dgm:cxn modelId="{61243DCB-2F0C-4D85-A208-06EF3819622B}" type="presParOf" srcId="{2338D233-FC06-442C-994C-E64F055C744C}" destId="{97673C82-3B81-4F98-9913-4FB59393B792}" srcOrd="0" destOrd="0" presId="urn:microsoft.com/office/officeart/2005/8/layout/venn2"/>
    <dgm:cxn modelId="{EC9E85BE-FD4F-45A9-9FA9-77CA705D2676}" type="presParOf" srcId="{2338D233-FC06-442C-994C-E64F055C744C}" destId="{6D473F71-1295-4552-B249-00722913C0E5}"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14A6366-3DA6-41A5-B983-BC041F94370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CB179E9C-3D52-4AC4-B2F9-27524F7C9B34}">
      <dgm:prSet/>
      <dgm:spPr/>
      <dgm:t>
        <a:bodyPr/>
        <a:lstStyle/>
        <a:p>
          <a:r>
            <a:rPr lang="en-US" dirty="0"/>
            <a:t>What are the goals?</a:t>
          </a:r>
        </a:p>
      </dgm:t>
    </dgm:pt>
    <dgm:pt modelId="{F056F12A-C5BA-41C1-AE9C-C0DCD5AC8BFC}" type="parTrans" cxnId="{C32A2041-5FA9-4E84-B4E4-AFB530898A15}">
      <dgm:prSet/>
      <dgm:spPr/>
      <dgm:t>
        <a:bodyPr/>
        <a:lstStyle/>
        <a:p>
          <a:endParaRPr lang="cs-CZ"/>
        </a:p>
      </dgm:t>
    </dgm:pt>
    <dgm:pt modelId="{3230181C-154C-49BF-9D6D-9768B018CBDA}" type="sibTrans" cxnId="{C32A2041-5FA9-4E84-B4E4-AFB530898A15}">
      <dgm:prSet/>
      <dgm:spPr/>
      <dgm:t>
        <a:bodyPr/>
        <a:lstStyle/>
        <a:p>
          <a:endParaRPr lang="cs-CZ"/>
        </a:p>
      </dgm:t>
    </dgm:pt>
    <dgm:pt modelId="{10E4E0C9-8A5A-44A5-AD46-FA5DFD84B524}">
      <dgm:prSet/>
      <dgm:spPr/>
      <dgm:t>
        <a:bodyPr/>
        <a:lstStyle/>
        <a:p>
          <a:r>
            <a:rPr lang="en-US" dirty="0"/>
            <a:t>Who makes the decision?</a:t>
          </a:r>
        </a:p>
      </dgm:t>
    </dgm:pt>
    <dgm:pt modelId="{1EC69748-49DD-46EF-A7ED-9E1BB153D7A1}" type="parTrans" cxnId="{B3166B83-E38E-43BA-90DE-6D9B5EC5DBC4}">
      <dgm:prSet/>
      <dgm:spPr/>
      <dgm:t>
        <a:bodyPr/>
        <a:lstStyle/>
        <a:p>
          <a:endParaRPr lang="cs-CZ"/>
        </a:p>
      </dgm:t>
    </dgm:pt>
    <dgm:pt modelId="{BCDA7CFA-9F3F-48C9-9299-408B8445E880}" type="sibTrans" cxnId="{B3166B83-E38E-43BA-90DE-6D9B5EC5DBC4}">
      <dgm:prSet/>
      <dgm:spPr/>
      <dgm:t>
        <a:bodyPr/>
        <a:lstStyle/>
        <a:p>
          <a:endParaRPr lang="cs-CZ"/>
        </a:p>
      </dgm:t>
    </dgm:pt>
    <dgm:pt modelId="{DD8E9BB6-D632-460E-B08F-350A5B64057B}">
      <dgm:prSet/>
      <dgm:spPr/>
      <dgm:t>
        <a:bodyPr/>
        <a:lstStyle/>
        <a:p>
          <a:r>
            <a:rPr lang="en-US" dirty="0"/>
            <a:t>Who participate on the profit?</a:t>
          </a:r>
        </a:p>
      </dgm:t>
    </dgm:pt>
    <dgm:pt modelId="{8501002F-DB69-4ED3-B5D1-A8A29A39CE88}" type="parTrans" cxnId="{1A29DD2E-2124-4CE0-99B6-1FA10BA5004C}">
      <dgm:prSet/>
      <dgm:spPr/>
      <dgm:t>
        <a:bodyPr/>
        <a:lstStyle/>
        <a:p>
          <a:endParaRPr lang="cs-CZ"/>
        </a:p>
      </dgm:t>
    </dgm:pt>
    <dgm:pt modelId="{3A6EEB40-C851-4655-A92D-B1D25635799C}" type="sibTrans" cxnId="{1A29DD2E-2124-4CE0-99B6-1FA10BA5004C}">
      <dgm:prSet/>
      <dgm:spPr/>
      <dgm:t>
        <a:bodyPr/>
        <a:lstStyle/>
        <a:p>
          <a:endParaRPr lang="cs-CZ"/>
        </a:p>
      </dgm:t>
    </dgm:pt>
    <dgm:pt modelId="{94CEA845-18FA-413F-8137-E9336AE216DA}">
      <dgm:prSet/>
      <dgm:spPr/>
      <dgm:t>
        <a:bodyPr/>
        <a:lstStyle/>
        <a:p>
          <a:r>
            <a:rPr lang="en-US" dirty="0"/>
            <a:t>Shareholders</a:t>
          </a:r>
        </a:p>
      </dgm:t>
    </dgm:pt>
    <dgm:pt modelId="{4BC051FE-FDF0-40BD-A96B-9061985BB588}" type="parTrans" cxnId="{5715092B-061E-4758-B4BF-598F6E5D053B}">
      <dgm:prSet/>
      <dgm:spPr/>
      <dgm:t>
        <a:bodyPr/>
        <a:lstStyle/>
        <a:p>
          <a:endParaRPr lang="cs-CZ"/>
        </a:p>
      </dgm:t>
    </dgm:pt>
    <dgm:pt modelId="{7931BF63-9C91-4CA5-B123-AE89C79CF8BD}" type="sibTrans" cxnId="{5715092B-061E-4758-B4BF-598F6E5D053B}">
      <dgm:prSet/>
      <dgm:spPr/>
      <dgm:t>
        <a:bodyPr/>
        <a:lstStyle/>
        <a:p>
          <a:endParaRPr lang="cs-CZ"/>
        </a:p>
      </dgm:t>
    </dgm:pt>
    <dgm:pt modelId="{2D6530FC-5BCC-4F8E-AA94-0B19A2CF0F32}">
      <dgm:prSet/>
      <dgm:spPr/>
      <dgm:t>
        <a:bodyPr/>
        <a:lstStyle/>
        <a:p>
          <a:r>
            <a:rPr lang="en-US" dirty="0"/>
            <a:t>Are owners of the company</a:t>
          </a:r>
        </a:p>
      </dgm:t>
    </dgm:pt>
    <dgm:pt modelId="{AF476649-2C25-4B8F-8869-27EE1DACE2CF}" type="parTrans" cxnId="{C2FD675F-C0DE-4C2C-9728-C243C0B2110D}">
      <dgm:prSet/>
      <dgm:spPr/>
      <dgm:t>
        <a:bodyPr/>
        <a:lstStyle/>
        <a:p>
          <a:endParaRPr lang="cs-CZ"/>
        </a:p>
      </dgm:t>
    </dgm:pt>
    <dgm:pt modelId="{35D68FE2-41D7-49FB-AA40-00E0628D6B29}" type="sibTrans" cxnId="{C2FD675F-C0DE-4C2C-9728-C243C0B2110D}">
      <dgm:prSet/>
      <dgm:spPr/>
      <dgm:t>
        <a:bodyPr/>
        <a:lstStyle/>
        <a:p>
          <a:endParaRPr lang="cs-CZ"/>
        </a:p>
      </dgm:t>
    </dgm:pt>
    <dgm:pt modelId="{86AA6B54-E876-4A22-8C83-8260761F15CC}">
      <dgm:prSet/>
      <dgm:spPr/>
      <dgm:t>
        <a:bodyPr/>
        <a:lstStyle/>
        <a:p>
          <a:r>
            <a:rPr lang="en-US" dirty="0"/>
            <a:t>They are unique decision making (or management, nominated by the owners)</a:t>
          </a:r>
        </a:p>
      </dgm:t>
    </dgm:pt>
    <dgm:pt modelId="{D4A482AB-8EDE-4CC1-8664-AA2101669DD5}" type="parTrans" cxnId="{5035BC9A-F607-48D9-B420-3663D7C06ABF}">
      <dgm:prSet/>
      <dgm:spPr/>
      <dgm:t>
        <a:bodyPr/>
        <a:lstStyle/>
        <a:p>
          <a:endParaRPr lang="cs-CZ"/>
        </a:p>
      </dgm:t>
    </dgm:pt>
    <dgm:pt modelId="{05ED5755-1FC0-4570-9842-AAEAE73529A3}" type="sibTrans" cxnId="{5035BC9A-F607-48D9-B420-3663D7C06ABF}">
      <dgm:prSet/>
      <dgm:spPr/>
      <dgm:t>
        <a:bodyPr/>
        <a:lstStyle/>
        <a:p>
          <a:endParaRPr lang="cs-CZ"/>
        </a:p>
      </dgm:t>
    </dgm:pt>
    <dgm:pt modelId="{08E643D6-FD10-49F5-82AF-5842D7FF8811}">
      <dgm:prSet/>
      <dgm:spPr/>
      <dgm:t>
        <a:bodyPr/>
        <a:lstStyle/>
        <a:p>
          <a:r>
            <a:rPr lang="en-US" dirty="0"/>
            <a:t>Profit belongs to owners</a:t>
          </a:r>
        </a:p>
      </dgm:t>
    </dgm:pt>
    <dgm:pt modelId="{85ED066B-AA23-48B5-A4F3-9B8E85684A31}" type="parTrans" cxnId="{3C2C098E-6C14-46B9-AB3C-DDF089A0DC3A}">
      <dgm:prSet/>
      <dgm:spPr/>
      <dgm:t>
        <a:bodyPr/>
        <a:lstStyle/>
        <a:p>
          <a:endParaRPr lang="cs-CZ"/>
        </a:p>
      </dgm:t>
    </dgm:pt>
    <dgm:pt modelId="{EE6EE245-222B-4806-B00E-C0565E20AB63}" type="sibTrans" cxnId="{3C2C098E-6C14-46B9-AB3C-DDF089A0DC3A}">
      <dgm:prSet/>
      <dgm:spPr/>
      <dgm:t>
        <a:bodyPr/>
        <a:lstStyle/>
        <a:p>
          <a:endParaRPr lang="cs-CZ"/>
        </a:p>
      </dgm:t>
    </dgm:pt>
    <dgm:pt modelId="{F523A193-A01F-4B1B-BA70-7B6E0C9D0724}">
      <dgm:prSet/>
      <dgm:spPr/>
      <dgm:t>
        <a:bodyPr/>
        <a:lstStyle/>
        <a:p>
          <a:r>
            <a:rPr lang="en-US" dirty="0"/>
            <a:t>Stakeholders</a:t>
          </a:r>
        </a:p>
      </dgm:t>
    </dgm:pt>
    <dgm:pt modelId="{6E0098E8-2E44-4684-A85C-7319BF156634}" type="parTrans" cxnId="{74EAA45E-7821-44BC-90C9-FCF9A1271A5D}">
      <dgm:prSet/>
      <dgm:spPr/>
      <dgm:t>
        <a:bodyPr/>
        <a:lstStyle/>
        <a:p>
          <a:endParaRPr lang="cs-CZ"/>
        </a:p>
      </dgm:t>
    </dgm:pt>
    <dgm:pt modelId="{75D1D172-21A5-47C4-9C0B-E801DACFEB23}" type="sibTrans" cxnId="{74EAA45E-7821-44BC-90C9-FCF9A1271A5D}">
      <dgm:prSet/>
      <dgm:spPr/>
      <dgm:t>
        <a:bodyPr/>
        <a:lstStyle/>
        <a:p>
          <a:endParaRPr lang="cs-CZ"/>
        </a:p>
      </dgm:t>
    </dgm:pt>
    <dgm:pt modelId="{F27D4F46-B78D-4829-948D-9F5EC4CE65AC}">
      <dgm:prSet/>
      <dgm:spPr/>
      <dgm:t>
        <a:bodyPr/>
        <a:lstStyle/>
        <a:p>
          <a:r>
            <a:rPr lang="en-US" dirty="0"/>
            <a:t>All groups, who are interested in the company</a:t>
          </a:r>
        </a:p>
      </dgm:t>
    </dgm:pt>
    <dgm:pt modelId="{824DC91B-8FC4-4453-A40F-3EA7EB203E56}" type="parTrans" cxnId="{B4A37F64-9FDD-4A8A-85B2-F54C4D9221F1}">
      <dgm:prSet/>
      <dgm:spPr/>
      <dgm:t>
        <a:bodyPr/>
        <a:lstStyle/>
        <a:p>
          <a:endParaRPr lang="cs-CZ"/>
        </a:p>
      </dgm:t>
    </dgm:pt>
    <dgm:pt modelId="{61C6767C-7EBF-475F-8B6D-318D6A393CCA}" type="sibTrans" cxnId="{B4A37F64-9FDD-4A8A-85B2-F54C4D9221F1}">
      <dgm:prSet/>
      <dgm:spPr/>
      <dgm:t>
        <a:bodyPr/>
        <a:lstStyle/>
        <a:p>
          <a:endParaRPr lang="cs-CZ"/>
        </a:p>
      </dgm:t>
    </dgm:pt>
    <dgm:pt modelId="{FFC1E590-F32D-463C-A195-557A7324DF3C}" type="pres">
      <dgm:prSet presAssocID="{C14A6366-3DA6-41A5-B983-BC041F943705}" presName="linear" presStyleCnt="0">
        <dgm:presLayoutVars>
          <dgm:animLvl val="lvl"/>
          <dgm:resizeHandles val="exact"/>
        </dgm:presLayoutVars>
      </dgm:prSet>
      <dgm:spPr/>
    </dgm:pt>
    <dgm:pt modelId="{8D7E5940-E123-487A-8F3E-6EBDDB2BD85F}" type="pres">
      <dgm:prSet presAssocID="{CB179E9C-3D52-4AC4-B2F9-27524F7C9B34}" presName="parentText" presStyleLbl="node1" presStyleIdx="0" presStyleCnt="5">
        <dgm:presLayoutVars>
          <dgm:chMax val="0"/>
          <dgm:bulletEnabled val="1"/>
        </dgm:presLayoutVars>
      </dgm:prSet>
      <dgm:spPr/>
    </dgm:pt>
    <dgm:pt modelId="{274E56B3-9F53-40E5-BACD-4B0D2AA91431}" type="pres">
      <dgm:prSet presAssocID="{3230181C-154C-49BF-9D6D-9768B018CBDA}" presName="spacer" presStyleCnt="0"/>
      <dgm:spPr/>
    </dgm:pt>
    <dgm:pt modelId="{5281F3E8-380A-490C-AE01-306343A7174B}" type="pres">
      <dgm:prSet presAssocID="{10E4E0C9-8A5A-44A5-AD46-FA5DFD84B524}" presName="parentText" presStyleLbl="node1" presStyleIdx="1" presStyleCnt="5">
        <dgm:presLayoutVars>
          <dgm:chMax val="0"/>
          <dgm:bulletEnabled val="1"/>
        </dgm:presLayoutVars>
      </dgm:prSet>
      <dgm:spPr/>
    </dgm:pt>
    <dgm:pt modelId="{CA32DB1B-9F9E-4C4B-85B1-1D6B0FDF82EE}" type="pres">
      <dgm:prSet presAssocID="{BCDA7CFA-9F3F-48C9-9299-408B8445E880}" presName="spacer" presStyleCnt="0"/>
      <dgm:spPr/>
    </dgm:pt>
    <dgm:pt modelId="{4D80B370-BFF8-45A4-B759-395E99CE1D4B}" type="pres">
      <dgm:prSet presAssocID="{DD8E9BB6-D632-460E-B08F-350A5B64057B}" presName="parentText" presStyleLbl="node1" presStyleIdx="2" presStyleCnt="5">
        <dgm:presLayoutVars>
          <dgm:chMax val="0"/>
          <dgm:bulletEnabled val="1"/>
        </dgm:presLayoutVars>
      </dgm:prSet>
      <dgm:spPr/>
    </dgm:pt>
    <dgm:pt modelId="{6CFCD44F-9CE6-4EF3-B6CD-843520297F52}" type="pres">
      <dgm:prSet presAssocID="{3A6EEB40-C851-4655-A92D-B1D25635799C}" presName="spacer" presStyleCnt="0"/>
      <dgm:spPr/>
    </dgm:pt>
    <dgm:pt modelId="{9291F5D3-C836-4207-994A-4D025CB732AA}" type="pres">
      <dgm:prSet presAssocID="{94CEA845-18FA-413F-8137-E9336AE216DA}" presName="parentText" presStyleLbl="node1" presStyleIdx="3" presStyleCnt="5">
        <dgm:presLayoutVars>
          <dgm:chMax val="0"/>
          <dgm:bulletEnabled val="1"/>
        </dgm:presLayoutVars>
      </dgm:prSet>
      <dgm:spPr/>
    </dgm:pt>
    <dgm:pt modelId="{FB6718FA-9569-4622-8F38-5AD03B079EE6}" type="pres">
      <dgm:prSet presAssocID="{94CEA845-18FA-413F-8137-E9336AE216DA}" presName="childText" presStyleLbl="revTx" presStyleIdx="0" presStyleCnt="2">
        <dgm:presLayoutVars>
          <dgm:bulletEnabled val="1"/>
        </dgm:presLayoutVars>
      </dgm:prSet>
      <dgm:spPr/>
    </dgm:pt>
    <dgm:pt modelId="{DCB935FB-9AA4-43B2-994F-60E3F3BE86C2}" type="pres">
      <dgm:prSet presAssocID="{F523A193-A01F-4B1B-BA70-7B6E0C9D0724}" presName="parentText" presStyleLbl="node1" presStyleIdx="4" presStyleCnt="5">
        <dgm:presLayoutVars>
          <dgm:chMax val="0"/>
          <dgm:bulletEnabled val="1"/>
        </dgm:presLayoutVars>
      </dgm:prSet>
      <dgm:spPr/>
    </dgm:pt>
    <dgm:pt modelId="{DCC17F08-2986-4ECB-9D56-987D8D7800D3}" type="pres">
      <dgm:prSet presAssocID="{F523A193-A01F-4B1B-BA70-7B6E0C9D0724}" presName="childText" presStyleLbl="revTx" presStyleIdx="1" presStyleCnt="2">
        <dgm:presLayoutVars>
          <dgm:bulletEnabled val="1"/>
        </dgm:presLayoutVars>
      </dgm:prSet>
      <dgm:spPr/>
    </dgm:pt>
  </dgm:ptLst>
  <dgm:cxnLst>
    <dgm:cxn modelId="{9324C40A-9031-4261-A299-5DD1CFC50564}" type="presOf" srcId="{CB179E9C-3D52-4AC4-B2F9-27524F7C9B34}" destId="{8D7E5940-E123-487A-8F3E-6EBDDB2BD85F}" srcOrd="0" destOrd="0" presId="urn:microsoft.com/office/officeart/2005/8/layout/vList2"/>
    <dgm:cxn modelId="{512EE625-3594-412D-BFE8-731ADFC06C24}" type="presOf" srcId="{F27D4F46-B78D-4829-948D-9F5EC4CE65AC}" destId="{DCC17F08-2986-4ECB-9D56-987D8D7800D3}" srcOrd="0" destOrd="0" presId="urn:microsoft.com/office/officeart/2005/8/layout/vList2"/>
    <dgm:cxn modelId="{5715092B-061E-4758-B4BF-598F6E5D053B}" srcId="{C14A6366-3DA6-41A5-B983-BC041F943705}" destId="{94CEA845-18FA-413F-8137-E9336AE216DA}" srcOrd="3" destOrd="0" parTransId="{4BC051FE-FDF0-40BD-A96B-9061985BB588}" sibTransId="{7931BF63-9C91-4CA5-B123-AE89C79CF8BD}"/>
    <dgm:cxn modelId="{1A29DD2E-2124-4CE0-99B6-1FA10BA5004C}" srcId="{C14A6366-3DA6-41A5-B983-BC041F943705}" destId="{DD8E9BB6-D632-460E-B08F-350A5B64057B}" srcOrd="2" destOrd="0" parTransId="{8501002F-DB69-4ED3-B5D1-A8A29A39CE88}" sibTransId="{3A6EEB40-C851-4655-A92D-B1D25635799C}"/>
    <dgm:cxn modelId="{74EAA45E-7821-44BC-90C9-FCF9A1271A5D}" srcId="{C14A6366-3DA6-41A5-B983-BC041F943705}" destId="{F523A193-A01F-4B1B-BA70-7B6E0C9D0724}" srcOrd="4" destOrd="0" parTransId="{6E0098E8-2E44-4684-A85C-7319BF156634}" sibTransId="{75D1D172-21A5-47C4-9C0B-E801DACFEB23}"/>
    <dgm:cxn modelId="{C2FD675F-C0DE-4C2C-9728-C243C0B2110D}" srcId="{94CEA845-18FA-413F-8137-E9336AE216DA}" destId="{2D6530FC-5BCC-4F8E-AA94-0B19A2CF0F32}" srcOrd="0" destOrd="0" parTransId="{AF476649-2C25-4B8F-8869-27EE1DACE2CF}" sibTransId="{35D68FE2-41D7-49FB-AA40-00E0628D6B29}"/>
    <dgm:cxn modelId="{C32A2041-5FA9-4E84-B4E4-AFB530898A15}" srcId="{C14A6366-3DA6-41A5-B983-BC041F943705}" destId="{CB179E9C-3D52-4AC4-B2F9-27524F7C9B34}" srcOrd="0" destOrd="0" parTransId="{F056F12A-C5BA-41C1-AE9C-C0DCD5AC8BFC}" sibTransId="{3230181C-154C-49BF-9D6D-9768B018CBDA}"/>
    <dgm:cxn modelId="{74743563-1E34-46B9-8B86-4DBA909EB122}" type="presOf" srcId="{C14A6366-3DA6-41A5-B983-BC041F943705}" destId="{FFC1E590-F32D-463C-A195-557A7324DF3C}" srcOrd="0" destOrd="0" presId="urn:microsoft.com/office/officeart/2005/8/layout/vList2"/>
    <dgm:cxn modelId="{B4A37F64-9FDD-4A8A-85B2-F54C4D9221F1}" srcId="{F523A193-A01F-4B1B-BA70-7B6E0C9D0724}" destId="{F27D4F46-B78D-4829-948D-9F5EC4CE65AC}" srcOrd="0" destOrd="0" parTransId="{824DC91B-8FC4-4453-A40F-3EA7EB203E56}" sibTransId="{61C6767C-7EBF-475F-8B6D-318D6A393CCA}"/>
    <dgm:cxn modelId="{91662B46-31ED-4EF6-80B0-7F1E0C67A9AC}" type="presOf" srcId="{DD8E9BB6-D632-460E-B08F-350A5B64057B}" destId="{4D80B370-BFF8-45A4-B759-395E99CE1D4B}" srcOrd="0" destOrd="0" presId="urn:microsoft.com/office/officeart/2005/8/layout/vList2"/>
    <dgm:cxn modelId="{3F819F6C-967C-42F0-AD46-3D94509902DC}" type="presOf" srcId="{F523A193-A01F-4B1B-BA70-7B6E0C9D0724}" destId="{DCB935FB-9AA4-43B2-994F-60E3F3BE86C2}" srcOrd="0" destOrd="0" presId="urn:microsoft.com/office/officeart/2005/8/layout/vList2"/>
    <dgm:cxn modelId="{10E9B953-2832-46C1-9932-480F3F385AC3}" type="presOf" srcId="{94CEA845-18FA-413F-8137-E9336AE216DA}" destId="{9291F5D3-C836-4207-994A-4D025CB732AA}" srcOrd="0" destOrd="0" presId="urn:microsoft.com/office/officeart/2005/8/layout/vList2"/>
    <dgm:cxn modelId="{B3D36B74-1443-4A11-BC8A-8C47C4331350}" type="presOf" srcId="{86AA6B54-E876-4A22-8C83-8260761F15CC}" destId="{FB6718FA-9569-4622-8F38-5AD03B079EE6}" srcOrd="0" destOrd="1" presId="urn:microsoft.com/office/officeart/2005/8/layout/vList2"/>
    <dgm:cxn modelId="{B3166B83-E38E-43BA-90DE-6D9B5EC5DBC4}" srcId="{C14A6366-3DA6-41A5-B983-BC041F943705}" destId="{10E4E0C9-8A5A-44A5-AD46-FA5DFD84B524}" srcOrd="1" destOrd="0" parTransId="{1EC69748-49DD-46EF-A7ED-9E1BB153D7A1}" sibTransId="{BCDA7CFA-9F3F-48C9-9299-408B8445E880}"/>
    <dgm:cxn modelId="{3C2C098E-6C14-46B9-AB3C-DDF089A0DC3A}" srcId="{94CEA845-18FA-413F-8137-E9336AE216DA}" destId="{08E643D6-FD10-49F5-82AF-5842D7FF8811}" srcOrd="2" destOrd="0" parTransId="{85ED066B-AA23-48B5-A4F3-9B8E85684A31}" sibTransId="{EE6EE245-222B-4806-B00E-C0565E20AB63}"/>
    <dgm:cxn modelId="{FBAC6898-D78E-44BE-AF6D-DA4B84A4E060}" type="presOf" srcId="{10E4E0C9-8A5A-44A5-AD46-FA5DFD84B524}" destId="{5281F3E8-380A-490C-AE01-306343A7174B}" srcOrd="0" destOrd="0" presId="urn:microsoft.com/office/officeart/2005/8/layout/vList2"/>
    <dgm:cxn modelId="{5035BC9A-F607-48D9-B420-3663D7C06ABF}" srcId="{94CEA845-18FA-413F-8137-E9336AE216DA}" destId="{86AA6B54-E876-4A22-8C83-8260761F15CC}" srcOrd="1" destOrd="0" parTransId="{D4A482AB-8EDE-4CC1-8664-AA2101669DD5}" sibTransId="{05ED5755-1FC0-4570-9842-AAEAE73529A3}"/>
    <dgm:cxn modelId="{0818D0BB-7892-4491-A909-C740DE59891C}" type="presOf" srcId="{2D6530FC-5BCC-4F8E-AA94-0B19A2CF0F32}" destId="{FB6718FA-9569-4622-8F38-5AD03B079EE6}" srcOrd="0" destOrd="0" presId="urn:microsoft.com/office/officeart/2005/8/layout/vList2"/>
    <dgm:cxn modelId="{685843EB-61B8-4D42-B409-FBAF327A9EB6}" type="presOf" srcId="{08E643D6-FD10-49F5-82AF-5842D7FF8811}" destId="{FB6718FA-9569-4622-8F38-5AD03B079EE6}" srcOrd="0" destOrd="2" presId="urn:microsoft.com/office/officeart/2005/8/layout/vList2"/>
    <dgm:cxn modelId="{AD237CE7-9526-4469-8177-688EB7FD2194}" type="presParOf" srcId="{FFC1E590-F32D-463C-A195-557A7324DF3C}" destId="{8D7E5940-E123-487A-8F3E-6EBDDB2BD85F}" srcOrd="0" destOrd="0" presId="urn:microsoft.com/office/officeart/2005/8/layout/vList2"/>
    <dgm:cxn modelId="{2834609B-FFE8-4ED2-9C8D-C5AF5C8FC758}" type="presParOf" srcId="{FFC1E590-F32D-463C-A195-557A7324DF3C}" destId="{274E56B3-9F53-40E5-BACD-4B0D2AA91431}" srcOrd="1" destOrd="0" presId="urn:microsoft.com/office/officeart/2005/8/layout/vList2"/>
    <dgm:cxn modelId="{8AD0E198-1E4C-4A40-A3B4-2D354767E69F}" type="presParOf" srcId="{FFC1E590-F32D-463C-A195-557A7324DF3C}" destId="{5281F3E8-380A-490C-AE01-306343A7174B}" srcOrd="2" destOrd="0" presId="urn:microsoft.com/office/officeart/2005/8/layout/vList2"/>
    <dgm:cxn modelId="{C29C1FFD-7FA4-4544-8593-6A4FD2C3947A}" type="presParOf" srcId="{FFC1E590-F32D-463C-A195-557A7324DF3C}" destId="{CA32DB1B-9F9E-4C4B-85B1-1D6B0FDF82EE}" srcOrd="3" destOrd="0" presId="urn:microsoft.com/office/officeart/2005/8/layout/vList2"/>
    <dgm:cxn modelId="{27B2FDD3-B0F4-4E84-8A7B-AE7ECCEF7CDE}" type="presParOf" srcId="{FFC1E590-F32D-463C-A195-557A7324DF3C}" destId="{4D80B370-BFF8-45A4-B759-395E99CE1D4B}" srcOrd="4" destOrd="0" presId="urn:microsoft.com/office/officeart/2005/8/layout/vList2"/>
    <dgm:cxn modelId="{92D5DF30-3D09-4164-BEA9-2799E675BCC2}" type="presParOf" srcId="{FFC1E590-F32D-463C-A195-557A7324DF3C}" destId="{6CFCD44F-9CE6-4EF3-B6CD-843520297F52}" srcOrd="5" destOrd="0" presId="urn:microsoft.com/office/officeart/2005/8/layout/vList2"/>
    <dgm:cxn modelId="{9043A898-F5D0-4ED9-882A-819CEC3445A5}" type="presParOf" srcId="{FFC1E590-F32D-463C-A195-557A7324DF3C}" destId="{9291F5D3-C836-4207-994A-4D025CB732AA}" srcOrd="6" destOrd="0" presId="urn:microsoft.com/office/officeart/2005/8/layout/vList2"/>
    <dgm:cxn modelId="{1C4BF7EC-533B-432F-B2A5-19FD921AE452}" type="presParOf" srcId="{FFC1E590-F32D-463C-A195-557A7324DF3C}" destId="{FB6718FA-9569-4622-8F38-5AD03B079EE6}" srcOrd="7" destOrd="0" presId="urn:microsoft.com/office/officeart/2005/8/layout/vList2"/>
    <dgm:cxn modelId="{89EB01E0-91D7-407F-A82C-5CAC9D816F85}" type="presParOf" srcId="{FFC1E590-F32D-463C-A195-557A7324DF3C}" destId="{DCB935FB-9AA4-43B2-994F-60E3F3BE86C2}" srcOrd="8" destOrd="0" presId="urn:microsoft.com/office/officeart/2005/8/layout/vList2"/>
    <dgm:cxn modelId="{2371AF4B-1F3E-4367-B69A-544AFD48265D}" type="presParOf" srcId="{FFC1E590-F32D-463C-A195-557A7324DF3C}" destId="{DCC17F08-2986-4ECB-9D56-987D8D7800D3}" srcOrd="9"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856C5171-4F20-4EE5-9593-CCB5A66B1DE5}" type="doc">
      <dgm:prSet loTypeId="urn:microsoft.com/office/officeart/2005/8/layout/arrow3" loCatId="relationship" qsTypeId="urn:microsoft.com/office/officeart/2005/8/quickstyle/simple5" qsCatId="simple" csTypeId="urn:microsoft.com/office/officeart/2005/8/colors/colorful3" csCatId="colorful" phldr="1"/>
      <dgm:spPr/>
      <dgm:t>
        <a:bodyPr/>
        <a:lstStyle/>
        <a:p>
          <a:endParaRPr lang="cs-CZ"/>
        </a:p>
      </dgm:t>
    </dgm:pt>
    <dgm:pt modelId="{EADE2794-D5D9-453C-880E-2636699F8E01}">
      <dgm:prSet phldrT="[Text]"/>
      <dgm:spPr/>
      <dgm:t>
        <a:bodyPr/>
        <a:lstStyle/>
        <a:p>
          <a:r>
            <a:rPr lang="en-US" dirty="0"/>
            <a:t>Customers</a:t>
          </a:r>
        </a:p>
      </dgm:t>
    </dgm:pt>
    <dgm:pt modelId="{F3A15DF3-8F7C-42CB-8FD8-BCCCD6591200}" type="parTrans" cxnId="{20808CED-2E80-4321-92BE-5B27B201615D}">
      <dgm:prSet/>
      <dgm:spPr/>
      <dgm:t>
        <a:bodyPr/>
        <a:lstStyle/>
        <a:p>
          <a:endParaRPr lang="cs-CZ"/>
        </a:p>
      </dgm:t>
    </dgm:pt>
    <dgm:pt modelId="{307B611F-D5CD-4F61-BEE5-0C13AD5F354D}" type="sibTrans" cxnId="{20808CED-2E80-4321-92BE-5B27B201615D}">
      <dgm:prSet/>
      <dgm:spPr/>
      <dgm:t>
        <a:bodyPr/>
        <a:lstStyle/>
        <a:p>
          <a:endParaRPr lang="cs-CZ"/>
        </a:p>
      </dgm:t>
    </dgm:pt>
    <dgm:pt modelId="{015DB02E-1169-4598-B4AE-C854004E6F18}">
      <dgm:prSet phldrT="[Text]"/>
      <dgm:spPr/>
      <dgm:t>
        <a:bodyPr/>
        <a:lstStyle/>
        <a:p>
          <a:r>
            <a:rPr lang="en-US" dirty="0"/>
            <a:t>Employees</a:t>
          </a:r>
        </a:p>
      </dgm:t>
    </dgm:pt>
    <dgm:pt modelId="{66DCAF2B-785F-41BA-83A9-06636D08368C}" type="parTrans" cxnId="{ACB525AC-09A4-405E-B860-D54BFB9C96A6}">
      <dgm:prSet/>
      <dgm:spPr/>
      <dgm:t>
        <a:bodyPr/>
        <a:lstStyle/>
        <a:p>
          <a:endParaRPr lang="cs-CZ"/>
        </a:p>
      </dgm:t>
    </dgm:pt>
    <dgm:pt modelId="{2351C382-98BB-44DD-9ED2-EACD8BA52D7A}" type="sibTrans" cxnId="{ACB525AC-09A4-405E-B860-D54BFB9C96A6}">
      <dgm:prSet/>
      <dgm:spPr/>
      <dgm:t>
        <a:bodyPr/>
        <a:lstStyle/>
        <a:p>
          <a:endParaRPr lang="cs-CZ"/>
        </a:p>
      </dgm:t>
    </dgm:pt>
    <dgm:pt modelId="{2D13085B-F063-4FEE-82AE-0BBCD88AF0A7}" type="pres">
      <dgm:prSet presAssocID="{856C5171-4F20-4EE5-9593-CCB5A66B1DE5}" presName="compositeShape" presStyleCnt="0">
        <dgm:presLayoutVars>
          <dgm:chMax val="2"/>
          <dgm:dir/>
          <dgm:resizeHandles val="exact"/>
        </dgm:presLayoutVars>
      </dgm:prSet>
      <dgm:spPr/>
    </dgm:pt>
    <dgm:pt modelId="{5174CE17-67FA-4F10-A087-F21D45B7CC14}" type="pres">
      <dgm:prSet presAssocID="{856C5171-4F20-4EE5-9593-CCB5A66B1DE5}" presName="divider" presStyleLbl="fgShp" presStyleIdx="0" presStyleCnt="1"/>
      <dgm:spPr/>
    </dgm:pt>
    <dgm:pt modelId="{836B2D93-8E0C-4EA4-B691-49548686F0CA}" type="pres">
      <dgm:prSet presAssocID="{EADE2794-D5D9-453C-880E-2636699F8E01}" presName="downArrow" presStyleLbl="node1" presStyleIdx="0" presStyleCnt="2"/>
      <dgm:spPr/>
    </dgm:pt>
    <dgm:pt modelId="{FBE694E7-71A1-4762-8A4E-88D80F64D201}" type="pres">
      <dgm:prSet presAssocID="{EADE2794-D5D9-453C-880E-2636699F8E01}" presName="downArrowText" presStyleLbl="revTx" presStyleIdx="0" presStyleCnt="2">
        <dgm:presLayoutVars>
          <dgm:bulletEnabled val="1"/>
        </dgm:presLayoutVars>
      </dgm:prSet>
      <dgm:spPr/>
    </dgm:pt>
    <dgm:pt modelId="{9D9F645F-7529-4ABA-8944-51D1614DFCEA}" type="pres">
      <dgm:prSet presAssocID="{015DB02E-1169-4598-B4AE-C854004E6F18}" presName="upArrow" presStyleLbl="node1" presStyleIdx="1" presStyleCnt="2"/>
      <dgm:spPr/>
    </dgm:pt>
    <dgm:pt modelId="{95F968DE-F691-459E-8A9A-535DCC99A55F}" type="pres">
      <dgm:prSet presAssocID="{015DB02E-1169-4598-B4AE-C854004E6F18}" presName="upArrowText" presStyleLbl="revTx" presStyleIdx="1" presStyleCnt="2">
        <dgm:presLayoutVars>
          <dgm:bulletEnabled val="1"/>
        </dgm:presLayoutVars>
      </dgm:prSet>
      <dgm:spPr/>
    </dgm:pt>
  </dgm:ptLst>
  <dgm:cxnLst>
    <dgm:cxn modelId="{D84718A1-55A9-4A81-B612-8A3B18039EBB}" type="presOf" srcId="{856C5171-4F20-4EE5-9593-CCB5A66B1DE5}" destId="{2D13085B-F063-4FEE-82AE-0BBCD88AF0A7}" srcOrd="0" destOrd="0" presId="urn:microsoft.com/office/officeart/2005/8/layout/arrow3"/>
    <dgm:cxn modelId="{ACB525AC-09A4-405E-B860-D54BFB9C96A6}" srcId="{856C5171-4F20-4EE5-9593-CCB5A66B1DE5}" destId="{015DB02E-1169-4598-B4AE-C854004E6F18}" srcOrd="1" destOrd="0" parTransId="{66DCAF2B-785F-41BA-83A9-06636D08368C}" sibTransId="{2351C382-98BB-44DD-9ED2-EACD8BA52D7A}"/>
    <dgm:cxn modelId="{E7E021D4-925C-4FBF-B2E6-4BFA31F142EF}" type="presOf" srcId="{EADE2794-D5D9-453C-880E-2636699F8E01}" destId="{FBE694E7-71A1-4762-8A4E-88D80F64D201}" srcOrd="0" destOrd="0" presId="urn:microsoft.com/office/officeart/2005/8/layout/arrow3"/>
    <dgm:cxn modelId="{ADC8AFD4-80B3-49AF-AA04-C8D5E376413B}" type="presOf" srcId="{015DB02E-1169-4598-B4AE-C854004E6F18}" destId="{95F968DE-F691-459E-8A9A-535DCC99A55F}" srcOrd="0" destOrd="0" presId="urn:microsoft.com/office/officeart/2005/8/layout/arrow3"/>
    <dgm:cxn modelId="{20808CED-2E80-4321-92BE-5B27B201615D}" srcId="{856C5171-4F20-4EE5-9593-CCB5A66B1DE5}" destId="{EADE2794-D5D9-453C-880E-2636699F8E01}" srcOrd="0" destOrd="0" parTransId="{F3A15DF3-8F7C-42CB-8FD8-BCCCD6591200}" sibTransId="{307B611F-D5CD-4F61-BEE5-0C13AD5F354D}"/>
    <dgm:cxn modelId="{85C58975-3915-4A26-9126-117430902FB8}" type="presParOf" srcId="{2D13085B-F063-4FEE-82AE-0BBCD88AF0A7}" destId="{5174CE17-67FA-4F10-A087-F21D45B7CC14}" srcOrd="0" destOrd="0" presId="urn:microsoft.com/office/officeart/2005/8/layout/arrow3"/>
    <dgm:cxn modelId="{BB45D3DF-1A48-453A-8873-7B382F28F01C}" type="presParOf" srcId="{2D13085B-F063-4FEE-82AE-0BBCD88AF0A7}" destId="{836B2D93-8E0C-4EA4-B691-49548686F0CA}" srcOrd="1" destOrd="0" presId="urn:microsoft.com/office/officeart/2005/8/layout/arrow3"/>
    <dgm:cxn modelId="{0FE4E935-77AF-43BE-BAC7-504A0B29C9DA}" type="presParOf" srcId="{2D13085B-F063-4FEE-82AE-0BBCD88AF0A7}" destId="{FBE694E7-71A1-4762-8A4E-88D80F64D201}" srcOrd="2" destOrd="0" presId="urn:microsoft.com/office/officeart/2005/8/layout/arrow3"/>
    <dgm:cxn modelId="{FEEE3641-2B4F-4DFF-A459-78639A01265B}" type="presParOf" srcId="{2D13085B-F063-4FEE-82AE-0BBCD88AF0A7}" destId="{9D9F645F-7529-4ABA-8944-51D1614DFCEA}" srcOrd="3" destOrd="0" presId="urn:microsoft.com/office/officeart/2005/8/layout/arrow3"/>
    <dgm:cxn modelId="{AA49684E-8DC6-45B7-9BB9-EBB23DE0C365}" type="presParOf" srcId="{2D13085B-F063-4FEE-82AE-0BBCD88AF0A7}" destId="{95F968DE-F691-459E-8A9A-535DCC99A55F}"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856C5171-4F20-4EE5-9593-CCB5A66B1DE5}" type="doc">
      <dgm:prSet loTypeId="urn:microsoft.com/office/officeart/2005/8/layout/arrow3" loCatId="relationship" qsTypeId="urn:microsoft.com/office/officeart/2005/8/quickstyle/simple5" qsCatId="simple" csTypeId="urn:microsoft.com/office/officeart/2005/8/colors/colorful3" csCatId="colorful" phldr="1"/>
      <dgm:spPr/>
      <dgm:t>
        <a:bodyPr/>
        <a:lstStyle/>
        <a:p>
          <a:endParaRPr lang="cs-CZ"/>
        </a:p>
      </dgm:t>
    </dgm:pt>
    <dgm:pt modelId="{EADE2794-D5D9-453C-880E-2636699F8E01}">
      <dgm:prSet phldrT="[Text]"/>
      <dgm:spPr/>
      <dgm:t>
        <a:bodyPr/>
        <a:lstStyle/>
        <a:p>
          <a:r>
            <a:rPr lang="en-US" dirty="0"/>
            <a:t>Owners</a:t>
          </a:r>
        </a:p>
      </dgm:t>
    </dgm:pt>
    <dgm:pt modelId="{F3A15DF3-8F7C-42CB-8FD8-BCCCD6591200}" type="parTrans" cxnId="{20808CED-2E80-4321-92BE-5B27B201615D}">
      <dgm:prSet/>
      <dgm:spPr/>
      <dgm:t>
        <a:bodyPr/>
        <a:lstStyle/>
        <a:p>
          <a:endParaRPr lang="cs-CZ"/>
        </a:p>
      </dgm:t>
    </dgm:pt>
    <dgm:pt modelId="{307B611F-D5CD-4F61-BEE5-0C13AD5F354D}" type="sibTrans" cxnId="{20808CED-2E80-4321-92BE-5B27B201615D}">
      <dgm:prSet/>
      <dgm:spPr/>
      <dgm:t>
        <a:bodyPr/>
        <a:lstStyle/>
        <a:p>
          <a:endParaRPr lang="cs-CZ"/>
        </a:p>
      </dgm:t>
    </dgm:pt>
    <dgm:pt modelId="{015DB02E-1169-4598-B4AE-C854004E6F18}">
      <dgm:prSet phldrT="[Text]"/>
      <dgm:spPr/>
      <dgm:t>
        <a:bodyPr/>
        <a:lstStyle/>
        <a:p>
          <a:r>
            <a:rPr lang="en-US" dirty="0"/>
            <a:t>Others</a:t>
          </a:r>
        </a:p>
      </dgm:t>
    </dgm:pt>
    <dgm:pt modelId="{66DCAF2B-785F-41BA-83A9-06636D08368C}" type="parTrans" cxnId="{ACB525AC-09A4-405E-B860-D54BFB9C96A6}">
      <dgm:prSet/>
      <dgm:spPr/>
      <dgm:t>
        <a:bodyPr/>
        <a:lstStyle/>
        <a:p>
          <a:endParaRPr lang="cs-CZ"/>
        </a:p>
      </dgm:t>
    </dgm:pt>
    <dgm:pt modelId="{2351C382-98BB-44DD-9ED2-EACD8BA52D7A}" type="sibTrans" cxnId="{ACB525AC-09A4-405E-B860-D54BFB9C96A6}">
      <dgm:prSet/>
      <dgm:spPr/>
      <dgm:t>
        <a:bodyPr/>
        <a:lstStyle/>
        <a:p>
          <a:endParaRPr lang="cs-CZ"/>
        </a:p>
      </dgm:t>
    </dgm:pt>
    <dgm:pt modelId="{2D13085B-F063-4FEE-82AE-0BBCD88AF0A7}" type="pres">
      <dgm:prSet presAssocID="{856C5171-4F20-4EE5-9593-CCB5A66B1DE5}" presName="compositeShape" presStyleCnt="0">
        <dgm:presLayoutVars>
          <dgm:chMax val="2"/>
          <dgm:dir/>
          <dgm:resizeHandles val="exact"/>
        </dgm:presLayoutVars>
      </dgm:prSet>
      <dgm:spPr/>
    </dgm:pt>
    <dgm:pt modelId="{5174CE17-67FA-4F10-A087-F21D45B7CC14}" type="pres">
      <dgm:prSet presAssocID="{856C5171-4F20-4EE5-9593-CCB5A66B1DE5}" presName="divider" presStyleLbl="fgShp" presStyleIdx="0" presStyleCnt="1"/>
      <dgm:spPr/>
    </dgm:pt>
    <dgm:pt modelId="{836B2D93-8E0C-4EA4-B691-49548686F0CA}" type="pres">
      <dgm:prSet presAssocID="{EADE2794-D5D9-453C-880E-2636699F8E01}" presName="downArrow" presStyleLbl="node1" presStyleIdx="0" presStyleCnt="2"/>
      <dgm:spPr/>
    </dgm:pt>
    <dgm:pt modelId="{FBE694E7-71A1-4762-8A4E-88D80F64D201}" type="pres">
      <dgm:prSet presAssocID="{EADE2794-D5D9-453C-880E-2636699F8E01}" presName="downArrowText" presStyleLbl="revTx" presStyleIdx="0" presStyleCnt="2">
        <dgm:presLayoutVars>
          <dgm:bulletEnabled val="1"/>
        </dgm:presLayoutVars>
      </dgm:prSet>
      <dgm:spPr/>
    </dgm:pt>
    <dgm:pt modelId="{9D9F645F-7529-4ABA-8944-51D1614DFCEA}" type="pres">
      <dgm:prSet presAssocID="{015DB02E-1169-4598-B4AE-C854004E6F18}" presName="upArrow" presStyleLbl="node1" presStyleIdx="1" presStyleCnt="2"/>
      <dgm:spPr/>
    </dgm:pt>
    <dgm:pt modelId="{95F968DE-F691-459E-8A9A-535DCC99A55F}" type="pres">
      <dgm:prSet presAssocID="{015DB02E-1169-4598-B4AE-C854004E6F18}" presName="upArrowText" presStyleLbl="revTx" presStyleIdx="1" presStyleCnt="2">
        <dgm:presLayoutVars>
          <dgm:bulletEnabled val="1"/>
        </dgm:presLayoutVars>
      </dgm:prSet>
      <dgm:spPr/>
    </dgm:pt>
  </dgm:ptLst>
  <dgm:cxnLst>
    <dgm:cxn modelId="{D5A30663-6B30-47BF-BA66-BB05EBFA143A}" type="presOf" srcId="{856C5171-4F20-4EE5-9593-CCB5A66B1DE5}" destId="{2D13085B-F063-4FEE-82AE-0BBCD88AF0A7}" srcOrd="0" destOrd="0" presId="urn:microsoft.com/office/officeart/2005/8/layout/arrow3"/>
    <dgm:cxn modelId="{08B80964-D128-4AEC-B824-07ED96E15E78}" type="presOf" srcId="{015DB02E-1169-4598-B4AE-C854004E6F18}" destId="{95F968DE-F691-459E-8A9A-535DCC99A55F}" srcOrd="0" destOrd="0" presId="urn:microsoft.com/office/officeart/2005/8/layout/arrow3"/>
    <dgm:cxn modelId="{ACB525AC-09A4-405E-B860-D54BFB9C96A6}" srcId="{856C5171-4F20-4EE5-9593-CCB5A66B1DE5}" destId="{015DB02E-1169-4598-B4AE-C854004E6F18}" srcOrd="1" destOrd="0" parTransId="{66DCAF2B-785F-41BA-83A9-06636D08368C}" sibTransId="{2351C382-98BB-44DD-9ED2-EACD8BA52D7A}"/>
    <dgm:cxn modelId="{978CB0DE-213C-401C-BE6E-546B3EB6AE1E}" type="presOf" srcId="{EADE2794-D5D9-453C-880E-2636699F8E01}" destId="{FBE694E7-71A1-4762-8A4E-88D80F64D201}" srcOrd="0" destOrd="0" presId="urn:microsoft.com/office/officeart/2005/8/layout/arrow3"/>
    <dgm:cxn modelId="{20808CED-2E80-4321-92BE-5B27B201615D}" srcId="{856C5171-4F20-4EE5-9593-CCB5A66B1DE5}" destId="{EADE2794-D5D9-453C-880E-2636699F8E01}" srcOrd="0" destOrd="0" parTransId="{F3A15DF3-8F7C-42CB-8FD8-BCCCD6591200}" sibTransId="{307B611F-D5CD-4F61-BEE5-0C13AD5F354D}"/>
    <dgm:cxn modelId="{03BD3964-5A5C-41A2-9694-CE293A707D85}" type="presParOf" srcId="{2D13085B-F063-4FEE-82AE-0BBCD88AF0A7}" destId="{5174CE17-67FA-4F10-A087-F21D45B7CC14}" srcOrd="0" destOrd="0" presId="urn:microsoft.com/office/officeart/2005/8/layout/arrow3"/>
    <dgm:cxn modelId="{A03EC055-6CC6-44B0-9957-B5C524249AFA}" type="presParOf" srcId="{2D13085B-F063-4FEE-82AE-0BBCD88AF0A7}" destId="{836B2D93-8E0C-4EA4-B691-49548686F0CA}" srcOrd="1" destOrd="0" presId="urn:microsoft.com/office/officeart/2005/8/layout/arrow3"/>
    <dgm:cxn modelId="{616E5BE9-7938-4FA0-B077-434EA3F94B7D}" type="presParOf" srcId="{2D13085B-F063-4FEE-82AE-0BBCD88AF0A7}" destId="{FBE694E7-71A1-4762-8A4E-88D80F64D201}" srcOrd="2" destOrd="0" presId="urn:microsoft.com/office/officeart/2005/8/layout/arrow3"/>
    <dgm:cxn modelId="{147C3D37-9B8E-4BAC-A981-BCAA8324161E}" type="presParOf" srcId="{2D13085B-F063-4FEE-82AE-0BBCD88AF0A7}" destId="{9D9F645F-7529-4ABA-8944-51D1614DFCEA}" srcOrd="3" destOrd="0" presId="urn:microsoft.com/office/officeart/2005/8/layout/arrow3"/>
    <dgm:cxn modelId="{8C7565D9-9B3D-4AF0-84D2-B94164C37975}" type="presParOf" srcId="{2D13085B-F063-4FEE-82AE-0BBCD88AF0A7}" destId="{95F968DE-F691-459E-8A9A-535DCC99A55F}" srcOrd="4" destOrd="0" presId="urn:microsoft.com/office/officeart/2005/8/layout/arrow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9A20BC-C2EA-3349-B22F-15EBC3EB6C92}"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28DE786E-5C61-7543-982D-BBD4338B0598}">
      <dgm:prSet/>
      <dgm:spPr/>
      <dgm:t>
        <a:bodyPr/>
        <a:lstStyle/>
        <a:p>
          <a:pPr rtl="0"/>
          <a:r>
            <a:rPr lang="en-US" dirty="0"/>
            <a:t>To introduce</a:t>
          </a:r>
        </a:p>
      </dgm:t>
    </dgm:pt>
    <dgm:pt modelId="{0DBFA33F-6D7C-B048-ACCB-78416B072FF4}" type="parTrans" cxnId="{5F118123-B247-9E46-B3C5-3298D4E96CEC}">
      <dgm:prSet/>
      <dgm:spPr/>
      <dgm:t>
        <a:bodyPr/>
        <a:lstStyle/>
        <a:p>
          <a:endParaRPr lang="en-US"/>
        </a:p>
      </dgm:t>
    </dgm:pt>
    <dgm:pt modelId="{5D38DED8-917C-294F-A18E-700505E459D9}" type="sibTrans" cxnId="{5F118123-B247-9E46-B3C5-3298D4E96CEC}">
      <dgm:prSet/>
      <dgm:spPr/>
      <dgm:t>
        <a:bodyPr/>
        <a:lstStyle/>
        <a:p>
          <a:endParaRPr lang="en-US"/>
        </a:p>
      </dgm:t>
    </dgm:pt>
    <dgm:pt modelId="{E13B40F5-373D-BA41-996C-4F1D0EFB5C7A}">
      <dgm:prSet/>
      <dgm:spPr/>
      <dgm:t>
        <a:bodyPr/>
        <a:lstStyle/>
        <a:p>
          <a:pPr rtl="0"/>
          <a:r>
            <a:rPr lang="en-US" dirty="0"/>
            <a:t>essence of management of sustainably successful companies</a:t>
          </a:r>
        </a:p>
      </dgm:t>
    </dgm:pt>
    <dgm:pt modelId="{D7F66735-1B96-3446-A546-5B2590400988}" type="parTrans" cxnId="{3F5A1B49-813F-BA4F-8308-23281282A4BB}">
      <dgm:prSet/>
      <dgm:spPr/>
      <dgm:t>
        <a:bodyPr/>
        <a:lstStyle/>
        <a:p>
          <a:endParaRPr lang="en-US"/>
        </a:p>
      </dgm:t>
    </dgm:pt>
    <dgm:pt modelId="{0379DA87-14EF-B944-9C24-A567A6C28F30}" type="sibTrans" cxnId="{3F5A1B49-813F-BA4F-8308-23281282A4BB}">
      <dgm:prSet/>
      <dgm:spPr/>
      <dgm:t>
        <a:bodyPr/>
        <a:lstStyle/>
        <a:p>
          <a:endParaRPr lang="en-US"/>
        </a:p>
      </dgm:t>
    </dgm:pt>
    <dgm:pt modelId="{86B0EDEB-43F1-F548-B46D-213FC22DF640}">
      <dgm:prSet/>
      <dgm:spPr/>
      <dgm:t>
        <a:bodyPr/>
        <a:lstStyle/>
        <a:p>
          <a:pPr rtl="0"/>
          <a:r>
            <a:rPr lang="en-US" dirty="0"/>
            <a:t>main aspects, which cause problems in company management</a:t>
          </a:r>
        </a:p>
      </dgm:t>
    </dgm:pt>
    <dgm:pt modelId="{A0124614-ADDC-A24B-9BA3-24ABBCFB5865}" type="parTrans" cxnId="{F59435CB-E86F-114C-87D1-74B513629AAB}">
      <dgm:prSet/>
      <dgm:spPr/>
      <dgm:t>
        <a:bodyPr/>
        <a:lstStyle/>
        <a:p>
          <a:endParaRPr lang="en-US"/>
        </a:p>
      </dgm:t>
    </dgm:pt>
    <dgm:pt modelId="{F52F681B-858F-BE4A-A4DB-D761FAFA5039}" type="sibTrans" cxnId="{F59435CB-E86F-114C-87D1-74B513629AAB}">
      <dgm:prSet/>
      <dgm:spPr/>
      <dgm:t>
        <a:bodyPr/>
        <a:lstStyle/>
        <a:p>
          <a:endParaRPr lang="en-US"/>
        </a:p>
      </dgm:t>
    </dgm:pt>
    <dgm:pt modelId="{42BB0D52-81A8-6A43-AC86-FE24E5E74215}">
      <dgm:prSet/>
      <dgm:spPr/>
      <dgm:t>
        <a:bodyPr/>
        <a:lstStyle/>
        <a:p>
          <a:pPr rtl="0"/>
          <a:r>
            <a:rPr lang="en-US" dirty="0"/>
            <a:t>methods and tools for identification and elimination of such problems</a:t>
          </a:r>
        </a:p>
      </dgm:t>
    </dgm:pt>
    <dgm:pt modelId="{A149BF66-AA71-F045-850D-00169D3ABDD9}" type="parTrans" cxnId="{EB3B80A1-762A-A34C-AC0F-6A49E7FA7AB8}">
      <dgm:prSet/>
      <dgm:spPr/>
      <dgm:t>
        <a:bodyPr/>
        <a:lstStyle/>
        <a:p>
          <a:endParaRPr lang="en-US"/>
        </a:p>
      </dgm:t>
    </dgm:pt>
    <dgm:pt modelId="{5B8BC5C7-1C3F-844E-A48D-18DD1D72F670}" type="sibTrans" cxnId="{EB3B80A1-762A-A34C-AC0F-6A49E7FA7AB8}">
      <dgm:prSet/>
      <dgm:spPr/>
      <dgm:t>
        <a:bodyPr/>
        <a:lstStyle/>
        <a:p>
          <a:endParaRPr lang="en-US"/>
        </a:p>
      </dgm:t>
    </dgm:pt>
    <dgm:pt modelId="{12324F1D-40F8-C642-A6EA-C5F7F8A647F4}">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a:t>You will understand</a:t>
          </a:r>
        </a:p>
      </dgm:t>
    </dgm:pt>
    <dgm:pt modelId="{BE8B0BCD-2350-D84E-8D62-640699075C64}" type="parTrans" cxnId="{C5778813-BB4D-0E48-8EC1-7E8604F4E573}">
      <dgm:prSet/>
      <dgm:spPr/>
      <dgm:t>
        <a:bodyPr/>
        <a:lstStyle/>
        <a:p>
          <a:endParaRPr lang="en-US"/>
        </a:p>
      </dgm:t>
    </dgm:pt>
    <dgm:pt modelId="{600B5517-1DC6-2A44-A452-1B34FF941AEC}" type="sibTrans" cxnId="{C5778813-BB4D-0E48-8EC1-7E8604F4E573}">
      <dgm:prSet/>
      <dgm:spPr/>
      <dgm:t>
        <a:bodyPr/>
        <a:lstStyle/>
        <a:p>
          <a:endParaRPr lang="en-US"/>
        </a:p>
      </dgm:t>
    </dgm:pt>
    <dgm:pt modelId="{E1DAEEB6-90AA-2747-991C-06D7FA4F529E}">
      <dgm:prSet/>
      <dgm:spPr/>
      <dgm:t>
        <a:bodyPr/>
        <a:lstStyle/>
        <a:p>
          <a:pPr rtl="0"/>
          <a:r>
            <a:rPr lang="en-US" noProof="0" dirty="0"/>
            <a:t>enterprise organization</a:t>
          </a:r>
        </a:p>
      </dgm:t>
    </dgm:pt>
    <dgm:pt modelId="{6AF957AE-B0A0-BB4F-B42E-B87FEB438346}" type="parTrans" cxnId="{DEAD9C83-9BB4-A543-828F-505B58985FF5}">
      <dgm:prSet/>
      <dgm:spPr/>
      <dgm:t>
        <a:bodyPr/>
        <a:lstStyle/>
        <a:p>
          <a:endParaRPr lang="en-US"/>
        </a:p>
      </dgm:t>
    </dgm:pt>
    <dgm:pt modelId="{4065D631-351E-E94A-8AFE-CB7BB2F61753}" type="sibTrans" cxnId="{DEAD9C83-9BB4-A543-828F-505B58985FF5}">
      <dgm:prSet/>
      <dgm:spPr/>
      <dgm:t>
        <a:bodyPr/>
        <a:lstStyle/>
        <a:p>
          <a:endParaRPr lang="en-US"/>
        </a:p>
      </dgm:t>
    </dgm:pt>
    <dgm:pt modelId="{6DDBC9FC-17DE-6E46-8E88-C276BF497075}">
      <dgm:prSet/>
      <dgm:spPr/>
      <dgm:t>
        <a:bodyPr/>
        <a:lstStyle/>
        <a:p>
          <a:pPr rtl="0"/>
          <a:r>
            <a:rPr lang="en-US" noProof="0" dirty="0"/>
            <a:t>management processes</a:t>
          </a:r>
        </a:p>
      </dgm:t>
    </dgm:pt>
    <dgm:pt modelId="{9F71452E-B50D-9046-A6DB-9844202FE4C7}" type="parTrans" cxnId="{6FA39362-7341-6B49-BC91-BA4B034C691E}">
      <dgm:prSet/>
      <dgm:spPr/>
      <dgm:t>
        <a:bodyPr/>
        <a:lstStyle/>
        <a:p>
          <a:endParaRPr lang="en-US"/>
        </a:p>
      </dgm:t>
    </dgm:pt>
    <dgm:pt modelId="{D2EEA23A-E52E-6746-9A4B-C3856426EE11}" type="sibTrans" cxnId="{6FA39362-7341-6B49-BC91-BA4B034C691E}">
      <dgm:prSet/>
      <dgm:spPr/>
      <dgm:t>
        <a:bodyPr/>
        <a:lstStyle/>
        <a:p>
          <a:endParaRPr lang="en-US"/>
        </a:p>
      </dgm:t>
    </dgm:pt>
    <dgm:pt modelId="{8B39E00C-EA2F-B647-A9E7-4390A965F7BA}">
      <dgm:prSet/>
      <dgm:spPr/>
      <dgm:t>
        <a:bodyPr/>
        <a:lstStyle/>
        <a:p>
          <a:pPr rtl="0"/>
          <a:r>
            <a:rPr lang="en-US" noProof="0" dirty="0"/>
            <a:t>the value of human uniqueness</a:t>
          </a:r>
        </a:p>
      </dgm:t>
    </dgm:pt>
    <dgm:pt modelId="{534D0861-3256-F84E-929A-8B92866F48FC}" type="parTrans" cxnId="{8171C963-9776-E241-933B-5BF9AB18EABE}">
      <dgm:prSet/>
      <dgm:spPr/>
      <dgm:t>
        <a:bodyPr/>
        <a:lstStyle/>
        <a:p>
          <a:endParaRPr lang="en-US"/>
        </a:p>
      </dgm:t>
    </dgm:pt>
    <dgm:pt modelId="{D295EBCD-3C0A-1442-9FCC-27D45DBD88D0}" type="sibTrans" cxnId="{8171C963-9776-E241-933B-5BF9AB18EABE}">
      <dgm:prSet/>
      <dgm:spPr/>
      <dgm:t>
        <a:bodyPr/>
        <a:lstStyle/>
        <a:p>
          <a:endParaRPr lang="en-US"/>
        </a:p>
      </dgm:t>
    </dgm:pt>
    <dgm:pt modelId="{C5E7C704-93EC-47CB-AE13-F5A9A782A9D5}">
      <dgm:prSet/>
      <dgm:spPr/>
      <dgm:t>
        <a:bodyPr/>
        <a:lstStyle/>
        <a:p>
          <a:pPr rtl="0"/>
          <a:r>
            <a:rPr lang="en-US" noProof="0" dirty="0"/>
            <a:t>service background</a:t>
          </a:r>
        </a:p>
      </dgm:t>
    </dgm:pt>
    <dgm:pt modelId="{C28B9908-06FF-4442-B5D1-A62924DAE10C}" type="parTrans" cxnId="{0B3143DB-A7D2-4855-951A-F0BDE98E4AAB}">
      <dgm:prSet/>
      <dgm:spPr/>
    </dgm:pt>
    <dgm:pt modelId="{C029C130-F079-4A27-9009-F0C485890CB3}" type="sibTrans" cxnId="{0B3143DB-A7D2-4855-951A-F0BDE98E4AAB}">
      <dgm:prSet/>
      <dgm:spPr/>
    </dgm:pt>
    <dgm:pt modelId="{D0A0EBA3-8DDC-E147-9A54-2EE824EE48A4}" type="pres">
      <dgm:prSet presAssocID="{D79A20BC-C2EA-3349-B22F-15EBC3EB6C92}" presName="Name0" presStyleCnt="0">
        <dgm:presLayoutVars>
          <dgm:dir/>
          <dgm:animLvl val="lvl"/>
          <dgm:resizeHandles val="exact"/>
        </dgm:presLayoutVars>
      </dgm:prSet>
      <dgm:spPr/>
    </dgm:pt>
    <dgm:pt modelId="{AC193CEF-05B5-664C-A8F8-C1352CE5AC5C}" type="pres">
      <dgm:prSet presAssocID="{28DE786E-5C61-7543-982D-BBD4338B0598}" presName="composite" presStyleCnt="0"/>
      <dgm:spPr/>
    </dgm:pt>
    <dgm:pt modelId="{E0314F27-1197-2B45-8873-4694C589186D}" type="pres">
      <dgm:prSet presAssocID="{28DE786E-5C61-7543-982D-BBD4338B0598}" presName="parTx" presStyleLbl="alignNode1" presStyleIdx="0" presStyleCnt="2">
        <dgm:presLayoutVars>
          <dgm:chMax val="0"/>
          <dgm:chPref val="0"/>
          <dgm:bulletEnabled val="1"/>
        </dgm:presLayoutVars>
      </dgm:prSet>
      <dgm:spPr/>
    </dgm:pt>
    <dgm:pt modelId="{6D3622F9-A231-2F40-8BD1-6F08302C9DA3}" type="pres">
      <dgm:prSet presAssocID="{28DE786E-5C61-7543-982D-BBD4338B0598}" presName="desTx" presStyleLbl="alignAccFollowNode1" presStyleIdx="0" presStyleCnt="2">
        <dgm:presLayoutVars>
          <dgm:bulletEnabled val="1"/>
        </dgm:presLayoutVars>
      </dgm:prSet>
      <dgm:spPr/>
    </dgm:pt>
    <dgm:pt modelId="{550E378B-3BA2-8A43-BCAF-6C2DCE3BEC87}" type="pres">
      <dgm:prSet presAssocID="{5D38DED8-917C-294F-A18E-700505E459D9}" presName="space" presStyleCnt="0"/>
      <dgm:spPr/>
    </dgm:pt>
    <dgm:pt modelId="{14FAF819-3E19-D84A-8004-429980F840ED}" type="pres">
      <dgm:prSet presAssocID="{12324F1D-40F8-C642-A6EA-C5F7F8A647F4}" presName="composite" presStyleCnt="0"/>
      <dgm:spPr/>
    </dgm:pt>
    <dgm:pt modelId="{3EBB3F65-2CF7-FE46-BD1F-595CE9492923}" type="pres">
      <dgm:prSet presAssocID="{12324F1D-40F8-C642-A6EA-C5F7F8A647F4}" presName="parTx" presStyleLbl="alignNode1" presStyleIdx="1" presStyleCnt="2">
        <dgm:presLayoutVars>
          <dgm:chMax val="0"/>
          <dgm:chPref val="0"/>
          <dgm:bulletEnabled val="1"/>
        </dgm:presLayoutVars>
      </dgm:prSet>
      <dgm:spPr/>
    </dgm:pt>
    <dgm:pt modelId="{8EC07530-C9BC-7F43-8BBD-E9B9F3D94572}" type="pres">
      <dgm:prSet presAssocID="{12324F1D-40F8-C642-A6EA-C5F7F8A647F4}" presName="desTx" presStyleLbl="alignAccFollowNode1" presStyleIdx="1" presStyleCnt="2">
        <dgm:presLayoutVars>
          <dgm:bulletEnabled val="1"/>
        </dgm:presLayoutVars>
      </dgm:prSet>
      <dgm:spPr/>
    </dgm:pt>
  </dgm:ptLst>
  <dgm:cxnLst>
    <dgm:cxn modelId="{63648F12-1B8F-8F4B-89A4-422DB399C8D8}" type="presOf" srcId="{8B39E00C-EA2F-B647-A9E7-4390A965F7BA}" destId="{8EC07530-C9BC-7F43-8BBD-E9B9F3D94572}" srcOrd="0" destOrd="3" presId="urn:microsoft.com/office/officeart/2005/8/layout/hList1"/>
    <dgm:cxn modelId="{C5778813-BB4D-0E48-8EC1-7E8604F4E573}" srcId="{D79A20BC-C2EA-3349-B22F-15EBC3EB6C92}" destId="{12324F1D-40F8-C642-A6EA-C5F7F8A647F4}" srcOrd="1" destOrd="0" parTransId="{BE8B0BCD-2350-D84E-8D62-640699075C64}" sibTransId="{600B5517-1DC6-2A44-A452-1B34FF941AEC}"/>
    <dgm:cxn modelId="{5F118123-B247-9E46-B3C5-3298D4E96CEC}" srcId="{D79A20BC-C2EA-3349-B22F-15EBC3EB6C92}" destId="{28DE786E-5C61-7543-982D-BBD4338B0598}" srcOrd="0" destOrd="0" parTransId="{0DBFA33F-6D7C-B048-ACCB-78416B072FF4}" sibTransId="{5D38DED8-917C-294F-A18E-700505E459D9}"/>
    <dgm:cxn modelId="{A31E0B2D-A06B-9C4F-882F-389C1DD046E9}" type="presOf" srcId="{28DE786E-5C61-7543-982D-BBD4338B0598}" destId="{E0314F27-1197-2B45-8873-4694C589186D}" srcOrd="0" destOrd="0" presId="urn:microsoft.com/office/officeart/2005/8/layout/hList1"/>
    <dgm:cxn modelId="{DCEDF55D-414D-BC4C-B261-A6C2B9547068}" type="presOf" srcId="{E1DAEEB6-90AA-2747-991C-06D7FA4F529E}" destId="{8EC07530-C9BC-7F43-8BBD-E9B9F3D94572}" srcOrd="0" destOrd="0" presId="urn:microsoft.com/office/officeart/2005/8/layout/hList1"/>
    <dgm:cxn modelId="{6FA39362-7341-6B49-BC91-BA4B034C691E}" srcId="{12324F1D-40F8-C642-A6EA-C5F7F8A647F4}" destId="{6DDBC9FC-17DE-6E46-8E88-C276BF497075}" srcOrd="1" destOrd="0" parTransId="{9F71452E-B50D-9046-A6DB-9844202FE4C7}" sibTransId="{D2EEA23A-E52E-6746-9A4B-C3856426EE11}"/>
    <dgm:cxn modelId="{8171C963-9776-E241-933B-5BF9AB18EABE}" srcId="{12324F1D-40F8-C642-A6EA-C5F7F8A647F4}" destId="{8B39E00C-EA2F-B647-A9E7-4390A965F7BA}" srcOrd="3" destOrd="0" parTransId="{534D0861-3256-F84E-929A-8B92866F48FC}" sibTransId="{D295EBCD-3C0A-1442-9FCC-27D45DBD88D0}"/>
    <dgm:cxn modelId="{3F5A1B49-813F-BA4F-8308-23281282A4BB}" srcId="{28DE786E-5C61-7543-982D-BBD4338B0598}" destId="{E13B40F5-373D-BA41-996C-4F1D0EFB5C7A}" srcOrd="0" destOrd="0" parTransId="{D7F66735-1B96-3446-A546-5B2590400988}" sibTransId="{0379DA87-14EF-B944-9C24-A567A6C28F30}"/>
    <dgm:cxn modelId="{F079FF49-F0FC-4F4D-91EF-3D516D1985B8}" type="presOf" srcId="{86B0EDEB-43F1-F548-B46D-213FC22DF640}" destId="{6D3622F9-A231-2F40-8BD1-6F08302C9DA3}" srcOrd="0" destOrd="1" presId="urn:microsoft.com/office/officeart/2005/8/layout/hList1"/>
    <dgm:cxn modelId="{8F03C14D-3986-714B-8144-F7AB20FA357A}" type="presOf" srcId="{E13B40F5-373D-BA41-996C-4F1D0EFB5C7A}" destId="{6D3622F9-A231-2F40-8BD1-6F08302C9DA3}" srcOrd="0" destOrd="0" presId="urn:microsoft.com/office/officeart/2005/8/layout/hList1"/>
    <dgm:cxn modelId="{AA0EF37D-BE3E-4F65-9F0C-E8BABD00787D}" type="presOf" srcId="{C5E7C704-93EC-47CB-AE13-F5A9A782A9D5}" destId="{8EC07530-C9BC-7F43-8BBD-E9B9F3D94572}" srcOrd="0" destOrd="2" presId="urn:microsoft.com/office/officeart/2005/8/layout/hList1"/>
    <dgm:cxn modelId="{4E52177E-1709-0147-B91A-DFD6A56FCCFC}" type="presOf" srcId="{D79A20BC-C2EA-3349-B22F-15EBC3EB6C92}" destId="{D0A0EBA3-8DDC-E147-9A54-2EE824EE48A4}" srcOrd="0" destOrd="0" presId="urn:microsoft.com/office/officeart/2005/8/layout/hList1"/>
    <dgm:cxn modelId="{DEAD9C83-9BB4-A543-828F-505B58985FF5}" srcId="{12324F1D-40F8-C642-A6EA-C5F7F8A647F4}" destId="{E1DAEEB6-90AA-2747-991C-06D7FA4F529E}" srcOrd="0" destOrd="0" parTransId="{6AF957AE-B0A0-BB4F-B42E-B87FEB438346}" sibTransId="{4065D631-351E-E94A-8AFE-CB7BB2F61753}"/>
    <dgm:cxn modelId="{C0DAF38F-BC6A-5A49-9E13-6D5661D05F21}" type="presOf" srcId="{12324F1D-40F8-C642-A6EA-C5F7F8A647F4}" destId="{3EBB3F65-2CF7-FE46-BD1F-595CE9492923}" srcOrd="0" destOrd="0" presId="urn:microsoft.com/office/officeart/2005/8/layout/hList1"/>
    <dgm:cxn modelId="{EB3B80A1-762A-A34C-AC0F-6A49E7FA7AB8}" srcId="{28DE786E-5C61-7543-982D-BBD4338B0598}" destId="{42BB0D52-81A8-6A43-AC86-FE24E5E74215}" srcOrd="2" destOrd="0" parTransId="{A149BF66-AA71-F045-850D-00169D3ABDD9}" sibTransId="{5B8BC5C7-1C3F-844E-A48D-18DD1D72F670}"/>
    <dgm:cxn modelId="{13AA8AC5-EA47-1C43-A926-0F1F4BF3A42B}" type="presOf" srcId="{42BB0D52-81A8-6A43-AC86-FE24E5E74215}" destId="{6D3622F9-A231-2F40-8BD1-6F08302C9DA3}" srcOrd="0" destOrd="2" presId="urn:microsoft.com/office/officeart/2005/8/layout/hList1"/>
    <dgm:cxn modelId="{F59435CB-E86F-114C-87D1-74B513629AAB}" srcId="{28DE786E-5C61-7543-982D-BBD4338B0598}" destId="{86B0EDEB-43F1-F548-B46D-213FC22DF640}" srcOrd="1" destOrd="0" parTransId="{A0124614-ADDC-A24B-9BA3-24ABBCFB5865}" sibTransId="{F52F681B-858F-BE4A-A4DB-D761FAFA5039}"/>
    <dgm:cxn modelId="{0B3143DB-A7D2-4855-951A-F0BDE98E4AAB}" srcId="{12324F1D-40F8-C642-A6EA-C5F7F8A647F4}" destId="{C5E7C704-93EC-47CB-AE13-F5A9A782A9D5}" srcOrd="2" destOrd="0" parTransId="{C28B9908-06FF-4442-B5D1-A62924DAE10C}" sibTransId="{C029C130-F079-4A27-9009-F0C485890CB3}"/>
    <dgm:cxn modelId="{BFAB3BF2-FF7A-634B-BCA1-2AC691AAC122}" type="presOf" srcId="{6DDBC9FC-17DE-6E46-8E88-C276BF497075}" destId="{8EC07530-C9BC-7F43-8BBD-E9B9F3D94572}" srcOrd="0" destOrd="1" presId="urn:microsoft.com/office/officeart/2005/8/layout/hList1"/>
    <dgm:cxn modelId="{E90D7D14-FB4D-AC40-8AFC-4CE1944F6F50}" type="presParOf" srcId="{D0A0EBA3-8DDC-E147-9A54-2EE824EE48A4}" destId="{AC193CEF-05B5-664C-A8F8-C1352CE5AC5C}" srcOrd="0" destOrd="0" presId="urn:microsoft.com/office/officeart/2005/8/layout/hList1"/>
    <dgm:cxn modelId="{04336F94-E2A8-E647-868B-C644DF542638}" type="presParOf" srcId="{AC193CEF-05B5-664C-A8F8-C1352CE5AC5C}" destId="{E0314F27-1197-2B45-8873-4694C589186D}" srcOrd="0" destOrd="0" presId="urn:microsoft.com/office/officeart/2005/8/layout/hList1"/>
    <dgm:cxn modelId="{FFB85D6B-07BF-0A45-A55E-4C2896460099}" type="presParOf" srcId="{AC193CEF-05B5-664C-A8F8-C1352CE5AC5C}" destId="{6D3622F9-A231-2F40-8BD1-6F08302C9DA3}" srcOrd="1" destOrd="0" presId="urn:microsoft.com/office/officeart/2005/8/layout/hList1"/>
    <dgm:cxn modelId="{30A05A84-5D2D-224A-A493-90DCAAE49174}" type="presParOf" srcId="{D0A0EBA3-8DDC-E147-9A54-2EE824EE48A4}" destId="{550E378B-3BA2-8A43-BCAF-6C2DCE3BEC87}" srcOrd="1" destOrd="0" presId="urn:microsoft.com/office/officeart/2005/8/layout/hList1"/>
    <dgm:cxn modelId="{B8AEC860-6B0B-994F-864F-F4015A0E8BAD}" type="presParOf" srcId="{D0A0EBA3-8DDC-E147-9A54-2EE824EE48A4}" destId="{14FAF819-3E19-D84A-8004-429980F840ED}" srcOrd="2" destOrd="0" presId="urn:microsoft.com/office/officeart/2005/8/layout/hList1"/>
    <dgm:cxn modelId="{45DD3CCD-D98E-0C48-936A-A734574976D4}" type="presParOf" srcId="{14FAF819-3E19-D84A-8004-429980F840ED}" destId="{3EBB3F65-2CF7-FE46-BD1F-595CE9492923}" srcOrd="0" destOrd="0" presId="urn:microsoft.com/office/officeart/2005/8/layout/hList1"/>
    <dgm:cxn modelId="{69411CDC-02ED-214A-AE06-6484FCBAB660}" type="presParOf" srcId="{14FAF819-3E19-D84A-8004-429980F840ED}" destId="{8EC07530-C9BC-7F43-8BBD-E9B9F3D94572}"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0F8CEA-0FB4-574F-ABB8-E0D4A60DE576}"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B4B2C79B-0950-794F-A201-61389404907C}">
      <dgm:prSet/>
      <dgm:spPr/>
      <dgm:t>
        <a:bodyPr/>
        <a:lstStyle/>
        <a:p>
          <a:pPr rtl="0"/>
          <a:r>
            <a:rPr lang="en-US" dirty="0"/>
            <a:t>Lectures</a:t>
          </a:r>
        </a:p>
      </dgm:t>
    </dgm:pt>
    <dgm:pt modelId="{CA05F44D-516E-F04F-96B4-96FA25BB11CF}" type="parTrans" cxnId="{D1217ED6-BF59-8F47-82FB-95CFF2318370}">
      <dgm:prSet/>
      <dgm:spPr/>
      <dgm:t>
        <a:bodyPr/>
        <a:lstStyle/>
        <a:p>
          <a:endParaRPr lang="en-US"/>
        </a:p>
      </dgm:t>
    </dgm:pt>
    <dgm:pt modelId="{66699F41-6275-1548-AE9D-CB2455B7A5F1}" type="sibTrans" cxnId="{D1217ED6-BF59-8F47-82FB-95CFF2318370}">
      <dgm:prSet/>
      <dgm:spPr/>
      <dgm:t>
        <a:bodyPr/>
        <a:lstStyle/>
        <a:p>
          <a:endParaRPr lang="en-US"/>
        </a:p>
      </dgm:t>
    </dgm:pt>
    <dgm:pt modelId="{75747FE0-17B1-B940-BD85-2B38C7DDE8BA}">
      <dgm:prSet/>
      <dgm:spPr/>
      <dgm:t>
        <a:bodyPr/>
        <a:lstStyle/>
        <a:p>
          <a:pPr rtl="0"/>
          <a:r>
            <a:rPr lang="en-US" dirty="0"/>
            <a:t>Theory</a:t>
          </a:r>
        </a:p>
      </dgm:t>
    </dgm:pt>
    <dgm:pt modelId="{B73B43C2-0A02-E346-9FD8-0172F5E26895}" type="parTrans" cxnId="{BFA83C8A-82A2-CA44-B833-EA4F4277E280}">
      <dgm:prSet/>
      <dgm:spPr/>
      <dgm:t>
        <a:bodyPr/>
        <a:lstStyle/>
        <a:p>
          <a:endParaRPr lang="en-US"/>
        </a:p>
      </dgm:t>
    </dgm:pt>
    <dgm:pt modelId="{29EBBA66-250F-F642-A2DE-117EFC5BE922}" type="sibTrans" cxnId="{BFA83C8A-82A2-CA44-B833-EA4F4277E280}">
      <dgm:prSet/>
      <dgm:spPr/>
      <dgm:t>
        <a:bodyPr/>
        <a:lstStyle/>
        <a:p>
          <a:endParaRPr lang="en-US"/>
        </a:p>
      </dgm:t>
    </dgm:pt>
    <dgm:pt modelId="{D3356ACF-25F3-1140-89A5-BAF3A8B36EDE}">
      <dgm:prSet/>
      <dgm:spPr/>
      <dgm:t>
        <a:bodyPr/>
        <a:lstStyle/>
        <a:p>
          <a:pPr rtl="0"/>
          <a:r>
            <a:rPr lang="en-US" dirty="0"/>
            <a:t>Seminars</a:t>
          </a:r>
        </a:p>
      </dgm:t>
    </dgm:pt>
    <dgm:pt modelId="{4711EFD4-597D-3949-AFF2-C4EF3065B208}" type="parTrans" cxnId="{4AE17494-FEED-0D41-8468-5EE0903BC102}">
      <dgm:prSet/>
      <dgm:spPr/>
      <dgm:t>
        <a:bodyPr/>
        <a:lstStyle/>
        <a:p>
          <a:endParaRPr lang="en-US"/>
        </a:p>
      </dgm:t>
    </dgm:pt>
    <dgm:pt modelId="{DFD6CA65-6E4A-EC4B-A500-9BFAB094ED2A}" type="sibTrans" cxnId="{4AE17494-FEED-0D41-8468-5EE0903BC102}">
      <dgm:prSet/>
      <dgm:spPr/>
      <dgm:t>
        <a:bodyPr/>
        <a:lstStyle/>
        <a:p>
          <a:endParaRPr lang="en-US"/>
        </a:p>
      </dgm:t>
    </dgm:pt>
    <dgm:pt modelId="{08C26127-EEE4-D849-966F-73E8553A3508}">
      <dgm:prSet/>
      <dgm:spPr/>
      <dgm:t>
        <a:bodyPr/>
        <a:lstStyle/>
        <a:p>
          <a:pPr rtl="0"/>
          <a:r>
            <a:rPr lang="en-US" dirty="0"/>
            <a:t>Examples</a:t>
          </a:r>
        </a:p>
      </dgm:t>
    </dgm:pt>
    <dgm:pt modelId="{28F791AB-C887-D04D-BCA5-51566752738F}" type="parTrans" cxnId="{A9D93BA4-6C54-9D41-BB2D-20C333E48BEE}">
      <dgm:prSet/>
      <dgm:spPr/>
      <dgm:t>
        <a:bodyPr/>
        <a:lstStyle/>
        <a:p>
          <a:endParaRPr lang="en-US"/>
        </a:p>
      </dgm:t>
    </dgm:pt>
    <dgm:pt modelId="{513326CB-9191-FB47-941E-10DEFCF93C37}" type="sibTrans" cxnId="{A9D93BA4-6C54-9D41-BB2D-20C333E48BEE}">
      <dgm:prSet/>
      <dgm:spPr/>
      <dgm:t>
        <a:bodyPr/>
        <a:lstStyle/>
        <a:p>
          <a:endParaRPr lang="en-US"/>
        </a:p>
      </dgm:t>
    </dgm:pt>
    <dgm:pt modelId="{D45520C4-7A01-3140-B4D8-6D44C0D3F991}">
      <dgm:prSet/>
      <dgm:spPr/>
      <dgm:t>
        <a:bodyPr/>
        <a:lstStyle/>
        <a:p>
          <a:pPr rtl="0"/>
          <a:r>
            <a:rPr lang="en-US" dirty="0"/>
            <a:t>Training</a:t>
          </a:r>
        </a:p>
      </dgm:t>
    </dgm:pt>
    <dgm:pt modelId="{3797FD79-A4F8-6144-BBB8-A0A363318B48}" type="parTrans" cxnId="{8BA0C4A7-B3D1-AE43-93E5-C91F3AFCCAF6}">
      <dgm:prSet/>
      <dgm:spPr/>
      <dgm:t>
        <a:bodyPr/>
        <a:lstStyle/>
        <a:p>
          <a:endParaRPr lang="en-US"/>
        </a:p>
      </dgm:t>
    </dgm:pt>
    <dgm:pt modelId="{4C9EF723-C1DD-8442-B753-4BDF9291F248}" type="sibTrans" cxnId="{8BA0C4A7-B3D1-AE43-93E5-C91F3AFCCAF6}">
      <dgm:prSet/>
      <dgm:spPr/>
      <dgm:t>
        <a:bodyPr/>
        <a:lstStyle/>
        <a:p>
          <a:endParaRPr lang="en-US"/>
        </a:p>
      </dgm:t>
    </dgm:pt>
    <dgm:pt modelId="{F2F93A39-B881-2848-BA9F-D1FE5E580AA0}">
      <dgm:prSet/>
      <dgm:spPr/>
      <dgm:t>
        <a:bodyPr/>
        <a:lstStyle/>
        <a:p>
          <a:pPr rtl="0"/>
          <a:r>
            <a:rPr lang="en-US" dirty="0"/>
            <a:t>Discussions</a:t>
          </a:r>
        </a:p>
      </dgm:t>
    </dgm:pt>
    <dgm:pt modelId="{C5386019-DBD5-BD4C-B886-C7F2A4D96269}" type="parTrans" cxnId="{0D30665D-24F0-6F43-A446-E34DE63ACC5B}">
      <dgm:prSet/>
      <dgm:spPr/>
      <dgm:t>
        <a:bodyPr/>
        <a:lstStyle/>
        <a:p>
          <a:endParaRPr lang="en-US"/>
        </a:p>
      </dgm:t>
    </dgm:pt>
    <dgm:pt modelId="{B07B3351-2235-4444-A54E-B5D1A2ED1BB8}" type="sibTrans" cxnId="{0D30665D-24F0-6F43-A446-E34DE63ACC5B}">
      <dgm:prSet/>
      <dgm:spPr/>
      <dgm:t>
        <a:bodyPr/>
        <a:lstStyle/>
        <a:p>
          <a:endParaRPr lang="en-US"/>
        </a:p>
      </dgm:t>
    </dgm:pt>
    <dgm:pt modelId="{649E0449-9236-024D-AB4F-2AC20BAC3D53}" type="pres">
      <dgm:prSet presAssocID="{2F0F8CEA-0FB4-574F-ABB8-E0D4A60DE576}" presName="Name0" presStyleCnt="0">
        <dgm:presLayoutVars>
          <dgm:dir/>
          <dgm:animLvl val="lvl"/>
          <dgm:resizeHandles val="exact"/>
        </dgm:presLayoutVars>
      </dgm:prSet>
      <dgm:spPr/>
    </dgm:pt>
    <dgm:pt modelId="{D673ADCF-3E77-3942-8939-88BCEFF63AC0}" type="pres">
      <dgm:prSet presAssocID="{B4B2C79B-0950-794F-A201-61389404907C}" presName="composite" presStyleCnt="0"/>
      <dgm:spPr/>
    </dgm:pt>
    <dgm:pt modelId="{2AB3A019-0A49-3C40-AA65-27C028A03E84}" type="pres">
      <dgm:prSet presAssocID="{B4B2C79B-0950-794F-A201-61389404907C}" presName="parTx" presStyleLbl="alignNode1" presStyleIdx="0" presStyleCnt="2">
        <dgm:presLayoutVars>
          <dgm:chMax val="0"/>
          <dgm:chPref val="0"/>
          <dgm:bulletEnabled val="1"/>
        </dgm:presLayoutVars>
      </dgm:prSet>
      <dgm:spPr/>
    </dgm:pt>
    <dgm:pt modelId="{2569091A-2DA1-8142-BA5E-0F8ADAFD7B0D}" type="pres">
      <dgm:prSet presAssocID="{B4B2C79B-0950-794F-A201-61389404907C}" presName="desTx" presStyleLbl="alignAccFollowNode1" presStyleIdx="0" presStyleCnt="2">
        <dgm:presLayoutVars>
          <dgm:bulletEnabled val="1"/>
        </dgm:presLayoutVars>
      </dgm:prSet>
      <dgm:spPr/>
    </dgm:pt>
    <dgm:pt modelId="{D5B4337B-E725-6944-B370-669DC313F10F}" type="pres">
      <dgm:prSet presAssocID="{66699F41-6275-1548-AE9D-CB2455B7A5F1}" presName="space" presStyleCnt="0"/>
      <dgm:spPr/>
    </dgm:pt>
    <dgm:pt modelId="{0F8FD1BF-BF53-4A45-A4E3-106A8617B39C}" type="pres">
      <dgm:prSet presAssocID="{D3356ACF-25F3-1140-89A5-BAF3A8B36EDE}" presName="composite" presStyleCnt="0"/>
      <dgm:spPr/>
    </dgm:pt>
    <dgm:pt modelId="{438005FB-DA9C-1345-BA1D-8BAC6F2BFC99}" type="pres">
      <dgm:prSet presAssocID="{D3356ACF-25F3-1140-89A5-BAF3A8B36EDE}" presName="parTx" presStyleLbl="alignNode1" presStyleIdx="1" presStyleCnt="2">
        <dgm:presLayoutVars>
          <dgm:chMax val="0"/>
          <dgm:chPref val="0"/>
          <dgm:bulletEnabled val="1"/>
        </dgm:presLayoutVars>
      </dgm:prSet>
      <dgm:spPr/>
    </dgm:pt>
    <dgm:pt modelId="{ED48337D-6AF7-A048-8355-7DB9BC432599}" type="pres">
      <dgm:prSet presAssocID="{D3356ACF-25F3-1140-89A5-BAF3A8B36EDE}" presName="desTx" presStyleLbl="alignAccFollowNode1" presStyleIdx="1" presStyleCnt="2">
        <dgm:presLayoutVars>
          <dgm:bulletEnabled val="1"/>
        </dgm:presLayoutVars>
      </dgm:prSet>
      <dgm:spPr/>
    </dgm:pt>
  </dgm:ptLst>
  <dgm:cxnLst>
    <dgm:cxn modelId="{B1F92A06-AC21-0B4B-968A-CE8505A1B7F9}" type="presOf" srcId="{2F0F8CEA-0FB4-574F-ABB8-E0D4A60DE576}" destId="{649E0449-9236-024D-AB4F-2AC20BAC3D53}" srcOrd="0" destOrd="0" presId="urn:microsoft.com/office/officeart/2005/8/layout/hList1"/>
    <dgm:cxn modelId="{E5BAE409-73BE-C248-B3C0-74CC9F9C2056}" type="presOf" srcId="{B4B2C79B-0950-794F-A201-61389404907C}" destId="{2AB3A019-0A49-3C40-AA65-27C028A03E84}" srcOrd="0" destOrd="0" presId="urn:microsoft.com/office/officeart/2005/8/layout/hList1"/>
    <dgm:cxn modelId="{B9A5EB2A-7EBF-9C40-B51A-0659754931BD}" type="presOf" srcId="{75747FE0-17B1-B940-BD85-2B38C7DDE8BA}" destId="{2569091A-2DA1-8142-BA5E-0F8ADAFD7B0D}" srcOrd="0" destOrd="0" presId="urn:microsoft.com/office/officeart/2005/8/layout/hList1"/>
    <dgm:cxn modelId="{0D30665D-24F0-6F43-A446-E34DE63ACC5B}" srcId="{D3356ACF-25F3-1140-89A5-BAF3A8B36EDE}" destId="{F2F93A39-B881-2848-BA9F-D1FE5E580AA0}" srcOrd="1" destOrd="0" parTransId="{C5386019-DBD5-BD4C-B886-C7F2A4D96269}" sibTransId="{B07B3351-2235-4444-A54E-B5D1A2ED1BB8}"/>
    <dgm:cxn modelId="{436C2786-7DCE-714C-A84C-7E2B1FB6B4D7}" type="presOf" srcId="{08C26127-EEE4-D849-966F-73E8553A3508}" destId="{2569091A-2DA1-8142-BA5E-0F8ADAFD7B0D}" srcOrd="0" destOrd="1" presId="urn:microsoft.com/office/officeart/2005/8/layout/hList1"/>
    <dgm:cxn modelId="{BFA83C8A-82A2-CA44-B833-EA4F4277E280}" srcId="{B4B2C79B-0950-794F-A201-61389404907C}" destId="{75747FE0-17B1-B940-BD85-2B38C7DDE8BA}" srcOrd="0" destOrd="0" parTransId="{B73B43C2-0A02-E346-9FD8-0172F5E26895}" sibTransId="{29EBBA66-250F-F642-A2DE-117EFC5BE922}"/>
    <dgm:cxn modelId="{4AE17494-FEED-0D41-8468-5EE0903BC102}" srcId="{2F0F8CEA-0FB4-574F-ABB8-E0D4A60DE576}" destId="{D3356ACF-25F3-1140-89A5-BAF3A8B36EDE}" srcOrd="1" destOrd="0" parTransId="{4711EFD4-597D-3949-AFF2-C4EF3065B208}" sibTransId="{DFD6CA65-6E4A-EC4B-A500-9BFAB094ED2A}"/>
    <dgm:cxn modelId="{A9D93BA4-6C54-9D41-BB2D-20C333E48BEE}" srcId="{B4B2C79B-0950-794F-A201-61389404907C}" destId="{08C26127-EEE4-D849-966F-73E8553A3508}" srcOrd="1" destOrd="0" parTransId="{28F791AB-C887-D04D-BCA5-51566752738F}" sibTransId="{513326CB-9191-FB47-941E-10DEFCF93C37}"/>
    <dgm:cxn modelId="{8BA0C4A7-B3D1-AE43-93E5-C91F3AFCCAF6}" srcId="{D3356ACF-25F3-1140-89A5-BAF3A8B36EDE}" destId="{D45520C4-7A01-3140-B4D8-6D44C0D3F991}" srcOrd="0" destOrd="0" parTransId="{3797FD79-A4F8-6144-BBB8-A0A363318B48}" sibTransId="{4C9EF723-C1DD-8442-B753-4BDF9291F248}"/>
    <dgm:cxn modelId="{DBAA89B2-C6D2-6A40-86D2-8BEDD330F6CC}" type="presOf" srcId="{D3356ACF-25F3-1140-89A5-BAF3A8B36EDE}" destId="{438005FB-DA9C-1345-BA1D-8BAC6F2BFC99}" srcOrd="0" destOrd="0" presId="urn:microsoft.com/office/officeart/2005/8/layout/hList1"/>
    <dgm:cxn modelId="{6110D5B2-E4AA-0142-A11B-C23CA4A4A620}" type="presOf" srcId="{F2F93A39-B881-2848-BA9F-D1FE5E580AA0}" destId="{ED48337D-6AF7-A048-8355-7DB9BC432599}" srcOrd="0" destOrd="1" presId="urn:microsoft.com/office/officeart/2005/8/layout/hList1"/>
    <dgm:cxn modelId="{4333D4B4-EA6C-5A46-B527-8D55CDA693E1}" type="presOf" srcId="{D45520C4-7A01-3140-B4D8-6D44C0D3F991}" destId="{ED48337D-6AF7-A048-8355-7DB9BC432599}" srcOrd="0" destOrd="0" presId="urn:microsoft.com/office/officeart/2005/8/layout/hList1"/>
    <dgm:cxn modelId="{D1217ED6-BF59-8F47-82FB-95CFF2318370}" srcId="{2F0F8CEA-0FB4-574F-ABB8-E0D4A60DE576}" destId="{B4B2C79B-0950-794F-A201-61389404907C}" srcOrd="0" destOrd="0" parTransId="{CA05F44D-516E-F04F-96B4-96FA25BB11CF}" sibTransId="{66699F41-6275-1548-AE9D-CB2455B7A5F1}"/>
    <dgm:cxn modelId="{51A4D435-7477-9544-8638-0A48018C1847}" type="presParOf" srcId="{649E0449-9236-024D-AB4F-2AC20BAC3D53}" destId="{D673ADCF-3E77-3942-8939-88BCEFF63AC0}" srcOrd="0" destOrd="0" presId="urn:microsoft.com/office/officeart/2005/8/layout/hList1"/>
    <dgm:cxn modelId="{9AF8231C-E07E-C740-98E3-1711C536F74A}" type="presParOf" srcId="{D673ADCF-3E77-3942-8939-88BCEFF63AC0}" destId="{2AB3A019-0A49-3C40-AA65-27C028A03E84}" srcOrd="0" destOrd="0" presId="urn:microsoft.com/office/officeart/2005/8/layout/hList1"/>
    <dgm:cxn modelId="{C16D41A3-7CC7-4E4B-9CB6-D5EF6C1B1225}" type="presParOf" srcId="{D673ADCF-3E77-3942-8939-88BCEFF63AC0}" destId="{2569091A-2DA1-8142-BA5E-0F8ADAFD7B0D}" srcOrd="1" destOrd="0" presId="urn:microsoft.com/office/officeart/2005/8/layout/hList1"/>
    <dgm:cxn modelId="{6C95BD46-222A-2443-9CEA-D43D049E7565}" type="presParOf" srcId="{649E0449-9236-024D-AB4F-2AC20BAC3D53}" destId="{D5B4337B-E725-6944-B370-669DC313F10F}" srcOrd="1" destOrd="0" presId="urn:microsoft.com/office/officeart/2005/8/layout/hList1"/>
    <dgm:cxn modelId="{1CA22909-B83F-3942-B55C-2431DD1C14A4}" type="presParOf" srcId="{649E0449-9236-024D-AB4F-2AC20BAC3D53}" destId="{0F8FD1BF-BF53-4A45-A4E3-106A8617B39C}" srcOrd="2" destOrd="0" presId="urn:microsoft.com/office/officeart/2005/8/layout/hList1"/>
    <dgm:cxn modelId="{576C91D5-0759-CC4A-9719-7E54C45D3B69}" type="presParOf" srcId="{0F8FD1BF-BF53-4A45-A4E3-106A8617B39C}" destId="{438005FB-DA9C-1345-BA1D-8BAC6F2BFC99}" srcOrd="0" destOrd="0" presId="urn:microsoft.com/office/officeart/2005/8/layout/hList1"/>
    <dgm:cxn modelId="{F0BE0EBF-5250-C845-B2CC-EE2D772295F4}" type="presParOf" srcId="{0F8FD1BF-BF53-4A45-A4E3-106A8617B39C}" destId="{ED48337D-6AF7-A048-8355-7DB9BC43259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09CED5D-65FA-D545-944A-9F9247C4F4B3}" type="doc">
      <dgm:prSet loTypeId="urn:microsoft.com/office/officeart/2005/8/layout/vList4#1" loCatId="list" qsTypeId="urn:microsoft.com/office/officeart/2005/8/quickstyle/simple4" qsCatId="simple" csTypeId="urn:microsoft.com/office/officeart/2005/8/colors/accent1_2" csCatId="accent1" phldr="1"/>
      <dgm:spPr/>
      <dgm:t>
        <a:bodyPr/>
        <a:lstStyle/>
        <a:p>
          <a:endParaRPr lang="en-US"/>
        </a:p>
      </dgm:t>
    </dgm:pt>
    <dgm:pt modelId="{900F896D-274D-5747-91EF-C4D05807C559}">
      <dgm:prSet custT="1"/>
      <dgm:spPr/>
      <dgm:t>
        <a:bodyPr/>
        <a:lstStyle/>
        <a:p>
          <a:pPr rtl="0"/>
          <a:r>
            <a:rPr lang="en-US" sz="2600" dirty="0"/>
            <a:t>Management by Competencies </a:t>
          </a:r>
        </a:p>
        <a:p>
          <a:pPr rtl="0"/>
          <a:r>
            <a:rPr lang="en-US" sz="2000" dirty="0"/>
            <a:t>J. </a:t>
          </a:r>
          <a:r>
            <a:rPr lang="en-US" sz="2000" dirty="0" err="1"/>
            <a:t>Plamínek</a:t>
          </a:r>
          <a:r>
            <a:rPr lang="en-US" sz="2000" dirty="0"/>
            <a:t>, R. </a:t>
          </a:r>
          <a:r>
            <a:rPr lang="en-US" sz="2000" dirty="0" err="1"/>
            <a:t>Fišer</a:t>
          </a:r>
          <a:r>
            <a:rPr lang="en-US" sz="2000" dirty="0"/>
            <a:t> – Czech only</a:t>
          </a:r>
        </a:p>
      </dgm:t>
    </dgm:pt>
    <dgm:pt modelId="{02639BC5-2CEE-1C43-8AD2-246D2A7E0FD5}" type="parTrans" cxnId="{AC023EB7-BA46-814B-96AE-B8E1FFFEFA8C}">
      <dgm:prSet/>
      <dgm:spPr/>
      <dgm:t>
        <a:bodyPr/>
        <a:lstStyle/>
        <a:p>
          <a:endParaRPr lang="en-US"/>
        </a:p>
      </dgm:t>
    </dgm:pt>
    <dgm:pt modelId="{815C3540-4140-BB49-9B66-49F03E333B8A}" type="sibTrans" cxnId="{AC023EB7-BA46-814B-96AE-B8E1FFFEFA8C}">
      <dgm:prSet/>
      <dgm:spPr/>
      <dgm:t>
        <a:bodyPr/>
        <a:lstStyle/>
        <a:p>
          <a:endParaRPr lang="en-US"/>
        </a:p>
      </dgm:t>
    </dgm:pt>
    <dgm:pt modelId="{737E8FD8-7EA0-8B4B-8EEB-8BFFAEEF9A7F}">
      <dgm:prSet custT="1"/>
      <dgm:spPr/>
      <dgm:t>
        <a:bodyPr/>
        <a:lstStyle/>
        <a:p>
          <a:pPr rtl="0"/>
          <a:r>
            <a:rPr lang="en-US" sz="2600" dirty="0"/>
            <a:t>Leading of people, teams, and companies </a:t>
          </a:r>
        </a:p>
        <a:p>
          <a:pPr rtl="0"/>
          <a:r>
            <a:rPr lang="en-US" sz="2000" dirty="0"/>
            <a:t>J. </a:t>
          </a:r>
          <a:r>
            <a:rPr lang="en-US" sz="2000" dirty="0" err="1"/>
            <a:t>Plamínek</a:t>
          </a:r>
          <a:r>
            <a:rPr lang="en-US" sz="2000" dirty="0"/>
            <a:t> – Czech only</a:t>
          </a:r>
        </a:p>
      </dgm:t>
    </dgm:pt>
    <dgm:pt modelId="{4CA1FFB5-E366-AC4B-BC89-F66831F85326}" type="parTrans" cxnId="{B9B15145-C103-544A-8904-0F2589BAC7E8}">
      <dgm:prSet/>
      <dgm:spPr/>
      <dgm:t>
        <a:bodyPr/>
        <a:lstStyle/>
        <a:p>
          <a:endParaRPr lang="en-US"/>
        </a:p>
      </dgm:t>
    </dgm:pt>
    <dgm:pt modelId="{BBD19D49-6709-E54E-A0E9-D499844CBE2F}" type="sibTrans" cxnId="{B9B15145-C103-544A-8904-0F2589BAC7E8}">
      <dgm:prSet/>
      <dgm:spPr/>
      <dgm:t>
        <a:bodyPr/>
        <a:lstStyle/>
        <a:p>
          <a:endParaRPr lang="en-US"/>
        </a:p>
      </dgm:t>
    </dgm:pt>
    <dgm:pt modelId="{16AEEB92-8338-9447-9B24-A7661243B4CE}">
      <dgm:prSet custT="1"/>
      <dgm:spPr/>
      <dgm:t>
        <a:bodyPr/>
        <a:lstStyle/>
        <a:p>
          <a:pPr rtl="0"/>
          <a:r>
            <a:rPr lang="en-US" sz="2700" dirty="0"/>
            <a:t>Problem solving and decision making </a:t>
          </a:r>
        </a:p>
        <a:p>
          <a:pPr rtl="0"/>
          <a:r>
            <a:rPr lang="en-US" sz="2000" dirty="0"/>
            <a:t>J. </a:t>
          </a:r>
          <a:r>
            <a:rPr lang="en-US" sz="2000" dirty="0" err="1"/>
            <a:t>Plamínek</a:t>
          </a:r>
          <a:r>
            <a:rPr lang="en-US" sz="2000" dirty="0"/>
            <a:t> – Czech only</a:t>
          </a:r>
        </a:p>
      </dgm:t>
    </dgm:pt>
    <dgm:pt modelId="{970338A2-2F18-F944-A915-8A3119DB862A}" type="parTrans" cxnId="{D3584050-6242-1F46-8430-9A1F11E8EC27}">
      <dgm:prSet/>
      <dgm:spPr/>
      <dgm:t>
        <a:bodyPr/>
        <a:lstStyle/>
        <a:p>
          <a:endParaRPr lang="en-US"/>
        </a:p>
      </dgm:t>
    </dgm:pt>
    <dgm:pt modelId="{B73F6802-80EC-9F46-B874-3D78176B50A4}" type="sibTrans" cxnId="{D3584050-6242-1F46-8430-9A1F11E8EC27}">
      <dgm:prSet/>
      <dgm:spPr/>
      <dgm:t>
        <a:bodyPr/>
        <a:lstStyle/>
        <a:p>
          <a:endParaRPr lang="en-US"/>
        </a:p>
      </dgm:t>
    </dgm:pt>
    <dgm:pt modelId="{243C11BB-6966-F449-80E4-E6D6846A7ED4}" type="pres">
      <dgm:prSet presAssocID="{F09CED5D-65FA-D545-944A-9F9247C4F4B3}" presName="linear" presStyleCnt="0">
        <dgm:presLayoutVars>
          <dgm:dir/>
          <dgm:resizeHandles val="exact"/>
        </dgm:presLayoutVars>
      </dgm:prSet>
      <dgm:spPr/>
    </dgm:pt>
    <dgm:pt modelId="{8382129D-0A18-A642-9623-5FD901AA809F}" type="pres">
      <dgm:prSet presAssocID="{900F896D-274D-5747-91EF-C4D05807C559}" presName="comp" presStyleCnt="0"/>
      <dgm:spPr/>
    </dgm:pt>
    <dgm:pt modelId="{976B7D32-4EDF-F543-9129-367D30D0FA1E}" type="pres">
      <dgm:prSet presAssocID="{900F896D-274D-5747-91EF-C4D05807C559}" presName="box" presStyleLbl="node1" presStyleIdx="0" presStyleCnt="3"/>
      <dgm:spPr/>
    </dgm:pt>
    <dgm:pt modelId="{0AA1362F-1393-AD47-A85F-629E93AC843A}" type="pres">
      <dgm:prSet presAssocID="{900F896D-274D-5747-91EF-C4D05807C559}" presName="img" presStyleLbl="fgImgPlace1" presStyleIdx="0" presStyleCnt="3" custScaleX="49578"/>
      <dgm:spPr>
        <a:blipFill rotWithShape="0">
          <a:blip xmlns:r="http://schemas.openxmlformats.org/officeDocument/2006/relationships" r:embed="rId1"/>
          <a:stretch>
            <a:fillRect/>
          </a:stretch>
        </a:blipFill>
      </dgm:spPr>
    </dgm:pt>
    <dgm:pt modelId="{45399B5C-E800-8649-AE31-6688C9CCEC2A}" type="pres">
      <dgm:prSet presAssocID="{900F896D-274D-5747-91EF-C4D05807C559}" presName="text" presStyleLbl="node1" presStyleIdx="0" presStyleCnt="3">
        <dgm:presLayoutVars>
          <dgm:bulletEnabled val="1"/>
        </dgm:presLayoutVars>
      </dgm:prSet>
      <dgm:spPr/>
    </dgm:pt>
    <dgm:pt modelId="{86F0929F-AB82-9346-810D-25F1CFF4DD83}" type="pres">
      <dgm:prSet presAssocID="{815C3540-4140-BB49-9B66-49F03E333B8A}" presName="spacer" presStyleCnt="0"/>
      <dgm:spPr/>
    </dgm:pt>
    <dgm:pt modelId="{B16D3DAC-5869-5444-8D09-DE78AC735E4F}" type="pres">
      <dgm:prSet presAssocID="{737E8FD8-7EA0-8B4B-8EEB-8BFFAEEF9A7F}" presName="comp" presStyleCnt="0"/>
      <dgm:spPr/>
    </dgm:pt>
    <dgm:pt modelId="{C95B4CC0-C2DD-254D-A73D-826D79234865}" type="pres">
      <dgm:prSet presAssocID="{737E8FD8-7EA0-8B4B-8EEB-8BFFAEEF9A7F}" presName="box" presStyleLbl="node1" presStyleIdx="1" presStyleCnt="3"/>
      <dgm:spPr/>
    </dgm:pt>
    <dgm:pt modelId="{0372806E-D1F0-0840-988D-0F8C211613FF}" type="pres">
      <dgm:prSet presAssocID="{737E8FD8-7EA0-8B4B-8EEB-8BFFAEEF9A7F}" presName="img" presStyleLbl="fgImgPlace1" presStyleIdx="1" presStyleCnt="3" custScaleX="48271"/>
      <dgm:spPr>
        <a:blipFill rotWithShape="0">
          <a:blip xmlns:r="http://schemas.openxmlformats.org/officeDocument/2006/relationships" r:embed="rId2"/>
          <a:stretch>
            <a:fillRect/>
          </a:stretch>
        </a:blipFill>
      </dgm:spPr>
    </dgm:pt>
    <dgm:pt modelId="{36D317A4-0C17-A042-8C75-E9085F8F88F1}" type="pres">
      <dgm:prSet presAssocID="{737E8FD8-7EA0-8B4B-8EEB-8BFFAEEF9A7F}" presName="text" presStyleLbl="node1" presStyleIdx="1" presStyleCnt="3">
        <dgm:presLayoutVars>
          <dgm:bulletEnabled val="1"/>
        </dgm:presLayoutVars>
      </dgm:prSet>
      <dgm:spPr/>
    </dgm:pt>
    <dgm:pt modelId="{E235E975-4192-8F4F-8DB5-3366049369E9}" type="pres">
      <dgm:prSet presAssocID="{BBD19D49-6709-E54E-A0E9-D499844CBE2F}" presName="spacer" presStyleCnt="0"/>
      <dgm:spPr/>
    </dgm:pt>
    <dgm:pt modelId="{257043D0-5848-834C-9670-29EFD4478F65}" type="pres">
      <dgm:prSet presAssocID="{16AEEB92-8338-9447-9B24-A7661243B4CE}" presName="comp" presStyleCnt="0"/>
      <dgm:spPr/>
    </dgm:pt>
    <dgm:pt modelId="{06E5B57A-A348-694D-8E0C-5B2BAE2D3298}" type="pres">
      <dgm:prSet presAssocID="{16AEEB92-8338-9447-9B24-A7661243B4CE}" presName="box" presStyleLbl="node1" presStyleIdx="2" presStyleCnt="3"/>
      <dgm:spPr/>
    </dgm:pt>
    <dgm:pt modelId="{9CBCBD01-8D04-B743-8AD7-A74CE1332065}" type="pres">
      <dgm:prSet presAssocID="{16AEEB92-8338-9447-9B24-A7661243B4CE}" presName="img" presStyleLbl="fgImgPlace1" presStyleIdx="2" presStyleCnt="3" custScaleX="51119"/>
      <dgm:spPr>
        <a:blipFill rotWithShape="0">
          <a:blip xmlns:r="http://schemas.openxmlformats.org/officeDocument/2006/relationships" r:embed="rId3"/>
          <a:stretch>
            <a:fillRect/>
          </a:stretch>
        </a:blipFill>
      </dgm:spPr>
    </dgm:pt>
    <dgm:pt modelId="{C10F997B-EEAC-A64B-88B1-F7B3784F6E4A}" type="pres">
      <dgm:prSet presAssocID="{16AEEB92-8338-9447-9B24-A7661243B4CE}" presName="text" presStyleLbl="node1" presStyleIdx="2" presStyleCnt="3">
        <dgm:presLayoutVars>
          <dgm:bulletEnabled val="1"/>
        </dgm:presLayoutVars>
      </dgm:prSet>
      <dgm:spPr/>
    </dgm:pt>
  </dgm:ptLst>
  <dgm:cxnLst>
    <dgm:cxn modelId="{9B85B204-EE5A-A340-BC93-E5E73048705B}" type="presOf" srcId="{737E8FD8-7EA0-8B4B-8EEB-8BFFAEEF9A7F}" destId="{C95B4CC0-C2DD-254D-A73D-826D79234865}" srcOrd="0" destOrd="0" presId="urn:microsoft.com/office/officeart/2005/8/layout/vList4#1"/>
    <dgm:cxn modelId="{340D650E-4328-F246-8CFD-67D1B276D93D}" type="presOf" srcId="{F09CED5D-65FA-D545-944A-9F9247C4F4B3}" destId="{243C11BB-6966-F449-80E4-E6D6846A7ED4}" srcOrd="0" destOrd="0" presId="urn:microsoft.com/office/officeart/2005/8/layout/vList4#1"/>
    <dgm:cxn modelId="{9D6F0214-B380-B546-A18E-499CD0199BBB}" type="presOf" srcId="{900F896D-274D-5747-91EF-C4D05807C559}" destId="{976B7D32-4EDF-F543-9129-367D30D0FA1E}" srcOrd="0" destOrd="0" presId="urn:microsoft.com/office/officeart/2005/8/layout/vList4#1"/>
    <dgm:cxn modelId="{736B8E23-4072-4D47-8F61-6773F6C1F690}" type="presOf" srcId="{737E8FD8-7EA0-8B4B-8EEB-8BFFAEEF9A7F}" destId="{36D317A4-0C17-A042-8C75-E9085F8F88F1}" srcOrd="1" destOrd="0" presId="urn:microsoft.com/office/officeart/2005/8/layout/vList4#1"/>
    <dgm:cxn modelId="{F701715E-4B0E-7347-8E80-C268C59DF053}" type="presOf" srcId="{16AEEB92-8338-9447-9B24-A7661243B4CE}" destId="{C10F997B-EEAC-A64B-88B1-F7B3784F6E4A}" srcOrd="1" destOrd="0" presId="urn:microsoft.com/office/officeart/2005/8/layout/vList4#1"/>
    <dgm:cxn modelId="{B9B15145-C103-544A-8904-0F2589BAC7E8}" srcId="{F09CED5D-65FA-D545-944A-9F9247C4F4B3}" destId="{737E8FD8-7EA0-8B4B-8EEB-8BFFAEEF9A7F}" srcOrd="1" destOrd="0" parTransId="{4CA1FFB5-E366-AC4B-BC89-F66831F85326}" sibTransId="{BBD19D49-6709-E54E-A0E9-D499844CBE2F}"/>
    <dgm:cxn modelId="{D3584050-6242-1F46-8430-9A1F11E8EC27}" srcId="{F09CED5D-65FA-D545-944A-9F9247C4F4B3}" destId="{16AEEB92-8338-9447-9B24-A7661243B4CE}" srcOrd="2" destOrd="0" parTransId="{970338A2-2F18-F944-A915-8A3119DB862A}" sibTransId="{B73F6802-80EC-9F46-B874-3D78176B50A4}"/>
    <dgm:cxn modelId="{B7725194-5FB2-D640-8DA1-8A29A3BB5D1F}" type="presOf" srcId="{900F896D-274D-5747-91EF-C4D05807C559}" destId="{45399B5C-E800-8649-AE31-6688C9CCEC2A}" srcOrd="1" destOrd="0" presId="urn:microsoft.com/office/officeart/2005/8/layout/vList4#1"/>
    <dgm:cxn modelId="{AC023EB7-BA46-814B-96AE-B8E1FFFEFA8C}" srcId="{F09CED5D-65FA-D545-944A-9F9247C4F4B3}" destId="{900F896D-274D-5747-91EF-C4D05807C559}" srcOrd="0" destOrd="0" parTransId="{02639BC5-2CEE-1C43-8AD2-246D2A7E0FD5}" sibTransId="{815C3540-4140-BB49-9B66-49F03E333B8A}"/>
    <dgm:cxn modelId="{5D1F0FE6-5EA7-AF48-A349-EAFF77C07814}" type="presOf" srcId="{16AEEB92-8338-9447-9B24-A7661243B4CE}" destId="{06E5B57A-A348-694D-8E0C-5B2BAE2D3298}" srcOrd="0" destOrd="0" presId="urn:microsoft.com/office/officeart/2005/8/layout/vList4#1"/>
    <dgm:cxn modelId="{47F07E8F-28B5-FF46-83EB-B0F642CA0975}" type="presParOf" srcId="{243C11BB-6966-F449-80E4-E6D6846A7ED4}" destId="{8382129D-0A18-A642-9623-5FD901AA809F}" srcOrd="0" destOrd="0" presId="urn:microsoft.com/office/officeart/2005/8/layout/vList4#1"/>
    <dgm:cxn modelId="{67E97783-E13F-0C48-A741-D8BBB79841FC}" type="presParOf" srcId="{8382129D-0A18-A642-9623-5FD901AA809F}" destId="{976B7D32-4EDF-F543-9129-367D30D0FA1E}" srcOrd="0" destOrd="0" presId="urn:microsoft.com/office/officeart/2005/8/layout/vList4#1"/>
    <dgm:cxn modelId="{1579A50C-D9AA-844C-8176-45830D27EB07}" type="presParOf" srcId="{8382129D-0A18-A642-9623-5FD901AA809F}" destId="{0AA1362F-1393-AD47-A85F-629E93AC843A}" srcOrd="1" destOrd="0" presId="urn:microsoft.com/office/officeart/2005/8/layout/vList4#1"/>
    <dgm:cxn modelId="{9B0619A8-13BE-8542-AA7D-B980AA302E7A}" type="presParOf" srcId="{8382129D-0A18-A642-9623-5FD901AA809F}" destId="{45399B5C-E800-8649-AE31-6688C9CCEC2A}" srcOrd="2" destOrd="0" presId="urn:microsoft.com/office/officeart/2005/8/layout/vList4#1"/>
    <dgm:cxn modelId="{3D075B23-24E8-A94C-922A-0747089DD5DF}" type="presParOf" srcId="{243C11BB-6966-F449-80E4-E6D6846A7ED4}" destId="{86F0929F-AB82-9346-810D-25F1CFF4DD83}" srcOrd="1" destOrd="0" presId="urn:microsoft.com/office/officeart/2005/8/layout/vList4#1"/>
    <dgm:cxn modelId="{B17751D6-00F9-9E4D-BC79-0091375E63F2}" type="presParOf" srcId="{243C11BB-6966-F449-80E4-E6D6846A7ED4}" destId="{B16D3DAC-5869-5444-8D09-DE78AC735E4F}" srcOrd="2" destOrd="0" presId="urn:microsoft.com/office/officeart/2005/8/layout/vList4#1"/>
    <dgm:cxn modelId="{51802110-D9FB-104B-9150-A13598D0E398}" type="presParOf" srcId="{B16D3DAC-5869-5444-8D09-DE78AC735E4F}" destId="{C95B4CC0-C2DD-254D-A73D-826D79234865}" srcOrd="0" destOrd="0" presId="urn:microsoft.com/office/officeart/2005/8/layout/vList4#1"/>
    <dgm:cxn modelId="{BF5349C3-B56D-A44F-BF7C-34F3E5D304E1}" type="presParOf" srcId="{B16D3DAC-5869-5444-8D09-DE78AC735E4F}" destId="{0372806E-D1F0-0840-988D-0F8C211613FF}" srcOrd="1" destOrd="0" presId="urn:microsoft.com/office/officeart/2005/8/layout/vList4#1"/>
    <dgm:cxn modelId="{F33845AD-0376-A54D-BCDE-944600540404}" type="presParOf" srcId="{B16D3DAC-5869-5444-8D09-DE78AC735E4F}" destId="{36D317A4-0C17-A042-8C75-E9085F8F88F1}" srcOrd="2" destOrd="0" presId="urn:microsoft.com/office/officeart/2005/8/layout/vList4#1"/>
    <dgm:cxn modelId="{3DA5D93A-AC75-D24D-9252-E1F2A803549C}" type="presParOf" srcId="{243C11BB-6966-F449-80E4-E6D6846A7ED4}" destId="{E235E975-4192-8F4F-8DB5-3366049369E9}" srcOrd="3" destOrd="0" presId="urn:microsoft.com/office/officeart/2005/8/layout/vList4#1"/>
    <dgm:cxn modelId="{7E3E6629-1228-4F46-A3AF-E3A73323BE26}" type="presParOf" srcId="{243C11BB-6966-F449-80E4-E6D6846A7ED4}" destId="{257043D0-5848-834C-9670-29EFD4478F65}" srcOrd="4" destOrd="0" presId="urn:microsoft.com/office/officeart/2005/8/layout/vList4#1"/>
    <dgm:cxn modelId="{625EC26F-4456-D841-B66A-066CD7709A56}" type="presParOf" srcId="{257043D0-5848-834C-9670-29EFD4478F65}" destId="{06E5B57A-A348-694D-8E0C-5B2BAE2D3298}" srcOrd="0" destOrd="0" presId="urn:microsoft.com/office/officeart/2005/8/layout/vList4#1"/>
    <dgm:cxn modelId="{959FD1BF-02E9-E74B-8B7E-54BE8E324503}" type="presParOf" srcId="{257043D0-5848-834C-9670-29EFD4478F65}" destId="{9CBCBD01-8D04-B743-8AD7-A74CE1332065}" srcOrd="1" destOrd="0" presId="urn:microsoft.com/office/officeart/2005/8/layout/vList4#1"/>
    <dgm:cxn modelId="{B75067F6-2879-AC43-B749-EB39F3BCD6EB}" type="presParOf" srcId="{257043D0-5848-834C-9670-29EFD4478F65}" destId="{C10F997B-EEAC-A64B-88B1-F7B3784F6E4A}" srcOrd="2" destOrd="0" presId="urn:microsoft.com/office/officeart/2005/8/layout/vList4#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D55F390-8C99-984C-A4C9-EA3DBF8B9E16}" type="doc">
      <dgm:prSet loTypeId="urn:microsoft.com/office/officeart/2005/8/layout/vList4#2" loCatId="list" qsTypeId="urn:microsoft.com/office/officeart/2005/8/quickstyle/simple4" qsCatId="simple" csTypeId="urn:microsoft.com/office/officeart/2005/8/colors/accent1_2" csCatId="accent1" phldr="1"/>
      <dgm:spPr/>
      <dgm:t>
        <a:bodyPr/>
        <a:lstStyle/>
        <a:p>
          <a:endParaRPr lang="en-US"/>
        </a:p>
      </dgm:t>
    </dgm:pt>
    <dgm:pt modelId="{021787D4-C0E8-384F-BDD0-38147AA8C2E4}">
      <dgm:prSet custT="1"/>
      <dgm:spPr/>
      <dgm:t>
        <a:bodyPr/>
        <a:lstStyle/>
        <a:p>
          <a:pPr rtl="0"/>
          <a:r>
            <a:rPr lang="en-US" sz="2500" dirty="0"/>
            <a:t>Synergistic management</a:t>
          </a:r>
        </a:p>
        <a:p>
          <a:pPr rtl="0"/>
          <a:r>
            <a:rPr lang="en-US" sz="2000" dirty="0"/>
            <a:t>J. </a:t>
          </a:r>
          <a:r>
            <a:rPr lang="en-US" sz="2000" dirty="0" err="1"/>
            <a:t>Plamínek</a:t>
          </a:r>
          <a:r>
            <a:rPr lang="en-US" sz="2000" dirty="0"/>
            <a:t> - Czech only</a:t>
          </a:r>
        </a:p>
      </dgm:t>
    </dgm:pt>
    <dgm:pt modelId="{F7DFE0F7-68FE-1E40-8EEB-2AD014328222}" type="parTrans" cxnId="{EF0BAAB2-02CE-934C-A57B-802D59504A59}">
      <dgm:prSet/>
      <dgm:spPr/>
      <dgm:t>
        <a:bodyPr/>
        <a:lstStyle/>
        <a:p>
          <a:endParaRPr lang="en-US"/>
        </a:p>
      </dgm:t>
    </dgm:pt>
    <dgm:pt modelId="{59E01FB6-D854-3946-8785-686F5A8353F1}" type="sibTrans" cxnId="{EF0BAAB2-02CE-934C-A57B-802D59504A59}">
      <dgm:prSet/>
      <dgm:spPr/>
      <dgm:t>
        <a:bodyPr/>
        <a:lstStyle/>
        <a:p>
          <a:endParaRPr lang="en-US"/>
        </a:p>
      </dgm:t>
    </dgm:pt>
    <dgm:pt modelId="{EB6B1B74-4895-F24D-ACDF-2B345F61F964}">
      <dgm:prSet custT="1"/>
      <dgm:spPr/>
      <dgm:t>
        <a:bodyPr/>
        <a:lstStyle/>
        <a:p>
          <a:pPr rtl="0"/>
          <a:r>
            <a:rPr lang="en-US" sz="2500" dirty="0"/>
            <a:t>Theory of Constraints </a:t>
          </a:r>
        </a:p>
        <a:p>
          <a:pPr rtl="0"/>
          <a:r>
            <a:rPr lang="en-US" sz="2000" dirty="0" err="1"/>
            <a:t>Elyiahu</a:t>
          </a:r>
          <a:r>
            <a:rPr lang="en-US" sz="2000" dirty="0"/>
            <a:t> M. </a:t>
          </a:r>
          <a:r>
            <a:rPr lang="en-US" sz="2000" dirty="0" err="1"/>
            <a:t>Goldratt</a:t>
          </a:r>
          <a:endParaRPr lang="en-US" sz="2000" dirty="0"/>
        </a:p>
      </dgm:t>
    </dgm:pt>
    <dgm:pt modelId="{CE125D65-5F1B-0046-A1C4-0B7FA6427BB8}" type="parTrans" cxnId="{5566A5D9-EAC0-334C-AE85-A37EE06BB8B4}">
      <dgm:prSet/>
      <dgm:spPr/>
      <dgm:t>
        <a:bodyPr/>
        <a:lstStyle/>
        <a:p>
          <a:endParaRPr lang="en-US"/>
        </a:p>
      </dgm:t>
    </dgm:pt>
    <dgm:pt modelId="{24D4D751-D1D7-D340-83A6-FA8DF6C48075}" type="sibTrans" cxnId="{5566A5D9-EAC0-334C-AE85-A37EE06BB8B4}">
      <dgm:prSet/>
      <dgm:spPr/>
      <dgm:t>
        <a:bodyPr/>
        <a:lstStyle/>
        <a:p>
          <a:endParaRPr lang="en-US"/>
        </a:p>
      </dgm:t>
    </dgm:pt>
    <dgm:pt modelId="{E2A1040D-3B87-D842-84D4-1926A7771865}">
      <dgm:prSet custT="1"/>
      <dgm:spPr/>
      <dgm:t>
        <a:bodyPr/>
        <a:lstStyle/>
        <a:p>
          <a:pPr rtl="0"/>
          <a:r>
            <a:rPr lang="en-US" sz="2000" dirty="0"/>
            <a:t>The Quiet Leadership </a:t>
          </a:r>
        </a:p>
        <a:p>
          <a:pPr rtl="0"/>
          <a:r>
            <a:rPr lang="en-US" sz="2000" dirty="0"/>
            <a:t>D. Rock</a:t>
          </a:r>
        </a:p>
      </dgm:t>
    </dgm:pt>
    <dgm:pt modelId="{7D03718B-AA8D-AD46-995A-798B22AD2BB5}" type="parTrans" cxnId="{6ED87C91-7A18-944E-969C-059C733F52C6}">
      <dgm:prSet/>
      <dgm:spPr/>
    </dgm:pt>
    <dgm:pt modelId="{026B5F03-C0FF-0C49-9C18-D92C521043CF}" type="sibTrans" cxnId="{6ED87C91-7A18-944E-969C-059C733F52C6}">
      <dgm:prSet/>
      <dgm:spPr/>
    </dgm:pt>
    <dgm:pt modelId="{F6172B92-99DE-DF4A-B7EF-619C5F03E5C0}" type="pres">
      <dgm:prSet presAssocID="{ED55F390-8C99-984C-A4C9-EA3DBF8B9E16}" presName="linear" presStyleCnt="0">
        <dgm:presLayoutVars>
          <dgm:dir/>
          <dgm:resizeHandles val="exact"/>
        </dgm:presLayoutVars>
      </dgm:prSet>
      <dgm:spPr/>
    </dgm:pt>
    <dgm:pt modelId="{F716E349-489D-1142-B6F4-65D0F2BD3D8A}" type="pres">
      <dgm:prSet presAssocID="{021787D4-C0E8-384F-BDD0-38147AA8C2E4}" presName="comp" presStyleCnt="0"/>
      <dgm:spPr/>
    </dgm:pt>
    <dgm:pt modelId="{25389FA8-F2BD-BA41-8B45-45559D73D217}" type="pres">
      <dgm:prSet presAssocID="{021787D4-C0E8-384F-BDD0-38147AA8C2E4}" presName="box" presStyleLbl="node1" presStyleIdx="0" presStyleCnt="3"/>
      <dgm:spPr/>
    </dgm:pt>
    <dgm:pt modelId="{EAD0A2E9-D6F4-A947-9439-B9479A954B16}" type="pres">
      <dgm:prSet presAssocID="{021787D4-C0E8-384F-BDD0-38147AA8C2E4}" presName="img" presStyleLbl="fgImgPlace1" presStyleIdx="0" presStyleCnt="3" custScaleX="31740"/>
      <dgm:spPr>
        <a:blipFill rotWithShape="0">
          <a:blip xmlns:r="http://schemas.openxmlformats.org/officeDocument/2006/relationships" r:embed="rId1"/>
          <a:stretch>
            <a:fillRect/>
          </a:stretch>
        </a:blipFill>
      </dgm:spPr>
    </dgm:pt>
    <dgm:pt modelId="{461059D4-3AF6-9D4E-B600-07B6F6766145}" type="pres">
      <dgm:prSet presAssocID="{021787D4-C0E8-384F-BDD0-38147AA8C2E4}" presName="text" presStyleLbl="node1" presStyleIdx="0" presStyleCnt="3">
        <dgm:presLayoutVars>
          <dgm:bulletEnabled val="1"/>
        </dgm:presLayoutVars>
      </dgm:prSet>
      <dgm:spPr/>
    </dgm:pt>
    <dgm:pt modelId="{B0238969-930F-C74E-9EE4-22EDF12D770E}" type="pres">
      <dgm:prSet presAssocID="{59E01FB6-D854-3946-8785-686F5A8353F1}" presName="spacer" presStyleCnt="0"/>
      <dgm:spPr/>
    </dgm:pt>
    <dgm:pt modelId="{EB972086-DC75-C94F-A9F6-D3706280B726}" type="pres">
      <dgm:prSet presAssocID="{EB6B1B74-4895-F24D-ACDF-2B345F61F964}" presName="comp" presStyleCnt="0"/>
      <dgm:spPr/>
    </dgm:pt>
    <dgm:pt modelId="{C57CC9D8-4301-314E-B3AF-B6F79A71192E}" type="pres">
      <dgm:prSet presAssocID="{EB6B1B74-4895-F24D-ACDF-2B345F61F964}" presName="box" presStyleLbl="node1" presStyleIdx="1" presStyleCnt="3"/>
      <dgm:spPr/>
    </dgm:pt>
    <dgm:pt modelId="{BD34B32F-592E-9F44-8AC7-645F99CD715A}" type="pres">
      <dgm:prSet presAssocID="{EB6B1B74-4895-F24D-ACDF-2B345F61F964}" presName="img" presStyleLbl="fgImgPlace1" presStyleIdx="1" presStyleCnt="3" custScaleX="35663"/>
      <dgm:spPr>
        <a:blipFill rotWithShape="0">
          <a:blip xmlns:r="http://schemas.openxmlformats.org/officeDocument/2006/relationships" r:embed="rId2"/>
          <a:stretch>
            <a:fillRect/>
          </a:stretch>
        </a:blipFill>
      </dgm:spPr>
    </dgm:pt>
    <dgm:pt modelId="{E2869BA3-4F94-3B44-A2D6-3435B3C2D716}" type="pres">
      <dgm:prSet presAssocID="{EB6B1B74-4895-F24D-ACDF-2B345F61F964}" presName="text" presStyleLbl="node1" presStyleIdx="1" presStyleCnt="3">
        <dgm:presLayoutVars>
          <dgm:bulletEnabled val="1"/>
        </dgm:presLayoutVars>
      </dgm:prSet>
      <dgm:spPr/>
    </dgm:pt>
    <dgm:pt modelId="{0E9199EF-2642-0D4D-9BAB-5769CFA54D2A}" type="pres">
      <dgm:prSet presAssocID="{24D4D751-D1D7-D340-83A6-FA8DF6C48075}" presName="spacer" presStyleCnt="0"/>
      <dgm:spPr/>
    </dgm:pt>
    <dgm:pt modelId="{92785489-3BE8-A34C-98BB-DA54C8BC93E7}" type="pres">
      <dgm:prSet presAssocID="{E2A1040D-3B87-D842-84D4-1926A7771865}" presName="comp" presStyleCnt="0"/>
      <dgm:spPr/>
    </dgm:pt>
    <dgm:pt modelId="{B9B17370-21F9-D64A-BFDB-E32500DBA78E}" type="pres">
      <dgm:prSet presAssocID="{E2A1040D-3B87-D842-84D4-1926A7771865}" presName="box" presStyleLbl="node1" presStyleIdx="2" presStyleCnt="3"/>
      <dgm:spPr/>
    </dgm:pt>
    <dgm:pt modelId="{7B7E86C6-AA50-7445-A1E7-CD615B96C952}" type="pres">
      <dgm:prSet presAssocID="{E2A1040D-3B87-D842-84D4-1926A7771865}" presName="img" presStyleLbl="fgImgPlace1" presStyleIdx="2" presStyleCnt="3" custScaleX="45441"/>
      <dgm:spPr>
        <a:blipFill rotWithShape="0">
          <a:blip xmlns:r="http://schemas.openxmlformats.org/officeDocument/2006/relationships" r:embed="rId3"/>
          <a:stretch>
            <a:fillRect/>
          </a:stretch>
        </a:blipFill>
      </dgm:spPr>
    </dgm:pt>
    <dgm:pt modelId="{ADEEB24C-9535-B548-A586-C82E85DFEB15}" type="pres">
      <dgm:prSet presAssocID="{E2A1040D-3B87-D842-84D4-1926A7771865}" presName="text" presStyleLbl="node1" presStyleIdx="2" presStyleCnt="3">
        <dgm:presLayoutVars>
          <dgm:bulletEnabled val="1"/>
        </dgm:presLayoutVars>
      </dgm:prSet>
      <dgm:spPr/>
    </dgm:pt>
  </dgm:ptLst>
  <dgm:cxnLst>
    <dgm:cxn modelId="{5EDBC403-B1BB-694E-8B06-DE166CE51307}" type="presOf" srcId="{ED55F390-8C99-984C-A4C9-EA3DBF8B9E16}" destId="{F6172B92-99DE-DF4A-B7EF-619C5F03E5C0}" srcOrd="0" destOrd="0" presId="urn:microsoft.com/office/officeart/2005/8/layout/vList4#2"/>
    <dgm:cxn modelId="{2B194C23-BD65-C349-9265-325CBABE0447}" type="presOf" srcId="{021787D4-C0E8-384F-BDD0-38147AA8C2E4}" destId="{25389FA8-F2BD-BA41-8B45-45559D73D217}" srcOrd="0" destOrd="0" presId="urn:microsoft.com/office/officeart/2005/8/layout/vList4#2"/>
    <dgm:cxn modelId="{CC310B2E-C9E1-674B-B510-1158970038D1}" type="presOf" srcId="{021787D4-C0E8-384F-BDD0-38147AA8C2E4}" destId="{461059D4-3AF6-9D4E-B600-07B6F6766145}" srcOrd="1" destOrd="0" presId="urn:microsoft.com/office/officeart/2005/8/layout/vList4#2"/>
    <dgm:cxn modelId="{D39F1438-CAFB-B548-A3FF-DD63BCB69387}" type="presOf" srcId="{EB6B1B74-4895-F24D-ACDF-2B345F61F964}" destId="{E2869BA3-4F94-3B44-A2D6-3435B3C2D716}" srcOrd="1" destOrd="0" presId="urn:microsoft.com/office/officeart/2005/8/layout/vList4#2"/>
    <dgm:cxn modelId="{52D17451-05B7-954F-8FBF-7748ADE954A8}" type="presOf" srcId="{EB6B1B74-4895-F24D-ACDF-2B345F61F964}" destId="{C57CC9D8-4301-314E-B3AF-B6F79A71192E}" srcOrd="0" destOrd="0" presId="urn:microsoft.com/office/officeart/2005/8/layout/vList4#2"/>
    <dgm:cxn modelId="{6ED87C91-7A18-944E-969C-059C733F52C6}" srcId="{ED55F390-8C99-984C-A4C9-EA3DBF8B9E16}" destId="{E2A1040D-3B87-D842-84D4-1926A7771865}" srcOrd="2" destOrd="0" parTransId="{7D03718B-AA8D-AD46-995A-798B22AD2BB5}" sibTransId="{026B5F03-C0FF-0C49-9C18-D92C521043CF}"/>
    <dgm:cxn modelId="{2C1A5FA6-474C-DD4B-A40A-AB99BE94A7D6}" type="presOf" srcId="{E2A1040D-3B87-D842-84D4-1926A7771865}" destId="{ADEEB24C-9535-B548-A586-C82E85DFEB15}" srcOrd="1" destOrd="0" presId="urn:microsoft.com/office/officeart/2005/8/layout/vList4#2"/>
    <dgm:cxn modelId="{EF0BAAB2-02CE-934C-A57B-802D59504A59}" srcId="{ED55F390-8C99-984C-A4C9-EA3DBF8B9E16}" destId="{021787D4-C0E8-384F-BDD0-38147AA8C2E4}" srcOrd="0" destOrd="0" parTransId="{F7DFE0F7-68FE-1E40-8EEB-2AD014328222}" sibTransId="{59E01FB6-D854-3946-8785-686F5A8353F1}"/>
    <dgm:cxn modelId="{5566A5D9-EAC0-334C-AE85-A37EE06BB8B4}" srcId="{ED55F390-8C99-984C-A4C9-EA3DBF8B9E16}" destId="{EB6B1B74-4895-F24D-ACDF-2B345F61F964}" srcOrd="1" destOrd="0" parTransId="{CE125D65-5F1B-0046-A1C4-0B7FA6427BB8}" sibTransId="{24D4D751-D1D7-D340-83A6-FA8DF6C48075}"/>
    <dgm:cxn modelId="{2907B7E4-611F-CF44-AC0C-EE92BA2E830D}" type="presOf" srcId="{E2A1040D-3B87-D842-84D4-1926A7771865}" destId="{B9B17370-21F9-D64A-BFDB-E32500DBA78E}" srcOrd="0" destOrd="0" presId="urn:microsoft.com/office/officeart/2005/8/layout/vList4#2"/>
    <dgm:cxn modelId="{DAAF67FA-C7FA-0B44-9C77-87A0EF24834F}" type="presParOf" srcId="{F6172B92-99DE-DF4A-B7EF-619C5F03E5C0}" destId="{F716E349-489D-1142-B6F4-65D0F2BD3D8A}" srcOrd="0" destOrd="0" presId="urn:microsoft.com/office/officeart/2005/8/layout/vList4#2"/>
    <dgm:cxn modelId="{33384254-7305-C94C-BDC7-257752770832}" type="presParOf" srcId="{F716E349-489D-1142-B6F4-65D0F2BD3D8A}" destId="{25389FA8-F2BD-BA41-8B45-45559D73D217}" srcOrd="0" destOrd="0" presId="urn:microsoft.com/office/officeart/2005/8/layout/vList4#2"/>
    <dgm:cxn modelId="{C9F23F97-4EE3-E14D-9127-920932084EF4}" type="presParOf" srcId="{F716E349-489D-1142-B6F4-65D0F2BD3D8A}" destId="{EAD0A2E9-D6F4-A947-9439-B9479A954B16}" srcOrd="1" destOrd="0" presId="urn:microsoft.com/office/officeart/2005/8/layout/vList4#2"/>
    <dgm:cxn modelId="{60B48D2C-C90C-6943-9799-881219F71B7D}" type="presParOf" srcId="{F716E349-489D-1142-B6F4-65D0F2BD3D8A}" destId="{461059D4-3AF6-9D4E-B600-07B6F6766145}" srcOrd="2" destOrd="0" presId="urn:microsoft.com/office/officeart/2005/8/layout/vList4#2"/>
    <dgm:cxn modelId="{C66ADAFB-F8A4-C247-9B3C-7B46A74AD993}" type="presParOf" srcId="{F6172B92-99DE-DF4A-B7EF-619C5F03E5C0}" destId="{B0238969-930F-C74E-9EE4-22EDF12D770E}" srcOrd="1" destOrd="0" presId="urn:microsoft.com/office/officeart/2005/8/layout/vList4#2"/>
    <dgm:cxn modelId="{C9B98B6D-1278-D74F-AC06-91639285E403}" type="presParOf" srcId="{F6172B92-99DE-DF4A-B7EF-619C5F03E5C0}" destId="{EB972086-DC75-C94F-A9F6-D3706280B726}" srcOrd="2" destOrd="0" presId="urn:microsoft.com/office/officeart/2005/8/layout/vList4#2"/>
    <dgm:cxn modelId="{4A22EFD6-0F8E-E546-AEBC-6EC38ED848A9}" type="presParOf" srcId="{EB972086-DC75-C94F-A9F6-D3706280B726}" destId="{C57CC9D8-4301-314E-B3AF-B6F79A71192E}" srcOrd="0" destOrd="0" presId="urn:microsoft.com/office/officeart/2005/8/layout/vList4#2"/>
    <dgm:cxn modelId="{3254CFE2-874B-6940-B052-51A935DC1729}" type="presParOf" srcId="{EB972086-DC75-C94F-A9F6-D3706280B726}" destId="{BD34B32F-592E-9F44-8AC7-645F99CD715A}" srcOrd="1" destOrd="0" presId="urn:microsoft.com/office/officeart/2005/8/layout/vList4#2"/>
    <dgm:cxn modelId="{5B664C65-438C-904C-8F7F-9F0290A33EFF}" type="presParOf" srcId="{EB972086-DC75-C94F-A9F6-D3706280B726}" destId="{E2869BA3-4F94-3B44-A2D6-3435B3C2D716}" srcOrd="2" destOrd="0" presId="urn:microsoft.com/office/officeart/2005/8/layout/vList4#2"/>
    <dgm:cxn modelId="{DC956B18-D65F-A947-8A0E-41BEA12D8F4E}" type="presParOf" srcId="{F6172B92-99DE-DF4A-B7EF-619C5F03E5C0}" destId="{0E9199EF-2642-0D4D-9BAB-5769CFA54D2A}" srcOrd="3" destOrd="0" presId="urn:microsoft.com/office/officeart/2005/8/layout/vList4#2"/>
    <dgm:cxn modelId="{E0154AB9-0D4B-F54A-8638-0DD6AC1C639D}" type="presParOf" srcId="{F6172B92-99DE-DF4A-B7EF-619C5F03E5C0}" destId="{92785489-3BE8-A34C-98BB-DA54C8BC93E7}" srcOrd="4" destOrd="0" presId="urn:microsoft.com/office/officeart/2005/8/layout/vList4#2"/>
    <dgm:cxn modelId="{BC909D3D-038C-EA41-9F9F-103544EC16E8}" type="presParOf" srcId="{92785489-3BE8-A34C-98BB-DA54C8BC93E7}" destId="{B9B17370-21F9-D64A-BFDB-E32500DBA78E}" srcOrd="0" destOrd="0" presId="urn:microsoft.com/office/officeart/2005/8/layout/vList4#2"/>
    <dgm:cxn modelId="{8BDE8EA5-0567-514B-8A0B-8CFE262EF1A8}" type="presParOf" srcId="{92785489-3BE8-A34C-98BB-DA54C8BC93E7}" destId="{7B7E86C6-AA50-7445-A1E7-CD615B96C952}" srcOrd="1" destOrd="0" presId="urn:microsoft.com/office/officeart/2005/8/layout/vList4#2"/>
    <dgm:cxn modelId="{1F0A2F7E-962D-EC4A-96F2-0D6022ED8EFA}" type="presParOf" srcId="{92785489-3BE8-A34C-98BB-DA54C8BC93E7}" destId="{ADEEB24C-9535-B548-A586-C82E85DFEB15}" srcOrd="2" destOrd="0" presId="urn:microsoft.com/office/officeart/2005/8/layout/vList4#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A072103-85FA-43D8-A1BC-F9C36B1BFAD9}" type="doc">
      <dgm:prSet loTypeId="urn:microsoft.com/office/officeart/2011/layout/InterconnectedBlockProcess" loCatId="process" qsTypeId="urn:microsoft.com/office/officeart/2005/8/quickstyle/3d1" qsCatId="3D" csTypeId="urn:microsoft.com/office/officeart/2005/8/colors/colorful3" csCatId="colorful" phldr="1"/>
      <dgm:spPr/>
      <dgm:t>
        <a:bodyPr/>
        <a:lstStyle/>
        <a:p>
          <a:endParaRPr lang="cs-CZ"/>
        </a:p>
      </dgm:t>
    </dgm:pt>
    <dgm:pt modelId="{0C55B7CD-83DF-4953-A05B-C804CA36B65B}">
      <dgm:prSet phldrT="[Text]" custT="1"/>
      <dgm:spPr/>
      <dgm:t>
        <a:bodyPr/>
        <a:lstStyle/>
        <a:p>
          <a:r>
            <a:rPr lang="en-US" sz="1800" noProof="0" dirty="0"/>
            <a:t>Management basics</a:t>
          </a:r>
        </a:p>
      </dgm:t>
    </dgm:pt>
    <dgm:pt modelId="{47BE542B-E5D3-4720-957B-DB85422C7AB4}" type="parTrans" cxnId="{95990090-C9A6-48A2-8354-6D6A54FD7377}">
      <dgm:prSet/>
      <dgm:spPr/>
      <dgm:t>
        <a:bodyPr/>
        <a:lstStyle/>
        <a:p>
          <a:endParaRPr lang="en-US" sz="2400" noProof="0" dirty="0"/>
        </a:p>
      </dgm:t>
    </dgm:pt>
    <dgm:pt modelId="{1F8FF58D-BB81-4307-9839-EFD8C0E61880}" type="sibTrans" cxnId="{95990090-C9A6-48A2-8354-6D6A54FD7377}">
      <dgm:prSet/>
      <dgm:spPr/>
      <dgm:t>
        <a:bodyPr/>
        <a:lstStyle/>
        <a:p>
          <a:endParaRPr lang="en-US" sz="2400" noProof="0" dirty="0"/>
        </a:p>
      </dgm:t>
    </dgm:pt>
    <dgm:pt modelId="{2F6CCF0A-6784-4074-9C19-BB41D93682C2}">
      <dgm:prSet phldrT="[Text]" custT="1"/>
      <dgm:spPr/>
      <dgm:t>
        <a:bodyPr/>
        <a:lstStyle/>
        <a:p>
          <a:pPr algn="l"/>
          <a:r>
            <a:rPr lang="en-US" sz="1800" noProof="0" dirty="0"/>
            <a:t>Introduction</a:t>
          </a:r>
        </a:p>
        <a:p>
          <a:pPr algn="l"/>
          <a:r>
            <a:rPr lang="en-US" sz="1800" noProof="0" dirty="0"/>
            <a:t>Tasks</a:t>
          </a:r>
        </a:p>
        <a:p>
          <a:pPr algn="l"/>
          <a:r>
            <a:rPr lang="en-US" sz="1800" noProof="0" dirty="0"/>
            <a:t>Principles</a:t>
          </a:r>
        </a:p>
        <a:p>
          <a:pPr algn="l"/>
          <a:r>
            <a:rPr lang="en-US" sz="1800" noProof="0" dirty="0"/>
            <a:t>Role of information</a:t>
          </a:r>
        </a:p>
        <a:p>
          <a:pPr algn="l"/>
          <a:r>
            <a:rPr lang="en-US" sz="1800" noProof="0" dirty="0"/>
            <a:t>Analytics tools </a:t>
          </a:r>
        </a:p>
      </dgm:t>
    </dgm:pt>
    <dgm:pt modelId="{E3F7DF28-6207-42A8-BFC4-80C51F295666}" type="parTrans" cxnId="{09C59AF9-301E-4C97-9BAA-C1DA459A65ED}">
      <dgm:prSet/>
      <dgm:spPr/>
      <dgm:t>
        <a:bodyPr/>
        <a:lstStyle/>
        <a:p>
          <a:endParaRPr lang="en-US" sz="2400" noProof="0" dirty="0"/>
        </a:p>
      </dgm:t>
    </dgm:pt>
    <dgm:pt modelId="{4020F9EE-38AA-4A14-A86B-5F79CE20DAC9}" type="sibTrans" cxnId="{09C59AF9-301E-4C97-9BAA-C1DA459A65ED}">
      <dgm:prSet/>
      <dgm:spPr/>
      <dgm:t>
        <a:bodyPr/>
        <a:lstStyle/>
        <a:p>
          <a:endParaRPr lang="en-US" sz="2400" noProof="0" dirty="0"/>
        </a:p>
      </dgm:t>
    </dgm:pt>
    <dgm:pt modelId="{62DE6BC9-EB48-4EB0-9D3A-06EF7BD78584}">
      <dgm:prSet phldrT="[Text]" custT="1"/>
      <dgm:spPr/>
      <dgm:t>
        <a:bodyPr/>
        <a:lstStyle/>
        <a:p>
          <a:r>
            <a:rPr lang="en-US" sz="1800" noProof="0" dirty="0" err="1"/>
            <a:t>MbC</a:t>
          </a:r>
          <a:r>
            <a:rPr lang="en-US" sz="1800" noProof="0" dirty="0"/>
            <a:t> introduction</a:t>
          </a:r>
        </a:p>
      </dgm:t>
    </dgm:pt>
    <dgm:pt modelId="{CA4ADF82-7CC5-4C47-95BC-FE2023867C8B}" type="parTrans" cxnId="{4D0519C8-4369-40A4-AE21-C5BCCEC18144}">
      <dgm:prSet/>
      <dgm:spPr/>
      <dgm:t>
        <a:bodyPr/>
        <a:lstStyle/>
        <a:p>
          <a:endParaRPr lang="en-US" sz="2400" noProof="0" dirty="0"/>
        </a:p>
      </dgm:t>
    </dgm:pt>
    <dgm:pt modelId="{DA6F71D0-6520-458C-AF62-AE5D4ADF98BA}" type="sibTrans" cxnId="{4D0519C8-4369-40A4-AE21-C5BCCEC18144}">
      <dgm:prSet/>
      <dgm:spPr/>
      <dgm:t>
        <a:bodyPr/>
        <a:lstStyle/>
        <a:p>
          <a:endParaRPr lang="en-US" sz="2400" noProof="0" dirty="0"/>
        </a:p>
      </dgm:t>
    </dgm:pt>
    <dgm:pt modelId="{C8C6BF07-9D3E-4444-9B81-6DF18A6E5618}">
      <dgm:prSet phldrT="[Text]" custT="1"/>
      <dgm:spPr/>
      <dgm:t>
        <a:bodyPr/>
        <a:lstStyle/>
        <a:p>
          <a:pPr algn="l"/>
          <a:r>
            <a:rPr lang="en-US" sz="1800" noProof="0" dirty="0"/>
            <a:t>Theory of vitality</a:t>
          </a:r>
        </a:p>
        <a:p>
          <a:pPr algn="l"/>
          <a:r>
            <a:rPr lang="en-US" sz="1800" noProof="0" dirty="0"/>
            <a:t>Company culture</a:t>
          </a:r>
        </a:p>
        <a:p>
          <a:pPr algn="l"/>
          <a:r>
            <a:rPr lang="en-US" sz="1800" noProof="0" dirty="0"/>
            <a:t>Key roles</a:t>
          </a:r>
        </a:p>
      </dgm:t>
    </dgm:pt>
    <dgm:pt modelId="{4429C458-9024-49BB-97CB-73F17B82208A}" type="parTrans" cxnId="{FDD05D81-2798-4275-BAAB-798CDCF6D729}">
      <dgm:prSet/>
      <dgm:spPr/>
      <dgm:t>
        <a:bodyPr/>
        <a:lstStyle/>
        <a:p>
          <a:endParaRPr lang="en-US" sz="2400" noProof="0" dirty="0"/>
        </a:p>
      </dgm:t>
    </dgm:pt>
    <dgm:pt modelId="{BABA2D99-1936-47AC-B991-63713DAEAF9B}" type="sibTrans" cxnId="{FDD05D81-2798-4275-BAAB-798CDCF6D729}">
      <dgm:prSet/>
      <dgm:spPr/>
      <dgm:t>
        <a:bodyPr/>
        <a:lstStyle/>
        <a:p>
          <a:endParaRPr lang="en-US" sz="2400" noProof="0" dirty="0"/>
        </a:p>
      </dgm:t>
    </dgm:pt>
    <dgm:pt modelId="{FA470240-FC28-416F-A659-86C26B16982D}">
      <dgm:prSet phldrT="[Text]" custT="1"/>
      <dgm:spPr/>
      <dgm:t>
        <a:bodyPr/>
        <a:lstStyle/>
        <a:p>
          <a:r>
            <a:rPr lang="en-US" sz="1800" noProof="0" dirty="0"/>
            <a:t>Advanced </a:t>
          </a:r>
          <a:r>
            <a:rPr lang="en-US" sz="1800" noProof="0" dirty="0" err="1"/>
            <a:t>MbC</a:t>
          </a:r>
          <a:endParaRPr lang="en-US" sz="1800" noProof="0" dirty="0"/>
        </a:p>
      </dgm:t>
    </dgm:pt>
    <dgm:pt modelId="{77DD80A1-CEA5-4862-9CFE-F2491CEF6CA5}" type="parTrans" cxnId="{0B118F19-7B3C-45AC-9925-E63F9695BE55}">
      <dgm:prSet/>
      <dgm:spPr/>
      <dgm:t>
        <a:bodyPr/>
        <a:lstStyle/>
        <a:p>
          <a:endParaRPr lang="en-US" sz="2400" noProof="0" dirty="0"/>
        </a:p>
      </dgm:t>
    </dgm:pt>
    <dgm:pt modelId="{FCEE9FDA-A588-4ACD-A427-3BD383C560E1}" type="sibTrans" cxnId="{0B118F19-7B3C-45AC-9925-E63F9695BE55}">
      <dgm:prSet/>
      <dgm:spPr/>
      <dgm:t>
        <a:bodyPr/>
        <a:lstStyle/>
        <a:p>
          <a:endParaRPr lang="en-US" sz="2400" noProof="0" dirty="0"/>
        </a:p>
      </dgm:t>
    </dgm:pt>
    <dgm:pt modelId="{E5C48D6B-EDC0-48CC-BF3C-77CD9C719A0C}">
      <dgm:prSet phldrT="[Text]" custT="1"/>
      <dgm:spPr/>
      <dgm:t>
        <a:bodyPr/>
        <a:lstStyle/>
        <a:p>
          <a:pPr algn="l"/>
          <a:r>
            <a:rPr lang="en-US" sz="1800" noProof="0" dirty="0"/>
            <a:t>Process management</a:t>
          </a:r>
        </a:p>
        <a:p>
          <a:pPr algn="l"/>
          <a:r>
            <a:rPr lang="en-US" sz="1800" noProof="0" dirty="0"/>
            <a:t>Implementation of </a:t>
          </a:r>
          <a:r>
            <a:rPr lang="en-US" sz="1800" noProof="0" dirty="0" err="1"/>
            <a:t>MbC</a:t>
          </a:r>
          <a:endParaRPr lang="en-US" sz="1800" noProof="0" dirty="0"/>
        </a:p>
        <a:p>
          <a:pPr algn="l"/>
          <a:r>
            <a:rPr lang="en-US" sz="1800" noProof="0" dirty="0"/>
            <a:t>Practical examples</a:t>
          </a:r>
        </a:p>
      </dgm:t>
    </dgm:pt>
    <dgm:pt modelId="{33AA6744-1C6F-47DB-A2CE-A4DF1F38B29F}" type="parTrans" cxnId="{C0D1F46A-0918-46D2-85ED-6D975AA25353}">
      <dgm:prSet/>
      <dgm:spPr/>
      <dgm:t>
        <a:bodyPr/>
        <a:lstStyle/>
        <a:p>
          <a:endParaRPr lang="en-US" sz="2400" noProof="0" dirty="0"/>
        </a:p>
      </dgm:t>
    </dgm:pt>
    <dgm:pt modelId="{038117F9-976F-42C4-94E9-CB817F733EBE}" type="sibTrans" cxnId="{C0D1F46A-0918-46D2-85ED-6D975AA25353}">
      <dgm:prSet/>
      <dgm:spPr/>
      <dgm:t>
        <a:bodyPr/>
        <a:lstStyle/>
        <a:p>
          <a:endParaRPr lang="en-US" sz="2400" noProof="0" dirty="0"/>
        </a:p>
      </dgm:t>
    </dgm:pt>
    <dgm:pt modelId="{065BAB0D-8B83-49A9-A660-4722B4EF2AC9}" type="pres">
      <dgm:prSet presAssocID="{CA072103-85FA-43D8-A1BC-F9C36B1BFAD9}" presName="Name0" presStyleCnt="0">
        <dgm:presLayoutVars>
          <dgm:chMax val="7"/>
          <dgm:chPref val="5"/>
          <dgm:dir/>
          <dgm:animOne val="branch"/>
          <dgm:animLvl val="lvl"/>
        </dgm:presLayoutVars>
      </dgm:prSet>
      <dgm:spPr/>
    </dgm:pt>
    <dgm:pt modelId="{4424902E-5D08-4FF6-9E39-5103322B462A}" type="pres">
      <dgm:prSet presAssocID="{FA470240-FC28-416F-A659-86C26B16982D}" presName="ChildAccent3" presStyleCnt="0"/>
      <dgm:spPr/>
    </dgm:pt>
    <dgm:pt modelId="{D53696B0-9CA9-464B-AE60-AC58D9EE941F}" type="pres">
      <dgm:prSet presAssocID="{FA470240-FC28-416F-A659-86C26B16982D}" presName="ChildAccent" presStyleLbl="alignImgPlace1" presStyleIdx="0" presStyleCnt="3"/>
      <dgm:spPr/>
    </dgm:pt>
    <dgm:pt modelId="{6CBF061A-4659-4798-85C3-C284B500FB88}" type="pres">
      <dgm:prSet presAssocID="{FA470240-FC28-416F-A659-86C26B16982D}" presName="Child3" presStyleLbl="revTx" presStyleIdx="0" presStyleCnt="0">
        <dgm:presLayoutVars>
          <dgm:chMax val="0"/>
          <dgm:chPref val="0"/>
          <dgm:bulletEnabled val="1"/>
        </dgm:presLayoutVars>
      </dgm:prSet>
      <dgm:spPr/>
    </dgm:pt>
    <dgm:pt modelId="{604D79A9-3FEC-4FAB-85D6-7C63FBC43291}" type="pres">
      <dgm:prSet presAssocID="{FA470240-FC28-416F-A659-86C26B16982D}" presName="Parent3" presStyleLbl="node1" presStyleIdx="0" presStyleCnt="3">
        <dgm:presLayoutVars>
          <dgm:chMax val="2"/>
          <dgm:chPref val="1"/>
          <dgm:bulletEnabled val="1"/>
        </dgm:presLayoutVars>
      </dgm:prSet>
      <dgm:spPr/>
    </dgm:pt>
    <dgm:pt modelId="{60AD02BF-C2C2-4049-96AF-DBCB280416E8}" type="pres">
      <dgm:prSet presAssocID="{62DE6BC9-EB48-4EB0-9D3A-06EF7BD78584}" presName="ChildAccent2" presStyleCnt="0"/>
      <dgm:spPr/>
    </dgm:pt>
    <dgm:pt modelId="{E9E8A728-DF3F-42E9-8DCF-5D05BDB5A18E}" type="pres">
      <dgm:prSet presAssocID="{62DE6BC9-EB48-4EB0-9D3A-06EF7BD78584}" presName="ChildAccent" presStyleLbl="alignImgPlace1" presStyleIdx="1" presStyleCnt="3"/>
      <dgm:spPr/>
    </dgm:pt>
    <dgm:pt modelId="{2DCBF5A5-0A8E-496D-836C-D5E4E42D5C32}" type="pres">
      <dgm:prSet presAssocID="{62DE6BC9-EB48-4EB0-9D3A-06EF7BD78584}" presName="Child2" presStyleLbl="revTx" presStyleIdx="0" presStyleCnt="0">
        <dgm:presLayoutVars>
          <dgm:chMax val="0"/>
          <dgm:chPref val="0"/>
          <dgm:bulletEnabled val="1"/>
        </dgm:presLayoutVars>
      </dgm:prSet>
      <dgm:spPr/>
    </dgm:pt>
    <dgm:pt modelId="{15F17C10-DC2F-42E5-8367-AADBEC930B28}" type="pres">
      <dgm:prSet presAssocID="{62DE6BC9-EB48-4EB0-9D3A-06EF7BD78584}" presName="Parent2" presStyleLbl="node1" presStyleIdx="1" presStyleCnt="3">
        <dgm:presLayoutVars>
          <dgm:chMax val="2"/>
          <dgm:chPref val="1"/>
          <dgm:bulletEnabled val="1"/>
        </dgm:presLayoutVars>
      </dgm:prSet>
      <dgm:spPr/>
    </dgm:pt>
    <dgm:pt modelId="{8924DC0E-3BB2-4D4F-8452-2FD370E9DEB6}" type="pres">
      <dgm:prSet presAssocID="{0C55B7CD-83DF-4953-A05B-C804CA36B65B}" presName="ChildAccent1" presStyleCnt="0"/>
      <dgm:spPr/>
    </dgm:pt>
    <dgm:pt modelId="{5B37CEEE-0D6C-4B52-B554-A7538EE6A3A5}" type="pres">
      <dgm:prSet presAssocID="{0C55B7CD-83DF-4953-A05B-C804CA36B65B}" presName="ChildAccent" presStyleLbl="alignImgPlace1" presStyleIdx="2" presStyleCnt="3"/>
      <dgm:spPr/>
    </dgm:pt>
    <dgm:pt modelId="{604F984A-9E6B-45C5-A211-CEC5F7703FD9}" type="pres">
      <dgm:prSet presAssocID="{0C55B7CD-83DF-4953-A05B-C804CA36B65B}" presName="Child1" presStyleLbl="revTx" presStyleIdx="0" presStyleCnt="0">
        <dgm:presLayoutVars>
          <dgm:chMax val="0"/>
          <dgm:chPref val="0"/>
          <dgm:bulletEnabled val="1"/>
        </dgm:presLayoutVars>
      </dgm:prSet>
      <dgm:spPr/>
    </dgm:pt>
    <dgm:pt modelId="{C01363CC-523D-4E1A-9A7F-7D6B2E54FA0A}" type="pres">
      <dgm:prSet presAssocID="{0C55B7CD-83DF-4953-A05B-C804CA36B65B}" presName="Parent1" presStyleLbl="node1" presStyleIdx="2" presStyleCnt="3">
        <dgm:presLayoutVars>
          <dgm:chMax val="2"/>
          <dgm:chPref val="1"/>
          <dgm:bulletEnabled val="1"/>
        </dgm:presLayoutVars>
      </dgm:prSet>
      <dgm:spPr/>
    </dgm:pt>
  </dgm:ptLst>
  <dgm:cxnLst>
    <dgm:cxn modelId="{0B118F19-7B3C-45AC-9925-E63F9695BE55}" srcId="{CA072103-85FA-43D8-A1BC-F9C36B1BFAD9}" destId="{FA470240-FC28-416F-A659-86C26B16982D}" srcOrd="2" destOrd="0" parTransId="{77DD80A1-CEA5-4862-9CFE-F2491CEF6CA5}" sibTransId="{FCEE9FDA-A588-4ACD-A427-3BD383C560E1}"/>
    <dgm:cxn modelId="{289F151C-AB14-4369-BA9E-ED506313547A}" type="presOf" srcId="{62DE6BC9-EB48-4EB0-9D3A-06EF7BD78584}" destId="{15F17C10-DC2F-42E5-8367-AADBEC930B28}" srcOrd="0" destOrd="0" presId="urn:microsoft.com/office/officeart/2011/layout/InterconnectedBlockProcess"/>
    <dgm:cxn modelId="{9C647F1C-463B-4E41-BB94-5A02641D7AA3}" type="presOf" srcId="{E5C48D6B-EDC0-48CC-BF3C-77CD9C719A0C}" destId="{D53696B0-9CA9-464B-AE60-AC58D9EE941F}" srcOrd="0" destOrd="0" presId="urn:microsoft.com/office/officeart/2011/layout/InterconnectedBlockProcess"/>
    <dgm:cxn modelId="{F0F35523-6C9A-4E12-984A-DAD29F38119B}" type="presOf" srcId="{2F6CCF0A-6784-4074-9C19-BB41D93682C2}" destId="{5B37CEEE-0D6C-4B52-B554-A7538EE6A3A5}" srcOrd="0" destOrd="0" presId="urn:microsoft.com/office/officeart/2011/layout/InterconnectedBlockProcess"/>
    <dgm:cxn modelId="{E9CBC134-DFAF-4D87-A745-E368EDE4694C}" type="presOf" srcId="{C8C6BF07-9D3E-4444-9B81-6DF18A6E5618}" destId="{E9E8A728-DF3F-42E9-8DCF-5D05BDB5A18E}" srcOrd="0" destOrd="0" presId="urn:microsoft.com/office/officeart/2011/layout/InterconnectedBlockProcess"/>
    <dgm:cxn modelId="{C0D1F46A-0918-46D2-85ED-6D975AA25353}" srcId="{FA470240-FC28-416F-A659-86C26B16982D}" destId="{E5C48D6B-EDC0-48CC-BF3C-77CD9C719A0C}" srcOrd="0" destOrd="0" parTransId="{33AA6744-1C6F-47DB-A2CE-A4DF1F38B29F}" sibTransId="{038117F9-976F-42C4-94E9-CB817F733EBE}"/>
    <dgm:cxn modelId="{965DFE4F-B6DC-4548-8790-429BBA5D56CA}" type="presOf" srcId="{FA470240-FC28-416F-A659-86C26B16982D}" destId="{604D79A9-3FEC-4FAB-85D6-7C63FBC43291}" srcOrd="0" destOrd="0" presId="urn:microsoft.com/office/officeart/2011/layout/InterconnectedBlockProcess"/>
    <dgm:cxn modelId="{7D8EF753-8C01-4FB3-A5E0-B809E6F2F8F6}" type="presOf" srcId="{0C55B7CD-83DF-4953-A05B-C804CA36B65B}" destId="{C01363CC-523D-4E1A-9A7F-7D6B2E54FA0A}" srcOrd="0" destOrd="0" presId="urn:microsoft.com/office/officeart/2011/layout/InterconnectedBlockProcess"/>
    <dgm:cxn modelId="{FDD05D81-2798-4275-BAAB-798CDCF6D729}" srcId="{62DE6BC9-EB48-4EB0-9D3A-06EF7BD78584}" destId="{C8C6BF07-9D3E-4444-9B81-6DF18A6E5618}" srcOrd="0" destOrd="0" parTransId="{4429C458-9024-49BB-97CB-73F17B82208A}" sibTransId="{BABA2D99-1936-47AC-B991-63713DAEAF9B}"/>
    <dgm:cxn modelId="{847DE188-6314-4103-BAB4-E757A7DEE5CC}" type="presOf" srcId="{C8C6BF07-9D3E-4444-9B81-6DF18A6E5618}" destId="{2DCBF5A5-0A8E-496D-836C-D5E4E42D5C32}" srcOrd="1" destOrd="0" presId="urn:microsoft.com/office/officeart/2011/layout/InterconnectedBlockProcess"/>
    <dgm:cxn modelId="{95990090-C9A6-48A2-8354-6D6A54FD7377}" srcId="{CA072103-85FA-43D8-A1BC-F9C36B1BFAD9}" destId="{0C55B7CD-83DF-4953-A05B-C804CA36B65B}" srcOrd="0" destOrd="0" parTransId="{47BE542B-E5D3-4720-957B-DB85422C7AB4}" sibTransId="{1F8FF58D-BB81-4307-9839-EFD8C0E61880}"/>
    <dgm:cxn modelId="{0BE19194-70E1-4814-B826-530AC458A9FB}" type="presOf" srcId="{E5C48D6B-EDC0-48CC-BF3C-77CD9C719A0C}" destId="{6CBF061A-4659-4798-85C3-C284B500FB88}" srcOrd="1" destOrd="0" presId="urn:microsoft.com/office/officeart/2011/layout/InterconnectedBlockProcess"/>
    <dgm:cxn modelId="{C96C62AC-6E2E-4467-8237-127EECB08639}" type="presOf" srcId="{CA072103-85FA-43D8-A1BC-F9C36B1BFAD9}" destId="{065BAB0D-8B83-49A9-A660-4722B4EF2AC9}" srcOrd="0" destOrd="0" presId="urn:microsoft.com/office/officeart/2011/layout/InterconnectedBlockProcess"/>
    <dgm:cxn modelId="{4D0519C8-4369-40A4-AE21-C5BCCEC18144}" srcId="{CA072103-85FA-43D8-A1BC-F9C36B1BFAD9}" destId="{62DE6BC9-EB48-4EB0-9D3A-06EF7BD78584}" srcOrd="1" destOrd="0" parTransId="{CA4ADF82-7CC5-4C47-95BC-FE2023867C8B}" sibTransId="{DA6F71D0-6520-458C-AF62-AE5D4ADF98BA}"/>
    <dgm:cxn modelId="{7F96DEE0-AA0A-4432-853F-6AB1BB07BD38}" type="presOf" srcId="{2F6CCF0A-6784-4074-9C19-BB41D93682C2}" destId="{604F984A-9E6B-45C5-A211-CEC5F7703FD9}" srcOrd="1" destOrd="0" presId="urn:microsoft.com/office/officeart/2011/layout/InterconnectedBlockProcess"/>
    <dgm:cxn modelId="{09C59AF9-301E-4C97-9BAA-C1DA459A65ED}" srcId="{0C55B7CD-83DF-4953-A05B-C804CA36B65B}" destId="{2F6CCF0A-6784-4074-9C19-BB41D93682C2}" srcOrd="0" destOrd="0" parTransId="{E3F7DF28-6207-42A8-BFC4-80C51F295666}" sibTransId="{4020F9EE-38AA-4A14-A86B-5F79CE20DAC9}"/>
    <dgm:cxn modelId="{36D07838-DF2A-4119-A619-7D964A96FABD}" type="presParOf" srcId="{065BAB0D-8B83-49A9-A660-4722B4EF2AC9}" destId="{4424902E-5D08-4FF6-9E39-5103322B462A}" srcOrd="0" destOrd="0" presId="urn:microsoft.com/office/officeart/2011/layout/InterconnectedBlockProcess"/>
    <dgm:cxn modelId="{984E24FE-ECFC-4CEB-8C3B-9F4A9BFB462C}" type="presParOf" srcId="{4424902E-5D08-4FF6-9E39-5103322B462A}" destId="{D53696B0-9CA9-464B-AE60-AC58D9EE941F}" srcOrd="0" destOrd="0" presId="urn:microsoft.com/office/officeart/2011/layout/InterconnectedBlockProcess"/>
    <dgm:cxn modelId="{89A2D12A-2BA0-43F4-AB94-72B4AFFF398C}" type="presParOf" srcId="{065BAB0D-8B83-49A9-A660-4722B4EF2AC9}" destId="{6CBF061A-4659-4798-85C3-C284B500FB88}" srcOrd="1" destOrd="0" presId="urn:microsoft.com/office/officeart/2011/layout/InterconnectedBlockProcess"/>
    <dgm:cxn modelId="{0B4A311E-1D4A-4A82-B3FF-3BDEF53F6E42}" type="presParOf" srcId="{065BAB0D-8B83-49A9-A660-4722B4EF2AC9}" destId="{604D79A9-3FEC-4FAB-85D6-7C63FBC43291}" srcOrd="2" destOrd="0" presId="urn:microsoft.com/office/officeart/2011/layout/InterconnectedBlockProcess"/>
    <dgm:cxn modelId="{778FB9AF-9123-4B97-8F42-4971816D879A}" type="presParOf" srcId="{065BAB0D-8B83-49A9-A660-4722B4EF2AC9}" destId="{60AD02BF-C2C2-4049-96AF-DBCB280416E8}" srcOrd="3" destOrd="0" presId="urn:microsoft.com/office/officeart/2011/layout/InterconnectedBlockProcess"/>
    <dgm:cxn modelId="{F6EAB72D-392D-40BE-9762-79728851A598}" type="presParOf" srcId="{60AD02BF-C2C2-4049-96AF-DBCB280416E8}" destId="{E9E8A728-DF3F-42E9-8DCF-5D05BDB5A18E}" srcOrd="0" destOrd="0" presId="urn:microsoft.com/office/officeart/2011/layout/InterconnectedBlockProcess"/>
    <dgm:cxn modelId="{C1C46151-1F89-4E90-837A-3898C7436D88}" type="presParOf" srcId="{065BAB0D-8B83-49A9-A660-4722B4EF2AC9}" destId="{2DCBF5A5-0A8E-496D-836C-D5E4E42D5C32}" srcOrd="4" destOrd="0" presId="urn:microsoft.com/office/officeart/2011/layout/InterconnectedBlockProcess"/>
    <dgm:cxn modelId="{0F432A2F-3A8D-4BDA-9C25-658AE431B09C}" type="presParOf" srcId="{065BAB0D-8B83-49A9-A660-4722B4EF2AC9}" destId="{15F17C10-DC2F-42E5-8367-AADBEC930B28}" srcOrd="5" destOrd="0" presId="urn:microsoft.com/office/officeart/2011/layout/InterconnectedBlockProcess"/>
    <dgm:cxn modelId="{A16E8D43-A0B8-4ADE-8395-D79FB58732D2}" type="presParOf" srcId="{065BAB0D-8B83-49A9-A660-4722B4EF2AC9}" destId="{8924DC0E-3BB2-4D4F-8452-2FD370E9DEB6}" srcOrd="6" destOrd="0" presId="urn:microsoft.com/office/officeart/2011/layout/InterconnectedBlockProcess"/>
    <dgm:cxn modelId="{35A9BEA4-6A24-461D-BF17-D82F1F899F68}" type="presParOf" srcId="{8924DC0E-3BB2-4D4F-8452-2FD370E9DEB6}" destId="{5B37CEEE-0D6C-4B52-B554-A7538EE6A3A5}" srcOrd="0" destOrd="0" presId="urn:microsoft.com/office/officeart/2011/layout/InterconnectedBlockProcess"/>
    <dgm:cxn modelId="{6F5840F5-CBC3-4E07-989B-FAD3F3A690D5}" type="presParOf" srcId="{065BAB0D-8B83-49A9-A660-4722B4EF2AC9}" destId="{604F984A-9E6B-45C5-A211-CEC5F7703FD9}" srcOrd="7" destOrd="0" presId="urn:microsoft.com/office/officeart/2011/layout/InterconnectedBlockProcess"/>
    <dgm:cxn modelId="{7B9EF725-29CF-4A1B-91DB-AF7B14A328AB}" type="presParOf" srcId="{065BAB0D-8B83-49A9-A660-4722B4EF2AC9}" destId="{C01363CC-523D-4E1A-9A7F-7D6B2E54FA0A}" srcOrd="8" destOrd="0" presId="urn:microsoft.com/office/officeart/2011/layout/InterconnectedBlock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C1AE60D-4511-4D30-A214-F4E365761D28}"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cs-CZ"/>
        </a:p>
      </dgm:t>
    </dgm:pt>
    <dgm:pt modelId="{4A66CAC9-4C25-42F5-977F-6919EB65BFC3}">
      <dgm:prSet/>
      <dgm:spPr/>
      <dgm:t>
        <a:bodyPr/>
        <a:lstStyle/>
        <a:p>
          <a:r>
            <a:rPr lang="en-US" dirty="0"/>
            <a:t>is to form the production process</a:t>
          </a:r>
        </a:p>
      </dgm:t>
    </dgm:pt>
    <dgm:pt modelId="{B2CD9578-F0DF-4BDD-A844-430E2F9C9B67}" type="parTrans" cxnId="{E6A1FCF6-E023-4AB4-AFED-59C570662931}">
      <dgm:prSet/>
      <dgm:spPr/>
      <dgm:t>
        <a:bodyPr/>
        <a:lstStyle/>
        <a:p>
          <a:endParaRPr lang="cs-CZ"/>
        </a:p>
      </dgm:t>
    </dgm:pt>
    <dgm:pt modelId="{55E38524-CC5E-4620-8E60-7FF311274674}" type="sibTrans" cxnId="{E6A1FCF6-E023-4AB4-AFED-59C570662931}">
      <dgm:prSet/>
      <dgm:spPr/>
      <dgm:t>
        <a:bodyPr/>
        <a:lstStyle/>
        <a:p>
          <a:endParaRPr lang="cs-CZ"/>
        </a:p>
      </dgm:t>
    </dgm:pt>
    <dgm:pt modelId="{3E66E8EA-70EA-432A-857A-6645BBD7ADCB}">
      <dgm:prSet/>
      <dgm:spPr/>
      <dgm:t>
        <a:bodyPr/>
        <a:lstStyle/>
        <a:p>
          <a:r>
            <a:rPr lang="en-US" dirty="0"/>
            <a:t>and increasing of the output</a:t>
          </a:r>
        </a:p>
      </dgm:t>
    </dgm:pt>
    <dgm:pt modelId="{02883AE4-AB18-4A75-B726-68519C12A906}" type="parTrans" cxnId="{3BBAD962-A883-4273-9BAE-2566F2452106}">
      <dgm:prSet/>
      <dgm:spPr/>
      <dgm:t>
        <a:bodyPr/>
        <a:lstStyle/>
        <a:p>
          <a:endParaRPr lang="cs-CZ"/>
        </a:p>
      </dgm:t>
    </dgm:pt>
    <dgm:pt modelId="{FE886416-2849-4C48-9876-B42F3DFB4C2A}" type="sibTrans" cxnId="{3BBAD962-A883-4273-9BAE-2566F2452106}">
      <dgm:prSet/>
      <dgm:spPr/>
      <dgm:t>
        <a:bodyPr/>
        <a:lstStyle/>
        <a:p>
          <a:endParaRPr lang="cs-CZ"/>
        </a:p>
      </dgm:t>
    </dgm:pt>
    <dgm:pt modelId="{9404F7D0-8B6F-4012-99F1-B9C6E76F0CC5}">
      <dgm:prSet/>
      <dgm:spPr/>
      <dgm:t>
        <a:bodyPr/>
        <a:lstStyle/>
        <a:p>
          <a:r>
            <a:rPr lang="en-US" dirty="0"/>
            <a:t>to fulfil the company targets</a:t>
          </a:r>
        </a:p>
      </dgm:t>
    </dgm:pt>
    <dgm:pt modelId="{E867D259-4144-4978-96A6-44153442763A}" type="parTrans" cxnId="{C59E1A32-CE53-4B8A-B45C-25CF31D0E6E1}">
      <dgm:prSet/>
      <dgm:spPr/>
      <dgm:t>
        <a:bodyPr/>
        <a:lstStyle/>
        <a:p>
          <a:endParaRPr lang="cs-CZ"/>
        </a:p>
      </dgm:t>
    </dgm:pt>
    <dgm:pt modelId="{4B0D9753-4452-4C81-8CBF-E732E0AAF45B}" type="sibTrans" cxnId="{C59E1A32-CE53-4B8A-B45C-25CF31D0E6E1}">
      <dgm:prSet/>
      <dgm:spPr/>
      <dgm:t>
        <a:bodyPr/>
        <a:lstStyle/>
        <a:p>
          <a:endParaRPr lang="cs-CZ"/>
        </a:p>
      </dgm:t>
    </dgm:pt>
    <dgm:pt modelId="{0071B217-3A06-4053-A8E0-0139C7646413}">
      <dgm:prSet/>
      <dgm:spPr/>
      <dgm:t>
        <a:bodyPr/>
        <a:lstStyle/>
        <a:p>
          <a:r>
            <a:rPr lang="en-US" dirty="0"/>
            <a:t>in the highest level possible</a:t>
          </a:r>
        </a:p>
      </dgm:t>
    </dgm:pt>
    <dgm:pt modelId="{37E8397F-66C1-40FF-AF7F-34505809083E}" type="parTrans" cxnId="{EB65731C-2AA1-4321-A9C8-59137747C66D}">
      <dgm:prSet/>
      <dgm:spPr/>
      <dgm:t>
        <a:bodyPr/>
        <a:lstStyle/>
        <a:p>
          <a:endParaRPr lang="cs-CZ"/>
        </a:p>
      </dgm:t>
    </dgm:pt>
    <dgm:pt modelId="{FF9BEF01-671D-4C00-BC05-442812FC92E4}" type="sibTrans" cxnId="{EB65731C-2AA1-4321-A9C8-59137747C66D}">
      <dgm:prSet/>
      <dgm:spPr/>
      <dgm:t>
        <a:bodyPr/>
        <a:lstStyle/>
        <a:p>
          <a:endParaRPr lang="cs-CZ"/>
        </a:p>
      </dgm:t>
    </dgm:pt>
    <dgm:pt modelId="{8981C1DA-4613-4436-9A03-1D79119EBC59}" type="pres">
      <dgm:prSet presAssocID="{7C1AE60D-4511-4D30-A214-F4E365761D28}" presName="linear" presStyleCnt="0">
        <dgm:presLayoutVars>
          <dgm:animLvl val="lvl"/>
          <dgm:resizeHandles val="exact"/>
        </dgm:presLayoutVars>
      </dgm:prSet>
      <dgm:spPr/>
    </dgm:pt>
    <dgm:pt modelId="{B9047407-2407-4FB2-816A-560D392728C7}" type="pres">
      <dgm:prSet presAssocID="{4A66CAC9-4C25-42F5-977F-6919EB65BFC3}" presName="parentText" presStyleLbl="node1" presStyleIdx="0" presStyleCnt="4">
        <dgm:presLayoutVars>
          <dgm:chMax val="0"/>
          <dgm:bulletEnabled val="1"/>
        </dgm:presLayoutVars>
      </dgm:prSet>
      <dgm:spPr/>
    </dgm:pt>
    <dgm:pt modelId="{C8BCD518-DDC8-4720-B9CC-DD924D0BC091}" type="pres">
      <dgm:prSet presAssocID="{55E38524-CC5E-4620-8E60-7FF311274674}" presName="spacer" presStyleCnt="0"/>
      <dgm:spPr/>
    </dgm:pt>
    <dgm:pt modelId="{0772884E-6FB1-4BD1-B50F-96ACF7FC6649}" type="pres">
      <dgm:prSet presAssocID="{3E66E8EA-70EA-432A-857A-6645BBD7ADCB}" presName="parentText" presStyleLbl="node1" presStyleIdx="1" presStyleCnt="4">
        <dgm:presLayoutVars>
          <dgm:chMax val="0"/>
          <dgm:bulletEnabled val="1"/>
        </dgm:presLayoutVars>
      </dgm:prSet>
      <dgm:spPr/>
    </dgm:pt>
    <dgm:pt modelId="{E25FD55B-E1AD-4D26-9904-2FEE93FCA910}" type="pres">
      <dgm:prSet presAssocID="{FE886416-2849-4C48-9876-B42F3DFB4C2A}" presName="spacer" presStyleCnt="0"/>
      <dgm:spPr/>
    </dgm:pt>
    <dgm:pt modelId="{E01291D7-1F79-429D-BFB8-0BEF7FA3F3D8}" type="pres">
      <dgm:prSet presAssocID="{9404F7D0-8B6F-4012-99F1-B9C6E76F0CC5}" presName="parentText" presStyleLbl="node1" presStyleIdx="2" presStyleCnt="4">
        <dgm:presLayoutVars>
          <dgm:chMax val="0"/>
          <dgm:bulletEnabled val="1"/>
        </dgm:presLayoutVars>
      </dgm:prSet>
      <dgm:spPr/>
    </dgm:pt>
    <dgm:pt modelId="{CDFA2513-2095-47CF-ADCB-BFFEAC6FDF6B}" type="pres">
      <dgm:prSet presAssocID="{4B0D9753-4452-4C81-8CBF-E732E0AAF45B}" presName="spacer" presStyleCnt="0"/>
      <dgm:spPr/>
    </dgm:pt>
    <dgm:pt modelId="{7487165A-675E-4432-95EB-3CAF9C01235B}" type="pres">
      <dgm:prSet presAssocID="{0071B217-3A06-4053-A8E0-0139C7646413}" presName="parentText" presStyleLbl="node1" presStyleIdx="3" presStyleCnt="4">
        <dgm:presLayoutVars>
          <dgm:chMax val="0"/>
          <dgm:bulletEnabled val="1"/>
        </dgm:presLayoutVars>
      </dgm:prSet>
      <dgm:spPr/>
    </dgm:pt>
  </dgm:ptLst>
  <dgm:cxnLst>
    <dgm:cxn modelId="{EB65731C-2AA1-4321-A9C8-59137747C66D}" srcId="{7C1AE60D-4511-4D30-A214-F4E365761D28}" destId="{0071B217-3A06-4053-A8E0-0139C7646413}" srcOrd="3" destOrd="0" parTransId="{37E8397F-66C1-40FF-AF7F-34505809083E}" sibTransId="{FF9BEF01-671D-4C00-BC05-442812FC92E4}"/>
    <dgm:cxn modelId="{2073F529-A336-4A6D-9357-B1B88E492469}" type="presOf" srcId="{4A66CAC9-4C25-42F5-977F-6919EB65BFC3}" destId="{B9047407-2407-4FB2-816A-560D392728C7}" srcOrd="0" destOrd="0" presId="urn:microsoft.com/office/officeart/2005/8/layout/vList2"/>
    <dgm:cxn modelId="{AA6B632A-2727-4C40-BBB7-E2F6CD433E0C}" type="presOf" srcId="{9404F7D0-8B6F-4012-99F1-B9C6E76F0CC5}" destId="{E01291D7-1F79-429D-BFB8-0BEF7FA3F3D8}" srcOrd="0" destOrd="0" presId="urn:microsoft.com/office/officeart/2005/8/layout/vList2"/>
    <dgm:cxn modelId="{C59E1A32-CE53-4B8A-B45C-25CF31D0E6E1}" srcId="{7C1AE60D-4511-4D30-A214-F4E365761D28}" destId="{9404F7D0-8B6F-4012-99F1-B9C6E76F0CC5}" srcOrd="2" destOrd="0" parTransId="{E867D259-4144-4978-96A6-44153442763A}" sibTransId="{4B0D9753-4452-4C81-8CBF-E732E0AAF45B}"/>
    <dgm:cxn modelId="{7DF55633-32D7-4534-B27C-F148FABF044E}" type="presOf" srcId="{3E66E8EA-70EA-432A-857A-6645BBD7ADCB}" destId="{0772884E-6FB1-4BD1-B50F-96ACF7FC6649}" srcOrd="0" destOrd="0" presId="urn:microsoft.com/office/officeart/2005/8/layout/vList2"/>
    <dgm:cxn modelId="{3BBAD962-A883-4273-9BAE-2566F2452106}" srcId="{7C1AE60D-4511-4D30-A214-F4E365761D28}" destId="{3E66E8EA-70EA-432A-857A-6645BBD7ADCB}" srcOrd="1" destOrd="0" parTransId="{02883AE4-AB18-4A75-B726-68519C12A906}" sibTransId="{FE886416-2849-4C48-9876-B42F3DFB4C2A}"/>
    <dgm:cxn modelId="{624430A5-58EF-46FB-B8D5-22B091B65ABA}" type="presOf" srcId="{0071B217-3A06-4053-A8E0-0139C7646413}" destId="{7487165A-675E-4432-95EB-3CAF9C01235B}" srcOrd="0" destOrd="0" presId="urn:microsoft.com/office/officeart/2005/8/layout/vList2"/>
    <dgm:cxn modelId="{208B99C9-F000-40D6-9BC7-B76820CA74D0}" type="presOf" srcId="{7C1AE60D-4511-4D30-A214-F4E365761D28}" destId="{8981C1DA-4613-4436-9A03-1D79119EBC59}" srcOrd="0" destOrd="0" presId="urn:microsoft.com/office/officeart/2005/8/layout/vList2"/>
    <dgm:cxn modelId="{E6A1FCF6-E023-4AB4-AFED-59C570662931}" srcId="{7C1AE60D-4511-4D30-A214-F4E365761D28}" destId="{4A66CAC9-4C25-42F5-977F-6919EB65BFC3}" srcOrd="0" destOrd="0" parTransId="{B2CD9578-F0DF-4BDD-A844-430E2F9C9B67}" sibTransId="{55E38524-CC5E-4620-8E60-7FF311274674}"/>
    <dgm:cxn modelId="{8A68DE2D-5E93-4C7E-9F42-94A6E0202A6E}" type="presParOf" srcId="{8981C1DA-4613-4436-9A03-1D79119EBC59}" destId="{B9047407-2407-4FB2-816A-560D392728C7}" srcOrd="0" destOrd="0" presId="urn:microsoft.com/office/officeart/2005/8/layout/vList2"/>
    <dgm:cxn modelId="{69C3E217-024E-4E45-9F59-07A38BD719FE}" type="presParOf" srcId="{8981C1DA-4613-4436-9A03-1D79119EBC59}" destId="{C8BCD518-DDC8-4720-B9CC-DD924D0BC091}" srcOrd="1" destOrd="0" presId="urn:microsoft.com/office/officeart/2005/8/layout/vList2"/>
    <dgm:cxn modelId="{DC6E7845-7A21-4A9B-B236-BFA455FFA0F7}" type="presParOf" srcId="{8981C1DA-4613-4436-9A03-1D79119EBC59}" destId="{0772884E-6FB1-4BD1-B50F-96ACF7FC6649}" srcOrd="2" destOrd="0" presId="urn:microsoft.com/office/officeart/2005/8/layout/vList2"/>
    <dgm:cxn modelId="{0D0132EA-3869-4FE1-8C08-EA1BA873E3EB}" type="presParOf" srcId="{8981C1DA-4613-4436-9A03-1D79119EBC59}" destId="{E25FD55B-E1AD-4D26-9904-2FEE93FCA910}" srcOrd="3" destOrd="0" presId="urn:microsoft.com/office/officeart/2005/8/layout/vList2"/>
    <dgm:cxn modelId="{F690A1B3-DC88-4692-9B40-7EB7CD475382}" type="presParOf" srcId="{8981C1DA-4613-4436-9A03-1D79119EBC59}" destId="{E01291D7-1F79-429D-BFB8-0BEF7FA3F3D8}" srcOrd="4" destOrd="0" presId="urn:microsoft.com/office/officeart/2005/8/layout/vList2"/>
    <dgm:cxn modelId="{EF4D55DC-E00A-4D1D-A88E-49FC4C64CE41}" type="presParOf" srcId="{8981C1DA-4613-4436-9A03-1D79119EBC59}" destId="{CDFA2513-2095-47CF-ADCB-BFFEAC6FDF6B}" srcOrd="5" destOrd="0" presId="urn:microsoft.com/office/officeart/2005/8/layout/vList2"/>
    <dgm:cxn modelId="{72E66C73-CF17-42CA-8DD8-B091D54B7C79}" type="presParOf" srcId="{8981C1DA-4613-4436-9A03-1D79119EBC59}" destId="{7487165A-675E-4432-95EB-3CAF9C01235B}"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7FFD647-5900-480B-A395-B5175F95DCDD}" type="doc">
      <dgm:prSet loTypeId="urn:microsoft.com/office/officeart/2008/layout/HorizontalMultiLevelHierarchy" loCatId="hierarchy" qsTypeId="urn:microsoft.com/office/officeart/2005/8/quickstyle/3d2" qsCatId="3D" csTypeId="urn:microsoft.com/office/officeart/2005/8/colors/colorful3" csCatId="colorful" phldr="1"/>
      <dgm:spPr/>
      <dgm:t>
        <a:bodyPr/>
        <a:lstStyle/>
        <a:p>
          <a:endParaRPr lang="cs-CZ"/>
        </a:p>
      </dgm:t>
    </dgm:pt>
    <dgm:pt modelId="{86072946-7311-4D7A-BC21-03698C83BB59}">
      <dgm:prSet phldrT="[Text]"/>
      <dgm:spPr/>
      <dgm:t>
        <a:bodyPr/>
        <a:lstStyle/>
        <a:p>
          <a:r>
            <a:rPr lang="en-US" dirty="0"/>
            <a:t>Co-ordination of</a:t>
          </a:r>
          <a:br>
            <a:rPr lang="en-US" dirty="0"/>
          </a:br>
          <a:r>
            <a:rPr lang="en-US" dirty="0"/>
            <a:t>Information</a:t>
          </a:r>
        </a:p>
      </dgm:t>
    </dgm:pt>
    <dgm:pt modelId="{E6D51128-2F74-48CD-9E97-0FB987F9A71D}" type="parTrans" cxnId="{3708DA17-8487-4159-B447-EE15FCFB00CF}">
      <dgm:prSet/>
      <dgm:spPr/>
      <dgm:t>
        <a:bodyPr/>
        <a:lstStyle/>
        <a:p>
          <a:endParaRPr lang="cs-CZ"/>
        </a:p>
      </dgm:t>
    </dgm:pt>
    <dgm:pt modelId="{8B043E83-1712-49D5-847A-E3FADDD4CDF2}" type="sibTrans" cxnId="{3708DA17-8487-4159-B447-EE15FCFB00CF}">
      <dgm:prSet/>
      <dgm:spPr/>
      <dgm:t>
        <a:bodyPr/>
        <a:lstStyle/>
        <a:p>
          <a:endParaRPr lang="cs-CZ"/>
        </a:p>
      </dgm:t>
    </dgm:pt>
    <dgm:pt modelId="{1B9F09DC-384F-486E-BE5F-E13FB171DDE2}">
      <dgm:prSet phldrT="[Text]"/>
      <dgm:spPr/>
      <dgm:t>
        <a:bodyPr/>
        <a:lstStyle/>
        <a:p>
          <a:r>
            <a:rPr lang="en-US" dirty="0"/>
            <a:t>Goals creation</a:t>
          </a:r>
        </a:p>
      </dgm:t>
    </dgm:pt>
    <dgm:pt modelId="{37207611-D781-43D5-B079-54B03A0A27D0}" type="parTrans" cxnId="{3CFF2BDE-20A7-417E-A5A0-7E5E7BB00892}">
      <dgm:prSet/>
      <dgm:spPr/>
      <dgm:t>
        <a:bodyPr/>
        <a:lstStyle/>
        <a:p>
          <a:endParaRPr lang="cs-CZ"/>
        </a:p>
      </dgm:t>
    </dgm:pt>
    <dgm:pt modelId="{303D79FE-1AA3-4B09-8EE9-021868722AFD}" type="sibTrans" cxnId="{3CFF2BDE-20A7-417E-A5A0-7E5E7BB00892}">
      <dgm:prSet/>
      <dgm:spPr/>
      <dgm:t>
        <a:bodyPr/>
        <a:lstStyle/>
        <a:p>
          <a:endParaRPr lang="cs-CZ"/>
        </a:p>
      </dgm:t>
    </dgm:pt>
    <dgm:pt modelId="{ED384025-C271-4F29-87AF-6B2BF864E3BB}">
      <dgm:prSet/>
      <dgm:spPr/>
      <dgm:t>
        <a:bodyPr/>
        <a:lstStyle/>
        <a:p>
          <a:r>
            <a:rPr lang="en-US" dirty="0"/>
            <a:t>Planning</a:t>
          </a:r>
        </a:p>
      </dgm:t>
    </dgm:pt>
    <dgm:pt modelId="{7D26AB30-83DF-4EAB-B799-73DF4C2CBDFB}" type="parTrans" cxnId="{261FE7A7-44F2-47E3-841D-5DBD54F3419F}">
      <dgm:prSet/>
      <dgm:spPr/>
      <dgm:t>
        <a:bodyPr/>
        <a:lstStyle/>
        <a:p>
          <a:endParaRPr lang="cs-CZ"/>
        </a:p>
      </dgm:t>
    </dgm:pt>
    <dgm:pt modelId="{682181ED-1208-44BF-AF8C-FB577B3C1CBF}" type="sibTrans" cxnId="{261FE7A7-44F2-47E3-841D-5DBD54F3419F}">
      <dgm:prSet/>
      <dgm:spPr/>
      <dgm:t>
        <a:bodyPr/>
        <a:lstStyle/>
        <a:p>
          <a:endParaRPr lang="cs-CZ"/>
        </a:p>
      </dgm:t>
    </dgm:pt>
    <dgm:pt modelId="{4B6A9841-0358-436E-B041-BB97A5EA1C23}">
      <dgm:prSet/>
      <dgm:spPr/>
      <dgm:t>
        <a:bodyPr/>
        <a:lstStyle/>
        <a:p>
          <a:r>
            <a:rPr lang="en-US" dirty="0"/>
            <a:t>Decision making</a:t>
          </a:r>
        </a:p>
      </dgm:t>
    </dgm:pt>
    <dgm:pt modelId="{F6178A9F-2D58-4832-B4AC-ECA14C31AA23}" type="parTrans" cxnId="{7D32FB0A-4726-4B81-987A-FBB6863D7701}">
      <dgm:prSet/>
      <dgm:spPr/>
      <dgm:t>
        <a:bodyPr/>
        <a:lstStyle/>
        <a:p>
          <a:endParaRPr lang="cs-CZ"/>
        </a:p>
      </dgm:t>
    </dgm:pt>
    <dgm:pt modelId="{AAA07869-45D5-48CA-B3D4-BCFD0076DA89}" type="sibTrans" cxnId="{7D32FB0A-4726-4B81-987A-FBB6863D7701}">
      <dgm:prSet/>
      <dgm:spPr/>
      <dgm:t>
        <a:bodyPr/>
        <a:lstStyle/>
        <a:p>
          <a:endParaRPr lang="cs-CZ"/>
        </a:p>
      </dgm:t>
    </dgm:pt>
    <dgm:pt modelId="{F46563FA-57DD-48DB-A07F-B80F9F8C2A08}">
      <dgm:prSet/>
      <dgm:spPr/>
      <dgm:t>
        <a:bodyPr/>
        <a:lstStyle/>
        <a:p>
          <a:r>
            <a:rPr lang="en-US" dirty="0"/>
            <a:t>Realization </a:t>
          </a:r>
        </a:p>
      </dgm:t>
    </dgm:pt>
    <dgm:pt modelId="{C20E2D99-5CA5-41AB-AC5B-B97CCEC4C7E8}" type="parTrans" cxnId="{63945184-0964-4BB6-BDEE-5631B8781D1C}">
      <dgm:prSet/>
      <dgm:spPr/>
      <dgm:t>
        <a:bodyPr/>
        <a:lstStyle/>
        <a:p>
          <a:endParaRPr lang="cs-CZ"/>
        </a:p>
      </dgm:t>
    </dgm:pt>
    <dgm:pt modelId="{EB0DA4CC-439F-44DF-B1E3-CEB9E2337CAE}" type="sibTrans" cxnId="{63945184-0964-4BB6-BDEE-5631B8781D1C}">
      <dgm:prSet/>
      <dgm:spPr/>
      <dgm:t>
        <a:bodyPr/>
        <a:lstStyle/>
        <a:p>
          <a:endParaRPr lang="cs-CZ"/>
        </a:p>
      </dgm:t>
    </dgm:pt>
    <dgm:pt modelId="{42815D51-7640-4040-9FD7-CBF4C80377E7}">
      <dgm:prSet/>
      <dgm:spPr/>
      <dgm:t>
        <a:bodyPr/>
        <a:lstStyle/>
        <a:p>
          <a:r>
            <a:rPr lang="en-US" dirty="0"/>
            <a:t>Control</a:t>
          </a:r>
        </a:p>
      </dgm:t>
    </dgm:pt>
    <dgm:pt modelId="{0DB9FD0E-00E0-44AA-B511-D919DEA70E93}" type="parTrans" cxnId="{6E5F5136-8352-4AC1-9676-54333F0126F9}">
      <dgm:prSet/>
      <dgm:spPr/>
      <dgm:t>
        <a:bodyPr/>
        <a:lstStyle/>
        <a:p>
          <a:endParaRPr lang="cs-CZ"/>
        </a:p>
      </dgm:t>
    </dgm:pt>
    <dgm:pt modelId="{520AE6C7-A8FB-43C8-BA86-8790876DD6A6}" type="sibTrans" cxnId="{6E5F5136-8352-4AC1-9676-54333F0126F9}">
      <dgm:prSet/>
      <dgm:spPr/>
      <dgm:t>
        <a:bodyPr/>
        <a:lstStyle/>
        <a:p>
          <a:endParaRPr lang="cs-CZ"/>
        </a:p>
      </dgm:t>
    </dgm:pt>
    <dgm:pt modelId="{CF1CBF68-D4EA-4F21-B523-80DB1FC78762}" type="pres">
      <dgm:prSet presAssocID="{07FFD647-5900-480B-A395-B5175F95DCDD}" presName="Name0" presStyleCnt="0">
        <dgm:presLayoutVars>
          <dgm:chPref val="1"/>
          <dgm:dir/>
          <dgm:animOne val="branch"/>
          <dgm:animLvl val="lvl"/>
          <dgm:resizeHandles val="exact"/>
        </dgm:presLayoutVars>
      </dgm:prSet>
      <dgm:spPr/>
    </dgm:pt>
    <dgm:pt modelId="{B7E95367-1045-46C3-AC89-510973901381}" type="pres">
      <dgm:prSet presAssocID="{86072946-7311-4D7A-BC21-03698C83BB59}" presName="root1" presStyleCnt="0"/>
      <dgm:spPr/>
    </dgm:pt>
    <dgm:pt modelId="{09B88F94-AAE6-4FD2-8DCB-3E64539CB32F}" type="pres">
      <dgm:prSet presAssocID="{86072946-7311-4D7A-BC21-03698C83BB59}" presName="LevelOneTextNode" presStyleLbl="node0" presStyleIdx="0" presStyleCnt="1">
        <dgm:presLayoutVars>
          <dgm:chPref val="3"/>
        </dgm:presLayoutVars>
      </dgm:prSet>
      <dgm:spPr/>
    </dgm:pt>
    <dgm:pt modelId="{E928C71C-DA82-41DC-BB24-4C41D440ABD5}" type="pres">
      <dgm:prSet presAssocID="{86072946-7311-4D7A-BC21-03698C83BB59}" presName="level2hierChild" presStyleCnt="0"/>
      <dgm:spPr/>
    </dgm:pt>
    <dgm:pt modelId="{88F37212-859F-4360-91D2-8482F777C2AF}" type="pres">
      <dgm:prSet presAssocID="{37207611-D781-43D5-B079-54B03A0A27D0}" presName="conn2-1" presStyleLbl="parChTrans1D2" presStyleIdx="0" presStyleCnt="5"/>
      <dgm:spPr/>
    </dgm:pt>
    <dgm:pt modelId="{AEB36626-95D2-48EF-AFD8-67F793C738F0}" type="pres">
      <dgm:prSet presAssocID="{37207611-D781-43D5-B079-54B03A0A27D0}" presName="connTx" presStyleLbl="parChTrans1D2" presStyleIdx="0" presStyleCnt="5"/>
      <dgm:spPr/>
    </dgm:pt>
    <dgm:pt modelId="{C22BF3AE-906E-48BD-BD20-15F2C3F5B8EA}" type="pres">
      <dgm:prSet presAssocID="{1B9F09DC-384F-486E-BE5F-E13FB171DDE2}" presName="root2" presStyleCnt="0"/>
      <dgm:spPr/>
    </dgm:pt>
    <dgm:pt modelId="{E8F6D2FE-6256-43A1-A13F-0CB5C59420C5}" type="pres">
      <dgm:prSet presAssocID="{1B9F09DC-384F-486E-BE5F-E13FB171DDE2}" presName="LevelTwoTextNode" presStyleLbl="node2" presStyleIdx="0" presStyleCnt="5">
        <dgm:presLayoutVars>
          <dgm:chPref val="3"/>
        </dgm:presLayoutVars>
      </dgm:prSet>
      <dgm:spPr/>
    </dgm:pt>
    <dgm:pt modelId="{49561377-4325-4802-9F5C-28BC8C7DAF3D}" type="pres">
      <dgm:prSet presAssocID="{1B9F09DC-384F-486E-BE5F-E13FB171DDE2}" presName="level3hierChild" presStyleCnt="0"/>
      <dgm:spPr/>
    </dgm:pt>
    <dgm:pt modelId="{E41674D0-93BD-4768-BA70-6F028AFC3FEF}" type="pres">
      <dgm:prSet presAssocID="{7D26AB30-83DF-4EAB-B799-73DF4C2CBDFB}" presName="conn2-1" presStyleLbl="parChTrans1D2" presStyleIdx="1" presStyleCnt="5"/>
      <dgm:spPr/>
    </dgm:pt>
    <dgm:pt modelId="{4A02D5E5-AA7A-4A9F-8F38-23BD9FF43F88}" type="pres">
      <dgm:prSet presAssocID="{7D26AB30-83DF-4EAB-B799-73DF4C2CBDFB}" presName="connTx" presStyleLbl="parChTrans1D2" presStyleIdx="1" presStyleCnt="5"/>
      <dgm:spPr/>
    </dgm:pt>
    <dgm:pt modelId="{AC6ADE2B-D426-4D1E-ABB5-F763AA324305}" type="pres">
      <dgm:prSet presAssocID="{ED384025-C271-4F29-87AF-6B2BF864E3BB}" presName="root2" presStyleCnt="0"/>
      <dgm:spPr/>
    </dgm:pt>
    <dgm:pt modelId="{5305ADF2-1433-4F35-BC96-83B12554B2AF}" type="pres">
      <dgm:prSet presAssocID="{ED384025-C271-4F29-87AF-6B2BF864E3BB}" presName="LevelTwoTextNode" presStyleLbl="node2" presStyleIdx="1" presStyleCnt="5">
        <dgm:presLayoutVars>
          <dgm:chPref val="3"/>
        </dgm:presLayoutVars>
      </dgm:prSet>
      <dgm:spPr/>
    </dgm:pt>
    <dgm:pt modelId="{FEACC279-5A2D-43DF-BA24-7B7417B66DDB}" type="pres">
      <dgm:prSet presAssocID="{ED384025-C271-4F29-87AF-6B2BF864E3BB}" presName="level3hierChild" presStyleCnt="0"/>
      <dgm:spPr/>
    </dgm:pt>
    <dgm:pt modelId="{DFBFAE24-CC6C-4176-8960-D20C76884008}" type="pres">
      <dgm:prSet presAssocID="{F6178A9F-2D58-4832-B4AC-ECA14C31AA23}" presName="conn2-1" presStyleLbl="parChTrans1D2" presStyleIdx="2" presStyleCnt="5"/>
      <dgm:spPr/>
    </dgm:pt>
    <dgm:pt modelId="{89F20F39-84AC-4D22-B04E-1A413A0507EA}" type="pres">
      <dgm:prSet presAssocID="{F6178A9F-2D58-4832-B4AC-ECA14C31AA23}" presName="connTx" presStyleLbl="parChTrans1D2" presStyleIdx="2" presStyleCnt="5"/>
      <dgm:spPr/>
    </dgm:pt>
    <dgm:pt modelId="{757693B3-CBD6-4A22-82A0-F9BAF0CEC69F}" type="pres">
      <dgm:prSet presAssocID="{4B6A9841-0358-436E-B041-BB97A5EA1C23}" presName="root2" presStyleCnt="0"/>
      <dgm:spPr/>
    </dgm:pt>
    <dgm:pt modelId="{49AEF735-830E-4FA3-9353-EDA0C6174527}" type="pres">
      <dgm:prSet presAssocID="{4B6A9841-0358-436E-B041-BB97A5EA1C23}" presName="LevelTwoTextNode" presStyleLbl="node2" presStyleIdx="2" presStyleCnt="5">
        <dgm:presLayoutVars>
          <dgm:chPref val="3"/>
        </dgm:presLayoutVars>
      </dgm:prSet>
      <dgm:spPr/>
    </dgm:pt>
    <dgm:pt modelId="{57597D4E-CAF7-467B-BE1F-B5962DCC433C}" type="pres">
      <dgm:prSet presAssocID="{4B6A9841-0358-436E-B041-BB97A5EA1C23}" presName="level3hierChild" presStyleCnt="0"/>
      <dgm:spPr/>
    </dgm:pt>
    <dgm:pt modelId="{FEA5A3B5-FC99-4E43-8D35-D0D8C84C5A5B}" type="pres">
      <dgm:prSet presAssocID="{C20E2D99-5CA5-41AB-AC5B-B97CCEC4C7E8}" presName="conn2-1" presStyleLbl="parChTrans1D2" presStyleIdx="3" presStyleCnt="5"/>
      <dgm:spPr/>
    </dgm:pt>
    <dgm:pt modelId="{16B2899A-5D9C-4564-8A8E-698389A0C56C}" type="pres">
      <dgm:prSet presAssocID="{C20E2D99-5CA5-41AB-AC5B-B97CCEC4C7E8}" presName="connTx" presStyleLbl="parChTrans1D2" presStyleIdx="3" presStyleCnt="5"/>
      <dgm:spPr/>
    </dgm:pt>
    <dgm:pt modelId="{3E314764-35BC-476C-860C-5934299465DA}" type="pres">
      <dgm:prSet presAssocID="{F46563FA-57DD-48DB-A07F-B80F9F8C2A08}" presName="root2" presStyleCnt="0"/>
      <dgm:spPr/>
    </dgm:pt>
    <dgm:pt modelId="{E04EE4F2-3B81-4BFA-B449-6F682C64BA29}" type="pres">
      <dgm:prSet presAssocID="{F46563FA-57DD-48DB-A07F-B80F9F8C2A08}" presName="LevelTwoTextNode" presStyleLbl="node2" presStyleIdx="3" presStyleCnt="5">
        <dgm:presLayoutVars>
          <dgm:chPref val="3"/>
        </dgm:presLayoutVars>
      </dgm:prSet>
      <dgm:spPr/>
    </dgm:pt>
    <dgm:pt modelId="{8C0267F0-6D2A-4E75-A1B0-E08DBADFA176}" type="pres">
      <dgm:prSet presAssocID="{F46563FA-57DD-48DB-A07F-B80F9F8C2A08}" presName="level3hierChild" presStyleCnt="0"/>
      <dgm:spPr/>
    </dgm:pt>
    <dgm:pt modelId="{6A2F74FE-7050-412F-96CE-9CFD19EFB5A3}" type="pres">
      <dgm:prSet presAssocID="{0DB9FD0E-00E0-44AA-B511-D919DEA70E93}" presName="conn2-1" presStyleLbl="parChTrans1D2" presStyleIdx="4" presStyleCnt="5"/>
      <dgm:spPr/>
    </dgm:pt>
    <dgm:pt modelId="{EA278C79-CC9F-42C4-A88C-97C37824D9FA}" type="pres">
      <dgm:prSet presAssocID="{0DB9FD0E-00E0-44AA-B511-D919DEA70E93}" presName="connTx" presStyleLbl="parChTrans1D2" presStyleIdx="4" presStyleCnt="5"/>
      <dgm:spPr/>
    </dgm:pt>
    <dgm:pt modelId="{8B9CF8E3-A0A3-4FD6-ACB2-4832BF01BCFF}" type="pres">
      <dgm:prSet presAssocID="{42815D51-7640-4040-9FD7-CBF4C80377E7}" presName="root2" presStyleCnt="0"/>
      <dgm:spPr/>
    </dgm:pt>
    <dgm:pt modelId="{4BF33FFB-831D-4E2E-A46A-38DFE9ADCA9B}" type="pres">
      <dgm:prSet presAssocID="{42815D51-7640-4040-9FD7-CBF4C80377E7}" presName="LevelTwoTextNode" presStyleLbl="node2" presStyleIdx="4" presStyleCnt="5">
        <dgm:presLayoutVars>
          <dgm:chPref val="3"/>
        </dgm:presLayoutVars>
      </dgm:prSet>
      <dgm:spPr/>
    </dgm:pt>
    <dgm:pt modelId="{55EF8AC8-CB97-4E2B-994A-8F05BC4FACA7}" type="pres">
      <dgm:prSet presAssocID="{42815D51-7640-4040-9FD7-CBF4C80377E7}" presName="level3hierChild" presStyleCnt="0"/>
      <dgm:spPr/>
    </dgm:pt>
  </dgm:ptLst>
  <dgm:cxnLst>
    <dgm:cxn modelId="{6A065100-EE71-4DF5-82DE-87816C81597C}" type="presOf" srcId="{42815D51-7640-4040-9FD7-CBF4C80377E7}" destId="{4BF33FFB-831D-4E2E-A46A-38DFE9ADCA9B}" srcOrd="0" destOrd="0" presId="urn:microsoft.com/office/officeart/2008/layout/HorizontalMultiLevelHierarchy"/>
    <dgm:cxn modelId="{7D32FB0A-4726-4B81-987A-FBB6863D7701}" srcId="{86072946-7311-4D7A-BC21-03698C83BB59}" destId="{4B6A9841-0358-436E-B041-BB97A5EA1C23}" srcOrd="2" destOrd="0" parTransId="{F6178A9F-2D58-4832-B4AC-ECA14C31AA23}" sibTransId="{AAA07869-45D5-48CA-B3D4-BCFD0076DA89}"/>
    <dgm:cxn modelId="{3708DA17-8487-4159-B447-EE15FCFB00CF}" srcId="{07FFD647-5900-480B-A395-B5175F95DCDD}" destId="{86072946-7311-4D7A-BC21-03698C83BB59}" srcOrd="0" destOrd="0" parTransId="{E6D51128-2F74-48CD-9E97-0FB987F9A71D}" sibTransId="{8B043E83-1712-49D5-847A-E3FADDD4CDF2}"/>
    <dgm:cxn modelId="{B002D11B-C72B-418A-BD4E-F3E6AE9BD41E}" type="presOf" srcId="{7D26AB30-83DF-4EAB-B799-73DF4C2CBDFB}" destId="{4A02D5E5-AA7A-4A9F-8F38-23BD9FF43F88}" srcOrd="1" destOrd="0" presId="urn:microsoft.com/office/officeart/2008/layout/HorizontalMultiLevelHierarchy"/>
    <dgm:cxn modelId="{A933B632-416F-42CB-9C10-9A71B6E06784}" type="presOf" srcId="{ED384025-C271-4F29-87AF-6B2BF864E3BB}" destId="{5305ADF2-1433-4F35-BC96-83B12554B2AF}" srcOrd="0" destOrd="0" presId="urn:microsoft.com/office/officeart/2008/layout/HorizontalMultiLevelHierarchy"/>
    <dgm:cxn modelId="{D39F6533-9A9B-4822-819E-C74B6A14F785}" type="presOf" srcId="{86072946-7311-4D7A-BC21-03698C83BB59}" destId="{09B88F94-AAE6-4FD2-8DCB-3E64539CB32F}" srcOrd="0" destOrd="0" presId="urn:microsoft.com/office/officeart/2008/layout/HorizontalMultiLevelHierarchy"/>
    <dgm:cxn modelId="{6E5F5136-8352-4AC1-9676-54333F0126F9}" srcId="{86072946-7311-4D7A-BC21-03698C83BB59}" destId="{42815D51-7640-4040-9FD7-CBF4C80377E7}" srcOrd="4" destOrd="0" parTransId="{0DB9FD0E-00E0-44AA-B511-D919DEA70E93}" sibTransId="{520AE6C7-A8FB-43C8-BA86-8790876DD6A6}"/>
    <dgm:cxn modelId="{B7C4E55E-A5F5-4018-B183-AC5648ECA9B8}" type="presOf" srcId="{0DB9FD0E-00E0-44AA-B511-D919DEA70E93}" destId="{EA278C79-CC9F-42C4-A88C-97C37824D9FA}" srcOrd="1" destOrd="0" presId="urn:microsoft.com/office/officeart/2008/layout/HorizontalMultiLevelHierarchy"/>
    <dgm:cxn modelId="{413BD85F-93A6-480B-905A-A105B6A8448E}" type="presOf" srcId="{07FFD647-5900-480B-A395-B5175F95DCDD}" destId="{CF1CBF68-D4EA-4F21-B523-80DB1FC78762}" srcOrd="0" destOrd="0" presId="urn:microsoft.com/office/officeart/2008/layout/HorizontalMultiLevelHierarchy"/>
    <dgm:cxn modelId="{52BCC948-CB1A-47C1-8960-8D19B931BB29}" type="presOf" srcId="{C20E2D99-5CA5-41AB-AC5B-B97CCEC4C7E8}" destId="{FEA5A3B5-FC99-4E43-8D35-D0D8C84C5A5B}" srcOrd="0" destOrd="0" presId="urn:microsoft.com/office/officeart/2008/layout/HorizontalMultiLevelHierarchy"/>
    <dgm:cxn modelId="{1D48B059-6377-4CA0-AD1D-26907D2479A8}" type="presOf" srcId="{7D26AB30-83DF-4EAB-B799-73DF4C2CBDFB}" destId="{E41674D0-93BD-4768-BA70-6F028AFC3FEF}" srcOrd="0" destOrd="0" presId="urn:microsoft.com/office/officeart/2008/layout/HorizontalMultiLevelHierarchy"/>
    <dgm:cxn modelId="{63945184-0964-4BB6-BDEE-5631B8781D1C}" srcId="{86072946-7311-4D7A-BC21-03698C83BB59}" destId="{F46563FA-57DD-48DB-A07F-B80F9F8C2A08}" srcOrd="3" destOrd="0" parTransId="{C20E2D99-5CA5-41AB-AC5B-B97CCEC4C7E8}" sibTransId="{EB0DA4CC-439F-44DF-B1E3-CEB9E2337CAE}"/>
    <dgm:cxn modelId="{D102F18B-F233-46CF-BB30-B880A7F591BA}" type="presOf" srcId="{1B9F09DC-384F-486E-BE5F-E13FB171DDE2}" destId="{E8F6D2FE-6256-43A1-A13F-0CB5C59420C5}" srcOrd="0" destOrd="0" presId="urn:microsoft.com/office/officeart/2008/layout/HorizontalMultiLevelHierarchy"/>
    <dgm:cxn modelId="{C0C35C9A-7F3F-4186-A8A2-EBD75603DA4F}" type="presOf" srcId="{0DB9FD0E-00E0-44AA-B511-D919DEA70E93}" destId="{6A2F74FE-7050-412F-96CE-9CFD19EFB5A3}" srcOrd="0" destOrd="0" presId="urn:microsoft.com/office/officeart/2008/layout/HorizontalMultiLevelHierarchy"/>
    <dgm:cxn modelId="{FB3BE9A1-0DE3-483D-9FFA-DCF5A2D94759}" type="presOf" srcId="{F46563FA-57DD-48DB-A07F-B80F9F8C2A08}" destId="{E04EE4F2-3B81-4BFA-B449-6F682C64BA29}" srcOrd="0" destOrd="0" presId="urn:microsoft.com/office/officeart/2008/layout/HorizontalMultiLevelHierarchy"/>
    <dgm:cxn modelId="{261FE7A7-44F2-47E3-841D-5DBD54F3419F}" srcId="{86072946-7311-4D7A-BC21-03698C83BB59}" destId="{ED384025-C271-4F29-87AF-6B2BF864E3BB}" srcOrd="1" destOrd="0" parTransId="{7D26AB30-83DF-4EAB-B799-73DF4C2CBDFB}" sibTransId="{682181ED-1208-44BF-AF8C-FB577B3C1CBF}"/>
    <dgm:cxn modelId="{D06AE4AC-BE1F-47EE-89DD-F4DA007BC984}" type="presOf" srcId="{F6178A9F-2D58-4832-B4AC-ECA14C31AA23}" destId="{89F20F39-84AC-4D22-B04E-1A413A0507EA}" srcOrd="1" destOrd="0" presId="urn:microsoft.com/office/officeart/2008/layout/HorizontalMultiLevelHierarchy"/>
    <dgm:cxn modelId="{3D75A3D7-3632-4E8D-83B6-FF406B9F6604}" type="presOf" srcId="{C20E2D99-5CA5-41AB-AC5B-B97CCEC4C7E8}" destId="{16B2899A-5D9C-4564-8A8E-698389A0C56C}" srcOrd="1" destOrd="0" presId="urn:microsoft.com/office/officeart/2008/layout/HorizontalMultiLevelHierarchy"/>
    <dgm:cxn modelId="{3CFF2BDE-20A7-417E-A5A0-7E5E7BB00892}" srcId="{86072946-7311-4D7A-BC21-03698C83BB59}" destId="{1B9F09DC-384F-486E-BE5F-E13FB171DDE2}" srcOrd="0" destOrd="0" parTransId="{37207611-D781-43D5-B079-54B03A0A27D0}" sibTransId="{303D79FE-1AA3-4B09-8EE9-021868722AFD}"/>
    <dgm:cxn modelId="{9393CDE2-8385-4889-9758-EFCDA516D76F}" type="presOf" srcId="{37207611-D781-43D5-B079-54B03A0A27D0}" destId="{AEB36626-95D2-48EF-AFD8-67F793C738F0}" srcOrd="1" destOrd="0" presId="urn:microsoft.com/office/officeart/2008/layout/HorizontalMultiLevelHierarchy"/>
    <dgm:cxn modelId="{80D199F3-548C-4264-96CC-18C4D8F4B453}" type="presOf" srcId="{F6178A9F-2D58-4832-B4AC-ECA14C31AA23}" destId="{DFBFAE24-CC6C-4176-8960-D20C76884008}" srcOrd="0" destOrd="0" presId="urn:microsoft.com/office/officeart/2008/layout/HorizontalMultiLevelHierarchy"/>
    <dgm:cxn modelId="{7626CDF9-FBAA-42CF-9F87-C7CF33887A6F}" type="presOf" srcId="{37207611-D781-43D5-B079-54B03A0A27D0}" destId="{88F37212-859F-4360-91D2-8482F777C2AF}" srcOrd="0" destOrd="0" presId="urn:microsoft.com/office/officeart/2008/layout/HorizontalMultiLevelHierarchy"/>
    <dgm:cxn modelId="{39E91BFF-26AA-494F-96A4-E006DFE35562}" type="presOf" srcId="{4B6A9841-0358-436E-B041-BB97A5EA1C23}" destId="{49AEF735-830E-4FA3-9353-EDA0C6174527}" srcOrd="0" destOrd="0" presId="urn:microsoft.com/office/officeart/2008/layout/HorizontalMultiLevelHierarchy"/>
    <dgm:cxn modelId="{C584348C-D70D-423A-BCCB-D9F1DA3E9AAB}" type="presParOf" srcId="{CF1CBF68-D4EA-4F21-B523-80DB1FC78762}" destId="{B7E95367-1045-46C3-AC89-510973901381}" srcOrd="0" destOrd="0" presId="urn:microsoft.com/office/officeart/2008/layout/HorizontalMultiLevelHierarchy"/>
    <dgm:cxn modelId="{F1115CD6-28B8-4A81-ADFF-113186C233B4}" type="presParOf" srcId="{B7E95367-1045-46C3-AC89-510973901381}" destId="{09B88F94-AAE6-4FD2-8DCB-3E64539CB32F}" srcOrd="0" destOrd="0" presId="urn:microsoft.com/office/officeart/2008/layout/HorizontalMultiLevelHierarchy"/>
    <dgm:cxn modelId="{7787EF98-3173-49C5-BF05-90C95A7C7925}" type="presParOf" srcId="{B7E95367-1045-46C3-AC89-510973901381}" destId="{E928C71C-DA82-41DC-BB24-4C41D440ABD5}" srcOrd="1" destOrd="0" presId="urn:microsoft.com/office/officeart/2008/layout/HorizontalMultiLevelHierarchy"/>
    <dgm:cxn modelId="{962BE861-8A74-423F-BDE8-21E085690735}" type="presParOf" srcId="{E928C71C-DA82-41DC-BB24-4C41D440ABD5}" destId="{88F37212-859F-4360-91D2-8482F777C2AF}" srcOrd="0" destOrd="0" presId="urn:microsoft.com/office/officeart/2008/layout/HorizontalMultiLevelHierarchy"/>
    <dgm:cxn modelId="{FFBA9C3D-05E7-4B1E-A6C3-A6C5112ED71B}" type="presParOf" srcId="{88F37212-859F-4360-91D2-8482F777C2AF}" destId="{AEB36626-95D2-48EF-AFD8-67F793C738F0}" srcOrd="0" destOrd="0" presId="urn:microsoft.com/office/officeart/2008/layout/HorizontalMultiLevelHierarchy"/>
    <dgm:cxn modelId="{1134F38C-E623-4548-8062-9C16D31761B2}" type="presParOf" srcId="{E928C71C-DA82-41DC-BB24-4C41D440ABD5}" destId="{C22BF3AE-906E-48BD-BD20-15F2C3F5B8EA}" srcOrd="1" destOrd="0" presId="urn:microsoft.com/office/officeart/2008/layout/HorizontalMultiLevelHierarchy"/>
    <dgm:cxn modelId="{830FD2DA-671C-4980-AD2E-2BE65265EE88}" type="presParOf" srcId="{C22BF3AE-906E-48BD-BD20-15F2C3F5B8EA}" destId="{E8F6D2FE-6256-43A1-A13F-0CB5C59420C5}" srcOrd="0" destOrd="0" presId="urn:microsoft.com/office/officeart/2008/layout/HorizontalMultiLevelHierarchy"/>
    <dgm:cxn modelId="{87F27DEF-473D-40BC-B635-6FBFDC0F8EAC}" type="presParOf" srcId="{C22BF3AE-906E-48BD-BD20-15F2C3F5B8EA}" destId="{49561377-4325-4802-9F5C-28BC8C7DAF3D}" srcOrd="1" destOrd="0" presId="urn:microsoft.com/office/officeart/2008/layout/HorizontalMultiLevelHierarchy"/>
    <dgm:cxn modelId="{C7512C25-3E04-4FDE-BC99-3BA5B40F4988}" type="presParOf" srcId="{E928C71C-DA82-41DC-BB24-4C41D440ABD5}" destId="{E41674D0-93BD-4768-BA70-6F028AFC3FEF}" srcOrd="2" destOrd="0" presId="urn:microsoft.com/office/officeart/2008/layout/HorizontalMultiLevelHierarchy"/>
    <dgm:cxn modelId="{9599091C-D07C-4A74-AF39-D91109F2A77A}" type="presParOf" srcId="{E41674D0-93BD-4768-BA70-6F028AFC3FEF}" destId="{4A02D5E5-AA7A-4A9F-8F38-23BD9FF43F88}" srcOrd="0" destOrd="0" presId="urn:microsoft.com/office/officeart/2008/layout/HorizontalMultiLevelHierarchy"/>
    <dgm:cxn modelId="{9B881884-DE1F-462B-A481-F30478BFFECC}" type="presParOf" srcId="{E928C71C-DA82-41DC-BB24-4C41D440ABD5}" destId="{AC6ADE2B-D426-4D1E-ABB5-F763AA324305}" srcOrd="3" destOrd="0" presId="urn:microsoft.com/office/officeart/2008/layout/HorizontalMultiLevelHierarchy"/>
    <dgm:cxn modelId="{FEE57537-CC86-4198-ACD1-CE5B728B1A85}" type="presParOf" srcId="{AC6ADE2B-D426-4D1E-ABB5-F763AA324305}" destId="{5305ADF2-1433-4F35-BC96-83B12554B2AF}" srcOrd="0" destOrd="0" presId="urn:microsoft.com/office/officeart/2008/layout/HorizontalMultiLevelHierarchy"/>
    <dgm:cxn modelId="{5983AB69-43BE-400B-8A82-2FBB6CD86A2A}" type="presParOf" srcId="{AC6ADE2B-D426-4D1E-ABB5-F763AA324305}" destId="{FEACC279-5A2D-43DF-BA24-7B7417B66DDB}" srcOrd="1" destOrd="0" presId="urn:microsoft.com/office/officeart/2008/layout/HorizontalMultiLevelHierarchy"/>
    <dgm:cxn modelId="{BEAF3C6D-57FC-4AE7-B338-3AF2C3628498}" type="presParOf" srcId="{E928C71C-DA82-41DC-BB24-4C41D440ABD5}" destId="{DFBFAE24-CC6C-4176-8960-D20C76884008}" srcOrd="4" destOrd="0" presId="urn:microsoft.com/office/officeart/2008/layout/HorizontalMultiLevelHierarchy"/>
    <dgm:cxn modelId="{EA89BA2A-3EC3-4F2C-A740-480595B7C611}" type="presParOf" srcId="{DFBFAE24-CC6C-4176-8960-D20C76884008}" destId="{89F20F39-84AC-4D22-B04E-1A413A0507EA}" srcOrd="0" destOrd="0" presId="urn:microsoft.com/office/officeart/2008/layout/HorizontalMultiLevelHierarchy"/>
    <dgm:cxn modelId="{87DF91C4-1493-4DD5-A8D4-DEF74EC18F67}" type="presParOf" srcId="{E928C71C-DA82-41DC-BB24-4C41D440ABD5}" destId="{757693B3-CBD6-4A22-82A0-F9BAF0CEC69F}" srcOrd="5" destOrd="0" presId="urn:microsoft.com/office/officeart/2008/layout/HorizontalMultiLevelHierarchy"/>
    <dgm:cxn modelId="{849947B5-0E23-48BE-88D5-DFAB80CF1357}" type="presParOf" srcId="{757693B3-CBD6-4A22-82A0-F9BAF0CEC69F}" destId="{49AEF735-830E-4FA3-9353-EDA0C6174527}" srcOrd="0" destOrd="0" presId="urn:microsoft.com/office/officeart/2008/layout/HorizontalMultiLevelHierarchy"/>
    <dgm:cxn modelId="{2615960D-3AE2-4A33-87BD-DFED27F923D3}" type="presParOf" srcId="{757693B3-CBD6-4A22-82A0-F9BAF0CEC69F}" destId="{57597D4E-CAF7-467B-BE1F-B5962DCC433C}" srcOrd="1" destOrd="0" presId="urn:microsoft.com/office/officeart/2008/layout/HorizontalMultiLevelHierarchy"/>
    <dgm:cxn modelId="{2230F51C-B974-43C9-A7F1-E2B1830A2229}" type="presParOf" srcId="{E928C71C-DA82-41DC-BB24-4C41D440ABD5}" destId="{FEA5A3B5-FC99-4E43-8D35-D0D8C84C5A5B}" srcOrd="6" destOrd="0" presId="urn:microsoft.com/office/officeart/2008/layout/HorizontalMultiLevelHierarchy"/>
    <dgm:cxn modelId="{9A657982-6E4D-47D6-9E1C-137B458BED1A}" type="presParOf" srcId="{FEA5A3B5-FC99-4E43-8D35-D0D8C84C5A5B}" destId="{16B2899A-5D9C-4564-8A8E-698389A0C56C}" srcOrd="0" destOrd="0" presId="urn:microsoft.com/office/officeart/2008/layout/HorizontalMultiLevelHierarchy"/>
    <dgm:cxn modelId="{68C69F57-CD18-4683-BE0B-BD45A9256C7C}" type="presParOf" srcId="{E928C71C-DA82-41DC-BB24-4C41D440ABD5}" destId="{3E314764-35BC-476C-860C-5934299465DA}" srcOrd="7" destOrd="0" presId="urn:microsoft.com/office/officeart/2008/layout/HorizontalMultiLevelHierarchy"/>
    <dgm:cxn modelId="{BD94E64B-D246-4F9F-AB66-21E6D5079919}" type="presParOf" srcId="{3E314764-35BC-476C-860C-5934299465DA}" destId="{E04EE4F2-3B81-4BFA-B449-6F682C64BA29}" srcOrd="0" destOrd="0" presId="urn:microsoft.com/office/officeart/2008/layout/HorizontalMultiLevelHierarchy"/>
    <dgm:cxn modelId="{3EBA820B-C0C5-44A3-9EF2-10FA81260FB6}" type="presParOf" srcId="{3E314764-35BC-476C-860C-5934299465DA}" destId="{8C0267F0-6D2A-4E75-A1B0-E08DBADFA176}" srcOrd="1" destOrd="0" presId="urn:microsoft.com/office/officeart/2008/layout/HorizontalMultiLevelHierarchy"/>
    <dgm:cxn modelId="{36B50094-53EB-414B-901A-8B6634E9D16E}" type="presParOf" srcId="{E928C71C-DA82-41DC-BB24-4C41D440ABD5}" destId="{6A2F74FE-7050-412F-96CE-9CFD19EFB5A3}" srcOrd="8" destOrd="0" presId="urn:microsoft.com/office/officeart/2008/layout/HorizontalMultiLevelHierarchy"/>
    <dgm:cxn modelId="{4D4786E4-3BD7-47A8-8AB3-2CF96F226CA9}" type="presParOf" srcId="{6A2F74FE-7050-412F-96CE-9CFD19EFB5A3}" destId="{EA278C79-CC9F-42C4-A88C-97C37824D9FA}" srcOrd="0" destOrd="0" presId="urn:microsoft.com/office/officeart/2008/layout/HorizontalMultiLevelHierarchy"/>
    <dgm:cxn modelId="{96A62A06-42B3-47A7-8202-9373C5BF5078}" type="presParOf" srcId="{E928C71C-DA82-41DC-BB24-4C41D440ABD5}" destId="{8B9CF8E3-A0A3-4FD6-ACB2-4832BF01BCFF}" srcOrd="9" destOrd="0" presId="urn:microsoft.com/office/officeart/2008/layout/HorizontalMultiLevelHierarchy"/>
    <dgm:cxn modelId="{0226CFD9-3DC4-4B46-8E4E-5583887F3109}" type="presParOf" srcId="{8B9CF8E3-A0A3-4FD6-ACB2-4832BF01BCFF}" destId="{4BF33FFB-831D-4E2E-A46A-38DFE9ADCA9B}" srcOrd="0" destOrd="0" presId="urn:microsoft.com/office/officeart/2008/layout/HorizontalMultiLevelHierarchy"/>
    <dgm:cxn modelId="{693DE85A-947D-4AE3-9463-07A6EEB28F6B}" type="presParOf" srcId="{8B9CF8E3-A0A3-4FD6-ACB2-4832BF01BCFF}" destId="{55EF8AC8-CB97-4E2B-994A-8F05BC4FACA7}"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57992C8-9391-4239-BA0D-A700463C15B2}"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cs-CZ"/>
        </a:p>
      </dgm:t>
    </dgm:pt>
    <dgm:pt modelId="{D623F518-5938-45BB-8DDA-9BA0DA40CC27}">
      <dgm:prSet/>
      <dgm:spPr/>
      <dgm:t>
        <a:bodyPr/>
        <a:lstStyle/>
        <a:p>
          <a:r>
            <a:rPr lang="en-US" dirty="0"/>
            <a:t>General idea: the maximization of the profit</a:t>
          </a:r>
        </a:p>
      </dgm:t>
    </dgm:pt>
    <dgm:pt modelId="{EB335EF0-7635-4B22-821F-93D1C161C768}" type="parTrans" cxnId="{81877D06-9E5C-4020-B190-B1EDA8E90623}">
      <dgm:prSet/>
      <dgm:spPr/>
      <dgm:t>
        <a:bodyPr/>
        <a:lstStyle/>
        <a:p>
          <a:endParaRPr lang="cs-CZ"/>
        </a:p>
      </dgm:t>
    </dgm:pt>
    <dgm:pt modelId="{67D71A00-B08C-4B3D-AD38-C3F908B3DB76}" type="sibTrans" cxnId="{81877D06-9E5C-4020-B190-B1EDA8E90623}">
      <dgm:prSet/>
      <dgm:spPr/>
      <dgm:t>
        <a:bodyPr/>
        <a:lstStyle/>
        <a:p>
          <a:endParaRPr lang="cs-CZ"/>
        </a:p>
      </dgm:t>
    </dgm:pt>
    <dgm:pt modelId="{43B5E704-2FF9-4AAE-A201-AAE30415BC32}">
      <dgm:prSet/>
      <dgm:spPr/>
      <dgm:t>
        <a:bodyPr/>
        <a:lstStyle/>
        <a:p>
          <a:r>
            <a:rPr lang="en-US" dirty="0"/>
            <a:t>Main goal – our version of maximization of the profit</a:t>
          </a:r>
        </a:p>
      </dgm:t>
    </dgm:pt>
    <dgm:pt modelId="{8768E85A-89C5-4EE2-A0B9-A681B6B008CC}" type="parTrans" cxnId="{B70BF29F-2284-4688-9FD2-BCD41D5F125B}">
      <dgm:prSet/>
      <dgm:spPr/>
      <dgm:t>
        <a:bodyPr/>
        <a:lstStyle/>
        <a:p>
          <a:endParaRPr lang="cs-CZ"/>
        </a:p>
      </dgm:t>
    </dgm:pt>
    <dgm:pt modelId="{9243BD9C-2227-4091-934D-6733FF9135D7}" type="sibTrans" cxnId="{B70BF29F-2284-4688-9FD2-BCD41D5F125B}">
      <dgm:prSet/>
      <dgm:spPr/>
      <dgm:t>
        <a:bodyPr/>
        <a:lstStyle/>
        <a:p>
          <a:endParaRPr lang="cs-CZ"/>
        </a:p>
      </dgm:t>
    </dgm:pt>
    <dgm:pt modelId="{C7B7E418-432A-40EB-AD3D-135560D28577}">
      <dgm:prSet/>
      <dgm:spPr/>
      <dgm:t>
        <a:bodyPr/>
        <a:lstStyle/>
        <a:p>
          <a:r>
            <a:rPr lang="en-US" dirty="0"/>
            <a:t>Analyze the possibilities – the ways how to reach the main goal</a:t>
          </a:r>
        </a:p>
      </dgm:t>
    </dgm:pt>
    <dgm:pt modelId="{339C69F6-C0B5-4C3A-A504-6805C8306F4D}" type="parTrans" cxnId="{D4956836-A512-4D77-AF2A-1876A12F93CB}">
      <dgm:prSet/>
      <dgm:spPr/>
      <dgm:t>
        <a:bodyPr/>
        <a:lstStyle/>
        <a:p>
          <a:endParaRPr lang="cs-CZ"/>
        </a:p>
      </dgm:t>
    </dgm:pt>
    <dgm:pt modelId="{26897279-BB32-4A8B-BD4A-DB175571BA40}" type="sibTrans" cxnId="{D4956836-A512-4D77-AF2A-1876A12F93CB}">
      <dgm:prSet/>
      <dgm:spPr/>
      <dgm:t>
        <a:bodyPr/>
        <a:lstStyle/>
        <a:p>
          <a:endParaRPr lang="cs-CZ"/>
        </a:p>
      </dgm:t>
    </dgm:pt>
    <dgm:pt modelId="{604CC4CD-6966-40CF-A6A9-51F335995C9C}">
      <dgm:prSet/>
      <dgm:spPr/>
      <dgm:t>
        <a:bodyPr/>
        <a:lstStyle/>
        <a:p>
          <a:r>
            <a:rPr lang="en-US" dirty="0"/>
            <a:t>Choosing the best option</a:t>
          </a:r>
        </a:p>
      </dgm:t>
    </dgm:pt>
    <dgm:pt modelId="{D1155D53-B584-4713-A7CB-26867FE7C3B2}" type="parTrans" cxnId="{E3F684CD-03E1-4115-9F74-B64C14E84B0D}">
      <dgm:prSet/>
      <dgm:spPr/>
      <dgm:t>
        <a:bodyPr/>
        <a:lstStyle/>
        <a:p>
          <a:endParaRPr lang="cs-CZ"/>
        </a:p>
      </dgm:t>
    </dgm:pt>
    <dgm:pt modelId="{E5E9762D-8D36-4F0B-8752-D93A996EF602}" type="sibTrans" cxnId="{E3F684CD-03E1-4115-9F74-B64C14E84B0D}">
      <dgm:prSet/>
      <dgm:spPr/>
      <dgm:t>
        <a:bodyPr/>
        <a:lstStyle/>
        <a:p>
          <a:endParaRPr lang="cs-CZ"/>
        </a:p>
      </dgm:t>
    </dgm:pt>
    <dgm:pt modelId="{E298590C-EE08-4E39-B670-11024403AD91}" type="pres">
      <dgm:prSet presAssocID="{557992C8-9391-4239-BA0D-A700463C15B2}" presName="linear" presStyleCnt="0">
        <dgm:presLayoutVars>
          <dgm:animLvl val="lvl"/>
          <dgm:resizeHandles val="exact"/>
        </dgm:presLayoutVars>
      </dgm:prSet>
      <dgm:spPr/>
    </dgm:pt>
    <dgm:pt modelId="{5C84C3D0-E13C-41CD-AB8F-E1F5F3ABA74A}" type="pres">
      <dgm:prSet presAssocID="{D623F518-5938-45BB-8DDA-9BA0DA40CC27}" presName="parentText" presStyleLbl="node1" presStyleIdx="0" presStyleCnt="3">
        <dgm:presLayoutVars>
          <dgm:chMax val="0"/>
          <dgm:bulletEnabled val="1"/>
        </dgm:presLayoutVars>
      </dgm:prSet>
      <dgm:spPr/>
    </dgm:pt>
    <dgm:pt modelId="{D347C37F-4A75-4311-92A8-17489BEA8514}" type="pres">
      <dgm:prSet presAssocID="{D623F518-5938-45BB-8DDA-9BA0DA40CC27}" presName="childText" presStyleLbl="revTx" presStyleIdx="0" presStyleCnt="1">
        <dgm:presLayoutVars>
          <dgm:bulletEnabled val="1"/>
        </dgm:presLayoutVars>
      </dgm:prSet>
      <dgm:spPr/>
    </dgm:pt>
    <dgm:pt modelId="{3E723740-3AAF-492E-A7AC-68398D61E8C9}" type="pres">
      <dgm:prSet presAssocID="{C7B7E418-432A-40EB-AD3D-135560D28577}" presName="parentText" presStyleLbl="node1" presStyleIdx="1" presStyleCnt="3">
        <dgm:presLayoutVars>
          <dgm:chMax val="0"/>
          <dgm:bulletEnabled val="1"/>
        </dgm:presLayoutVars>
      </dgm:prSet>
      <dgm:spPr/>
    </dgm:pt>
    <dgm:pt modelId="{6E5179EE-CDF9-4C5A-AF7D-EA2B4C9FB9CE}" type="pres">
      <dgm:prSet presAssocID="{26897279-BB32-4A8B-BD4A-DB175571BA40}" presName="spacer" presStyleCnt="0"/>
      <dgm:spPr/>
    </dgm:pt>
    <dgm:pt modelId="{3B2FD318-E95F-4528-9622-9D397717007E}" type="pres">
      <dgm:prSet presAssocID="{604CC4CD-6966-40CF-A6A9-51F335995C9C}" presName="parentText" presStyleLbl="node1" presStyleIdx="2" presStyleCnt="3">
        <dgm:presLayoutVars>
          <dgm:chMax val="0"/>
          <dgm:bulletEnabled val="1"/>
        </dgm:presLayoutVars>
      </dgm:prSet>
      <dgm:spPr/>
    </dgm:pt>
  </dgm:ptLst>
  <dgm:cxnLst>
    <dgm:cxn modelId="{81877D06-9E5C-4020-B190-B1EDA8E90623}" srcId="{557992C8-9391-4239-BA0D-A700463C15B2}" destId="{D623F518-5938-45BB-8DDA-9BA0DA40CC27}" srcOrd="0" destOrd="0" parTransId="{EB335EF0-7635-4B22-821F-93D1C161C768}" sibTransId="{67D71A00-B08C-4B3D-AD38-C3F908B3DB76}"/>
    <dgm:cxn modelId="{661CC429-E91A-467C-BB94-4D320096E20B}" type="presOf" srcId="{C7B7E418-432A-40EB-AD3D-135560D28577}" destId="{3E723740-3AAF-492E-A7AC-68398D61E8C9}" srcOrd="0" destOrd="0" presId="urn:microsoft.com/office/officeart/2005/8/layout/vList2"/>
    <dgm:cxn modelId="{D4956836-A512-4D77-AF2A-1876A12F93CB}" srcId="{557992C8-9391-4239-BA0D-A700463C15B2}" destId="{C7B7E418-432A-40EB-AD3D-135560D28577}" srcOrd="1" destOrd="0" parTransId="{339C69F6-C0B5-4C3A-A504-6805C8306F4D}" sibTransId="{26897279-BB32-4A8B-BD4A-DB175571BA40}"/>
    <dgm:cxn modelId="{21573A38-2818-476D-8C74-55CEAE423DF9}" type="presOf" srcId="{43B5E704-2FF9-4AAE-A201-AAE30415BC32}" destId="{D347C37F-4A75-4311-92A8-17489BEA8514}" srcOrd="0" destOrd="0" presId="urn:microsoft.com/office/officeart/2005/8/layout/vList2"/>
    <dgm:cxn modelId="{DE18B63E-327B-4940-81A9-8AC2B52DB09C}" type="presOf" srcId="{604CC4CD-6966-40CF-A6A9-51F335995C9C}" destId="{3B2FD318-E95F-4528-9622-9D397717007E}" srcOrd="0" destOrd="0" presId="urn:microsoft.com/office/officeart/2005/8/layout/vList2"/>
    <dgm:cxn modelId="{8CED6769-2F9A-4004-B26D-484FAF59C37A}" type="presOf" srcId="{557992C8-9391-4239-BA0D-A700463C15B2}" destId="{E298590C-EE08-4E39-B670-11024403AD91}" srcOrd="0" destOrd="0" presId="urn:microsoft.com/office/officeart/2005/8/layout/vList2"/>
    <dgm:cxn modelId="{B70BF29F-2284-4688-9FD2-BCD41D5F125B}" srcId="{D623F518-5938-45BB-8DDA-9BA0DA40CC27}" destId="{43B5E704-2FF9-4AAE-A201-AAE30415BC32}" srcOrd="0" destOrd="0" parTransId="{8768E85A-89C5-4EE2-A0B9-A681B6B008CC}" sibTransId="{9243BD9C-2227-4091-934D-6733FF9135D7}"/>
    <dgm:cxn modelId="{078EDAA0-E48C-43D1-831D-222A322F2CE7}" type="presOf" srcId="{D623F518-5938-45BB-8DDA-9BA0DA40CC27}" destId="{5C84C3D0-E13C-41CD-AB8F-E1F5F3ABA74A}" srcOrd="0" destOrd="0" presId="urn:microsoft.com/office/officeart/2005/8/layout/vList2"/>
    <dgm:cxn modelId="{E3F684CD-03E1-4115-9F74-B64C14E84B0D}" srcId="{557992C8-9391-4239-BA0D-A700463C15B2}" destId="{604CC4CD-6966-40CF-A6A9-51F335995C9C}" srcOrd="2" destOrd="0" parTransId="{D1155D53-B584-4713-A7CB-26867FE7C3B2}" sibTransId="{E5E9762D-8D36-4F0B-8752-D93A996EF602}"/>
    <dgm:cxn modelId="{01E38055-1901-450E-A412-E6339DC41D0F}" type="presParOf" srcId="{E298590C-EE08-4E39-B670-11024403AD91}" destId="{5C84C3D0-E13C-41CD-AB8F-E1F5F3ABA74A}" srcOrd="0" destOrd="0" presId="urn:microsoft.com/office/officeart/2005/8/layout/vList2"/>
    <dgm:cxn modelId="{446CE383-75CC-4022-8274-8382FE5EFFC8}" type="presParOf" srcId="{E298590C-EE08-4E39-B670-11024403AD91}" destId="{D347C37F-4A75-4311-92A8-17489BEA8514}" srcOrd="1" destOrd="0" presId="urn:microsoft.com/office/officeart/2005/8/layout/vList2"/>
    <dgm:cxn modelId="{6A497796-8DD2-46D0-BE5E-B8A6A2955AB5}" type="presParOf" srcId="{E298590C-EE08-4E39-B670-11024403AD91}" destId="{3E723740-3AAF-492E-A7AC-68398D61E8C9}" srcOrd="2" destOrd="0" presId="urn:microsoft.com/office/officeart/2005/8/layout/vList2"/>
    <dgm:cxn modelId="{71B0D044-A960-4B0A-8607-AB1EC279DCBD}" type="presParOf" srcId="{E298590C-EE08-4E39-B670-11024403AD91}" destId="{6E5179EE-CDF9-4C5A-AF7D-EA2B4C9FB9CE}" srcOrd="3" destOrd="0" presId="urn:microsoft.com/office/officeart/2005/8/layout/vList2"/>
    <dgm:cxn modelId="{94031AEB-917F-4D1B-88D0-AB22F2995BCA}" type="presParOf" srcId="{E298590C-EE08-4E39-B670-11024403AD91}" destId="{3B2FD318-E95F-4528-9622-9D397717007E}"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77C319-E462-B345-9B1F-DE9F26672A95}">
      <dsp:nvSpPr>
        <dsp:cNvPr id="0" name=""/>
        <dsp:cNvSpPr/>
      </dsp:nvSpPr>
      <dsp:spPr>
        <a:xfrm>
          <a:off x="1004" y="1087611"/>
          <a:ext cx="3917900" cy="235074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rtl="0">
            <a:lnSpc>
              <a:spcPct val="90000"/>
            </a:lnSpc>
            <a:spcBef>
              <a:spcPct val="0"/>
            </a:spcBef>
            <a:spcAft>
              <a:spcPct val="35000"/>
            </a:spcAft>
            <a:buNone/>
          </a:pPr>
          <a:r>
            <a:rPr lang="en-US" sz="3800" kern="1200" dirty="0"/>
            <a:t>Management is always important</a:t>
          </a:r>
        </a:p>
      </dsp:txBody>
      <dsp:txXfrm>
        <a:off x="1004" y="1087611"/>
        <a:ext cx="3917900" cy="2350740"/>
      </dsp:txXfrm>
    </dsp:sp>
    <dsp:sp modelId="{E62120E1-6562-004D-ABD3-DD98FCB045D8}">
      <dsp:nvSpPr>
        <dsp:cNvPr id="0" name=""/>
        <dsp:cNvSpPr/>
      </dsp:nvSpPr>
      <dsp:spPr>
        <a:xfrm>
          <a:off x="4310695" y="1087611"/>
          <a:ext cx="3917900" cy="235074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rtl="0">
            <a:lnSpc>
              <a:spcPct val="90000"/>
            </a:lnSpc>
            <a:spcBef>
              <a:spcPct val="0"/>
            </a:spcBef>
            <a:spcAft>
              <a:spcPct val="35000"/>
            </a:spcAft>
            <a:buNone/>
          </a:pPr>
          <a:r>
            <a:rPr lang="en-US" sz="3800" kern="1200" dirty="0"/>
            <a:t>Management is a M part of SSME</a:t>
          </a:r>
        </a:p>
      </dsp:txBody>
      <dsp:txXfrm>
        <a:off x="4310695" y="1087611"/>
        <a:ext cx="3917900" cy="235074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4E0B52-1428-4842-9925-8F33E0F098E1}">
      <dsp:nvSpPr>
        <dsp:cNvPr id="0" name=""/>
        <dsp:cNvSpPr/>
      </dsp:nvSpPr>
      <dsp:spPr>
        <a:xfrm>
          <a:off x="588665" y="0"/>
          <a:ext cx="6671541" cy="4968552"/>
        </a:xfrm>
        <a:prstGeom prst="rightArrow">
          <a:avLst/>
        </a:prstGeom>
        <a:solidFill>
          <a:schemeClr val="accent2">
            <a:tint val="40000"/>
            <a:hueOff val="0"/>
            <a:satOff val="0"/>
            <a:lumOff val="0"/>
            <a:alphaOff val="0"/>
          </a:schemeClr>
        </a:solid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E06BF470-263B-4F0F-A3DD-44C4279CF3E4}">
      <dsp:nvSpPr>
        <dsp:cNvPr id="0" name=""/>
        <dsp:cNvSpPr/>
      </dsp:nvSpPr>
      <dsp:spPr>
        <a:xfrm>
          <a:off x="3449" y="1490565"/>
          <a:ext cx="1508071" cy="1987420"/>
        </a:xfrm>
        <a:prstGeom prst="roundRect">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Concrete steps leading to the goal</a:t>
          </a:r>
        </a:p>
      </dsp:txBody>
      <dsp:txXfrm>
        <a:off x="77067" y="1564183"/>
        <a:ext cx="1360835" cy="1840184"/>
      </dsp:txXfrm>
    </dsp:sp>
    <dsp:sp modelId="{73C87B19-8167-4B34-B25C-6EBB00C73A97}">
      <dsp:nvSpPr>
        <dsp:cNvPr id="0" name=""/>
        <dsp:cNvSpPr/>
      </dsp:nvSpPr>
      <dsp:spPr>
        <a:xfrm>
          <a:off x="1586924" y="1490565"/>
          <a:ext cx="1508071" cy="1987420"/>
        </a:xfrm>
        <a:prstGeom prst="roundRect">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Capital (money)</a:t>
          </a:r>
        </a:p>
      </dsp:txBody>
      <dsp:txXfrm>
        <a:off x="1660542" y="1564183"/>
        <a:ext cx="1360835" cy="1840184"/>
      </dsp:txXfrm>
    </dsp:sp>
    <dsp:sp modelId="{3846CA66-C9C4-499F-BD18-6EBF2DD3548B}">
      <dsp:nvSpPr>
        <dsp:cNvPr id="0" name=""/>
        <dsp:cNvSpPr/>
      </dsp:nvSpPr>
      <dsp:spPr>
        <a:xfrm>
          <a:off x="3170400" y="1490565"/>
          <a:ext cx="1508071" cy="1987420"/>
        </a:xfrm>
        <a:prstGeom prst="round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4">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People (employees, learning courses)</a:t>
          </a:r>
        </a:p>
      </dsp:txBody>
      <dsp:txXfrm>
        <a:off x="3244018" y="1564183"/>
        <a:ext cx="1360835" cy="1840184"/>
      </dsp:txXfrm>
    </dsp:sp>
    <dsp:sp modelId="{54EA3C04-9A94-447A-97E9-079792EFC7B0}">
      <dsp:nvSpPr>
        <dsp:cNvPr id="0" name=""/>
        <dsp:cNvSpPr/>
      </dsp:nvSpPr>
      <dsp:spPr>
        <a:xfrm>
          <a:off x="4753875" y="1490565"/>
          <a:ext cx="1508071" cy="1987420"/>
        </a:xfrm>
        <a:prstGeom prst="roundRect">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5">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Planning of the capacities</a:t>
          </a:r>
        </a:p>
      </dsp:txBody>
      <dsp:txXfrm>
        <a:off x="4827493" y="1564183"/>
        <a:ext cx="1360835" cy="1840184"/>
      </dsp:txXfrm>
    </dsp:sp>
    <dsp:sp modelId="{B98550DC-0301-4806-A759-198E54D8349E}">
      <dsp:nvSpPr>
        <dsp:cNvPr id="0" name=""/>
        <dsp:cNvSpPr/>
      </dsp:nvSpPr>
      <dsp:spPr>
        <a:xfrm>
          <a:off x="6337350" y="1490565"/>
          <a:ext cx="1508071" cy="1987420"/>
        </a:xfrm>
        <a:prstGeom prst="roundRect">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6">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Process realization</a:t>
          </a:r>
        </a:p>
      </dsp:txBody>
      <dsp:txXfrm>
        <a:off x="6410968" y="1564183"/>
        <a:ext cx="1360835" cy="184018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BE12CF-B3E1-4B49-8DEA-5F581E2F7A7B}">
      <dsp:nvSpPr>
        <dsp:cNvPr id="0" name=""/>
        <dsp:cNvSpPr/>
      </dsp:nvSpPr>
      <dsp:spPr>
        <a:xfrm>
          <a:off x="0" y="109357"/>
          <a:ext cx="8229600" cy="83128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t>Realization is the sequence of transactions</a:t>
          </a:r>
        </a:p>
      </dsp:txBody>
      <dsp:txXfrm>
        <a:off x="40580" y="149937"/>
        <a:ext cx="8148440" cy="75012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F4EC8C-4DE3-4499-B875-0D4FF2B6E3F8}">
      <dsp:nvSpPr>
        <dsp:cNvPr id="0" name=""/>
        <dsp:cNvSpPr/>
      </dsp:nvSpPr>
      <dsp:spPr>
        <a:xfrm>
          <a:off x="0" y="275200"/>
          <a:ext cx="6096000" cy="171360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3117" tIns="333248" rIns="473117"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Material is transformed into intermediate product</a:t>
          </a:r>
        </a:p>
        <a:p>
          <a:pPr marL="171450" lvl="1" indent="-171450" algn="l" defTabSz="711200">
            <a:lnSpc>
              <a:spcPct val="90000"/>
            </a:lnSpc>
            <a:spcBef>
              <a:spcPct val="0"/>
            </a:spcBef>
            <a:spcAft>
              <a:spcPct val="15000"/>
            </a:spcAft>
            <a:buChar char="•"/>
          </a:pPr>
          <a:r>
            <a:rPr lang="en-US" sz="1600" kern="1200" dirty="0"/>
            <a:t>Intermediate product is transformed into final product</a:t>
          </a:r>
        </a:p>
        <a:p>
          <a:pPr marL="171450" lvl="1" indent="-171450" algn="l" defTabSz="711200">
            <a:lnSpc>
              <a:spcPct val="90000"/>
            </a:lnSpc>
            <a:spcBef>
              <a:spcPct val="0"/>
            </a:spcBef>
            <a:spcAft>
              <a:spcPct val="15000"/>
            </a:spcAft>
            <a:buChar char="•"/>
          </a:pPr>
          <a:r>
            <a:rPr lang="en-US" sz="1600" kern="1200" dirty="0"/>
            <a:t>All transform transactions must be profitable</a:t>
          </a:r>
        </a:p>
      </dsp:txBody>
      <dsp:txXfrm>
        <a:off x="0" y="275200"/>
        <a:ext cx="6096000" cy="1713600"/>
      </dsp:txXfrm>
    </dsp:sp>
    <dsp:sp modelId="{D780FB0A-C6B0-439D-B539-262C98833A8F}">
      <dsp:nvSpPr>
        <dsp:cNvPr id="0" name=""/>
        <dsp:cNvSpPr/>
      </dsp:nvSpPr>
      <dsp:spPr>
        <a:xfrm>
          <a:off x="304800" y="39039"/>
          <a:ext cx="4267200" cy="4723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711200">
            <a:lnSpc>
              <a:spcPct val="90000"/>
            </a:lnSpc>
            <a:spcBef>
              <a:spcPct val="0"/>
            </a:spcBef>
            <a:spcAft>
              <a:spcPct val="35000"/>
            </a:spcAft>
            <a:buNone/>
          </a:pPr>
          <a:r>
            <a:rPr lang="en-US" sz="1600" kern="1200" dirty="0"/>
            <a:t>In the „goods“ economy</a:t>
          </a:r>
        </a:p>
      </dsp:txBody>
      <dsp:txXfrm>
        <a:off x="327857" y="62096"/>
        <a:ext cx="4221086" cy="426206"/>
      </dsp:txXfrm>
    </dsp:sp>
    <dsp:sp modelId="{419C6E10-7E68-4A59-9A7E-DB98C45DB533}">
      <dsp:nvSpPr>
        <dsp:cNvPr id="0" name=""/>
        <dsp:cNvSpPr/>
      </dsp:nvSpPr>
      <dsp:spPr>
        <a:xfrm>
          <a:off x="0" y="2311360"/>
          <a:ext cx="6096000" cy="171360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3117" tIns="333248" rIns="473117"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Goal is split into tasks need to be done</a:t>
          </a:r>
        </a:p>
        <a:p>
          <a:pPr marL="171450" lvl="1" indent="-171450" algn="l" defTabSz="711200">
            <a:lnSpc>
              <a:spcPct val="90000"/>
            </a:lnSpc>
            <a:spcBef>
              <a:spcPct val="0"/>
            </a:spcBef>
            <a:spcAft>
              <a:spcPct val="15000"/>
            </a:spcAft>
            <a:buChar char="•"/>
          </a:pPr>
          <a:r>
            <a:rPr lang="en-US" sz="1600" kern="1200" dirty="0"/>
            <a:t>Those tasks need to be completed in specific sequence</a:t>
          </a:r>
        </a:p>
        <a:p>
          <a:pPr marL="171450" lvl="1" indent="-171450" algn="l" defTabSz="711200">
            <a:lnSpc>
              <a:spcPct val="90000"/>
            </a:lnSpc>
            <a:spcBef>
              <a:spcPct val="0"/>
            </a:spcBef>
            <a:spcAft>
              <a:spcPct val="15000"/>
            </a:spcAft>
            <a:buChar char="•"/>
          </a:pPr>
          <a:r>
            <a:rPr lang="en-US" sz="1600" kern="1200" dirty="0"/>
            <a:t>All tasks must be profitable</a:t>
          </a:r>
        </a:p>
      </dsp:txBody>
      <dsp:txXfrm>
        <a:off x="0" y="2311360"/>
        <a:ext cx="6096000" cy="1713600"/>
      </dsp:txXfrm>
    </dsp:sp>
    <dsp:sp modelId="{339EF851-FB8F-4A55-896E-4C82123B5568}">
      <dsp:nvSpPr>
        <dsp:cNvPr id="0" name=""/>
        <dsp:cNvSpPr/>
      </dsp:nvSpPr>
      <dsp:spPr>
        <a:xfrm>
          <a:off x="304800" y="2075200"/>
          <a:ext cx="4267200" cy="4723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711200">
            <a:lnSpc>
              <a:spcPct val="90000"/>
            </a:lnSpc>
            <a:spcBef>
              <a:spcPct val="0"/>
            </a:spcBef>
            <a:spcAft>
              <a:spcPct val="35000"/>
            </a:spcAft>
            <a:buNone/>
          </a:pPr>
          <a:r>
            <a:rPr lang="en-US" sz="1600" kern="1200" dirty="0"/>
            <a:t>In the service economy</a:t>
          </a:r>
        </a:p>
      </dsp:txBody>
      <dsp:txXfrm>
        <a:off x="327857" y="2098257"/>
        <a:ext cx="4221086" cy="42620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AECBB3-8F2D-47F6-BE89-8FC0EA2A092C}">
      <dsp:nvSpPr>
        <dsp:cNvPr id="0" name=""/>
        <dsp:cNvSpPr/>
      </dsp:nvSpPr>
      <dsp:spPr>
        <a:xfrm>
          <a:off x="0" y="294501"/>
          <a:ext cx="8229600" cy="91728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Need to control realization process</a:t>
          </a:r>
        </a:p>
      </dsp:txBody>
      <dsp:txXfrm>
        <a:off x="44778" y="339279"/>
        <a:ext cx="8140044" cy="827724"/>
      </dsp:txXfrm>
    </dsp:sp>
    <dsp:sp modelId="{928798C6-89E5-4191-9DD5-9370F90B9FC1}">
      <dsp:nvSpPr>
        <dsp:cNvPr id="0" name=""/>
        <dsp:cNvSpPr/>
      </dsp:nvSpPr>
      <dsp:spPr>
        <a:xfrm>
          <a:off x="0" y="1303941"/>
          <a:ext cx="8229600" cy="91728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kern="1200" dirty="0"/>
            <a:t>The part of the realization</a:t>
          </a:r>
          <a:endParaRPr lang="en-US" sz="3200" kern="1200" dirty="0"/>
        </a:p>
      </dsp:txBody>
      <dsp:txXfrm>
        <a:off x="44778" y="1348719"/>
        <a:ext cx="8140044" cy="827724"/>
      </dsp:txXfrm>
    </dsp:sp>
    <dsp:sp modelId="{B0F2105E-1F0D-4999-8347-5B5F0A92E713}">
      <dsp:nvSpPr>
        <dsp:cNvPr id="0" name=""/>
        <dsp:cNvSpPr/>
      </dsp:nvSpPr>
      <dsp:spPr>
        <a:xfrm>
          <a:off x="0" y="2221221"/>
          <a:ext cx="8229600" cy="1092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dirty="0"/>
            <a:t>Control, if the realization goes in the right way</a:t>
          </a:r>
        </a:p>
        <a:p>
          <a:pPr marL="228600" lvl="1" indent="-228600" algn="l" defTabSz="1111250">
            <a:lnSpc>
              <a:spcPct val="90000"/>
            </a:lnSpc>
            <a:spcBef>
              <a:spcPct val="0"/>
            </a:spcBef>
            <a:spcAft>
              <a:spcPct val="20000"/>
            </a:spcAft>
            <a:buChar char="•"/>
          </a:pPr>
          <a:r>
            <a:rPr lang="en-US" sz="2500" kern="1200" dirty="0"/>
            <a:t>Reaction to mistakes or deviations</a:t>
          </a:r>
        </a:p>
      </dsp:txBody>
      <dsp:txXfrm>
        <a:off x="0" y="2221221"/>
        <a:ext cx="8229600" cy="1092960"/>
      </dsp:txXfrm>
    </dsp:sp>
    <dsp:sp modelId="{8E42FE5E-72E5-4BC7-A5F1-D2047EF01704}">
      <dsp:nvSpPr>
        <dsp:cNvPr id="0" name=""/>
        <dsp:cNvSpPr/>
      </dsp:nvSpPr>
      <dsp:spPr>
        <a:xfrm>
          <a:off x="0" y="3314181"/>
          <a:ext cx="8229600" cy="91728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Control after realization is not effective</a:t>
          </a:r>
        </a:p>
      </dsp:txBody>
      <dsp:txXfrm>
        <a:off x="44778" y="3358959"/>
        <a:ext cx="8140044" cy="82772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B7D6AA-C71A-4981-B2F6-7F7D74F955ED}">
      <dsp:nvSpPr>
        <dsp:cNvPr id="0" name=""/>
        <dsp:cNvSpPr/>
      </dsp:nvSpPr>
      <dsp:spPr>
        <a:xfrm>
          <a:off x="0" y="92046"/>
          <a:ext cx="8229600" cy="74529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All phases need to be coordinated</a:t>
          </a:r>
        </a:p>
      </dsp:txBody>
      <dsp:txXfrm>
        <a:off x="36382" y="128428"/>
        <a:ext cx="8156836" cy="672526"/>
      </dsp:txXfrm>
    </dsp:sp>
    <dsp:sp modelId="{666CEB78-25A8-4A50-93F5-63724F23E411}">
      <dsp:nvSpPr>
        <dsp:cNvPr id="0" name=""/>
        <dsp:cNvSpPr/>
      </dsp:nvSpPr>
      <dsp:spPr>
        <a:xfrm>
          <a:off x="0" y="912216"/>
          <a:ext cx="8229600" cy="74529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Important is not only the task itself</a:t>
          </a:r>
        </a:p>
      </dsp:txBody>
      <dsp:txXfrm>
        <a:off x="36382" y="948598"/>
        <a:ext cx="8156836" cy="672526"/>
      </dsp:txXfrm>
    </dsp:sp>
    <dsp:sp modelId="{2B4B5491-7D85-4BC1-9728-C3C10CA07B82}">
      <dsp:nvSpPr>
        <dsp:cNvPr id="0" name=""/>
        <dsp:cNvSpPr/>
      </dsp:nvSpPr>
      <dsp:spPr>
        <a:xfrm>
          <a:off x="0" y="1732386"/>
          <a:ext cx="8229600" cy="74529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Important is also:</a:t>
          </a:r>
        </a:p>
      </dsp:txBody>
      <dsp:txXfrm>
        <a:off x="36382" y="1768768"/>
        <a:ext cx="8156836" cy="672526"/>
      </dsp:txXfrm>
    </dsp:sp>
    <dsp:sp modelId="{30F3FD7C-FAC0-490C-8298-3C089B4D3C90}">
      <dsp:nvSpPr>
        <dsp:cNvPr id="0" name=""/>
        <dsp:cNvSpPr/>
      </dsp:nvSpPr>
      <dsp:spPr>
        <a:xfrm>
          <a:off x="0" y="2477676"/>
          <a:ext cx="8229600" cy="12109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dirty="0"/>
            <a:t>The order of tasks</a:t>
          </a:r>
        </a:p>
        <a:p>
          <a:pPr marL="228600" lvl="1" indent="-228600" algn="l" defTabSz="889000">
            <a:lnSpc>
              <a:spcPct val="90000"/>
            </a:lnSpc>
            <a:spcBef>
              <a:spcPct val="0"/>
            </a:spcBef>
            <a:spcAft>
              <a:spcPct val="20000"/>
            </a:spcAft>
            <a:buChar char="•"/>
          </a:pPr>
          <a:r>
            <a:rPr lang="en-US" sz="2000" kern="1200" dirty="0"/>
            <a:t>Relationships between the departments of the company or organization</a:t>
          </a:r>
        </a:p>
      </dsp:txBody>
      <dsp:txXfrm>
        <a:off x="0" y="2477676"/>
        <a:ext cx="8229600" cy="1210949"/>
      </dsp:txXfrm>
    </dsp:sp>
    <dsp:sp modelId="{5E5C5F95-31BF-418C-BC75-48F02C697601}">
      <dsp:nvSpPr>
        <dsp:cNvPr id="0" name=""/>
        <dsp:cNvSpPr/>
      </dsp:nvSpPr>
      <dsp:spPr>
        <a:xfrm>
          <a:off x="0" y="3688626"/>
          <a:ext cx="8229600" cy="74529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Communication process</a:t>
          </a:r>
        </a:p>
      </dsp:txBody>
      <dsp:txXfrm>
        <a:off x="36382" y="3725008"/>
        <a:ext cx="8156836" cy="67252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C3A3DD-5270-43D5-9209-3AFD097A57D5}">
      <dsp:nvSpPr>
        <dsp:cNvPr id="0" name=""/>
        <dsp:cNvSpPr/>
      </dsp:nvSpPr>
      <dsp:spPr>
        <a:xfrm>
          <a:off x="1440160" y="0"/>
          <a:ext cx="5256583" cy="5256583"/>
        </a:xfrm>
        <a:prstGeom prst="ellipse">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Other information systems </a:t>
          </a:r>
        </a:p>
      </dsp:txBody>
      <dsp:txXfrm>
        <a:off x="3333581" y="262829"/>
        <a:ext cx="1469740" cy="788487"/>
      </dsp:txXfrm>
    </dsp:sp>
    <dsp:sp modelId="{2ABF78E9-6A2A-49E3-8538-13C6DED00D2D}">
      <dsp:nvSpPr>
        <dsp:cNvPr id="0" name=""/>
        <dsp:cNvSpPr/>
      </dsp:nvSpPr>
      <dsp:spPr>
        <a:xfrm>
          <a:off x="1965818" y="1051316"/>
          <a:ext cx="4205267" cy="4205267"/>
        </a:xfrm>
        <a:prstGeom prst="ellipse">
          <a:avLst/>
        </a:prstGeom>
        <a:gradFill rotWithShape="0">
          <a:gsLst>
            <a:gs pos="0">
              <a:schemeClr val="accent2">
                <a:hueOff val="-6721062"/>
                <a:satOff val="2923"/>
                <a:lumOff val="850"/>
                <a:alphaOff val="0"/>
                <a:shade val="15000"/>
                <a:satMod val="180000"/>
              </a:schemeClr>
            </a:gs>
            <a:gs pos="50000">
              <a:schemeClr val="accent2">
                <a:hueOff val="-6721062"/>
                <a:satOff val="2923"/>
                <a:lumOff val="850"/>
                <a:alphaOff val="0"/>
                <a:shade val="45000"/>
                <a:satMod val="170000"/>
              </a:schemeClr>
            </a:gs>
            <a:gs pos="70000">
              <a:schemeClr val="accent2">
                <a:hueOff val="-6721062"/>
                <a:satOff val="2923"/>
                <a:lumOff val="850"/>
                <a:alphaOff val="0"/>
                <a:tint val="99000"/>
                <a:shade val="65000"/>
                <a:satMod val="155000"/>
              </a:schemeClr>
            </a:gs>
            <a:gs pos="100000">
              <a:schemeClr val="accent2">
                <a:hueOff val="-6721062"/>
                <a:satOff val="2923"/>
                <a:lumOff val="85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6721062"/>
              <a:satOff val="2923"/>
              <a:lumOff val="85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ERP and CRM</a:t>
          </a:r>
        </a:p>
      </dsp:txBody>
      <dsp:txXfrm>
        <a:off x="3333581" y="1303632"/>
        <a:ext cx="1469740" cy="756948"/>
      </dsp:txXfrm>
    </dsp:sp>
    <dsp:sp modelId="{EF98E17F-247D-4BCB-9E60-327A5EE4F751}">
      <dsp:nvSpPr>
        <dsp:cNvPr id="0" name=""/>
        <dsp:cNvSpPr/>
      </dsp:nvSpPr>
      <dsp:spPr>
        <a:xfrm>
          <a:off x="2491476" y="2102633"/>
          <a:ext cx="3153950" cy="3153950"/>
        </a:xfrm>
        <a:prstGeom prst="ellipse">
          <a:avLst/>
        </a:prstGeom>
        <a:gradFill rotWithShape="0">
          <a:gsLst>
            <a:gs pos="0">
              <a:schemeClr val="accent2">
                <a:hueOff val="-13442124"/>
                <a:satOff val="5846"/>
                <a:lumOff val="1700"/>
                <a:alphaOff val="0"/>
                <a:shade val="15000"/>
                <a:satMod val="180000"/>
              </a:schemeClr>
            </a:gs>
            <a:gs pos="50000">
              <a:schemeClr val="accent2">
                <a:hueOff val="-13442124"/>
                <a:satOff val="5846"/>
                <a:lumOff val="1700"/>
                <a:alphaOff val="0"/>
                <a:shade val="45000"/>
                <a:satMod val="170000"/>
              </a:schemeClr>
            </a:gs>
            <a:gs pos="70000">
              <a:schemeClr val="accent2">
                <a:hueOff val="-13442124"/>
                <a:satOff val="5846"/>
                <a:lumOff val="1700"/>
                <a:alphaOff val="0"/>
                <a:tint val="99000"/>
                <a:shade val="65000"/>
                <a:satMod val="155000"/>
              </a:schemeClr>
            </a:gs>
            <a:gs pos="100000">
              <a:schemeClr val="accent2">
                <a:hueOff val="-13442124"/>
                <a:satOff val="5846"/>
                <a:lumOff val="170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13442124"/>
              <a:satOff val="5846"/>
              <a:lumOff val="170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Controlling</a:t>
          </a:r>
        </a:p>
      </dsp:txBody>
      <dsp:txXfrm>
        <a:off x="3333581" y="2339179"/>
        <a:ext cx="1469740" cy="709638"/>
      </dsp:txXfrm>
    </dsp:sp>
    <dsp:sp modelId="{97673C82-3B81-4F98-9913-4FB59393B792}">
      <dsp:nvSpPr>
        <dsp:cNvPr id="0" name=""/>
        <dsp:cNvSpPr/>
      </dsp:nvSpPr>
      <dsp:spPr>
        <a:xfrm>
          <a:off x="3017135" y="3153950"/>
          <a:ext cx="2102633" cy="2102633"/>
        </a:xfrm>
        <a:prstGeom prst="ellipse">
          <a:avLst/>
        </a:prstGeom>
        <a:gradFill rotWithShape="0">
          <a:gsLst>
            <a:gs pos="0">
              <a:schemeClr val="accent2">
                <a:hueOff val="-20163186"/>
                <a:satOff val="8769"/>
                <a:lumOff val="2550"/>
                <a:alphaOff val="0"/>
                <a:shade val="15000"/>
                <a:satMod val="180000"/>
              </a:schemeClr>
            </a:gs>
            <a:gs pos="50000">
              <a:schemeClr val="accent2">
                <a:hueOff val="-20163186"/>
                <a:satOff val="8769"/>
                <a:lumOff val="2550"/>
                <a:alphaOff val="0"/>
                <a:shade val="45000"/>
                <a:satMod val="170000"/>
              </a:schemeClr>
            </a:gs>
            <a:gs pos="70000">
              <a:schemeClr val="accent2">
                <a:hueOff val="-20163186"/>
                <a:satOff val="8769"/>
                <a:lumOff val="2550"/>
                <a:alphaOff val="0"/>
                <a:tint val="99000"/>
                <a:shade val="65000"/>
                <a:satMod val="155000"/>
              </a:schemeClr>
            </a:gs>
            <a:gs pos="100000">
              <a:schemeClr val="accent2">
                <a:hueOff val="-20163186"/>
                <a:satOff val="8769"/>
                <a:lumOff val="255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20163186"/>
              <a:satOff val="8769"/>
              <a:lumOff val="255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Bookkeeping</a:t>
          </a:r>
        </a:p>
      </dsp:txBody>
      <dsp:txXfrm>
        <a:off x="3325058" y="3679608"/>
        <a:ext cx="1486786" cy="105131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7E5940-E123-487A-8F3E-6EBDDB2BD85F}">
      <dsp:nvSpPr>
        <dsp:cNvPr id="0" name=""/>
        <dsp:cNvSpPr/>
      </dsp:nvSpPr>
      <dsp:spPr>
        <a:xfrm>
          <a:off x="0" y="175285"/>
          <a:ext cx="8229600" cy="54463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What are the goals?</a:t>
          </a:r>
        </a:p>
      </dsp:txBody>
      <dsp:txXfrm>
        <a:off x="26587" y="201872"/>
        <a:ext cx="8176426" cy="491461"/>
      </dsp:txXfrm>
    </dsp:sp>
    <dsp:sp modelId="{5281F3E8-380A-490C-AE01-306343A7174B}">
      <dsp:nvSpPr>
        <dsp:cNvPr id="0" name=""/>
        <dsp:cNvSpPr/>
      </dsp:nvSpPr>
      <dsp:spPr>
        <a:xfrm>
          <a:off x="0" y="774640"/>
          <a:ext cx="8229600" cy="54463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Who makes the decision?</a:t>
          </a:r>
        </a:p>
      </dsp:txBody>
      <dsp:txXfrm>
        <a:off x="26587" y="801227"/>
        <a:ext cx="8176426" cy="491461"/>
      </dsp:txXfrm>
    </dsp:sp>
    <dsp:sp modelId="{4D80B370-BFF8-45A4-B759-395E99CE1D4B}">
      <dsp:nvSpPr>
        <dsp:cNvPr id="0" name=""/>
        <dsp:cNvSpPr/>
      </dsp:nvSpPr>
      <dsp:spPr>
        <a:xfrm>
          <a:off x="0" y="1373995"/>
          <a:ext cx="8229600" cy="54463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Who participate on the profit?</a:t>
          </a:r>
        </a:p>
      </dsp:txBody>
      <dsp:txXfrm>
        <a:off x="26587" y="1400582"/>
        <a:ext cx="8176426" cy="491461"/>
      </dsp:txXfrm>
    </dsp:sp>
    <dsp:sp modelId="{9291F5D3-C836-4207-994A-4D025CB732AA}">
      <dsp:nvSpPr>
        <dsp:cNvPr id="0" name=""/>
        <dsp:cNvSpPr/>
      </dsp:nvSpPr>
      <dsp:spPr>
        <a:xfrm>
          <a:off x="0" y="1973350"/>
          <a:ext cx="8229600" cy="54463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Shareholders</a:t>
          </a:r>
        </a:p>
      </dsp:txBody>
      <dsp:txXfrm>
        <a:off x="26587" y="1999937"/>
        <a:ext cx="8176426" cy="491461"/>
      </dsp:txXfrm>
    </dsp:sp>
    <dsp:sp modelId="{FB6718FA-9569-4622-8F38-5AD03B079EE6}">
      <dsp:nvSpPr>
        <dsp:cNvPr id="0" name=""/>
        <dsp:cNvSpPr/>
      </dsp:nvSpPr>
      <dsp:spPr>
        <a:xfrm>
          <a:off x="0" y="2517985"/>
          <a:ext cx="8229600" cy="963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kern="1200" dirty="0"/>
            <a:t>Are owners of the company</a:t>
          </a:r>
        </a:p>
        <a:p>
          <a:pPr marL="114300" lvl="1" indent="-114300" algn="l" defTabSz="666750">
            <a:lnSpc>
              <a:spcPct val="90000"/>
            </a:lnSpc>
            <a:spcBef>
              <a:spcPct val="0"/>
            </a:spcBef>
            <a:spcAft>
              <a:spcPct val="20000"/>
            </a:spcAft>
            <a:buChar char="•"/>
          </a:pPr>
          <a:r>
            <a:rPr lang="en-US" sz="1500" kern="1200" dirty="0"/>
            <a:t>They are unique decision making (or management, nominated by the owners)</a:t>
          </a:r>
        </a:p>
        <a:p>
          <a:pPr marL="114300" lvl="1" indent="-114300" algn="l" defTabSz="666750">
            <a:lnSpc>
              <a:spcPct val="90000"/>
            </a:lnSpc>
            <a:spcBef>
              <a:spcPct val="0"/>
            </a:spcBef>
            <a:spcAft>
              <a:spcPct val="20000"/>
            </a:spcAft>
            <a:buChar char="•"/>
          </a:pPr>
          <a:r>
            <a:rPr lang="en-US" sz="1500" kern="1200" dirty="0"/>
            <a:t>Profit belongs to owners</a:t>
          </a:r>
        </a:p>
      </dsp:txBody>
      <dsp:txXfrm>
        <a:off x="0" y="2517985"/>
        <a:ext cx="8229600" cy="963585"/>
      </dsp:txXfrm>
    </dsp:sp>
    <dsp:sp modelId="{DCB935FB-9AA4-43B2-994F-60E3F3BE86C2}">
      <dsp:nvSpPr>
        <dsp:cNvPr id="0" name=""/>
        <dsp:cNvSpPr/>
      </dsp:nvSpPr>
      <dsp:spPr>
        <a:xfrm>
          <a:off x="0" y="3481570"/>
          <a:ext cx="8229600" cy="54463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Stakeholders</a:t>
          </a:r>
        </a:p>
      </dsp:txBody>
      <dsp:txXfrm>
        <a:off x="26587" y="3508157"/>
        <a:ext cx="8176426" cy="491461"/>
      </dsp:txXfrm>
    </dsp:sp>
    <dsp:sp modelId="{DCC17F08-2986-4ECB-9D56-987D8D7800D3}">
      <dsp:nvSpPr>
        <dsp:cNvPr id="0" name=""/>
        <dsp:cNvSpPr/>
      </dsp:nvSpPr>
      <dsp:spPr>
        <a:xfrm>
          <a:off x="0" y="4026205"/>
          <a:ext cx="8229600" cy="324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kern="1200" dirty="0"/>
            <a:t>All groups, who are interested in the company</a:t>
          </a:r>
        </a:p>
      </dsp:txBody>
      <dsp:txXfrm>
        <a:off x="0" y="4026205"/>
        <a:ext cx="8229600" cy="32447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74CE17-67FA-4F10-A087-F21D45B7CC14}">
      <dsp:nvSpPr>
        <dsp:cNvPr id="0" name=""/>
        <dsp:cNvSpPr/>
      </dsp:nvSpPr>
      <dsp:spPr>
        <a:xfrm rot="21300000">
          <a:off x="84130" y="748168"/>
          <a:ext cx="4296235" cy="375871"/>
        </a:xfrm>
        <a:prstGeom prst="mathMinus">
          <a:avLst/>
        </a:prstGeom>
        <a:gradFill rotWithShape="0">
          <a:gsLst>
            <a:gs pos="0">
              <a:schemeClr val="accent3">
                <a:tint val="40000"/>
                <a:hueOff val="0"/>
                <a:satOff val="0"/>
                <a:lumOff val="0"/>
                <a:alphaOff val="0"/>
                <a:shade val="15000"/>
                <a:satMod val="180000"/>
              </a:schemeClr>
            </a:gs>
            <a:gs pos="50000">
              <a:schemeClr val="accent3">
                <a:tint val="40000"/>
                <a:hueOff val="0"/>
                <a:satOff val="0"/>
                <a:lumOff val="0"/>
                <a:alphaOff val="0"/>
                <a:shade val="45000"/>
                <a:satMod val="170000"/>
              </a:schemeClr>
            </a:gs>
            <a:gs pos="70000">
              <a:schemeClr val="accent3">
                <a:tint val="40000"/>
                <a:hueOff val="0"/>
                <a:satOff val="0"/>
                <a:lumOff val="0"/>
                <a:alphaOff val="0"/>
                <a:tint val="99000"/>
                <a:shade val="65000"/>
                <a:satMod val="155000"/>
              </a:schemeClr>
            </a:gs>
            <a:gs pos="100000">
              <a:schemeClr val="accent3">
                <a:tint val="40000"/>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tint val="40000"/>
              <a:hueOff val="0"/>
              <a:satOff val="0"/>
              <a:lumOff val="0"/>
              <a:alphaOff val="0"/>
              <a:satMod val="300000"/>
            </a:schemeClr>
          </a:contourClr>
        </a:sp3d>
      </dsp:spPr>
      <dsp:style>
        <a:lnRef idx="0">
          <a:scrgbClr r="0" g="0" b="0"/>
        </a:lnRef>
        <a:fillRef idx="3">
          <a:scrgbClr r="0" g="0" b="0"/>
        </a:fillRef>
        <a:effectRef idx="3">
          <a:scrgbClr r="0" g="0" b="0"/>
        </a:effectRef>
        <a:fontRef idx="minor"/>
      </dsp:style>
    </dsp:sp>
    <dsp:sp modelId="{836B2D93-8E0C-4EA4-B691-49548686F0CA}">
      <dsp:nvSpPr>
        <dsp:cNvPr id="0" name=""/>
        <dsp:cNvSpPr/>
      </dsp:nvSpPr>
      <dsp:spPr>
        <a:xfrm>
          <a:off x="535739" y="93610"/>
          <a:ext cx="1339348" cy="748883"/>
        </a:xfrm>
        <a:prstGeom prst="downArrow">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FBE694E7-71A1-4762-8A4E-88D80F64D201}">
      <dsp:nvSpPr>
        <dsp:cNvPr id="0" name=""/>
        <dsp:cNvSpPr/>
      </dsp:nvSpPr>
      <dsp:spPr>
        <a:xfrm>
          <a:off x="2366182" y="0"/>
          <a:ext cx="1428638" cy="786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Customers</a:t>
          </a:r>
        </a:p>
      </dsp:txBody>
      <dsp:txXfrm>
        <a:off x="2366182" y="0"/>
        <a:ext cx="1428638" cy="786327"/>
      </dsp:txXfrm>
    </dsp:sp>
    <dsp:sp modelId="{9D9F645F-7529-4ABA-8944-51D1614DFCEA}">
      <dsp:nvSpPr>
        <dsp:cNvPr id="0" name=""/>
        <dsp:cNvSpPr/>
      </dsp:nvSpPr>
      <dsp:spPr>
        <a:xfrm>
          <a:off x="2589407" y="1029714"/>
          <a:ext cx="1339348" cy="748883"/>
        </a:xfrm>
        <a:prstGeom prst="upArrow">
          <a:avLst/>
        </a:prstGeom>
        <a:gradFill rotWithShape="0">
          <a:gsLst>
            <a:gs pos="0">
              <a:schemeClr val="accent3">
                <a:hueOff val="11624607"/>
                <a:satOff val="-37145"/>
                <a:lumOff val="-9412"/>
                <a:alphaOff val="0"/>
                <a:shade val="15000"/>
                <a:satMod val="180000"/>
              </a:schemeClr>
            </a:gs>
            <a:gs pos="50000">
              <a:schemeClr val="accent3">
                <a:hueOff val="11624607"/>
                <a:satOff val="-37145"/>
                <a:lumOff val="-9412"/>
                <a:alphaOff val="0"/>
                <a:shade val="45000"/>
                <a:satMod val="170000"/>
              </a:schemeClr>
            </a:gs>
            <a:gs pos="70000">
              <a:schemeClr val="accent3">
                <a:hueOff val="11624607"/>
                <a:satOff val="-37145"/>
                <a:lumOff val="-9412"/>
                <a:alphaOff val="0"/>
                <a:tint val="99000"/>
                <a:shade val="65000"/>
                <a:satMod val="155000"/>
              </a:schemeClr>
            </a:gs>
            <a:gs pos="100000">
              <a:schemeClr val="accent3">
                <a:hueOff val="11624607"/>
                <a:satOff val="-37145"/>
                <a:lumOff val="-9412"/>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hueOff val="11624607"/>
              <a:satOff val="-37145"/>
              <a:lumOff val="-9412"/>
              <a:alphaOff val="0"/>
              <a:satMod val="300000"/>
            </a:schemeClr>
          </a:contourClr>
        </a:sp3d>
      </dsp:spPr>
      <dsp:style>
        <a:lnRef idx="0">
          <a:scrgbClr r="0" g="0" b="0"/>
        </a:lnRef>
        <a:fillRef idx="3">
          <a:scrgbClr r="0" g="0" b="0"/>
        </a:fillRef>
        <a:effectRef idx="3">
          <a:scrgbClr r="0" g="0" b="0"/>
        </a:effectRef>
        <a:fontRef idx="minor">
          <a:schemeClr val="lt1"/>
        </a:fontRef>
      </dsp:style>
    </dsp:sp>
    <dsp:sp modelId="{95F968DE-F691-459E-8A9A-535DCC99A55F}">
      <dsp:nvSpPr>
        <dsp:cNvPr id="0" name=""/>
        <dsp:cNvSpPr/>
      </dsp:nvSpPr>
      <dsp:spPr>
        <a:xfrm>
          <a:off x="669674" y="1085880"/>
          <a:ext cx="1428638" cy="786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Employees</a:t>
          </a:r>
        </a:p>
      </dsp:txBody>
      <dsp:txXfrm>
        <a:off x="669674" y="1085880"/>
        <a:ext cx="1428638" cy="786327"/>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74CE17-67FA-4F10-A087-F21D45B7CC14}">
      <dsp:nvSpPr>
        <dsp:cNvPr id="0" name=""/>
        <dsp:cNvSpPr/>
      </dsp:nvSpPr>
      <dsp:spPr>
        <a:xfrm rot="21300000">
          <a:off x="84130" y="748168"/>
          <a:ext cx="4296235" cy="375871"/>
        </a:xfrm>
        <a:prstGeom prst="mathMinus">
          <a:avLst/>
        </a:prstGeom>
        <a:gradFill rotWithShape="0">
          <a:gsLst>
            <a:gs pos="0">
              <a:schemeClr val="accent3">
                <a:tint val="40000"/>
                <a:hueOff val="0"/>
                <a:satOff val="0"/>
                <a:lumOff val="0"/>
                <a:alphaOff val="0"/>
                <a:shade val="15000"/>
                <a:satMod val="180000"/>
              </a:schemeClr>
            </a:gs>
            <a:gs pos="50000">
              <a:schemeClr val="accent3">
                <a:tint val="40000"/>
                <a:hueOff val="0"/>
                <a:satOff val="0"/>
                <a:lumOff val="0"/>
                <a:alphaOff val="0"/>
                <a:shade val="45000"/>
                <a:satMod val="170000"/>
              </a:schemeClr>
            </a:gs>
            <a:gs pos="70000">
              <a:schemeClr val="accent3">
                <a:tint val="40000"/>
                <a:hueOff val="0"/>
                <a:satOff val="0"/>
                <a:lumOff val="0"/>
                <a:alphaOff val="0"/>
                <a:tint val="99000"/>
                <a:shade val="65000"/>
                <a:satMod val="155000"/>
              </a:schemeClr>
            </a:gs>
            <a:gs pos="100000">
              <a:schemeClr val="accent3">
                <a:tint val="40000"/>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tint val="40000"/>
              <a:hueOff val="0"/>
              <a:satOff val="0"/>
              <a:lumOff val="0"/>
              <a:alphaOff val="0"/>
              <a:satMod val="300000"/>
            </a:schemeClr>
          </a:contourClr>
        </a:sp3d>
      </dsp:spPr>
      <dsp:style>
        <a:lnRef idx="0">
          <a:scrgbClr r="0" g="0" b="0"/>
        </a:lnRef>
        <a:fillRef idx="3">
          <a:scrgbClr r="0" g="0" b="0"/>
        </a:fillRef>
        <a:effectRef idx="3">
          <a:scrgbClr r="0" g="0" b="0"/>
        </a:effectRef>
        <a:fontRef idx="minor"/>
      </dsp:style>
    </dsp:sp>
    <dsp:sp modelId="{836B2D93-8E0C-4EA4-B691-49548686F0CA}">
      <dsp:nvSpPr>
        <dsp:cNvPr id="0" name=""/>
        <dsp:cNvSpPr/>
      </dsp:nvSpPr>
      <dsp:spPr>
        <a:xfrm>
          <a:off x="535739" y="93610"/>
          <a:ext cx="1339348" cy="748883"/>
        </a:xfrm>
        <a:prstGeom prst="downArrow">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FBE694E7-71A1-4762-8A4E-88D80F64D201}">
      <dsp:nvSpPr>
        <dsp:cNvPr id="0" name=""/>
        <dsp:cNvSpPr/>
      </dsp:nvSpPr>
      <dsp:spPr>
        <a:xfrm>
          <a:off x="2366182" y="0"/>
          <a:ext cx="1428638" cy="786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dirty="0"/>
            <a:t>Owners</a:t>
          </a:r>
        </a:p>
      </dsp:txBody>
      <dsp:txXfrm>
        <a:off x="2366182" y="0"/>
        <a:ext cx="1428638" cy="786327"/>
      </dsp:txXfrm>
    </dsp:sp>
    <dsp:sp modelId="{9D9F645F-7529-4ABA-8944-51D1614DFCEA}">
      <dsp:nvSpPr>
        <dsp:cNvPr id="0" name=""/>
        <dsp:cNvSpPr/>
      </dsp:nvSpPr>
      <dsp:spPr>
        <a:xfrm>
          <a:off x="2589407" y="1029714"/>
          <a:ext cx="1339348" cy="748883"/>
        </a:xfrm>
        <a:prstGeom prst="upArrow">
          <a:avLst/>
        </a:prstGeom>
        <a:gradFill rotWithShape="0">
          <a:gsLst>
            <a:gs pos="0">
              <a:schemeClr val="accent3">
                <a:hueOff val="11624607"/>
                <a:satOff val="-37145"/>
                <a:lumOff val="-9412"/>
                <a:alphaOff val="0"/>
                <a:shade val="15000"/>
                <a:satMod val="180000"/>
              </a:schemeClr>
            </a:gs>
            <a:gs pos="50000">
              <a:schemeClr val="accent3">
                <a:hueOff val="11624607"/>
                <a:satOff val="-37145"/>
                <a:lumOff val="-9412"/>
                <a:alphaOff val="0"/>
                <a:shade val="45000"/>
                <a:satMod val="170000"/>
              </a:schemeClr>
            </a:gs>
            <a:gs pos="70000">
              <a:schemeClr val="accent3">
                <a:hueOff val="11624607"/>
                <a:satOff val="-37145"/>
                <a:lumOff val="-9412"/>
                <a:alphaOff val="0"/>
                <a:tint val="99000"/>
                <a:shade val="65000"/>
                <a:satMod val="155000"/>
              </a:schemeClr>
            </a:gs>
            <a:gs pos="100000">
              <a:schemeClr val="accent3">
                <a:hueOff val="11624607"/>
                <a:satOff val="-37145"/>
                <a:lumOff val="-9412"/>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hueOff val="11624607"/>
              <a:satOff val="-37145"/>
              <a:lumOff val="-9412"/>
              <a:alphaOff val="0"/>
              <a:satMod val="300000"/>
            </a:schemeClr>
          </a:contourClr>
        </a:sp3d>
      </dsp:spPr>
      <dsp:style>
        <a:lnRef idx="0">
          <a:scrgbClr r="0" g="0" b="0"/>
        </a:lnRef>
        <a:fillRef idx="3">
          <a:scrgbClr r="0" g="0" b="0"/>
        </a:fillRef>
        <a:effectRef idx="3">
          <a:scrgbClr r="0" g="0" b="0"/>
        </a:effectRef>
        <a:fontRef idx="minor">
          <a:schemeClr val="lt1"/>
        </a:fontRef>
      </dsp:style>
    </dsp:sp>
    <dsp:sp modelId="{95F968DE-F691-459E-8A9A-535DCC99A55F}">
      <dsp:nvSpPr>
        <dsp:cNvPr id="0" name=""/>
        <dsp:cNvSpPr/>
      </dsp:nvSpPr>
      <dsp:spPr>
        <a:xfrm>
          <a:off x="669674" y="1085880"/>
          <a:ext cx="1428638" cy="786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dirty="0"/>
            <a:t>Others</a:t>
          </a:r>
        </a:p>
      </dsp:txBody>
      <dsp:txXfrm>
        <a:off x="669674" y="1085880"/>
        <a:ext cx="1428638" cy="7863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314F27-1197-2B45-8873-4694C589186D}">
      <dsp:nvSpPr>
        <dsp:cNvPr id="0" name=""/>
        <dsp:cNvSpPr/>
      </dsp:nvSpPr>
      <dsp:spPr>
        <a:xfrm>
          <a:off x="40" y="85687"/>
          <a:ext cx="3845569" cy="6048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rtl="0">
            <a:lnSpc>
              <a:spcPct val="90000"/>
            </a:lnSpc>
            <a:spcBef>
              <a:spcPct val="0"/>
            </a:spcBef>
            <a:spcAft>
              <a:spcPct val="35000"/>
            </a:spcAft>
            <a:buNone/>
          </a:pPr>
          <a:r>
            <a:rPr lang="en-US" sz="2100" kern="1200" dirty="0"/>
            <a:t>To introduce</a:t>
          </a:r>
        </a:p>
      </dsp:txBody>
      <dsp:txXfrm>
        <a:off x="40" y="85687"/>
        <a:ext cx="3845569" cy="604800"/>
      </dsp:txXfrm>
    </dsp:sp>
    <dsp:sp modelId="{6D3622F9-A231-2F40-8BD1-6F08302C9DA3}">
      <dsp:nvSpPr>
        <dsp:cNvPr id="0" name=""/>
        <dsp:cNvSpPr/>
      </dsp:nvSpPr>
      <dsp:spPr>
        <a:xfrm>
          <a:off x="40" y="690487"/>
          <a:ext cx="3845569" cy="415044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kern="1200" dirty="0"/>
            <a:t>essence of management of sustainably successful companies</a:t>
          </a:r>
        </a:p>
        <a:p>
          <a:pPr marL="228600" lvl="1" indent="-228600" algn="l" defTabSz="933450" rtl="0">
            <a:lnSpc>
              <a:spcPct val="90000"/>
            </a:lnSpc>
            <a:spcBef>
              <a:spcPct val="0"/>
            </a:spcBef>
            <a:spcAft>
              <a:spcPct val="15000"/>
            </a:spcAft>
            <a:buChar char="•"/>
          </a:pPr>
          <a:r>
            <a:rPr lang="en-US" sz="2100" kern="1200" dirty="0"/>
            <a:t>main aspects, which cause problems in company management</a:t>
          </a:r>
        </a:p>
        <a:p>
          <a:pPr marL="228600" lvl="1" indent="-228600" algn="l" defTabSz="933450" rtl="0">
            <a:lnSpc>
              <a:spcPct val="90000"/>
            </a:lnSpc>
            <a:spcBef>
              <a:spcPct val="0"/>
            </a:spcBef>
            <a:spcAft>
              <a:spcPct val="15000"/>
            </a:spcAft>
            <a:buChar char="•"/>
          </a:pPr>
          <a:r>
            <a:rPr lang="en-US" sz="2100" kern="1200" dirty="0"/>
            <a:t>methods and tools for identification and elimination of such problems</a:t>
          </a:r>
        </a:p>
      </dsp:txBody>
      <dsp:txXfrm>
        <a:off x="40" y="690487"/>
        <a:ext cx="3845569" cy="4150440"/>
      </dsp:txXfrm>
    </dsp:sp>
    <dsp:sp modelId="{3EBB3F65-2CF7-FE46-BD1F-595CE9492923}">
      <dsp:nvSpPr>
        <dsp:cNvPr id="0" name=""/>
        <dsp:cNvSpPr/>
      </dsp:nvSpPr>
      <dsp:spPr>
        <a:xfrm>
          <a:off x="4383989" y="85687"/>
          <a:ext cx="3845569" cy="604800"/>
        </a:xfrm>
        <a:prstGeom prst="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rtl="0">
            <a:lnSpc>
              <a:spcPct val="90000"/>
            </a:lnSpc>
            <a:spcBef>
              <a:spcPct val="0"/>
            </a:spcBef>
            <a:spcAft>
              <a:spcPct val="35000"/>
            </a:spcAft>
            <a:buNone/>
          </a:pPr>
          <a:r>
            <a:rPr lang="en-US" sz="2100" kern="1200" dirty="0"/>
            <a:t>You will understand</a:t>
          </a:r>
        </a:p>
      </dsp:txBody>
      <dsp:txXfrm>
        <a:off x="4383989" y="85687"/>
        <a:ext cx="3845569" cy="604800"/>
      </dsp:txXfrm>
    </dsp:sp>
    <dsp:sp modelId="{8EC07530-C9BC-7F43-8BBD-E9B9F3D94572}">
      <dsp:nvSpPr>
        <dsp:cNvPr id="0" name=""/>
        <dsp:cNvSpPr/>
      </dsp:nvSpPr>
      <dsp:spPr>
        <a:xfrm>
          <a:off x="4383989" y="690487"/>
          <a:ext cx="3845569" cy="415044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kern="1200" noProof="0" dirty="0"/>
            <a:t>enterprise organization</a:t>
          </a:r>
        </a:p>
        <a:p>
          <a:pPr marL="228600" lvl="1" indent="-228600" algn="l" defTabSz="933450" rtl="0">
            <a:lnSpc>
              <a:spcPct val="90000"/>
            </a:lnSpc>
            <a:spcBef>
              <a:spcPct val="0"/>
            </a:spcBef>
            <a:spcAft>
              <a:spcPct val="15000"/>
            </a:spcAft>
            <a:buChar char="•"/>
          </a:pPr>
          <a:r>
            <a:rPr lang="en-US" sz="2100" kern="1200" noProof="0" dirty="0"/>
            <a:t>management processes</a:t>
          </a:r>
        </a:p>
        <a:p>
          <a:pPr marL="228600" lvl="1" indent="-228600" algn="l" defTabSz="933450" rtl="0">
            <a:lnSpc>
              <a:spcPct val="90000"/>
            </a:lnSpc>
            <a:spcBef>
              <a:spcPct val="0"/>
            </a:spcBef>
            <a:spcAft>
              <a:spcPct val="15000"/>
            </a:spcAft>
            <a:buChar char="•"/>
          </a:pPr>
          <a:r>
            <a:rPr lang="en-US" sz="2100" kern="1200" noProof="0" dirty="0"/>
            <a:t>service background</a:t>
          </a:r>
        </a:p>
        <a:p>
          <a:pPr marL="228600" lvl="1" indent="-228600" algn="l" defTabSz="933450" rtl="0">
            <a:lnSpc>
              <a:spcPct val="90000"/>
            </a:lnSpc>
            <a:spcBef>
              <a:spcPct val="0"/>
            </a:spcBef>
            <a:spcAft>
              <a:spcPct val="15000"/>
            </a:spcAft>
            <a:buChar char="•"/>
          </a:pPr>
          <a:r>
            <a:rPr lang="en-US" sz="2100" kern="1200" noProof="0" dirty="0"/>
            <a:t>the value of human uniqueness</a:t>
          </a:r>
        </a:p>
      </dsp:txBody>
      <dsp:txXfrm>
        <a:off x="4383989" y="690487"/>
        <a:ext cx="3845569" cy="41504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3A019-0A49-3C40-AA65-27C028A03E84}">
      <dsp:nvSpPr>
        <dsp:cNvPr id="0" name=""/>
        <dsp:cNvSpPr/>
      </dsp:nvSpPr>
      <dsp:spPr>
        <a:xfrm>
          <a:off x="40" y="603403"/>
          <a:ext cx="3845569" cy="11808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91592" tIns="166624" rIns="291592" bIns="166624" numCol="1" spcCol="1270" anchor="ctr" anchorCtr="0">
          <a:noAutofit/>
        </a:bodyPr>
        <a:lstStyle/>
        <a:p>
          <a:pPr marL="0" lvl="0" indent="0" algn="ctr" defTabSz="1822450" rtl="0">
            <a:lnSpc>
              <a:spcPct val="90000"/>
            </a:lnSpc>
            <a:spcBef>
              <a:spcPct val="0"/>
            </a:spcBef>
            <a:spcAft>
              <a:spcPct val="35000"/>
            </a:spcAft>
            <a:buNone/>
          </a:pPr>
          <a:r>
            <a:rPr lang="en-US" sz="4100" kern="1200" dirty="0"/>
            <a:t>Lectures</a:t>
          </a:r>
        </a:p>
      </dsp:txBody>
      <dsp:txXfrm>
        <a:off x="40" y="603403"/>
        <a:ext cx="3845569" cy="1180800"/>
      </dsp:txXfrm>
    </dsp:sp>
    <dsp:sp modelId="{2569091A-2DA1-8142-BA5E-0F8ADAFD7B0D}">
      <dsp:nvSpPr>
        <dsp:cNvPr id="0" name=""/>
        <dsp:cNvSpPr/>
      </dsp:nvSpPr>
      <dsp:spPr>
        <a:xfrm>
          <a:off x="40" y="1784204"/>
          <a:ext cx="3845569" cy="2138355"/>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18694" tIns="218694" rIns="291592" bIns="328041" numCol="1" spcCol="1270" anchor="t" anchorCtr="0">
          <a:noAutofit/>
        </a:bodyPr>
        <a:lstStyle/>
        <a:p>
          <a:pPr marL="285750" lvl="1" indent="-285750" algn="l" defTabSz="1822450" rtl="0">
            <a:lnSpc>
              <a:spcPct val="90000"/>
            </a:lnSpc>
            <a:spcBef>
              <a:spcPct val="0"/>
            </a:spcBef>
            <a:spcAft>
              <a:spcPct val="15000"/>
            </a:spcAft>
            <a:buChar char="•"/>
          </a:pPr>
          <a:r>
            <a:rPr lang="en-US" sz="4100" kern="1200" dirty="0"/>
            <a:t>Theory</a:t>
          </a:r>
        </a:p>
        <a:p>
          <a:pPr marL="285750" lvl="1" indent="-285750" algn="l" defTabSz="1822450" rtl="0">
            <a:lnSpc>
              <a:spcPct val="90000"/>
            </a:lnSpc>
            <a:spcBef>
              <a:spcPct val="0"/>
            </a:spcBef>
            <a:spcAft>
              <a:spcPct val="15000"/>
            </a:spcAft>
            <a:buChar char="•"/>
          </a:pPr>
          <a:r>
            <a:rPr lang="en-US" sz="4100" kern="1200" dirty="0"/>
            <a:t>Examples</a:t>
          </a:r>
        </a:p>
      </dsp:txBody>
      <dsp:txXfrm>
        <a:off x="40" y="1784204"/>
        <a:ext cx="3845569" cy="2138355"/>
      </dsp:txXfrm>
    </dsp:sp>
    <dsp:sp modelId="{438005FB-DA9C-1345-BA1D-8BAC6F2BFC99}">
      <dsp:nvSpPr>
        <dsp:cNvPr id="0" name=""/>
        <dsp:cNvSpPr/>
      </dsp:nvSpPr>
      <dsp:spPr>
        <a:xfrm>
          <a:off x="4383989" y="603403"/>
          <a:ext cx="3845569" cy="11808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91592" tIns="166624" rIns="291592" bIns="166624" numCol="1" spcCol="1270" anchor="ctr" anchorCtr="0">
          <a:noAutofit/>
        </a:bodyPr>
        <a:lstStyle/>
        <a:p>
          <a:pPr marL="0" lvl="0" indent="0" algn="ctr" defTabSz="1822450" rtl="0">
            <a:lnSpc>
              <a:spcPct val="90000"/>
            </a:lnSpc>
            <a:spcBef>
              <a:spcPct val="0"/>
            </a:spcBef>
            <a:spcAft>
              <a:spcPct val="35000"/>
            </a:spcAft>
            <a:buNone/>
          </a:pPr>
          <a:r>
            <a:rPr lang="en-US" sz="4100" kern="1200" dirty="0"/>
            <a:t>Seminars</a:t>
          </a:r>
        </a:p>
      </dsp:txBody>
      <dsp:txXfrm>
        <a:off x="4383989" y="603403"/>
        <a:ext cx="3845569" cy="1180800"/>
      </dsp:txXfrm>
    </dsp:sp>
    <dsp:sp modelId="{ED48337D-6AF7-A048-8355-7DB9BC432599}">
      <dsp:nvSpPr>
        <dsp:cNvPr id="0" name=""/>
        <dsp:cNvSpPr/>
      </dsp:nvSpPr>
      <dsp:spPr>
        <a:xfrm>
          <a:off x="4383989" y="1784204"/>
          <a:ext cx="3845569" cy="2138355"/>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18694" tIns="218694" rIns="291592" bIns="328041" numCol="1" spcCol="1270" anchor="t" anchorCtr="0">
          <a:noAutofit/>
        </a:bodyPr>
        <a:lstStyle/>
        <a:p>
          <a:pPr marL="285750" lvl="1" indent="-285750" algn="l" defTabSz="1822450" rtl="0">
            <a:lnSpc>
              <a:spcPct val="90000"/>
            </a:lnSpc>
            <a:spcBef>
              <a:spcPct val="0"/>
            </a:spcBef>
            <a:spcAft>
              <a:spcPct val="15000"/>
            </a:spcAft>
            <a:buChar char="•"/>
          </a:pPr>
          <a:r>
            <a:rPr lang="en-US" sz="4100" kern="1200" dirty="0"/>
            <a:t>Training</a:t>
          </a:r>
        </a:p>
        <a:p>
          <a:pPr marL="285750" lvl="1" indent="-285750" algn="l" defTabSz="1822450" rtl="0">
            <a:lnSpc>
              <a:spcPct val="90000"/>
            </a:lnSpc>
            <a:spcBef>
              <a:spcPct val="0"/>
            </a:spcBef>
            <a:spcAft>
              <a:spcPct val="15000"/>
            </a:spcAft>
            <a:buChar char="•"/>
          </a:pPr>
          <a:r>
            <a:rPr lang="en-US" sz="4100" kern="1200" dirty="0"/>
            <a:t>Discussions</a:t>
          </a:r>
        </a:p>
      </dsp:txBody>
      <dsp:txXfrm>
        <a:off x="4383989" y="1784204"/>
        <a:ext cx="3845569" cy="21383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6B7D32-4EDF-F543-9129-367D30D0FA1E}">
      <dsp:nvSpPr>
        <dsp:cNvPr id="0" name=""/>
        <dsp:cNvSpPr/>
      </dsp:nvSpPr>
      <dsp:spPr>
        <a:xfrm>
          <a:off x="0" y="0"/>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kern="1200" dirty="0"/>
            <a:t>Management by Competencies </a:t>
          </a:r>
        </a:p>
        <a:p>
          <a:pPr marL="0" lvl="0" indent="0" algn="l" defTabSz="1155700" rtl="0">
            <a:lnSpc>
              <a:spcPct val="90000"/>
            </a:lnSpc>
            <a:spcBef>
              <a:spcPct val="0"/>
            </a:spcBef>
            <a:spcAft>
              <a:spcPct val="35000"/>
            </a:spcAft>
            <a:buNone/>
          </a:pPr>
          <a:r>
            <a:rPr lang="en-US" sz="2000" kern="1200" dirty="0"/>
            <a:t>J. </a:t>
          </a:r>
          <a:r>
            <a:rPr lang="en-US" sz="2000" kern="1200" dirty="0" err="1"/>
            <a:t>Plamínek</a:t>
          </a:r>
          <a:r>
            <a:rPr lang="en-US" sz="2000" kern="1200" dirty="0"/>
            <a:t>, R. </a:t>
          </a:r>
          <a:r>
            <a:rPr lang="en-US" sz="2000" kern="1200" dirty="0" err="1"/>
            <a:t>Fišer</a:t>
          </a:r>
          <a:r>
            <a:rPr lang="en-US" sz="2000" kern="1200" dirty="0"/>
            <a:t> – Czech only</a:t>
          </a:r>
        </a:p>
      </dsp:txBody>
      <dsp:txXfrm>
        <a:off x="1787356" y="0"/>
        <a:ext cx="6442243" cy="1414363"/>
      </dsp:txXfrm>
    </dsp:sp>
    <dsp:sp modelId="{0AA1362F-1393-AD47-A85F-629E93AC843A}">
      <dsp:nvSpPr>
        <dsp:cNvPr id="0" name=""/>
        <dsp:cNvSpPr/>
      </dsp:nvSpPr>
      <dsp:spPr>
        <a:xfrm>
          <a:off x="556389" y="141436"/>
          <a:ext cx="816014" cy="1131490"/>
        </a:xfrm>
        <a:prstGeom prst="roundRect">
          <a:avLst>
            <a:gd name="adj" fmla="val 10000"/>
          </a:avLst>
        </a:prstGeom>
        <a:blipFill rotWithShape="0">
          <a:blip xmlns:r="http://schemas.openxmlformats.org/officeDocument/2006/relationships" r:embed="rId1"/>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95B4CC0-C2DD-254D-A73D-826D79234865}">
      <dsp:nvSpPr>
        <dsp:cNvPr id="0" name=""/>
        <dsp:cNvSpPr/>
      </dsp:nvSpPr>
      <dsp:spPr>
        <a:xfrm>
          <a:off x="0" y="15557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kern="1200" dirty="0"/>
            <a:t>Leading of people, teams, and companies </a:t>
          </a:r>
        </a:p>
        <a:p>
          <a:pPr marL="0" lvl="0" indent="0" algn="l" defTabSz="1155700" rtl="0">
            <a:lnSpc>
              <a:spcPct val="90000"/>
            </a:lnSpc>
            <a:spcBef>
              <a:spcPct val="0"/>
            </a:spcBef>
            <a:spcAft>
              <a:spcPct val="35000"/>
            </a:spcAft>
            <a:buNone/>
          </a:pPr>
          <a:r>
            <a:rPr lang="en-US" sz="2000" kern="1200" dirty="0"/>
            <a:t>J. </a:t>
          </a:r>
          <a:r>
            <a:rPr lang="en-US" sz="2000" kern="1200" dirty="0" err="1"/>
            <a:t>Plamínek</a:t>
          </a:r>
          <a:r>
            <a:rPr lang="en-US" sz="2000" kern="1200" dirty="0"/>
            <a:t> – Czech only</a:t>
          </a:r>
        </a:p>
      </dsp:txBody>
      <dsp:txXfrm>
        <a:off x="1787356" y="1555799"/>
        <a:ext cx="6442243" cy="1414363"/>
      </dsp:txXfrm>
    </dsp:sp>
    <dsp:sp modelId="{0372806E-D1F0-0840-988D-0F8C211613FF}">
      <dsp:nvSpPr>
        <dsp:cNvPr id="0" name=""/>
        <dsp:cNvSpPr/>
      </dsp:nvSpPr>
      <dsp:spPr>
        <a:xfrm>
          <a:off x="567145" y="1697236"/>
          <a:ext cx="794502" cy="1131490"/>
        </a:xfrm>
        <a:prstGeom prst="roundRect">
          <a:avLst>
            <a:gd name="adj" fmla="val 10000"/>
          </a:avLst>
        </a:prstGeom>
        <a:blipFill rotWithShape="0">
          <a:blip xmlns:r="http://schemas.openxmlformats.org/officeDocument/2006/relationships" r:embed="rId2"/>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06E5B57A-A348-694D-8E0C-5B2BAE2D3298}">
      <dsp:nvSpPr>
        <dsp:cNvPr id="0" name=""/>
        <dsp:cNvSpPr/>
      </dsp:nvSpPr>
      <dsp:spPr>
        <a:xfrm>
          <a:off x="0" y="31115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en-US" sz="2700" kern="1200" dirty="0"/>
            <a:t>Problem solving and decision making </a:t>
          </a:r>
        </a:p>
        <a:p>
          <a:pPr marL="0" lvl="0" indent="0" algn="l" defTabSz="1200150" rtl="0">
            <a:lnSpc>
              <a:spcPct val="90000"/>
            </a:lnSpc>
            <a:spcBef>
              <a:spcPct val="0"/>
            </a:spcBef>
            <a:spcAft>
              <a:spcPct val="35000"/>
            </a:spcAft>
            <a:buNone/>
          </a:pPr>
          <a:r>
            <a:rPr lang="en-US" sz="2000" kern="1200" dirty="0"/>
            <a:t>J. </a:t>
          </a:r>
          <a:r>
            <a:rPr lang="en-US" sz="2000" kern="1200" dirty="0" err="1"/>
            <a:t>Plamínek</a:t>
          </a:r>
          <a:r>
            <a:rPr lang="en-US" sz="2000" kern="1200" dirty="0"/>
            <a:t> – Czech only</a:t>
          </a:r>
        </a:p>
      </dsp:txBody>
      <dsp:txXfrm>
        <a:off x="1787356" y="3111599"/>
        <a:ext cx="6442243" cy="1414363"/>
      </dsp:txXfrm>
    </dsp:sp>
    <dsp:sp modelId="{9CBCBD01-8D04-B743-8AD7-A74CE1332065}">
      <dsp:nvSpPr>
        <dsp:cNvPr id="0" name=""/>
        <dsp:cNvSpPr/>
      </dsp:nvSpPr>
      <dsp:spPr>
        <a:xfrm>
          <a:off x="543707" y="3253035"/>
          <a:ext cx="841377" cy="1131490"/>
        </a:xfrm>
        <a:prstGeom prst="roundRect">
          <a:avLst>
            <a:gd name="adj" fmla="val 10000"/>
          </a:avLst>
        </a:prstGeom>
        <a:blipFill rotWithShape="0">
          <a:blip xmlns:r="http://schemas.openxmlformats.org/officeDocument/2006/relationships" r:embed="rId3"/>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389FA8-F2BD-BA41-8B45-45559D73D217}">
      <dsp:nvSpPr>
        <dsp:cNvPr id="0" name=""/>
        <dsp:cNvSpPr/>
      </dsp:nvSpPr>
      <dsp:spPr>
        <a:xfrm>
          <a:off x="0" y="0"/>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n-US" sz="2500" kern="1200" dirty="0"/>
            <a:t>Synergistic management</a:t>
          </a:r>
        </a:p>
        <a:p>
          <a:pPr marL="0" lvl="0" indent="0" algn="l" defTabSz="1111250" rtl="0">
            <a:lnSpc>
              <a:spcPct val="90000"/>
            </a:lnSpc>
            <a:spcBef>
              <a:spcPct val="0"/>
            </a:spcBef>
            <a:spcAft>
              <a:spcPct val="35000"/>
            </a:spcAft>
            <a:buNone/>
          </a:pPr>
          <a:r>
            <a:rPr lang="en-US" sz="2000" kern="1200" dirty="0"/>
            <a:t>J. </a:t>
          </a:r>
          <a:r>
            <a:rPr lang="en-US" sz="2000" kern="1200" dirty="0" err="1"/>
            <a:t>Plamínek</a:t>
          </a:r>
          <a:r>
            <a:rPr lang="en-US" sz="2000" kern="1200" dirty="0"/>
            <a:t> - Czech only</a:t>
          </a:r>
        </a:p>
      </dsp:txBody>
      <dsp:txXfrm>
        <a:off x="1787356" y="0"/>
        <a:ext cx="6442243" cy="1414363"/>
      </dsp:txXfrm>
    </dsp:sp>
    <dsp:sp modelId="{EAD0A2E9-D6F4-A947-9439-B9479A954B16}">
      <dsp:nvSpPr>
        <dsp:cNvPr id="0" name=""/>
        <dsp:cNvSpPr/>
      </dsp:nvSpPr>
      <dsp:spPr>
        <a:xfrm>
          <a:off x="703188" y="141436"/>
          <a:ext cx="522415" cy="1131490"/>
        </a:xfrm>
        <a:prstGeom prst="roundRect">
          <a:avLst>
            <a:gd name="adj" fmla="val 10000"/>
          </a:avLst>
        </a:prstGeom>
        <a:blipFill rotWithShape="0">
          <a:blip xmlns:r="http://schemas.openxmlformats.org/officeDocument/2006/relationships" r:embed="rId1"/>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57CC9D8-4301-314E-B3AF-B6F79A71192E}">
      <dsp:nvSpPr>
        <dsp:cNvPr id="0" name=""/>
        <dsp:cNvSpPr/>
      </dsp:nvSpPr>
      <dsp:spPr>
        <a:xfrm>
          <a:off x="0" y="15557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n-US" sz="2500" kern="1200" dirty="0"/>
            <a:t>Theory of Constraints </a:t>
          </a:r>
        </a:p>
        <a:p>
          <a:pPr marL="0" lvl="0" indent="0" algn="l" defTabSz="1111250" rtl="0">
            <a:lnSpc>
              <a:spcPct val="90000"/>
            </a:lnSpc>
            <a:spcBef>
              <a:spcPct val="0"/>
            </a:spcBef>
            <a:spcAft>
              <a:spcPct val="35000"/>
            </a:spcAft>
            <a:buNone/>
          </a:pPr>
          <a:r>
            <a:rPr lang="en-US" sz="2000" kern="1200" dirty="0" err="1"/>
            <a:t>Elyiahu</a:t>
          </a:r>
          <a:r>
            <a:rPr lang="en-US" sz="2000" kern="1200" dirty="0"/>
            <a:t> M. </a:t>
          </a:r>
          <a:r>
            <a:rPr lang="en-US" sz="2000" kern="1200" dirty="0" err="1"/>
            <a:t>Goldratt</a:t>
          </a:r>
          <a:endParaRPr lang="en-US" sz="2000" kern="1200" dirty="0"/>
        </a:p>
      </dsp:txBody>
      <dsp:txXfrm>
        <a:off x="1787356" y="1555799"/>
        <a:ext cx="6442243" cy="1414363"/>
      </dsp:txXfrm>
    </dsp:sp>
    <dsp:sp modelId="{BD34B32F-592E-9F44-8AC7-645F99CD715A}">
      <dsp:nvSpPr>
        <dsp:cNvPr id="0" name=""/>
        <dsp:cNvSpPr/>
      </dsp:nvSpPr>
      <dsp:spPr>
        <a:xfrm>
          <a:off x="670904" y="1697236"/>
          <a:ext cx="586984" cy="1131490"/>
        </a:xfrm>
        <a:prstGeom prst="roundRect">
          <a:avLst>
            <a:gd name="adj" fmla="val 10000"/>
          </a:avLst>
        </a:prstGeom>
        <a:blipFill rotWithShape="0">
          <a:blip xmlns:r="http://schemas.openxmlformats.org/officeDocument/2006/relationships" r:embed="rId2"/>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B9B17370-21F9-D64A-BFDB-E32500DBA78E}">
      <dsp:nvSpPr>
        <dsp:cNvPr id="0" name=""/>
        <dsp:cNvSpPr/>
      </dsp:nvSpPr>
      <dsp:spPr>
        <a:xfrm>
          <a:off x="0" y="31115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kern="1200" dirty="0"/>
            <a:t>The Quiet Leadership </a:t>
          </a:r>
        </a:p>
        <a:p>
          <a:pPr marL="0" lvl="0" indent="0" algn="l" defTabSz="889000" rtl="0">
            <a:lnSpc>
              <a:spcPct val="90000"/>
            </a:lnSpc>
            <a:spcBef>
              <a:spcPct val="0"/>
            </a:spcBef>
            <a:spcAft>
              <a:spcPct val="35000"/>
            </a:spcAft>
            <a:buNone/>
          </a:pPr>
          <a:r>
            <a:rPr lang="en-US" sz="2000" kern="1200" dirty="0"/>
            <a:t>D. Rock</a:t>
          </a:r>
        </a:p>
      </dsp:txBody>
      <dsp:txXfrm>
        <a:off x="1787356" y="3111599"/>
        <a:ext cx="6442243" cy="1414363"/>
      </dsp:txXfrm>
    </dsp:sp>
    <dsp:sp modelId="{7B7E86C6-AA50-7445-A1E7-CD615B96C952}">
      <dsp:nvSpPr>
        <dsp:cNvPr id="0" name=""/>
        <dsp:cNvSpPr/>
      </dsp:nvSpPr>
      <dsp:spPr>
        <a:xfrm>
          <a:off x="590435" y="3253035"/>
          <a:ext cx="747922" cy="1131490"/>
        </a:xfrm>
        <a:prstGeom prst="roundRect">
          <a:avLst>
            <a:gd name="adj" fmla="val 10000"/>
          </a:avLst>
        </a:prstGeom>
        <a:blipFill rotWithShape="0">
          <a:blip xmlns:r="http://schemas.openxmlformats.org/officeDocument/2006/relationships" r:embed="rId3"/>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3696B0-9CA9-464B-AE60-AC58D9EE941F}">
      <dsp:nvSpPr>
        <dsp:cNvPr id="0" name=""/>
        <dsp:cNvSpPr/>
      </dsp:nvSpPr>
      <dsp:spPr>
        <a:xfrm>
          <a:off x="5277314" y="929792"/>
          <a:ext cx="1962933" cy="4362138"/>
        </a:xfrm>
        <a:prstGeom prst="wedgeRectCallout">
          <a:avLst>
            <a:gd name="adj1" fmla="val 0"/>
            <a:gd name="adj2" fmla="val 0"/>
          </a:avLst>
        </a:prstGeom>
        <a:gradFill rotWithShape="0">
          <a:gsLst>
            <a:gs pos="0">
              <a:schemeClr val="accent3">
                <a:tint val="50000"/>
                <a:hueOff val="0"/>
                <a:satOff val="0"/>
                <a:lumOff val="0"/>
                <a:alphaOff val="0"/>
                <a:shade val="15000"/>
                <a:satMod val="180000"/>
              </a:schemeClr>
            </a:gs>
            <a:gs pos="50000">
              <a:schemeClr val="accent3">
                <a:tint val="50000"/>
                <a:hueOff val="0"/>
                <a:satOff val="0"/>
                <a:lumOff val="0"/>
                <a:alphaOff val="0"/>
                <a:shade val="45000"/>
                <a:satMod val="170000"/>
              </a:schemeClr>
            </a:gs>
            <a:gs pos="70000">
              <a:schemeClr val="accent3">
                <a:tint val="50000"/>
                <a:hueOff val="0"/>
                <a:satOff val="0"/>
                <a:lumOff val="0"/>
                <a:alphaOff val="0"/>
                <a:tint val="99000"/>
                <a:shade val="65000"/>
                <a:satMod val="155000"/>
              </a:schemeClr>
            </a:gs>
            <a:gs pos="100000">
              <a:schemeClr val="accent3">
                <a:tint val="5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57150" tIns="57150" rIns="57150" bIns="57150" numCol="1" spcCol="1270" anchor="t" anchorCtr="0">
          <a:noAutofit/>
        </a:bodyPr>
        <a:lstStyle/>
        <a:p>
          <a:pPr marL="0" lvl="0" indent="0" algn="l" defTabSz="800100">
            <a:lnSpc>
              <a:spcPct val="90000"/>
            </a:lnSpc>
            <a:spcBef>
              <a:spcPct val="0"/>
            </a:spcBef>
            <a:spcAft>
              <a:spcPct val="35000"/>
            </a:spcAft>
            <a:buNone/>
          </a:pPr>
          <a:r>
            <a:rPr lang="en-US" sz="1800" kern="1200" noProof="0" dirty="0"/>
            <a:t>Process management</a:t>
          </a:r>
        </a:p>
        <a:p>
          <a:pPr marL="0" lvl="0" indent="0" algn="l" defTabSz="800100">
            <a:lnSpc>
              <a:spcPct val="90000"/>
            </a:lnSpc>
            <a:spcBef>
              <a:spcPct val="0"/>
            </a:spcBef>
            <a:spcAft>
              <a:spcPct val="35000"/>
            </a:spcAft>
            <a:buNone/>
          </a:pPr>
          <a:r>
            <a:rPr lang="en-US" sz="1800" kern="1200" noProof="0" dirty="0"/>
            <a:t>Implementation of </a:t>
          </a:r>
          <a:r>
            <a:rPr lang="en-US" sz="1800" kern="1200" noProof="0" dirty="0" err="1"/>
            <a:t>MbC</a:t>
          </a:r>
          <a:endParaRPr lang="en-US" sz="1800" kern="1200" noProof="0" dirty="0"/>
        </a:p>
        <a:p>
          <a:pPr marL="0" lvl="0" indent="0" algn="l" defTabSz="800100">
            <a:lnSpc>
              <a:spcPct val="90000"/>
            </a:lnSpc>
            <a:spcBef>
              <a:spcPct val="0"/>
            </a:spcBef>
            <a:spcAft>
              <a:spcPct val="35000"/>
            </a:spcAft>
            <a:buNone/>
          </a:pPr>
          <a:r>
            <a:rPr lang="en-US" sz="1800" kern="1200" noProof="0" dirty="0"/>
            <a:t>Practical examples</a:t>
          </a:r>
        </a:p>
      </dsp:txBody>
      <dsp:txXfrm>
        <a:off x="5526436" y="929792"/>
        <a:ext cx="1713812" cy="4362138"/>
      </dsp:txXfrm>
    </dsp:sp>
    <dsp:sp modelId="{604D79A9-3FEC-4FAB-85D6-7C63FBC43291}">
      <dsp:nvSpPr>
        <dsp:cNvPr id="0" name=""/>
        <dsp:cNvSpPr/>
      </dsp:nvSpPr>
      <dsp:spPr>
        <a:xfrm>
          <a:off x="5277314" y="0"/>
          <a:ext cx="1962933" cy="931379"/>
        </a:xfrm>
        <a:prstGeom prst="rect">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800100">
            <a:lnSpc>
              <a:spcPct val="90000"/>
            </a:lnSpc>
            <a:spcBef>
              <a:spcPct val="0"/>
            </a:spcBef>
            <a:spcAft>
              <a:spcPct val="35000"/>
            </a:spcAft>
            <a:buNone/>
          </a:pPr>
          <a:r>
            <a:rPr lang="en-US" sz="1800" kern="1200" noProof="0" dirty="0"/>
            <a:t>Advanced </a:t>
          </a:r>
          <a:r>
            <a:rPr lang="en-US" sz="1800" kern="1200" noProof="0" dirty="0" err="1"/>
            <a:t>MbC</a:t>
          </a:r>
          <a:endParaRPr lang="en-US" sz="1800" kern="1200" noProof="0" dirty="0"/>
        </a:p>
      </dsp:txBody>
      <dsp:txXfrm>
        <a:off x="5277314" y="0"/>
        <a:ext cx="1962933" cy="931379"/>
      </dsp:txXfrm>
    </dsp:sp>
    <dsp:sp modelId="{E9E8A728-DF3F-42E9-8DCF-5D05BDB5A18E}">
      <dsp:nvSpPr>
        <dsp:cNvPr id="0" name=""/>
        <dsp:cNvSpPr/>
      </dsp:nvSpPr>
      <dsp:spPr>
        <a:xfrm>
          <a:off x="3313792" y="929792"/>
          <a:ext cx="1962933" cy="4050973"/>
        </a:xfrm>
        <a:prstGeom prst="wedgeRectCallout">
          <a:avLst>
            <a:gd name="adj1" fmla="val 62500"/>
            <a:gd name="adj2" fmla="val 20830"/>
          </a:avLst>
        </a:prstGeom>
        <a:gradFill rotWithShape="0">
          <a:gsLst>
            <a:gs pos="0">
              <a:schemeClr val="accent3">
                <a:tint val="50000"/>
                <a:hueOff val="6384883"/>
                <a:satOff val="-27639"/>
                <a:lumOff val="3723"/>
                <a:alphaOff val="0"/>
                <a:shade val="15000"/>
                <a:satMod val="180000"/>
              </a:schemeClr>
            </a:gs>
            <a:gs pos="50000">
              <a:schemeClr val="accent3">
                <a:tint val="50000"/>
                <a:hueOff val="6384883"/>
                <a:satOff val="-27639"/>
                <a:lumOff val="3723"/>
                <a:alphaOff val="0"/>
                <a:shade val="45000"/>
                <a:satMod val="170000"/>
              </a:schemeClr>
            </a:gs>
            <a:gs pos="70000">
              <a:schemeClr val="accent3">
                <a:tint val="50000"/>
                <a:hueOff val="6384883"/>
                <a:satOff val="-27639"/>
                <a:lumOff val="3723"/>
                <a:alphaOff val="0"/>
                <a:tint val="99000"/>
                <a:shade val="65000"/>
                <a:satMod val="155000"/>
              </a:schemeClr>
            </a:gs>
            <a:gs pos="100000">
              <a:schemeClr val="accent3">
                <a:tint val="50000"/>
                <a:hueOff val="6384883"/>
                <a:satOff val="-27639"/>
                <a:lumOff val="3723"/>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57150" tIns="57150" rIns="57150" bIns="57150" numCol="1" spcCol="1270" anchor="t" anchorCtr="0">
          <a:noAutofit/>
        </a:bodyPr>
        <a:lstStyle/>
        <a:p>
          <a:pPr marL="0" lvl="0" indent="0" algn="l" defTabSz="800100">
            <a:lnSpc>
              <a:spcPct val="90000"/>
            </a:lnSpc>
            <a:spcBef>
              <a:spcPct val="0"/>
            </a:spcBef>
            <a:spcAft>
              <a:spcPct val="35000"/>
            </a:spcAft>
            <a:buNone/>
          </a:pPr>
          <a:r>
            <a:rPr lang="en-US" sz="1800" kern="1200" noProof="0" dirty="0"/>
            <a:t>Theory of vitality</a:t>
          </a:r>
        </a:p>
        <a:p>
          <a:pPr marL="0" lvl="0" indent="0" algn="l" defTabSz="800100">
            <a:lnSpc>
              <a:spcPct val="90000"/>
            </a:lnSpc>
            <a:spcBef>
              <a:spcPct val="0"/>
            </a:spcBef>
            <a:spcAft>
              <a:spcPct val="35000"/>
            </a:spcAft>
            <a:buNone/>
          </a:pPr>
          <a:r>
            <a:rPr lang="en-US" sz="1800" kern="1200" noProof="0" dirty="0"/>
            <a:t>Company culture</a:t>
          </a:r>
        </a:p>
        <a:p>
          <a:pPr marL="0" lvl="0" indent="0" algn="l" defTabSz="800100">
            <a:lnSpc>
              <a:spcPct val="90000"/>
            </a:lnSpc>
            <a:spcBef>
              <a:spcPct val="0"/>
            </a:spcBef>
            <a:spcAft>
              <a:spcPct val="35000"/>
            </a:spcAft>
            <a:buNone/>
          </a:pPr>
          <a:r>
            <a:rPr lang="en-US" sz="1800" kern="1200" noProof="0" dirty="0"/>
            <a:t>Key roles</a:t>
          </a:r>
        </a:p>
      </dsp:txBody>
      <dsp:txXfrm>
        <a:off x="3562913" y="929792"/>
        <a:ext cx="1713812" cy="4050973"/>
      </dsp:txXfrm>
    </dsp:sp>
    <dsp:sp modelId="{15F17C10-DC2F-42E5-8367-AADBEC930B28}">
      <dsp:nvSpPr>
        <dsp:cNvPr id="0" name=""/>
        <dsp:cNvSpPr/>
      </dsp:nvSpPr>
      <dsp:spPr>
        <a:xfrm>
          <a:off x="3313792" y="150820"/>
          <a:ext cx="1962933" cy="778972"/>
        </a:xfrm>
        <a:prstGeom prst="rect">
          <a:avLst/>
        </a:prstGeom>
        <a:gradFill rotWithShape="0">
          <a:gsLst>
            <a:gs pos="0">
              <a:schemeClr val="accent3">
                <a:hueOff val="5812304"/>
                <a:satOff val="-18573"/>
                <a:lumOff val="-4706"/>
                <a:alphaOff val="0"/>
                <a:shade val="15000"/>
                <a:satMod val="180000"/>
              </a:schemeClr>
            </a:gs>
            <a:gs pos="50000">
              <a:schemeClr val="accent3">
                <a:hueOff val="5812304"/>
                <a:satOff val="-18573"/>
                <a:lumOff val="-4706"/>
                <a:alphaOff val="0"/>
                <a:shade val="45000"/>
                <a:satMod val="170000"/>
              </a:schemeClr>
            </a:gs>
            <a:gs pos="70000">
              <a:schemeClr val="accent3">
                <a:hueOff val="5812304"/>
                <a:satOff val="-18573"/>
                <a:lumOff val="-4706"/>
                <a:alphaOff val="0"/>
                <a:tint val="99000"/>
                <a:shade val="65000"/>
                <a:satMod val="155000"/>
              </a:schemeClr>
            </a:gs>
            <a:gs pos="100000">
              <a:schemeClr val="accent3">
                <a:hueOff val="5812304"/>
                <a:satOff val="-18573"/>
                <a:lumOff val="-470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800100">
            <a:lnSpc>
              <a:spcPct val="90000"/>
            </a:lnSpc>
            <a:spcBef>
              <a:spcPct val="0"/>
            </a:spcBef>
            <a:spcAft>
              <a:spcPct val="35000"/>
            </a:spcAft>
            <a:buNone/>
          </a:pPr>
          <a:r>
            <a:rPr lang="en-US" sz="1800" kern="1200" noProof="0" dirty="0" err="1"/>
            <a:t>MbC</a:t>
          </a:r>
          <a:r>
            <a:rPr lang="en-US" sz="1800" kern="1200" noProof="0" dirty="0"/>
            <a:t> introduction</a:t>
          </a:r>
        </a:p>
      </dsp:txBody>
      <dsp:txXfrm>
        <a:off x="3313792" y="150820"/>
        <a:ext cx="1962933" cy="778972"/>
      </dsp:txXfrm>
    </dsp:sp>
    <dsp:sp modelId="{5B37CEEE-0D6C-4B52-B554-A7538EE6A3A5}">
      <dsp:nvSpPr>
        <dsp:cNvPr id="0" name=""/>
        <dsp:cNvSpPr/>
      </dsp:nvSpPr>
      <dsp:spPr>
        <a:xfrm>
          <a:off x="1350858" y="929792"/>
          <a:ext cx="1962933" cy="3739278"/>
        </a:xfrm>
        <a:prstGeom prst="wedgeRectCallout">
          <a:avLst>
            <a:gd name="adj1" fmla="val 62500"/>
            <a:gd name="adj2" fmla="val 20830"/>
          </a:avLst>
        </a:prstGeom>
        <a:gradFill rotWithShape="0">
          <a:gsLst>
            <a:gs pos="0">
              <a:schemeClr val="accent3">
                <a:tint val="50000"/>
                <a:hueOff val="12769766"/>
                <a:satOff val="-55277"/>
                <a:lumOff val="7446"/>
                <a:alphaOff val="0"/>
                <a:shade val="15000"/>
                <a:satMod val="180000"/>
              </a:schemeClr>
            </a:gs>
            <a:gs pos="50000">
              <a:schemeClr val="accent3">
                <a:tint val="50000"/>
                <a:hueOff val="12769766"/>
                <a:satOff val="-55277"/>
                <a:lumOff val="7446"/>
                <a:alphaOff val="0"/>
                <a:shade val="45000"/>
                <a:satMod val="170000"/>
              </a:schemeClr>
            </a:gs>
            <a:gs pos="70000">
              <a:schemeClr val="accent3">
                <a:tint val="50000"/>
                <a:hueOff val="12769766"/>
                <a:satOff val="-55277"/>
                <a:lumOff val="7446"/>
                <a:alphaOff val="0"/>
                <a:tint val="99000"/>
                <a:shade val="65000"/>
                <a:satMod val="155000"/>
              </a:schemeClr>
            </a:gs>
            <a:gs pos="100000">
              <a:schemeClr val="accent3">
                <a:tint val="50000"/>
                <a:hueOff val="12769766"/>
                <a:satOff val="-55277"/>
                <a:lumOff val="744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57150" tIns="57150" rIns="57150" bIns="57150" numCol="1" spcCol="1270" anchor="t" anchorCtr="0">
          <a:noAutofit/>
        </a:bodyPr>
        <a:lstStyle/>
        <a:p>
          <a:pPr marL="0" lvl="0" indent="0" algn="l" defTabSz="800100">
            <a:lnSpc>
              <a:spcPct val="90000"/>
            </a:lnSpc>
            <a:spcBef>
              <a:spcPct val="0"/>
            </a:spcBef>
            <a:spcAft>
              <a:spcPct val="35000"/>
            </a:spcAft>
            <a:buNone/>
          </a:pPr>
          <a:r>
            <a:rPr lang="en-US" sz="1800" kern="1200" noProof="0" dirty="0"/>
            <a:t>Introduction</a:t>
          </a:r>
        </a:p>
        <a:p>
          <a:pPr marL="0" lvl="0" indent="0" algn="l" defTabSz="800100">
            <a:lnSpc>
              <a:spcPct val="90000"/>
            </a:lnSpc>
            <a:spcBef>
              <a:spcPct val="0"/>
            </a:spcBef>
            <a:spcAft>
              <a:spcPct val="35000"/>
            </a:spcAft>
            <a:buNone/>
          </a:pPr>
          <a:r>
            <a:rPr lang="en-US" sz="1800" kern="1200" noProof="0" dirty="0"/>
            <a:t>Tasks</a:t>
          </a:r>
        </a:p>
        <a:p>
          <a:pPr marL="0" lvl="0" indent="0" algn="l" defTabSz="800100">
            <a:lnSpc>
              <a:spcPct val="90000"/>
            </a:lnSpc>
            <a:spcBef>
              <a:spcPct val="0"/>
            </a:spcBef>
            <a:spcAft>
              <a:spcPct val="35000"/>
            </a:spcAft>
            <a:buNone/>
          </a:pPr>
          <a:r>
            <a:rPr lang="en-US" sz="1800" kern="1200" noProof="0" dirty="0"/>
            <a:t>Principles</a:t>
          </a:r>
        </a:p>
        <a:p>
          <a:pPr marL="0" lvl="0" indent="0" algn="l" defTabSz="800100">
            <a:lnSpc>
              <a:spcPct val="90000"/>
            </a:lnSpc>
            <a:spcBef>
              <a:spcPct val="0"/>
            </a:spcBef>
            <a:spcAft>
              <a:spcPct val="35000"/>
            </a:spcAft>
            <a:buNone/>
          </a:pPr>
          <a:r>
            <a:rPr lang="en-US" sz="1800" kern="1200" noProof="0" dirty="0"/>
            <a:t>Role of information</a:t>
          </a:r>
        </a:p>
        <a:p>
          <a:pPr marL="0" lvl="0" indent="0" algn="l" defTabSz="800100">
            <a:lnSpc>
              <a:spcPct val="90000"/>
            </a:lnSpc>
            <a:spcBef>
              <a:spcPct val="0"/>
            </a:spcBef>
            <a:spcAft>
              <a:spcPct val="35000"/>
            </a:spcAft>
            <a:buNone/>
          </a:pPr>
          <a:r>
            <a:rPr lang="en-US" sz="1800" kern="1200" noProof="0" dirty="0"/>
            <a:t>Analytics tools </a:t>
          </a:r>
        </a:p>
      </dsp:txBody>
      <dsp:txXfrm>
        <a:off x="1599979" y="929792"/>
        <a:ext cx="1713812" cy="3739278"/>
      </dsp:txXfrm>
    </dsp:sp>
    <dsp:sp modelId="{C01363CC-523D-4E1A-9A7F-7D6B2E54FA0A}">
      <dsp:nvSpPr>
        <dsp:cNvPr id="0" name=""/>
        <dsp:cNvSpPr/>
      </dsp:nvSpPr>
      <dsp:spPr>
        <a:xfrm>
          <a:off x="1350858" y="306402"/>
          <a:ext cx="1962933" cy="623389"/>
        </a:xfrm>
        <a:prstGeom prst="rect">
          <a:avLst/>
        </a:prstGeom>
        <a:gradFill rotWithShape="0">
          <a:gsLst>
            <a:gs pos="0">
              <a:schemeClr val="accent3">
                <a:hueOff val="11624607"/>
                <a:satOff val="-37145"/>
                <a:lumOff val="-9412"/>
                <a:alphaOff val="0"/>
                <a:shade val="15000"/>
                <a:satMod val="180000"/>
              </a:schemeClr>
            </a:gs>
            <a:gs pos="50000">
              <a:schemeClr val="accent3">
                <a:hueOff val="11624607"/>
                <a:satOff val="-37145"/>
                <a:lumOff val="-9412"/>
                <a:alphaOff val="0"/>
                <a:shade val="45000"/>
                <a:satMod val="170000"/>
              </a:schemeClr>
            </a:gs>
            <a:gs pos="70000">
              <a:schemeClr val="accent3">
                <a:hueOff val="11624607"/>
                <a:satOff val="-37145"/>
                <a:lumOff val="-9412"/>
                <a:alphaOff val="0"/>
                <a:tint val="99000"/>
                <a:shade val="65000"/>
                <a:satMod val="155000"/>
              </a:schemeClr>
            </a:gs>
            <a:gs pos="100000">
              <a:schemeClr val="accent3">
                <a:hueOff val="11624607"/>
                <a:satOff val="-37145"/>
                <a:lumOff val="-9412"/>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800100">
            <a:lnSpc>
              <a:spcPct val="90000"/>
            </a:lnSpc>
            <a:spcBef>
              <a:spcPct val="0"/>
            </a:spcBef>
            <a:spcAft>
              <a:spcPct val="35000"/>
            </a:spcAft>
            <a:buNone/>
          </a:pPr>
          <a:r>
            <a:rPr lang="en-US" sz="1800" kern="1200" noProof="0" dirty="0"/>
            <a:t>Management basics</a:t>
          </a:r>
        </a:p>
      </dsp:txBody>
      <dsp:txXfrm>
        <a:off x="1350858" y="306402"/>
        <a:ext cx="1962933" cy="6233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047407-2407-4FB2-816A-560D392728C7}">
      <dsp:nvSpPr>
        <dsp:cNvPr id="0" name=""/>
        <dsp:cNvSpPr/>
      </dsp:nvSpPr>
      <dsp:spPr>
        <a:xfrm>
          <a:off x="0" y="11145"/>
          <a:ext cx="8229600" cy="85995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is to form the production process</a:t>
          </a:r>
        </a:p>
      </dsp:txBody>
      <dsp:txXfrm>
        <a:off x="41979" y="53124"/>
        <a:ext cx="8145642" cy="775992"/>
      </dsp:txXfrm>
    </dsp:sp>
    <dsp:sp modelId="{0772884E-6FB1-4BD1-B50F-96ACF7FC6649}">
      <dsp:nvSpPr>
        <dsp:cNvPr id="0" name=""/>
        <dsp:cNvSpPr/>
      </dsp:nvSpPr>
      <dsp:spPr>
        <a:xfrm>
          <a:off x="0" y="957495"/>
          <a:ext cx="8229600" cy="85995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and increasing of the output</a:t>
          </a:r>
        </a:p>
      </dsp:txBody>
      <dsp:txXfrm>
        <a:off x="41979" y="999474"/>
        <a:ext cx="8145642" cy="775992"/>
      </dsp:txXfrm>
    </dsp:sp>
    <dsp:sp modelId="{E01291D7-1F79-429D-BFB8-0BEF7FA3F3D8}">
      <dsp:nvSpPr>
        <dsp:cNvPr id="0" name=""/>
        <dsp:cNvSpPr/>
      </dsp:nvSpPr>
      <dsp:spPr>
        <a:xfrm>
          <a:off x="0" y="1903845"/>
          <a:ext cx="8229600" cy="85995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to fulfil the company targets</a:t>
          </a:r>
        </a:p>
      </dsp:txBody>
      <dsp:txXfrm>
        <a:off x="41979" y="1945824"/>
        <a:ext cx="8145642" cy="775992"/>
      </dsp:txXfrm>
    </dsp:sp>
    <dsp:sp modelId="{7487165A-675E-4432-95EB-3CAF9C01235B}">
      <dsp:nvSpPr>
        <dsp:cNvPr id="0" name=""/>
        <dsp:cNvSpPr/>
      </dsp:nvSpPr>
      <dsp:spPr>
        <a:xfrm>
          <a:off x="0" y="2850195"/>
          <a:ext cx="8229600" cy="85995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in the highest level possible</a:t>
          </a:r>
        </a:p>
      </dsp:txBody>
      <dsp:txXfrm>
        <a:off x="41979" y="2892174"/>
        <a:ext cx="8145642" cy="77599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2F74FE-7050-412F-96CE-9CFD19EFB5A3}">
      <dsp:nvSpPr>
        <dsp:cNvPr id="0" name=""/>
        <dsp:cNvSpPr/>
      </dsp:nvSpPr>
      <dsp:spPr>
        <a:xfrm>
          <a:off x="2053946" y="2032000"/>
          <a:ext cx="444209" cy="1692870"/>
        </a:xfrm>
        <a:custGeom>
          <a:avLst/>
          <a:gdLst/>
          <a:ahLst/>
          <a:cxnLst/>
          <a:rect l="0" t="0" r="0" b="0"/>
          <a:pathLst>
            <a:path>
              <a:moveTo>
                <a:pt x="0" y="0"/>
              </a:moveTo>
              <a:lnTo>
                <a:pt x="222104" y="0"/>
              </a:lnTo>
              <a:lnTo>
                <a:pt x="222104" y="1692870"/>
              </a:lnTo>
              <a:lnTo>
                <a:pt x="444209" y="169287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32296" y="2834680"/>
        <a:ext cx="87509" cy="87509"/>
      </dsp:txXfrm>
    </dsp:sp>
    <dsp:sp modelId="{FEA5A3B5-FC99-4E43-8D35-D0D8C84C5A5B}">
      <dsp:nvSpPr>
        <dsp:cNvPr id="0" name=""/>
        <dsp:cNvSpPr/>
      </dsp:nvSpPr>
      <dsp:spPr>
        <a:xfrm>
          <a:off x="2053946" y="2032000"/>
          <a:ext cx="444209" cy="846435"/>
        </a:xfrm>
        <a:custGeom>
          <a:avLst/>
          <a:gdLst/>
          <a:ahLst/>
          <a:cxnLst/>
          <a:rect l="0" t="0" r="0" b="0"/>
          <a:pathLst>
            <a:path>
              <a:moveTo>
                <a:pt x="0" y="0"/>
              </a:moveTo>
              <a:lnTo>
                <a:pt x="222104" y="0"/>
              </a:lnTo>
              <a:lnTo>
                <a:pt x="222104" y="846435"/>
              </a:lnTo>
              <a:lnTo>
                <a:pt x="444209" y="846435"/>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52153" y="2431319"/>
        <a:ext cx="47795" cy="47795"/>
      </dsp:txXfrm>
    </dsp:sp>
    <dsp:sp modelId="{DFBFAE24-CC6C-4176-8960-D20C76884008}">
      <dsp:nvSpPr>
        <dsp:cNvPr id="0" name=""/>
        <dsp:cNvSpPr/>
      </dsp:nvSpPr>
      <dsp:spPr>
        <a:xfrm>
          <a:off x="2053946" y="1986280"/>
          <a:ext cx="444209" cy="91440"/>
        </a:xfrm>
        <a:custGeom>
          <a:avLst/>
          <a:gdLst/>
          <a:ahLst/>
          <a:cxnLst/>
          <a:rect l="0" t="0" r="0" b="0"/>
          <a:pathLst>
            <a:path>
              <a:moveTo>
                <a:pt x="0" y="45720"/>
              </a:moveTo>
              <a:lnTo>
                <a:pt x="444209" y="4572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64945" y="2020894"/>
        <a:ext cx="22210" cy="22210"/>
      </dsp:txXfrm>
    </dsp:sp>
    <dsp:sp modelId="{E41674D0-93BD-4768-BA70-6F028AFC3FEF}">
      <dsp:nvSpPr>
        <dsp:cNvPr id="0" name=""/>
        <dsp:cNvSpPr/>
      </dsp:nvSpPr>
      <dsp:spPr>
        <a:xfrm>
          <a:off x="2053946" y="1185564"/>
          <a:ext cx="444209" cy="846435"/>
        </a:xfrm>
        <a:custGeom>
          <a:avLst/>
          <a:gdLst/>
          <a:ahLst/>
          <a:cxnLst/>
          <a:rect l="0" t="0" r="0" b="0"/>
          <a:pathLst>
            <a:path>
              <a:moveTo>
                <a:pt x="0" y="846435"/>
              </a:moveTo>
              <a:lnTo>
                <a:pt x="222104" y="846435"/>
              </a:lnTo>
              <a:lnTo>
                <a:pt x="222104" y="0"/>
              </a:lnTo>
              <a:lnTo>
                <a:pt x="444209" y="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52153" y="1584884"/>
        <a:ext cx="47795" cy="47795"/>
      </dsp:txXfrm>
    </dsp:sp>
    <dsp:sp modelId="{88F37212-859F-4360-91D2-8482F777C2AF}">
      <dsp:nvSpPr>
        <dsp:cNvPr id="0" name=""/>
        <dsp:cNvSpPr/>
      </dsp:nvSpPr>
      <dsp:spPr>
        <a:xfrm>
          <a:off x="2053946" y="339129"/>
          <a:ext cx="444209" cy="1692870"/>
        </a:xfrm>
        <a:custGeom>
          <a:avLst/>
          <a:gdLst/>
          <a:ahLst/>
          <a:cxnLst/>
          <a:rect l="0" t="0" r="0" b="0"/>
          <a:pathLst>
            <a:path>
              <a:moveTo>
                <a:pt x="0" y="1692870"/>
              </a:moveTo>
              <a:lnTo>
                <a:pt x="222104" y="1692870"/>
              </a:lnTo>
              <a:lnTo>
                <a:pt x="222104" y="0"/>
              </a:lnTo>
              <a:lnTo>
                <a:pt x="444209" y="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32296" y="1141810"/>
        <a:ext cx="87509" cy="87509"/>
      </dsp:txXfrm>
    </dsp:sp>
    <dsp:sp modelId="{09B88F94-AAE6-4FD2-8DCB-3E64539CB32F}">
      <dsp:nvSpPr>
        <dsp:cNvPr id="0" name=""/>
        <dsp:cNvSpPr/>
      </dsp:nvSpPr>
      <dsp:spPr>
        <a:xfrm rot="16200000">
          <a:off x="-66596" y="1693425"/>
          <a:ext cx="3563937" cy="677148"/>
        </a:xfrm>
        <a:prstGeom prst="rect">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Co-ordination of</a:t>
          </a:r>
          <a:br>
            <a:rPr lang="en-US" sz="1800" kern="1200" dirty="0"/>
          </a:br>
          <a:r>
            <a:rPr lang="en-US" sz="1800" kern="1200" dirty="0"/>
            <a:t>Information</a:t>
          </a:r>
        </a:p>
      </dsp:txBody>
      <dsp:txXfrm>
        <a:off x="-66596" y="1693425"/>
        <a:ext cx="3563937" cy="677148"/>
      </dsp:txXfrm>
    </dsp:sp>
    <dsp:sp modelId="{E8F6D2FE-6256-43A1-A13F-0CB5C59420C5}">
      <dsp:nvSpPr>
        <dsp:cNvPr id="0" name=""/>
        <dsp:cNvSpPr/>
      </dsp:nvSpPr>
      <dsp:spPr>
        <a:xfrm>
          <a:off x="2498155" y="555"/>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Goals creation</a:t>
          </a:r>
        </a:p>
      </dsp:txBody>
      <dsp:txXfrm>
        <a:off x="2498155" y="555"/>
        <a:ext cx="2221045" cy="677148"/>
      </dsp:txXfrm>
    </dsp:sp>
    <dsp:sp modelId="{5305ADF2-1433-4F35-BC96-83B12554B2AF}">
      <dsp:nvSpPr>
        <dsp:cNvPr id="0" name=""/>
        <dsp:cNvSpPr/>
      </dsp:nvSpPr>
      <dsp:spPr>
        <a:xfrm>
          <a:off x="2498155" y="846990"/>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Planning</a:t>
          </a:r>
        </a:p>
      </dsp:txBody>
      <dsp:txXfrm>
        <a:off x="2498155" y="846990"/>
        <a:ext cx="2221045" cy="677148"/>
      </dsp:txXfrm>
    </dsp:sp>
    <dsp:sp modelId="{49AEF735-830E-4FA3-9353-EDA0C6174527}">
      <dsp:nvSpPr>
        <dsp:cNvPr id="0" name=""/>
        <dsp:cNvSpPr/>
      </dsp:nvSpPr>
      <dsp:spPr>
        <a:xfrm>
          <a:off x="2498155" y="1693425"/>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Decision making</a:t>
          </a:r>
        </a:p>
      </dsp:txBody>
      <dsp:txXfrm>
        <a:off x="2498155" y="1693425"/>
        <a:ext cx="2221045" cy="677148"/>
      </dsp:txXfrm>
    </dsp:sp>
    <dsp:sp modelId="{E04EE4F2-3B81-4BFA-B449-6F682C64BA29}">
      <dsp:nvSpPr>
        <dsp:cNvPr id="0" name=""/>
        <dsp:cNvSpPr/>
      </dsp:nvSpPr>
      <dsp:spPr>
        <a:xfrm>
          <a:off x="2498155" y="2539861"/>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Realization </a:t>
          </a:r>
        </a:p>
      </dsp:txBody>
      <dsp:txXfrm>
        <a:off x="2498155" y="2539861"/>
        <a:ext cx="2221045" cy="677148"/>
      </dsp:txXfrm>
    </dsp:sp>
    <dsp:sp modelId="{4BF33FFB-831D-4E2E-A46A-38DFE9ADCA9B}">
      <dsp:nvSpPr>
        <dsp:cNvPr id="0" name=""/>
        <dsp:cNvSpPr/>
      </dsp:nvSpPr>
      <dsp:spPr>
        <a:xfrm>
          <a:off x="2498155" y="3386296"/>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Control</a:t>
          </a:r>
        </a:p>
      </dsp:txBody>
      <dsp:txXfrm>
        <a:off x="2498155" y="3386296"/>
        <a:ext cx="2221045" cy="67714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84C3D0-E13C-41CD-AB8F-E1F5F3ABA74A}">
      <dsp:nvSpPr>
        <dsp:cNvPr id="0" name=""/>
        <dsp:cNvSpPr/>
      </dsp:nvSpPr>
      <dsp:spPr>
        <a:xfrm>
          <a:off x="0" y="34481"/>
          <a:ext cx="8229600" cy="1306049"/>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General idea: the maximization of the profit</a:t>
          </a:r>
        </a:p>
      </dsp:txBody>
      <dsp:txXfrm>
        <a:off x="63756" y="98237"/>
        <a:ext cx="8102088" cy="1178537"/>
      </dsp:txXfrm>
    </dsp:sp>
    <dsp:sp modelId="{D347C37F-4A75-4311-92A8-17489BEA8514}">
      <dsp:nvSpPr>
        <dsp:cNvPr id="0" name=""/>
        <dsp:cNvSpPr/>
      </dsp:nvSpPr>
      <dsp:spPr>
        <a:xfrm>
          <a:off x="0" y="1340530"/>
          <a:ext cx="8229600" cy="461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Main goal – our version of maximization of the profit</a:t>
          </a:r>
        </a:p>
      </dsp:txBody>
      <dsp:txXfrm>
        <a:off x="0" y="1340530"/>
        <a:ext cx="8229600" cy="461092"/>
      </dsp:txXfrm>
    </dsp:sp>
    <dsp:sp modelId="{3E723740-3AAF-492E-A7AC-68398D61E8C9}">
      <dsp:nvSpPr>
        <dsp:cNvPr id="0" name=""/>
        <dsp:cNvSpPr/>
      </dsp:nvSpPr>
      <dsp:spPr>
        <a:xfrm>
          <a:off x="0" y="1801623"/>
          <a:ext cx="8229600" cy="1306049"/>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Analyze the possibilities – the ways how to reach the main goal</a:t>
          </a:r>
        </a:p>
      </dsp:txBody>
      <dsp:txXfrm>
        <a:off x="63756" y="1865379"/>
        <a:ext cx="8102088" cy="1178537"/>
      </dsp:txXfrm>
    </dsp:sp>
    <dsp:sp modelId="{3B2FD318-E95F-4528-9622-9D397717007E}">
      <dsp:nvSpPr>
        <dsp:cNvPr id="0" name=""/>
        <dsp:cNvSpPr/>
      </dsp:nvSpPr>
      <dsp:spPr>
        <a:xfrm>
          <a:off x="0" y="3185432"/>
          <a:ext cx="8229600" cy="1306049"/>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Choosing the best option</a:t>
          </a:r>
        </a:p>
      </dsp:txBody>
      <dsp:txXfrm>
        <a:off x="63756" y="3249188"/>
        <a:ext cx="8102088" cy="1178537"/>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4#2">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1/layout/InterconnectedBlockProcess">
  <dgm:title val="Propojený blok – proces"/>
  <dgm:desc val="Umožňuje znázornit postupné kroky v procesu. Nejlepších výsledků dosáhnete s malým množstvím textu úrovně 1 a středním množstvím textu úrovně 2."/>
  <dgm:catLst>
    <dgm:cat type="process" pri="5500"/>
    <dgm:cat type="officeonline" pri="3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2" destOrd="0"/>
        <dgm:cxn modelId="42" srcId="40" destId="41" srcOrd="0" destOrd="0"/>
      </dgm:cxnLst>
      <dgm:bg/>
      <dgm:whole/>
    </dgm:dataModel>
  </dgm:clrData>
  <dgm:layoutNode name="Name0">
    <dgm:varLst>
      <dgm:chMax val="7"/>
      <dgm:chPref val="5"/>
      <dgm:dir/>
      <dgm:animOne val="branch"/>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127"/>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5"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Accent1" refType="w" fact="0"/>
              <dgm:constr type="t" for="ch" forName="ChildAccent1" refType="h" fact="0.1613"/>
              <dgm:constr type="w" for="ch" forName="ChildAccent1" refType="w" fact="0.5"/>
              <dgm:constr type="h" for="ch" forName="ChildAccent1" refType="h" fact="0.7742"/>
              <dgm:constr type="l" for="ch" forName="Child1" refType="w" fact="0.0635"/>
              <dgm:constr type="t" for="ch" forName="Child1" refType="h" fact="0.1613"/>
              <dgm:constr type="w" for="ch" forName="Child1" refType="w" fact="0.4365"/>
              <dgm:constr type="h" for="ch" forName="Child1" refType="h" fact="0.7742"/>
              <dgm:constr type="l" for="ch" forName="Parent1" refType="w" fact="0"/>
              <dgm:constr type="t" for="ch" forName="Parent1" refType="h" fact="0.0323"/>
              <dgm:constr type="w" for="ch" forName="Parent1" refType="w" fact="0.5"/>
              <dgm:constr type="h" for="ch" forName="Parent1" refType="h" fact="0.129"/>
              <dgm:constr type="l" for="ch" forName="ChildAccent2" refType="w" fact="0.5"/>
              <dgm:constr type="t" for="ch" forName="ChildAccent2" refType="h" fact="0.1613"/>
              <dgm:constr type="w" for="ch" forName="ChildAccent2" refType="w" fact="0.5"/>
              <dgm:constr type="h" for="ch" forName="ChildAccent2" refType="h" fact="0.8387"/>
              <dgm:constr type="l" for="ch" forName="Child2" refType="w" fact="0.5635"/>
              <dgm:constr type="t" for="ch" forName="Child2" refType="h" fact="0.1613"/>
              <dgm:constr type="w" for="ch" forName="Child2" refType="w" fact="0.4365"/>
              <dgm:constr type="h" for="ch" forName="Child2" refType="h" fact="0.8387"/>
              <dgm:constr type="l" for="ch" forName="Parent2" refType="w" fact="0.5"/>
              <dgm:constr type="t" for="ch" forName="Parent2" refType="h" fact="0"/>
              <dgm:constr type="w" for="ch" forName="Parent2" refType="w" fact="0.5"/>
              <dgm:constr type="h" for="ch" forName="Parent2" refType="h" fact="0.1613"/>
            </dgm:constrLst>
          </dgm:if>
          <dgm:if name="Name6"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Accent1" refType="w" fact="0"/>
              <dgm:constr type="t" for="ch" forName="ChildAccent1" refType="h" fact="0.1757"/>
              <dgm:constr type="w" for="ch" forName="ChildAccent1" refType="w" fact="0.3333"/>
              <dgm:constr type="h" for="ch" forName="ChildAccent1" refType="h" fact="0.7066"/>
              <dgm:constr type="l" for="ch" forName="Child1" refType="w" fact="0.0423"/>
              <dgm:constr type="t" for="ch" forName="Child1" refType="h" fact="0.1757"/>
              <dgm:constr type="w" for="ch" forName="Child1" refType="w" fact="0.291"/>
              <dgm:constr type="h" for="ch" forName="Child1" refType="h" fact="0.7066"/>
              <dgm:constr type="l" for="ch" forName="Parent1" refType="w" fact="0"/>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Child2" refType="w" fact="0.3756"/>
              <dgm:constr type="t" for="ch" forName="Child2" refType="h" fact="0.1757"/>
              <dgm:constr type="w" for="ch" forName="Child2" refType="w" fact="0.291"/>
              <dgm:constr type="h" for="ch" forName="Child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6667"/>
              <dgm:constr type="t" for="ch" forName="ChildAccent3" refType="h" fact="0.1757"/>
              <dgm:constr type="w" for="ch" forName="ChildAccent3" refType="w" fact="0.3333"/>
              <dgm:constr type="h" for="ch" forName="ChildAccent3" refType="h" fact="0.8243"/>
              <dgm:constr type="l" for="ch" forName="Child3" refType="w" fact="0.709"/>
              <dgm:constr type="t" for="ch" forName="Child3" refType="h" fact="0.1757"/>
              <dgm:constr type="w" for="ch" forName="Child3" refType="w" fact="0.291"/>
              <dgm:constr type="h" for="ch" forName="Child3" refType="h" fact="0.8243"/>
              <dgm:constr type="l" for="ch" forName="Parent3" refType="w" fact="0.6667"/>
              <dgm:constr type="t" for="ch" forName="Parent3" refType="h" fact="0"/>
              <dgm:constr type="w" for="ch" forName="Parent3" refType="w" fact="0.3333"/>
              <dgm:constr type="h" for="ch" forName="Parent3" refType="h" fact="0.176"/>
            </dgm:constrLst>
          </dgm:if>
          <dgm:if name="Name7"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Accent1" refType="w" fact="0"/>
              <dgm:constr type="t" for="ch" forName="ChildAccent1" refType="h" fact="0.1892"/>
              <dgm:constr type="w" for="ch" forName="ChildAccent1" refType="w" fact="0.25"/>
              <dgm:constr type="h" for="ch" forName="ChildAccent1" refType="h" fact="0.6486"/>
              <dgm:constr type="l" for="ch" forName="Child1" refType="w" fact="0.0317"/>
              <dgm:constr type="t" for="ch" forName="Child1" refType="h" fact="0.1892"/>
              <dgm:constr type="w" for="ch" forName="Child1" refType="w" fact="0.2183"/>
              <dgm:constr type="h" for="ch" forName="Child1" refType="h" fact="0.6486"/>
              <dgm:constr type="l" for="ch" forName="Parent1" refType="w" fact="0"/>
              <dgm:constr type="t" for="ch" forName="Parent1" refType="h" fact="0.0811"/>
              <dgm:constr type="w" for="ch" forName="Parent1" refType="w" fact="0.25"/>
              <dgm:constr type="h" for="ch" forName="Parent1" refType="h" fact="0.1081"/>
              <dgm:constr type="l" for="ch" forName="ChildAccent2" refType="w" fact="0.25"/>
              <dgm:constr type="t" for="ch" forName="ChildAccent2" refType="h" fact="0.1892"/>
              <dgm:constr type="w" for="ch" forName="ChildAccent2" refType="w" fact="0.25"/>
              <dgm:constr type="h" for="ch" forName="ChildAccent2" refType="h" fact="0.7027"/>
              <dgm:constr type="l" for="ch" forName="Child2" refType="w" fact="0.2817"/>
              <dgm:constr type="t" for="ch" forName="Child2" refType="h" fact="0.1892"/>
              <dgm:constr type="w" for="ch" forName="Child2" refType="w" fact="0.2183"/>
              <dgm:constr type="h" for="ch" forName="Child2" refType="h" fact="0.7027"/>
              <dgm:constr type="l" for="ch" forName="Parent2" refType="w" fact="0.25"/>
              <dgm:constr type="t" for="ch" forName="Parent2" refType="h" fact="0.0541"/>
              <dgm:constr type="w" for="ch" forName="Parent2" refType="w" fact="0.25"/>
              <dgm:constr type="h" for="ch" forName="Parent2" refType="h" fact="0.1351"/>
              <dgm:constr type="l" for="ch" forName="ChildAccent3" refType="w" fact="0.5"/>
              <dgm:constr type="t" for="ch" forName="ChildAccent3" refType="h" fact="0.1892"/>
              <dgm:constr type="w" for="ch" forName="ChildAccent3" refType="w" fact="0.25"/>
              <dgm:constr type="h" for="ch" forName="ChildAccent3" refType="h" fact="0.7568"/>
              <dgm:constr type="l" for="ch" forName="Child3" refType="w" fact="0.5317"/>
              <dgm:constr type="t" for="ch" forName="Child3" refType="h" fact="0.1892"/>
              <dgm:constr type="w" for="ch" forName="Child3" refType="w" fact="0.2183"/>
              <dgm:constr type="h" for="ch" forName="Child3" refType="h" fact="0.7568"/>
              <dgm:constr type="l" for="ch" forName="Parent3" refType="w" fact="0.5"/>
              <dgm:constr type="t" for="ch" forName="Parent3" refType="h" fact="0.0275"/>
              <dgm:constr type="w" for="ch" forName="Parent3" refType="w" fact="0.25"/>
              <dgm:constr type="h" for="ch" forName="Parent3" refType="h" fact="0.1622"/>
              <dgm:constr type="l" for="ch" forName="ChildAccent4" refType="w" fact="0.75"/>
              <dgm:constr type="t" for="ch" forName="ChildAccent4" refType="h" fact="0.1892"/>
              <dgm:constr type="w" for="ch" forName="ChildAccent4" refType="w" fact="0.25"/>
              <dgm:constr type="h" for="ch" forName="ChildAccent4" refType="h" fact="0.8108"/>
              <dgm:constr type="l" for="ch" forName="Child4" refType="w" fact="0.7817"/>
              <dgm:constr type="t" for="ch" forName="Child4" refType="h" fact="0.1892"/>
              <dgm:constr type="w" for="ch" forName="Child4" refType="w" fact="0.2183"/>
              <dgm:constr type="h" for="ch" forName="Child4" refType="h" fact="0.8108"/>
              <dgm:constr type="l" for="ch" forName="Parent4" refType="w" fact="0.75"/>
              <dgm:constr type="t" for="ch" forName="Parent4" refType="h" fact="0"/>
              <dgm:constr type="w" for="ch" forName="Parent4" refType="w" fact="0.25"/>
              <dgm:constr type="h" for="ch" forName="Parent4" refType="h" fact="0.1892"/>
            </dgm:constrLst>
          </dgm:if>
          <dgm:if name="Name8"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Accent1" refType="w" fact="0"/>
              <dgm:constr type="t" for="ch" forName="ChildAccent1" refType="h" fact="0.2"/>
              <dgm:constr type="w" for="ch" forName="ChildAccent1" refType="w" fact="0.2001"/>
              <dgm:constr type="h" for="ch" forName="ChildAccent1" refType="h" fact="0.6"/>
              <dgm:constr type="l" for="ch" forName="Child1" refType="w" fact="0.0254"/>
              <dgm:constr type="t" for="ch" forName="Child1" refType="h" fact="0.2"/>
              <dgm:constr type="w" for="ch" forName="Child1" refType="w" fact="0.1747"/>
              <dgm:constr type="h" for="ch" forName="Child1" refType="h" fact="0.6"/>
              <dgm:constr type="l" for="ch" forName="Parent1" refType="w" fact="0"/>
              <dgm:constr type="t" for="ch" forName="Parent1" refType="h" fact="0.1"/>
              <dgm:constr type="w" for="ch" forName="Parent1" refType="w" fact="0.2001"/>
              <dgm:constr type="h" for="ch" forName="Parent1" refType="h" fact="0.1"/>
              <dgm:constr type="l" for="ch" forName="ChildAccent2" refType="w" fact="0.2001"/>
              <dgm:constr type="t" for="ch" forName="ChildAccent2" refType="h" fact="0.2"/>
              <dgm:constr type="w" for="ch" forName="ChildAccent2" refType="w" fact="0.2001"/>
              <dgm:constr type="h" for="ch" forName="ChildAccent2" refType="h" fact="0.65"/>
              <dgm:constr type="l" for="ch" forName="Child2" refType="w" fact="0.2255"/>
              <dgm:constr type="t" for="ch" forName="Child2" refType="h" fact="0.2"/>
              <dgm:constr type="w" for="ch" forName="Child2" refType="w" fact="0.1747"/>
              <dgm:constr type="h" for="ch" forName="Child2" refType="h" fact="0.65"/>
              <dgm:constr type="l" for="ch" forName="Parent2" refType="w" fact="0.2001"/>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Child3" refType="w" fact="0.4256"/>
              <dgm:constr type="t" for="ch" forName="Child3" refType="h" fact="0.2"/>
              <dgm:constr type="w" for="ch" forName="Child3" refType="w" fact="0.1747"/>
              <dgm:constr type="h" for="ch" forName="Child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6003"/>
              <dgm:constr type="t" for="ch" forName="ChildAccent4" refType="h" fact="0.2"/>
              <dgm:constr type="w" for="ch" forName="ChildAccent4" refType="w" fact="0.2001"/>
              <dgm:constr type="h" for="ch" forName="ChildAccent4" refType="h" fact="0.75"/>
              <dgm:constr type="l" for="ch" forName="Child4" refType="w" fact="0.6257"/>
              <dgm:constr type="t" for="ch" forName="Child4" refType="h" fact="0.2"/>
              <dgm:constr type="w" for="ch" forName="Child4" refType="w" fact="0.1747"/>
              <dgm:constr type="h" for="ch" forName="Child4" refType="h" fact="0.75"/>
              <dgm:constr type="l" for="ch" forName="Parent4" refType="w" fact="0.6003"/>
              <dgm:constr type="t" for="ch" forName="Parent4" refType="h" fact="0.025"/>
              <dgm:constr type="w" for="ch" forName="Parent4" refType="w" fact="0.2001"/>
              <dgm:constr type="h" for="ch" forName="Parent4" refType="h" fact="0.175"/>
              <dgm:constr type="l" for="ch" forName="ChildAccent5" refType="w" fact="0.7999"/>
              <dgm:constr type="t" for="ch" forName="ChildAccent5" refType="h" fact="0.2"/>
              <dgm:constr type="w" for="ch" forName="ChildAccent5" refType="w" fact="0.2001"/>
              <dgm:constr type="h" for="ch" forName="ChildAccent5" refType="h" fact="0.8"/>
              <dgm:constr type="l" for="ch" forName="Child5" refType="w" fact="0.8253"/>
              <dgm:constr type="t" for="ch" forName="Child5" refType="h" fact="0.2"/>
              <dgm:constr type="w" for="ch" forName="Child5" refType="w" fact="0.1747"/>
              <dgm:constr type="h" for="ch" forName="Child5" refType="h" fact="0.8"/>
              <dgm:constr type="l" for="ch" forName="Parent5" refType="w" fact="0.7999"/>
              <dgm:constr type="t" for="ch" forName="Parent5" refType="h" fact="0"/>
              <dgm:constr type="w" for="ch" forName="Parent5" refType="w" fact="0.2001"/>
              <dgm:constr type="h" for="ch" forName="Parent5" refType="h" fact="0.2"/>
            </dgm:constrLst>
          </dgm:if>
          <dgm:if name="Name9"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Accent1" refType="w" fact="0"/>
              <dgm:constr type="t" for="ch" forName="ChildAccent1" refType="h" fact="0.2087"/>
              <dgm:constr type="w" for="ch" forName="ChildAccent1" refType="w" fact="0.167"/>
              <dgm:constr type="h" for="ch" forName="ChildAccent1" refType="h" fact="0.5586"/>
              <dgm:constr type="l" for="ch" forName="Child1" refType="w" fact="0.0212"/>
              <dgm:constr type="t" for="ch" forName="Child1" refType="h" fact="0.2087"/>
              <dgm:constr type="w" for="ch" forName="Child1" refType="w" fact="0.1458"/>
              <dgm:constr type="h" for="ch" forName="Child1" refType="h" fact="0.5586"/>
              <dgm:constr type="l" for="ch" forName="Parent1" refType="w" fact="0"/>
              <dgm:constr type="t" for="ch" forName="Parent1" refType="h" fact="0.1156"/>
              <dgm:constr type="w" for="ch" forName="Parent1" refType="w" fact="0.167"/>
              <dgm:constr type="h" for="ch" forName="Parent1" refType="h" fact="0.0931"/>
              <dgm:constr type="l" for="ch" forName="ChildAccent2" refType="w" fact="0.167"/>
              <dgm:constr type="t" for="ch" forName="ChildAccent2" refType="h" fact="0.2087"/>
              <dgm:constr type="w" for="ch" forName="ChildAccent2" refType="w" fact="0.167"/>
              <dgm:constr type="h" for="ch" forName="ChildAccent2" refType="h" fact="0.6051"/>
              <dgm:constr type="l" for="ch" forName="Child2" refType="w" fact="0.1888"/>
              <dgm:constr type="t" for="ch" forName="Child2" refType="h" fact="0.2087"/>
              <dgm:constr type="w" for="ch" forName="Child2" refType="w" fact="0.1458"/>
              <dgm:constr type="h" for="ch" forName="Child2" refType="h" fact="0.6051"/>
              <dgm:constr type="l" for="ch" forName="Parent2" refType="w" fact="0.167"/>
              <dgm:constr type="t" for="ch" forName="Parent2" refType="h" fact="0.0923"/>
              <dgm:constr type="w" for="ch" forName="Parent2" refType="w" fact="0.167"/>
              <dgm:constr type="h" for="ch" forName="Parent2" refType="h" fact="0.1164"/>
              <dgm:constr type="l" for="ch" forName="ChildAccent3" refType="w" fact="0.3339"/>
              <dgm:constr type="t" for="ch" forName="ChildAccent3" refType="h" fact="0.2087"/>
              <dgm:constr type="w" for="ch" forName="ChildAccent3" refType="w" fact="0.167"/>
              <dgm:constr type="h" for="ch" forName="ChildAccent3" refType="h" fact="0.6517"/>
              <dgm:constr type="l" for="ch" forName="Child3" refType="w" fact="0.3551"/>
              <dgm:constr type="t" for="ch" forName="Child3" refType="h" fact="0.2087"/>
              <dgm:constr type="w" for="ch" forName="Child3" refType="w" fact="0.1458"/>
              <dgm:constr type="h" for="ch" forName="Child3" refType="h" fact="0.6517"/>
              <dgm:constr type="l" for="ch" forName="Parent3" refType="w" fact="0.3339"/>
              <dgm:constr type="t" for="ch" forName="Parent3" refType="h" fact="0.0698"/>
              <dgm:constr type="w" for="ch" forName="Parent3" refType="w" fact="0.167"/>
              <dgm:constr type="h" for="ch" forName="Parent3" refType="h" fact="0.1396"/>
              <dgm:constr type="l" for="ch" forName="ChildAccent4" refType="w" fact="0.5009"/>
              <dgm:constr type="t" for="ch" forName="ChildAccent4" refType="h" fact="0.2087"/>
              <dgm:constr type="w" for="ch" forName="ChildAccent4" refType="w" fact="0.167"/>
              <dgm:constr type="h" for="ch" forName="ChildAccent4" refType="h" fact="0.6982"/>
              <dgm:constr type="l" for="ch" forName="Child4" refType="w" fact="0.5221"/>
              <dgm:constr type="t" for="ch" forName="Child4" refType="h" fact="0.2087"/>
              <dgm:constr type="w" for="ch" forName="Child4" refType="w" fact="0.1458"/>
              <dgm:constr type="h" for="ch" forName="Child4" refType="h" fact="0.6982"/>
              <dgm:constr type="l" for="ch" forName="Parent4" refType="w" fact="0.501"/>
              <dgm:constr type="t" for="ch" forName="Parent4" refType="h" fact="0.0458"/>
              <dgm:constr type="w" for="ch" forName="Parent4" refType="w" fact="0.167"/>
              <dgm:constr type="h" for="ch" forName="Parent4" refType="h" fact="0.1629"/>
              <dgm:constr type="l" for="ch" forName="ChildAccent5" refType="w" fact="0.6674"/>
              <dgm:constr type="t" for="ch" forName="ChildAccent5" refType="h" fact="0.2087"/>
              <dgm:constr type="w" for="ch" forName="ChildAccent5" refType="w" fact="0.167"/>
              <dgm:constr type="h" for="ch" forName="ChildAccent5" refType="h" fact="0.7448"/>
              <dgm:constr type="l" for="ch" forName="Child5" refType="w" fact="0.6886"/>
              <dgm:constr type="t" for="ch" forName="Child5" refType="h" fact="0.2087"/>
              <dgm:constr type="w" for="ch" forName="Child5" refType="w" fact="0.1458"/>
              <dgm:constr type="h" for="ch" forName="Child5" refType="h" fact="0.7448"/>
              <dgm:constr type="l" for="ch" forName="Parent5" refType="w" fact="0.668"/>
              <dgm:constr type="t" for="ch" forName="Parent5" refType="h" fact="0.0225"/>
              <dgm:constr type="w" for="ch" forName="Parent5" refType="w" fact="0.167"/>
              <dgm:constr type="h" for="ch" forName="Parent5" refType="h" fact="0.1862"/>
              <dgm:constr type="l" for="ch" forName="ChildAccent6" refType="w" fact="0.833"/>
              <dgm:constr type="t" for="ch" forName="ChildAccent6" refType="h" fact="0.2087"/>
              <dgm:constr type="w" for="ch" forName="ChildAccent6" refType="w" fact="0.167"/>
              <dgm:constr type="h" for="ch" forName="ChildAccent6" refType="h" fact="0.7913"/>
              <dgm:constr type="l" for="ch" forName="Child6" refType="w" fact="0.8542"/>
              <dgm:constr type="t" for="ch" forName="Child6" refType="h" fact="0.2087"/>
              <dgm:constr type="w" for="ch" forName="Child6" refType="w" fact="0.1458"/>
              <dgm:constr type="h" for="ch" forName="Child6" refType="h" fact="0.7913"/>
              <dgm:constr type="l" for="ch" forName="Parent6" refType="w" fact="0.835"/>
              <dgm:constr type="t" for="ch" forName="Parent6" refType="h" fact="0"/>
              <dgm:constr type="w" for="ch" forName="Parent6" refType="w" fact="0.165"/>
              <dgm:constr type="h" for="ch" forName="Parent6" refType="h" fact="0.2095"/>
            </dgm:constrLst>
          </dgm:if>
          <dgm:else name="Name10">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Accent1" refType="w" fact="0"/>
              <dgm:constr type="t" for="ch" forName="ChildAccent1" refType="h" fact="0.2168"/>
              <dgm:constr type="w" for="ch" forName="ChildAccent1" refType="w" fact="0.1432"/>
              <dgm:constr type="h" for="ch" forName="ChildAccent1" refType="h" fact="0.5221"/>
              <dgm:constr type="l" for="ch" forName="Child1" refType="w" fact="0.0182"/>
              <dgm:constr type="t" for="ch" forName="Child1" refType="h" fact="0.2168"/>
              <dgm:constr type="w" for="ch" forName="Child1" refType="w" fact="0.125"/>
              <dgm:constr type="h" for="ch" forName="Child1" refType="h" fact="0.5221"/>
              <dgm:constr type="l" for="ch" forName="Parent1" refType="w" fact="0"/>
              <dgm:constr type="t" for="ch" forName="Parent1" refType="h" fact="0.1298"/>
              <dgm:constr type="w" for="ch" forName="Parent1" refType="w" fact="0.1432"/>
              <dgm:constr type="h" for="ch" forName="Parent1" refType="h" fact="0.087"/>
              <dgm:constr type="l" for="ch" forName="ChildAccent2" refType="w" fact="0.1432"/>
              <dgm:constr type="t" for="ch" forName="ChildAccent2" refType="h" fact="0.2168"/>
              <dgm:constr type="w" for="ch" forName="ChildAccent2" refType="w" fact="0.1432"/>
              <dgm:constr type="h" for="ch" forName="ChildAccent2" refType="h" fact="0.5656"/>
              <dgm:constr type="l" for="ch" forName="Child2" refType="w" fact="0.1614"/>
              <dgm:constr type="t" for="ch" forName="Child2" refType="h" fact="0.2168"/>
              <dgm:constr type="w" for="ch" forName="Child2" refType="w" fact="0.125"/>
              <dgm:constr type="h" for="ch" forName="Child2" refType="h" fact="0.5656"/>
              <dgm:constr type="l" for="ch" forName="Parent2" refType="w" fact="0.1432"/>
              <dgm:constr type="t" for="ch" forName="Parent2" refType="h" fact="0.108"/>
              <dgm:constr type="w" for="ch" forName="Parent2" refType="w" fact="0.1432"/>
              <dgm:constr type="h" for="ch" forName="Parent2" refType="h" fact="0.1088"/>
              <dgm:constr type="l" for="ch" forName="ChildAccent3" refType="w" fact="0.2865"/>
              <dgm:constr type="t" for="ch" forName="ChildAccent3" refType="h" fact="0.2168"/>
              <dgm:constr type="w" for="ch" forName="ChildAccent3" refType="w" fact="0.1432"/>
              <dgm:constr type="h" for="ch" forName="ChildAccent3" refType="h" fact="0.6091"/>
              <dgm:constr type="l" for="ch" forName="Child3" refType="w" fact="0.3047"/>
              <dgm:constr type="t" for="ch" forName="Child3" refType="h" fact="0.2168"/>
              <dgm:constr type="w" for="ch" forName="Child3" refType="w" fact="0.125"/>
              <dgm:constr type="h" for="ch" forName="Child3" refType="h" fact="0.6091"/>
              <dgm:constr type="l" for="ch" forName="Parent3" refType="w" fact="0.2865"/>
              <dgm:constr type="t" for="ch" forName="Parent3" refType="h" fact="0.087"/>
              <dgm:constr type="w" for="ch" forName="Parent3" refType="w" fact="0.143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Child4" refType="w" fact="0.4479"/>
              <dgm:constr type="t" for="ch" forName="Child4" refType="h" fact="0.2168"/>
              <dgm:constr type="w" for="ch" forName="Child4" refType="w" fact="0.125"/>
              <dgm:constr type="h" for="ch" forName="Child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5726"/>
              <dgm:constr type="t" for="ch" forName="ChildAccent5" refType="h" fact="0.2168"/>
              <dgm:constr type="w" for="ch" forName="ChildAccent5" refType="w" fact="0.1432"/>
              <dgm:constr type="h" for="ch" forName="ChildAccent5" refType="h" fact="0.6962"/>
              <dgm:constr type="l" for="ch" forName="Child5" refType="w" fact="0.5908"/>
              <dgm:constr type="t" for="ch" forName="Child5" refType="h" fact="0.2168"/>
              <dgm:constr type="w" for="ch" forName="Child5" refType="w" fact="0.125"/>
              <dgm:constr type="h" for="ch" forName="Child5" refType="h" fact="0.6962"/>
              <dgm:constr type="l" for="ch" forName="Parent5" refType="w" fact="0.5726"/>
              <dgm:constr type="t" for="ch" forName="Parent5" refType="h" fact="0.0428"/>
              <dgm:constr type="w" for="ch" forName="Parent5" refType="w" fact="0.1432"/>
              <dgm:constr type="h" for="ch" forName="Parent5" refType="h" fact="0.174"/>
              <dgm:constr type="l" for="ch" forName="ChildAccent6" refType="w" fact="0.7147"/>
              <dgm:constr type="t" for="ch" forName="ChildAccent6" refType="h" fact="0.2168"/>
              <dgm:constr type="w" for="ch" forName="ChildAccent6" refType="w" fact="0.1432"/>
              <dgm:constr type="h" for="ch" forName="ChildAccent6" refType="h" fact="0.7397"/>
              <dgm:constr type="l" for="ch" forName="Child6" refType="w" fact="0.7329"/>
              <dgm:constr type="t" for="ch" forName="Child6" refType="h" fact="0.2168"/>
              <dgm:constr type="w" for="ch" forName="Child6" refType="w" fact="0.125"/>
              <dgm:constr type="h" for="ch" forName="Child6" refType="h" fact="0.7397"/>
              <dgm:constr type="l" for="ch" forName="Parent6" refType="w" fact="0.716"/>
              <dgm:constr type="t" for="ch" forName="Parent6" refType="h" fact="0.0217"/>
              <dgm:constr type="w" for="ch" forName="Parent6" refType="w" fact="0.1424"/>
              <dgm:constr type="h" for="ch" forName="Parent6" refType="h" fact="0.1958"/>
              <dgm:constr type="l" for="ch" forName="ChildAccent7" refType="w" fact="0.8568"/>
              <dgm:constr type="t" for="ch" forName="ChildAccent7" refType="h" fact="0.2168"/>
              <dgm:constr type="w" for="ch" forName="ChildAccent7" refType="w" fact="0.1432"/>
              <dgm:constr type="h" for="ch" forName="ChildAccent7" refType="h" fact="0.7832"/>
              <dgm:constr type="l" for="ch" forName="Child7" refType="w" fact="0.875"/>
              <dgm:constr type="t" for="ch" forName="Child7" refType="h" fact="0.2168"/>
              <dgm:constr type="w" for="ch" forName="Child7" refType="w" fact="0.125"/>
              <dgm:constr type="h" for="ch" forName="Child7" refType="h" fact="0.7832"/>
              <dgm:constr type="l" for="ch" forName="Parent7" refType="w" fact="0.8577"/>
              <dgm:constr type="t" for="ch" forName="Parent7" refType="h" fact="0"/>
              <dgm:constr type="w" for="ch" forName="Parent7" refType="w" fact="0.1423"/>
              <dgm:constr type="h" for="ch" forName="Parent7" refType="h" fact="0.2175"/>
            </dgm:constrLst>
          </dgm:else>
        </dgm:choose>
      </dgm:if>
      <dgm:else name="Name11">
        <dgm:choose name="Name12">
          <dgm:if name="Name13"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14"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2" refType="w" fact="0"/>
              <dgm:constr type="t" for="ch" forName="Child2" refType="h" fact="0.1613"/>
              <dgm:constr type="w" for="ch" forName="Child2" refType="w" fact="0.4365"/>
              <dgm:constr type="h" for="ch" forName="Child2" refType="h" fact="0.8387"/>
              <dgm:constr type="l" for="ch" forName="Child1" refType="w" fact="0.5"/>
              <dgm:constr type="t" for="ch" forName="Child1" refType="h" fact="0.1613"/>
              <dgm:constr type="w" for="ch" forName="Child1" refType="w" fact="0.4365"/>
              <dgm:constr type="h" for="ch" forName="Child1" refType="h" fact="0.7742"/>
              <dgm:constr type="l" for="ch" forName="ChildAccent1" refType="w" fact="0.5"/>
              <dgm:constr type="t" for="ch" forName="ChildAccent1" refType="h" fact="0.1613"/>
              <dgm:constr type="w" for="ch" forName="ChildAccent1" refType="w" fact="0.5"/>
              <dgm:constr type="h" for="ch" forName="ChildAccent1" refType="h" fact="0.7742"/>
              <dgm:constr type="l" for="ch" forName="Parent1" refType="w" fact="0.5"/>
              <dgm:constr type="t" for="ch" forName="Parent1" refType="h" fact="0.0323"/>
              <dgm:constr type="w" for="ch" forName="Parent1" refType="w" fact="0.5"/>
              <dgm:constr type="h" for="ch" forName="Parent1" refType="h" fact="0.129"/>
              <dgm:constr type="l" for="ch" forName="ChildAccent2" refType="w" fact="0"/>
              <dgm:constr type="t" for="ch" forName="ChildAccent2" refType="h" fact="0.1613"/>
              <dgm:constr type="w" for="ch" forName="ChildAccent2" refType="w" fact="0.5"/>
              <dgm:constr type="h" for="ch" forName="ChildAccent2" refType="h" fact="0.8387"/>
              <dgm:constr type="l" for="ch" forName="Parent2" refType="w" fact="0"/>
              <dgm:constr type="t" for="ch" forName="Parent2" refType="h" fact="0"/>
              <dgm:constr type="w" for="ch" forName="Parent2" refType="w" fact="0.5"/>
              <dgm:constr type="h" for="ch" forName="Parent2" refType="h" fact="0.1613"/>
            </dgm:constrLst>
          </dgm:if>
          <dgm:if name="Name15"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3" refType="w" fact="0"/>
              <dgm:constr type="t" for="ch" forName="Child3" refType="h" fact="0.1757"/>
              <dgm:constr type="w" for="ch" forName="Child3" refType="w" fact="0.291"/>
              <dgm:constr type="h" for="ch" forName="Child3" refType="h" fact="0.8243"/>
              <dgm:constr type="l" for="ch" forName="Child2" refType="w" fact="0.3333"/>
              <dgm:constr type="t" for="ch" forName="Child2" refType="h" fact="0.1757"/>
              <dgm:constr type="w" for="ch" forName="Child2" refType="w" fact="0.291"/>
              <dgm:constr type="h" for="ch" forName="Child2" refType="h" fact="0.7655"/>
              <dgm:constr type="l" for="ch" forName="Child1" refType="w" fact="0.6667"/>
              <dgm:constr type="t" for="ch" forName="Child1" refType="h" fact="0.1757"/>
              <dgm:constr type="w" for="ch" forName="Child1" refType="w" fact="0.291"/>
              <dgm:constr type="h" for="ch" forName="Child1" refType="h" fact="0.7066"/>
              <dgm:constr type="l" for="ch" forName="ChildAccent1" refType="w" fact="0.6667"/>
              <dgm:constr type="t" for="ch" forName="ChildAccent1" refType="h" fact="0.1757"/>
              <dgm:constr type="w" for="ch" forName="ChildAccent1" refType="w" fact="0.3333"/>
              <dgm:constr type="h" for="ch" forName="ChildAccent1" refType="h" fact="0.7066"/>
              <dgm:constr type="l" for="ch" forName="Parent1" refType="w" fact="0.6667"/>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
              <dgm:constr type="t" for="ch" forName="ChildAccent3" refType="h" fact="0.1757"/>
              <dgm:constr type="w" for="ch" forName="ChildAccent3" refType="w" fact="0.3333"/>
              <dgm:constr type="h" for="ch" forName="ChildAccent3" refType="h" fact="0.8243"/>
              <dgm:constr type="l" for="ch" forName="Parent3" refType="w" fact="0"/>
              <dgm:constr type="t" for="ch" forName="Parent3" refType="h" fact="0"/>
              <dgm:constr type="w" for="ch" forName="Parent3" refType="w" fact="0.3333"/>
              <dgm:constr type="h" for="ch" forName="Parent3" refType="h" fact="0.176"/>
            </dgm:constrLst>
          </dgm:if>
          <dgm:if name="Name16"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4" refType="w" fact="0"/>
              <dgm:constr type="t" for="ch" forName="Child4" refType="h" fact="0.1892"/>
              <dgm:constr type="w" for="ch" forName="Child4" refType="w" fact="0.2183"/>
              <dgm:constr type="h" for="ch" forName="Child4" refType="h" fact="0.8108"/>
              <dgm:constr type="l" for="ch" forName="Child3" refType="w" fact="0.25"/>
              <dgm:constr type="t" for="ch" forName="Child3" refType="h" fact="0.1892"/>
              <dgm:constr type="w" for="ch" forName="Child3" refType="w" fact="0.2183"/>
              <dgm:constr type="h" for="ch" forName="Child3" refType="h" fact="0.7568"/>
              <dgm:constr type="l" for="ch" forName="Child2" refType="w" fact="0.5"/>
              <dgm:constr type="t" for="ch" forName="Child2" refType="h" fact="0.1892"/>
              <dgm:constr type="w" for="ch" forName="Child2" refType="w" fact="0.2183"/>
              <dgm:constr type="h" for="ch" forName="Child2" refType="h" fact="0.7027"/>
              <dgm:constr type="l" for="ch" forName="Child1" refType="w" fact="0.75"/>
              <dgm:constr type="t" for="ch" forName="Child1" refType="h" fact="0.1892"/>
              <dgm:constr type="w" for="ch" forName="Child1" refType="w" fact="0.2183"/>
              <dgm:constr type="h" for="ch" forName="Child1" refType="h" fact="0.6486"/>
              <dgm:constr type="l" for="ch" forName="ChildAccent1" refType="w" fact="0.75"/>
              <dgm:constr type="t" for="ch" forName="ChildAccent1" refType="h" fact="0.1892"/>
              <dgm:constr type="w" for="ch" forName="ChildAccent1" refType="w" fact="0.25"/>
              <dgm:constr type="h" for="ch" forName="ChildAccent1" refType="h" fact="0.6486"/>
              <dgm:constr type="l" for="ch" forName="Parent1" refType="w" fact="0.75"/>
              <dgm:constr type="t" for="ch" forName="Parent1" refType="h" fact="0.0811"/>
              <dgm:constr type="w" for="ch" forName="Parent1" refType="w" fact="0.25"/>
              <dgm:constr type="h" for="ch" forName="Parent1" refType="h" fact="0.1081"/>
              <dgm:constr type="l" for="ch" forName="ChildAccent2" refType="w" fact="0.5"/>
              <dgm:constr type="t" for="ch" forName="ChildAccent2" refType="h" fact="0.1892"/>
              <dgm:constr type="w" for="ch" forName="ChildAccent2" refType="w" fact="0.25"/>
              <dgm:constr type="h" for="ch" forName="ChildAccent2" refType="h" fact="0.7027"/>
              <dgm:constr type="l" for="ch" forName="Parent2" refType="w" fact="0.5"/>
              <dgm:constr type="t" for="ch" forName="Parent2" refType="h" fact="0.0541"/>
              <dgm:constr type="w" for="ch" forName="Parent2" refType="w" fact="0.25"/>
              <dgm:constr type="h" for="ch" forName="Parent2" refType="h" fact="0.1351"/>
              <dgm:constr type="l" for="ch" forName="ChildAccent3" refType="w" fact="0.25"/>
              <dgm:constr type="t" for="ch" forName="ChildAccent3" refType="h" fact="0.1892"/>
              <dgm:constr type="w" for="ch" forName="ChildAccent3" refType="w" fact="0.25"/>
              <dgm:constr type="h" for="ch" forName="ChildAccent3" refType="h" fact="0.7568"/>
              <dgm:constr type="l" for="ch" forName="Parent3" refType="w" fact="0.25"/>
              <dgm:constr type="t" for="ch" forName="Parent3" refType="h" fact="0.0279"/>
              <dgm:constr type="w" for="ch" forName="Parent3" refType="w" fact="0.25"/>
              <dgm:constr type="h" for="ch" forName="Parent3" refType="h" fact="0.161"/>
              <dgm:constr type="l" for="ch" forName="ChildAccent4" refType="w" fact="0"/>
              <dgm:constr type="t" for="ch" forName="ChildAccent4" refType="h" fact="0.1892"/>
              <dgm:constr type="w" for="ch" forName="ChildAccent4" refType="w" fact="0.25"/>
              <dgm:constr type="h" for="ch" forName="ChildAccent4" refType="h" fact="0.8108"/>
              <dgm:constr type="l" for="ch" forName="Parent4" refType="w" fact="0"/>
              <dgm:constr type="t" for="ch" forName="Parent4" refType="h" fact="0"/>
              <dgm:constr type="w" for="ch" forName="Parent4" refType="w" fact="0.25"/>
              <dgm:constr type="h" for="ch" forName="Parent4" refType="h" fact="0.1892"/>
            </dgm:constrLst>
          </dgm:if>
          <dgm:if name="Name17"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5" refType="w" fact="0"/>
              <dgm:constr type="t" for="ch" forName="Child5" refType="h" fact="0.2"/>
              <dgm:constr type="w" for="ch" forName="Child5" refType="w" fact="0.1747"/>
              <dgm:constr type="h" for="ch" forName="Child5" refType="h" fact="0.8"/>
              <dgm:constr type="l" for="ch" forName="Child4" refType="w" fact="0.2001"/>
              <dgm:constr type="t" for="ch" forName="Child4" refType="h" fact="0.2"/>
              <dgm:constr type="w" for="ch" forName="Child4" refType="w" fact="0.1747"/>
              <dgm:constr type="h" for="ch" forName="Child4" refType="h" fact="0.75"/>
              <dgm:constr type="l" for="ch" forName="Child3" refType="w" fact="0.4002"/>
              <dgm:constr type="t" for="ch" forName="Child3" refType="h" fact="0.2"/>
              <dgm:constr type="w" for="ch" forName="Child3" refType="w" fact="0.1747"/>
              <dgm:constr type="h" for="ch" forName="Child3" refType="h" fact="0.7"/>
              <dgm:constr type="l" for="ch" forName="Child2" refType="w" fact="0.6003"/>
              <dgm:constr type="t" for="ch" forName="Child2" refType="h" fact="0.2"/>
              <dgm:constr type="w" for="ch" forName="Child2" refType="w" fact="0.1747"/>
              <dgm:constr type="h" for="ch" forName="Child2" refType="h" fact="0.65"/>
              <dgm:constr type="l" for="ch" forName="Child1" refType="w" fact="0.7999"/>
              <dgm:constr type="t" for="ch" forName="Child1" refType="h" fact="0.2"/>
              <dgm:constr type="w" for="ch" forName="Child1" refType="w" fact="0.1747"/>
              <dgm:constr type="h" for="ch" forName="Child1" refType="h" fact="0.6"/>
              <dgm:constr type="l" for="ch" forName="ChildAccent1" refType="w" fact="0.7999"/>
              <dgm:constr type="t" for="ch" forName="ChildAccent1" refType="h" fact="0.2"/>
              <dgm:constr type="w" for="ch" forName="ChildAccent1" refType="w" fact="0.2001"/>
              <dgm:constr type="h" for="ch" forName="ChildAccent1" refType="h" fact="0.6"/>
              <dgm:constr type="l" for="ch" forName="Parent1" refType="w" fact="0.7999"/>
              <dgm:constr type="t" for="ch" forName="Parent1" refType="h" fact="0.1"/>
              <dgm:constr type="w" for="ch" forName="Parent1" refType="w" fact="0.2001"/>
              <dgm:constr type="h" for="ch" forName="Parent1" refType="h" fact="0.1"/>
              <dgm:constr type="l" for="ch" forName="ChildAccent2" refType="w" fact="0.6003"/>
              <dgm:constr type="t" for="ch" forName="ChildAccent2" refType="h" fact="0.2"/>
              <dgm:constr type="w" for="ch" forName="ChildAccent2" refType="w" fact="0.2001"/>
              <dgm:constr type="h" for="ch" forName="ChildAccent2" refType="h" fact="0.65"/>
              <dgm:constr type="l" for="ch" forName="Parent2" refType="w" fact="0.6003"/>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2001"/>
              <dgm:constr type="t" for="ch" forName="ChildAccent4" refType="h" fact="0.2"/>
              <dgm:constr type="w" for="ch" forName="ChildAccent4" refType="w" fact="0.2001"/>
              <dgm:constr type="h" for="ch" forName="ChildAccent4" refType="h" fact="0.75"/>
              <dgm:constr type="l" for="ch" forName="Parent4" refType="w" fact="0.2001"/>
              <dgm:constr type="t" for="ch" forName="Parent4" refType="h" fact="0.025"/>
              <dgm:constr type="w" for="ch" forName="Parent4" refType="w" fact="0.2001"/>
              <dgm:constr type="h" for="ch" forName="Parent4" refType="h" fact="0.175"/>
              <dgm:constr type="l" for="ch" forName="ChildAccent5" refType="w" fact="0"/>
              <dgm:constr type="t" for="ch" forName="ChildAccent5" refType="h" fact="0.2"/>
              <dgm:constr type="w" for="ch" forName="ChildAccent5" refType="w" fact="0.2001"/>
              <dgm:constr type="h" for="ch" forName="ChildAccent5" refType="h" fact="0.8"/>
              <dgm:constr type="l" for="ch" forName="Parent5" refType="w" fact="0"/>
              <dgm:constr type="t" for="ch" forName="Parent5" refType="h" fact="0"/>
              <dgm:constr type="w" for="ch" forName="Parent5" refType="w" fact="0.2001"/>
              <dgm:constr type="h" for="ch" forName="Parent5" refType="h" fact="0.2"/>
            </dgm:constrLst>
          </dgm:if>
          <dgm:if name="Name18"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6" refType="w" fact="0"/>
              <dgm:constr type="t" for="ch" forName="Child6" refType="h" fact="0.2087"/>
              <dgm:constr type="w" for="ch" forName="Child6" refType="w" fact="0.1458"/>
              <dgm:constr type="h" for="ch" forName="Child6" refType="h" fact="0.7913"/>
              <dgm:constr type="l" for="ch" forName="Child5" refType="w" fact="0.167"/>
              <dgm:constr type="t" for="ch" forName="Child5" refType="h" fact="0.2087"/>
              <dgm:constr type="w" for="ch" forName="Child5" refType="w" fact="0.1458"/>
              <dgm:constr type="h" for="ch" forName="Child5" refType="h" fact="0.7448"/>
              <dgm:constr type="l" for="ch" forName="Child4" refType="w" fact="0.3339"/>
              <dgm:constr type="t" for="ch" forName="Child4" refType="h" fact="0.2087"/>
              <dgm:constr type="w" for="ch" forName="Child4" refType="w" fact="0.1458"/>
              <dgm:constr type="h" for="ch" forName="Child4" refType="h" fact="0.6982"/>
              <dgm:constr type="l" for="ch" forName="Child3" refType="w" fact="0.5009"/>
              <dgm:constr type="t" for="ch" forName="Child3" refType="h" fact="0.2087"/>
              <dgm:constr type="w" for="ch" forName="Child3" refType="w" fact="0.1458"/>
              <dgm:constr type="h" for="ch" forName="Child3" refType="h" fact="0.6517"/>
              <dgm:constr type="l" for="ch" forName="Child2" refType="w" fact="0.6674"/>
              <dgm:constr type="t" for="ch" forName="Child2" refType="h" fact="0.2087"/>
              <dgm:constr type="w" for="ch" forName="Child2" refType="w" fact="0.1458"/>
              <dgm:constr type="h" for="ch" forName="Child2" refType="h" fact="0.6051"/>
              <dgm:constr type="l" for="ch" forName="Child1" refType="w" fact="0.833"/>
              <dgm:constr type="t" for="ch" forName="Child1" refType="h" fact="0.2087"/>
              <dgm:constr type="w" for="ch" forName="Child1" refType="w" fact="0.1458"/>
              <dgm:constr type="h" for="ch" forName="Child1" refType="h" fact="0.5586"/>
              <dgm:constr type="l" for="ch" forName="ChildAccent1" refType="w" fact="0.833"/>
              <dgm:constr type="t" for="ch" forName="ChildAccent1" refType="h" fact="0.2087"/>
              <dgm:constr type="w" for="ch" forName="ChildAccent1" refType="w" fact="0.167"/>
              <dgm:constr type="h" for="ch" forName="ChildAccent1" refType="h" fact="0.5586"/>
              <dgm:constr type="l" for="ch" forName="Parent1" refType="w" fact="0.833"/>
              <dgm:constr type="t" for="ch" forName="Parent1" refType="h" fact="0.1156"/>
              <dgm:constr type="w" for="ch" forName="Parent1" refType="w" fact="0.167"/>
              <dgm:constr type="h" for="ch" forName="Parent1" refType="h" fact="0.0931"/>
              <dgm:constr type="l" for="ch" forName="ChildAccent2" refType="w" fact="0.6674"/>
              <dgm:constr type="t" for="ch" forName="ChildAccent2" refType="h" fact="0.2087"/>
              <dgm:constr type="w" for="ch" forName="ChildAccent2" refType="w" fact="0.167"/>
              <dgm:constr type="h" for="ch" forName="ChildAccent2" refType="h" fact="0.6051"/>
              <dgm:constr type="l" for="ch" forName="Parent2" refType="w" fact="0.6674"/>
              <dgm:constr type="t" for="ch" forName="Parent2" refType="h" fact="0.0923"/>
              <dgm:constr type="w" for="ch" forName="Parent2" refType="w" fact="0.165"/>
              <dgm:constr type="h" for="ch" forName="Parent2" refType="h" fact="0.1164"/>
              <dgm:constr type="l" for="ch" forName="ChildAccent3" refType="w" fact="0.5009"/>
              <dgm:constr type="t" for="ch" forName="ChildAccent3" refType="h" fact="0.2087"/>
              <dgm:constr type="w" for="ch" forName="ChildAccent3" refType="w" fact="0.167"/>
              <dgm:constr type="h" for="ch" forName="ChildAccent3" refType="h" fact="0.6517"/>
              <dgm:constr type="l" for="ch" forName="Parent3" refType="w" fact="0.5009"/>
              <dgm:constr type="t" for="ch" forName="Parent3" refType="h" fact="0.0698"/>
              <dgm:constr type="w" for="ch" forName="Parent3" refType="w" fact="0.166"/>
              <dgm:constr type="h" for="ch" forName="Parent3" refType="h" fact="0.1396"/>
              <dgm:constr type="l" for="ch" forName="ChildAccent4" refType="w" fact="0.3339"/>
              <dgm:constr type="t" for="ch" forName="ChildAccent4" refType="h" fact="0.2087"/>
              <dgm:constr type="w" for="ch" forName="ChildAccent4" refType="w" fact="0.167"/>
              <dgm:constr type="h" for="ch" forName="ChildAccent4" refType="h" fact="0.6982"/>
              <dgm:constr type="l" for="ch" forName="Parent4" refType="w" fact="0.3339"/>
              <dgm:constr type="t" for="ch" forName="Parent4" refType="h" fact="0.0458"/>
              <dgm:constr type="w" for="ch" forName="Parent4" refType="w" fact="0.167"/>
              <dgm:constr type="h" for="ch" forName="Parent4" refType="h" fact="0.1629"/>
              <dgm:constr type="l" for="ch" forName="ChildAccent5" refType="w" fact="0.167"/>
              <dgm:constr type="t" for="ch" forName="ChildAccent5" refType="h" fact="0.2087"/>
              <dgm:constr type="w" for="ch" forName="ChildAccent5" refType="w" fact="0.167"/>
              <dgm:constr type="h" for="ch" forName="ChildAccent5" refType="h" fact="0.7448"/>
              <dgm:constr type="l" for="ch" forName="Parent5" refType="w" fact="0.167"/>
              <dgm:constr type="t" for="ch" forName="Parent5" refType="h" fact="0.0225"/>
              <dgm:constr type="w" for="ch" forName="Parent5" refType="w" fact="0.167"/>
              <dgm:constr type="h" for="ch" forName="Parent5" refType="h" fact="0.1862"/>
              <dgm:constr type="l" for="ch" forName="ChildAccent6" refType="w" fact="0"/>
              <dgm:constr type="t" for="ch" forName="ChildAccent6" refType="h" fact="0.2087"/>
              <dgm:constr type="w" for="ch" forName="ChildAccent6" refType="w" fact="0.167"/>
              <dgm:constr type="h" for="ch" forName="ChildAccent6" refType="h" fact="0.7913"/>
              <dgm:constr type="l" for="ch" forName="Parent6" refType="w" fact="0"/>
              <dgm:constr type="t" for="ch" forName="Parent6" refType="h" fact="0"/>
              <dgm:constr type="w" for="ch" forName="Parent6" refType="w" fact="0.167"/>
              <dgm:constr type="h" for="ch" forName="Parent6" refType="h" fact="0.2095"/>
            </dgm:constrLst>
          </dgm:if>
          <dgm:else name="Name19">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7" refType="w" fact="0"/>
              <dgm:constr type="t" for="ch" forName="Child7" refType="h" fact="0.2168"/>
              <dgm:constr type="w" for="ch" forName="Child7" refType="w" fact="0.125"/>
              <dgm:constr type="h" for="ch" forName="Child7" refType="h" fact="0.7832"/>
              <dgm:constr type="l" for="ch" forName="Child6" refType="w" fact="0.1432"/>
              <dgm:constr type="t" for="ch" forName="Child6" refType="h" fact="0.2168"/>
              <dgm:constr type="w" for="ch" forName="Child6" refType="w" fact="0.125"/>
              <dgm:constr type="h" for="ch" forName="Child6" refType="h" fact="0.7397"/>
              <dgm:constr type="l" for="ch" forName="Child5" refType="w" fact="0.2865"/>
              <dgm:constr type="t" for="ch" forName="Child5" refType="h" fact="0.2168"/>
              <dgm:constr type="w" for="ch" forName="Child5" refType="w" fact="0.125"/>
              <dgm:constr type="h" for="ch" forName="Child5" refType="h" fact="0.6962"/>
              <dgm:constr type="l" for="ch" forName="Child4" refType="w" fact="0.4297"/>
              <dgm:constr type="t" for="ch" forName="Child4" refType="h" fact="0.2168"/>
              <dgm:constr type="w" for="ch" forName="Child4" refType="w" fact="0.125"/>
              <dgm:constr type="h" for="ch" forName="Child4" refType="h" fact="0.6526"/>
              <dgm:constr type="l" for="ch" forName="Child3" refType="w" fact="0.5726"/>
              <dgm:constr type="t" for="ch" forName="Child3" refType="h" fact="0.2168"/>
              <dgm:constr type="w" for="ch" forName="Child3" refType="w" fact="0.125"/>
              <dgm:constr type="h" for="ch" forName="Child3" refType="h" fact="0.6091"/>
              <dgm:constr type="l" for="ch" forName="Child2" refType="w" fact="0.7147"/>
              <dgm:constr type="t" for="ch" forName="Child2" refType="h" fact="0.2168"/>
              <dgm:constr type="w" for="ch" forName="Child2" refType="w" fact="0.125"/>
              <dgm:constr type="h" for="ch" forName="Child2" refType="h" fact="0.5656"/>
              <dgm:constr type="l" for="ch" forName="Child1" refType="w" fact="0.8568"/>
              <dgm:constr type="t" for="ch" forName="Child1" refType="h" fact="0.2168"/>
              <dgm:constr type="w" for="ch" forName="Child1" refType="w" fact="0.125"/>
              <dgm:constr type="h" for="ch" forName="Child1" refType="h" fact="0.5221"/>
              <dgm:constr type="l" for="ch" forName="ChildAccent1" refType="w" fact="0.8568"/>
              <dgm:constr type="t" for="ch" forName="ChildAccent1" refType="h" fact="0.2168"/>
              <dgm:constr type="w" for="ch" forName="ChildAccent1" refType="w" fact="0.1432"/>
              <dgm:constr type="h" for="ch" forName="ChildAccent1" refType="h" fact="0.5221"/>
              <dgm:constr type="l" for="ch" forName="Parent1" refType="w" fact="0.8568"/>
              <dgm:constr type="t" for="ch" forName="Parent1" refType="h" fact="0.1298"/>
              <dgm:constr type="w" for="ch" forName="Parent1" refType="w" fact="0.1432"/>
              <dgm:constr type="h" for="ch" forName="Parent1" refType="h" fact="0.087"/>
              <dgm:constr type="l" for="ch" forName="ChildAccent2" refType="w" fact="0.7147"/>
              <dgm:constr type="t" for="ch" forName="ChildAccent2" refType="h" fact="0.2168"/>
              <dgm:constr type="w" for="ch" forName="ChildAccent2" refType="w" fact="0.1432"/>
              <dgm:constr type="h" for="ch" forName="ChildAccent2" refType="h" fact="0.5656"/>
              <dgm:constr type="l" for="ch" forName="Parent2" refType="w" fact="0.7147"/>
              <dgm:constr type="t" for="ch" forName="Parent2" refType="h" fact="0.108"/>
              <dgm:constr type="w" for="ch" forName="Parent2" refType="w" fact="0.1425"/>
              <dgm:constr type="h" for="ch" forName="Parent2" refType="h" fact="0.1088"/>
              <dgm:constr type="l" for="ch" forName="ChildAccent3" refType="w" fact="0.5726"/>
              <dgm:constr type="t" for="ch" forName="ChildAccent3" refType="h" fact="0.2168"/>
              <dgm:constr type="w" for="ch" forName="ChildAccent3" refType="w" fact="0.1432"/>
              <dgm:constr type="h" for="ch" forName="ChildAccent3" refType="h" fact="0.6091"/>
              <dgm:constr type="l" for="ch" forName="Parent3" refType="w" fact="0.5726"/>
              <dgm:constr type="t" for="ch" forName="Parent3" refType="h" fact="0.087"/>
              <dgm:constr type="w" for="ch" forName="Parent3" refType="w" fact="0.14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2865"/>
              <dgm:constr type="t" for="ch" forName="ChildAccent5" refType="h" fact="0.2168"/>
              <dgm:constr type="w" for="ch" forName="ChildAccent5" refType="w" fact="0.1432"/>
              <dgm:constr type="h" for="ch" forName="ChildAccent5" refType="h" fact="0.6962"/>
              <dgm:constr type="l" for="ch" forName="Parent5" refType="w" fact="0.2865"/>
              <dgm:constr type="t" for="ch" forName="Parent5" refType="h" fact="0.0428"/>
              <dgm:constr type="w" for="ch" forName="Parent5" refType="w" fact="0.1432"/>
              <dgm:constr type="h" for="ch" forName="Parent5" refType="h" fact="0.174"/>
              <dgm:constr type="l" for="ch" forName="ChildAccent6" refType="w" fact="0.1432"/>
              <dgm:constr type="t" for="ch" forName="ChildAccent6" refType="h" fact="0.2168"/>
              <dgm:constr type="w" for="ch" forName="ChildAccent6" refType="w" fact="0.1432"/>
              <dgm:constr type="h" for="ch" forName="ChildAccent6" refType="h" fact="0.7397"/>
              <dgm:constr type="l" for="ch" forName="Parent6" refType="w" fact="0.1432"/>
              <dgm:constr type="t" for="ch" forName="Parent6" refType="h" fact="0.0217"/>
              <dgm:constr type="w" for="ch" forName="Parent6" refType="w" fact="0.1432"/>
              <dgm:constr type="h" for="ch" forName="Parent6" refType="h" fact="0.1958"/>
              <dgm:constr type="l" for="ch" forName="ChildAccent7" refType="w" fact="0"/>
              <dgm:constr type="t" for="ch" forName="ChildAccent7" refType="h" fact="0.2168"/>
              <dgm:constr type="w" for="ch" forName="ChildAccent7" refType="w" fact="0.1432"/>
              <dgm:constr type="h" for="ch" forName="ChildAccent7" refType="h" fact="0.7832"/>
              <dgm:constr type="l" for="ch" forName="Parent7" refType="w" fact="0"/>
              <dgm:constr type="t" for="ch" forName="Parent7" refType="h" fact="0"/>
              <dgm:constr type="w" for="ch" forName="Parent7" refType="w" fact="0.1432"/>
              <dgm:constr type="h" for="ch" forName="Parent7" refType="h" fact="0.2175"/>
            </dgm:constrLst>
          </dgm:else>
        </dgm:choose>
      </dgm:else>
    </dgm:choose>
    <dgm:forEach name="wrapper" axis="self" ptType="parTrans">
      <dgm:forEach name="accentRepeat" axis="self">
        <dgm:layoutNode name="ChildAccent" styleLbl="alignImgPlace1">
          <dgm:alg type="sp"/>
          <dgm:choose name="Name20">
            <dgm:if name="Name21" axis="followSib" ptType="node" func="cnt" op="equ" val="0">
              <dgm:shape xmlns:r="http://schemas.openxmlformats.org/officeDocument/2006/relationships" type="wedgeRectCallout" r:blip="">
                <dgm:adjLst>
                  <dgm:adj idx="1" val="0"/>
                  <dgm:adj idx="2" val="0"/>
                </dgm:adjLst>
              </dgm:shape>
            </dgm:if>
            <dgm:else name="Name22">
              <dgm:choose name="Name23">
                <dgm:if name="Name24" axis="precedSib" ptType="node" func="cnt" op="equ" val="6">
                  <dgm:shape xmlns:r="http://schemas.openxmlformats.org/officeDocument/2006/relationships" type="wedgeRectCallout" r:blip="">
                    <dgm:adjLst>
                      <dgm:adj idx="1" val="0"/>
                      <dgm:adj idx="2" val="0"/>
                    </dgm:adjLst>
                  </dgm:shape>
                </dgm:if>
                <dgm:else name="Name25">
                  <dgm:choose name="Name26">
                    <dgm:if name="Name27" func="var" arg="dir" op="equ" val="norm">
                      <dgm:shape xmlns:r="http://schemas.openxmlformats.org/officeDocument/2006/relationships" type="wedgeRectCallout" r:blip="">
                        <dgm:adjLst>
                          <dgm:adj idx="1" val="0.625"/>
                          <dgm:adj idx="2" val="0.2083"/>
                        </dgm:adjLst>
                      </dgm:shape>
                    </dgm:if>
                    <dgm:else name="Name28">
                      <dgm:shape xmlns:r="http://schemas.openxmlformats.org/officeDocument/2006/relationships" type="wedgeRectCallout" r:blip="">
                        <dgm:adjLst>
                          <dgm:adj idx="1" val="-0.625"/>
                          <dgm:adj idx="2" val="0.2083"/>
                        </dgm:adjLst>
                      </dgm:shape>
                    </dgm:else>
                  </dgm:choose>
                </dgm:else>
              </dgm:choose>
            </dgm:else>
          </dgm:choose>
          <dgm:presOf axis="des" ptType="node"/>
        </dgm:layoutNode>
      </dgm:forEach>
    </dgm:forEach>
    <dgm:forEach name="Name29" axis="ch" ptType="node" st="7" cnt="1">
      <dgm:layoutNode name="ChildAccent7">
        <dgm:alg type="sp"/>
        <dgm:shape xmlns:r="http://schemas.openxmlformats.org/officeDocument/2006/relationships" r:blip="">
          <dgm:adjLst/>
        </dgm:shape>
        <dgm:presOf/>
        <dgm:constrLst/>
        <dgm:forEach name="Name30" ref="accentRepeat"/>
      </dgm:layoutNode>
      <dgm:layoutNode name="Child7" styleLbl="revTx">
        <dgm:varLst>
          <dgm:chMax val="0"/>
          <dgm:chPref val="0"/>
          <dgm:bulletEnabled val="1"/>
        </dgm:varLst>
        <dgm:choose name="Name31">
          <dgm:if name="Name32" func="var" arg="dir" op="equ" val="norm">
            <dgm:alg type="tx">
              <dgm:param type="parTxLTRAlign" val="r"/>
              <dgm:param type="shpTxLTRAlignCh" val="r"/>
              <dgm:param type="txAnchorVert" val="t"/>
            </dgm:alg>
          </dgm:if>
          <dgm:else name="Name3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7"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4" axis="ch" ptType="node" st="6" cnt="1">
      <dgm:layoutNode name="ChildAccent6">
        <dgm:alg type="sp"/>
        <dgm:shape xmlns:r="http://schemas.openxmlformats.org/officeDocument/2006/relationships" r:blip="">
          <dgm:adjLst/>
        </dgm:shape>
        <dgm:presOf/>
        <dgm:constrLst/>
        <dgm:forEach name="Name35" ref="accentRepeat"/>
      </dgm:layoutNode>
      <dgm:layoutNode name="Child6" styleLbl="revTx">
        <dgm:varLst>
          <dgm:chMax val="0"/>
          <dgm:chPref val="0"/>
          <dgm:bulletEnabled val="1"/>
        </dgm:varLst>
        <dgm:choose name="Name36">
          <dgm:if name="Name37" func="var" arg="dir" op="equ" val="norm">
            <dgm:alg type="tx">
              <dgm:param type="parTxLTRAlign" val="r"/>
              <dgm:param type="shpTxLTRAlignCh" val="r"/>
              <dgm:param type="txAnchorVert" val="t"/>
            </dgm:alg>
          </dgm:if>
          <dgm:else name="Name3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6"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9" axis="ch" ptType="node" st="5" cnt="1">
      <dgm:layoutNode name="ChildAccent5">
        <dgm:alg type="sp"/>
        <dgm:shape xmlns:r="http://schemas.openxmlformats.org/officeDocument/2006/relationships" r:blip="">
          <dgm:adjLst/>
        </dgm:shape>
        <dgm:presOf/>
        <dgm:constrLst/>
        <dgm:forEach name="Name40" ref="accentRepeat"/>
      </dgm:layoutNode>
      <dgm:layoutNode name="Child5" styleLbl="revTx">
        <dgm:varLst>
          <dgm:chMax val="0"/>
          <dgm:chPref val="0"/>
          <dgm:bulletEnabled val="1"/>
        </dgm:varLst>
        <dgm:choose name="Name41">
          <dgm:if name="Name42" func="var" arg="dir" op="equ" val="norm">
            <dgm:alg type="tx">
              <dgm:param type="parTxLTRAlign" val="r"/>
              <dgm:param type="shpTxLTRAlignCh" val="r"/>
              <dgm:param type="txAnchorVert" val="t"/>
            </dgm:alg>
          </dgm:if>
          <dgm:else name="Name4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5"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4" axis="ch" ptType="node" st="4" cnt="1">
      <dgm:layoutNode name="ChildAccent4">
        <dgm:alg type="sp"/>
        <dgm:shape xmlns:r="http://schemas.openxmlformats.org/officeDocument/2006/relationships" r:blip="">
          <dgm:adjLst/>
        </dgm:shape>
        <dgm:presOf/>
        <dgm:constrLst/>
        <dgm:forEach name="Name45" ref="accentRepeat"/>
      </dgm:layoutNode>
      <dgm:layoutNode name="Child4" styleLbl="revTx">
        <dgm:varLst>
          <dgm:chMax val="0"/>
          <dgm:chPref val="0"/>
          <dgm:bulletEnabled val="1"/>
        </dgm:varLst>
        <dgm:choose name="Name46">
          <dgm:if name="Name47" func="var" arg="dir" op="equ" val="norm">
            <dgm:alg type="tx">
              <dgm:param type="parTxLTRAlign" val="r"/>
              <dgm:param type="shpTxLTRAlignCh" val="r"/>
              <dgm:param type="txAnchorVert" val="t"/>
            </dgm:alg>
          </dgm:if>
          <dgm:else name="Name4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4"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9" axis="ch" ptType="node" st="3" cnt="1">
      <dgm:layoutNode name="ChildAccent3">
        <dgm:alg type="sp"/>
        <dgm:shape xmlns:r="http://schemas.openxmlformats.org/officeDocument/2006/relationships" r:blip="">
          <dgm:adjLst/>
        </dgm:shape>
        <dgm:presOf/>
        <dgm:constrLst/>
        <dgm:forEach name="Name50" ref="accentRepeat"/>
      </dgm:layoutNode>
      <dgm:layoutNode name="Child3" styleLbl="revTx">
        <dgm:varLst>
          <dgm:chMax val="0"/>
          <dgm:chPref val="0"/>
          <dgm:bulletEnabled val="1"/>
        </dgm:varLst>
        <dgm:choose name="Name51">
          <dgm:if name="Name52" func="var" arg="dir" op="equ" val="norm">
            <dgm:alg type="tx">
              <dgm:param type="parTxLTRAlign" val="r"/>
              <dgm:param type="shpTxLTRAlignCh" val="r"/>
              <dgm:param type="txAnchorVert" val="t"/>
            </dgm:alg>
          </dgm:if>
          <dgm:else name="Name5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3"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4" axis="ch" ptType="node" st="2" cnt="1">
      <dgm:layoutNode name="ChildAccent2">
        <dgm:alg type="sp"/>
        <dgm:shape xmlns:r="http://schemas.openxmlformats.org/officeDocument/2006/relationships" r:blip="">
          <dgm:adjLst/>
        </dgm:shape>
        <dgm:presOf/>
        <dgm:constrLst/>
        <dgm:forEach name="Name55" ref="accentRepeat"/>
      </dgm:layoutNode>
      <dgm:layoutNode name="Child2" styleLbl="revTx">
        <dgm:varLst>
          <dgm:chMax val="0"/>
          <dgm:chPref val="0"/>
          <dgm:bulletEnabled val="1"/>
        </dgm:varLst>
        <dgm:choose name="Name56">
          <dgm:if name="Name57" func="var" arg="dir" op="equ" val="norm">
            <dgm:alg type="tx">
              <dgm:param type="parTxLTRAlign" val="r"/>
              <dgm:param type="shpTxLTRAlignCh" val="r"/>
              <dgm:param type="txAnchorVert" val="t"/>
            </dgm:alg>
          </dgm:if>
          <dgm:else name="Name5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2"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9" axis="ch" ptType="node" cnt="1">
      <dgm:layoutNode name="ChildAccent1">
        <dgm:alg type="sp"/>
        <dgm:shape xmlns:r="http://schemas.openxmlformats.org/officeDocument/2006/relationships" r:blip="">
          <dgm:adjLst/>
        </dgm:shape>
        <dgm:presOf/>
        <dgm:constrLst/>
        <dgm:forEach name="Name60" ref="accentRepeat"/>
      </dgm:layoutNode>
      <dgm:layoutNode name="Child1" styleLbl="revTx">
        <dgm:varLst>
          <dgm:chMax val="0"/>
          <dgm:chPref val="0"/>
          <dgm:bulletEnabled val="1"/>
        </dgm:varLst>
        <dgm:choose name="Name61">
          <dgm:if name="Name62" func="var" arg="dir" op="equ" val="norm">
            <dgm:alg type="tx">
              <dgm:param type="parTxLTRAlign" val="r"/>
              <dgm:param type="shpTxLTRAlignCh" val="r"/>
              <dgm:param type="txAnchorVert" val="t"/>
            </dgm:alg>
          </dgm:if>
          <dgm:else name="Name6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1"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CEDFEA3-8FE8-D344-8D06-BD7D9B9A7D2D}" type="datetimeFigureOut">
              <a:rPr lang="en-US" smtClean="0"/>
              <a:pPr/>
              <a:t>2/13/2023</a:t>
            </a:fld>
            <a:endParaRPr lang="cs-CZ"/>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49BBFFF-4203-A74D-B6E8-B0D6E7D063DF}" type="slidenum">
              <a:rPr lang="cs-CZ" smtClean="0"/>
              <a:pPr/>
              <a:t>‹#›</a:t>
            </a:fld>
            <a:endParaRPr lang="cs-CZ"/>
          </a:p>
        </p:txBody>
      </p:sp>
    </p:spTree>
    <p:extLst>
      <p:ext uri="{BB962C8B-B14F-4D97-AF65-F5344CB8AC3E}">
        <p14:creationId xmlns:p14="http://schemas.microsoft.com/office/powerpoint/2010/main" val="3478843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4DA5500-9E0D-1840-9468-51BF0006DA66}" type="datetimeFigureOut">
              <a:rPr lang="en-US" smtClean="0"/>
              <a:pPr/>
              <a:t>2/13/2023</a:t>
            </a:fld>
            <a:endParaRPr lang="cs-CZ"/>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15259-F69B-3F4A-BABB-E26B81E37513}" type="slidenum">
              <a:rPr lang="cs-CZ" smtClean="0"/>
              <a:pPr/>
              <a:t>‹#›</a:t>
            </a:fld>
            <a:endParaRPr lang="cs-CZ"/>
          </a:p>
        </p:txBody>
      </p:sp>
    </p:spTree>
    <p:extLst>
      <p:ext uri="{BB962C8B-B14F-4D97-AF65-F5344CB8AC3E}">
        <p14:creationId xmlns:p14="http://schemas.microsoft.com/office/powerpoint/2010/main" val="258284046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poznámky</a:t>
            </a:r>
            <a:r>
              <a:rPr lang="en-US" baseline="0" dirty="0"/>
              <a:t> </a:t>
            </a:r>
            <a:r>
              <a:rPr lang="en-US" baseline="0" dirty="0" err="1"/>
              <a:t>k</a:t>
            </a:r>
            <a:r>
              <a:rPr lang="en-US" baseline="0" dirty="0"/>
              <a:t> </a:t>
            </a:r>
            <a:r>
              <a:rPr lang="en-US" baseline="0" dirty="0" err="1"/>
              <a:t>úvodu</a:t>
            </a:r>
            <a:r>
              <a:rPr lang="en-US" baseline="0" dirty="0"/>
              <a:t>:</a:t>
            </a:r>
          </a:p>
          <a:p>
            <a:endParaRPr lang="en-US" baseline="0" dirty="0"/>
          </a:p>
          <a:p>
            <a:r>
              <a:rPr lang="en-US" baseline="0" dirty="0" err="1"/>
              <a:t>komentáře</a:t>
            </a:r>
            <a:r>
              <a:rPr lang="en-US" baseline="0" dirty="0"/>
              <a:t> </a:t>
            </a:r>
            <a:r>
              <a:rPr lang="en-US" baseline="0" dirty="0" err="1"/>
              <a:t>k</a:t>
            </a:r>
            <a:r>
              <a:rPr lang="en-US" baseline="0" dirty="0"/>
              <a:t> </a:t>
            </a:r>
            <a:r>
              <a:rPr lang="en-US" baseline="0" dirty="0" err="1"/>
              <a:t>angličtině</a:t>
            </a:r>
            <a:endParaRPr lang="en-US" baseline="0" dirty="0"/>
          </a:p>
          <a:p>
            <a:endParaRPr lang="en-US" baseline="0" dirty="0"/>
          </a:p>
          <a:p>
            <a:r>
              <a:rPr lang="en-US" baseline="0" dirty="0" err="1"/>
              <a:t>predstavit</a:t>
            </a:r>
            <a:r>
              <a:rPr lang="en-US" baseline="0" dirty="0"/>
              <a:t> se</a:t>
            </a:r>
          </a:p>
        </p:txBody>
      </p:sp>
      <p:sp>
        <p:nvSpPr>
          <p:cNvPr id="4" name="Slide Number Placeholder 3"/>
          <p:cNvSpPr>
            <a:spLocks noGrp="1"/>
          </p:cNvSpPr>
          <p:nvPr>
            <p:ph type="sldNum" sz="quarter" idx="10"/>
          </p:nvPr>
        </p:nvSpPr>
        <p:spPr/>
        <p:txBody>
          <a:bodyPr/>
          <a:lstStyle/>
          <a:p>
            <a:fld id="{B1915259-F69B-3F4A-BABB-E26B81E37513}" type="slidenum">
              <a:rPr lang="en-US" smtClean="0"/>
              <a:pPr/>
              <a:t>1</a:t>
            </a:fld>
            <a:endParaRPr lang="en-US" dirty="0"/>
          </a:p>
        </p:txBody>
      </p:sp>
    </p:spTree>
    <p:extLst>
      <p:ext uri="{BB962C8B-B14F-4D97-AF65-F5344CB8AC3E}">
        <p14:creationId xmlns:p14="http://schemas.microsoft.com/office/powerpoint/2010/main" val="32605805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1915259-F69B-3F4A-BABB-E26B81E37513}" type="slidenum">
              <a:rPr lang="en-US" smtClean="0"/>
              <a:pPr/>
              <a:t>10</a:t>
            </a:fld>
            <a:endParaRPr lang="en-US" dirty="0"/>
          </a:p>
        </p:txBody>
      </p:sp>
    </p:spTree>
    <p:extLst>
      <p:ext uri="{BB962C8B-B14F-4D97-AF65-F5344CB8AC3E}">
        <p14:creationId xmlns:p14="http://schemas.microsoft.com/office/powerpoint/2010/main" val="13658573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11</a:t>
            </a:fld>
            <a:endParaRPr lang="en-US" dirty="0"/>
          </a:p>
        </p:txBody>
      </p:sp>
    </p:spTree>
    <p:extLst>
      <p:ext uri="{BB962C8B-B14F-4D97-AF65-F5344CB8AC3E}">
        <p14:creationId xmlns:p14="http://schemas.microsoft.com/office/powerpoint/2010/main" val="14920041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12</a:t>
            </a:fld>
            <a:endParaRPr lang="en-US" dirty="0"/>
          </a:p>
        </p:txBody>
      </p:sp>
    </p:spTree>
    <p:extLst>
      <p:ext uri="{BB962C8B-B14F-4D97-AF65-F5344CB8AC3E}">
        <p14:creationId xmlns:p14="http://schemas.microsoft.com/office/powerpoint/2010/main" val="3688121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13</a:t>
            </a:fld>
            <a:endParaRPr lang="en-US" dirty="0"/>
          </a:p>
        </p:txBody>
      </p:sp>
    </p:spTree>
    <p:extLst>
      <p:ext uri="{BB962C8B-B14F-4D97-AF65-F5344CB8AC3E}">
        <p14:creationId xmlns:p14="http://schemas.microsoft.com/office/powerpoint/2010/main" val="41064629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14</a:t>
            </a:fld>
            <a:endParaRPr lang="en-US" dirty="0"/>
          </a:p>
        </p:txBody>
      </p:sp>
    </p:spTree>
    <p:extLst>
      <p:ext uri="{BB962C8B-B14F-4D97-AF65-F5344CB8AC3E}">
        <p14:creationId xmlns:p14="http://schemas.microsoft.com/office/powerpoint/2010/main" val="27424307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15</a:t>
            </a:fld>
            <a:endParaRPr lang="en-US" dirty="0"/>
          </a:p>
        </p:txBody>
      </p:sp>
    </p:spTree>
    <p:extLst>
      <p:ext uri="{BB962C8B-B14F-4D97-AF65-F5344CB8AC3E}">
        <p14:creationId xmlns:p14="http://schemas.microsoft.com/office/powerpoint/2010/main" val="11567763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16</a:t>
            </a:fld>
            <a:endParaRPr lang="en-US" dirty="0"/>
          </a:p>
        </p:txBody>
      </p:sp>
    </p:spTree>
    <p:extLst>
      <p:ext uri="{BB962C8B-B14F-4D97-AF65-F5344CB8AC3E}">
        <p14:creationId xmlns:p14="http://schemas.microsoft.com/office/powerpoint/2010/main" val="19154005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17</a:t>
            </a:fld>
            <a:endParaRPr lang="en-US" dirty="0"/>
          </a:p>
        </p:txBody>
      </p:sp>
    </p:spTree>
    <p:extLst>
      <p:ext uri="{BB962C8B-B14F-4D97-AF65-F5344CB8AC3E}">
        <p14:creationId xmlns:p14="http://schemas.microsoft.com/office/powerpoint/2010/main" val="11486442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18</a:t>
            </a:fld>
            <a:endParaRPr lang="en-US" dirty="0"/>
          </a:p>
        </p:txBody>
      </p:sp>
    </p:spTree>
    <p:extLst>
      <p:ext uri="{BB962C8B-B14F-4D97-AF65-F5344CB8AC3E}">
        <p14:creationId xmlns:p14="http://schemas.microsoft.com/office/powerpoint/2010/main" val="2607530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19</a:t>
            </a:fld>
            <a:endParaRPr lang="en-US" dirty="0"/>
          </a:p>
        </p:txBody>
      </p:sp>
    </p:spTree>
    <p:extLst>
      <p:ext uri="{BB962C8B-B14F-4D97-AF65-F5344CB8AC3E}">
        <p14:creationId xmlns:p14="http://schemas.microsoft.com/office/powerpoint/2010/main" val="3777948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1915259-F69B-3F4A-BABB-E26B81E37513}" type="slidenum">
              <a:rPr lang="en-US" smtClean="0"/>
              <a:pPr/>
              <a:t>2</a:t>
            </a:fld>
            <a:endParaRPr lang="en-US" dirty="0"/>
          </a:p>
        </p:txBody>
      </p:sp>
    </p:spTree>
    <p:extLst>
      <p:ext uri="{BB962C8B-B14F-4D97-AF65-F5344CB8AC3E}">
        <p14:creationId xmlns:p14="http://schemas.microsoft.com/office/powerpoint/2010/main" val="29494995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20</a:t>
            </a:fld>
            <a:endParaRPr lang="en-US" dirty="0"/>
          </a:p>
        </p:txBody>
      </p:sp>
    </p:spTree>
    <p:extLst>
      <p:ext uri="{BB962C8B-B14F-4D97-AF65-F5344CB8AC3E}">
        <p14:creationId xmlns:p14="http://schemas.microsoft.com/office/powerpoint/2010/main" val="26075410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21</a:t>
            </a:fld>
            <a:endParaRPr lang="en-US" dirty="0"/>
          </a:p>
        </p:txBody>
      </p:sp>
    </p:spTree>
    <p:extLst>
      <p:ext uri="{BB962C8B-B14F-4D97-AF65-F5344CB8AC3E}">
        <p14:creationId xmlns:p14="http://schemas.microsoft.com/office/powerpoint/2010/main" val="25404377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22</a:t>
            </a:fld>
            <a:endParaRPr lang="en-US" dirty="0"/>
          </a:p>
        </p:txBody>
      </p:sp>
    </p:spTree>
    <p:extLst>
      <p:ext uri="{BB962C8B-B14F-4D97-AF65-F5344CB8AC3E}">
        <p14:creationId xmlns:p14="http://schemas.microsoft.com/office/powerpoint/2010/main" val="21571509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23</a:t>
            </a:fld>
            <a:endParaRPr lang="en-US" dirty="0"/>
          </a:p>
        </p:txBody>
      </p:sp>
    </p:spTree>
    <p:extLst>
      <p:ext uri="{BB962C8B-B14F-4D97-AF65-F5344CB8AC3E}">
        <p14:creationId xmlns:p14="http://schemas.microsoft.com/office/powerpoint/2010/main" val="1216462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24</a:t>
            </a:fld>
            <a:endParaRPr lang="en-US" dirty="0"/>
          </a:p>
        </p:txBody>
      </p:sp>
    </p:spTree>
    <p:extLst>
      <p:ext uri="{BB962C8B-B14F-4D97-AF65-F5344CB8AC3E}">
        <p14:creationId xmlns:p14="http://schemas.microsoft.com/office/powerpoint/2010/main" val="4284622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25</a:t>
            </a:fld>
            <a:endParaRPr lang="en-US" dirty="0"/>
          </a:p>
        </p:txBody>
      </p:sp>
    </p:spTree>
    <p:extLst>
      <p:ext uri="{BB962C8B-B14F-4D97-AF65-F5344CB8AC3E}">
        <p14:creationId xmlns:p14="http://schemas.microsoft.com/office/powerpoint/2010/main" val="11163372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26</a:t>
            </a:fld>
            <a:endParaRPr lang="en-US" dirty="0"/>
          </a:p>
        </p:txBody>
      </p:sp>
    </p:spTree>
    <p:extLst>
      <p:ext uri="{BB962C8B-B14F-4D97-AF65-F5344CB8AC3E}">
        <p14:creationId xmlns:p14="http://schemas.microsoft.com/office/powerpoint/2010/main" val="38678633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27</a:t>
            </a:fld>
            <a:endParaRPr lang="en-US" dirty="0"/>
          </a:p>
        </p:txBody>
      </p:sp>
    </p:spTree>
    <p:extLst>
      <p:ext uri="{BB962C8B-B14F-4D97-AF65-F5344CB8AC3E}">
        <p14:creationId xmlns:p14="http://schemas.microsoft.com/office/powerpoint/2010/main" val="3059026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28</a:t>
            </a:fld>
            <a:endParaRPr lang="en-US" dirty="0"/>
          </a:p>
        </p:txBody>
      </p:sp>
    </p:spTree>
    <p:extLst>
      <p:ext uri="{BB962C8B-B14F-4D97-AF65-F5344CB8AC3E}">
        <p14:creationId xmlns:p14="http://schemas.microsoft.com/office/powerpoint/2010/main" val="40885161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29</a:t>
            </a:fld>
            <a:endParaRPr lang="en-US" dirty="0"/>
          </a:p>
        </p:txBody>
      </p:sp>
    </p:spTree>
    <p:extLst>
      <p:ext uri="{BB962C8B-B14F-4D97-AF65-F5344CB8AC3E}">
        <p14:creationId xmlns:p14="http://schemas.microsoft.com/office/powerpoint/2010/main" val="4267932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3</a:t>
            </a:fld>
            <a:endParaRPr lang="en-US" dirty="0"/>
          </a:p>
        </p:txBody>
      </p:sp>
    </p:spTree>
    <p:extLst>
      <p:ext uri="{BB962C8B-B14F-4D97-AF65-F5344CB8AC3E}">
        <p14:creationId xmlns:p14="http://schemas.microsoft.com/office/powerpoint/2010/main" val="7938925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30</a:t>
            </a:fld>
            <a:endParaRPr lang="en-US" dirty="0"/>
          </a:p>
        </p:txBody>
      </p:sp>
    </p:spTree>
    <p:extLst>
      <p:ext uri="{BB962C8B-B14F-4D97-AF65-F5344CB8AC3E}">
        <p14:creationId xmlns:p14="http://schemas.microsoft.com/office/powerpoint/2010/main" val="1188760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1915259-F69B-3F4A-BABB-E26B81E37513}" type="slidenum">
              <a:rPr lang="en-US" smtClean="0"/>
              <a:pPr/>
              <a:t>4</a:t>
            </a:fld>
            <a:endParaRPr lang="en-US" dirty="0"/>
          </a:p>
        </p:txBody>
      </p:sp>
    </p:spTree>
    <p:extLst>
      <p:ext uri="{BB962C8B-B14F-4D97-AF65-F5344CB8AC3E}">
        <p14:creationId xmlns:p14="http://schemas.microsoft.com/office/powerpoint/2010/main" val="1683644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You</a:t>
            </a:r>
            <a:r>
              <a:rPr lang="en-US" baseline="0" dirty="0"/>
              <a:t> know, IT is quite complex discipline. It comprises a lot of </a:t>
            </a:r>
            <a:r>
              <a:rPr lang="en-US" baseline="0" dirty="0" err="1"/>
              <a:t>subdisciplines</a:t>
            </a:r>
            <a:r>
              <a:rPr lang="en-US" baseline="0" dirty="0"/>
              <a:t> such as natural language processing, computer graphics, software engineering, user experience design, computer networks. To create something useful and beneficial in real world you need to govern a lot of these IT disciplines plus you have to have skills in non-IT fields such as economics, law, negotiation and so on. Simply put, you need a team of people, of specialists which form skill portfolio demanded by your business. And then you need to organize these people to achieve your goals and objectives. And this is exactly what the management is about. And why it is important. Without people being managed, chaos will reign the state of affairs and goals remain untapped.</a:t>
            </a:r>
            <a:endParaRPr lang="en-US" dirty="0"/>
          </a:p>
          <a:p>
            <a:endParaRPr lang="en-US" dirty="0"/>
          </a:p>
          <a:p>
            <a:r>
              <a:rPr lang="en-US" dirty="0"/>
              <a:t>And also Management is the constitutional</a:t>
            </a:r>
            <a:r>
              <a:rPr lang="en-US" baseline="0" dirty="0"/>
              <a:t> part of the SSME study program, so therefore it is relevant here at the Faculty of Informatics to teach the </a:t>
            </a:r>
            <a:r>
              <a:rPr lang="en-US" baseline="0" dirty="0" err="1"/>
              <a:t>MbC</a:t>
            </a:r>
            <a:r>
              <a:rPr lang="en-US" baseline="0" dirty="0"/>
              <a:t>.</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5</a:t>
            </a:fld>
            <a:endParaRPr lang="en-US" dirty="0"/>
          </a:p>
        </p:txBody>
      </p:sp>
    </p:spTree>
    <p:extLst>
      <p:ext uri="{BB962C8B-B14F-4D97-AF65-F5344CB8AC3E}">
        <p14:creationId xmlns:p14="http://schemas.microsoft.com/office/powerpoint/2010/main" val="1960503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1915259-F69B-3F4A-BABB-E26B81E37513}" type="slidenum">
              <a:rPr lang="en-US" smtClean="0"/>
              <a:pPr/>
              <a:t>6</a:t>
            </a:fld>
            <a:endParaRPr lang="en-US" dirty="0"/>
          </a:p>
        </p:txBody>
      </p:sp>
    </p:spTree>
    <p:extLst>
      <p:ext uri="{BB962C8B-B14F-4D97-AF65-F5344CB8AC3E}">
        <p14:creationId xmlns:p14="http://schemas.microsoft.com/office/powerpoint/2010/main" val="790684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to encourage</a:t>
            </a:r>
            <a:r>
              <a:rPr lang="en-US" baseline="0" dirty="0"/>
              <a:t> you to run new business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7</a:t>
            </a:fld>
            <a:endParaRPr lang="en-US" dirty="0"/>
          </a:p>
        </p:txBody>
      </p:sp>
    </p:spTree>
    <p:extLst>
      <p:ext uri="{BB962C8B-B14F-4D97-AF65-F5344CB8AC3E}">
        <p14:creationId xmlns:p14="http://schemas.microsoft.com/office/powerpoint/2010/main" val="1237526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a:t>
            </a:r>
            <a:r>
              <a:rPr lang="en-US" baseline="0" dirty="0"/>
              <a:t> have 3 hours a week all together</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8</a:t>
            </a:fld>
            <a:endParaRPr lang="en-US" dirty="0"/>
          </a:p>
        </p:txBody>
      </p:sp>
    </p:spTree>
    <p:extLst>
      <p:ext uri="{BB962C8B-B14F-4D97-AF65-F5344CB8AC3E}">
        <p14:creationId xmlns:p14="http://schemas.microsoft.com/office/powerpoint/2010/main" val="27482629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differences from last</a:t>
            </a:r>
            <a:r>
              <a:rPr lang="en-US" baseline="0" dirty="0"/>
              <a:t> run:</a:t>
            </a:r>
          </a:p>
          <a:p>
            <a:r>
              <a:rPr lang="en-US" baseline="0" dirty="0"/>
              <a:t>  * the last run was first run</a:t>
            </a:r>
          </a:p>
          <a:p>
            <a:r>
              <a:rPr lang="en-US" baseline="0" dirty="0"/>
              <a:t>  * it was just one hour lecture and one hour seminar</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9</a:t>
            </a:fld>
            <a:endParaRPr lang="en-US" dirty="0"/>
          </a:p>
        </p:txBody>
      </p:sp>
    </p:spTree>
    <p:extLst>
      <p:ext uri="{BB962C8B-B14F-4D97-AF65-F5344CB8AC3E}">
        <p14:creationId xmlns:p14="http://schemas.microsoft.com/office/powerpoint/2010/main" val="14218481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B5D01FB9-F806-5D49-A873-D96DFEE75272}" type="datetime1">
              <a:rPr lang="en-US" smtClean="0"/>
              <a:pPr/>
              <a:t>2/13/2023</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r>
              <a:rPr lang="en-US"/>
              <a:t>PV215 - 1</a:t>
            </a:r>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1CC9FD7-4EEE-804D-9BB9-2FE363F47D9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FE795CCD-1054-E64E-8149-F853B6985414}" type="datetime1">
              <a:rPr lang="en-US" smtClean="0"/>
              <a:pPr/>
              <a:t>2/13/2023</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96866E87-D2CA-5B42-9180-F3679E7BC64E}" type="datetime1">
              <a:rPr lang="en-US" smtClean="0"/>
              <a:pPr/>
              <a:t>2/13/2023</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5" name="Date Placeholder 4"/>
          <p:cNvSpPr>
            <a:spLocks noGrp="1"/>
          </p:cNvSpPr>
          <p:nvPr>
            <p:ph type="dt" sz="half" idx="10"/>
          </p:nvPr>
        </p:nvSpPr>
        <p:spPr/>
        <p:txBody>
          <a:bodyPr/>
          <a:lstStyle/>
          <a:p>
            <a:fld id="{B20845D6-82DE-2C41-96FC-B011CB9C5671}" type="datetime1">
              <a:rPr lang="en-US" smtClean="0"/>
              <a:pPr/>
              <a:t>2/13/2023</a:t>
            </a:fld>
            <a:endParaRPr lang="cs-CZ"/>
          </a:p>
        </p:txBody>
      </p:sp>
      <p:sp>
        <p:nvSpPr>
          <p:cNvPr id="6" name="Footer Placeholder 5"/>
          <p:cNvSpPr>
            <a:spLocks noGrp="1"/>
          </p:cNvSpPr>
          <p:nvPr>
            <p:ph type="ftr" sz="quarter" idx="11"/>
          </p:nvPr>
        </p:nvSpPr>
        <p:spPr/>
        <p:txBody>
          <a:bodyPr/>
          <a:lstStyle/>
          <a:p>
            <a:r>
              <a:rPr lang="en-US"/>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AD6EF62F-AAD2-FA46-B248-B02F771BAB03}" type="datetime1">
              <a:rPr lang="en-US" smtClean="0"/>
              <a:pPr/>
              <a:t>2/13/2023</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
        <p:nvSpPr>
          <p:cNvPr id="7" name="Title 6"/>
          <p:cNvSpPr>
            <a:spLocks noGrp="1"/>
          </p:cNvSpPr>
          <p:nvPr>
            <p:ph type="title"/>
          </p:nvPr>
        </p:nvSpPr>
        <p:spPr/>
        <p:txBody>
          <a:bodyPr rtlCol="0"/>
          <a:lstStyle/>
          <a:p>
            <a:r>
              <a:rPr kumimoji="0" lang="cs-CZ"/>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Click to edit Master text styles</a:t>
            </a:r>
          </a:p>
        </p:txBody>
      </p:sp>
      <p:sp>
        <p:nvSpPr>
          <p:cNvPr id="4" name="Date Placeholder 3"/>
          <p:cNvSpPr>
            <a:spLocks noGrp="1"/>
          </p:cNvSpPr>
          <p:nvPr>
            <p:ph type="dt" sz="half" idx="10"/>
          </p:nvPr>
        </p:nvSpPr>
        <p:spPr/>
        <p:txBody>
          <a:bodyPr/>
          <a:lstStyle/>
          <a:p>
            <a:fld id="{5A4EE0A2-A44F-4843-917F-7B79FED28616}" type="datetime1">
              <a:rPr lang="en-US" smtClean="0"/>
              <a:pPr/>
              <a:t>2/13/2023</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5" name="Date Placeholder 4"/>
          <p:cNvSpPr>
            <a:spLocks noGrp="1"/>
          </p:cNvSpPr>
          <p:nvPr>
            <p:ph type="dt" sz="half" idx="10"/>
          </p:nvPr>
        </p:nvSpPr>
        <p:spPr/>
        <p:txBody>
          <a:bodyPr/>
          <a:lstStyle/>
          <a:p>
            <a:fld id="{38F48FC3-0765-ED46-B046-229565110F4E}" type="datetime1">
              <a:rPr lang="en-US" smtClean="0"/>
              <a:pPr/>
              <a:t>2/13/2023</a:t>
            </a:fld>
            <a:endParaRPr lang="cs-CZ"/>
          </a:p>
        </p:txBody>
      </p:sp>
      <p:sp>
        <p:nvSpPr>
          <p:cNvPr id="6" name="Footer Placeholder 5"/>
          <p:cNvSpPr>
            <a:spLocks noGrp="1"/>
          </p:cNvSpPr>
          <p:nvPr>
            <p:ph type="ftr" sz="quarter" idx="11"/>
          </p:nvPr>
        </p:nvSpPr>
        <p:spPr/>
        <p:txBody>
          <a:bodyPr/>
          <a:lstStyle/>
          <a:p>
            <a:r>
              <a:rPr lang="en-US"/>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8" name="Title 7"/>
          <p:cNvSpPr>
            <a:spLocks noGrp="1"/>
          </p:cNvSpPr>
          <p:nvPr>
            <p:ph type="title"/>
          </p:nvPr>
        </p:nvSpPr>
        <p:spPr/>
        <p:txBody>
          <a:bodyPr rtlCol="0"/>
          <a:lstStyle/>
          <a:p>
            <a:r>
              <a:rPr kumimoji="0" lang="cs-CZ"/>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7" name="Date Placeholder 6"/>
          <p:cNvSpPr>
            <a:spLocks noGrp="1"/>
          </p:cNvSpPr>
          <p:nvPr>
            <p:ph type="dt" sz="half" idx="10"/>
          </p:nvPr>
        </p:nvSpPr>
        <p:spPr/>
        <p:txBody>
          <a:bodyPr/>
          <a:lstStyle/>
          <a:p>
            <a:fld id="{32FA6BDF-9EA0-B44E-9BD4-22853F07FA79}" type="datetime1">
              <a:rPr lang="en-US" smtClean="0"/>
              <a:pPr/>
              <a:t>2/13/2023</a:t>
            </a:fld>
            <a:endParaRPr lang="cs-CZ"/>
          </a:p>
        </p:txBody>
      </p:sp>
      <p:sp>
        <p:nvSpPr>
          <p:cNvPr id="8" name="Footer Placeholder 7"/>
          <p:cNvSpPr>
            <a:spLocks noGrp="1"/>
          </p:cNvSpPr>
          <p:nvPr>
            <p:ph type="ftr" sz="quarter" idx="11"/>
          </p:nvPr>
        </p:nvSpPr>
        <p:spPr/>
        <p:txBody>
          <a:bodyPr/>
          <a:lstStyle/>
          <a:p>
            <a:r>
              <a:rPr lang="en-US"/>
              <a:t>PV215 - 1</a:t>
            </a:r>
            <a:endParaRPr lang="cs-CZ"/>
          </a:p>
        </p:txBody>
      </p:sp>
      <p:sp>
        <p:nvSpPr>
          <p:cNvPr id="9" name="Slide Number Placeholder 8"/>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BD340C4-CC19-6F41-A22A-3F8B36933C71}" type="datetime1">
              <a:rPr lang="en-US" smtClean="0"/>
              <a:pPr/>
              <a:t>2/13/2023</a:t>
            </a:fld>
            <a:endParaRPr lang="cs-CZ"/>
          </a:p>
        </p:txBody>
      </p:sp>
      <p:sp>
        <p:nvSpPr>
          <p:cNvPr id="4" name="Footer Placeholder 3"/>
          <p:cNvSpPr>
            <a:spLocks noGrp="1"/>
          </p:cNvSpPr>
          <p:nvPr>
            <p:ph type="ftr" sz="quarter" idx="11"/>
          </p:nvPr>
        </p:nvSpPr>
        <p:spPr/>
        <p:txBody>
          <a:bodyPr/>
          <a:lstStyle/>
          <a:p>
            <a:r>
              <a:rPr lang="en-US"/>
              <a:t>PV215 - 1</a:t>
            </a:r>
            <a:endParaRPr lang="cs-CZ"/>
          </a:p>
        </p:txBody>
      </p:sp>
      <p:sp>
        <p:nvSpPr>
          <p:cNvPr id="5" name="Slide Number Placeholder 4"/>
          <p:cNvSpPr>
            <a:spLocks noGrp="1"/>
          </p:cNvSpPr>
          <p:nvPr>
            <p:ph type="sldNum" sz="quarter" idx="12"/>
          </p:nvPr>
        </p:nvSpPr>
        <p:spPr/>
        <p:txBody>
          <a:bodyPr/>
          <a:lstStyle/>
          <a:p>
            <a:fld id="{B1CC9FD7-4EEE-804D-9BB9-2FE363F47D91}" type="slidenum">
              <a:rPr lang="cs-CZ" smtClean="0"/>
              <a:pPr/>
              <a:t>‹#›</a:t>
            </a:fld>
            <a:endParaRPr lang="cs-CZ"/>
          </a:p>
        </p:txBody>
      </p:sp>
      <p:sp>
        <p:nvSpPr>
          <p:cNvPr id="6" name="Title 5"/>
          <p:cNvSpPr>
            <a:spLocks noGrp="1"/>
          </p:cNvSpPr>
          <p:nvPr>
            <p:ph type="title"/>
          </p:nvPr>
        </p:nvSpPr>
        <p:spPr/>
        <p:txBody>
          <a:bodyPr rtlCol="0"/>
          <a:lstStyle/>
          <a:p>
            <a:r>
              <a:rPr kumimoji="0" lang="cs-CZ"/>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FE676-7CD2-424F-B15F-8386611CCF2C}" type="datetime1">
              <a:rPr lang="en-US" smtClean="0"/>
              <a:pPr/>
              <a:t>2/13/2023</a:t>
            </a:fld>
            <a:endParaRPr lang="cs-CZ"/>
          </a:p>
        </p:txBody>
      </p:sp>
      <p:sp>
        <p:nvSpPr>
          <p:cNvPr id="3" name="Footer Placeholder 2"/>
          <p:cNvSpPr>
            <a:spLocks noGrp="1"/>
          </p:cNvSpPr>
          <p:nvPr>
            <p:ph type="ftr" sz="quarter" idx="11"/>
          </p:nvPr>
        </p:nvSpPr>
        <p:spPr/>
        <p:txBody>
          <a:bodyPr/>
          <a:lstStyle/>
          <a:p>
            <a:r>
              <a:rPr lang="en-US"/>
              <a:t>PV215 - 1</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9E43689-35FA-DA46-B2FF-B481F86576E9}" type="datetime1">
              <a:rPr lang="en-US" smtClean="0"/>
              <a:pPr/>
              <a:t>2/13/2023</a:t>
            </a:fld>
            <a:endParaRPr lang="cs-CZ"/>
          </a:p>
        </p:txBody>
      </p:sp>
      <p:sp>
        <p:nvSpPr>
          <p:cNvPr id="6" name="Footer Placeholder 5"/>
          <p:cNvSpPr>
            <a:spLocks noGrp="1"/>
          </p:cNvSpPr>
          <p:nvPr>
            <p:ph type="ftr" sz="quarter" idx="11"/>
          </p:nvPr>
        </p:nvSpPr>
        <p:spPr/>
        <p:txBody>
          <a:bodyPr/>
          <a:lstStyle/>
          <a:p>
            <a:r>
              <a:rPr lang="en-US"/>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1863F6A5-88FA-E445-8BAA-E39908A6F502}" type="datetime1">
              <a:rPr lang="en-US" smtClean="0"/>
              <a:pPr/>
              <a:t>2/13/2023</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en-US"/>
              <a:t>PV215 - 1</a:t>
            </a:r>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1CC9FD7-4EEE-804D-9BB9-2FE363F47D91}" type="slidenum">
              <a:rPr lang="cs-CZ" smtClean="0"/>
              <a:pPr/>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a:t>Click to edit Master text styles</a:t>
            </a:r>
          </a:p>
          <a:p>
            <a:pPr lvl="1" eaLnBrk="1" latinLnBrk="0" hangingPunct="1"/>
            <a:r>
              <a:rPr kumimoji="0" lang="cs-CZ"/>
              <a:t>Second level</a:t>
            </a:r>
          </a:p>
          <a:p>
            <a:pPr lvl="2" eaLnBrk="1" latinLnBrk="0" hangingPunct="1"/>
            <a:r>
              <a:rPr kumimoji="0" lang="cs-CZ"/>
              <a:t>Third level</a:t>
            </a:r>
          </a:p>
          <a:p>
            <a:pPr lvl="3" eaLnBrk="1" latinLnBrk="0" hangingPunct="1"/>
            <a:r>
              <a:rPr kumimoji="0" lang="cs-CZ"/>
              <a:t>Fourth level</a:t>
            </a:r>
          </a:p>
          <a:p>
            <a:pPr lvl="4" eaLnBrk="1" latinLnBrk="0" hangingPunct="1"/>
            <a:r>
              <a:rPr kumimoji="0" lang="cs-CZ"/>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621AA6A6-A103-CD4A-877F-B7575C151505}" type="datetime1">
              <a:rPr lang="en-US" smtClean="0"/>
              <a:pPr/>
              <a:t>2/13/2023</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r>
              <a:rPr lang="en-US"/>
              <a:t>PV215 - 1</a:t>
            </a:r>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CC9FD7-4EEE-804D-9BB9-2FE363F47D9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8.xml.rels><?xml version="1.0" encoding="UTF-8" standalone="yes"?>
<Relationships xmlns="http://schemas.openxmlformats.org/package/2006/relationships"><Relationship Id="rId8" Type="http://schemas.openxmlformats.org/officeDocument/2006/relationships/diagramData" Target="../diagrams/data12.xml"/><Relationship Id="rId3" Type="http://schemas.openxmlformats.org/officeDocument/2006/relationships/diagramData" Target="../diagrams/data11.xml"/><Relationship Id="rId7" Type="http://schemas.microsoft.com/office/2007/relationships/diagramDrawing" Target="../diagrams/drawing11.xml"/><Relationship Id="rId12" Type="http://schemas.microsoft.com/office/2007/relationships/diagramDrawing" Target="../diagrams/drawing12.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1.xml"/><Relationship Id="rId11" Type="http://schemas.openxmlformats.org/officeDocument/2006/relationships/diagramColors" Target="../diagrams/colors12.xml"/><Relationship Id="rId5" Type="http://schemas.openxmlformats.org/officeDocument/2006/relationships/diagramQuickStyle" Target="../diagrams/quickStyle11.xml"/><Relationship Id="rId10" Type="http://schemas.openxmlformats.org/officeDocument/2006/relationships/diagramQuickStyle" Target="../diagrams/quickStyle12.xml"/><Relationship Id="rId4" Type="http://schemas.openxmlformats.org/officeDocument/2006/relationships/diagramLayout" Target="../diagrams/layout11.xml"/><Relationship Id="rId9" Type="http://schemas.openxmlformats.org/officeDocument/2006/relationships/diagramLayout" Target="../diagrams/layout1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diagramData" Target="../diagrams/data18.xml"/><Relationship Id="rId3" Type="http://schemas.openxmlformats.org/officeDocument/2006/relationships/diagramData" Target="../diagrams/data17.xml"/><Relationship Id="rId7" Type="http://schemas.microsoft.com/office/2007/relationships/diagramDrawing" Target="../diagrams/drawing17.xml"/><Relationship Id="rId12" Type="http://schemas.microsoft.com/office/2007/relationships/diagramDrawing" Target="../diagrams/drawing18.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17.xml"/><Relationship Id="rId11" Type="http://schemas.openxmlformats.org/officeDocument/2006/relationships/diagramColors" Target="../diagrams/colors18.xml"/><Relationship Id="rId5" Type="http://schemas.openxmlformats.org/officeDocument/2006/relationships/diagramQuickStyle" Target="../diagrams/quickStyle17.xml"/><Relationship Id="rId10" Type="http://schemas.openxmlformats.org/officeDocument/2006/relationships/diagramQuickStyle" Target="../diagrams/quickStyle18.xml"/><Relationship Id="rId4" Type="http://schemas.openxmlformats.org/officeDocument/2006/relationships/diagramLayout" Target="../diagrams/layout17.xml"/><Relationship Id="rId9" Type="http://schemas.openxmlformats.org/officeDocument/2006/relationships/diagramLayout" Target="../diagrams/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5.jpeg"/><Relationship Id="rId7" Type="http://schemas.openxmlformats.org/officeDocument/2006/relationships/diagramColors" Target="../diagrams/colors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Management by Competencies</a:t>
            </a:r>
          </a:p>
        </p:txBody>
      </p:sp>
      <p:sp>
        <p:nvSpPr>
          <p:cNvPr id="3" name="Subtitle 2"/>
          <p:cNvSpPr>
            <a:spLocks noGrp="1"/>
          </p:cNvSpPr>
          <p:nvPr>
            <p:ph type="subTitle" idx="1"/>
          </p:nvPr>
        </p:nvSpPr>
        <p:spPr/>
        <p:txBody>
          <a:bodyPr/>
          <a:lstStyle/>
          <a:p>
            <a:r>
              <a:rPr lang="en-US" dirty="0"/>
              <a:t>Introduction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875225232"/>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a:t>Course resources</a:t>
            </a:r>
          </a:p>
        </p:txBody>
      </p:sp>
      <p:sp>
        <p:nvSpPr>
          <p:cNvPr id="6" name="TextBox 5"/>
          <p:cNvSpPr txBox="1"/>
          <p:nvPr/>
        </p:nvSpPr>
        <p:spPr>
          <a:xfrm>
            <a:off x="0" y="6488668"/>
            <a:ext cx="2420404" cy="369332"/>
          </a:xfrm>
          <a:prstGeom prst="rect">
            <a:avLst/>
          </a:prstGeom>
          <a:noFill/>
        </p:spPr>
        <p:txBody>
          <a:bodyPr wrap="none" rtlCol="0">
            <a:spAutoFit/>
          </a:bodyPr>
          <a:lstStyle/>
          <a:p>
            <a:r>
              <a:rPr lang="en-US" dirty="0"/>
              <a:t>Course Introduction</a:t>
            </a:r>
          </a:p>
        </p:txBody>
      </p:sp>
      <p:sp>
        <p:nvSpPr>
          <p:cNvPr id="7" name="Slide Number Placeholder 6"/>
          <p:cNvSpPr>
            <a:spLocks noGrp="1"/>
          </p:cNvSpPr>
          <p:nvPr>
            <p:ph type="sldNum" sz="quarter" idx="12"/>
          </p:nvPr>
        </p:nvSpPr>
        <p:spPr/>
        <p:txBody>
          <a:bodyPr/>
          <a:lstStyle/>
          <a:p>
            <a:fld id="{B1CC9FD7-4EEE-804D-9BB9-2FE363F47D91}" type="slidenum">
              <a:rPr lang="en-US" smtClean="0"/>
              <a:pPr/>
              <a:t>10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0AA1362F-1393-AD47-A85F-629E93AC843A}"/>
                                            </p:graphicEl>
                                          </p:spTgt>
                                        </p:tgtEl>
                                        <p:attrNameLst>
                                          <p:attrName>style.visibility</p:attrName>
                                        </p:attrNameLst>
                                      </p:cBhvr>
                                      <p:to>
                                        <p:strVal val="visible"/>
                                      </p:to>
                                    </p:set>
                                    <p:animEffect transition="in" filter="fade">
                                      <p:cBhvr>
                                        <p:cTn id="7" dur="1000"/>
                                        <p:tgtEl>
                                          <p:spTgt spid="5">
                                            <p:graphicEl>
                                              <a:dgm id="{0AA1362F-1393-AD47-A85F-629E93AC843A}"/>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graphicEl>
                                              <a:dgm id="{976B7D32-4EDF-F543-9129-367D30D0FA1E}"/>
                                            </p:graphicEl>
                                          </p:spTgt>
                                        </p:tgtEl>
                                        <p:attrNameLst>
                                          <p:attrName>style.visibility</p:attrName>
                                        </p:attrNameLst>
                                      </p:cBhvr>
                                      <p:to>
                                        <p:strVal val="visible"/>
                                      </p:to>
                                    </p:set>
                                    <p:animEffect transition="in" filter="fade">
                                      <p:cBhvr>
                                        <p:cTn id="10" dur="1000"/>
                                        <p:tgtEl>
                                          <p:spTgt spid="5">
                                            <p:graphicEl>
                                              <a:dgm id="{976B7D32-4EDF-F543-9129-367D30D0FA1E}"/>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graphicEl>
                                              <a:dgm id="{0372806E-D1F0-0840-988D-0F8C211613FF}"/>
                                            </p:graphicEl>
                                          </p:spTgt>
                                        </p:tgtEl>
                                        <p:attrNameLst>
                                          <p:attrName>style.visibility</p:attrName>
                                        </p:attrNameLst>
                                      </p:cBhvr>
                                      <p:to>
                                        <p:strVal val="visible"/>
                                      </p:to>
                                    </p:set>
                                    <p:animEffect transition="in" filter="fade">
                                      <p:cBhvr>
                                        <p:cTn id="15" dur="1000"/>
                                        <p:tgtEl>
                                          <p:spTgt spid="5">
                                            <p:graphicEl>
                                              <a:dgm id="{0372806E-D1F0-0840-988D-0F8C211613FF}"/>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graphicEl>
                                              <a:dgm id="{C95B4CC0-C2DD-254D-A73D-826D79234865}"/>
                                            </p:graphicEl>
                                          </p:spTgt>
                                        </p:tgtEl>
                                        <p:attrNameLst>
                                          <p:attrName>style.visibility</p:attrName>
                                        </p:attrNameLst>
                                      </p:cBhvr>
                                      <p:to>
                                        <p:strVal val="visible"/>
                                      </p:to>
                                    </p:set>
                                    <p:animEffect transition="in" filter="fade">
                                      <p:cBhvr>
                                        <p:cTn id="18" dur="1000"/>
                                        <p:tgtEl>
                                          <p:spTgt spid="5">
                                            <p:graphicEl>
                                              <a:dgm id="{C95B4CC0-C2DD-254D-A73D-826D79234865}"/>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graphicEl>
                                              <a:dgm id="{9CBCBD01-8D04-B743-8AD7-A74CE1332065}"/>
                                            </p:graphicEl>
                                          </p:spTgt>
                                        </p:tgtEl>
                                        <p:attrNameLst>
                                          <p:attrName>style.visibility</p:attrName>
                                        </p:attrNameLst>
                                      </p:cBhvr>
                                      <p:to>
                                        <p:strVal val="visible"/>
                                      </p:to>
                                    </p:set>
                                    <p:animEffect transition="in" filter="fade">
                                      <p:cBhvr>
                                        <p:cTn id="23" dur="1000"/>
                                        <p:tgtEl>
                                          <p:spTgt spid="5">
                                            <p:graphicEl>
                                              <a:dgm id="{9CBCBD01-8D04-B743-8AD7-A74CE1332065}"/>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graphicEl>
                                              <a:dgm id="{06E5B57A-A348-694D-8E0C-5B2BAE2D3298}"/>
                                            </p:graphicEl>
                                          </p:spTgt>
                                        </p:tgtEl>
                                        <p:attrNameLst>
                                          <p:attrName>style.visibility</p:attrName>
                                        </p:attrNameLst>
                                      </p:cBhvr>
                                      <p:to>
                                        <p:strVal val="visible"/>
                                      </p:to>
                                    </p:set>
                                    <p:animEffect transition="in" filter="fade">
                                      <p:cBhvr>
                                        <p:cTn id="26" dur="1000"/>
                                        <p:tgtEl>
                                          <p:spTgt spid="5">
                                            <p:graphicEl>
                                              <a:dgm id="{06E5B57A-A348-694D-8E0C-5B2BAE2D329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319099431"/>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normAutofit/>
          </a:bodyPr>
          <a:lstStyle/>
          <a:p>
            <a:r>
              <a:rPr lang="en-US" dirty="0"/>
              <a:t>Course and </a:t>
            </a:r>
            <a:r>
              <a:rPr lang="en-US" dirty="0" err="1"/>
              <a:t>MbC</a:t>
            </a:r>
            <a:r>
              <a:rPr lang="en-US" dirty="0"/>
              <a:t> resources</a:t>
            </a:r>
          </a:p>
        </p:txBody>
      </p:sp>
      <p:sp>
        <p:nvSpPr>
          <p:cNvPr id="6" name="TextBox 5"/>
          <p:cNvSpPr txBox="1"/>
          <p:nvPr/>
        </p:nvSpPr>
        <p:spPr>
          <a:xfrm>
            <a:off x="0" y="6488668"/>
            <a:ext cx="2420404" cy="369332"/>
          </a:xfrm>
          <a:prstGeom prst="rect">
            <a:avLst/>
          </a:prstGeom>
          <a:noFill/>
        </p:spPr>
        <p:txBody>
          <a:bodyPr wrap="none" rtlCol="0">
            <a:spAutoFit/>
          </a:bodyPr>
          <a:lstStyle/>
          <a:p>
            <a:r>
              <a:rPr lang="en-US" dirty="0"/>
              <a:t>Course Introduction</a:t>
            </a:r>
          </a:p>
        </p:txBody>
      </p:sp>
      <p:sp>
        <p:nvSpPr>
          <p:cNvPr id="7" name="Slide Number Placeholder 6"/>
          <p:cNvSpPr>
            <a:spLocks noGrp="1"/>
          </p:cNvSpPr>
          <p:nvPr>
            <p:ph type="sldNum" sz="quarter" idx="12"/>
          </p:nvPr>
        </p:nvSpPr>
        <p:spPr/>
        <p:txBody>
          <a:bodyPr/>
          <a:lstStyle/>
          <a:p>
            <a:fld id="{B1CC9FD7-4EEE-804D-9BB9-2FE363F47D91}" type="slidenum">
              <a:rPr lang="en-US" smtClean="0"/>
              <a:pPr/>
              <a:t>11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EAD0A2E9-D6F4-A947-9439-B9479A954B16}"/>
                                            </p:graphicEl>
                                          </p:spTgt>
                                        </p:tgtEl>
                                        <p:attrNameLst>
                                          <p:attrName>style.visibility</p:attrName>
                                        </p:attrNameLst>
                                      </p:cBhvr>
                                      <p:to>
                                        <p:strVal val="visible"/>
                                      </p:to>
                                    </p:set>
                                    <p:animEffect transition="in" filter="fade">
                                      <p:cBhvr>
                                        <p:cTn id="7" dur="1000"/>
                                        <p:tgtEl>
                                          <p:spTgt spid="5">
                                            <p:graphicEl>
                                              <a:dgm id="{EAD0A2E9-D6F4-A947-9439-B9479A954B16}"/>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graphicEl>
                                              <a:dgm id="{25389FA8-F2BD-BA41-8B45-45559D73D217}"/>
                                            </p:graphicEl>
                                          </p:spTgt>
                                        </p:tgtEl>
                                        <p:attrNameLst>
                                          <p:attrName>style.visibility</p:attrName>
                                        </p:attrNameLst>
                                      </p:cBhvr>
                                      <p:to>
                                        <p:strVal val="visible"/>
                                      </p:to>
                                    </p:set>
                                    <p:animEffect transition="in" filter="fade">
                                      <p:cBhvr>
                                        <p:cTn id="10" dur="1000"/>
                                        <p:tgtEl>
                                          <p:spTgt spid="5">
                                            <p:graphicEl>
                                              <a:dgm id="{25389FA8-F2BD-BA41-8B45-45559D73D217}"/>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graphicEl>
                                              <a:dgm id="{BD34B32F-592E-9F44-8AC7-645F99CD715A}"/>
                                            </p:graphicEl>
                                          </p:spTgt>
                                        </p:tgtEl>
                                        <p:attrNameLst>
                                          <p:attrName>style.visibility</p:attrName>
                                        </p:attrNameLst>
                                      </p:cBhvr>
                                      <p:to>
                                        <p:strVal val="visible"/>
                                      </p:to>
                                    </p:set>
                                    <p:animEffect transition="in" filter="fade">
                                      <p:cBhvr>
                                        <p:cTn id="15" dur="1000"/>
                                        <p:tgtEl>
                                          <p:spTgt spid="5">
                                            <p:graphicEl>
                                              <a:dgm id="{BD34B32F-592E-9F44-8AC7-645F99CD715A}"/>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graphicEl>
                                              <a:dgm id="{C57CC9D8-4301-314E-B3AF-B6F79A71192E}"/>
                                            </p:graphicEl>
                                          </p:spTgt>
                                        </p:tgtEl>
                                        <p:attrNameLst>
                                          <p:attrName>style.visibility</p:attrName>
                                        </p:attrNameLst>
                                      </p:cBhvr>
                                      <p:to>
                                        <p:strVal val="visible"/>
                                      </p:to>
                                    </p:set>
                                    <p:animEffect transition="in" filter="fade">
                                      <p:cBhvr>
                                        <p:cTn id="18" dur="1000"/>
                                        <p:tgtEl>
                                          <p:spTgt spid="5">
                                            <p:graphicEl>
                                              <a:dgm id="{C57CC9D8-4301-314E-B3AF-B6F79A71192E}"/>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graphicEl>
                                              <a:dgm id="{7B7E86C6-AA50-7445-A1E7-CD615B96C952}"/>
                                            </p:graphicEl>
                                          </p:spTgt>
                                        </p:tgtEl>
                                        <p:attrNameLst>
                                          <p:attrName>style.visibility</p:attrName>
                                        </p:attrNameLst>
                                      </p:cBhvr>
                                      <p:to>
                                        <p:strVal val="visible"/>
                                      </p:to>
                                    </p:set>
                                    <p:animEffect transition="in" filter="fade">
                                      <p:cBhvr>
                                        <p:cTn id="23" dur="1000"/>
                                        <p:tgtEl>
                                          <p:spTgt spid="5">
                                            <p:graphicEl>
                                              <a:dgm id="{7B7E86C6-AA50-7445-A1E7-CD615B96C952}"/>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graphicEl>
                                              <a:dgm id="{B9B17370-21F9-D64A-BFDB-E32500DBA78E}"/>
                                            </p:graphicEl>
                                          </p:spTgt>
                                        </p:tgtEl>
                                        <p:attrNameLst>
                                          <p:attrName>style.visibility</p:attrName>
                                        </p:attrNameLst>
                                      </p:cBhvr>
                                      <p:to>
                                        <p:strVal val="visible"/>
                                      </p:to>
                                    </p:set>
                                    <p:animEffect transition="in" filter="fade">
                                      <p:cBhvr>
                                        <p:cTn id="26" dur="1000"/>
                                        <p:tgtEl>
                                          <p:spTgt spid="5">
                                            <p:graphicEl>
                                              <a:dgm id="{B9B17370-21F9-D64A-BFDB-E32500DBA78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4"/>
          <p:cNvGraphicFramePr>
            <a:graphicFrameLocks noGrp="1"/>
          </p:cNvGraphicFramePr>
          <p:nvPr>
            <p:ph idx="1"/>
            <p:extLst>
              <p:ext uri="{D42A27DB-BD31-4B8C-83A1-F6EECF244321}">
                <p14:modId xmlns:p14="http://schemas.microsoft.com/office/powerpoint/2010/main" val="2722185111"/>
              </p:ext>
            </p:extLst>
          </p:nvPr>
        </p:nvGraphicFramePr>
        <p:xfrm>
          <a:off x="95693" y="1481137"/>
          <a:ext cx="8591107" cy="52919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Zástupný symbol pro číslo snímku 2"/>
          <p:cNvSpPr>
            <a:spLocks noGrp="1"/>
          </p:cNvSpPr>
          <p:nvPr>
            <p:ph type="sldNum" sz="quarter" idx="12"/>
          </p:nvPr>
        </p:nvSpPr>
        <p:spPr/>
        <p:txBody>
          <a:bodyPr/>
          <a:lstStyle/>
          <a:p>
            <a:fld id="{B1CC9FD7-4EEE-804D-9BB9-2FE363F47D91}" type="slidenum">
              <a:rPr lang="en-US" smtClean="0"/>
              <a:pPr/>
              <a:t>12</a:t>
            </a:fld>
            <a:endParaRPr lang="en-US" dirty="0"/>
          </a:p>
        </p:txBody>
      </p:sp>
      <p:sp>
        <p:nvSpPr>
          <p:cNvPr id="4" name="Nadpis 3"/>
          <p:cNvSpPr>
            <a:spLocks noGrp="1"/>
          </p:cNvSpPr>
          <p:nvPr>
            <p:ph type="title"/>
          </p:nvPr>
        </p:nvSpPr>
        <p:spPr/>
        <p:txBody>
          <a:bodyPr/>
          <a:lstStyle/>
          <a:p>
            <a:r>
              <a:rPr lang="en-US" dirty="0"/>
              <a:t>Outline of the course</a:t>
            </a:r>
          </a:p>
        </p:txBody>
      </p:sp>
    </p:spTree>
    <p:extLst>
      <p:ext uri="{BB962C8B-B14F-4D97-AF65-F5344CB8AC3E}">
        <p14:creationId xmlns:p14="http://schemas.microsoft.com/office/powerpoint/2010/main" val="957529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a:t>30% - seminar work</a:t>
            </a:r>
          </a:p>
          <a:p>
            <a:r>
              <a:rPr lang="en-US" dirty="0"/>
              <a:t>60% - test at the end of the semester</a:t>
            </a:r>
          </a:p>
          <a:p>
            <a:r>
              <a:rPr lang="en-US" dirty="0"/>
              <a:t>10% - activity during semester</a:t>
            </a:r>
          </a:p>
          <a:p>
            <a:r>
              <a:rPr lang="en-US" dirty="0"/>
              <a:t>Management by competencies (the basic) is the part of the state exam</a:t>
            </a:r>
          </a:p>
        </p:txBody>
      </p:sp>
      <p:sp>
        <p:nvSpPr>
          <p:cNvPr id="3" name="Zástupný symbol pro číslo snímku 2"/>
          <p:cNvSpPr>
            <a:spLocks noGrp="1"/>
          </p:cNvSpPr>
          <p:nvPr>
            <p:ph type="sldNum" sz="quarter" idx="12"/>
          </p:nvPr>
        </p:nvSpPr>
        <p:spPr/>
        <p:txBody>
          <a:bodyPr/>
          <a:lstStyle/>
          <a:p>
            <a:fld id="{B1CC9FD7-4EEE-804D-9BB9-2FE363F47D91}" type="slidenum">
              <a:rPr lang="en-US" smtClean="0"/>
              <a:pPr/>
              <a:t>13</a:t>
            </a:fld>
            <a:endParaRPr lang="en-US" dirty="0"/>
          </a:p>
        </p:txBody>
      </p:sp>
      <p:sp>
        <p:nvSpPr>
          <p:cNvPr id="4" name="Nadpis 3"/>
          <p:cNvSpPr>
            <a:spLocks noGrp="1"/>
          </p:cNvSpPr>
          <p:nvPr>
            <p:ph type="title"/>
          </p:nvPr>
        </p:nvSpPr>
        <p:spPr/>
        <p:txBody>
          <a:bodyPr/>
          <a:lstStyle/>
          <a:p>
            <a:r>
              <a:rPr lang="en-US" dirty="0"/>
              <a:t>Exam</a:t>
            </a:r>
          </a:p>
        </p:txBody>
      </p:sp>
    </p:spTree>
    <p:extLst>
      <p:ext uri="{BB962C8B-B14F-4D97-AF65-F5344CB8AC3E}">
        <p14:creationId xmlns:p14="http://schemas.microsoft.com/office/powerpoint/2010/main" val="1999461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obsah 3">
            <a:extLst>
              <a:ext uri="{FF2B5EF4-FFF2-40B4-BE49-F238E27FC236}">
                <a16:creationId xmlns:a16="http://schemas.microsoft.com/office/drawing/2014/main" id="{AC81EDF7-1C8E-4714-AAAA-5077A84A8541}"/>
              </a:ext>
            </a:extLst>
          </p:cNvPr>
          <p:cNvGraphicFramePr>
            <a:graphicFrameLocks noGrp="1"/>
          </p:cNvGraphicFramePr>
          <p:nvPr>
            <p:ph idx="1"/>
            <p:extLst>
              <p:ext uri="{D42A27DB-BD31-4B8C-83A1-F6EECF244321}">
                <p14:modId xmlns:p14="http://schemas.microsoft.com/office/powerpoint/2010/main" val="3271025729"/>
              </p:ext>
            </p:extLst>
          </p:nvPr>
        </p:nvGraphicFramePr>
        <p:xfrm>
          <a:off x="457200" y="2286000"/>
          <a:ext cx="8229600" cy="37212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Nadpis 2"/>
          <p:cNvSpPr>
            <a:spLocks noGrp="1"/>
          </p:cNvSpPr>
          <p:nvPr>
            <p:ph type="title"/>
          </p:nvPr>
        </p:nvSpPr>
        <p:spPr/>
        <p:txBody>
          <a:bodyPr/>
          <a:lstStyle/>
          <a:p>
            <a:r>
              <a:rPr lang="en-US" dirty="0"/>
              <a:t>Main tasks of the management </a:t>
            </a:r>
          </a:p>
        </p:txBody>
      </p:sp>
    </p:spTree>
    <p:extLst>
      <p:ext uri="{BB962C8B-B14F-4D97-AF65-F5344CB8AC3E}">
        <p14:creationId xmlns:p14="http://schemas.microsoft.com/office/powerpoint/2010/main" val="1998953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67544" y="260648"/>
            <a:ext cx="8229600" cy="1143000"/>
          </a:xfrm>
        </p:spPr>
        <p:txBody>
          <a:bodyPr/>
          <a:lstStyle/>
          <a:p>
            <a:r>
              <a:rPr lang="en-US" dirty="0"/>
              <a:t>5 phases of the management</a:t>
            </a:r>
          </a:p>
        </p:txBody>
      </p:sp>
      <p:graphicFrame>
        <p:nvGraphicFramePr>
          <p:cNvPr id="7" name="Diagram 6"/>
          <p:cNvGraphicFramePr/>
          <p:nvPr>
            <p:extLst>
              <p:ext uri="{D42A27DB-BD31-4B8C-83A1-F6EECF244321}">
                <p14:modId xmlns:p14="http://schemas.microsoft.com/office/powerpoint/2010/main" val="3250447800"/>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88492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obsah 3">
            <a:extLst>
              <a:ext uri="{FF2B5EF4-FFF2-40B4-BE49-F238E27FC236}">
                <a16:creationId xmlns:a16="http://schemas.microsoft.com/office/drawing/2014/main" id="{8E4DD183-AC61-43A9-92CE-1CB4E5D550CE}"/>
              </a:ext>
            </a:extLst>
          </p:cNvPr>
          <p:cNvGraphicFramePr>
            <a:graphicFrameLocks noGrp="1"/>
          </p:cNvGraphicFramePr>
          <p:nvPr>
            <p:ph idx="1"/>
            <p:extLst>
              <p:ext uri="{D42A27DB-BD31-4B8C-83A1-F6EECF244321}">
                <p14:modId xmlns:p14="http://schemas.microsoft.com/office/powerpoint/2010/main" val="302214857"/>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Nadpis 2"/>
          <p:cNvSpPr>
            <a:spLocks noGrp="1"/>
          </p:cNvSpPr>
          <p:nvPr>
            <p:ph type="title"/>
          </p:nvPr>
        </p:nvSpPr>
        <p:spPr/>
        <p:txBody>
          <a:bodyPr/>
          <a:lstStyle/>
          <a:p>
            <a:r>
              <a:rPr lang="en-US" dirty="0"/>
              <a:t>Goals creation</a:t>
            </a:r>
          </a:p>
        </p:txBody>
      </p:sp>
    </p:spTree>
    <p:extLst>
      <p:ext uri="{BB962C8B-B14F-4D97-AF65-F5344CB8AC3E}">
        <p14:creationId xmlns:p14="http://schemas.microsoft.com/office/powerpoint/2010/main" val="26565233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US" dirty="0"/>
              <a:t>Planning and realization </a:t>
            </a:r>
          </a:p>
        </p:txBody>
      </p:sp>
      <p:graphicFrame>
        <p:nvGraphicFramePr>
          <p:cNvPr id="4" name="Diagram 3"/>
          <p:cNvGraphicFramePr/>
          <p:nvPr>
            <p:extLst>
              <p:ext uri="{D42A27DB-BD31-4B8C-83A1-F6EECF244321}">
                <p14:modId xmlns:p14="http://schemas.microsoft.com/office/powerpoint/2010/main" val="3376299032"/>
              </p:ext>
            </p:extLst>
          </p:nvPr>
        </p:nvGraphicFramePr>
        <p:xfrm>
          <a:off x="755576" y="1124744"/>
          <a:ext cx="7848872" cy="4968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37863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obsah 3">
            <a:extLst>
              <a:ext uri="{FF2B5EF4-FFF2-40B4-BE49-F238E27FC236}">
                <a16:creationId xmlns:a16="http://schemas.microsoft.com/office/drawing/2014/main" id="{204C292E-6299-463E-A66D-69AE60630CBA}"/>
              </a:ext>
            </a:extLst>
          </p:cNvPr>
          <p:cNvGraphicFramePr>
            <a:graphicFrameLocks noGrp="1"/>
          </p:cNvGraphicFramePr>
          <p:nvPr>
            <p:ph idx="1"/>
            <p:extLst>
              <p:ext uri="{D42A27DB-BD31-4B8C-83A1-F6EECF244321}">
                <p14:modId xmlns:p14="http://schemas.microsoft.com/office/powerpoint/2010/main" val="3411833559"/>
              </p:ext>
            </p:extLst>
          </p:nvPr>
        </p:nvGraphicFramePr>
        <p:xfrm>
          <a:off x="457200" y="1247153"/>
          <a:ext cx="8229600" cy="1049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Nadpis 2"/>
          <p:cNvSpPr>
            <a:spLocks noGrp="1"/>
          </p:cNvSpPr>
          <p:nvPr>
            <p:ph type="title"/>
          </p:nvPr>
        </p:nvSpPr>
        <p:spPr/>
        <p:txBody>
          <a:bodyPr>
            <a:normAutofit/>
          </a:bodyPr>
          <a:lstStyle/>
          <a:p>
            <a:r>
              <a:rPr lang="en-US" dirty="0"/>
              <a:t>What is realization?</a:t>
            </a:r>
          </a:p>
        </p:txBody>
      </p:sp>
      <p:graphicFrame>
        <p:nvGraphicFramePr>
          <p:cNvPr id="8" name="Diagram 7">
            <a:extLst>
              <a:ext uri="{FF2B5EF4-FFF2-40B4-BE49-F238E27FC236}">
                <a16:creationId xmlns:a16="http://schemas.microsoft.com/office/drawing/2014/main" id="{02E1CD41-1C76-4193-943C-BDB4171975C3}"/>
              </a:ext>
            </a:extLst>
          </p:cNvPr>
          <p:cNvGraphicFramePr/>
          <p:nvPr>
            <p:extLst>
              <p:ext uri="{D42A27DB-BD31-4B8C-83A1-F6EECF244321}">
                <p14:modId xmlns:p14="http://schemas.microsoft.com/office/powerpoint/2010/main" val="657276141"/>
              </p:ext>
            </p:extLst>
          </p:nvPr>
        </p:nvGraphicFramePr>
        <p:xfrm>
          <a:off x="457200" y="2266796"/>
          <a:ext cx="6096000"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447176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obsah 3">
            <a:extLst>
              <a:ext uri="{FF2B5EF4-FFF2-40B4-BE49-F238E27FC236}">
                <a16:creationId xmlns:a16="http://schemas.microsoft.com/office/drawing/2014/main" id="{C5A44099-6712-4F27-85E1-EAB1CB3FBDC2}"/>
              </a:ext>
            </a:extLst>
          </p:cNvPr>
          <p:cNvGraphicFramePr>
            <a:graphicFrameLocks noGrp="1"/>
          </p:cNvGraphicFramePr>
          <p:nvPr>
            <p:ph idx="1"/>
            <p:extLst>
              <p:ext uri="{D42A27DB-BD31-4B8C-83A1-F6EECF244321}">
                <p14:modId xmlns:p14="http://schemas.microsoft.com/office/powerpoint/2010/main" val="2701755325"/>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Nadpis 2"/>
          <p:cNvSpPr>
            <a:spLocks noGrp="1"/>
          </p:cNvSpPr>
          <p:nvPr>
            <p:ph type="title"/>
          </p:nvPr>
        </p:nvSpPr>
        <p:spPr/>
        <p:txBody>
          <a:bodyPr/>
          <a:lstStyle/>
          <a:p>
            <a:r>
              <a:rPr lang="en-US" dirty="0"/>
              <a:t>Control</a:t>
            </a:r>
          </a:p>
        </p:txBody>
      </p:sp>
    </p:spTree>
    <p:extLst>
      <p:ext uri="{BB962C8B-B14F-4D97-AF65-F5344CB8AC3E}">
        <p14:creationId xmlns:p14="http://schemas.microsoft.com/office/powerpoint/2010/main" val="2755488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ontent Placeholder 120"/>
          <p:cNvSpPr>
            <a:spLocks noGrp="1"/>
          </p:cNvSpPr>
          <p:nvPr>
            <p:ph idx="1"/>
          </p:nvPr>
        </p:nvSpPr>
        <p:spPr/>
        <p:txBody>
          <a:bodyPr/>
          <a:lstStyle/>
          <a:p>
            <a:r>
              <a:rPr lang="en-US" dirty="0"/>
              <a:t>Course Introduction</a:t>
            </a:r>
          </a:p>
          <a:p>
            <a:pPr lvl="1"/>
            <a:r>
              <a:rPr lang="en-US" dirty="0"/>
              <a:t>origin</a:t>
            </a:r>
          </a:p>
          <a:p>
            <a:pPr lvl="1"/>
            <a:r>
              <a:rPr lang="en-US" dirty="0"/>
              <a:t>motivation and goals</a:t>
            </a:r>
          </a:p>
          <a:p>
            <a:pPr lvl="1"/>
            <a:r>
              <a:rPr lang="en-US" dirty="0"/>
              <a:t>resources</a:t>
            </a:r>
          </a:p>
          <a:p>
            <a:r>
              <a:rPr lang="en-US" dirty="0"/>
              <a:t>Management basic</a:t>
            </a:r>
          </a:p>
        </p:txBody>
      </p:sp>
      <p:sp>
        <p:nvSpPr>
          <p:cNvPr id="120" name="Title 119"/>
          <p:cNvSpPr>
            <a:spLocks noGrp="1"/>
          </p:cNvSpPr>
          <p:nvPr>
            <p:ph type="title"/>
          </p:nvPr>
        </p:nvSpPr>
        <p:spPr/>
        <p:txBody>
          <a:bodyPr/>
          <a:lstStyle/>
          <a:p>
            <a:r>
              <a:rPr lang="en-US" dirty="0"/>
              <a:t>Agenda</a:t>
            </a:r>
          </a:p>
        </p:txBody>
      </p:sp>
      <p:sp>
        <p:nvSpPr>
          <p:cNvPr id="5" name="TextBox 4"/>
          <p:cNvSpPr txBox="1"/>
          <p:nvPr/>
        </p:nvSpPr>
        <p:spPr>
          <a:xfrm>
            <a:off x="0" y="6488668"/>
            <a:ext cx="2457486" cy="369332"/>
          </a:xfrm>
          <a:prstGeom prst="rect">
            <a:avLst/>
          </a:prstGeom>
          <a:noFill/>
        </p:spPr>
        <p:txBody>
          <a:bodyPr wrap="none" rtlCol="0">
            <a:spAutoFit/>
          </a:bodyPr>
          <a:lstStyle/>
          <a:p>
            <a:r>
              <a:rPr lang="en-US" dirty="0"/>
              <a:t>Lecture Introduction</a:t>
            </a:r>
          </a:p>
        </p:txBody>
      </p:sp>
      <p:sp>
        <p:nvSpPr>
          <p:cNvPr id="6" name="Slide Number Placeholder 5"/>
          <p:cNvSpPr>
            <a:spLocks noGrp="1"/>
          </p:cNvSpPr>
          <p:nvPr>
            <p:ph type="sldNum" sz="quarter" idx="12"/>
          </p:nvPr>
        </p:nvSpPr>
        <p:spPr/>
        <p:txBody>
          <a:bodyPr/>
          <a:lstStyle/>
          <a:p>
            <a:fld id="{B1CC9FD7-4EEE-804D-9BB9-2FE363F47D91}"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obsah 3">
            <a:extLst>
              <a:ext uri="{FF2B5EF4-FFF2-40B4-BE49-F238E27FC236}">
                <a16:creationId xmlns:a16="http://schemas.microsoft.com/office/drawing/2014/main" id="{1AE87B44-8B88-43EE-818C-09174CF10F9B}"/>
              </a:ext>
            </a:extLst>
          </p:cNvPr>
          <p:cNvGraphicFramePr>
            <a:graphicFrameLocks noGrp="1"/>
          </p:cNvGraphicFramePr>
          <p:nvPr>
            <p:ph idx="1"/>
            <p:extLst>
              <p:ext uri="{D42A27DB-BD31-4B8C-83A1-F6EECF244321}">
                <p14:modId xmlns:p14="http://schemas.microsoft.com/office/powerpoint/2010/main" val="52027576"/>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Nadpis 2"/>
          <p:cNvSpPr>
            <a:spLocks noGrp="1"/>
          </p:cNvSpPr>
          <p:nvPr>
            <p:ph type="title"/>
          </p:nvPr>
        </p:nvSpPr>
        <p:spPr/>
        <p:txBody>
          <a:bodyPr/>
          <a:lstStyle/>
          <a:p>
            <a:r>
              <a:rPr lang="en-US" dirty="0"/>
              <a:t>Coordination</a:t>
            </a:r>
          </a:p>
        </p:txBody>
      </p:sp>
    </p:spTree>
    <p:extLst>
      <p:ext uri="{BB962C8B-B14F-4D97-AF65-F5344CB8AC3E}">
        <p14:creationId xmlns:p14="http://schemas.microsoft.com/office/powerpoint/2010/main" val="11943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US" dirty="0"/>
              <a:t>Where are the information?</a:t>
            </a:r>
          </a:p>
        </p:txBody>
      </p:sp>
      <p:graphicFrame>
        <p:nvGraphicFramePr>
          <p:cNvPr id="4" name="Diagram 3"/>
          <p:cNvGraphicFramePr/>
          <p:nvPr>
            <p:extLst>
              <p:ext uri="{D42A27DB-BD31-4B8C-83A1-F6EECF244321}">
                <p14:modId xmlns:p14="http://schemas.microsoft.com/office/powerpoint/2010/main" val="817909733"/>
              </p:ext>
            </p:extLst>
          </p:nvPr>
        </p:nvGraphicFramePr>
        <p:xfrm>
          <a:off x="611560" y="1340768"/>
          <a:ext cx="8136904" cy="52565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10558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obsah 3">
            <a:extLst>
              <a:ext uri="{FF2B5EF4-FFF2-40B4-BE49-F238E27FC236}">
                <a16:creationId xmlns:a16="http://schemas.microsoft.com/office/drawing/2014/main" id="{38A9CD2A-AD2C-469D-BB40-9D5CCD87499C}"/>
              </a:ext>
            </a:extLst>
          </p:cNvPr>
          <p:cNvGraphicFramePr>
            <a:graphicFrameLocks noGrp="1"/>
          </p:cNvGraphicFramePr>
          <p:nvPr>
            <p:ph idx="1"/>
            <p:extLst>
              <p:ext uri="{D42A27DB-BD31-4B8C-83A1-F6EECF244321}">
                <p14:modId xmlns:p14="http://schemas.microsoft.com/office/powerpoint/2010/main" val="1161948207"/>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Nadpis 2"/>
          <p:cNvSpPr>
            <a:spLocks noGrp="1"/>
          </p:cNvSpPr>
          <p:nvPr>
            <p:ph type="title"/>
          </p:nvPr>
        </p:nvSpPr>
        <p:spPr/>
        <p:txBody>
          <a:bodyPr/>
          <a:lstStyle/>
          <a:p>
            <a:r>
              <a:rPr lang="en-US" dirty="0"/>
              <a:t>Management war</a:t>
            </a:r>
          </a:p>
        </p:txBody>
      </p:sp>
    </p:spTree>
    <p:extLst>
      <p:ext uri="{BB962C8B-B14F-4D97-AF65-F5344CB8AC3E}">
        <p14:creationId xmlns:p14="http://schemas.microsoft.com/office/powerpoint/2010/main" val="1582425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nvPr>
        </p:nvGraphicFramePr>
        <p:xfrm>
          <a:off x="539552" y="1268760"/>
          <a:ext cx="8229600" cy="4861560"/>
        </p:xfrm>
        <a:graphic>
          <a:graphicData uri="http://schemas.openxmlformats.org/drawingml/2006/table">
            <a:tbl>
              <a:tblPr firstRow="1" bandRow="1">
                <a:tableStyleId>{6E25E649-3F16-4E02-A733-19D2CDBF48F0}</a:tableStyleId>
              </a:tblPr>
              <a:tblGrid>
                <a:gridCol w="2242592">
                  <a:extLst>
                    <a:ext uri="{9D8B030D-6E8A-4147-A177-3AD203B41FA5}">
                      <a16:colId xmlns:a16="http://schemas.microsoft.com/office/drawing/2014/main" val="20000"/>
                    </a:ext>
                  </a:extLst>
                </a:gridCol>
                <a:gridCol w="3456384">
                  <a:extLst>
                    <a:ext uri="{9D8B030D-6E8A-4147-A177-3AD203B41FA5}">
                      <a16:colId xmlns:a16="http://schemas.microsoft.com/office/drawing/2014/main" val="20001"/>
                    </a:ext>
                  </a:extLst>
                </a:gridCol>
                <a:gridCol w="2530624">
                  <a:extLst>
                    <a:ext uri="{9D8B030D-6E8A-4147-A177-3AD203B41FA5}">
                      <a16:colId xmlns:a16="http://schemas.microsoft.com/office/drawing/2014/main" val="20002"/>
                    </a:ext>
                  </a:extLst>
                </a:gridCol>
              </a:tblGrid>
              <a:tr h="370840">
                <a:tc>
                  <a:txBody>
                    <a:bodyPr/>
                    <a:lstStyle/>
                    <a:p>
                      <a:r>
                        <a:rPr lang="en-US" noProof="0" dirty="0"/>
                        <a:t>Name of the group</a:t>
                      </a:r>
                    </a:p>
                  </a:txBody>
                  <a:tcPr/>
                </a:tc>
                <a:tc>
                  <a:txBody>
                    <a:bodyPr/>
                    <a:lstStyle/>
                    <a:p>
                      <a:r>
                        <a:rPr lang="en-US" noProof="0" dirty="0"/>
                        <a:t>Requirements</a:t>
                      </a:r>
                    </a:p>
                  </a:txBody>
                  <a:tcPr/>
                </a:tc>
                <a:tc>
                  <a:txBody>
                    <a:bodyPr/>
                    <a:lstStyle/>
                    <a:p>
                      <a:r>
                        <a:rPr lang="en-US" noProof="0"/>
                        <a:t>Benefits</a:t>
                      </a:r>
                    </a:p>
                  </a:txBody>
                  <a:tcPr/>
                </a:tc>
                <a:extLst>
                  <a:ext uri="{0D108BD9-81ED-4DB2-BD59-A6C34878D82A}">
                    <a16:rowId xmlns:a16="http://schemas.microsoft.com/office/drawing/2014/main" val="10000"/>
                  </a:ext>
                </a:extLst>
              </a:tr>
              <a:tr h="370840">
                <a:tc>
                  <a:txBody>
                    <a:bodyPr/>
                    <a:lstStyle/>
                    <a:p>
                      <a:r>
                        <a:rPr lang="en-US" noProof="0"/>
                        <a:t>Owners</a:t>
                      </a:r>
                    </a:p>
                  </a:txBody>
                  <a:tcPr/>
                </a:tc>
                <a:tc>
                  <a:txBody>
                    <a:bodyPr/>
                    <a:lstStyle/>
                    <a:p>
                      <a:r>
                        <a:rPr lang="en-US" noProof="0"/>
                        <a:t>Profit</a:t>
                      </a:r>
                    </a:p>
                  </a:txBody>
                  <a:tcPr/>
                </a:tc>
                <a:tc>
                  <a:txBody>
                    <a:bodyPr/>
                    <a:lstStyle/>
                    <a:p>
                      <a:r>
                        <a:rPr lang="en-US" noProof="0"/>
                        <a:t>Capital</a:t>
                      </a:r>
                    </a:p>
                  </a:txBody>
                  <a:tcPr/>
                </a:tc>
                <a:extLst>
                  <a:ext uri="{0D108BD9-81ED-4DB2-BD59-A6C34878D82A}">
                    <a16:rowId xmlns:a16="http://schemas.microsoft.com/office/drawing/2014/main" val="10001"/>
                  </a:ext>
                </a:extLst>
              </a:tr>
              <a:tr h="370840">
                <a:tc>
                  <a:txBody>
                    <a:bodyPr/>
                    <a:lstStyle/>
                    <a:p>
                      <a:r>
                        <a:rPr lang="en-US" noProof="0"/>
                        <a:t>Creditor</a:t>
                      </a:r>
                    </a:p>
                  </a:txBody>
                  <a:tcPr/>
                </a:tc>
                <a:tc>
                  <a:txBody>
                    <a:bodyPr/>
                    <a:lstStyle/>
                    <a:p>
                      <a:r>
                        <a:rPr lang="en-US" noProof="0"/>
                        <a:t>repayment and interest of the loan</a:t>
                      </a:r>
                    </a:p>
                  </a:txBody>
                  <a:tcPr/>
                </a:tc>
                <a:tc>
                  <a:txBody>
                    <a:bodyPr/>
                    <a:lstStyle/>
                    <a:p>
                      <a:r>
                        <a:rPr lang="en-US" noProof="0"/>
                        <a:t>Capital</a:t>
                      </a:r>
                    </a:p>
                  </a:txBody>
                  <a:tcPr/>
                </a:tc>
                <a:extLst>
                  <a:ext uri="{0D108BD9-81ED-4DB2-BD59-A6C34878D82A}">
                    <a16:rowId xmlns:a16="http://schemas.microsoft.com/office/drawing/2014/main" val="10002"/>
                  </a:ext>
                </a:extLst>
              </a:tr>
              <a:tr h="370840">
                <a:tc>
                  <a:txBody>
                    <a:bodyPr/>
                    <a:lstStyle/>
                    <a:p>
                      <a:r>
                        <a:rPr lang="en-US" noProof="0" dirty="0"/>
                        <a:t>Employees</a:t>
                      </a:r>
                    </a:p>
                  </a:txBody>
                  <a:tcPr/>
                </a:tc>
                <a:tc>
                  <a:txBody>
                    <a:bodyPr/>
                    <a:lstStyle/>
                    <a:p>
                      <a:r>
                        <a:rPr lang="en-US" noProof="0"/>
                        <a:t>Fair wage, motivation</a:t>
                      </a:r>
                    </a:p>
                  </a:txBody>
                  <a:tcPr/>
                </a:tc>
                <a:tc>
                  <a:txBody>
                    <a:bodyPr/>
                    <a:lstStyle/>
                    <a:p>
                      <a:r>
                        <a:rPr lang="en-US" noProof="0"/>
                        <a:t>Labor</a:t>
                      </a:r>
                    </a:p>
                  </a:txBody>
                  <a:tcPr/>
                </a:tc>
                <a:extLst>
                  <a:ext uri="{0D108BD9-81ED-4DB2-BD59-A6C34878D82A}">
                    <a16:rowId xmlns:a16="http://schemas.microsoft.com/office/drawing/2014/main" val="10003"/>
                  </a:ext>
                </a:extLst>
              </a:tr>
              <a:tr h="370840">
                <a:tc>
                  <a:txBody>
                    <a:bodyPr/>
                    <a:lstStyle/>
                    <a:p>
                      <a:r>
                        <a:rPr lang="en-US" noProof="0"/>
                        <a:t>Management</a:t>
                      </a:r>
                    </a:p>
                  </a:txBody>
                  <a:tcPr/>
                </a:tc>
                <a:tc>
                  <a:txBody>
                    <a:bodyPr/>
                    <a:lstStyle/>
                    <a:p>
                      <a:r>
                        <a:rPr lang="en-US" noProof="0"/>
                        <a:t>Reward,</a:t>
                      </a:r>
                      <a:r>
                        <a:rPr lang="en-US" baseline="0" noProof="0"/>
                        <a:t> power, prestige</a:t>
                      </a:r>
                      <a:endParaRPr lang="en-US" noProof="0"/>
                    </a:p>
                  </a:txBody>
                  <a:tcPr/>
                </a:tc>
                <a:tc>
                  <a:txBody>
                    <a:bodyPr/>
                    <a:lstStyle/>
                    <a:p>
                      <a:r>
                        <a:rPr lang="en-US" noProof="0"/>
                        <a:t>Leadership</a:t>
                      </a:r>
                    </a:p>
                  </a:txBody>
                  <a:tcPr/>
                </a:tc>
                <a:extLst>
                  <a:ext uri="{0D108BD9-81ED-4DB2-BD59-A6C34878D82A}">
                    <a16:rowId xmlns:a16="http://schemas.microsoft.com/office/drawing/2014/main" val="10004"/>
                  </a:ext>
                </a:extLst>
              </a:tr>
              <a:tr h="370840">
                <a:tc>
                  <a:txBody>
                    <a:bodyPr/>
                    <a:lstStyle/>
                    <a:p>
                      <a:r>
                        <a:rPr lang="en-US" noProof="0"/>
                        <a:t>Customers</a:t>
                      </a:r>
                    </a:p>
                  </a:txBody>
                  <a:tcPr/>
                </a:tc>
                <a:tc>
                  <a:txBody>
                    <a:bodyPr/>
                    <a:lstStyle/>
                    <a:p>
                      <a:r>
                        <a:rPr lang="en-US" noProof="0"/>
                        <a:t>Goods or services for the good price</a:t>
                      </a:r>
                    </a:p>
                  </a:txBody>
                  <a:tcPr/>
                </a:tc>
                <a:tc>
                  <a:txBody>
                    <a:bodyPr/>
                    <a:lstStyle/>
                    <a:p>
                      <a:r>
                        <a:rPr lang="en-US" noProof="0"/>
                        <a:t>Consumption</a:t>
                      </a:r>
                    </a:p>
                  </a:txBody>
                  <a:tcPr/>
                </a:tc>
                <a:extLst>
                  <a:ext uri="{0D108BD9-81ED-4DB2-BD59-A6C34878D82A}">
                    <a16:rowId xmlns:a16="http://schemas.microsoft.com/office/drawing/2014/main" val="10005"/>
                  </a:ext>
                </a:extLst>
              </a:tr>
              <a:tr h="370840">
                <a:tc>
                  <a:txBody>
                    <a:bodyPr/>
                    <a:lstStyle/>
                    <a:p>
                      <a:r>
                        <a:rPr lang="en-US" noProof="0"/>
                        <a:t>Suppliers</a:t>
                      </a:r>
                    </a:p>
                  </a:txBody>
                  <a:tcPr/>
                </a:tc>
                <a:tc>
                  <a:txBody>
                    <a:bodyPr/>
                    <a:lstStyle/>
                    <a:p>
                      <a:r>
                        <a:rPr lang="en-US" sz="1800" kern="1200" noProof="0" dirty="0">
                          <a:effectLst/>
                        </a:rPr>
                        <a:t>reliable payment obligations, long-term profitable relationships</a:t>
                      </a:r>
                      <a:endParaRPr lang="en-US" noProof="0" dirty="0"/>
                    </a:p>
                  </a:txBody>
                  <a:tcPr/>
                </a:tc>
                <a:tc>
                  <a:txBody>
                    <a:bodyPr/>
                    <a:lstStyle/>
                    <a:p>
                      <a:r>
                        <a:rPr lang="en-US" noProof="0"/>
                        <a:t>delivery of goods and services (of the</a:t>
                      </a:r>
                      <a:r>
                        <a:rPr lang="en-US" baseline="0" noProof="0"/>
                        <a:t> best quality)</a:t>
                      </a:r>
                      <a:endParaRPr lang="en-US" noProof="0"/>
                    </a:p>
                  </a:txBody>
                  <a:tcPr/>
                </a:tc>
                <a:extLst>
                  <a:ext uri="{0D108BD9-81ED-4DB2-BD59-A6C34878D82A}">
                    <a16:rowId xmlns:a16="http://schemas.microsoft.com/office/drawing/2014/main" val="10006"/>
                  </a:ext>
                </a:extLst>
              </a:tr>
              <a:tr h="370840">
                <a:tc>
                  <a:txBody>
                    <a:bodyPr/>
                    <a:lstStyle/>
                    <a:p>
                      <a:r>
                        <a:rPr lang="en-US" noProof="0"/>
                        <a:t>Public</a:t>
                      </a:r>
                    </a:p>
                  </a:txBody>
                  <a:tcPr/>
                </a:tc>
                <a:tc>
                  <a:txBody>
                    <a:bodyPr/>
                    <a:lstStyle/>
                    <a:p>
                      <a:r>
                        <a:rPr lang="en-US" noProof="0"/>
                        <a:t>Paying taxes, law enforcement, environmental behavior</a:t>
                      </a:r>
                    </a:p>
                  </a:txBody>
                  <a:tcPr/>
                </a:tc>
                <a:tc>
                  <a:txBody>
                    <a:bodyPr/>
                    <a:lstStyle/>
                    <a:p>
                      <a:r>
                        <a:rPr lang="en-US" noProof="0" dirty="0"/>
                        <a:t>infrastructure, rule of law</a:t>
                      </a:r>
                    </a:p>
                  </a:txBody>
                  <a:tcPr/>
                </a:tc>
                <a:extLst>
                  <a:ext uri="{0D108BD9-81ED-4DB2-BD59-A6C34878D82A}">
                    <a16:rowId xmlns:a16="http://schemas.microsoft.com/office/drawing/2014/main" val="10007"/>
                  </a:ext>
                </a:extLst>
              </a:tr>
            </a:tbl>
          </a:graphicData>
        </a:graphic>
      </p:graphicFrame>
      <p:sp>
        <p:nvSpPr>
          <p:cNvPr id="3" name="Nadpis 2"/>
          <p:cNvSpPr>
            <a:spLocks noGrp="1"/>
          </p:cNvSpPr>
          <p:nvPr>
            <p:ph type="title"/>
          </p:nvPr>
        </p:nvSpPr>
        <p:spPr/>
        <p:txBody>
          <a:bodyPr/>
          <a:lstStyle/>
          <a:p>
            <a:r>
              <a:rPr lang="en-US" dirty="0"/>
              <a:t>The table of interests</a:t>
            </a:r>
          </a:p>
        </p:txBody>
      </p:sp>
    </p:spTree>
    <p:extLst>
      <p:ext uri="{BB962C8B-B14F-4D97-AF65-F5344CB8AC3E}">
        <p14:creationId xmlns:p14="http://schemas.microsoft.com/office/powerpoint/2010/main" val="3278120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US" dirty="0"/>
              <a:t>Contra - goals</a:t>
            </a:r>
          </a:p>
        </p:txBody>
      </p:sp>
      <p:graphicFrame>
        <p:nvGraphicFramePr>
          <p:cNvPr id="4" name="Diagram 3"/>
          <p:cNvGraphicFramePr/>
          <p:nvPr>
            <p:extLst>
              <p:ext uri="{D42A27DB-BD31-4B8C-83A1-F6EECF244321}">
                <p14:modId xmlns:p14="http://schemas.microsoft.com/office/powerpoint/2010/main" val="3890149922"/>
              </p:ext>
            </p:extLst>
          </p:nvPr>
        </p:nvGraphicFramePr>
        <p:xfrm>
          <a:off x="611560" y="1556792"/>
          <a:ext cx="4464496" cy="18722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extLst>
              <p:ext uri="{D42A27DB-BD31-4B8C-83A1-F6EECF244321}">
                <p14:modId xmlns:p14="http://schemas.microsoft.com/office/powerpoint/2010/main" val="1023272336"/>
              </p:ext>
            </p:extLst>
          </p:nvPr>
        </p:nvGraphicFramePr>
        <p:xfrm>
          <a:off x="2415084" y="4293096"/>
          <a:ext cx="4464496" cy="187220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 name="Čárový popisek 1 5"/>
          <p:cNvSpPr/>
          <p:nvPr/>
        </p:nvSpPr>
        <p:spPr>
          <a:xfrm>
            <a:off x="5652120" y="908720"/>
            <a:ext cx="2448272" cy="936104"/>
          </a:xfrm>
          <a:prstGeom prst="borderCallout1">
            <a:avLst/>
          </a:prstGeom>
        </p:spPr>
        <p:style>
          <a:lnRef idx="1">
            <a:schemeClr val="accent1"/>
          </a:lnRef>
          <a:fillRef idx="3">
            <a:schemeClr val="accent1"/>
          </a:fillRef>
          <a:effectRef idx="2">
            <a:schemeClr val="accent1"/>
          </a:effectRef>
          <a:fontRef idx="minor">
            <a:schemeClr val="lt1"/>
          </a:fontRef>
        </p:style>
        <p:txBody>
          <a:bodyPr rtlCol="0" anchor="ctr"/>
          <a:lstStyle/>
          <a:p>
            <a:pPr marL="0" lvl="1" algn="ctr"/>
            <a:r>
              <a:rPr lang="en-US" dirty="0"/>
              <a:t>Customers want lower prices</a:t>
            </a:r>
          </a:p>
        </p:txBody>
      </p:sp>
      <p:sp>
        <p:nvSpPr>
          <p:cNvPr id="7" name="Čárový popisek 1 6"/>
          <p:cNvSpPr/>
          <p:nvPr/>
        </p:nvSpPr>
        <p:spPr>
          <a:xfrm>
            <a:off x="5508104" y="3469072"/>
            <a:ext cx="3240360" cy="648072"/>
          </a:xfrm>
          <a:prstGeom prst="borderCallout1">
            <a:avLst>
              <a:gd name="adj1" fmla="val 89298"/>
              <a:gd name="adj2" fmla="val -9117"/>
              <a:gd name="adj3" fmla="val -34474"/>
              <a:gd name="adj4" fmla="val -90459"/>
            </a:avLst>
          </a:prstGeom>
        </p:spPr>
        <p:style>
          <a:lnRef idx="1">
            <a:schemeClr val="accent1"/>
          </a:lnRef>
          <a:fillRef idx="3">
            <a:schemeClr val="accent1"/>
          </a:fillRef>
          <a:effectRef idx="2">
            <a:schemeClr val="accent1"/>
          </a:effectRef>
          <a:fontRef idx="minor">
            <a:schemeClr val="lt1"/>
          </a:fontRef>
        </p:style>
        <p:txBody>
          <a:bodyPr rtlCol="0" anchor="ctr"/>
          <a:lstStyle/>
          <a:p>
            <a:pPr marL="0" lvl="1" algn="ctr"/>
            <a:r>
              <a:rPr lang="en-US" dirty="0"/>
              <a:t>Employees want secure the job</a:t>
            </a:r>
          </a:p>
        </p:txBody>
      </p:sp>
    </p:spTree>
    <p:extLst>
      <p:ext uri="{BB962C8B-B14F-4D97-AF65-F5344CB8AC3E}">
        <p14:creationId xmlns:p14="http://schemas.microsoft.com/office/powerpoint/2010/main" val="13118669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en-US" dirty="0"/>
              <a:t>The main problem of the big companies</a:t>
            </a:r>
          </a:p>
          <a:p>
            <a:r>
              <a:rPr lang="en-US" dirty="0"/>
              <a:t>The relationship between shareholders and managers</a:t>
            </a:r>
          </a:p>
          <a:p>
            <a:r>
              <a:rPr lang="en-US" dirty="0"/>
              <a:t>Information asymmetry</a:t>
            </a:r>
          </a:p>
          <a:p>
            <a:pPr lvl="1"/>
            <a:r>
              <a:rPr lang="en-US" dirty="0"/>
              <a:t>Shareholders cannot effectively control the board of directors</a:t>
            </a:r>
          </a:p>
          <a:p>
            <a:pPr lvl="1"/>
            <a:r>
              <a:rPr lang="en-US" dirty="0"/>
              <a:t>Two marginal problems od </a:t>
            </a:r>
            <a:r>
              <a:rPr lang="en-US" dirty="0" err="1"/>
              <a:t>BoD</a:t>
            </a:r>
            <a:r>
              <a:rPr lang="en-US" dirty="0"/>
              <a:t>:</a:t>
            </a:r>
          </a:p>
          <a:p>
            <a:pPr lvl="2"/>
            <a:r>
              <a:rPr lang="en-US" dirty="0"/>
              <a:t>They can have different goals (too smart)</a:t>
            </a:r>
          </a:p>
          <a:p>
            <a:pPr lvl="2"/>
            <a:r>
              <a:rPr lang="en-US" dirty="0"/>
              <a:t>The are not able to do their job well (too stupid)</a:t>
            </a:r>
          </a:p>
        </p:txBody>
      </p:sp>
      <p:sp>
        <p:nvSpPr>
          <p:cNvPr id="3" name="Nadpis 2"/>
          <p:cNvSpPr>
            <a:spLocks noGrp="1"/>
          </p:cNvSpPr>
          <p:nvPr>
            <p:ph type="title"/>
          </p:nvPr>
        </p:nvSpPr>
        <p:spPr/>
        <p:txBody>
          <a:bodyPr/>
          <a:lstStyle/>
          <a:p>
            <a:r>
              <a:rPr lang="en-US" dirty="0"/>
              <a:t>Corporate governance</a:t>
            </a:r>
          </a:p>
        </p:txBody>
      </p:sp>
    </p:spTree>
    <p:extLst>
      <p:ext uri="{BB962C8B-B14F-4D97-AF65-F5344CB8AC3E}">
        <p14:creationId xmlns:p14="http://schemas.microsoft.com/office/powerpoint/2010/main" val="326219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additive="base">
                                        <p:cTn id="3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a:t>The main goal: successful business management</a:t>
            </a:r>
          </a:p>
          <a:p>
            <a:r>
              <a:rPr lang="en-US" dirty="0"/>
              <a:t>Three objectives:</a:t>
            </a:r>
          </a:p>
          <a:p>
            <a:pPr lvl="1"/>
            <a:r>
              <a:rPr lang="en-US" dirty="0"/>
              <a:t>Organization structure, processes and people</a:t>
            </a:r>
          </a:p>
          <a:p>
            <a:pPr lvl="1"/>
            <a:r>
              <a:rPr lang="en-US" dirty="0"/>
              <a:t>Transparency</a:t>
            </a:r>
          </a:p>
          <a:p>
            <a:pPr lvl="1"/>
            <a:r>
              <a:rPr lang="en-US" dirty="0"/>
              <a:t>Control</a:t>
            </a:r>
          </a:p>
        </p:txBody>
      </p:sp>
      <p:sp>
        <p:nvSpPr>
          <p:cNvPr id="3" name="Nadpis 2"/>
          <p:cNvSpPr>
            <a:spLocks noGrp="1"/>
          </p:cNvSpPr>
          <p:nvPr>
            <p:ph type="title"/>
          </p:nvPr>
        </p:nvSpPr>
        <p:spPr/>
        <p:txBody>
          <a:bodyPr/>
          <a:lstStyle/>
          <a:p>
            <a:r>
              <a:rPr lang="en-US" dirty="0"/>
              <a:t>Corporate Governance</a:t>
            </a:r>
          </a:p>
        </p:txBody>
      </p:sp>
    </p:spTree>
    <p:extLst>
      <p:ext uri="{BB962C8B-B14F-4D97-AF65-F5344CB8AC3E}">
        <p14:creationId xmlns:p14="http://schemas.microsoft.com/office/powerpoint/2010/main" val="3038811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a:bodyPr>
          <a:lstStyle/>
          <a:p>
            <a:r>
              <a:rPr lang="en-US" dirty="0"/>
              <a:t>Separation of powers</a:t>
            </a:r>
          </a:p>
          <a:p>
            <a:pPr lvl="1"/>
            <a:r>
              <a:rPr lang="en-US" dirty="0"/>
              <a:t>Competencies are divided between more than 1 person</a:t>
            </a:r>
          </a:p>
          <a:p>
            <a:pPr lvl="1"/>
            <a:r>
              <a:rPr lang="en-US" dirty="0"/>
              <a:t>Some decision of Board of Directors must be confirmed by Supervisory Board</a:t>
            </a:r>
          </a:p>
          <a:p>
            <a:r>
              <a:rPr lang="en-US" dirty="0"/>
              <a:t>Motivation</a:t>
            </a:r>
          </a:p>
          <a:p>
            <a:pPr lvl="1"/>
            <a:r>
              <a:rPr lang="en-US" dirty="0"/>
              <a:t>Management is motivated to follow the owners' goals (profit, no. of new business cases etc.)</a:t>
            </a:r>
          </a:p>
          <a:p>
            <a:pPr lvl="1"/>
            <a:r>
              <a:rPr lang="en-US" dirty="0"/>
              <a:t>Eliminate the temptation of the management</a:t>
            </a:r>
          </a:p>
          <a:p>
            <a:r>
              <a:rPr lang="en-US" dirty="0"/>
              <a:t>System of risk monitoring</a:t>
            </a:r>
          </a:p>
          <a:p>
            <a:pPr lvl="1"/>
            <a:r>
              <a:rPr lang="en-US" dirty="0"/>
              <a:t>Information systems</a:t>
            </a:r>
          </a:p>
          <a:p>
            <a:pPr lvl="1"/>
            <a:r>
              <a:rPr lang="en-US" dirty="0"/>
              <a:t>Necessary to have all information as soon as possible</a:t>
            </a:r>
          </a:p>
        </p:txBody>
      </p:sp>
      <p:sp>
        <p:nvSpPr>
          <p:cNvPr id="3" name="Nadpis 2"/>
          <p:cNvSpPr>
            <a:spLocks noGrp="1"/>
          </p:cNvSpPr>
          <p:nvPr>
            <p:ph type="title"/>
          </p:nvPr>
        </p:nvSpPr>
        <p:spPr/>
        <p:txBody>
          <a:bodyPr/>
          <a:lstStyle/>
          <a:p>
            <a:r>
              <a:rPr lang="en-US" dirty="0"/>
              <a:t>Organization structure</a:t>
            </a:r>
          </a:p>
        </p:txBody>
      </p:sp>
    </p:spTree>
    <p:extLst>
      <p:ext uri="{BB962C8B-B14F-4D97-AF65-F5344CB8AC3E}">
        <p14:creationId xmlns:p14="http://schemas.microsoft.com/office/powerpoint/2010/main" val="4048443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 calcmode="lin" valueType="num">
                                      <p:cBhvr additive="base">
                                        <p:cTn id="2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additive="base">
                                        <p:cTn id="3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anim calcmode="lin" valueType="num">
                                      <p:cBhvr additive="base">
                                        <p:cTn id="3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anim calcmode="lin" valueType="num">
                                      <p:cBhvr additive="base">
                                        <p:cTn id="4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a:t>The problem of moral hazard</a:t>
            </a:r>
          </a:p>
          <a:p>
            <a:pPr lvl="1"/>
            <a:r>
              <a:rPr lang="en-US" dirty="0"/>
              <a:t> a tendency to take undue risks because the costs are not borne by the party taking the risk</a:t>
            </a:r>
          </a:p>
          <a:p>
            <a:r>
              <a:rPr lang="en-US" dirty="0"/>
              <a:t>The management is not giving the right information to the owners</a:t>
            </a:r>
          </a:p>
          <a:p>
            <a:r>
              <a:rPr lang="en-US" dirty="0"/>
              <a:t>Tools to eliminate</a:t>
            </a:r>
          </a:p>
          <a:p>
            <a:pPr lvl="1"/>
            <a:r>
              <a:rPr lang="en-US" dirty="0"/>
              <a:t>Obligation to publish financial statements</a:t>
            </a:r>
          </a:p>
          <a:p>
            <a:pPr lvl="1"/>
            <a:r>
              <a:rPr lang="en-US" dirty="0"/>
              <a:t>Rating agencies</a:t>
            </a:r>
          </a:p>
        </p:txBody>
      </p:sp>
      <p:sp>
        <p:nvSpPr>
          <p:cNvPr id="3" name="Nadpis 2"/>
          <p:cNvSpPr>
            <a:spLocks noGrp="1"/>
          </p:cNvSpPr>
          <p:nvPr>
            <p:ph type="title"/>
          </p:nvPr>
        </p:nvSpPr>
        <p:spPr/>
        <p:txBody>
          <a:bodyPr/>
          <a:lstStyle/>
          <a:p>
            <a:r>
              <a:rPr lang="en-US" dirty="0"/>
              <a:t>Transparency</a:t>
            </a:r>
          </a:p>
        </p:txBody>
      </p:sp>
    </p:spTree>
    <p:extLst>
      <p:ext uri="{BB962C8B-B14F-4D97-AF65-F5344CB8AC3E}">
        <p14:creationId xmlns:p14="http://schemas.microsoft.com/office/powerpoint/2010/main" val="764880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en-US" dirty="0"/>
              <a:t>The process of decision making must be controlled</a:t>
            </a:r>
          </a:p>
          <a:p>
            <a:r>
              <a:rPr lang="en-US" dirty="0"/>
              <a:t>Otherwise, the decisions of the managers could be more risky</a:t>
            </a:r>
          </a:p>
          <a:p>
            <a:r>
              <a:rPr lang="en-US" dirty="0"/>
              <a:t>Types of control</a:t>
            </a:r>
          </a:p>
          <a:p>
            <a:pPr lvl="1"/>
            <a:r>
              <a:rPr lang="en-US" dirty="0"/>
              <a:t>Market</a:t>
            </a:r>
          </a:p>
          <a:p>
            <a:pPr lvl="2"/>
            <a:r>
              <a:rPr lang="en-US" dirty="0"/>
              <a:t>Capital market</a:t>
            </a:r>
          </a:p>
          <a:p>
            <a:pPr lvl="1"/>
            <a:r>
              <a:rPr lang="en-US" dirty="0"/>
              <a:t>Institutionalized</a:t>
            </a:r>
          </a:p>
          <a:p>
            <a:pPr lvl="2"/>
            <a:r>
              <a:rPr lang="en-US" dirty="0"/>
              <a:t>Auditors</a:t>
            </a:r>
          </a:p>
          <a:p>
            <a:pPr lvl="2"/>
            <a:r>
              <a:rPr lang="en-US" dirty="0"/>
              <a:t>Supervisory board</a:t>
            </a:r>
          </a:p>
        </p:txBody>
      </p:sp>
      <p:sp>
        <p:nvSpPr>
          <p:cNvPr id="3" name="Nadpis 2"/>
          <p:cNvSpPr>
            <a:spLocks noGrp="1"/>
          </p:cNvSpPr>
          <p:nvPr>
            <p:ph type="title"/>
          </p:nvPr>
        </p:nvSpPr>
        <p:spPr/>
        <p:txBody>
          <a:bodyPr/>
          <a:lstStyle/>
          <a:p>
            <a:r>
              <a:rPr lang="en-US" dirty="0"/>
              <a:t>Control</a:t>
            </a:r>
          </a:p>
        </p:txBody>
      </p:sp>
    </p:spTree>
    <p:extLst>
      <p:ext uri="{BB962C8B-B14F-4D97-AF65-F5344CB8AC3E}">
        <p14:creationId xmlns:p14="http://schemas.microsoft.com/office/powerpoint/2010/main" val="86165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additive="base">
                                        <p:cTn id="3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anim calcmode="lin" valueType="num">
                                      <p:cBhvr additive="base">
                                        <p:cTn id="3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a:t>Ing. Leonard Walletzký, Ph.D.</a:t>
            </a:r>
          </a:p>
          <a:p>
            <a:pPr lvl="1"/>
            <a:r>
              <a:rPr lang="en-US" dirty="0"/>
              <a:t>Lessons</a:t>
            </a:r>
          </a:p>
          <a:p>
            <a:pPr lvl="1"/>
            <a:r>
              <a:rPr lang="en-US" dirty="0"/>
              <a:t>Seminar group</a:t>
            </a:r>
            <a:r>
              <a:rPr lang="cs-CZ" dirty="0"/>
              <a:t> 02</a:t>
            </a:r>
            <a:endParaRPr lang="en-US" dirty="0"/>
          </a:p>
          <a:p>
            <a:r>
              <a:rPr lang="en-US" dirty="0"/>
              <a:t>Mgr. </a:t>
            </a:r>
            <a:r>
              <a:rPr lang="cs-CZ" dirty="0"/>
              <a:t>Zuzana Schwarzová</a:t>
            </a:r>
            <a:endParaRPr lang="en-US" dirty="0"/>
          </a:p>
          <a:p>
            <a:pPr lvl="1"/>
            <a:r>
              <a:rPr lang="en-US" dirty="0"/>
              <a:t>Course support</a:t>
            </a:r>
          </a:p>
          <a:p>
            <a:pPr lvl="1"/>
            <a:r>
              <a:rPr lang="en-US" dirty="0"/>
              <a:t>Distribution of materials</a:t>
            </a:r>
          </a:p>
          <a:p>
            <a:pPr lvl="1"/>
            <a:r>
              <a:rPr lang="en-US" dirty="0"/>
              <a:t>Communication and organization</a:t>
            </a:r>
            <a:endParaRPr lang="cs-CZ" dirty="0"/>
          </a:p>
          <a:p>
            <a:pPr lvl="1"/>
            <a:r>
              <a:rPr lang="en-US" dirty="0"/>
              <a:t>Seminar group</a:t>
            </a:r>
            <a:r>
              <a:rPr lang="cs-CZ" dirty="0"/>
              <a:t> 01</a:t>
            </a:r>
            <a:endParaRPr lang="en-US" dirty="0"/>
          </a:p>
          <a:p>
            <a:pPr lvl="1"/>
            <a:endParaRPr lang="en-US" dirty="0"/>
          </a:p>
          <a:p>
            <a:pPr lvl="1"/>
            <a:endParaRPr lang="en-US" dirty="0"/>
          </a:p>
          <a:p>
            <a:pPr marL="393192" lvl="1" indent="0">
              <a:buNone/>
            </a:pPr>
            <a:endParaRPr lang="en-US" dirty="0"/>
          </a:p>
        </p:txBody>
      </p:sp>
      <p:sp>
        <p:nvSpPr>
          <p:cNvPr id="3" name="Zástupný symbol pro číslo snímku 2"/>
          <p:cNvSpPr>
            <a:spLocks noGrp="1"/>
          </p:cNvSpPr>
          <p:nvPr>
            <p:ph type="sldNum" sz="quarter" idx="12"/>
          </p:nvPr>
        </p:nvSpPr>
        <p:spPr/>
        <p:txBody>
          <a:bodyPr/>
          <a:lstStyle/>
          <a:p>
            <a:fld id="{B1CC9FD7-4EEE-804D-9BB9-2FE363F47D91}" type="slidenum">
              <a:rPr lang="en-US" smtClean="0"/>
              <a:pPr/>
              <a:t>3</a:t>
            </a:fld>
            <a:endParaRPr lang="en-US" dirty="0"/>
          </a:p>
        </p:txBody>
      </p:sp>
      <p:sp>
        <p:nvSpPr>
          <p:cNvPr id="4" name="Nadpis 3"/>
          <p:cNvSpPr>
            <a:spLocks noGrp="1"/>
          </p:cNvSpPr>
          <p:nvPr>
            <p:ph type="title"/>
          </p:nvPr>
        </p:nvSpPr>
        <p:spPr/>
        <p:txBody>
          <a:bodyPr/>
          <a:lstStyle/>
          <a:p>
            <a:r>
              <a:rPr lang="en-US" dirty="0"/>
              <a:t>Course teachers</a:t>
            </a:r>
          </a:p>
        </p:txBody>
      </p:sp>
    </p:spTree>
    <p:extLst>
      <p:ext uri="{BB962C8B-B14F-4D97-AF65-F5344CB8AC3E}">
        <p14:creationId xmlns:p14="http://schemas.microsoft.com/office/powerpoint/2010/main" val="5092896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en-US" dirty="0"/>
              <a:t>Main goals of the management</a:t>
            </a:r>
          </a:p>
          <a:p>
            <a:r>
              <a:rPr lang="en-US" dirty="0"/>
              <a:t>Why do companies need management?</a:t>
            </a:r>
          </a:p>
          <a:p>
            <a:r>
              <a:rPr lang="en-US" dirty="0"/>
              <a:t>What are the sources for decisions?</a:t>
            </a:r>
          </a:p>
          <a:p>
            <a:r>
              <a:rPr lang="en-US" dirty="0"/>
              <a:t>Specific role of information and IT</a:t>
            </a:r>
          </a:p>
          <a:p>
            <a:r>
              <a:rPr lang="en-US" dirty="0"/>
              <a:t>The main goal of the management</a:t>
            </a:r>
          </a:p>
          <a:p>
            <a:pPr lvl="1"/>
            <a:r>
              <a:rPr lang="en-US" dirty="0"/>
              <a:t>To form production process in the best way</a:t>
            </a:r>
          </a:p>
          <a:p>
            <a:pPr lvl="1"/>
            <a:r>
              <a:rPr lang="en-US" dirty="0"/>
              <a:t>Main idea is maximizing of the profit</a:t>
            </a:r>
          </a:p>
          <a:p>
            <a:r>
              <a:rPr lang="en-US"/>
              <a:t>Shareholders' x Stockholders' </a:t>
            </a:r>
            <a:r>
              <a:rPr lang="en-US" dirty="0"/>
              <a:t>attitude</a:t>
            </a:r>
          </a:p>
          <a:p>
            <a:pPr lvl="1"/>
            <a:r>
              <a:rPr lang="en-US" dirty="0"/>
              <a:t>Different targets, same idea (maximizing the profit)</a:t>
            </a:r>
          </a:p>
          <a:p>
            <a:pPr lvl="1"/>
            <a:r>
              <a:rPr lang="en-US" dirty="0"/>
              <a:t>Motivation of the subjects</a:t>
            </a:r>
          </a:p>
          <a:p>
            <a:r>
              <a:rPr lang="en-US" dirty="0"/>
              <a:t>Corporate Governance</a:t>
            </a:r>
          </a:p>
          <a:p>
            <a:pPr lvl="1"/>
            <a:r>
              <a:rPr lang="en-US" dirty="0"/>
              <a:t>Moral hazard</a:t>
            </a:r>
          </a:p>
          <a:p>
            <a:endParaRPr lang="en-US" dirty="0"/>
          </a:p>
        </p:txBody>
      </p:sp>
      <p:sp>
        <p:nvSpPr>
          <p:cNvPr id="3" name="Zástupný symbol pro číslo snímku 2"/>
          <p:cNvSpPr>
            <a:spLocks noGrp="1"/>
          </p:cNvSpPr>
          <p:nvPr>
            <p:ph type="sldNum" sz="quarter" idx="12"/>
          </p:nvPr>
        </p:nvSpPr>
        <p:spPr/>
        <p:txBody>
          <a:bodyPr/>
          <a:lstStyle/>
          <a:p>
            <a:fld id="{B1CC9FD7-4EEE-804D-9BB9-2FE363F47D91}" type="slidenum">
              <a:rPr lang="en-US" smtClean="0"/>
              <a:pPr/>
              <a:t>30</a:t>
            </a:fld>
            <a:endParaRPr lang="en-US" dirty="0"/>
          </a:p>
        </p:txBody>
      </p:sp>
      <p:sp>
        <p:nvSpPr>
          <p:cNvPr id="4" name="Nadpis 3"/>
          <p:cNvSpPr>
            <a:spLocks noGrp="1"/>
          </p:cNvSpPr>
          <p:nvPr>
            <p:ph type="title"/>
          </p:nvPr>
        </p:nvSpPr>
        <p:spPr/>
        <p:txBody>
          <a:bodyPr/>
          <a:lstStyle/>
          <a:p>
            <a:r>
              <a:rPr lang="en-US" dirty="0"/>
              <a:t>Conclusion</a:t>
            </a:r>
          </a:p>
        </p:txBody>
      </p:sp>
    </p:spTree>
    <p:extLst>
      <p:ext uri="{BB962C8B-B14F-4D97-AF65-F5344CB8AC3E}">
        <p14:creationId xmlns:p14="http://schemas.microsoft.com/office/powerpoint/2010/main" val="1742700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Originally being developed for the SSME study program</a:t>
            </a:r>
          </a:p>
          <a:p>
            <a:r>
              <a:rPr lang="en-US" dirty="0"/>
              <a:t>Based on</a:t>
            </a:r>
          </a:p>
          <a:p>
            <a:pPr lvl="1"/>
            <a:r>
              <a:rPr lang="en-US" dirty="0"/>
              <a:t>existing </a:t>
            </a:r>
            <a:r>
              <a:rPr lang="en-US" i="1" dirty="0"/>
              <a:t>Management by Competences</a:t>
            </a:r>
            <a:r>
              <a:rPr lang="en-US" dirty="0"/>
              <a:t> theory and methodology by Jiří </a:t>
            </a:r>
            <a:r>
              <a:rPr lang="en-US" dirty="0" err="1"/>
              <a:t>Plamínek</a:t>
            </a:r>
            <a:endParaRPr lang="en-US" dirty="0"/>
          </a:p>
          <a:p>
            <a:pPr lvl="1"/>
            <a:r>
              <a:rPr lang="en-US" dirty="0"/>
              <a:t>3 years experience of using </a:t>
            </a:r>
            <a:r>
              <a:rPr lang="en-US" i="1" dirty="0"/>
              <a:t>Management by Competencies</a:t>
            </a:r>
            <a:r>
              <a:rPr lang="en-US" dirty="0"/>
              <a:t> in practice</a:t>
            </a:r>
          </a:p>
          <a:p>
            <a:pPr lvl="1"/>
            <a:r>
              <a:rPr lang="cs-CZ" dirty="0"/>
              <a:t>C</a:t>
            </a:r>
            <a:r>
              <a:rPr lang="en-US" dirty="0" err="1"/>
              <a:t>ooperation</a:t>
            </a:r>
            <a:r>
              <a:rPr lang="en-US" dirty="0"/>
              <a:t> with co-founder of </a:t>
            </a:r>
            <a:r>
              <a:rPr lang="en-US" dirty="0" err="1"/>
              <a:t>MbC</a:t>
            </a:r>
            <a:r>
              <a:rPr lang="en-US" dirty="0"/>
              <a:t> Roman Fišer on the application in the management of the cities</a:t>
            </a:r>
          </a:p>
          <a:p>
            <a:r>
              <a:rPr lang="en-US" dirty="0"/>
              <a:t>IT people need „special approach“</a:t>
            </a:r>
          </a:p>
        </p:txBody>
      </p:sp>
      <p:sp>
        <p:nvSpPr>
          <p:cNvPr id="4" name="Title 3"/>
          <p:cNvSpPr>
            <a:spLocks noGrp="1"/>
          </p:cNvSpPr>
          <p:nvPr>
            <p:ph type="title"/>
          </p:nvPr>
        </p:nvSpPr>
        <p:spPr/>
        <p:txBody>
          <a:bodyPr>
            <a:normAutofit fontScale="90000"/>
          </a:bodyPr>
          <a:lstStyle/>
          <a:p>
            <a:r>
              <a:rPr lang="en-US" dirty="0"/>
              <a:t>Course context</a:t>
            </a:r>
            <a:br>
              <a:rPr lang="en-US" dirty="0"/>
            </a:br>
            <a:r>
              <a:rPr lang="en-US" dirty="0"/>
              <a:t>and origin</a:t>
            </a:r>
          </a:p>
        </p:txBody>
      </p:sp>
      <p:pic>
        <p:nvPicPr>
          <p:cNvPr id="5" name="Picture 4" descr="evolution.jpeg"/>
          <p:cNvPicPr>
            <a:picLocks noChangeAspect="1"/>
          </p:cNvPicPr>
          <p:nvPr/>
        </p:nvPicPr>
        <p:blipFill>
          <a:blip r:embed="rId3"/>
          <a:stretch>
            <a:fillRect/>
          </a:stretch>
        </p:blipFill>
        <p:spPr>
          <a:xfrm>
            <a:off x="5822655" y="274638"/>
            <a:ext cx="2864145" cy="1315257"/>
          </a:xfrm>
          <a:prstGeom prst="rect">
            <a:avLst/>
          </a:prstGeom>
        </p:spPr>
      </p:pic>
      <p:sp>
        <p:nvSpPr>
          <p:cNvPr id="8" name="TextBox 7"/>
          <p:cNvSpPr txBox="1"/>
          <p:nvPr/>
        </p:nvSpPr>
        <p:spPr>
          <a:xfrm>
            <a:off x="0" y="6488668"/>
            <a:ext cx="2420404"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a:t>Course Introduction</a:t>
            </a:r>
          </a:p>
        </p:txBody>
      </p:sp>
      <p:sp>
        <p:nvSpPr>
          <p:cNvPr id="7" name="Slide Number Placeholder 6"/>
          <p:cNvSpPr>
            <a:spLocks noGrp="1"/>
          </p:cNvSpPr>
          <p:nvPr>
            <p:ph type="sldNum" sz="quarter" idx="12"/>
          </p:nvPr>
        </p:nvSpPr>
        <p:spPr/>
        <p:txBody>
          <a:bodyPr/>
          <a:lstStyle/>
          <a:p>
            <a:fld id="{B1CC9FD7-4EEE-804D-9BB9-2FE363F47D91}" type="slidenum">
              <a:rPr lang="en-US" smtClean="0"/>
              <a:pPr/>
              <a:t>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10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1000"/>
                                        <p:tgtEl>
                                          <p:spTgt spid="2">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1000"/>
                                        <p:tgtEl>
                                          <p:spTgt spid="2">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
                                            <p:txEl>
                                              <p:pRg st="5" end="5"/>
                                            </p:txEl>
                                          </p:spTgt>
                                        </p:tgtEl>
                                        <p:attrNameLst>
                                          <p:attrName>style.visibility</p:attrName>
                                        </p:attrNameLst>
                                      </p:cBhvr>
                                      <p:to>
                                        <p:strVal val="visible"/>
                                      </p:to>
                                    </p:set>
                                    <p:animEffect transition="in" filter="fade">
                                      <p:cBhvr>
                                        <p:cTn id="30" dur="1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1436227725"/>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a:t>Course motivation</a:t>
            </a:r>
          </a:p>
        </p:txBody>
      </p:sp>
      <p:pic>
        <p:nvPicPr>
          <p:cNvPr id="6" name="Picture 5" descr="motivation-tips.jpg"/>
          <p:cNvPicPr>
            <a:picLocks noChangeAspect="1"/>
          </p:cNvPicPr>
          <p:nvPr/>
        </p:nvPicPr>
        <p:blipFill>
          <a:blip r:embed="rId8"/>
          <a:stretch>
            <a:fillRect/>
          </a:stretch>
        </p:blipFill>
        <p:spPr>
          <a:xfrm flipH="1">
            <a:off x="7166054" y="88222"/>
            <a:ext cx="1468168" cy="1487941"/>
          </a:xfrm>
          <a:prstGeom prst="rect">
            <a:avLst/>
          </a:prstGeom>
        </p:spPr>
      </p:pic>
      <p:sp>
        <p:nvSpPr>
          <p:cNvPr id="7" name="TextBox 6"/>
          <p:cNvSpPr txBox="1"/>
          <p:nvPr/>
        </p:nvSpPr>
        <p:spPr>
          <a:xfrm>
            <a:off x="0" y="6488668"/>
            <a:ext cx="2420404" cy="369332"/>
          </a:xfrm>
          <a:prstGeom prst="rect">
            <a:avLst/>
          </a:prstGeom>
          <a:noFill/>
        </p:spPr>
        <p:txBody>
          <a:bodyPr wrap="none" rtlCol="0">
            <a:spAutoFit/>
          </a:bodyPr>
          <a:lstStyle/>
          <a:p>
            <a:r>
              <a:rPr lang="en-US" dirty="0"/>
              <a:t>Course Introduction</a:t>
            </a:r>
          </a:p>
        </p:txBody>
      </p:sp>
      <p:sp>
        <p:nvSpPr>
          <p:cNvPr id="9" name="Slide Number Placeholder 8"/>
          <p:cNvSpPr>
            <a:spLocks noGrp="1"/>
          </p:cNvSpPr>
          <p:nvPr>
            <p:ph type="sldNum" sz="quarter" idx="12"/>
          </p:nvPr>
        </p:nvSpPr>
        <p:spPr/>
        <p:txBody>
          <a:bodyPr/>
          <a:lstStyle/>
          <a:p>
            <a:fld id="{B1CC9FD7-4EEE-804D-9BB9-2FE363F47D91}" type="slidenum">
              <a:rPr lang="en-US" smtClean="0"/>
              <a:pPr/>
              <a:t>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2677C319-E462-B345-9B1F-DE9F26672A95}"/>
                                            </p:graphicEl>
                                          </p:spTgt>
                                        </p:tgtEl>
                                        <p:attrNameLst>
                                          <p:attrName>style.visibility</p:attrName>
                                        </p:attrNameLst>
                                      </p:cBhvr>
                                      <p:to>
                                        <p:strVal val="visible"/>
                                      </p:to>
                                    </p:set>
                                    <p:animEffect transition="in" filter="fade">
                                      <p:cBhvr>
                                        <p:cTn id="7" dur="1000"/>
                                        <p:tgtEl>
                                          <p:spTgt spid="8">
                                            <p:graphicEl>
                                              <a:dgm id="{2677C319-E462-B345-9B1F-DE9F26672A9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E62120E1-6562-004D-ABD3-DD98FCB045D8}"/>
                                            </p:graphicEl>
                                          </p:spTgt>
                                        </p:tgtEl>
                                        <p:attrNameLst>
                                          <p:attrName>style.visibility</p:attrName>
                                        </p:attrNameLst>
                                      </p:cBhvr>
                                      <p:to>
                                        <p:strVal val="visible"/>
                                      </p:to>
                                    </p:set>
                                    <p:animEffect transition="in" filter="fade">
                                      <p:cBhvr>
                                        <p:cTn id="12" dur="1000"/>
                                        <p:tgtEl>
                                          <p:spTgt spid="8">
                                            <p:graphicEl>
                                              <a:dgm id="{E62120E1-6562-004D-ABD3-DD98FCB045D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Isosceles Triangle 9"/>
          <p:cNvSpPr/>
          <p:nvPr/>
        </p:nvSpPr>
        <p:spPr>
          <a:xfrm rot="10800000">
            <a:off x="2068715" y="2360386"/>
            <a:ext cx="5083551" cy="3399323"/>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Title 3"/>
          <p:cNvSpPr>
            <a:spLocks noGrp="1"/>
          </p:cNvSpPr>
          <p:nvPr>
            <p:ph type="title"/>
          </p:nvPr>
        </p:nvSpPr>
        <p:spPr/>
        <p:txBody>
          <a:bodyPr/>
          <a:lstStyle/>
          <a:p>
            <a:r>
              <a:rPr lang="en-US" dirty="0"/>
              <a:t>Course as a Service</a:t>
            </a:r>
          </a:p>
        </p:txBody>
      </p:sp>
      <p:sp>
        <p:nvSpPr>
          <p:cNvPr id="5" name="Rounded Rectangle 4"/>
          <p:cNvSpPr/>
          <p:nvPr/>
        </p:nvSpPr>
        <p:spPr>
          <a:xfrm>
            <a:off x="3628364" y="4893371"/>
            <a:ext cx="1887644" cy="1234993"/>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t>Target:</a:t>
            </a:r>
          </a:p>
          <a:p>
            <a:pPr algn="ctr"/>
            <a:r>
              <a:rPr lang="en-US" dirty="0"/>
              <a:t>Enterprise organization</a:t>
            </a:r>
          </a:p>
        </p:txBody>
      </p:sp>
      <p:sp>
        <p:nvSpPr>
          <p:cNvPr id="11" name="Rounded Rectangle 10"/>
          <p:cNvSpPr/>
          <p:nvPr/>
        </p:nvSpPr>
        <p:spPr>
          <a:xfrm rot="3127659">
            <a:off x="2121795" y="3691494"/>
            <a:ext cx="2112979"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interested in</a:t>
            </a:r>
          </a:p>
        </p:txBody>
      </p:sp>
      <p:sp>
        <p:nvSpPr>
          <p:cNvPr id="12" name="Rounded Rectangle 11"/>
          <p:cNvSpPr/>
          <p:nvPr/>
        </p:nvSpPr>
        <p:spPr>
          <a:xfrm rot="18415140">
            <a:off x="4943877" y="3699793"/>
            <a:ext cx="2112979"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experienced in</a:t>
            </a:r>
          </a:p>
        </p:txBody>
      </p:sp>
      <p:sp>
        <p:nvSpPr>
          <p:cNvPr id="13" name="Rounded Rectangle 12"/>
          <p:cNvSpPr/>
          <p:nvPr/>
        </p:nvSpPr>
        <p:spPr>
          <a:xfrm>
            <a:off x="3294595" y="1982606"/>
            <a:ext cx="2420031"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student-teacher</a:t>
            </a:r>
          </a:p>
        </p:txBody>
      </p:sp>
      <p:grpSp>
        <p:nvGrpSpPr>
          <p:cNvPr id="17" name="Group 16"/>
          <p:cNvGrpSpPr/>
          <p:nvPr/>
        </p:nvGrpSpPr>
        <p:grpSpPr>
          <a:xfrm>
            <a:off x="457200" y="1378510"/>
            <a:ext cx="2135049" cy="1464304"/>
            <a:chOff x="457200" y="1378510"/>
            <a:chExt cx="2135049" cy="1464304"/>
          </a:xfrm>
        </p:grpSpPr>
        <p:sp>
          <p:nvSpPr>
            <p:cNvPr id="7" name="Rounded Rectangle 6"/>
            <p:cNvSpPr/>
            <p:nvPr/>
          </p:nvSpPr>
          <p:spPr>
            <a:xfrm>
              <a:off x="704605" y="1607821"/>
              <a:ext cx="1887644" cy="123499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Client:</a:t>
              </a:r>
            </a:p>
            <a:p>
              <a:pPr algn="ctr"/>
              <a:r>
                <a:rPr lang="en-US" dirty="0"/>
                <a:t>you</a:t>
              </a:r>
            </a:p>
          </p:txBody>
        </p:sp>
        <p:pic>
          <p:nvPicPr>
            <p:cNvPr id="15" name="Picture 14" descr="sportsman.png"/>
            <p:cNvPicPr>
              <a:picLocks noChangeAspect="1"/>
            </p:cNvPicPr>
            <p:nvPr/>
          </p:nvPicPr>
          <p:blipFill>
            <a:blip r:embed="rId3"/>
            <a:stretch>
              <a:fillRect/>
            </a:stretch>
          </p:blipFill>
          <p:spPr>
            <a:xfrm>
              <a:off x="457200" y="1378510"/>
              <a:ext cx="724915" cy="1208191"/>
            </a:xfrm>
            <a:prstGeom prst="rect">
              <a:avLst/>
            </a:prstGeom>
          </p:spPr>
        </p:pic>
      </p:grpSp>
      <p:grpSp>
        <p:nvGrpSpPr>
          <p:cNvPr id="18" name="Group 17"/>
          <p:cNvGrpSpPr/>
          <p:nvPr/>
        </p:nvGrpSpPr>
        <p:grpSpPr>
          <a:xfrm>
            <a:off x="6490229" y="1371034"/>
            <a:ext cx="2196571" cy="1471780"/>
            <a:chOff x="6490229" y="1371034"/>
            <a:chExt cx="2196571" cy="1471780"/>
          </a:xfrm>
        </p:grpSpPr>
        <p:sp>
          <p:nvSpPr>
            <p:cNvPr id="6" name="Rounded Rectangle 5"/>
            <p:cNvSpPr/>
            <p:nvPr/>
          </p:nvSpPr>
          <p:spPr>
            <a:xfrm>
              <a:off x="6490229" y="1607821"/>
              <a:ext cx="1887644" cy="123499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Provider:</a:t>
              </a:r>
            </a:p>
            <a:p>
              <a:pPr algn="ctr"/>
              <a:r>
                <a:rPr lang="en-US" dirty="0"/>
                <a:t>me</a:t>
              </a:r>
            </a:p>
          </p:txBody>
        </p:sp>
        <p:pic>
          <p:nvPicPr>
            <p:cNvPr id="16" name="Picture 15" descr="sportsman.png"/>
            <p:cNvPicPr>
              <a:picLocks noChangeAspect="1"/>
            </p:cNvPicPr>
            <p:nvPr/>
          </p:nvPicPr>
          <p:blipFill>
            <a:blip r:embed="rId3"/>
            <a:stretch>
              <a:fillRect/>
            </a:stretch>
          </p:blipFill>
          <p:spPr>
            <a:xfrm flipH="1">
              <a:off x="7961885" y="1371034"/>
              <a:ext cx="724915" cy="1208191"/>
            </a:xfrm>
            <a:prstGeom prst="rect">
              <a:avLst/>
            </a:prstGeom>
          </p:spPr>
        </p:pic>
      </p:grpSp>
      <p:sp>
        <p:nvSpPr>
          <p:cNvPr id="19" name="TextBox 18"/>
          <p:cNvSpPr txBox="1"/>
          <p:nvPr/>
        </p:nvSpPr>
        <p:spPr>
          <a:xfrm>
            <a:off x="0" y="6488668"/>
            <a:ext cx="2420404" cy="369332"/>
          </a:xfrm>
          <a:prstGeom prst="rect">
            <a:avLst/>
          </a:prstGeom>
          <a:noFill/>
        </p:spPr>
        <p:txBody>
          <a:bodyPr wrap="none" rtlCol="0">
            <a:spAutoFit/>
          </a:bodyPr>
          <a:lstStyle/>
          <a:p>
            <a:r>
              <a:rPr lang="en-US" dirty="0"/>
              <a:t>Course Introduction</a:t>
            </a:r>
          </a:p>
        </p:txBody>
      </p:sp>
      <p:sp>
        <p:nvSpPr>
          <p:cNvPr id="14" name="Rounded Rectangle 13"/>
          <p:cNvSpPr/>
          <p:nvPr/>
        </p:nvSpPr>
        <p:spPr>
          <a:xfrm>
            <a:off x="3294595" y="2326713"/>
            <a:ext cx="2420031"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lectures/seminars</a:t>
            </a:r>
          </a:p>
        </p:txBody>
      </p:sp>
      <p:sp>
        <p:nvSpPr>
          <p:cNvPr id="20" name="Slide Number Placeholder 19"/>
          <p:cNvSpPr>
            <a:spLocks noGrp="1"/>
          </p:cNvSpPr>
          <p:nvPr>
            <p:ph type="sldNum" sz="quarter" idx="12"/>
          </p:nvPr>
        </p:nvSpPr>
        <p:spPr/>
        <p:txBody>
          <a:bodyPr/>
          <a:lstStyle/>
          <a:p>
            <a:fld id="{B1CC9FD7-4EEE-804D-9BB9-2FE363F47D91}" type="slidenum">
              <a:rPr lang="en-US" smtClean="0"/>
              <a:pPr/>
              <a:t>6</a:t>
            </a:fld>
            <a:endParaRPr lang="en-US" dirty="0"/>
          </a:p>
        </p:txBody>
      </p:sp>
      <p:sp>
        <p:nvSpPr>
          <p:cNvPr id="21" name="Rounded Rectangle 20"/>
          <p:cNvSpPr/>
          <p:nvPr/>
        </p:nvSpPr>
        <p:spPr>
          <a:xfrm>
            <a:off x="3294595" y="1967263"/>
            <a:ext cx="2420031"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partners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1000"/>
                                        <p:tgtEl>
                                          <p:spTgt spid="18"/>
                                        </p:tgtEl>
                                      </p:cBhvr>
                                    </p:animEffec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10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10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fade">
                                      <p:cBhvr>
                                        <p:cTn id="40" dur="1000"/>
                                        <p:tgtEl>
                                          <p:spTgt spid="21"/>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fade">
                                      <p:cBhvr>
                                        <p:cTn id="45"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11" grpId="0" animBg="1"/>
      <p:bldP spid="12" grpId="0" animBg="1"/>
      <p:bldP spid="13" grpId="0" animBg="1"/>
      <p:bldP spid="14" grpId="0" animBg="1"/>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motivation-run.jpg"/>
          <p:cNvPicPr>
            <a:picLocks noChangeAspect="1"/>
          </p:cNvPicPr>
          <p:nvPr/>
        </p:nvPicPr>
        <p:blipFill>
          <a:blip r:embed="rId3"/>
          <a:stretch>
            <a:fillRect/>
          </a:stretch>
        </p:blipFill>
        <p:spPr>
          <a:xfrm flipH="1">
            <a:off x="7463826" y="90935"/>
            <a:ext cx="1222974" cy="1364086"/>
          </a:xfrm>
          <a:prstGeom prst="rect">
            <a:avLst/>
          </a:prstGeom>
        </p:spPr>
      </p:pic>
      <p:graphicFrame>
        <p:nvGraphicFramePr>
          <p:cNvPr id="7" name="Content Placeholder 6"/>
          <p:cNvGraphicFramePr>
            <a:graphicFrameLocks noGrp="1"/>
          </p:cNvGraphicFramePr>
          <p:nvPr>
            <p:ph idx="1"/>
            <p:extLst>
              <p:ext uri="{D42A27DB-BD31-4B8C-83A1-F6EECF244321}">
                <p14:modId xmlns:p14="http://schemas.microsoft.com/office/powerpoint/2010/main" val="4217371213"/>
              </p:ext>
            </p:extLst>
          </p:nvPr>
        </p:nvGraphicFramePr>
        <p:xfrm>
          <a:off x="457200" y="1691046"/>
          <a:ext cx="8229600" cy="492661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itle 3"/>
          <p:cNvSpPr>
            <a:spLocks noGrp="1"/>
          </p:cNvSpPr>
          <p:nvPr>
            <p:ph type="title"/>
          </p:nvPr>
        </p:nvSpPr>
        <p:spPr/>
        <p:txBody>
          <a:bodyPr>
            <a:normAutofit fontScale="90000"/>
          </a:bodyPr>
          <a:lstStyle/>
          <a:p>
            <a:r>
              <a:rPr lang="en-US" dirty="0"/>
              <a:t>Course goals and value proposition</a:t>
            </a:r>
          </a:p>
        </p:txBody>
      </p:sp>
      <p:sp>
        <p:nvSpPr>
          <p:cNvPr id="6" name="TextBox 5"/>
          <p:cNvSpPr txBox="1"/>
          <p:nvPr/>
        </p:nvSpPr>
        <p:spPr>
          <a:xfrm>
            <a:off x="0" y="6488668"/>
            <a:ext cx="2420404" cy="369332"/>
          </a:xfrm>
          <a:prstGeom prst="rect">
            <a:avLst/>
          </a:prstGeom>
          <a:noFill/>
        </p:spPr>
        <p:txBody>
          <a:bodyPr wrap="none" rtlCol="0">
            <a:spAutoFit/>
          </a:bodyPr>
          <a:lstStyle/>
          <a:p>
            <a:r>
              <a:rPr lang="en-US" dirty="0"/>
              <a:t>Course Introduction</a:t>
            </a:r>
          </a:p>
        </p:txBody>
      </p:sp>
      <p:sp>
        <p:nvSpPr>
          <p:cNvPr id="8" name="Slide Number Placeholder 7"/>
          <p:cNvSpPr>
            <a:spLocks noGrp="1"/>
          </p:cNvSpPr>
          <p:nvPr>
            <p:ph type="sldNum" sz="quarter" idx="12"/>
          </p:nvPr>
        </p:nvSpPr>
        <p:spPr/>
        <p:txBody>
          <a:bodyPr/>
          <a:lstStyle/>
          <a:p>
            <a:fld id="{B1CC9FD7-4EEE-804D-9BB9-2FE363F47D91}" type="slidenum">
              <a:rPr lang="en-US" smtClean="0"/>
              <a:pPr/>
              <a:t>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E0314F27-1197-2B45-8873-4694C589186D}"/>
                                            </p:graphicEl>
                                          </p:spTgt>
                                        </p:tgtEl>
                                        <p:attrNameLst>
                                          <p:attrName>style.visibility</p:attrName>
                                        </p:attrNameLst>
                                      </p:cBhvr>
                                      <p:to>
                                        <p:strVal val="visible"/>
                                      </p:to>
                                    </p:set>
                                    <p:animEffect transition="in" filter="fade">
                                      <p:cBhvr>
                                        <p:cTn id="7" dur="2000"/>
                                        <p:tgtEl>
                                          <p:spTgt spid="7">
                                            <p:graphicEl>
                                              <a:dgm id="{E0314F27-1197-2B45-8873-4694C589186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6D3622F9-A231-2F40-8BD1-6F08302C9DA3}"/>
                                            </p:graphicEl>
                                          </p:spTgt>
                                        </p:tgtEl>
                                        <p:attrNameLst>
                                          <p:attrName>style.visibility</p:attrName>
                                        </p:attrNameLst>
                                      </p:cBhvr>
                                      <p:to>
                                        <p:strVal val="visible"/>
                                      </p:to>
                                    </p:set>
                                    <p:animEffect transition="in" filter="fade">
                                      <p:cBhvr>
                                        <p:cTn id="12" dur="2000"/>
                                        <p:tgtEl>
                                          <p:spTgt spid="7">
                                            <p:graphicEl>
                                              <a:dgm id="{6D3622F9-A231-2F40-8BD1-6F08302C9DA3}"/>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3EBB3F65-2CF7-FE46-BD1F-595CE9492923}"/>
                                            </p:graphicEl>
                                          </p:spTgt>
                                        </p:tgtEl>
                                        <p:attrNameLst>
                                          <p:attrName>style.visibility</p:attrName>
                                        </p:attrNameLst>
                                      </p:cBhvr>
                                      <p:to>
                                        <p:strVal val="visible"/>
                                      </p:to>
                                    </p:set>
                                    <p:animEffect transition="in" filter="fade">
                                      <p:cBhvr>
                                        <p:cTn id="17" dur="2000"/>
                                        <p:tgtEl>
                                          <p:spTgt spid="7">
                                            <p:graphicEl>
                                              <a:dgm id="{3EBB3F65-2CF7-FE46-BD1F-595CE949292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8EC07530-C9BC-7F43-8BBD-E9B9F3D94572}"/>
                                            </p:graphicEl>
                                          </p:spTgt>
                                        </p:tgtEl>
                                        <p:attrNameLst>
                                          <p:attrName>style.visibility</p:attrName>
                                        </p:attrNameLst>
                                      </p:cBhvr>
                                      <p:to>
                                        <p:strVal val="visible"/>
                                      </p:to>
                                    </p:set>
                                    <p:animEffect transition="in" filter="fade">
                                      <p:cBhvr>
                                        <p:cTn id="22" dur="2000"/>
                                        <p:tgtEl>
                                          <p:spTgt spid="7">
                                            <p:graphicEl>
                                              <a:dgm id="{8EC07530-C9BC-7F43-8BBD-E9B9F3D9457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86729745"/>
              </p:ext>
            </p:extLst>
          </p:nvPr>
        </p:nvGraphicFramePr>
        <p:xfrm>
          <a:off x="457200" y="724013"/>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a:t>Value co-creation</a:t>
            </a:r>
          </a:p>
        </p:txBody>
      </p:sp>
      <p:sp>
        <p:nvSpPr>
          <p:cNvPr id="7" name="Rounded Rectangle 6"/>
          <p:cNvSpPr/>
          <p:nvPr/>
        </p:nvSpPr>
        <p:spPr>
          <a:xfrm>
            <a:off x="4833307" y="4515971"/>
            <a:ext cx="1897446"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2 hours per two weeks</a:t>
            </a:r>
          </a:p>
        </p:txBody>
      </p:sp>
      <p:sp>
        <p:nvSpPr>
          <p:cNvPr id="9" name="Rounded Rectangle 8"/>
          <p:cNvSpPr/>
          <p:nvPr/>
        </p:nvSpPr>
        <p:spPr>
          <a:xfrm>
            <a:off x="6730753" y="4515971"/>
            <a:ext cx="1956048"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One </a:t>
            </a:r>
            <a:r>
              <a:rPr lang="en-US" dirty="0" err="1"/>
              <a:t>virtuál</a:t>
            </a:r>
            <a:r>
              <a:rPr lang="en-US" dirty="0"/>
              <a:t> group</a:t>
            </a:r>
          </a:p>
        </p:txBody>
      </p:sp>
      <p:sp>
        <p:nvSpPr>
          <p:cNvPr id="10" name="Rounded Rectangle 9"/>
          <p:cNvSpPr/>
          <p:nvPr/>
        </p:nvSpPr>
        <p:spPr>
          <a:xfrm>
            <a:off x="457200" y="4515971"/>
            <a:ext cx="1897446"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2 hours per 1 week</a:t>
            </a:r>
          </a:p>
        </p:txBody>
      </p:sp>
      <p:sp>
        <p:nvSpPr>
          <p:cNvPr id="11" name="Rounded Rectangle 10"/>
          <p:cNvSpPr/>
          <p:nvPr/>
        </p:nvSpPr>
        <p:spPr>
          <a:xfrm>
            <a:off x="2354646" y="4515971"/>
            <a:ext cx="1956048"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All together</a:t>
            </a:r>
          </a:p>
        </p:txBody>
      </p:sp>
      <p:sp>
        <p:nvSpPr>
          <p:cNvPr id="12" name="Rounded Rectangle 11"/>
          <p:cNvSpPr/>
          <p:nvPr/>
        </p:nvSpPr>
        <p:spPr>
          <a:xfrm>
            <a:off x="4833306" y="5494647"/>
            <a:ext cx="3853493"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“Home” works in teams</a:t>
            </a:r>
          </a:p>
        </p:txBody>
      </p:sp>
      <p:sp>
        <p:nvSpPr>
          <p:cNvPr id="14" name="TextBox 13"/>
          <p:cNvSpPr txBox="1"/>
          <p:nvPr/>
        </p:nvSpPr>
        <p:spPr>
          <a:xfrm>
            <a:off x="0" y="6488668"/>
            <a:ext cx="2420404" cy="369332"/>
          </a:xfrm>
          <a:prstGeom prst="rect">
            <a:avLst/>
          </a:prstGeom>
          <a:noFill/>
        </p:spPr>
        <p:txBody>
          <a:bodyPr wrap="none" rtlCol="0">
            <a:spAutoFit/>
          </a:bodyPr>
          <a:lstStyle/>
          <a:p>
            <a:r>
              <a:rPr lang="en-US" dirty="0"/>
              <a:t>Course Introduction</a:t>
            </a:r>
          </a:p>
        </p:txBody>
      </p:sp>
      <p:sp>
        <p:nvSpPr>
          <p:cNvPr id="13" name="Slide Number Placeholder 12"/>
          <p:cNvSpPr>
            <a:spLocks noGrp="1"/>
          </p:cNvSpPr>
          <p:nvPr>
            <p:ph type="sldNum" sz="quarter" idx="12"/>
          </p:nvPr>
        </p:nvSpPr>
        <p:spPr/>
        <p:txBody>
          <a:bodyPr/>
          <a:lstStyle/>
          <a:p>
            <a:fld id="{B1CC9FD7-4EEE-804D-9BB9-2FE363F47D91}" type="slidenum">
              <a:rPr lang="en-US" smtClean="0"/>
              <a:pPr/>
              <a:t>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2AB3A019-0A49-3C40-AA65-27C028A03E84}"/>
                                            </p:graphicEl>
                                          </p:spTgt>
                                        </p:tgtEl>
                                        <p:attrNameLst>
                                          <p:attrName>style.visibility</p:attrName>
                                        </p:attrNameLst>
                                      </p:cBhvr>
                                      <p:to>
                                        <p:strVal val="visible"/>
                                      </p:to>
                                    </p:set>
                                    <p:animEffect transition="in" filter="fade">
                                      <p:cBhvr>
                                        <p:cTn id="7" dur="1000"/>
                                        <p:tgtEl>
                                          <p:spTgt spid="5">
                                            <p:graphicEl>
                                              <a:dgm id="{2AB3A019-0A49-3C40-AA65-27C028A03E8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438005FB-DA9C-1345-BA1D-8BAC6F2BFC99}"/>
                                            </p:graphicEl>
                                          </p:spTgt>
                                        </p:tgtEl>
                                        <p:attrNameLst>
                                          <p:attrName>style.visibility</p:attrName>
                                        </p:attrNameLst>
                                      </p:cBhvr>
                                      <p:to>
                                        <p:strVal val="visible"/>
                                      </p:to>
                                    </p:set>
                                    <p:animEffect transition="in" filter="fade">
                                      <p:cBhvr>
                                        <p:cTn id="12" dur="1000"/>
                                        <p:tgtEl>
                                          <p:spTgt spid="5">
                                            <p:graphicEl>
                                              <a:dgm id="{438005FB-DA9C-1345-BA1D-8BAC6F2BFC99}"/>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2569091A-2DA1-8142-BA5E-0F8ADAFD7B0D}"/>
                                            </p:graphicEl>
                                          </p:spTgt>
                                        </p:tgtEl>
                                        <p:attrNameLst>
                                          <p:attrName>style.visibility</p:attrName>
                                        </p:attrNameLst>
                                      </p:cBhvr>
                                      <p:to>
                                        <p:strVal val="visible"/>
                                      </p:to>
                                    </p:set>
                                    <p:animEffect transition="in" filter="fade">
                                      <p:cBhvr>
                                        <p:cTn id="17" dur="1000"/>
                                        <p:tgtEl>
                                          <p:spTgt spid="5">
                                            <p:graphicEl>
                                              <a:dgm id="{2569091A-2DA1-8142-BA5E-0F8ADAFD7B0D}"/>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ED48337D-6AF7-A048-8355-7DB9BC432599}"/>
                                            </p:graphicEl>
                                          </p:spTgt>
                                        </p:tgtEl>
                                        <p:attrNameLst>
                                          <p:attrName>style.visibility</p:attrName>
                                        </p:attrNameLst>
                                      </p:cBhvr>
                                      <p:to>
                                        <p:strVal val="visible"/>
                                      </p:to>
                                    </p:set>
                                    <p:animEffect transition="in" filter="fade">
                                      <p:cBhvr>
                                        <p:cTn id="22" dur="1000"/>
                                        <p:tgtEl>
                                          <p:spTgt spid="5">
                                            <p:graphicEl>
                                              <a:dgm id="{ED48337D-6AF7-A048-8355-7DB9BC432599}"/>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000"/>
                                        <p:tgtEl>
                                          <p:spTgt spid="10"/>
                                        </p:tgtEl>
                                      </p:cBhvr>
                                    </p:animEffect>
                                  </p:childTnLst>
                                </p:cTn>
                              </p:par>
                            </p:childTnLst>
                          </p:cTn>
                        </p:par>
                        <p:par>
                          <p:cTn id="28" fill="hold">
                            <p:stCondLst>
                              <p:cond delay="1000"/>
                            </p:stCondLst>
                            <p:childTnLst>
                              <p:par>
                                <p:cTn id="29" presetID="10"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10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lvlOne"/>
        </p:bldSub>
      </p:bldGraphic>
      <p:bldP spid="7" grpId="0" animBg="1"/>
      <p:bldP spid="9" grpId="0" animBg="1"/>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Course schema</a:t>
            </a:r>
          </a:p>
          <a:p>
            <a:pPr lvl="1"/>
            <a:r>
              <a:rPr lang="en-US" dirty="0"/>
              <a:t>two hours lecture per week</a:t>
            </a:r>
          </a:p>
          <a:p>
            <a:pPr lvl="1"/>
            <a:r>
              <a:rPr lang="en-US" dirty="0"/>
              <a:t>one hour seminar per week -&gt; two hours per 14 days </a:t>
            </a:r>
          </a:p>
          <a:p>
            <a:r>
              <a:rPr lang="en-US" dirty="0"/>
              <a:t>Lectures</a:t>
            </a:r>
          </a:p>
          <a:p>
            <a:pPr lvl="1"/>
            <a:r>
              <a:rPr lang="en-US" dirty="0"/>
              <a:t>focused on theory</a:t>
            </a:r>
          </a:p>
          <a:p>
            <a:pPr lvl="1"/>
            <a:r>
              <a:rPr lang="en-US" dirty="0"/>
              <a:t>Partly life, partly pre-recorded videos</a:t>
            </a:r>
          </a:p>
          <a:p>
            <a:pPr lvl="1"/>
            <a:r>
              <a:rPr lang="en-US" dirty="0"/>
              <a:t>examples</a:t>
            </a:r>
          </a:p>
          <a:p>
            <a:r>
              <a:rPr lang="en-US" dirty="0"/>
              <a:t>Seminars</a:t>
            </a:r>
          </a:p>
          <a:p>
            <a:pPr lvl="1"/>
            <a:r>
              <a:rPr lang="en-US" dirty="0"/>
              <a:t>focused on practical issues and training</a:t>
            </a:r>
          </a:p>
          <a:p>
            <a:pPr lvl="1"/>
            <a:r>
              <a:rPr lang="en-US" dirty="0"/>
              <a:t>Home works and seminar works</a:t>
            </a:r>
          </a:p>
        </p:txBody>
      </p:sp>
      <p:sp>
        <p:nvSpPr>
          <p:cNvPr id="4" name="Title 3"/>
          <p:cNvSpPr>
            <a:spLocks noGrp="1"/>
          </p:cNvSpPr>
          <p:nvPr>
            <p:ph type="title"/>
          </p:nvPr>
        </p:nvSpPr>
        <p:spPr/>
        <p:txBody>
          <a:bodyPr/>
          <a:lstStyle/>
          <a:p>
            <a:r>
              <a:rPr lang="en-US" dirty="0"/>
              <a:t>Course organization</a:t>
            </a:r>
          </a:p>
        </p:txBody>
      </p:sp>
      <p:pic>
        <p:nvPicPr>
          <p:cNvPr id="5" name="Picture 4" descr="organization.gif"/>
          <p:cNvPicPr>
            <a:picLocks noChangeAspect="1"/>
          </p:cNvPicPr>
          <p:nvPr/>
        </p:nvPicPr>
        <p:blipFill>
          <a:blip r:embed="rId3"/>
          <a:stretch>
            <a:fillRect/>
          </a:stretch>
        </p:blipFill>
        <p:spPr>
          <a:xfrm>
            <a:off x="6185078" y="274638"/>
            <a:ext cx="2501722" cy="2109395"/>
          </a:xfrm>
          <a:prstGeom prst="rect">
            <a:avLst/>
          </a:prstGeom>
        </p:spPr>
      </p:pic>
      <p:sp>
        <p:nvSpPr>
          <p:cNvPr id="7" name="TextBox 6"/>
          <p:cNvSpPr txBox="1"/>
          <p:nvPr/>
        </p:nvSpPr>
        <p:spPr>
          <a:xfrm>
            <a:off x="0" y="6488668"/>
            <a:ext cx="2420404" cy="369332"/>
          </a:xfrm>
          <a:prstGeom prst="rect">
            <a:avLst/>
          </a:prstGeom>
          <a:noFill/>
        </p:spPr>
        <p:txBody>
          <a:bodyPr wrap="none" rtlCol="0">
            <a:spAutoFit/>
          </a:bodyPr>
          <a:lstStyle/>
          <a:p>
            <a:r>
              <a:rPr lang="en-US" dirty="0"/>
              <a:t>Course Introduction</a:t>
            </a:r>
          </a:p>
        </p:txBody>
      </p:sp>
      <p:sp>
        <p:nvSpPr>
          <p:cNvPr id="8" name="Slide Number Placeholder 7"/>
          <p:cNvSpPr>
            <a:spLocks noGrp="1"/>
          </p:cNvSpPr>
          <p:nvPr>
            <p:ph type="sldNum" sz="quarter" idx="12"/>
          </p:nvPr>
        </p:nvSpPr>
        <p:spPr/>
        <p:txBody>
          <a:bodyPr/>
          <a:lstStyle/>
          <a:p>
            <a:fld id="{B1CC9FD7-4EEE-804D-9BB9-2FE363F47D91}" type="slidenum">
              <a:rPr lang="en-US" smtClean="0"/>
              <a:pPr/>
              <a:t>9</a:t>
            </a:fld>
            <a:endParaRPr lang="en-US" dirty="0"/>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Concourse.thmx</Template>
  <TotalTime>11112</TotalTime>
  <Words>1346</Words>
  <Application>Microsoft Office PowerPoint</Application>
  <PresentationFormat>Předvádění na obrazovce (4:3)</PresentationFormat>
  <Paragraphs>318</Paragraphs>
  <Slides>30</Slides>
  <Notes>30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30</vt:i4>
      </vt:variant>
    </vt:vector>
  </HeadingPairs>
  <TitlesOfParts>
    <vt:vector size="36" baseType="lpstr">
      <vt:lpstr>Calibri</vt:lpstr>
      <vt:lpstr>Lucida Sans Unicode</vt:lpstr>
      <vt:lpstr>Verdana</vt:lpstr>
      <vt:lpstr>Wingdings 2</vt:lpstr>
      <vt:lpstr>Wingdings 3</vt:lpstr>
      <vt:lpstr>Concourse</vt:lpstr>
      <vt:lpstr>Management by Competencies</vt:lpstr>
      <vt:lpstr>Agenda</vt:lpstr>
      <vt:lpstr>Course teachers</vt:lpstr>
      <vt:lpstr>Course context and origin</vt:lpstr>
      <vt:lpstr>Course motivation</vt:lpstr>
      <vt:lpstr>Course as a Service</vt:lpstr>
      <vt:lpstr>Course goals and value proposition</vt:lpstr>
      <vt:lpstr>Value co-creation</vt:lpstr>
      <vt:lpstr>Course organization</vt:lpstr>
      <vt:lpstr>Course resources</vt:lpstr>
      <vt:lpstr>Course and MbC resources</vt:lpstr>
      <vt:lpstr>Outline of the course</vt:lpstr>
      <vt:lpstr>Exam</vt:lpstr>
      <vt:lpstr>Main tasks of the management </vt:lpstr>
      <vt:lpstr>5 phases of the management</vt:lpstr>
      <vt:lpstr>Goals creation</vt:lpstr>
      <vt:lpstr>Planning and realization </vt:lpstr>
      <vt:lpstr>What is realization?</vt:lpstr>
      <vt:lpstr>Control</vt:lpstr>
      <vt:lpstr>Coordination</vt:lpstr>
      <vt:lpstr>Where are the information?</vt:lpstr>
      <vt:lpstr>Management war</vt:lpstr>
      <vt:lpstr>The table of interests</vt:lpstr>
      <vt:lpstr>Contra - goals</vt:lpstr>
      <vt:lpstr>Corporate governance</vt:lpstr>
      <vt:lpstr>Corporate Governance</vt:lpstr>
      <vt:lpstr>Organization structure</vt:lpstr>
      <vt:lpstr>Transparency</vt:lpstr>
      <vt:lpstr>Control</vt:lpstr>
      <vt:lpstr>Conclusion</vt:lpstr>
    </vt:vector>
  </TitlesOfParts>
  <Company>Mycroft Mind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by Competencies</dc:title>
  <dc:creator>osk</dc:creator>
  <cp:lastModifiedBy>Leonard Walletzký</cp:lastModifiedBy>
  <cp:revision>96</cp:revision>
  <cp:lastPrinted>2012-02-21T06:59:45Z</cp:lastPrinted>
  <dcterms:created xsi:type="dcterms:W3CDTF">2011-05-15T11:22:56Z</dcterms:created>
  <dcterms:modified xsi:type="dcterms:W3CDTF">2023-02-13T10:30:40Z</dcterms:modified>
</cp:coreProperties>
</file>