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8.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9.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20.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21.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22.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23.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24.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2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84" r:id="rId2"/>
    <p:sldId id="28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86" r:id="rId2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1E8197-BA44-4189-948F-DA86B6803513}" v="130" dt="2023-02-27T10:29:09.4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79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onard Walletzký" userId="5c6479d8-24c8-4ca4-a5c7-fde0682a328a" providerId="ADAL" clId="{E8B364CD-6860-4649-A443-EB33E5CC99B5}"/>
    <pc:docChg chg="custSel modSld modMainMaster modNotesMaster">
      <pc:chgData name="Leonard Walletzký" userId="5c6479d8-24c8-4ca4-a5c7-fde0682a328a" providerId="ADAL" clId="{E8B364CD-6860-4649-A443-EB33E5CC99B5}" dt="2022-02-28T14:34:52.557" v="3" actId="14100"/>
      <pc:docMkLst>
        <pc:docMk/>
      </pc:docMkLst>
      <pc:sldChg chg="modSp modNotes">
        <pc:chgData name="Leonard Walletzký" userId="5c6479d8-24c8-4ca4-a5c7-fde0682a328a" providerId="ADAL" clId="{E8B364CD-6860-4649-A443-EB33E5CC99B5}" dt="2022-02-28T14:34:09.292" v="0"/>
        <pc:sldMkLst>
          <pc:docMk/>
          <pc:sldMk cId="336788143" sldId="257"/>
        </pc:sldMkLst>
        <pc:spChg chg="mod">
          <ac:chgData name="Leonard Walletzký" userId="5c6479d8-24c8-4ca4-a5c7-fde0682a328a" providerId="ADAL" clId="{E8B364CD-6860-4649-A443-EB33E5CC99B5}" dt="2022-02-28T14:34:09.292" v="0"/>
          <ac:spMkLst>
            <pc:docMk/>
            <pc:sldMk cId="336788143" sldId="257"/>
            <ac:spMk id="6" creationId="{00000000-0000-0000-0000-000000000000}"/>
          </ac:spMkLst>
        </pc:spChg>
        <pc:spChg chg="mod">
          <ac:chgData name="Leonard Walletzký" userId="5c6479d8-24c8-4ca4-a5c7-fde0682a328a" providerId="ADAL" clId="{E8B364CD-6860-4649-A443-EB33E5CC99B5}" dt="2022-02-28T14:34:09.292" v="0"/>
          <ac:spMkLst>
            <pc:docMk/>
            <pc:sldMk cId="336788143" sldId="257"/>
            <ac:spMk id="11" creationId="{00000000-0000-0000-0000-000000000000}"/>
          </ac:spMkLst>
        </pc:spChg>
        <pc:graphicFrameChg chg="mod">
          <ac:chgData name="Leonard Walletzký" userId="5c6479d8-24c8-4ca4-a5c7-fde0682a328a" providerId="ADAL" clId="{E8B364CD-6860-4649-A443-EB33E5CC99B5}" dt="2022-02-28T14:34:09.292" v="0"/>
          <ac:graphicFrameMkLst>
            <pc:docMk/>
            <pc:sldMk cId="336788143" sldId="257"/>
            <ac:graphicFrameMk id="10" creationId="{00000000-0000-0000-0000-000000000000}"/>
          </ac:graphicFrameMkLst>
        </pc:graphicFrameChg>
        <pc:picChg chg="mod">
          <ac:chgData name="Leonard Walletzký" userId="5c6479d8-24c8-4ca4-a5c7-fde0682a328a" providerId="ADAL" clId="{E8B364CD-6860-4649-A443-EB33E5CC99B5}" dt="2022-02-28T14:34:09.292" v="0"/>
          <ac:picMkLst>
            <pc:docMk/>
            <pc:sldMk cId="336788143" sldId="257"/>
            <ac:picMk id="5" creationId="{00000000-0000-0000-0000-000000000000}"/>
          </ac:picMkLst>
        </pc:picChg>
      </pc:sldChg>
      <pc:sldChg chg="modSp modNotes">
        <pc:chgData name="Leonard Walletzký" userId="5c6479d8-24c8-4ca4-a5c7-fde0682a328a" providerId="ADAL" clId="{E8B364CD-6860-4649-A443-EB33E5CC99B5}" dt="2022-02-28T14:34:09.292" v="0"/>
        <pc:sldMkLst>
          <pc:docMk/>
          <pc:sldMk cId="31973397" sldId="258"/>
        </pc:sldMkLst>
        <pc:spChg chg="mod">
          <ac:chgData name="Leonard Walletzký" userId="5c6479d8-24c8-4ca4-a5c7-fde0682a328a" providerId="ADAL" clId="{E8B364CD-6860-4649-A443-EB33E5CC99B5}" dt="2022-02-28T14:34:09.292" v="0"/>
          <ac:spMkLst>
            <pc:docMk/>
            <pc:sldMk cId="31973397" sldId="258"/>
            <ac:spMk id="5" creationId="{00000000-0000-0000-0000-000000000000}"/>
          </ac:spMkLst>
        </pc:spChg>
        <pc:graphicFrameChg chg="mod">
          <ac:chgData name="Leonard Walletzký" userId="5c6479d8-24c8-4ca4-a5c7-fde0682a328a" providerId="ADAL" clId="{E8B364CD-6860-4649-A443-EB33E5CC99B5}" dt="2022-02-28T14:34:09.292" v="0"/>
          <ac:graphicFrameMkLst>
            <pc:docMk/>
            <pc:sldMk cId="31973397" sldId="258"/>
            <ac:graphicFrameMk id="7" creationId="{00000000-0000-0000-0000-000000000000}"/>
          </ac:graphicFrameMkLst>
        </pc:graphicFrameChg>
        <pc:picChg chg="mod">
          <ac:chgData name="Leonard Walletzký" userId="5c6479d8-24c8-4ca4-a5c7-fde0682a328a" providerId="ADAL" clId="{E8B364CD-6860-4649-A443-EB33E5CC99B5}" dt="2022-02-28T14:34:09.292" v="0"/>
          <ac:picMkLst>
            <pc:docMk/>
            <pc:sldMk cId="31973397" sldId="258"/>
            <ac:picMk id="6" creationId="{00000000-0000-0000-0000-000000000000}"/>
          </ac:picMkLst>
        </pc:picChg>
      </pc:sldChg>
      <pc:sldChg chg="modSp mod modNotes">
        <pc:chgData name="Leonard Walletzký" userId="5c6479d8-24c8-4ca4-a5c7-fde0682a328a" providerId="ADAL" clId="{E8B364CD-6860-4649-A443-EB33E5CC99B5}" dt="2022-02-28T14:34:09.569" v="1" actId="27636"/>
        <pc:sldMkLst>
          <pc:docMk/>
          <pc:sldMk cId="2944736119" sldId="259"/>
        </pc:sldMkLst>
        <pc:spChg chg="mod">
          <ac:chgData name="Leonard Walletzký" userId="5c6479d8-24c8-4ca4-a5c7-fde0682a328a" providerId="ADAL" clId="{E8B364CD-6860-4649-A443-EB33E5CC99B5}" dt="2022-02-28T14:34:09.569" v="1" actId="27636"/>
          <ac:spMkLst>
            <pc:docMk/>
            <pc:sldMk cId="2944736119" sldId="259"/>
            <ac:spMk id="4" creationId="{00000000-0000-0000-0000-000000000000}"/>
          </ac:spMkLst>
        </pc:spChg>
        <pc:spChg chg="mod">
          <ac:chgData name="Leonard Walletzký" userId="5c6479d8-24c8-4ca4-a5c7-fde0682a328a" providerId="ADAL" clId="{E8B364CD-6860-4649-A443-EB33E5CC99B5}" dt="2022-02-28T14:34:09.292" v="0"/>
          <ac:spMkLst>
            <pc:docMk/>
            <pc:sldMk cId="2944736119" sldId="259"/>
            <ac:spMk id="6" creationId="{00000000-0000-0000-0000-000000000000}"/>
          </ac:spMkLst>
        </pc:spChg>
        <pc:graphicFrameChg chg="mod">
          <ac:chgData name="Leonard Walletzký" userId="5c6479d8-24c8-4ca4-a5c7-fde0682a328a" providerId="ADAL" clId="{E8B364CD-6860-4649-A443-EB33E5CC99B5}" dt="2022-02-28T14:34:09.292" v="0"/>
          <ac:graphicFrameMkLst>
            <pc:docMk/>
            <pc:sldMk cId="2944736119" sldId="259"/>
            <ac:graphicFrameMk id="7" creationId="{00000000-0000-0000-0000-000000000000}"/>
          </ac:graphicFrameMkLst>
        </pc:graphicFrameChg>
      </pc:sldChg>
      <pc:sldChg chg="modSp modNotes">
        <pc:chgData name="Leonard Walletzký" userId="5c6479d8-24c8-4ca4-a5c7-fde0682a328a" providerId="ADAL" clId="{E8B364CD-6860-4649-A443-EB33E5CC99B5}" dt="2022-02-28T14:34:09.292" v="0"/>
        <pc:sldMkLst>
          <pc:docMk/>
          <pc:sldMk cId="467643847" sldId="260"/>
        </pc:sldMkLst>
        <pc:graphicFrameChg chg="mod">
          <ac:chgData name="Leonard Walletzký" userId="5c6479d8-24c8-4ca4-a5c7-fde0682a328a" providerId="ADAL" clId="{E8B364CD-6860-4649-A443-EB33E5CC99B5}" dt="2022-02-28T14:34:09.292" v="0"/>
          <ac:graphicFrameMkLst>
            <pc:docMk/>
            <pc:sldMk cId="467643847" sldId="260"/>
            <ac:graphicFrameMk id="5" creationId="{00000000-0000-0000-0000-000000000000}"/>
          </ac:graphicFrameMkLst>
        </pc:graphicFrameChg>
        <pc:picChg chg="mod">
          <ac:chgData name="Leonard Walletzký" userId="5c6479d8-24c8-4ca4-a5c7-fde0682a328a" providerId="ADAL" clId="{E8B364CD-6860-4649-A443-EB33E5CC99B5}" dt="2022-02-28T14:34:09.292" v="0"/>
          <ac:picMkLst>
            <pc:docMk/>
            <pc:sldMk cId="467643847" sldId="260"/>
            <ac:picMk id="6" creationId="{00000000-0000-0000-0000-000000000000}"/>
          </ac:picMkLst>
        </pc:picChg>
      </pc:sldChg>
      <pc:sldChg chg="modSp mod modNotes">
        <pc:chgData name="Leonard Walletzký" userId="5c6479d8-24c8-4ca4-a5c7-fde0682a328a" providerId="ADAL" clId="{E8B364CD-6860-4649-A443-EB33E5CC99B5}" dt="2022-02-28T14:34:52.557" v="3" actId="14100"/>
        <pc:sldMkLst>
          <pc:docMk/>
          <pc:sldMk cId="2826953142" sldId="261"/>
        </pc:sldMkLst>
        <pc:spChg chg="mod">
          <ac:chgData name="Leonard Walletzký" userId="5c6479d8-24c8-4ca4-a5c7-fde0682a328a" providerId="ADAL" clId="{E8B364CD-6860-4649-A443-EB33E5CC99B5}" dt="2022-02-28T14:34:09.292" v="0"/>
          <ac:spMkLst>
            <pc:docMk/>
            <pc:sldMk cId="2826953142" sldId="261"/>
            <ac:spMk id="5" creationId="{00000000-0000-0000-0000-000000000000}"/>
          </ac:spMkLst>
        </pc:spChg>
        <pc:graphicFrameChg chg="mod">
          <ac:chgData name="Leonard Walletzký" userId="5c6479d8-24c8-4ca4-a5c7-fde0682a328a" providerId="ADAL" clId="{E8B364CD-6860-4649-A443-EB33E5CC99B5}" dt="2022-02-28T14:34:52.557" v="3" actId="14100"/>
          <ac:graphicFrameMkLst>
            <pc:docMk/>
            <pc:sldMk cId="2826953142" sldId="261"/>
            <ac:graphicFrameMk id="6" creationId="{00000000-0000-0000-0000-000000000000}"/>
          </ac:graphicFrameMkLst>
        </pc:graphicFrameChg>
        <pc:picChg chg="mod">
          <ac:chgData name="Leonard Walletzký" userId="5c6479d8-24c8-4ca4-a5c7-fde0682a328a" providerId="ADAL" clId="{E8B364CD-6860-4649-A443-EB33E5CC99B5}" dt="2022-02-28T14:34:09.292" v="0"/>
          <ac:picMkLst>
            <pc:docMk/>
            <pc:sldMk cId="2826953142" sldId="261"/>
            <ac:picMk id="7" creationId="{00000000-0000-0000-0000-000000000000}"/>
          </ac:picMkLst>
        </pc:picChg>
      </pc:sldChg>
      <pc:sldChg chg="modSp modNotes">
        <pc:chgData name="Leonard Walletzký" userId="5c6479d8-24c8-4ca4-a5c7-fde0682a328a" providerId="ADAL" clId="{E8B364CD-6860-4649-A443-EB33E5CC99B5}" dt="2022-02-28T14:34:09.292" v="0"/>
        <pc:sldMkLst>
          <pc:docMk/>
          <pc:sldMk cId="1091499570" sldId="262"/>
        </pc:sldMkLst>
        <pc:spChg chg="mod">
          <ac:chgData name="Leonard Walletzký" userId="5c6479d8-24c8-4ca4-a5c7-fde0682a328a" providerId="ADAL" clId="{E8B364CD-6860-4649-A443-EB33E5CC99B5}" dt="2022-02-28T14:34:09.292" v="0"/>
          <ac:spMkLst>
            <pc:docMk/>
            <pc:sldMk cId="1091499570" sldId="262"/>
            <ac:spMk id="6" creationId="{00000000-0000-0000-0000-000000000000}"/>
          </ac:spMkLst>
        </pc:spChg>
        <pc:spChg chg="mod">
          <ac:chgData name="Leonard Walletzký" userId="5c6479d8-24c8-4ca4-a5c7-fde0682a328a" providerId="ADAL" clId="{E8B364CD-6860-4649-A443-EB33E5CC99B5}" dt="2022-02-28T14:34:09.292" v="0"/>
          <ac:spMkLst>
            <pc:docMk/>
            <pc:sldMk cId="1091499570" sldId="262"/>
            <ac:spMk id="7" creationId="{00000000-0000-0000-0000-000000000000}"/>
          </ac:spMkLst>
        </pc:spChg>
        <pc:spChg chg="mod">
          <ac:chgData name="Leonard Walletzký" userId="5c6479d8-24c8-4ca4-a5c7-fde0682a328a" providerId="ADAL" clId="{E8B364CD-6860-4649-A443-EB33E5CC99B5}" dt="2022-02-28T14:34:09.292" v="0"/>
          <ac:spMkLst>
            <pc:docMk/>
            <pc:sldMk cId="1091499570" sldId="262"/>
            <ac:spMk id="8" creationId="{00000000-0000-0000-0000-000000000000}"/>
          </ac:spMkLst>
        </pc:spChg>
        <pc:picChg chg="mod">
          <ac:chgData name="Leonard Walletzký" userId="5c6479d8-24c8-4ca4-a5c7-fde0682a328a" providerId="ADAL" clId="{E8B364CD-6860-4649-A443-EB33E5CC99B5}" dt="2022-02-28T14:34:09.292" v="0"/>
          <ac:picMkLst>
            <pc:docMk/>
            <pc:sldMk cId="1091499570" sldId="262"/>
            <ac:picMk id="5" creationId="{00000000-0000-0000-0000-000000000000}"/>
          </ac:picMkLst>
        </pc:picChg>
      </pc:sldChg>
      <pc:sldChg chg="modSp modNotes">
        <pc:chgData name="Leonard Walletzký" userId="5c6479d8-24c8-4ca4-a5c7-fde0682a328a" providerId="ADAL" clId="{E8B364CD-6860-4649-A443-EB33E5CC99B5}" dt="2022-02-28T14:34:09.292" v="0"/>
        <pc:sldMkLst>
          <pc:docMk/>
          <pc:sldMk cId="4059160269" sldId="263"/>
        </pc:sldMkLst>
        <pc:spChg chg="mod">
          <ac:chgData name="Leonard Walletzký" userId="5c6479d8-24c8-4ca4-a5c7-fde0682a328a" providerId="ADAL" clId="{E8B364CD-6860-4649-A443-EB33E5CC99B5}" dt="2022-02-28T14:34:09.292" v="0"/>
          <ac:spMkLst>
            <pc:docMk/>
            <pc:sldMk cId="4059160269" sldId="263"/>
            <ac:spMk id="9" creationId="{00000000-0000-0000-0000-000000000000}"/>
          </ac:spMkLst>
        </pc:spChg>
        <pc:spChg chg="mod">
          <ac:chgData name="Leonard Walletzký" userId="5c6479d8-24c8-4ca4-a5c7-fde0682a328a" providerId="ADAL" clId="{E8B364CD-6860-4649-A443-EB33E5CC99B5}" dt="2022-02-28T14:34:09.292" v="0"/>
          <ac:spMkLst>
            <pc:docMk/>
            <pc:sldMk cId="4059160269" sldId="263"/>
            <ac:spMk id="10" creationId="{00000000-0000-0000-0000-000000000000}"/>
          </ac:spMkLst>
        </pc:spChg>
        <pc:spChg chg="mod">
          <ac:chgData name="Leonard Walletzký" userId="5c6479d8-24c8-4ca4-a5c7-fde0682a328a" providerId="ADAL" clId="{E8B364CD-6860-4649-A443-EB33E5CC99B5}" dt="2022-02-28T14:34:09.292" v="0"/>
          <ac:spMkLst>
            <pc:docMk/>
            <pc:sldMk cId="4059160269" sldId="263"/>
            <ac:spMk id="11" creationId="{00000000-0000-0000-0000-000000000000}"/>
          </ac:spMkLst>
        </pc:spChg>
        <pc:spChg chg="mod">
          <ac:chgData name="Leonard Walletzký" userId="5c6479d8-24c8-4ca4-a5c7-fde0682a328a" providerId="ADAL" clId="{E8B364CD-6860-4649-A443-EB33E5CC99B5}" dt="2022-02-28T14:34:09.292" v="0"/>
          <ac:spMkLst>
            <pc:docMk/>
            <pc:sldMk cId="4059160269" sldId="263"/>
            <ac:spMk id="12" creationId="{00000000-0000-0000-0000-000000000000}"/>
          </ac:spMkLst>
        </pc:spChg>
        <pc:graphicFrameChg chg="mod">
          <ac:chgData name="Leonard Walletzký" userId="5c6479d8-24c8-4ca4-a5c7-fde0682a328a" providerId="ADAL" clId="{E8B364CD-6860-4649-A443-EB33E5CC99B5}" dt="2022-02-28T14:34:09.292" v="0"/>
          <ac:graphicFrameMkLst>
            <pc:docMk/>
            <pc:sldMk cId="4059160269" sldId="263"/>
            <ac:graphicFrameMk id="8" creationId="{00000000-0000-0000-0000-000000000000}"/>
          </ac:graphicFrameMkLst>
        </pc:graphicFrameChg>
      </pc:sldChg>
      <pc:sldChg chg="modSp modNotes">
        <pc:chgData name="Leonard Walletzký" userId="5c6479d8-24c8-4ca4-a5c7-fde0682a328a" providerId="ADAL" clId="{E8B364CD-6860-4649-A443-EB33E5CC99B5}" dt="2022-02-28T14:34:09.292" v="0"/>
        <pc:sldMkLst>
          <pc:docMk/>
          <pc:sldMk cId="2535936140" sldId="264"/>
        </pc:sldMkLst>
        <pc:spChg chg="mod">
          <ac:chgData name="Leonard Walletzký" userId="5c6479d8-24c8-4ca4-a5c7-fde0682a328a" providerId="ADAL" clId="{E8B364CD-6860-4649-A443-EB33E5CC99B5}" dt="2022-02-28T14:34:09.292" v="0"/>
          <ac:spMkLst>
            <pc:docMk/>
            <pc:sldMk cId="2535936140" sldId="264"/>
            <ac:spMk id="7" creationId="{00000000-0000-0000-0000-000000000000}"/>
          </ac:spMkLst>
        </pc:spChg>
        <pc:graphicFrameChg chg="mod">
          <ac:chgData name="Leonard Walletzký" userId="5c6479d8-24c8-4ca4-a5c7-fde0682a328a" providerId="ADAL" clId="{E8B364CD-6860-4649-A443-EB33E5CC99B5}" dt="2022-02-28T14:34:09.292" v="0"/>
          <ac:graphicFrameMkLst>
            <pc:docMk/>
            <pc:sldMk cId="2535936140" sldId="264"/>
            <ac:graphicFrameMk id="8" creationId="{00000000-0000-0000-0000-000000000000}"/>
          </ac:graphicFrameMkLst>
        </pc:graphicFrameChg>
      </pc:sldChg>
      <pc:sldChg chg="modSp modNotes">
        <pc:chgData name="Leonard Walletzký" userId="5c6479d8-24c8-4ca4-a5c7-fde0682a328a" providerId="ADAL" clId="{E8B364CD-6860-4649-A443-EB33E5CC99B5}" dt="2022-02-28T14:34:09.292" v="0"/>
        <pc:sldMkLst>
          <pc:docMk/>
          <pc:sldMk cId="2615577740" sldId="265"/>
        </pc:sldMkLst>
        <pc:spChg chg="mod">
          <ac:chgData name="Leonard Walletzký" userId="5c6479d8-24c8-4ca4-a5c7-fde0682a328a" providerId="ADAL" clId="{E8B364CD-6860-4649-A443-EB33E5CC99B5}" dt="2022-02-28T14:34:09.292" v="0"/>
          <ac:spMkLst>
            <pc:docMk/>
            <pc:sldMk cId="2615577740" sldId="265"/>
            <ac:spMk id="6" creationId="{00000000-0000-0000-0000-000000000000}"/>
          </ac:spMkLst>
        </pc:spChg>
        <pc:spChg chg="mod">
          <ac:chgData name="Leonard Walletzký" userId="5c6479d8-24c8-4ca4-a5c7-fde0682a328a" providerId="ADAL" clId="{E8B364CD-6860-4649-A443-EB33E5CC99B5}" dt="2022-02-28T14:34:09.292" v="0"/>
          <ac:spMkLst>
            <pc:docMk/>
            <pc:sldMk cId="2615577740" sldId="265"/>
            <ac:spMk id="7" creationId="{00000000-0000-0000-0000-000000000000}"/>
          </ac:spMkLst>
        </pc:spChg>
        <pc:spChg chg="mod">
          <ac:chgData name="Leonard Walletzký" userId="5c6479d8-24c8-4ca4-a5c7-fde0682a328a" providerId="ADAL" clId="{E8B364CD-6860-4649-A443-EB33E5CC99B5}" dt="2022-02-28T14:34:09.292" v="0"/>
          <ac:spMkLst>
            <pc:docMk/>
            <pc:sldMk cId="2615577740" sldId="265"/>
            <ac:spMk id="8" creationId="{00000000-0000-0000-0000-000000000000}"/>
          </ac:spMkLst>
        </pc:spChg>
        <pc:picChg chg="mod">
          <ac:chgData name="Leonard Walletzký" userId="5c6479d8-24c8-4ca4-a5c7-fde0682a328a" providerId="ADAL" clId="{E8B364CD-6860-4649-A443-EB33E5CC99B5}" dt="2022-02-28T14:34:09.292" v="0"/>
          <ac:picMkLst>
            <pc:docMk/>
            <pc:sldMk cId="2615577740" sldId="265"/>
            <ac:picMk id="5" creationId="{00000000-0000-0000-0000-000000000000}"/>
          </ac:picMkLst>
        </pc:picChg>
      </pc:sldChg>
      <pc:sldChg chg="modSp modNotes">
        <pc:chgData name="Leonard Walletzký" userId="5c6479d8-24c8-4ca4-a5c7-fde0682a328a" providerId="ADAL" clId="{E8B364CD-6860-4649-A443-EB33E5CC99B5}" dt="2022-02-28T14:34:09.292" v="0"/>
        <pc:sldMkLst>
          <pc:docMk/>
          <pc:sldMk cId="4217847547" sldId="266"/>
        </pc:sldMkLst>
        <pc:spChg chg="mod">
          <ac:chgData name="Leonard Walletzký" userId="5c6479d8-24c8-4ca4-a5c7-fde0682a328a" providerId="ADAL" clId="{E8B364CD-6860-4649-A443-EB33E5CC99B5}" dt="2022-02-28T14:34:09.292" v="0"/>
          <ac:spMkLst>
            <pc:docMk/>
            <pc:sldMk cId="4217847547" sldId="266"/>
            <ac:spMk id="8" creationId="{00000000-0000-0000-0000-000000000000}"/>
          </ac:spMkLst>
        </pc:spChg>
        <pc:spChg chg="mod">
          <ac:chgData name="Leonard Walletzký" userId="5c6479d8-24c8-4ca4-a5c7-fde0682a328a" providerId="ADAL" clId="{E8B364CD-6860-4649-A443-EB33E5CC99B5}" dt="2022-02-28T14:34:09.292" v="0"/>
          <ac:spMkLst>
            <pc:docMk/>
            <pc:sldMk cId="4217847547" sldId="266"/>
            <ac:spMk id="9" creationId="{00000000-0000-0000-0000-000000000000}"/>
          </ac:spMkLst>
        </pc:spChg>
        <pc:spChg chg="mod">
          <ac:chgData name="Leonard Walletzký" userId="5c6479d8-24c8-4ca4-a5c7-fde0682a328a" providerId="ADAL" clId="{E8B364CD-6860-4649-A443-EB33E5CC99B5}" dt="2022-02-28T14:34:09.292" v="0"/>
          <ac:spMkLst>
            <pc:docMk/>
            <pc:sldMk cId="4217847547" sldId="266"/>
            <ac:spMk id="11" creationId="{00000000-0000-0000-0000-000000000000}"/>
          </ac:spMkLst>
        </pc:spChg>
        <pc:grpChg chg="mod">
          <ac:chgData name="Leonard Walletzký" userId="5c6479d8-24c8-4ca4-a5c7-fde0682a328a" providerId="ADAL" clId="{E8B364CD-6860-4649-A443-EB33E5CC99B5}" dt="2022-02-28T14:34:09.292" v="0"/>
          <ac:grpSpMkLst>
            <pc:docMk/>
            <pc:sldMk cId="4217847547" sldId="266"/>
            <ac:grpSpMk id="23" creationId="{00000000-0000-0000-0000-000000000000}"/>
          </ac:grpSpMkLst>
        </pc:grpChg>
        <pc:grpChg chg="mod">
          <ac:chgData name="Leonard Walletzký" userId="5c6479d8-24c8-4ca4-a5c7-fde0682a328a" providerId="ADAL" clId="{E8B364CD-6860-4649-A443-EB33E5CC99B5}" dt="2022-02-28T14:34:09.292" v="0"/>
          <ac:grpSpMkLst>
            <pc:docMk/>
            <pc:sldMk cId="4217847547" sldId="266"/>
            <ac:grpSpMk id="24" creationId="{00000000-0000-0000-0000-000000000000}"/>
          </ac:grpSpMkLst>
        </pc:grpChg>
        <pc:picChg chg="mod">
          <ac:chgData name="Leonard Walletzký" userId="5c6479d8-24c8-4ca4-a5c7-fde0682a328a" providerId="ADAL" clId="{E8B364CD-6860-4649-A443-EB33E5CC99B5}" dt="2022-02-28T14:34:09.292" v="0"/>
          <ac:picMkLst>
            <pc:docMk/>
            <pc:sldMk cId="4217847547" sldId="266"/>
            <ac:picMk id="5" creationId="{00000000-0000-0000-0000-000000000000}"/>
          </ac:picMkLst>
        </pc:picChg>
        <pc:picChg chg="mod">
          <ac:chgData name="Leonard Walletzký" userId="5c6479d8-24c8-4ca4-a5c7-fde0682a328a" providerId="ADAL" clId="{E8B364CD-6860-4649-A443-EB33E5CC99B5}" dt="2022-02-28T14:34:09.292" v="0"/>
          <ac:picMkLst>
            <pc:docMk/>
            <pc:sldMk cId="4217847547" sldId="266"/>
            <ac:picMk id="7" creationId="{00000000-0000-0000-0000-000000000000}"/>
          </ac:picMkLst>
        </pc:picChg>
        <pc:picChg chg="mod">
          <ac:chgData name="Leonard Walletzký" userId="5c6479d8-24c8-4ca4-a5c7-fde0682a328a" providerId="ADAL" clId="{E8B364CD-6860-4649-A443-EB33E5CC99B5}" dt="2022-02-28T14:34:09.292" v="0"/>
          <ac:picMkLst>
            <pc:docMk/>
            <pc:sldMk cId="4217847547" sldId="266"/>
            <ac:picMk id="10" creationId="{00000000-0000-0000-0000-000000000000}"/>
          </ac:picMkLst>
        </pc:picChg>
        <pc:cxnChg chg="mod">
          <ac:chgData name="Leonard Walletzký" userId="5c6479d8-24c8-4ca4-a5c7-fde0682a328a" providerId="ADAL" clId="{E8B364CD-6860-4649-A443-EB33E5CC99B5}" dt="2022-02-28T14:34:09.292" v="0"/>
          <ac:cxnSpMkLst>
            <pc:docMk/>
            <pc:sldMk cId="4217847547" sldId="266"/>
            <ac:cxnSpMk id="13" creationId="{00000000-0000-0000-0000-000000000000}"/>
          </ac:cxnSpMkLst>
        </pc:cxnChg>
        <pc:cxnChg chg="mod">
          <ac:chgData name="Leonard Walletzký" userId="5c6479d8-24c8-4ca4-a5c7-fde0682a328a" providerId="ADAL" clId="{E8B364CD-6860-4649-A443-EB33E5CC99B5}" dt="2022-02-28T14:34:09.292" v="0"/>
          <ac:cxnSpMkLst>
            <pc:docMk/>
            <pc:sldMk cId="4217847547" sldId="266"/>
            <ac:cxnSpMk id="15" creationId="{00000000-0000-0000-0000-000000000000}"/>
          </ac:cxnSpMkLst>
        </pc:cxnChg>
        <pc:cxnChg chg="mod">
          <ac:chgData name="Leonard Walletzký" userId="5c6479d8-24c8-4ca4-a5c7-fde0682a328a" providerId="ADAL" clId="{E8B364CD-6860-4649-A443-EB33E5CC99B5}" dt="2022-02-28T14:34:09.292" v="0"/>
          <ac:cxnSpMkLst>
            <pc:docMk/>
            <pc:sldMk cId="4217847547" sldId="266"/>
            <ac:cxnSpMk id="18" creationId="{00000000-0000-0000-0000-000000000000}"/>
          </ac:cxnSpMkLst>
        </pc:cxnChg>
        <pc:cxnChg chg="mod">
          <ac:chgData name="Leonard Walletzký" userId="5c6479d8-24c8-4ca4-a5c7-fde0682a328a" providerId="ADAL" clId="{E8B364CD-6860-4649-A443-EB33E5CC99B5}" dt="2022-02-28T14:34:09.292" v="0"/>
          <ac:cxnSpMkLst>
            <pc:docMk/>
            <pc:sldMk cId="4217847547" sldId="266"/>
            <ac:cxnSpMk id="21" creationId="{00000000-0000-0000-0000-000000000000}"/>
          </ac:cxnSpMkLst>
        </pc:cxnChg>
      </pc:sldChg>
      <pc:sldChg chg="modSp modNotes">
        <pc:chgData name="Leonard Walletzký" userId="5c6479d8-24c8-4ca4-a5c7-fde0682a328a" providerId="ADAL" clId="{E8B364CD-6860-4649-A443-EB33E5CC99B5}" dt="2022-02-28T14:34:09.292" v="0"/>
        <pc:sldMkLst>
          <pc:docMk/>
          <pc:sldMk cId="1713770591" sldId="267"/>
        </pc:sldMkLst>
        <pc:spChg chg="mod">
          <ac:chgData name="Leonard Walletzký" userId="5c6479d8-24c8-4ca4-a5c7-fde0682a328a" providerId="ADAL" clId="{E8B364CD-6860-4649-A443-EB33E5CC99B5}" dt="2022-02-28T14:34:09.292" v="0"/>
          <ac:spMkLst>
            <pc:docMk/>
            <pc:sldMk cId="1713770591" sldId="267"/>
            <ac:spMk id="7" creationId="{00000000-0000-0000-0000-000000000000}"/>
          </ac:spMkLst>
        </pc:spChg>
        <pc:spChg chg="mod">
          <ac:chgData name="Leonard Walletzký" userId="5c6479d8-24c8-4ca4-a5c7-fde0682a328a" providerId="ADAL" clId="{E8B364CD-6860-4649-A443-EB33E5CC99B5}" dt="2022-02-28T14:34:09.292" v="0"/>
          <ac:spMkLst>
            <pc:docMk/>
            <pc:sldMk cId="1713770591" sldId="267"/>
            <ac:spMk id="8" creationId="{00000000-0000-0000-0000-000000000000}"/>
          </ac:spMkLst>
        </pc:spChg>
        <pc:spChg chg="mod">
          <ac:chgData name="Leonard Walletzký" userId="5c6479d8-24c8-4ca4-a5c7-fde0682a328a" providerId="ADAL" clId="{E8B364CD-6860-4649-A443-EB33E5CC99B5}" dt="2022-02-28T14:34:09.292" v="0"/>
          <ac:spMkLst>
            <pc:docMk/>
            <pc:sldMk cId="1713770591" sldId="267"/>
            <ac:spMk id="9" creationId="{00000000-0000-0000-0000-000000000000}"/>
          </ac:spMkLst>
        </pc:spChg>
        <pc:spChg chg="mod">
          <ac:chgData name="Leonard Walletzký" userId="5c6479d8-24c8-4ca4-a5c7-fde0682a328a" providerId="ADAL" clId="{E8B364CD-6860-4649-A443-EB33E5CC99B5}" dt="2022-02-28T14:34:09.292" v="0"/>
          <ac:spMkLst>
            <pc:docMk/>
            <pc:sldMk cId="1713770591" sldId="267"/>
            <ac:spMk id="10" creationId="{00000000-0000-0000-0000-000000000000}"/>
          </ac:spMkLst>
        </pc:spChg>
        <pc:spChg chg="mod">
          <ac:chgData name="Leonard Walletzký" userId="5c6479d8-24c8-4ca4-a5c7-fde0682a328a" providerId="ADAL" clId="{E8B364CD-6860-4649-A443-EB33E5CC99B5}" dt="2022-02-28T14:34:09.292" v="0"/>
          <ac:spMkLst>
            <pc:docMk/>
            <pc:sldMk cId="1713770591" sldId="267"/>
            <ac:spMk id="11" creationId="{00000000-0000-0000-0000-000000000000}"/>
          </ac:spMkLst>
        </pc:spChg>
        <pc:spChg chg="mod">
          <ac:chgData name="Leonard Walletzký" userId="5c6479d8-24c8-4ca4-a5c7-fde0682a328a" providerId="ADAL" clId="{E8B364CD-6860-4649-A443-EB33E5CC99B5}" dt="2022-02-28T14:34:09.292" v="0"/>
          <ac:spMkLst>
            <pc:docMk/>
            <pc:sldMk cId="1713770591" sldId="267"/>
            <ac:spMk id="14" creationId="{00000000-0000-0000-0000-000000000000}"/>
          </ac:spMkLst>
        </pc:spChg>
        <pc:spChg chg="mod">
          <ac:chgData name="Leonard Walletzký" userId="5c6479d8-24c8-4ca4-a5c7-fde0682a328a" providerId="ADAL" clId="{E8B364CD-6860-4649-A443-EB33E5CC99B5}" dt="2022-02-28T14:34:09.292" v="0"/>
          <ac:spMkLst>
            <pc:docMk/>
            <pc:sldMk cId="1713770591" sldId="267"/>
            <ac:spMk id="16" creationId="{00000000-0000-0000-0000-000000000000}"/>
          </ac:spMkLst>
        </pc:spChg>
        <pc:spChg chg="mod">
          <ac:chgData name="Leonard Walletzký" userId="5c6479d8-24c8-4ca4-a5c7-fde0682a328a" providerId="ADAL" clId="{E8B364CD-6860-4649-A443-EB33E5CC99B5}" dt="2022-02-28T14:34:09.292" v="0"/>
          <ac:spMkLst>
            <pc:docMk/>
            <pc:sldMk cId="1713770591" sldId="267"/>
            <ac:spMk id="17" creationId="{00000000-0000-0000-0000-000000000000}"/>
          </ac:spMkLst>
        </pc:spChg>
        <pc:spChg chg="mod">
          <ac:chgData name="Leonard Walletzký" userId="5c6479d8-24c8-4ca4-a5c7-fde0682a328a" providerId="ADAL" clId="{E8B364CD-6860-4649-A443-EB33E5CC99B5}" dt="2022-02-28T14:34:09.292" v="0"/>
          <ac:spMkLst>
            <pc:docMk/>
            <pc:sldMk cId="1713770591" sldId="267"/>
            <ac:spMk id="18" creationId="{00000000-0000-0000-0000-000000000000}"/>
          </ac:spMkLst>
        </pc:spChg>
        <pc:spChg chg="mod">
          <ac:chgData name="Leonard Walletzký" userId="5c6479d8-24c8-4ca4-a5c7-fde0682a328a" providerId="ADAL" clId="{E8B364CD-6860-4649-A443-EB33E5CC99B5}" dt="2022-02-28T14:34:09.292" v="0"/>
          <ac:spMkLst>
            <pc:docMk/>
            <pc:sldMk cId="1713770591" sldId="267"/>
            <ac:spMk id="19" creationId="{00000000-0000-0000-0000-000000000000}"/>
          </ac:spMkLst>
        </pc:spChg>
        <pc:spChg chg="mod">
          <ac:chgData name="Leonard Walletzký" userId="5c6479d8-24c8-4ca4-a5c7-fde0682a328a" providerId="ADAL" clId="{E8B364CD-6860-4649-A443-EB33E5CC99B5}" dt="2022-02-28T14:34:09.292" v="0"/>
          <ac:spMkLst>
            <pc:docMk/>
            <pc:sldMk cId="1713770591" sldId="267"/>
            <ac:spMk id="20" creationId="{00000000-0000-0000-0000-000000000000}"/>
          </ac:spMkLst>
        </pc:spChg>
        <pc:spChg chg="mod">
          <ac:chgData name="Leonard Walletzký" userId="5c6479d8-24c8-4ca4-a5c7-fde0682a328a" providerId="ADAL" clId="{E8B364CD-6860-4649-A443-EB33E5CC99B5}" dt="2022-02-28T14:34:09.292" v="0"/>
          <ac:spMkLst>
            <pc:docMk/>
            <pc:sldMk cId="1713770591" sldId="267"/>
            <ac:spMk id="21" creationId="{00000000-0000-0000-0000-000000000000}"/>
          </ac:spMkLst>
        </pc:spChg>
        <pc:spChg chg="mod">
          <ac:chgData name="Leonard Walletzký" userId="5c6479d8-24c8-4ca4-a5c7-fde0682a328a" providerId="ADAL" clId="{E8B364CD-6860-4649-A443-EB33E5CC99B5}" dt="2022-02-28T14:34:09.292" v="0"/>
          <ac:spMkLst>
            <pc:docMk/>
            <pc:sldMk cId="1713770591" sldId="267"/>
            <ac:spMk id="22" creationId="{00000000-0000-0000-0000-000000000000}"/>
          </ac:spMkLst>
        </pc:spChg>
        <pc:picChg chg="mod">
          <ac:chgData name="Leonard Walletzký" userId="5c6479d8-24c8-4ca4-a5c7-fde0682a328a" providerId="ADAL" clId="{E8B364CD-6860-4649-A443-EB33E5CC99B5}" dt="2022-02-28T14:34:09.292" v="0"/>
          <ac:picMkLst>
            <pc:docMk/>
            <pc:sldMk cId="1713770591" sldId="267"/>
            <ac:picMk id="13" creationId="{00000000-0000-0000-0000-000000000000}"/>
          </ac:picMkLst>
        </pc:picChg>
      </pc:sldChg>
      <pc:sldChg chg="modSp modNotes">
        <pc:chgData name="Leonard Walletzký" userId="5c6479d8-24c8-4ca4-a5c7-fde0682a328a" providerId="ADAL" clId="{E8B364CD-6860-4649-A443-EB33E5CC99B5}" dt="2022-02-28T14:34:09.292" v="0"/>
        <pc:sldMkLst>
          <pc:docMk/>
          <pc:sldMk cId="3311657241" sldId="268"/>
        </pc:sldMkLst>
        <pc:spChg chg="mod">
          <ac:chgData name="Leonard Walletzký" userId="5c6479d8-24c8-4ca4-a5c7-fde0682a328a" providerId="ADAL" clId="{E8B364CD-6860-4649-A443-EB33E5CC99B5}" dt="2022-02-28T14:34:09.292" v="0"/>
          <ac:spMkLst>
            <pc:docMk/>
            <pc:sldMk cId="3311657241" sldId="268"/>
            <ac:spMk id="5" creationId="{00000000-0000-0000-0000-000000000000}"/>
          </ac:spMkLst>
        </pc:spChg>
        <pc:spChg chg="mod">
          <ac:chgData name="Leonard Walletzký" userId="5c6479d8-24c8-4ca4-a5c7-fde0682a328a" providerId="ADAL" clId="{E8B364CD-6860-4649-A443-EB33E5CC99B5}" dt="2022-02-28T14:34:09.292" v="0"/>
          <ac:spMkLst>
            <pc:docMk/>
            <pc:sldMk cId="3311657241" sldId="268"/>
            <ac:spMk id="50" creationId="{00000000-0000-0000-0000-000000000000}"/>
          </ac:spMkLst>
        </pc:spChg>
        <pc:spChg chg="mod">
          <ac:chgData name="Leonard Walletzký" userId="5c6479d8-24c8-4ca4-a5c7-fde0682a328a" providerId="ADAL" clId="{E8B364CD-6860-4649-A443-EB33E5CC99B5}" dt="2022-02-28T14:34:09.292" v="0"/>
          <ac:spMkLst>
            <pc:docMk/>
            <pc:sldMk cId="3311657241" sldId="268"/>
            <ac:spMk id="51" creationId="{00000000-0000-0000-0000-000000000000}"/>
          </ac:spMkLst>
        </pc:spChg>
        <pc:grpChg chg="mod">
          <ac:chgData name="Leonard Walletzký" userId="5c6479d8-24c8-4ca4-a5c7-fde0682a328a" providerId="ADAL" clId="{E8B364CD-6860-4649-A443-EB33E5CC99B5}" dt="2022-02-28T14:34:09.292" v="0"/>
          <ac:grpSpMkLst>
            <pc:docMk/>
            <pc:sldMk cId="3311657241" sldId="268"/>
            <ac:grpSpMk id="14" creationId="{00000000-0000-0000-0000-000000000000}"/>
          </ac:grpSpMkLst>
        </pc:grpChg>
        <pc:grpChg chg="mod">
          <ac:chgData name="Leonard Walletzký" userId="5c6479d8-24c8-4ca4-a5c7-fde0682a328a" providerId="ADAL" clId="{E8B364CD-6860-4649-A443-EB33E5CC99B5}" dt="2022-02-28T14:34:09.292" v="0"/>
          <ac:grpSpMkLst>
            <pc:docMk/>
            <pc:sldMk cId="3311657241" sldId="268"/>
            <ac:grpSpMk id="15" creationId="{00000000-0000-0000-0000-000000000000}"/>
          </ac:grpSpMkLst>
        </pc:grpChg>
        <pc:grpChg chg="mod">
          <ac:chgData name="Leonard Walletzký" userId="5c6479d8-24c8-4ca4-a5c7-fde0682a328a" providerId="ADAL" clId="{E8B364CD-6860-4649-A443-EB33E5CC99B5}" dt="2022-02-28T14:34:09.292" v="0"/>
          <ac:grpSpMkLst>
            <pc:docMk/>
            <pc:sldMk cId="3311657241" sldId="268"/>
            <ac:grpSpMk id="16" creationId="{00000000-0000-0000-0000-000000000000}"/>
          </ac:grpSpMkLst>
        </pc:grpChg>
        <pc:grpChg chg="mod">
          <ac:chgData name="Leonard Walletzký" userId="5c6479d8-24c8-4ca4-a5c7-fde0682a328a" providerId="ADAL" clId="{E8B364CD-6860-4649-A443-EB33E5CC99B5}" dt="2022-02-28T14:34:09.292" v="0"/>
          <ac:grpSpMkLst>
            <pc:docMk/>
            <pc:sldMk cId="3311657241" sldId="268"/>
            <ac:grpSpMk id="19" creationId="{00000000-0000-0000-0000-000000000000}"/>
          </ac:grpSpMkLst>
        </pc:grpChg>
        <pc:grpChg chg="mod">
          <ac:chgData name="Leonard Walletzký" userId="5c6479d8-24c8-4ca4-a5c7-fde0682a328a" providerId="ADAL" clId="{E8B364CD-6860-4649-A443-EB33E5CC99B5}" dt="2022-02-28T14:34:09.292" v="0"/>
          <ac:grpSpMkLst>
            <pc:docMk/>
            <pc:sldMk cId="3311657241" sldId="268"/>
            <ac:grpSpMk id="52" creationId="{00000000-0000-0000-0000-000000000000}"/>
          </ac:grpSpMkLst>
        </pc:grpChg>
        <pc:grpChg chg="mod">
          <ac:chgData name="Leonard Walletzký" userId="5c6479d8-24c8-4ca4-a5c7-fde0682a328a" providerId="ADAL" clId="{E8B364CD-6860-4649-A443-EB33E5CC99B5}" dt="2022-02-28T14:34:09.292" v="0"/>
          <ac:grpSpMkLst>
            <pc:docMk/>
            <pc:sldMk cId="3311657241" sldId="268"/>
            <ac:grpSpMk id="53" creationId="{00000000-0000-0000-0000-000000000000}"/>
          </ac:grpSpMkLst>
        </pc:grpChg>
        <pc:grpChg chg="mod">
          <ac:chgData name="Leonard Walletzký" userId="5c6479d8-24c8-4ca4-a5c7-fde0682a328a" providerId="ADAL" clId="{E8B364CD-6860-4649-A443-EB33E5CC99B5}" dt="2022-02-28T14:34:09.292" v="0"/>
          <ac:grpSpMkLst>
            <pc:docMk/>
            <pc:sldMk cId="3311657241" sldId="268"/>
            <ac:grpSpMk id="54" creationId="{00000000-0000-0000-0000-000000000000}"/>
          </ac:grpSpMkLst>
        </pc:grpChg>
        <pc:grpChg chg="mod">
          <ac:chgData name="Leonard Walletzký" userId="5c6479d8-24c8-4ca4-a5c7-fde0682a328a" providerId="ADAL" clId="{E8B364CD-6860-4649-A443-EB33E5CC99B5}" dt="2022-02-28T14:34:09.292" v="0"/>
          <ac:grpSpMkLst>
            <pc:docMk/>
            <pc:sldMk cId="3311657241" sldId="268"/>
            <ac:grpSpMk id="55" creationId="{00000000-0000-0000-0000-000000000000}"/>
          </ac:grpSpMkLst>
        </pc:grpChg>
        <pc:grpChg chg="mod">
          <ac:chgData name="Leonard Walletzký" userId="5c6479d8-24c8-4ca4-a5c7-fde0682a328a" providerId="ADAL" clId="{E8B364CD-6860-4649-A443-EB33E5CC99B5}" dt="2022-02-28T14:34:09.292" v="0"/>
          <ac:grpSpMkLst>
            <pc:docMk/>
            <pc:sldMk cId="3311657241" sldId="268"/>
            <ac:grpSpMk id="56" creationId="{00000000-0000-0000-0000-000000000000}"/>
          </ac:grpSpMkLst>
        </pc:grpChg>
        <pc:picChg chg="mod">
          <ac:chgData name="Leonard Walletzký" userId="5c6479d8-24c8-4ca4-a5c7-fde0682a328a" providerId="ADAL" clId="{E8B364CD-6860-4649-A443-EB33E5CC99B5}" dt="2022-02-28T14:34:09.292" v="0"/>
          <ac:picMkLst>
            <pc:docMk/>
            <pc:sldMk cId="3311657241" sldId="268"/>
            <ac:picMk id="6" creationId="{00000000-0000-0000-0000-000000000000}"/>
          </ac:picMkLst>
        </pc:picChg>
        <pc:picChg chg="mod">
          <ac:chgData name="Leonard Walletzký" userId="5c6479d8-24c8-4ca4-a5c7-fde0682a328a" providerId="ADAL" clId="{E8B364CD-6860-4649-A443-EB33E5CC99B5}" dt="2022-02-28T14:34:09.292" v="0"/>
          <ac:picMkLst>
            <pc:docMk/>
            <pc:sldMk cId="3311657241" sldId="268"/>
            <ac:picMk id="7" creationId="{00000000-0000-0000-0000-000000000000}"/>
          </ac:picMkLst>
        </pc:picChg>
        <pc:picChg chg="mod">
          <ac:chgData name="Leonard Walletzký" userId="5c6479d8-24c8-4ca4-a5c7-fde0682a328a" providerId="ADAL" clId="{E8B364CD-6860-4649-A443-EB33E5CC99B5}" dt="2022-02-28T14:34:09.292" v="0"/>
          <ac:picMkLst>
            <pc:docMk/>
            <pc:sldMk cId="3311657241" sldId="268"/>
            <ac:picMk id="9" creationId="{00000000-0000-0000-0000-000000000000}"/>
          </ac:picMkLst>
        </pc:picChg>
        <pc:picChg chg="mod">
          <ac:chgData name="Leonard Walletzký" userId="5c6479d8-24c8-4ca4-a5c7-fde0682a328a" providerId="ADAL" clId="{E8B364CD-6860-4649-A443-EB33E5CC99B5}" dt="2022-02-28T14:34:09.292" v="0"/>
          <ac:picMkLst>
            <pc:docMk/>
            <pc:sldMk cId="3311657241" sldId="268"/>
            <ac:picMk id="10" creationId="{00000000-0000-0000-0000-000000000000}"/>
          </ac:picMkLst>
        </pc:picChg>
        <pc:picChg chg="mod">
          <ac:chgData name="Leonard Walletzký" userId="5c6479d8-24c8-4ca4-a5c7-fde0682a328a" providerId="ADAL" clId="{E8B364CD-6860-4649-A443-EB33E5CC99B5}" dt="2022-02-28T14:34:09.292" v="0"/>
          <ac:picMkLst>
            <pc:docMk/>
            <pc:sldMk cId="3311657241" sldId="268"/>
            <ac:picMk id="11" creationId="{00000000-0000-0000-0000-000000000000}"/>
          </ac:picMkLst>
        </pc:picChg>
        <pc:picChg chg="mod">
          <ac:chgData name="Leonard Walletzký" userId="5c6479d8-24c8-4ca4-a5c7-fde0682a328a" providerId="ADAL" clId="{E8B364CD-6860-4649-A443-EB33E5CC99B5}" dt="2022-02-28T14:34:09.292" v="0"/>
          <ac:picMkLst>
            <pc:docMk/>
            <pc:sldMk cId="3311657241" sldId="268"/>
            <ac:picMk id="12" creationId="{00000000-0000-0000-0000-000000000000}"/>
          </ac:picMkLst>
        </pc:picChg>
        <pc:picChg chg="mod">
          <ac:chgData name="Leonard Walletzký" userId="5c6479d8-24c8-4ca4-a5c7-fde0682a328a" providerId="ADAL" clId="{E8B364CD-6860-4649-A443-EB33E5CC99B5}" dt="2022-02-28T14:34:09.292" v="0"/>
          <ac:picMkLst>
            <pc:docMk/>
            <pc:sldMk cId="3311657241" sldId="268"/>
            <ac:picMk id="13" creationId="{00000000-0000-0000-0000-000000000000}"/>
          </ac:picMkLst>
        </pc:picChg>
        <pc:picChg chg="mod">
          <ac:chgData name="Leonard Walletzký" userId="5c6479d8-24c8-4ca4-a5c7-fde0682a328a" providerId="ADAL" clId="{E8B364CD-6860-4649-A443-EB33E5CC99B5}" dt="2022-02-28T14:34:09.292" v="0"/>
          <ac:picMkLst>
            <pc:docMk/>
            <pc:sldMk cId="3311657241" sldId="268"/>
            <ac:picMk id="17" creationId="{00000000-0000-0000-0000-000000000000}"/>
          </ac:picMkLst>
        </pc:picChg>
        <pc:picChg chg="mod">
          <ac:chgData name="Leonard Walletzký" userId="5c6479d8-24c8-4ca4-a5c7-fde0682a328a" providerId="ADAL" clId="{E8B364CD-6860-4649-A443-EB33E5CC99B5}" dt="2022-02-28T14:34:09.292" v="0"/>
          <ac:picMkLst>
            <pc:docMk/>
            <pc:sldMk cId="3311657241" sldId="268"/>
            <ac:picMk id="18" creationId="{00000000-0000-0000-0000-000000000000}"/>
          </ac:picMkLst>
        </pc:picChg>
        <pc:cxnChg chg="mod">
          <ac:chgData name="Leonard Walletzký" userId="5c6479d8-24c8-4ca4-a5c7-fde0682a328a" providerId="ADAL" clId="{E8B364CD-6860-4649-A443-EB33E5CC99B5}" dt="2022-02-28T14:34:09.292" v="0"/>
          <ac:cxnSpMkLst>
            <pc:docMk/>
            <pc:sldMk cId="3311657241" sldId="268"/>
            <ac:cxnSpMk id="22" creationId="{00000000-0000-0000-0000-000000000000}"/>
          </ac:cxnSpMkLst>
        </pc:cxnChg>
        <pc:cxnChg chg="mod">
          <ac:chgData name="Leonard Walletzký" userId="5c6479d8-24c8-4ca4-a5c7-fde0682a328a" providerId="ADAL" clId="{E8B364CD-6860-4649-A443-EB33E5CC99B5}" dt="2022-02-28T14:34:09.292" v="0"/>
          <ac:cxnSpMkLst>
            <pc:docMk/>
            <pc:sldMk cId="3311657241" sldId="268"/>
            <ac:cxnSpMk id="25" creationId="{00000000-0000-0000-0000-000000000000}"/>
          </ac:cxnSpMkLst>
        </pc:cxnChg>
        <pc:cxnChg chg="mod">
          <ac:chgData name="Leonard Walletzký" userId="5c6479d8-24c8-4ca4-a5c7-fde0682a328a" providerId="ADAL" clId="{E8B364CD-6860-4649-A443-EB33E5CC99B5}" dt="2022-02-28T14:34:09.292" v="0"/>
          <ac:cxnSpMkLst>
            <pc:docMk/>
            <pc:sldMk cId="3311657241" sldId="268"/>
            <ac:cxnSpMk id="29" creationId="{00000000-0000-0000-0000-000000000000}"/>
          </ac:cxnSpMkLst>
        </pc:cxnChg>
        <pc:cxnChg chg="mod">
          <ac:chgData name="Leonard Walletzký" userId="5c6479d8-24c8-4ca4-a5c7-fde0682a328a" providerId="ADAL" clId="{E8B364CD-6860-4649-A443-EB33E5CC99B5}" dt="2022-02-28T14:34:09.292" v="0"/>
          <ac:cxnSpMkLst>
            <pc:docMk/>
            <pc:sldMk cId="3311657241" sldId="268"/>
            <ac:cxnSpMk id="32" creationId="{00000000-0000-0000-0000-000000000000}"/>
          </ac:cxnSpMkLst>
        </pc:cxnChg>
        <pc:cxnChg chg="mod">
          <ac:chgData name="Leonard Walletzký" userId="5c6479d8-24c8-4ca4-a5c7-fde0682a328a" providerId="ADAL" clId="{E8B364CD-6860-4649-A443-EB33E5CC99B5}" dt="2022-02-28T14:34:09.292" v="0"/>
          <ac:cxnSpMkLst>
            <pc:docMk/>
            <pc:sldMk cId="3311657241" sldId="268"/>
            <ac:cxnSpMk id="36" creationId="{00000000-0000-0000-0000-000000000000}"/>
          </ac:cxnSpMkLst>
        </pc:cxnChg>
        <pc:cxnChg chg="mod">
          <ac:chgData name="Leonard Walletzký" userId="5c6479d8-24c8-4ca4-a5c7-fde0682a328a" providerId="ADAL" clId="{E8B364CD-6860-4649-A443-EB33E5CC99B5}" dt="2022-02-28T14:34:09.292" v="0"/>
          <ac:cxnSpMkLst>
            <pc:docMk/>
            <pc:sldMk cId="3311657241" sldId="268"/>
            <ac:cxnSpMk id="39" creationId="{00000000-0000-0000-0000-000000000000}"/>
          </ac:cxnSpMkLst>
        </pc:cxnChg>
        <pc:cxnChg chg="mod">
          <ac:chgData name="Leonard Walletzký" userId="5c6479d8-24c8-4ca4-a5c7-fde0682a328a" providerId="ADAL" clId="{E8B364CD-6860-4649-A443-EB33E5CC99B5}" dt="2022-02-28T14:34:09.292" v="0"/>
          <ac:cxnSpMkLst>
            <pc:docMk/>
            <pc:sldMk cId="3311657241" sldId="268"/>
            <ac:cxnSpMk id="42" creationId="{00000000-0000-0000-0000-000000000000}"/>
          </ac:cxnSpMkLst>
        </pc:cxnChg>
        <pc:cxnChg chg="mod">
          <ac:chgData name="Leonard Walletzký" userId="5c6479d8-24c8-4ca4-a5c7-fde0682a328a" providerId="ADAL" clId="{E8B364CD-6860-4649-A443-EB33E5CC99B5}" dt="2022-02-28T14:34:09.292" v="0"/>
          <ac:cxnSpMkLst>
            <pc:docMk/>
            <pc:sldMk cId="3311657241" sldId="268"/>
            <ac:cxnSpMk id="46" creationId="{00000000-0000-0000-0000-000000000000}"/>
          </ac:cxnSpMkLst>
        </pc:cxnChg>
      </pc:sldChg>
      <pc:sldChg chg="modSp modNotes">
        <pc:chgData name="Leonard Walletzký" userId="5c6479d8-24c8-4ca4-a5c7-fde0682a328a" providerId="ADAL" clId="{E8B364CD-6860-4649-A443-EB33E5CC99B5}" dt="2022-02-28T14:34:09.292" v="0"/>
        <pc:sldMkLst>
          <pc:docMk/>
          <pc:sldMk cId="3096350111" sldId="269"/>
        </pc:sldMkLst>
        <pc:spChg chg="mod">
          <ac:chgData name="Leonard Walletzký" userId="5c6479d8-24c8-4ca4-a5c7-fde0682a328a" providerId="ADAL" clId="{E8B364CD-6860-4649-A443-EB33E5CC99B5}" dt="2022-02-28T14:34:09.292" v="0"/>
          <ac:spMkLst>
            <pc:docMk/>
            <pc:sldMk cId="3096350111" sldId="269"/>
            <ac:spMk id="8" creationId="{00000000-0000-0000-0000-000000000000}"/>
          </ac:spMkLst>
        </pc:spChg>
        <pc:spChg chg="mod">
          <ac:chgData name="Leonard Walletzký" userId="5c6479d8-24c8-4ca4-a5c7-fde0682a328a" providerId="ADAL" clId="{E8B364CD-6860-4649-A443-EB33E5CC99B5}" dt="2022-02-28T14:34:09.292" v="0"/>
          <ac:spMkLst>
            <pc:docMk/>
            <pc:sldMk cId="3096350111" sldId="269"/>
            <ac:spMk id="18" creationId="{00000000-0000-0000-0000-000000000000}"/>
          </ac:spMkLst>
        </pc:spChg>
        <pc:spChg chg="mod">
          <ac:chgData name="Leonard Walletzký" userId="5c6479d8-24c8-4ca4-a5c7-fde0682a328a" providerId="ADAL" clId="{E8B364CD-6860-4649-A443-EB33E5CC99B5}" dt="2022-02-28T14:34:09.292" v="0"/>
          <ac:spMkLst>
            <pc:docMk/>
            <pc:sldMk cId="3096350111" sldId="269"/>
            <ac:spMk id="20" creationId="{00000000-0000-0000-0000-000000000000}"/>
          </ac:spMkLst>
        </pc:spChg>
        <pc:spChg chg="mod">
          <ac:chgData name="Leonard Walletzký" userId="5c6479d8-24c8-4ca4-a5c7-fde0682a328a" providerId="ADAL" clId="{E8B364CD-6860-4649-A443-EB33E5CC99B5}" dt="2022-02-28T14:34:09.292" v="0"/>
          <ac:spMkLst>
            <pc:docMk/>
            <pc:sldMk cId="3096350111" sldId="269"/>
            <ac:spMk id="29" creationId="{00000000-0000-0000-0000-000000000000}"/>
          </ac:spMkLst>
        </pc:spChg>
        <pc:spChg chg="mod">
          <ac:chgData name="Leonard Walletzký" userId="5c6479d8-24c8-4ca4-a5c7-fde0682a328a" providerId="ADAL" clId="{E8B364CD-6860-4649-A443-EB33E5CC99B5}" dt="2022-02-28T14:34:09.292" v="0"/>
          <ac:spMkLst>
            <pc:docMk/>
            <pc:sldMk cId="3096350111" sldId="269"/>
            <ac:spMk id="30" creationId="{00000000-0000-0000-0000-000000000000}"/>
          </ac:spMkLst>
        </pc:spChg>
        <pc:grpChg chg="mod">
          <ac:chgData name="Leonard Walletzký" userId="5c6479d8-24c8-4ca4-a5c7-fde0682a328a" providerId="ADAL" clId="{E8B364CD-6860-4649-A443-EB33E5CC99B5}" dt="2022-02-28T14:34:09.292" v="0"/>
          <ac:grpSpMkLst>
            <pc:docMk/>
            <pc:sldMk cId="3096350111" sldId="269"/>
            <ac:grpSpMk id="22" creationId="{00000000-0000-0000-0000-000000000000}"/>
          </ac:grpSpMkLst>
        </pc:grpChg>
        <pc:grpChg chg="mod">
          <ac:chgData name="Leonard Walletzký" userId="5c6479d8-24c8-4ca4-a5c7-fde0682a328a" providerId="ADAL" clId="{E8B364CD-6860-4649-A443-EB33E5CC99B5}" dt="2022-02-28T14:34:09.292" v="0"/>
          <ac:grpSpMkLst>
            <pc:docMk/>
            <pc:sldMk cId="3096350111" sldId="269"/>
            <ac:grpSpMk id="23" creationId="{00000000-0000-0000-0000-000000000000}"/>
          </ac:grpSpMkLst>
        </pc:grpChg>
        <pc:grpChg chg="mod">
          <ac:chgData name="Leonard Walletzký" userId="5c6479d8-24c8-4ca4-a5c7-fde0682a328a" providerId="ADAL" clId="{E8B364CD-6860-4649-A443-EB33E5CC99B5}" dt="2022-02-28T14:34:09.292" v="0"/>
          <ac:grpSpMkLst>
            <pc:docMk/>
            <pc:sldMk cId="3096350111" sldId="269"/>
            <ac:grpSpMk id="24" creationId="{00000000-0000-0000-0000-000000000000}"/>
          </ac:grpSpMkLst>
        </pc:grpChg>
        <pc:grpChg chg="mod">
          <ac:chgData name="Leonard Walletzký" userId="5c6479d8-24c8-4ca4-a5c7-fde0682a328a" providerId="ADAL" clId="{E8B364CD-6860-4649-A443-EB33E5CC99B5}" dt="2022-02-28T14:34:09.292" v="0"/>
          <ac:grpSpMkLst>
            <pc:docMk/>
            <pc:sldMk cId="3096350111" sldId="269"/>
            <ac:grpSpMk id="25" creationId="{00000000-0000-0000-0000-000000000000}"/>
          </ac:grpSpMkLst>
        </pc:grpChg>
        <pc:grpChg chg="mod">
          <ac:chgData name="Leonard Walletzký" userId="5c6479d8-24c8-4ca4-a5c7-fde0682a328a" providerId="ADAL" clId="{E8B364CD-6860-4649-A443-EB33E5CC99B5}" dt="2022-02-28T14:34:09.292" v="0"/>
          <ac:grpSpMkLst>
            <pc:docMk/>
            <pc:sldMk cId="3096350111" sldId="269"/>
            <ac:grpSpMk id="26" creationId="{00000000-0000-0000-0000-000000000000}"/>
          </ac:grpSpMkLst>
        </pc:grpChg>
        <pc:grpChg chg="mod">
          <ac:chgData name="Leonard Walletzký" userId="5c6479d8-24c8-4ca4-a5c7-fde0682a328a" providerId="ADAL" clId="{E8B364CD-6860-4649-A443-EB33E5CC99B5}" dt="2022-02-28T14:34:09.292" v="0"/>
          <ac:grpSpMkLst>
            <pc:docMk/>
            <pc:sldMk cId="3096350111" sldId="269"/>
            <ac:grpSpMk id="27" creationId="{00000000-0000-0000-0000-000000000000}"/>
          </ac:grpSpMkLst>
        </pc:grpChg>
        <pc:grpChg chg="mod">
          <ac:chgData name="Leonard Walletzký" userId="5c6479d8-24c8-4ca4-a5c7-fde0682a328a" providerId="ADAL" clId="{E8B364CD-6860-4649-A443-EB33E5CC99B5}" dt="2022-02-28T14:34:09.292" v="0"/>
          <ac:grpSpMkLst>
            <pc:docMk/>
            <pc:sldMk cId="3096350111" sldId="269"/>
            <ac:grpSpMk id="34" creationId="{00000000-0000-0000-0000-000000000000}"/>
          </ac:grpSpMkLst>
        </pc:grpChg>
        <pc:graphicFrameChg chg="mod">
          <ac:chgData name="Leonard Walletzký" userId="5c6479d8-24c8-4ca4-a5c7-fde0682a328a" providerId="ADAL" clId="{E8B364CD-6860-4649-A443-EB33E5CC99B5}" dt="2022-02-28T14:34:09.292" v="0"/>
          <ac:graphicFrameMkLst>
            <pc:docMk/>
            <pc:sldMk cId="3096350111" sldId="269"/>
            <ac:graphicFrameMk id="28" creationId="{00000000-0000-0000-0000-000000000000}"/>
          </ac:graphicFrameMkLst>
        </pc:graphicFrameChg>
        <pc:picChg chg="mod">
          <ac:chgData name="Leonard Walletzký" userId="5c6479d8-24c8-4ca4-a5c7-fde0682a328a" providerId="ADAL" clId="{E8B364CD-6860-4649-A443-EB33E5CC99B5}" dt="2022-02-28T14:34:09.292" v="0"/>
          <ac:picMkLst>
            <pc:docMk/>
            <pc:sldMk cId="3096350111" sldId="269"/>
            <ac:picMk id="5" creationId="{00000000-0000-0000-0000-000000000000}"/>
          </ac:picMkLst>
        </pc:picChg>
        <pc:picChg chg="mod">
          <ac:chgData name="Leonard Walletzký" userId="5c6479d8-24c8-4ca4-a5c7-fde0682a328a" providerId="ADAL" clId="{E8B364CD-6860-4649-A443-EB33E5CC99B5}" dt="2022-02-28T14:34:09.292" v="0"/>
          <ac:picMkLst>
            <pc:docMk/>
            <pc:sldMk cId="3096350111" sldId="269"/>
            <ac:picMk id="6" creationId="{00000000-0000-0000-0000-000000000000}"/>
          </ac:picMkLst>
        </pc:picChg>
        <pc:picChg chg="mod">
          <ac:chgData name="Leonard Walletzký" userId="5c6479d8-24c8-4ca4-a5c7-fde0682a328a" providerId="ADAL" clId="{E8B364CD-6860-4649-A443-EB33E5CC99B5}" dt="2022-02-28T14:34:09.292" v="0"/>
          <ac:picMkLst>
            <pc:docMk/>
            <pc:sldMk cId="3096350111" sldId="269"/>
            <ac:picMk id="7" creationId="{00000000-0000-0000-0000-000000000000}"/>
          </ac:picMkLst>
        </pc:picChg>
        <pc:picChg chg="mod">
          <ac:chgData name="Leonard Walletzký" userId="5c6479d8-24c8-4ca4-a5c7-fde0682a328a" providerId="ADAL" clId="{E8B364CD-6860-4649-A443-EB33E5CC99B5}" dt="2022-02-28T14:34:09.292" v="0"/>
          <ac:picMkLst>
            <pc:docMk/>
            <pc:sldMk cId="3096350111" sldId="269"/>
            <ac:picMk id="9" creationId="{00000000-0000-0000-0000-000000000000}"/>
          </ac:picMkLst>
        </pc:picChg>
        <pc:picChg chg="mod">
          <ac:chgData name="Leonard Walletzký" userId="5c6479d8-24c8-4ca4-a5c7-fde0682a328a" providerId="ADAL" clId="{E8B364CD-6860-4649-A443-EB33E5CC99B5}" dt="2022-02-28T14:34:09.292" v="0"/>
          <ac:picMkLst>
            <pc:docMk/>
            <pc:sldMk cId="3096350111" sldId="269"/>
            <ac:picMk id="10" creationId="{00000000-0000-0000-0000-000000000000}"/>
          </ac:picMkLst>
        </pc:picChg>
        <pc:picChg chg="mod">
          <ac:chgData name="Leonard Walletzký" userId="5c6479d8-24c8-4ca4-a5c7-fde0682a328a" providerId="ADAL" clId="{E8B364CD-6860-4649-A443-EB33E5CC99B5}" dt="2022-02-28T14:34:09.292" v="0"/>
          <ac:picMkLst>
            <pc:docMk/>
            <pc:sldMk cId="3096350111" sldId="269"/>
            <ac:picMk id="11" creationId="{00000000-0000-0000-0000-000000000000}"/>
          </ac:picMkLst>
        </pc:picChg>
        <pc:picChg chg="mod">
          <ac:chgData name="Leonard Walletzký" userId="5c6479d8-24c8-4ca4-a5c7-fde0682a328a" providerId="ADAL" clId="{E8B364CD-6860-4649-A443-EB33E5CC99B5}" dt="2022-02-28T14:34:09.292" v="0"/>
          <ac:picMkLst>
            <pc:docMk/>
            <pc:sldMk cId="3096350111" sldId="269"/>
            <ac:picMk id="12" creationId="{00000000-0000-0000-0000-000000000000}"/>
          </ac:picMkLst>
        </pc:picChg>
        <pc:picChg chg="mod">
          <ac:chgData name="Leonard Walletzký" userId="5c6479d8-24c8-4ca4-a5c7-fde0682a328a" providerId="ADAL" clId="{E8B364CD-6860-4649-A443-EB33E5CC99B5}" dt="2022-02-28T14:34:09.292" v="0"/>
          <ac:picMkLst>
            <pc:docMk/>
            <pc:sldMk cId="3096350111" sldId="269"/>
            <ac:picMk id="13" creationId="{00000000-0000-0000-0000-000000000000}"/>
          </ac:picMkLst>
        </pc:picChg>
        <pc:picChg chg="mod">
          <ac:chgData name="Leonard Walletzký" userId="5c6479d8-24c8-4ca4-a5c7-fde0682a328a" providerId="ADAL" clId="{E8B364CD-6860-4649-A443-EB33E5CC99B5}" dt="2022-02-28T14:34:09.292" v="0"/>
          <ac:picMkLst>
            <pc:docMk/>
            <pc:sldMk cId="3096350111" sldId="269"/>
            <ac:picMk id="17" creationId="{00000000-0000-0000-0000-000000000000}"/>
          </ac:picMkLst>
        </pc:picChg>
        <pc:picChg chg="mod">
          <ac:chgData name="Leonard Walletzký" userId="5c6479d8-24c8-4ca4-a5c7-fde0682a328a" providerId="ADAL" clId="{E8B364CD-6860-4649-A443-EB33E5CC99B5}" dt="2022-02-28T14:34:09.292" v="0"/>
          <ac:picMkLst>
            <pc:docMk/>
            <pc:sldMk cId="3096350111" sldId="269"/>
            <ac:picMk id="19" creationId="{00000000-0000-0000-0000-000000000000}"/>
          </ac:picMkLst>
        </pc:picChg>
        <pc:picChg chg="mod">
          <ac:chgData name="Leonard Walletzký" userId="5c6479d8-24c8-4ca4-a5c7-fde0682a328a" providerId="ADAL" clId="{E8B364CD-6860-4649-A443-EB33E5CC99B5}" dt="2022-02-28T14:34:09.292" v="0"/>
          <ac:picMkLst>
            <pc:docMk/>
            <pc:sldMk cId="3096350111" sldId="269"/>
            <ac:picMk id="21" creationId="{00000000-0000-0000-0000-000000000000}"/>
          </ac:picMkLst>
        </pc:picChg>
      </pc:sldChg>
      <pc:sldChg chg="modSp modNotes">
        <pc:chgData name="Leonard Walletzký" userId="5c6479d8-24c8-4ca4-a5c7-fde0682a328a" providerId="ADAL" clId="{E8B364CD-6860-4649-A443-EB33E5CC99B5}" dt="2022-02-28T14:34:09.292" v="0"/>
        <pc:sldMkLst>
          <pc:docMk/>
          <pc:sldMk cId="334622485" sldId="270"/>
        </pc:sldMkLst>
        <pc:spChg chg="mod">
          <ac:chgData name="Leonard Walletzký" userId="5c6479d8-24c8-4ca4-a5c7-fde0682a328a" providerId="ADAL" clId="{E8B364CD-6860-4649-A443-EB33E5CC99B5}" dt="2022-02-28T14:34:09.292" v="0"/>
          <ac:spMkLst>
            <pc:docMk/>
            <pc:sldMk cId="334622485" sldId="270"/>
            <ac:spMk id="8" creationId="{00000000-0000-0000-0000-000000000000}"/>
          </ac:spMkLst>
        </pc:spChg>
        <pc:spChg chg="mod">
          <ac:chgData name="Leonard Walletzký" userId="5c6479d8-24c8-4ca4-a5c7-fde0682a328a" providerId="ADAL" clId="{E8B364CD-6860-4649-A443-EB33E5CC99B5}" dt="2022-02-28T14:34:09.292" v="0"/>
          <ac:spMkLst>
            <pc:docMk/>
            <pc:sldMk cId="334622485" sldId="270"/>
            <ac:spMk id="9" creationId="{00000000-0000-0000-0000-000000000000}"/>
          </ac:spMkLst>
        </pc:spChg>
        <pc:spChg chg="mod">
          <ac:chgData name="Leonard Walletzký" userId="5c6479d8-24c8-4ca4-a5c7-fde0682a328a" providerId="ADAL" clId="{E8B364CD-6860-4649-A443-EB33E5CC99B5}" dt="2022-02-28T14:34:09.292" v="0"/>
          <ac:spMkLst>
            <pc:docMk/>
            <pc:sldMk cId="334622485" sldId="270"/>
            <ac:spMk id="10" creationId="{00000000-0000-0000-0000-000000000000}"/>
          </ac:spMkLst>
        </pc:spChg>
        <pc:spChg chg="mod">
          <ac:chgData name="Leonard Walletzký" userId="5c6479d8-24c8-4ca4-a5c7-fde0682a328a" providerId="ADAL" clId="{E8B364CD-6860-4649-A443-EB33E5CC99B5}" dt="2022-02-28T14:34:09.292" v="0"/>
          <ac:spMkLst>
            <pc:docMk/>
            <pc:sldMk cId="334622485" sldId="270"/>
            <ac:spMk id="12" creationId="{00000000-0000-0000-0000-000000000000}"/>
          </ac:spMkLst>
        </pc:spChg>
        <pc:spChg chg="mod">
          <ac:chgData name="Leonard Walletzký" userId="5c6479d8-24c8-4ca4-a5c7-fde0682a328a" providerId="ADAL" clId="{E8B364CD-6860-4649-A443-EB33E5CC99B5}" dt="2022-02-28T14:34:09.292" v="0"/>
          <ac:spMkLst>
            <pc:docMk/>
            <pc:sldMk cId="334622485" sldId="270"/>
            <ac:spMk id="13" creationId="{00000000-0000-0000-0000-000000000000}"/>
          </ac:spMkLst>
        </pc:spChg>
        <pc:grpChg chg="mod">
          <ac:chgData name="Leonard Walletzký" userId="5c6479d8-24c8-4ca4-a5c7-fde0682a328a" providerId="ADAL" clId="{E8B364CD-6860-4649-A443-EB33E5CC99B5}" dt="2022-02-28T14:34:09.292" v="0"/>
          <ac:grpSpMkLst>
            <pc:docMk/>
            <pc:sldMk cId="334622485" sldId="270"/>
            <ac:grpSpMk id="2" creationId="{00000000-0000-0000-0000-000000000000}"/>
          </ac:grpSpMkLst>
        </pc:grpChg>
        <pc:picChg chg="mod">
          <ac:chgData name="Leonard Walletzký" userId="5c6479d8-24c8-4ca4-a5c7-fde0682a328a" providerId="ADAL" clId="{E8B364CD-6860-4649-A443-EB33E5CC99B5}" dt="2022-02-28T14:34:09.292" v="0"/>
          <ac:picMkLst>
            <pc:docMk/>
            <pc:sldMk cId="334622485" sldId="270"/>
            <ac:picMk id="6" creationId="{00000000-0000-0000-0000-000000000000}"/>
          </ac:picMkLst>
        </pc:picChg>
        <pc:picChg chg="mod">
          <ac:chgData name="Leonard Walletzký" userId="5c6479d8-24c8-4ca4-a5c7-fde0682a328a" providerId="ADAL" clId="{E8B364CD-6860-4649-A443-EB33E5CC99B5}" dt="2022-02-28T14:34:09.292" v="0"/>
          <ac:picMkLst>
            <pc:docMk/>
            <pc:sldMk cId="334622485" sldId="270"/>
            <ac:picMk id="7" creationId="{00000000-0000-0000-0000-000000000000}"/>
          </ac:picMkLst>
        </pc:picChg>
      </pc:sldChg>
      <pc:sldChg chg="modSp modNotes">
        <pc:chgData name="Leonard Walletzký" userId="5c6479d8-24c8-4ca4-a5c7-fde0682a328a" providerId="ADAL" clId="{E8B364CD-6860-4649-A443-EB33E5CC99B5}" dt="2022-02-28T14:34:09.292" v="0"/>
        <pc:sldMkLst>
          <pc:docMk/>
          <pc:sldMk cId="1281957302" sldId="271"/>
        </pc:sldMkLst>
        <pc:spChg chg="mod">
          <ac:chgData name="Leonard Walletzký" userId="5c6479d8-24c8-4ca4-a5c7-fde0682a328a" providerId="ADAL" clId="{E8B364CD-6860-4649-A443-EB33E5CC99B5}" dt="2022-02-28T14:34:09.292" v="0"/>
          <ac:spMkLst>
            <pc:docMk/>
            <pc:sldMk cId="1281957302" sldId="271"/>
            <ac:spMk id="5" creationId="{00000000-0000-0000-0000-000000000000}"/>
          </ac:spMkLst>
        </pc:spChg>
        <pc:spChg chg="mod">
          <ac:chgData name="Leonard Walletzký" userId="5c6479d8-24c8-4ca4-a5c7-fde0682a328a" providerId="ADAL" clId="{E8B364CD-6860-4649-A443-EB33E5CC99B5}" dt="2022-02-28T14:34:09.292" v="0"/>
          <ac:spMkLst>
            <pc:docMk/>
            <pc:sldMk cId="1281957302" sldId="271"/>
            <ac:spMk id="7" creationId="{00000000-0000-0000-0000-000000000000}"/>
          </ac:spMkLst>
        </pc:spChg>
        <pc:spChg chg="mod">
          <ac:chgData name="Leonard Walletzký" userId="5c6479d8-24c8-4ca4-a5c7-fde0682a328a" providerId="ADAL" clId="{E8B364CD-6860-4649-A443-EB33E5CC99B5}" dt="2022-02-28T14:34:09.292" v="0"/>
          <ac:spMkLst>
            <pc:docMk/>
            <pc:sldMk cId="1281957302" sldId="271"/>
            <ac:spMk id="10" creationId="{00000000-0000-0000-0000-000000000000}"/>
          </ac:spMkLst>
        </pc:spChg>
        <pc:spChg chg="mod">
          <ac:chgData name="Leonard Walletzký" userId="5c6479d8-24c8-4ca4-a5c7-fde0682a328a" providerId="ADAL" clId="{E8B364CD-6860-4649-A443-EB33E5CC99B5}" dt="2022-02-28T14:34:09.292" v="0"/>
          <ac:spMkLst>
            <pc:docMk/>
            <pc:sldMk cId="1281957302" sldId="271"/>
            <ac:spMk id="11" creationId="{00000000-0000-0000-0000-000000000000}"/>
          </ac:spMkLst>
        </pc:spChg>
        <pc:grpChg chg="mod">
          <ac:chgData name="Leonard Walletzký" userId="5c6479d8-24c8-4ca4-a5c7-fde0682a328a" providerId="ADAL" clId="{E8B364CD-6860-4649-A443-EB33E5CC99B5}" dt="2022-02-28T14:34:09.292" v="0"/>
          <ac:grpSpMkLst>
            <pc:docMk/>
            <pc:sldMk cId="1281957302" sldId="271"/>
            <ac:grpSpMk id="9" creationId="{00000000-0000-0000-0000-000000000000}"/>
          </ac:grpSpMkLst>
        </pc:grpChg>
        <pc:grpChg chg="mod">
          <ac:chgData name="Leonard Walletzký" userId="5c6479d8-24c8-4ca4-a5c7-fde0682a328a" providerId="ADAL" clId="{E8B364CD-6860-4649-A443-EB33E5CC99B5}" dt="2022-02-28T14:34:09.292" v="0"/>
          <ac:grpSpMkLst>
            <pc:docMk/>
            <pc:sldMk cId="1281957302" sldId="271"/>
            <ac:grpSpMk id="13" creationId="{00000000-0000-0000-0000-000000000000}"/>
          </ac:grpSpMkLst>
        </pc:grpChg>
        <pc:graphicFrameChg chg="mod">
          <ac:chgData name="Leonard Walletzký" userId="5c6479d8-24c8-4ca4-a5c7-fde0682a328a" providerId="ADAL" clId="{E8B364CD-6860-4649-A443-EB33E5CC99B5}" dt="2022-02-28T14:34:09.292" v="0"/>
          <ac:graphicFrameMkLst>
            <pc:docMk/>
            <pc:sldMk cId="1281957302" sldId="271"/>
            <ac:graphicFrameMk id="15" creationId="{00000000-0000-0000-0000-000000000000}"/>
          </ac:graphicFrameMkLst>
        </pc:graphicFrameChg>
        <pc:picChg chg="mod">
          <ac:chgData name="Leonard Walletzký" userId="5c6479d8-24c8-4ca4-a5c7-fde0682a328a" providerId="ADAL" clId="{E8B364CD-6860-4649-A443-EB33E5CC99B5}" dt="2022-02-28T14:34:09.292" v="0"/>
          <ac:picMkLst>
            <pc:docMk/>
            <pc:sldMk cId="1281957302" sldId="271"/>
            <ac:picMk id="6" creationId="{00000000-0000-0000-0000-000000000000}"/>
          </ac:picMkLst>
        </pc:picChg>
        <pc:picChg chg="mod">
          <ac:chgData name="Leonard Walletzký" userId="5c6479d8-24c8-4ca4-a5c7-fde0682a328a" providerId="ADAL" clId="{E8B364CD-6860-4649-A443-EB33E5CC99B5}" dt="2022-02-28T14:34:09.292" v="0"/>
          <ac:picMkLst>
            <pc:docMk/>
            <pc:sldMk cId="1281957302" sldId="271"/>
            <ac:picMk id="8" creationId="{00000000-0000-0000-0000-000000000000}"/>
          </ac:picMkLst>
        </pc:picChg>
        <pc:picChg chg="mod">
          <ac:chgData name="Leonard Walletzký" userId="5c6479d8-24c8-4ca4-a5c7-fde0682a328a" providerId="ADAL" clId="{E8B364CD-6860-4649-A443-EB33E5CC99B5}" dt="2022-02-28T14:34:09.292" v="0"/>
          <ac:picMkLst>
            <pc:docMk/>
            <pc:sldMk cId="1281957302" sldId="271"/>
            <ac:picMk id="17" creationId="{00000000-0000-0000-0000-000000000000}"/>
          </ac:picMkLst>
        </pc:picChg>
        <pc:picChg chg="mod">
          <ac:chgData name="Leonard Walletzký" userId="5c6479d8-24c8-4ca4-a5c7-fde0682a328a" providerId="ADAL" clId="{E8B364CD-6860-4649-A443-EB33E5CC99B5}" dt="2022-02-28T14:34:09.292" v="0"/>
          <ac:picMkLst>
            <pc:docMk/>
            <pc:sldMk cId="1281957302" sldId="271"/>
            <ac:picMk id="18" creationId="{00000000-0000-0000-0000-000000000000}"/>
          </ac:picMkLst>
        </pc:picChg>
      </pc:sldChg>
      <pc:sldChg chg="modSp modAnim modNotes">
        <pc:chgData name="Leonard Walletzký" userId="5c6479d8-24c8-4ca4-a5c7-fde0682a328a" providerId="ADAL" clId="{E8B364CD-6860-4649-A443-EB33E5CC99B5}" dt="2022-02-28T14:34:09.292" v="0"/>
        <pc:sldMkLst>
          <pc:docMk/>
          <pc:sldMk cId="498565394" sldId="272"/>
        </pc:sldMkLst>
        <pc:spChg chg="mod">
          <ac:chgData name="Leonard Walletzký" userId="5c6479d8-24c8-4ca4-a5c7-fde0682a328a" providerId="ADAL" clId="{E8B364CD-6860-4649-A443-EB33E5CC99B5}" dt="2022-02-28T14:34:09.292" v="0"/>
          <ac:spMkLst>
            <pc:docMk/>
            <pc:sldMk cId="498565394" sldId="272"/>
            <ac:spMk id="2" creationId="{00000000-0000-0000-0000-000000000000}"/>
          </ac:spMkLst>
        </pc:spChg>
        <pc:spChg chg="mod">
          <ac:chgData name="Leonard Walletzký" userId="5c6479d8-24c8-4ca4-a5c7-fde0682a328a" providerId="ADAL" clId="{E8B364CD-6860-4649-A443-EB33E5CC99B5}" dt="2022-02-28T14:34:09.292" v="0"/>
          <ac:spMkLst>
            <pc:docMk/>
            <pc:sldMk cId="498565394" sldId="272"/>
            <ac:spMk id="5" creationId="{00000000-0000-0000-0000-000000000000}"/>
          </ac:spMkLst>
        </pc:spChg>
        <pc:spChg chg="mod">
          <ac:chgData name="Leonard Walletzký" userId="5c6479d8-24c8-4ca4-a5c7-fde0682a328a" providerId="ADAL" clId="{E8B364CD-6860-4649-A443-EB33E5CC99B5}" dt="2022-02-28T14:34:09.292" v="0"/>
          <ac:spMkLst>
            <pc:docMk/>
            <pc:sldMk cId="498565394" sldId="272"/>
            <ac:spMk id="8" creationId="{00000000-0000-0000-0000-000000000000}"/>
          </ac:spMkLst>
        </pc:spChg>
        <pc:graphicFrameChg chg="mod">
          <ac:chgData name="Leonard Walletzký" userId="5c6479d8-24c8-4ca4-a5c7-fde0682a328a" providerId="ADAL" clId="{E8B364CD-6860-4649-A443-EB33E5CC99B5}" dt="2022-02-28T14:34:09.292" v="0"/>
          <ac:graphicFrameMkLst>
            <pc:docMk/>
            <pc:sldMk cId="498565394" sldId="272"/>
            <ac:graphicFrameMk id="7" creationId="{00000000-0000-0000-0000-000000000000}"/>
          </ac:graphicFrameMkLst>
        </pc:graphicFrameChg>
      </pc:sldChg>
      <pc:sldChg chg="modSp modNotes">
        <pc:chgData name="Leonard Walletzký" userId="5c6479d8-24c8-4ca4-a5c7-fde0682a328a" providerId="ADAL" clId="{E8B364CD-6860-4649-A443-EB33E5CC99B5}" dt="2022-02-28T14:34:09.292" v="0"/>
        <pc:sldMkLst>
          <pc:docMk/>
          <pc:sldMk cId="1502361747" sldId="273"/>
        </pc:sldMkLst>
        <pc:spChg chg="mod">
          <ac:chgData name="Leonard Walletzký" userId="5c6479d8-24c8-4ca4-a5c7-fde0682a328a" providerId="ADAL" clId="{E8B364CD-6860-4649-A443-EB33E5CC99B5}" dt="2022-02-28T14:34:09.292" v="0"/>
          <ac:spMkLst>
            <pc:docMk/>
            <pc:sldMk cId="1502361747" sldId="273"/>
            <ac:spMk id="5" creationId="{00000000-0000-0000-0000-000000000000}"/>
          </ac:spMkLst>
        </pc:spChg>
        <pc:spChg chg="mod">
          <ac:chgData name="Leonard Walletzký" userId="5c6479d8-24c8-4ca4-a5c7-fde0682a328a" providerId="ADAL" clId="{E8B364CD-6860-4649-A443-EB33E5CC99B5}" dt="2022-02-28T14:34:09.292" v="0"/>
          <ac:spMkLst>
            <pc:docMk/>
            <pc:sldMk cId="1502361747" sldId="273"/>
            <ac:spMk id="9" creationId="{00000000-0000-0000-0000-000000000000}"/>
          </ac:spMkLst>
        </pc:spChg>
        <pc:spChg chg="mod">
          <ac:chgData name="Leonard Walletzký" userId="5c6479d8-24c8-4ca4-a5c7-fde0682a328a" providerId="ADAL" clId="{E8B364CD-6860-4649-A443-EB33E5CC99B5}" dt="2022-02-28T14:34:09.292" v="0"/>
          <ac:spMkLst>
            <pc:docMk/>
            <pc:sldMk cId="1502361747" sldId="273"/>
            <ac:spMk id="10" creationId="{00000000-0000-0000-0000-000000000000}"/>
          </ac:spMkLst>
        </pc:spChg>
        <pc:spChg chg="mod">
          <ac:chgData name="Leonard Walletzký" userId="5c6479d8-24c8-4ca4-a5c7-fde0682a328a" providerId="ADAL" clId="{E8B364CD-6860-4649-A443-EB33E5CC99B5}" dt="2022-02-28T14:34:09.292" v="0"/>
          <ac:spMkLst>
            <pc:docMk/>
            <pc:sldMk cId="1502361747" sldId="273"/>
            <ac:spMk id="14" creationId="{00000000-0000-0000-0000-000000000000}"/>
          </ac:spMkLst>
        </pc:spChg>
        <pc:grpChg chg="mod">
          <ac:chgData name="Leonard Walletzký" userId="5c6479d8-24c8-4ca4-a5c7-fde0682a328a" providerId="ADAL" clId="{E8B364CD-6860-4649-A443-EB33E5CC99B5}" dt="2022-02-28T14:34:09.292" v="0"/>
          <ac:grpSpMkLst>
            <pc:docMk/>
            <pc:sldMk cId="1502361747" sldId="273"/>
            <ac:grpSpMk id="7" creationId="{00000000-0000-0000-0000-000000000000}"/>
          </ac:grpSpMkLst>
        </pc:grpChg>
        <pc:grpChg chg="mod">
          <ac:chgData name="Leonard Walletzký" userId="5c6479d8-24c8-4ca4-a5c7-fde0682a328a" providerId="ADAL" clId="{E8B364CD-6860-4649-A443-EB33E5CC99B5}" dt="2022-02-28T14:34:09.292" v="0"/>
          <ac:grpSpMkLst>
            <pc:docMk/>
            <pc:sldMk cId="1502361747" sldId="273"/>
            <ac:grpSpMk id="17" creationId="{00000000-0000-0000-0000-000000000000}"/>
          </ac:grpSpMkLst>
        </pc:grpChg>
        <pc:grpChg chg="mod">
          <ac:chgData name="Leonard Walletzký" userId="5c6479d8-24c8-4ca4-a5c7-fde0682a328a" providerId="ADAL" clId="{E8B364CD-6860-4649-A443-EB33E5CC99B5}" dt="2022-02-28T14:34:09.292" v="0"/>
          <ac:grpSpMkLst>
            <pc:docMk/>
            <pc:sldMk cId="1502361747" sldId="273"/>
            <ac:grpSpMk id="18" creationId="{00000000-0000-0000-0000-000000000000}"/>
          </ac:grpSpMkLst>
        </pc:grpChg>
        <pc:graphicFrameChg chg="mod">
          <ac:chgData name="Leonard Walletzký" userId="5c6479d8-24c8-4ca4-a5c7-fde0682a328a" providerId="ADAL" clId="{E8B364CD-6860-4649-A443-EB33E5CC99B5}" dt="2022-02-28T14:34:09.292" v="0"/>
          <ac:graphicFrameMkLst>
            <pc:docMk/>
            <pc:sldMk cId="1502361747" sldId="273"/>
            <ac:graphicFrameMk id="8" creationId="{00000000-0000-0000-0000-000000000000}"/>
          </ac:graphicFrameMkLst>
        </pc:graphicFrameChg>
        <pc:picChg chg="mod">
          <ac:chgData name="Leonard Walletzký" userId="5c6479d8-24c8-4ca4-a5c7-fde0682a328a" providerId="ADAL" clId="{E8B364CD-6860-4649-A443-EB33E5CC99B5}" dt="2022-02-28T14:34:09.292" v="0"/>
          <ac:picMkLst>
            <pc:docMk/>
            <pc:sldMk cId="1502361747" sldId="273"/>
            <ac:picMk id="6" creationId="{00000000-0000-0000-0000-000000000000}"/>
          </ac:picMkLst>
        </pc:picChg>
        <pc:picChg chg="mod">
          <ac:chgData name="Leonard Walletzký" userId="5c6479d8-24c8-4ca4-a5c7-fde0682a328a" providerId="ADAL" clId="{E8B364CD-6860-4649-A443-EB33E5CC99B5}" dt="2022-02-28T14:34:09.292" v="0"/>
          <ac:picMkLst>
            <pc:docMk/>
            <pc:sldMk cId="1502361747" sldId="273"/>
            <ac:picMk id="11" creationId="{00000000-0000-0000-0000-000000000000}"/>
          </ac:picMkLst>
        </pc:picChg>
        <pc:picChg chg="mod">
          <ac:chgData name="Leonard Walletzký" userId="5c6479d8-24c8-4ca4-a5c7-fde0682a328a" providerId="ADAL" clId="{E8B364CD-6860-4649-A443-EB33E5CC99B5}" dt="2022-02-28T14:34:09.292" v="0"/>
          <ac:picMkLst>
            <pc:docMk/>
            <pc:sldMk cId="1502361747" sldId="273"/>
            <ac:picMk id="16" creationId="{00000000-0000-0000-0000-000000000000}"/>
          </ac:picMkLst>
        </pc:picChg>
      </pc:sldChg>
      <pc:sldChg chg="modSp modNotes">
        <pc:chgData name="Leonard Walletzký" userId="5c6479d8-24c8-4ca4-a5c7-fde0682a328a" providerId="ADAL" clId="{E8B364CD-6860-4649-A443-EB33E5CC99B5}" dt="2022-02-28T14:34:09.292" v="0"/>
        <pc:sldMkLst>
          <pc:docMk/>
          <pc:sldMk cId="3183289816" sldId="274"/>
        </pc:sldMkLst>
        <pc:spChg chg="mod">
          <ac:chgData name="Leonard Walletzký" userId="5c6479d8-24c8-4ca4-a5c7-fde0682a328a" providerId="ADAL" clId="{E8B364CD-6860-4649-A443-EB33E5CC99B5}" dt="2022-02-28T14:34:09.292" v="0"/>
          <ac:spMkLst>
            <pc:docMk/>
            <pc:sldMk cId="3183289816" sldId="274"/>
            <ac:spMk id="5" creationId="{00000000-0000-0000-0000-000000000000}"/>
          </ac:spMkLst>
        </pc:spChg>
        <pc:spChg chg="mod">
          <ac:chgData name="Leonard Walletzký" userId="5c6479d8-24c8-4ca4-a5c7-fde0682a328a" providerId="ADAL" clId="{E8B364CD-6860-4649-A443-EB33E5CC99B5}" dt="2022-02-28T14:34:09.292" v="0"/>
          <ac:spMkLst>
            <pc:docMk/>
            <pc:sldMk cId="3183289816" sldId="274"/>
            <ac:spMk id="6" creationId="{00000000-0000-0000-0000-000000000000}"/>
          </ac:spMkLst>
        </pc:spChg>
        <pc:spChg chg="mod">
          <ac:chgData name="Leonard Walletzký" userId="5c6479d8-24c8-4ca4-a5c7-fde0682a328a" providerId="ADAL" clId="{E8B364CD-6860-4649-A443-EB33E5CC99B5}" dt="2022-02-28T14:34:09.292" v="0"/>
          <ac:spMkLst>
            <pc:docMk/>
            <pc:sldMk cId="3183289816" sldId="274"/>
            <ac:spMk id="10" creationId="{00000000-0000-0000-0000-000000000000}"/>
          </ac:spMkLst>
        </pc:spChg>
        <pc:grpChg chg="mod">
          <ac:chgData name="Leonard Walletzký" userId="5c6479d8-24c8-4ca4-a5c7-fde0682a328a" providerId="ADAL" clId="{E8B364CD-6860-4649-A443-EB33E5CC99B5}" dt="2022-02-28T14:34:09.292" v="0"/>
          <ac:grpSpMkLst>
            <pc:docMk/>
            <pc:sldMk cId="3183289816" sldId="274"/>
            <ac:grpSpMk id="8" creationId="{00000000-0000-0000-0000-000000000000}"/>
          </ac:grpSpMkLst>
        </pc:grpChg>
        <pc:graphicFrameChg chg="mod">
          <ac:chgData name="Leonard Walletzký" userId="5c6479d8-24c8-4ca4-a5c7-fde0682a328a" providerId="ADAL" clId="{E8B364CD-6860-4649-A443-EB33E5CC99B5}" dt="2022-02-28T14:34:09.292" v="0"/>
          <ac:graphicFrameMkLst>
            <pc:docMk/>
            <pc:sldMk cId="3183289816" sldId="274"/>
            <ac:graphicFrameMk id="12" creationId="{00000000-0000-0000-0000-000000000000}"/>
          </ac:graphicFrameMkLst>
        </pc:graphicFrameChg>
        <pc:graphicFrameChg chg="mod">
          <ac:chgData name="Leonard Walletzký" userId="5c6479d8-24c8-4ca4-a5c7-fde0682a328a" providerId="ADAL" clId="{E8B364CD-6860-4649-A443-EB33E5CC99B5}" dt="2022-02-28T14:34:09.292" v="0"/>
          <ac:graphicFrameMkLst>
            <pc:docMk/>
            <pc:sldMk cId="3183289816" sldId="274"/>
            <ac:graphicFrameMk id="13" creationId="{00000000-0000-0000-0000-000000000000}"/>
          </ac:graphicFrameMkLst>
        </pc:graphicFrameChg>
        <pc:picChg chg="mod">
          <ac:chgData name="Leonard Walletzký" userId="5c6479d8-24c8-4ca4-a5c7-fde0682a328a" providerId="ADAL" clId="{E8B364CD-6860-4649-A443-EB33E5CC99B5}" dt="2022-02-28T14:34:09.292" v="0"/>
          <ac:picMkLst>
            <pc:docMk/>
            <pc:sldMk cId="3183289816" sldId="274"/>
            <ac:picMk id="7" creationId="{00000000-0000-0000-0000-000000000000}"/>
          </ac:picMkLst>
        </pc:picChg>
      </pc:sldChg>
      <pc:sldChg chg="modSp modNotes">
        <pc:chgData name="Leonard Walletzký" userId="5c6479d8-24c8-4ca4-a5c7-fde0682a328a" providerId="ADAL" clId="{E8B364CD-6860-4649-A443-EB33E5CC99B5}" dt="2022-02-28T14:34:09.292" v="0"/>
        <pc:sldMkLst>
          <pc:docMk/>
          <pc:sldMk cId="4024106602" sldId="275"/>
        </pc:sldMkLst>
        <pc:spChg chg="mod">
          <ac:chgData name="Leonard Walletzký" userId="5c6479d8-24c8-4ca4-a5c7-fde0682a328a" providerId="ADAL" clId="{E8B364CD-6860-4649-A443-EB33E5CC99B5}" dt="2022-02-28T14:34:09.292" v="0"/>
          <ac:spMkLst>
            <pc:docMk/>
            <pc:sldMk cId="4024106602" sldId="275"/>
            <ac:spMk id="6" creationId="{00000000-0000-0000-0000-000000000000}"/>
          </ac:spMkLst>
        </pc:spChg>
        <pc:graphicFrameChg chg="mod">
          <ac:chgData name="Leonard Walletzký" userId="5c6479d8-24c8-4ca4-a5c7-fde0682a328a" providerId="ADAL" clId="{E8B364CD-6860-4649-A443-EB33E5CC99B5}" dt="2022-02-28T14:34:09.292" v="0"/>
          <ac:graphicFrameMkLst>
            <pc:docMk/>
            <pc:sldMk cId="4024106602" sldId="275"/>
            <ac:graphicFrameMk id="5" creationId="{00000000-0000-0000-0000-000000000000}"/>
          </ac:graphicFrameMkLst>
        </pc:graphicFrameChg>
      </pc:sldChg>
      <pc:sldChg chg="modSp mod modNotes">
        <pc:chgData name="Leonard Walletzký" userId="5c6479d8-24c8-4ca4-a5c7-fde0682a328a" providerId="ADAL" clId="{E8B364CD-6860-4649-A443-EB33E5CC99B5}" dt="2022-02-28T14:34:09.618" v="2" actId="27636"/>
        <pc:sldMkLst>
          <pc:docMk/>
          <pc:sldMk cId="3914144284" sldId="276"/>
        </pc:sldMkLst>
        <pc:spChg chg="mod">
          <ac:chgData name="Leonard Walletzký" userId="5c6479d8-24c8-4ca4-a5c7-fde0682a328a" providerId="ADAL" clId="{E8B364CD-6860-4649-A443-EB33E5CC99B5}" dt="2022-02-28T14:34:09.618" v="2" actId="27636"/>
          <ac:spMkLst>
            <pc:docMk/>
            <pc:sldMk cId="3914144284" sldId="276"/>
            <ac:spMk id="4" creationId="{00000000-0000-0000-0000-000000000000}"/>
          </ac:spMkLst>
        </pc:spChg>
        <pc:spChg chg="mod">
          <ac:chgData name="Leonard Walletzký" userId="5c6479d8-24c8-4ca4-a5c7-fde0682a328a" providerId="ADAL" clId="{E8B364CD-6860-4649-A443-EB33E5CC99B5}" dt="2022-02-28T14:34:09.292" v="0"/>
          <ac:spMkLst>
            <pc:docMk/>
            <pc:sldMk cId="3914144284" sldId="276"/>
            <ac:spMk id="5" creationId="{00000000-0000-0000-0000-000000000000}"/>
          </ac:spMkLst>
        </pc:spChg>
        <pc:spChg chg="mod">
          <ac:chgData name="Leonard Walletzký" userId="5c6479d8-24c8-4ca4-a5c7-fde0682a328a" providerId="ADAL" clId="{E8B364CD-6860-4649-A443-EB33E5CC99B5}" dt="2022-02-28T14:34:09.292" v="0"/>
          <ac:spMkLst>
            <pc:docMk/>
            <pc:sldMk cId="3914144284" sldId="276"/>
            <ac:spMk id="9" creationId="{00000000-0000-0000-0000-000000000000}"/>
          </ac:spMkLst>
        </pc:spChg>
        <pc:spChg chg="mod">
          <ac:chgData name="Leonard Walletzký" userId="5c6479d8-24c8-4ca4-a5c7-fde0682a328a" providerId="ADAL" clId="{E8B364CD-6860-4649-A443-EB33E5CC99B5}" dt="2022-02-28T14:34:09.292" v="0"/>
          <ac:spMkLst>
            <pc:docMk/>
            <pc:sldMk cId="3914144284" sldId="276"/>
            <ac:spMk id="12" creationId="{00000000-0000-0000-0000-000000000000}"/>
          </ac:spMkLst>
        </pc:spChg>
        <pc:spChg chg="mod">
          <ac:chgData name="Leonard Walletzký" userId="5c6479d8-24c8-4ca4-a5c7-fde0682a328a" providerId="ADAL" clId="{E8B364CD-6860-4649-A443-EB33E5CC99B5}" dt="2022-02-28T14:34:09.292" v="0"/>
          <ac:spMkLst>
            <pc:docMk/>
            <pc:sldMk cId="3914144284" sldId="276"/>
            <ac:spMk id="17" creationId="{00000000-0000-0000-0000-000000000000}"/>
          </ac:spMkLst>
        </pc:spChg>
        <pc:spChg chg="mod">
          <ac:chgData name="Leonard Walletzký" userId="5c6479d8-24c8-4ca4-a5c7-fde0682a328a" providerId="ADAL" clId="{E8B364CD-6860-4649-A443-EB33E5CC99B5}" dt="2022-02-28T14:34:09.292" v="0"/>
          <ac:spMkLst>
            <pc:docMk/>
            <pc:sldMk cId="3914144284" sldId="276"/>
            <ac:spMk id="18" creationId="{00000000-0000-0000-0000-000000000000}"/>
          </ac:spMkLst>
        </pc:spChg>
        <pc:spChg chg="mod">
          <ac:chgData name="Leonard Walletzký" userId="5c6479d8-24c8-4ca4-a5c7-fde0682a328a" providerId="ADAL" clId="{E8B364CD-6860-4649-A443-EB33E5CC99B5}" dt="2022-02-28T14:34:09.292" v="0"/>
          <ac:spMkLst>
            <pc:docMk/>
            <pc:sldMk cId="3914144284" sldId="276"/>
            <ac:spMk id="19" creationId="{00000000-0000-0000-0000-000000000000}"/>
          </ac:spMkLst>
        </pc:spChg>
        <pc:spChg chg="mod">
          <ac:chgData name="Leonard Walletzký" userId="5c6479d8-24c8-4ca4-a5c7-fde0682a328a" providerId="ADAL" clId="{E8B364CD-6860-4649-A443-EB33E5CC99B5}" dt="2022-02-28T14:34:09.292" v="0"/>
          <ac:spMkLst>
            <pc:docMk/>
            <pc:sldMk cId="3914144284" sldId="276"/>
            <ac:spMk id="20" creationId="{00000000-0000-0000-0000-000000000000}"/>
          </ac:spMkLst>
        </pc:spChg>
        <pc:spChg chg="mod">
          <ac:chgData name="Leonard Walletzký" userId="5c6479d8-24c8-4ca4-a5c7-fde0682a328a" providerId="ADAL" clId="{E8B364CD-6860-4649-A443-EB33E5CC99B5}" dt="2022-02-28T14:34:09.292" v="0"/>
          <ac:spMkLst>
            <pc:docMk/>
            <pc:sldMk cId="3914144284" sldId="276"/>
            <ac:spMk id="22" creationId="{00000000-0000-0000-0000-000000000000}"/>
          </ac:spMkLst>
        </pc:spChg>
        <pc:grpChg chg="mod">
          <ac:chgData name="Leonard Walletzký" userId="5c6479d8-24c8-4ca4-a5c7-fde0682a328a" providerId="ADAL" clId="{E8B364CD-6860-4649-A443-EB33E5CC99B5}" dt="2022-02-28T14:34:09.292" v="0"/>
          <ac:grpSpMkLst>
            <pc:docMk/>
            <pc:sldMk cId="3914144284" sldId="276"/>
            <ac:grpSpMk id="8" creationId="{00000000-0000-0000-0000-000000000000}"/>
          </ac:grpSpMkLst>
        </pc:grpChg>
        <pc:grpChg chg="mod">
          <ac:chgData name="Leonard Walletzký" userId="5c6479d8-24c8-4ca4-a5c7-fde0682a328a" providerId="ADAL" clId="{E8B364CD-6860-4649-A443-EB33E5CC99B5}" dt="2022-02-28T14:34:09.292" v="0"/>
          <ac:grpSpMkLst>
            <pc:docMk/>
            <pc:sldMk cId="3914144284" sldId="276"/>
            <ac:grpSpMk id="11" creationId="{00000000-0000-0000-0000-000000000000}"/>
          </ac:grpSpMkLst>
        </pc:grpChg>
        <pc:grpChg chg="mod">
          <ac:chgData name="Leonard Walletzký" userId="5c6479d8-24c8-4ca4-a5c7-fde0682a328a" providerId="ADAL" clId="{E8B364CD-6860-4649-A443-EB33E5CC99B5}" dt="2022-02-28T14:34:09.292" v="0"/>
          <ac:grpSpMkLst>
            <pc:docMk/>
            <pc:sldMk cId="3914144284" sldId="276"/>
            <ac:grpSpMk id="24" creationId="{00000000-0000-0000-0000-000000000000}"/>
          </ac:grpSpMkLst>
        </pc:grpChg>
        <pc:graphicFrameChg chg="mod">
          <ac:chgData name="Leonard Walletzký" userId="5c6479d8-24c8-4ca4-a5c7-fde0682a328a" providerId="ADAL" clId="{E8B364CD-6860-4649-A443-EB33E5CC99B5}" dt="2022-02-28T14:34:09.292" v="0"/>
          <ac:graphicFrameMkLst>
            <pc:docMk/>
            <pc:sldMk cId="3914144284" sldId="276"/>
            <ac:graphicFrameMk id="6" creationId="{00000000-0000-0000-0000-000000000000}"/>
          </ac:graphicFrameMkLst>
        </pc:graphicFrameChg>
        <pc:graphicFrameChg chg="mod">
          <ac:chgData name="Leonard Walletzký" userId="5c6479d8-24c8-4ca4-a5c7-fde0682a328a" providerId="ADAL" clId="{E8B364CD-6860-4649-A443-EB33E5CC99B5}" dt="2022-02-28T14:34:09.292" v="0"/>
          <ac:graphicFrameMkLst>
            <pc:docMk/>
            <pc:sldMk cId="3914144284" sldId="276"/>
            <ac:graphicFrameMk id="7" creationId="{00000000-0000-0000-0000-000000000000}"/>
          </ac:graphicFrameMkLst>
        </pc:graphicFrameChg>
        <pc:picChg chg="mod">
          <ac:chgData name="Leonard Walletzký" userId="5c6479d8-24c8-4ca4-a5c7-fde0682a328a" providerId="ADAL" clId="{E8B364CD-6860-4649-A443-EB33E5CC99B5}" dt="2022-02-28T14:34:09.292" v="0"/>
          <ac:picMkLst>
            <pc:docMk/>
            <pc:sldMk cId="3914144284" sldId="276"/>
            <ac:picMk id="10" creationId="{00000000-0000-0000-0000-000000000000}"/>
          </ac:picMkLst>
        </pc:picChg>
        <pc:picChg chg="mod">
          <ac:chgData name="Leonard Walletzký" userId="5c6479d8-24c8-4ca4-a5c7-fde0682a328a" providerId="ADAL" clId="{E8B364CD-6860-4649-A443-EB33E5CC99B5}" dt="2022-02-28T14:34:09.292" v="0"/>
          <ac:picMkLst>
            <pc:docMk/>
            <pc:sldMk cId="3914144284" sldId="276"/>
            <ac:picMk id="13" creationId="{00000000-0000-0000-0000-000000000000}"/>
          </ac:picMkLst>
        </pc:picChg>
        <pc:picChg chg="mod">
          <ac:chgData name="Leonard Walletzký" userId="5c6479d8-24c8-4ca4-a5c7-fde0682a328a" providerId="ADAL" clId="{E8B364CD-6860-4649-A443-EB33E5CC99B5}" dt="2022-02-28T14:34:09.292" v="0"/>
          <ac:picMkLst>
            <pc:docMk/>
            <pc:sldMk cId="3914144284" sldId="276"/>
            <ac:picMk id="21" creationId="{00000000-0000-0000-0000-000000000000}"/>
          </ac:picMkLst>
        </pc:picChg>
        <pc:picChg chg="mod">
          <ac:chgData name="Leonard Walletzký" userId="5c6479d8-24c8-4ca4-a5c7-fde0682a328a" providerId="ADAL" clId="{E8B364CD-6860-4649-A443-EB33E5CC99B5}" dt="2022-02-28T14:34:09.292" v="0"/>
          <ac:picMkLst>
            <pc:docMk/>
            <pc:sldMk cId="3914144284" sldId="276"/>
            <ac:picMk id="23" creationId="{00000000-0000-0000-0000-000000000000}"/>
          </ac:picMkLst>
        </pc:picChg>
        <pc:picChg chg="mod">
          <ac:chgData name="Leonard Walletzký" userId="5c6479d8-24c8-4ca4-a5c7-fde0682a328a" providerId="ADAL" clId="{E8B364CD-6860-4649-A443-EB33E5CC99B5}" dt="2022-02-28T14:34:09.292" v="0"/>
          <ac:picMkLst>
            <pc:docMk/>
            <pc:sldMk cId="3914144284" sldId="276"/>
            <ac:picMk id="25" creationId="{00000000-0000-0000-0000-000000000000}"/>
          </ac:picMkLst>
        </pc:picChg>
      </pc:sldChg>
      <pc:sldChg chg="modSp">
        <pc:chgData name="Leonard Walletzký" userId="5c6479d8-24c8-4ca4-a5c7-fde0682a328a" providerId="ADAL" clId="{E8B364CD-6860-4649-A443-EB33E5CC99B5}" dt="2022-02-28T14:34:09.292" v="0"/>
        <pc:sldMkLst>
          <pc:docMk/>
          <pc:sldMk cId="102590834" sldId="277"/>
        </pc:sldMkLst>
        <pc:spChg chg="mod">
          <ac:chgData name="Leonard Walletzký" userId="5c6479d8-24c8-4ca4-a5c7-fde0682a328a" providerId="ADAL" clId="{E8B364CD-6860-4649-A443-EB33E5CC99B5}" dt="2022-02-28T14:34:09.292" v="0"/>
          <ac:spMkLst>
            <pc:docMk/>
            <pc:sldMk cId="102590834" sldId="277"/>
            <ac:spMk id="6" creationId="{00000000-0000-0000-0000-000000000000}"/>
          </ac:spMkLst>
        </pc:spChg>
        <pc:spChg chg="mod">
          <ac:chgData name="Leonard Walletzký" userId="5c6479d8-24c8-4ca4-a5c7-fde0682a328a" providerId="ADAL" clId="{E8B364CD-6860-4649-A443-EB33E5CC99B5}" dt="2022-02-28T14:34:09.292" v="0"/>
          <ac:spMkLst>
            <pc:docMk/>
            <pc:sldMk cId="102590834" sldId="277"/>
            <ac:spMk id="10" creationId="{00000000-0000-0000-0000-000000000000}"/>
          </ac:spMkLst>
        </pc:spChg>
        <pc:spChg chg="mod">
          <ac:chgData name="Leonard Walletzký" userId="5c6479d8-24c8-4ca4-a5c7-fde0682a328a" providerId="ADAL" clId="{E8B364CD-6860-4649-A443-EB33E5CC99B5}" dt="2022-02-28T14:34:09.292" v="0"/>
          <ac:spMkLst>
            <pc:docMk/>
            <pc:sldMk cId="102590834" sldId="277"/>
            <ac:spMk id="12" creationId="{00000000-0000-0000-0000-000000000000}"/>
          </ac:spMkLst>
        </pc:spChg>
        <pc:spChg chg="mod">
          <ac:chgData name="Leonard Walletzký" userId="5c6479d8-24c8-4ca4-a5c7-fde0682a328a" providerId="ADAL" clId="{E8B364CD-6860-4649-A443-EB33E5CC99B5}" dt="2022-02-28T14:34:09.292" v="0"/>
          <ac:spMkLst>
            <pc:docMk/>
            <pc:sldMk cId="102590834" sldId="277"/>
            <ac:spMk id="13" creationId="{00000000-0000-0000-0000-000000000000}"/>
          </ac:spMkLst>
        </pc:spChg>
        <pc:spChg chg="mod">
          <ac:chgData name="Leonard Walletzký" userId="5c6479d8-24c8-4ca4-a5c7-fde0682a328a" providerId="ADAL" clId="{E8B364CD-6860-4649-A443-EB33E5CC99B5}" dt="2022-02-28T14:34:09.292" v="0"/>
          <ac:spMkLst>
            <pc:docMk/>
            <pc:sldMk cId="102590834" sldId="277"/>
            <ac:spMk id="14" creationId="{00000000-0000-0000-0000-000000000000}"/>
          </ac:spMkLst>
        </pc:spChg>
        <pc:spChg chg="mod">
          <ac:chgData name="Leonard Walletzký" userId="5c6479d8-24c8-4ca4-a5c7-fde0682a328a" providerId="ADAL" clId="{E8B364CD-6860-4649-A443-EB33E5CC99B5}" dt="2022-02-28T14:34:09.292" v="0"/>
          <ac:spMkLst>
            <pc:docMk/>
            <pc:sldMk cId="102590834" sldId="277"/>
            <ac:spMk id="15" creationId="{00000000-0000-0000-0000-000000000000}"/>
          </ac:spMkLst>
        </pc:spChg>
        <pc:graphicFrameChg chg="mod">
          <ac:chgData name="Leonard Walletzký" userId="5c6479d8-24c8-4ca4-a5c7-fde0682a328a" providerId="ADAL" clId="{E8B364CD-6860-4649-A443-EB33E5CC99B5}" dt="2022-02-28T14:34:09.292" v="0"/>
          <ac:graphicFrameMkLst>
            <pc:docMk/>
            <pc:sldMk cId="102590834" sldId="277"/>
            <ac:graphicFrameMk id="9" creationId="{00000000-0000-0000-0000-000000000000}"/>
          </ac:graphicFrameMkLst>
        </pc:graphicFrameChg>
        <pc:picChg chg="mod">
          <ac:chgData name="Leonard Walletzký" userId="5c6479d8-24c8-4ca4-a5c7-fde0682a328a" providerId="ADAL" clId="{E8B364CD-6860-4649-A443-EB33E5CC99B5}" dt="2022-02-28T14:34:09.292" v="0"/>
          <ac:picMkLst>
            <pc:docMk/>
            <pc:sldMk cId="102590834" sldId="277"/>
            <ac:picMk id="11" creationId="{00000000-0000-0000-0000-000000000000}"/>
          </ac:picMkLst>
        </pc:picChg>
      </pc:sldChg>
      <pc:sldChg chg="modSp modNotes">
        <pc:chgData name="Leonard Walletzký" userId="5c6479d8-24c8-4ca4-a5c7-fde0682a328a" providerId="ADAL" clId="{E8B364CD-6860-4649-A443-EB33E5CC99B5}" dt="2022-02-28T14:34:09.292" v="0"/>
        <pc:sldMkLst>
          <pc:docMk/>
          <pc:sldMk cId="2554135553" sldId="278"/>
        </pc:sldMkLst>
        <pc:spChg chg="mod">
          <ac:chgData name="Leonard Walletzký" userId="5c6479d8-24c8-4ca4-a5c7-fde0682a328a" providerId="ADAL" clId="{E8B364CD-6860-4649-A443-EB33E5CC99B5}" dt="2022-02-28T14:34:09.292" v="0"/>
          <ac:spMkLst>
            <pc:docMk/>
            <pc:sldMk cId="2554135553" sldId="278"/>
            <ac:spMk id="7" creationId="{00000000-0000-0000-0000-000000000000}"/>
          </ac:spMkLst>
        </pc:spChg>
        <pc:graphicFrameChg chg="mod">
          <ac:chgData name="Leonard Walletzký" userId="5c6479d8-24c8-4ca4-a5c7-fde0682a328a" providerId="ADAL" clId="{E8B364CD-6860-4649-A443-EB33E5CC99B5}" dt="2022-02-28T14:34:09.292" v="0"/>
          <ac:graphicFrameMkLst>
            <pc:docMk/>
            <pc:sldMk cId="2554135553" sldId="278"/>
            <ac:graphicFrameMk id="6" creationId="{00000000-0000-0000-0000-000000000000}"/>
          </ac:graphicFrameMkLst>
        </pc:graphicFrameChg>
      </pc:sldChg>
      <pc:sldChg chg="modNotes">
        <pc:chgData name="Leonard Walletzký" userId="5c6479d8-24c8-4ca4-a5c7-fde0682a328a" providerId="ADAL" clId="{E8B364CD-6860-4649-A443-EB33E5CC99B5}" dt="2022-02-28T14:34:09.292" v="0"/>
        <pc:sldMkLst>
          <pc:docMk/>
          <pc:sldMk cId="3896247946" sldId="284"/>
        </pc:sldMkLst>
      </pc:sldChg>
      <pc:sldChg chg="modSp">
        <pc:chgData name="Leonard Walletzký" userId="5c6479d8-24c8-4ca4-a5c7-fde0682a328a" providerId="ADAL" clId="{E8B364CD-6860-4649-A443-EB33E5CC99B5}" dt="2022-02-28T14:34:09.292" v="0"/>
        <pc:sldMkLst>
          <pc:docMk/>
          <pc:sldMk cId="1804685907" sldId="285"/>
        </pc:sldMkLst>
        <pc:graphicFrameChg chg="mod">
          <ac:chgData name="Leonard Walletzký" userId="5c6479d8-24c8-4ca4-a5c7-fde0682a328a" providerId="ADAL" clId="{E8B364CD-6860-4649-A443-EB33E5CC99B5}" dt="2022-02-28T14:34:09.292" v="0"/>
          <ac:graphicFrameMkLst>
            <pc:docMk/>
            <pc:sldMk cId="1804685907" sldId="285"/>
            <ac:graphicFrameMk id="5" creationId="{00000000-0000-0000-0000-000000000000}"/>
          </ac:graphicFrameMkLst>
        </pc:graphicFrameChg>
      </pc:sldChg>
      <pc:sldMasterChg chg="modSp modSldLayout">
        <pc:chgData name="Leonard Walletzký" userId="5c6479d8-24c8-4ca4-a5c7-fde0682a328a" providerId="ADAL" clId="{E8B364CD-6860-4649-A443-EB33E5CC99B5}" dt="2022-02-28T14:34:09.292" v="0"/>
        <pc:sldMasterMkLst>
          <pc:docMk/>
          <pc:sldMasterMk cId="0" sldId="2147483660"/>
        </pc:sldMasterMkLst>
        <pc:spChg chg="mod">
          <ac:chgData name="Leonard Walletzký" userId="5c6479d8-24c8-4ca4-a5c7-fde0682a328a" providerId="ADAL" clId="{E8B364CD-6860-4649-A443-EB33E5CC99B5}" dt="2022-02-28T14:34:09.292" v="0"/>
          <ac:spMkLst>
            <pc:docMk/>
            <pc:sldMasterMk cId="0" sldId="2147483660"/>
            <ac:spMk id="9" creationId="{00000000-0000-0000-0000-000000000000}"/>
          </ac:spMkLst>
        </pc:spChg>
        <pc:spChg chg="mod">
          <ac:chgData name="Leonard Walletzký" userId="5c6479d8-24c8-4ca4-a5c7-fde0682a328a" providerId="ADAL" clId="{E8B364CD-6860-4649-A443-EB33E5CC99B5}" dt="2022-02-28T14:34:09.292" v="0"/>
          <ac:spMkLst>
            <pc:docMk/>
            <pc:sldMasterMk cId="0" sldId="2147483660"/>
            <ac:spMk id="10" creationId="{00000000-0000-0000-0000-000000000000}"/>
          </ac:spMkLst>
        </pc:spChg>
        <pc:spChg chg="mod">
          <ac:chgData name="Leonard Walletzký" userId="5c6479d8-24c8-4ca4-a5c7-fde0682a328a" providerId="ADAL" clId="{E8B364CD-6860-4649-A443-EB33E5CC99B5}" dt="2022-02-28T14:34:09.292" v="0"/>
          <ac:spMkLst>
            <pc:docMk/>
            <pc:sldMasterMk cId="0" sldId="2147483660"/>
            <ac:spMk id="12" creationId="{00000000-0000-0000-0000-000000000000}"/>
          </ac:spMkLst>
        </pc:spChg>
        <pc:spChg chg="mod">
          <ac:chgData name="Leonard Walletzký" userId="5c6479d8-24c8-4ca4-a5c7-fde0682a328a" providerId="ADAL" clId="{E8B364CD-6860-4649-A443-EB33E5CC99B5}" dt="2022-02-28T14:34:09.292" v="0"/>
          <ac:spMkLst>
            <pc:docMk/>
            <pc:sldMasterMk cId="0" sldId="2147483660"/>
            <ac:spMk id="13" creationId="{00000000-0000-0000-0000-000000000000}"/>
          </ac:spMkLst>
        </pc:spChg>
        <pc:spChg chg="mod">
          <ac:chgData name="Leonard Walletzký" userId="5c6479d8-24c8-4ca4-a5c7-fde0682a328a" providerId="ADAL" clId="{E8B364CD-6860-4649-A443-EB33E5CC99B5}" dt="2022-02-28T14:34:09.292" v="0"/>
          <ac:spMkLst>
            <pc:docMk/>
            <pc:sldMasterMk cId="0" sldId="2147483660"/>
            <ac:spMk id="14" creationId="{00000000-0000-0000-0000-000000000000}"/>
          </ac:spMkLst>
        </pc:spChg>
        <pc:spChg chg="mod">
          <ac:chgData name="Leonard Walletzký" userId="5c6479d8-24c8-4ca4-a5c7-fde0682a328a" providerId="ADAL" clId="{E8B364CD-6860-4649-A443-EB33E5CC99B5}" dt="2022-02-28T14:34:09.292" v="0"/>
          <ac:spMkLst>
            <pc:docMk/>
            <pc:sldMasterMk cId="0" sldId="2147483660"/>
            <ac:spMk id="18" creationId="{00000000-0000-0000-0000-000000000000}"/>
          </ac:spMkLst>
        </pc:spChg>
        <pc:spChg chg="mod">
          <ac:chgData name="Leonard Walletzký" userId="5c6479d8-24c8-4ca4-a5c7-fde0682a328a" providerId="ADAL" clId="{E8B364CD-6860-4649-A443-EB33E5CC99B5}" dt="2022-02-28T14:34:09.292" v="0"/>
          <ac:spMkLst>
            <pc:docMk/>
            <pc:sldMasterMk cId="0" sldId="2147483660"/>
            <ac:spMk id="22" creationId="{00000000-0000-0000-0000-000000000000}"/>
          </ac:spMkLst>
        </pc:spChg>
        <pc:spChg chg="mod">
          <ac:chgData name="Leonard Walletzký" userId="5c6479d8-24c8-4ca4-a5c7-fde0682a328a" providerId="ADAL" clId="{E8B364CD-6860-4649-A443-EB33E5CC99B5}" dt="2022-02-28T14:34:09.292" v="0"/>
          <ac:spMkLst>
            <pc:docMk/>
            <pc:sldMasterMk cId="0" sldId="2147483660"/>
            <ac:spMk id="30" creationId="{00000000-0000-0000-0000-000000000000}"/>
          </ac:spMkLst>
        </pc:spChg>
        <pc:cxnChg chg="mod">
          <ac:chgData name="Leonard Walletzký" userId="5c6479d8-24c8-4ca4-a5c7-fde0682a328a" providerId="ADAL" clId="{E8B364CD-6860-4649-A443-EB33E5CC99B5}" dt="2022-02-28T14:34:09.292" v="0"/>
          <ac:cxnSpMkLst>
            <pc:docMk/>
            <pc:sldMasterMk cId="0" sldId="2147483660"/>
            <ac:cxnSpMk id="15" creationId="{00000000-0000-0000-0000-000000000000}"/>
          </ac:cxnSpMkLst>
        </pc:cxnChg>
        <pc:sldLayoutChg chg="modSp">
          <pc:chgData name="Leonard Walletzký" userId="5c6479d8-24c8-4ca4-a5c7-fde0682a328a" providerId="ADAL" clId="{E8B364CD-6860-4649-A443-EB33E5CC99B5}" dt="2022-02-28T14:34:09.292" v="0"/>
          <pc:sldLayoutMkLst>
            <pc:docMk/>
            <pc:sldMasterMk cId="0" sldId="2147483660"/>
            <pc:sldLayoutMk cId="0" sldId="2147483661"/>
          </pc:sldLayoutMkLst>
          <pc:spChg chg="mod">
            <ac:chgData name="Leonard Walletzký" userId="5c6479d8-24c8-4ca4-a5c7-fde0682a328a" providerId="ADAL" clId="{E8B364CD-6860-4649-A443-EB33E5CC99B5}" dt="2022-02-28T14:34:09.292" v="0"/>
            <ac:spMkLst>
              <pc:docMk/>
              <pc:sldMasterMk cId="0" sldId="2147483660"/>
              <pc:sldLayoutMk cId="0" sldId="2147483661"/>
              <ac:spMk id="7"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1"/>
              <ac:spMk id="8"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1"/>
              <ac:spMk id="9"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1"/>
              <ac:spMk id="10"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1"/>
              <ac:spMk id="11"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1"/>
              <ac:spMk id="17" creationId="{00000000-0000-0000-0000-000000000000}"/>
            </ac:spMkLst>
          </pc:spChg>
          <pc:grpChg chg="mod">
            <ac:chgData name="Leonard Walletzký" userId="5c6479d8-24c8-4ca4-a5c7-fde0682a328a" providerId="ADAL" clId="{E8B364CD-6860-4649-A443-EB33E5CC99B5}" dt="2022-02-28T14:34:09.292" v="0"/>
            <ac:grpSpMkLst>
              <pc:docMk/>
              <pc:sldMasterMk cId="0" sldId="2147483660"/>
              <pc:sldLayoutMk cId="0" sldId="2147483661"/>
              <ac:grpSpMk id="2" creationId="{00000000-0000-0000-0000-000000000000}"/>
            </ac:grpSpMkLst>
          </pc:grpChg>
          <pc:cxnChg chg="mod">
            <ac:chgData name="Leonard Walletzký" userId="5c6479d8-24c8-4ca4-a5c7-fde0682a328a" providerId="ADAL" clId="{E8B364CD-6860-4649-A443-EB33E5CC99B5}" dt="2022-02-28T14:34:09.292" v="0"/>
            <ac:cxnSpMkLst>
              <pc:docMk/>
              <pc:sldMasterMk cId="0" sldId="2147483660"/>
              <pc:sldLayoutMk cId="0" sldId="2147483661"/>
              <ac:cxnSpMk id="12" creationId="{00000000-0000-0000-0000-000000000000}"/>
            </ac:cxnSpMkLst>
          </pc:cxnChg>
        </pc:sldLayoutChg>
        <pc:sldLayoutChg chg="modSp">
          <pc:chgData name="Leonard Walletzký" userId="5c6479d8-24c8-4ca4-a5c7-fde0682a328a" providerId="ADAL" clId="{E8B364CD-6860-4649-A443-EB33E5CC99B5}" dt="2022-02-28T14:34:09.292" v="0"/>
          <pc:sldLayoutMkLst>
            <pc:docMk/>
            <pc:sldMasterMk cId="0" sldId="2147483660"/>
            <pc:sldLayoutMk cId="0" sldId="2147483663"/>
          </pc:sldLayoutMkLst>
          <pc:spChg chg="mod">
            <ac:chgData name="Leonard Walletzký" userId="5c6479d8-24c8-4ca4-a5c7-fde0682a328a" providerId="ADAL" clId="{E8B364CD-6860-4649-A443-EB33E5CC99B5}" dt="2022-02-28T14:34:09.292" v="0"/>
            <ac:spMkLst>
              <pc:docMk/>
              <pc:sldMasterMk cId="0" sldId="2147483660"/>
              <pc:sldLayoutMk cId="0" sldId="2147483663"/>
              <ac:spMk id="2"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3"/>
              <ac:spMk id="3"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3"/>
              <ac:spMk id="7"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3"/>
              <ac:spMk id="8" creationId="{00000000-0000-0000-0000-000000000000}"/>
            </ac:spMkLst>
          </pc:spChg>
        </pc:sldLayoutChg>
        <pc:sldLayoutChg chg="modSp">
          <pc:chgData name="Leonard Walletzký" userId="5c6479d8-24c8-4ca4-a5c7-fde0682a328a" providerId="ADAL" clId="{E8B364CD-6860-4649-A443-EB33E5CC99B5}" dt="2022-02-28T14:34:09.292" v="0"/>
          <pc:sldLayoutMkLst>
            <pc:docMk/>
            <pc:sldMasterMk cId="0" sldId="2147483660"/>
            <pc:sldLayoutMk cId="0" sldId="2147483664"/>
          </pc:sldLayoutMkLst>
          <pc:spChg chg="mod">
            <ac:chgData name="Leonard Walletzký" userId="5c6479d8-24c8-4ca4-a5c7-fde0682a328a" providerId="ADAL" clId="{E8B364CD-6860-4649-A443-EB33E5CC99B5}" dt="2022-02-28T14:34:09.292" v="0"/>
            <ac:spMkLst>
              <pc:docMk/>
              <pc:sldMasterMk cId="0" sldId="2147483660"/>
              <pc:sldLayoutMk cId="0" sldId="2147483664"/>
              <ac:spMk id="3"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4"/>
              <ac:spMk id="4" creationId="{00000000-0000-0000-0000-000000000000}"/>
            </ac:spMkLst>
          </pc:spChg>
        </pc:sldLayoutChg>
        <pc:sldLayoutChg chg="modSp">
          <pc:chgData name="Leonard Walletzký" userId="5c6479d8-24c8-4ca4-a5c7-fde0682a328a" providerId="ADAL" clId="{E8B364CD-6860-4649-A443-EB33E5CC99B5}" dt="2022-02-28T14:34:09.292" v="0"/>
          <pc:sldLayoutMkLst>
            <pc:docMk/>
            <pc:sldMasterMk cId="0" sldId="2147483660"/>
            <pc:sldLayoutMk cId="0" sldId="2147483665"/>
          </pc:sldLayoutMkLst>
          <pc:spChg chg="mod">
            <ac:chgData name="Leonard Walletzký" userId="5c6479d8-24c8-4ca4-a5c7-fde0682a328a" providerId="ADAL" clId="{E8B364CD-6860-4649-A443-EB33E5CC99B5}" dt="2022-02-28T14:34:09.292" v="0"/>
            <ac:spMkLst>
              <pc:docMk/>
              <pc:sldMasterMk cId="0" sldId="2147483660"/>
              <pc:sldLayoutMk cId="0" sldId="2147483665"/>
              <ac:spMk id="2"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5"/>
              <ac:spMk id="3"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5"/>
              <ac:spMk id="4"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5"/>
              <ac:spMk id="5"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5"/>
              <ac:spMk id="6" creationId="{00000000-0000-0000-0000-000000000000}"/>
            </ac:spMkLst>
          </pc:spChg>
        </pc:sldLayoutChg>
        <pc:sldLayoutChg chg="modSp">
          <pc:chgData name="Leonard Walletzký" userId="5c6479d8-24c8-4ca4-a5c7-fde0682a328a" providerId="ADAL" clId="{E8B364CD-6860-4649-A443-EB33E5CC99B5}" dt="2022-02-28T14:34:09.292" v="0"/>
          <pc:sldLayoutMkLst>
            <pc:docMk/>
            <pc:sldMasterMk cId="0" sldId="2147483660"/>
            <pc:sldLayoutMk cId="0" sldId="2147483668"/>
          </pc:sldLayoutMkLst>
          <pc:spChg chg="mod">
            <ac:chgData name="Leonard Walletzký" userId="5c6479d8-24c8-4ca4-a5c7-fde0682a328a" providerId="ADAL" clId="{E8B364CD-6860-4649-A443-EB33E5CC99B5}" dt="2022-02-28T14:34:09.292" v="0"/>
            <ac:spMkLst>
              <pc:docMk/>
              <pc:sldMasterMk cId="0" sldId="2147483660"/>
              <pc:sldLayoutMk cId="0" sldId="2147483668"/>
              <ac:spMk id="2"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8"/>
              <ac:spMk id="3"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8"/>
              <ac:spMk id="4"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8"/>
              <ac:spMk id="5" creationId="{00000000-0000-0000-0000-000000000000}"/>
            </ac:spMkLst>
          </pc:spChg>
        </pc:sldLayoutChg>
        <pc:sldLayoutChg chg="modSp">
          <pc:chgData name="Leonard Walletzký" userId="5c6479d8-24c8-4ca4-a5c7-fde0682a328a" providerId="ADAL" clId="{E8B364CD-6860-4649-A443-EB33E5CC99B5}" dt="2022-02-28T14:34:09.292" v="0"/>
          <pc:sldLayoutMkLst>
            <pc:docMk/>
            <pc:sldMasterMk cId="0" sldId="2147483660"/>
            <pc:sldLayoutMk cId="0" sldId="2147483669"/>
          </pc:sldLayoutMkLst>
          <pc:spChg chg="mod">
            <ac:chgData name="Leonard Walletzký" userId="5c6479d8-24c8-4ca4-a5c7-fde0682a328a" providerId="ADAL" clId="{E8B364CD-6860-4649-A443-EB33E5CC99B5}" dt="2022-02-28T14:34:09.292" v="0"/>
            <ac:spMkLst>
              <pc:docMk/>
              <pc:sldMasterMk cId="0" sldId="2147483660"/>
              <pc:sldLayoutMk cId="0" sldId="2147483669"/>
              <ac:spMk id="2"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9"/>
              <ac:spMk id="3"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9"/>
              <ac:spMk id="4"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9"/>
              <ac:spMk id="6"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9"/>
              <ac:spMk id="8"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9"/>
              <ac:spMk id="9"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9"/>
              <ac:spMk id="10"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9"/>
              <ac:spMk id="12"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69"/>
              <ac:spMk id="13" creationId="{00000000-0000-0000-0000-000000000000}"/>
            </ac:spMkLst>
          </pc:spChg>
          <pc:cxnChg chg="mod">
            <ac:chgData name="Leonard Walletzký" userId="5c6479d8-24c8-4ca4-a5c7-fde0682a328a" providerId="ADAL" clId="{E8B364CD-6860-4649-A443-EB33E5CC99B5}" dt="2022-02-28T14:34:09.292" v="0"/>
            <ac:cxnSpMkLst>
              <pc:docMk/>
              <pc:sldMasterMk cId="0" sldId="2147483660"/>
              <pc:sldLayoutMk cId="0" sldId="2147483669"/>
              <ac:cxnSpMk id="11" creationId="{00000000-0000-0000-0000-000000000000}"/>
            </ac:cxnSpMkLst>
          </pc:cxnChg>
        </pc:sldLayoutChg>
        <pc:sldLayoutChg chg="modSp">
          <pc:chgData name="Leonard Walletzký" userId="5c6479d8-24c8-4ca4-a5c7-fde0682a328a" providerId="ADAL" clId="{E8B364CD-6860-4649-A443-EB33E5CC99B5}" dt="2022-02-28T14:34:09.292" v="0"/>
          <pc:sldLayoutMkLst>
            <pc:docMk/>
            <pc:sldMasterMk cId="0" sldId="2147483660"/>
            <pc:sldLayoutMk cId="0" sldId="2147483670"/>
          </pc:sldLayoutMkLst>
          <pc:spChg chg="mod">
            <ac:chgData name="Leonard Walletzký" userId="5c6479d8-24c8-4ca4-a5c7-fde0682a328a" providerId="ADAL" clId="{E8B364CD-6860-4649-A443-EB33E5CC99B5}" dt="2022-02-28T14:34:09.292" v="0"/>
            <ac:spMkLst>
              <pc:docMk/>
              <pc:sldMasterMk cId="0" sldId="2147483660"/>
              <pc:sldLayoutMk cId="0" sldId="2147483670"/>
              <ac:spMk id="3" creationId="{00000000-0000-0000-0000-000000000000}"/>
            </ac:spMkLst>
          </pc:spChg>
        </pc:sldLayoutChg>
        <pc:sldLayoutChg chg="modSp">
          <pc:chgData name="Leonard Walletzký" userId="5c6479d8-24c8-4ca4-a5c7-fde0682a328a" providerId="ADAL" clId="{E8B364CD-6860-4649-A443-EB33E5CC99B5}" dt="2022-02-28T14:34:09.292" v="0"/>
          <pc:sldLayoutMkLst>
            <pc:docMk/>
            <pc:sldMasterMk cId="0" sldId="2147483660"/>
            <pc:sldLayoutMk cId="0" sldId="2147483671"/>
          </pc:sldLayoutMkLst>
          <pc:spChg chg="mod">
            <ac:chgData name="Leonard Walletzký" userId="5c6479d8-24c8-4ca4-a5c7-fde0682a328a" providerId="ADAL" clId="{E8B364CD-6860-4649-A443-EB33E5CC99B5}" dt="2022-02-28T14:34:09.292" v="0"/>
            <ac:spMkLst>
              <pc:docMk/>
              <pc:sldMasterMk cId="0" sldId="2147483660"/>
              <pc:sldLayoutMk cId="0" sldId="2147483671"/>
              <ac:spMk id="2"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71"/>
              <ac:spMk id="3" creationId="{00000000-0000-0000-0000-000000000000}"/>
            </ac:spMkLst>
          </pc:spChg>
        </pc:sldLayoutChg>
        <pc:sldLayoutChg chg="modSp">
          <pc:chgData name="Leonard Walletzký" userId="5c6479d8-24c8-4ca4-a5c7-fde0682a328a" providerId="ADAL" clId="{E8B364CD-6860-4649-A443-EB33E5CC99B5}" dt="2022-02-28T14:34:09.292" v="0"/>
          <pc:sldLayoutMkLst>
            <pc:docMk/>
            <pc:sldMasterMk cId="0" sldId="2147483660"/>
            <pc:sldLayoutMk cId="0" sldId="2147483672"/>
          </pc:sldLayoutMkLst>
          <pc:spChg chg="mod">
            <ac:chgData name="Leonard Walletzký" userId="5c6479d8-24c8-4ca4-a5c7-fde0682a328a" providerId="ADAL" clId="{E8B364CD-6860-4649-A443-EB33E5CC99B5}" dt="2022-02-28T14:34:09.292" v="0"/>
            <ac:spMkLst>
              <pc:docMk/>
              <pc:sldMasterMk cId="0" sldId="2147483660"/>
              <pc:sldLayoutMk cId="0" sldId="2147483672"/>
              <ac:spMk id="3"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72"/>
              <ac:spMk id="9"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72"/>
              <ac:spMk id="10" creationId="{00000000-0000-0000-0000-000000000000}"/>
            </ac:spMkLst>
          </pc:spChg>
          <pc:spChg chg="mod">
            <ac:chgData name="Leonard Walletzký" userId="5c6479d8-24c8-4ca4-a5c7-fde0682a328a" providerId="ADAL" clId="{E8B364CD-6860-4649-A443-EB33E5CC99B5}" dt="2022-02-28T14:34:09.292" v="0"/>
            <ac:spMkLst>
              <pc:docMk/>
              <pc:sldMasterMk cId="0" sldId="2147483660"/>
              <pc:sldLayoutMk cId="0" sldId="2147483672"/>
              <ac:spMk id="11" creationId="{00000000-0000-0000-0000-000000000000}"/>
            </ac:spMkLst>
          </pc:spChg>
        </pc:sldLayoutChg>
      </pc:sldMasterChg>
    </pc:docChg>
  </pc:docChgLst>
  <pc:docChgLst>
    <pc:chgData name="Leonard Walletzký" userId="5c6479d8-24c8-4ca4-a5c7-fde0682a328a" providerId="ADAL" clId="{811E8197-BA44-4189-948F-DA86B6803513}"/>
    <pc:docChg chg="custSel modSld">
      <pc:chgData name="Leonard Walletzký" userId="5c6479d8-24c8-4ca4-a5c7-fde0682a328a" providerId="ADAL" clId="{811E8197-BA44-4189-948F-DA86B6803513}" dt="2023-02-27T10:29:09.467" v="246" actId="790"/>
      <pc:docMkLst>
        <pc:docMk/>
      </pc:docMkLst>
      <pc:sldChg chg="modSp mod modNotes">
        <pc:chgData name="Leonard Walletzký" userId="5c6479d8-24c8-4ca4-a5c7-fde0682a328a" providerId="ADAL" clId="{811E8197-BA44-4189-948F-DA86B6803513}" dt="2023-02-27T10:29:06.962" v="20" actId="790"/>
        <pc:sldMkLst>
          <pc:docMk/>
          <pc:sldMk cId="336788143" sldId="257"/>
        </pc:sldMkLst>
        <pc:spChg chg="mod">
          <ac:chgData name="Leonard Walletzký" userId="5c6479d8-24c8-4ca4-a5c7-fde0682a328a" providerId="ADAL" clId="{811E8197-BA44-4189-948F-DA86B6803513}" dt="2023-02-27T10:29:06.947" v="16" actId="790"/>
          <ac:spMkLst>
            <pc:docMk/>
            <pc:sldMk cId="336788143" sldId="257"/>
            <ac:spMk id="4" creationId="{00000000-0000-0000-0000-000000000000}"/>
          </ac:spMkLst>
        </pc:spChg>
        <pc:spChg chg="mod">
          <ac:chgData name="Leonard Walletzký" userId="5c6479d8-24c8-4ca4-a5c7-fde0682a328a" providerId="ADAL" clId="{811E8197-BA44-4189-948F-DA86B6803513}" dt="2023-02-27T10:29:06.947" v="17" actId="790"/>
          <ac:spMkLst>
            <pc:docMk/>
            <pc:sldMk cId="336788143" sldId="257"/>
            <ac:spMk id="6" creationId="{00000000-0000-0000-0000-000000000000}"/>
          </ac:spMkLst>
        </pc:spChg>
        <pc:spChg chg="mod">
          <ac:chgData name="Leonard Walletzký" userId="5c6479d8-24c8-4ca4-a5c7-fde0682a328a" providerId="ADAL" clId="{811E8197-BA44-4189-948F-DA86B6803513}" dt="2023-02-27T10:29:06.947" v="15" actId="790"/>
          <ac:spMkLst>
            <pc:docMk/>
            <pc:sldMk cId="336788143" sldId="257"/>
            <ac:spMk id="8" creationId="{00000000-0000-0000-0000-000000000000}"/>
          </ac:spMkLst>
        </pc:spChg>
        <pc:spChg chg="mod">
          <ac:chgData name="Leonard Walletzký" userId="5c6479d8-24c8-4ca4-a5c7-fde0682a328a" providerId="ADAL" clId="{811E8197-BA44-4189-948F-DA86B6803513}" dt="2023-02-27T10:29:06.947" v="18"/>
          <ac:spMkLst>
            <pc:docMk/>
            <pc:sldMk cId="336788143" sldId="257"/>
            <ac:spMk id="11" creationId="{00000000-0000-0000-0000-000000000000}"/>
          </ac:spMkLst>
        </pc:spChg>
        <pc:graphicFrameChg chg="mod">
          <ac:chgData name="Leonard Walletzký" userId="5c6479d8-24c8-4ca4-a5c7-fde0682a328a" providerId="ADAL" clId="{811E8197-BA44-4189-948F-DA86B6803513}" dt="2023-02-27T10:29:06.916" v="14"/>
          <ac:graphicFrameMkLst>
            <pc:docMk/>
            <pc:sldMk cId="336788143" sldId="257"/>
            <ac:graphicFrameMk id="10" creationId="{00000000-0000-0000-0000-000000000000}"/>
          </ac:graphicFrameMkLst>
        </pc:graphicFrameChg>
      </pc:sldChg>
      <pc:sldChg chg="modSp mod modNotes">
        <pc:chgData name="Leonard Walletzký" userId="5c6479d8-24c8-4ca4-a5c7-fde0682a328a" providerId="ADAL" clId="{811E8197-BA44-4189-948F-DA86B6803513}" dt="2023-02-27T10:29:07.072" v="30" actId="790"/>
        <pc:sldMkLst>
          <pc:docMk/>
          <pc:sldMk cId="31973397" sldId="258"/>
        </pc:sldMkLst>
        <pc:spChg chg="mod">
          <ac:chgData name="Leonard Walletzký" userId="5c6479d8-24c8-4ca4-a5c7-fde0682a328a" providerId="ADAL" clId="{811E8197-BA44-4189-948F-DA86B6803513}" dt="2023-02-27T10:29:07.057" v="27" actId="790"/>
          <ac:spMkLst>
            <pc:docMk/>
            <pc:sldMk cId="31973397" sldId="258"/>
            <ac:spMk id="4" creationId="{00000000-0000-0000-0000-000000000000}"/>
          </ac:spMkLst>
        </pc:spChg>
        <pc:spChg chg="mod">
          <ac:chgData name="Leonard Walletzký" userId="5c6479d8-24c8-4ca4-a5c7-fde0682a328a" providerId="ADAL" clId="{811E8197-BA44-4189-948F-DA86B6803513}" dt="2023-02-27T10:29:07.057" v="28" actId="790"/>
          <ac:spMkLst>
            <pc:docMk/>
            <pc:sldMk cId="31973397" sldId="258"/>
            <ac:spMk id="5" creationId="{00000000-0000-0000-0000-000000000000}"/>
          </ac:spMkLst>
        </pc:spChg>
        <pc:spChg chg="mod">
          <ac:chgData name="Leonard Walletzký" userId="5c6479d8-24c8-4ca4-a5c7-fde0682a328a" providerId="ADAL" clId="{811E8197-BA44-4189-948F-DA86B6803513}" dt="2023-02-27T10:29:07.057" v="26" actId="790"/>
          <ac:spMkLst>
            <pc:docMk/>
            <pc:sldMk cId="31973397" sldId="258"/>
            <ac:spMk id="8" creationId="{00000000-0000-0000-0000-000000000000}"/>
          </ac:spMkLst>
        </pc:spChg>
        <pc:graphicFrameChg chg="mod">
          <ac:chgData name="Leonard Walletzký" userId="5c6479d8-24c8-4ca4-a5c7-fde0682a328a" providerId="ADAL" clId="{811E8197-BA44-4189-948F-DA86B6803513}" dt="2023-02-27T10:29:07.057" v="25"/>
          <ac:graphicFrameMkLst>
            <pc:docMk/>
            <pc:sldMk cId="31973397" sldId="258"/>
            <ac:graphicFrameMk id="7" creationId="{00000000-0000-0000-0000-000000000000}"/>
          </ac:graphicFrameMkLst>
        </pc:graphicFrameChg>
      </pc:sldChg>
      <pc:sldChg chg="modSp mod modNotes">
        <pc:chgData name="Leonard Walletzký" userId="5c6479d8-24c8-4ca4-a5c7-fde0682a328a" providerId="ADAL" clId="{811E8197-BA44-4189-948F-DA86B6803513}" dt="2023-02-27T10:29:07.198" v="40" actId="790"/>
        <pc:sldMkLst>
          <pc:docMk/>
          <pc:sldMk cId="2944736119" sldId="259"/>
        </pc:sldMkLst>
        <pc:spChg chg="mod">
          <ac:chgData name="Leonard Walletzký" userId="5c6479d8-24c8-4ca4-a5c7-fde0682a328a" providerId="ADAL" clId="{811E8197-BA44-4189-948F-DA86B6803513}" dt="2023-02-27T10:29:07.182" v="37" actId="790"/>
          <ac:spMkLst>
            <pc:docMk/>
            <pc:sldMk cId="2944736119" sldId="259"/>
            <ac:spMk id="4" creationId="{00000000-0000-0000-0000-000000000000}"/>
          </ac:spMkLst>
        </pc:spChg>
        <pc:spChg chg="mod">
          <ac:chgData name="Leonard Walletzký" userId="5c6479d8-24c8-4ca4-a5c7-fde0682a328a" providerId="ADAL" clId="{811E8197-BA44-4189-948F-DA86B6803513}" dt="2023-02-27T10:29:07.198" v="38" actId="790"/>
          <ac:spMkLst>
            <pc:docMk/>
            <pc:sldMk cId="2944736119" sldId="259"/>
            <ac:spMk id="6" creationId="{00000000-0000-0000-0000-000000000000}"/>
          </ac:spMkLst>
        </pc:spChg>
        <pc:spChg chg="mod">
          <ac:chgData name="Leonard Walletzký" userId="5c6479d8-24c8-4ca4-a5c7-fde0682a328a" providerId="ADAL" clId="{811E8197-BA44-4189-948F-DA86B6803513}" dt="2023-02-27T10:29:07.182" v="36" actId="790"/>
          <ac:spMkLst>
            <pc:docMk/>
            <pc:sldMk cId="2944736119" sldId="259"/>
            <ac:spMk id="8" creationId="{00000000-0000-0000-0000-000000000000}"/>
          </ac:spMkLst>
        </pc:spChg>
        <pc:graphicFrameChg chg="mod">
          <ac:chgData name="Leonard Walletzký" userId="5c6479d8-24c8-4ca4-a5c7-fde0682a328a" providerId="ADAL" clId="{811E8197-BA44-4189-948F-DA86B6803513}" dt="2023-02-27T10:29:07.182" v="35"/>
          <ac:graphicFrameMkLst>
            <pc:docMk/>
            <pc:sldMk cId="2944736119" sldId="259"/>
            <ac:graphicFrameMk id="7" creationId="{00000000-0000-0000-0000-000000000000}"/>
          </ac:graphicFrameMkLst>
        </pc:graphicFrameChg>
      </pc:sldChg>
      <pc:sldChg chg="modSp mod modNotes">
        <pc:chgData name="Leonard Walletzký" userId="5c6479d8-24c8-4ca4-a5c7-fde0682a328a" providerId="ADAL" clId="{811E8197-BA44-4189-948F-DA86B6803513}" dt="2023-02-27T10:29:07.323" v="49" actId="790"/>
        <pc:sldMkLst>
          <pc:docMk/>
          <pc:sldMk cId="467643847" sldId="260"/>
        </pc:sldMkLst>
        <pc:spChg chg="mod">
          <ac:chgData name="Leonard Walletzký" userId="5c6479d8-24c8-4ca4-a5c7-fde0682a328a" providerId="ADAL" clId="{811E8197-BA44-4189-948F-DA86B6803513}" dt="2023-02-27T10:29:07.323" v="47" actId="790"/>
          <ac:spMkLst>
            <pc:docMk/>
            <pc:sldMk cId="467643847" sldId="260"/>
            <ac:spMk id="4" creationId="{00000000-0000-0000-0000-000000000000}"/>
          </ac:spMkLst>
        </pc:spChg>
        <pc:spChg chg="mod">
          <ac:chgData name="Leonard Walletzký" userId="5c6479d8-24c8-4ca4-a5c7-fde0682a328a" providerId="ADAL" clId="{811E8197-BA44-4189-948F-DA86B6803513}" dt="2023-02-27T10:29:07.323" v="46" actId="790"/>
          <ac:spMkLst>
            <pc:docMk/>
            <pc:sldMk cId="467643847" sldId="260"/>
            <ac:spMk id="7" creationId="{00000000-0000-0000-0000-000000000000}"/>
          </ac:spMkLst>
        </pc:spChg>
        <pc:graphicFrameChg chg="mod">
          <ac:chgData name="Leonard Walletzký" userId="5c6479d8-24c8-4ca4-a5c7-fde0682a328a" providerId="ADAL" clId="{811E8197-BA44-4189-948F-DA86B6803513}" dt="2023-02-27T10:29:07.323" v="45"/>
          <ac:graphicFrameMkLst>
            <pc:docMk/>
            <pc:sldMk cId="467643847" sldId="260"/>
            <ac:graphicFrameMk id="5" creationId="{00000000-0000-0000-0000-000000000000}"/>
          </ac:graphicFrameMkLst>
        </pc:graphicFrameChg>
      </pc:sldChg>
      <pc:sldChg chg="modSp mod modNotes">
        <pc:chgData name="Leonard Walletzký" userId="5c6479d8-24c8-4ca4-a5c7-fde0682a328a" providerId="ADAL" clId="{811E8197-BA44-4189-948F-DA86B6803513}" dt="2023-02-27T10:29:07.606" v="61" actId="790"/>
        <pc:sldMkLst>
          <pc:docMk/>
          <pc:sldMk cId="2826953142" sldId="261"/>
        </pc:sldMkLst>
        <pc:spChg chg="mod">
          <ac:chgData name="Leonard Walletzký" userId="5c6479d8-24c8-4ca4-a5c7-fde0682a328a" providerId="ADAL" clId="{811E8197-BA44-4189-948F-DA86B6803513}" dt="2023-02-27T10:29:07.606" v="58" actId="790"/>
          <ac:spMkLst>
            <pc:docMk/>
            <pc:sldMk cId="2826953142" sldId="261"/>
            <ac:spMk id="4" creationId="{00000000-0000-0000-0000-000000000000}"/>
          </ac:spMkLst>
        </pc:spChg>
        <pc:spChg chg="mod">
          <ac:chgData name="Leonard Walletzký" userId="5c6479d8-24c8-4ca4-a5c7-fde0682a328a" providerId="ADAL" clId="{811E8197-BA44-4189-948F-DA86B6803513}" dt="2023-02-27T10:29:07.606" v="59" actId="790"/>
          <ac:spMkLst>
            <pc:docMk/>
            <pc:sldMk cId="2826953142" sldId="261"/>
            <ac:spMk id="5" creationId="{00000000-0000-0000-0000-000000000000}"/>
          </ac:spMkLst>
        </pc:spChg>
        <pc:spChg chg="mod">
          <ac:chgData name="Leonard Walletzký" userId="5c6479d8-24c8-4ca4-a5c7-fde0682a328a" providerId="ADAL" clId="{811E8197-BA44-4189-948F-DA86B6803513}" dt="2023-02-27T10:29:07.606" v="57" actId="790"/>
          <ac:spMkLst>
            <pc:docMk/>
            <pc:sldMk cId="2826953142" sldId="261"/>
            <ac:spMk id="8" creationId="{00000000-0000-0000-0000-000000000000}"/>
          </ac:spMkLst>
        </pc:spChg>
        <pc:graphicFrameChg chg="mod">
          <ac:chgData name="Leonard Walletzký" userId="5c6479d8-24c8-4ca4-a5c7-fde0682a328a" providerId="ADAL" clId="{811E8197-BA44-4189-948F-DA86B6803513}" dt="2023-02-27T10:29:07.590" v="56"/>
          <ac:graphicFrameMkLst>
            <pc:docMk/>
            <pc:sldMk cId="2826953142" sldId="261"/>
            <ac:graphicFrameMk id="6" creationId="{00000000-0000-0000-0000-000000000000}"/>
          </ac:graphicFrameMkLst>
        </pc:graphicFrameChg>
      </pc:sldChg>
      <pc:sldChg chg="modSp mod modNotes">
        <pc:chgData name="Leonard Walletzký" userId="5c6479d8-24c8-4ca4-a5c7-fde0682a328a" providerId="ADAL" clId="{811E8197-BA44-4189-948F-DA86B6803513}" dt="2023-02-27T10:29:07.606" v="68" actId="790"/>
        <pc:sldMkLst>
          <pc:docMk/>
          <pc:sldMk cId="1091499570" sldId="262"/>
        </pc:sldMkLst>
        <pc:spChg chg="mod">
          <ac:chgData name="Leonard Walletzký" userId="5c6479d8-24c8-4ca4-a5c7-fde0682a328a" providerId="ADAL" clId="{811E8197-BA44-4189-948F-DA86B6803513}" dt="2023-02-27T10:29:07.606" v="63" actId="790"/>
          <ac:spMkLst>
            <pc:docMk/>
            <pc:sldMk cId="1091499570" sldId="262"/>
            <ac:spMk id="4" creationId="{00000000-0000-0000-0000-000000000000}"/>
          </ac:spMkLst>
        </pc:spChg>
        <pc:spChg chg="mod">
          <ac:chgData name="Leonard Walletzký" userId="5c6479d8-24c8-4ca4-a5c7-fde0682a328a" providerId="ADAL" clId="{811E8197-BA44-4189-948F-DA86B6803513}" dt="2023-02-27T10:29:07.606" v="64" actId="790"/>
          <ac:spMkLst>
            <pc:docMk/>
            <pc:sldMk cId="1091499570" sldId="262"/>
            <ac:spMk id="6" creationId="{00000000-0000-0000-0000-000000000000}"/>
          </ac:spMkLst>
        </pc:spChg>
        <pc:spChg chg="mod">
          <ac:chgData name="Leonard Walletzký" userId="5c6479d8-24c8-4ca4-a5c7-fde0682a328a" providerId="ADAL" clId="{811E8197-BA44-4189-948F-DA86B6803513}" dt="2023-02-27T10:29:07.606" v="65" actId="790"/>
          <ac:spMkLst>
            <pc:docMk/>
            <pc:sldMk cId="1091499570" sldId="262"/>
            <ac:spMk id="7" creationId="{00000000-0000-0000-0000-000000000000}"/>
          </ac:spMkLst>
        </pc:spChg>
        <pc:spChg chg="mod">
          <ac:chgData name="Leonard Walletzký" userId="5c6479d8-24c8-4ca4-a5c7-fde0682a328a" providerId="ADAL" clId="{811E8197-BA44-4189-948F-DA86B6803513}" dt="2023-02-27T10:29:07.606" v="66" actId="790"/>
          <ac:spMkLst>
            <pc:docMk/>
            <pc:sldMk cId="1091499570" sldId="262"/>
            <ac:spMk id="8" creationId="{00000000-0000-0000-0000-000000000000}"/>
          </ac:spMkLst>
        </pc:spChg>
        <pc:spChg chg="mod">
          <ac:chgData name="Leonard Walletzký" userId="5c6479d8-24c8-4ca4-a5c7-fde0682a328a" providerId="ADAL" clId="{811E8197-BA44-4189-948F-DA86B6803513}" dt="2023-02-27T10:29:07.606" v="62" actId="790"/>
          <ac:spMkLst>
            <pc:docMk/>
            <pc:sldMk cId="1091499570" sldId="262"/>
            <ac:spMk id="9" creationId="{00000000-0000-0000-0000-000000000000}"/>
          </ac:spMkLst>
        </pc:spChg>
      </pc:sldChg>
      <pc:sldChg chg="modSp mod modNotes">
        <pc:chgData name="Leonard Walletzký" userId="5c6479d8-24c8-4ca4-a5c7-fde0682a328a" providerId="ADAL" clId="{811E8197-BA44-4189-948F-DA86B6803513}" dt="2023-02-27T10:29:07.637" v="79" actId="790"/>
        <pc:sldMkLst>
          <pc:docMk/>
          <pc:sldMk cId="4059160269" sldId="263"/>
        </pc:sldMkLst>
        <pc:spChg chg="mod">
          <ac:chgData name="Leonard Walletzký" userId="5c6479d8-24c8-4ca4-a5c7-fde0682a328a" providerId="ADAL" clId="{811E8197-BA44-4189-948F-DA86B6803513}" dt="2023-02-27T10:29:07.622" v="73" actId="790"/>
          <ac:spMkLst>
            <pc:docMk/>
            <pc:sldMk cId="4059160269" sldId="263"/>
            <ac:spMk id="4" creationId="{00000000-0000-0000-0000-000000000000}"/>
          </ac:spMkLst>
        </pc:spChg>
        <pc:spChg chg="mod">
          <ac:chgData name="Leonard Walletzký" userId="5c6479d8-24c8-4ca4-a5c7-fde0682a328a" providerId="ADAL" clId="{811E8197-BA44-4189-948F-DA86B6803513}" dt="2023-02-27T10:29:07.637" v="74"/>
          <ac:spMkLst>
            <pc:docMk/>
            <pc:sldMk cId="4059160269" sldId="263"/>
            <ac:spMk id="9" creationId="{00000000-0000-0000-0000-000000000000}"/>
          </ac:spMkLst>
        </pc:spChg>
        <pc:spChg chg="mod">
          <ac:chgData name="Leonard Walletzký" userId="5c6479d8-24c8-4ca4-a5c7-fde0682a328a" providerId="ADAL" clId="{811E8197-BA44-4189-948F-DA86B6803513}" dt="2023-02-27T10:29:07.637" v="75"/>
          <ac:spMkLst>
            <pc:docMk/>
            <pc:sldMk cId="4059160269" sldId="263"/>
            <ac:spMk id="10" creationId="{00000000-0000-0000-0000-000000000000}"/>
          </ac:spMkLst>
        </pc:spChg>
        <pc:spChg chg="mod">
          <ac:chgData name="Leonard Walletzký" userId="5c6479d8-24c8-4ca4-a5c7-fde0682a328a" providerId="ADAL" clId="{811E8197-BA44-4189-948F-DA86B6803513}" dt="2023-02-27T10:29:07.637" v="76"/>
          <ac:spMkLst>
            <pc:docMk/>
            <pc:sldMk cId="4059160269" sldId="263"/>
            <ac:spMk id="11" creationId="{00000000-0000-0000-0000-000000000000}"/>
          </ac:spMkLst>
        </pc:spChg>
        <pc:spChg chg="mod">
          <ac:chgData name="Leonard Walletzký" userId="5c6479d8-24c8-4ca4-a5c7-fde0682a328a" providerId="ADAL" clId="{811E8197-BA44-4189-948F-DA86B6803513}" dt="2023-02-27T10:29:07.637" v="77" actId="790"/>
          <ac:spMkLst>
            <pc:docMk/>
            <pc:sldMk cId="4059160269" sldId="263"/>
            <ac:spMk id="12" creationId="{00000000-0000-0000-0000-000000000000}"/>
          </ac:spMkLst>
        </pc:spChg>
        <pc:spChg chg="mod">
          <ac:chgData name="Leonard Walletzký" userId="5c6479d8-24c8-4ca4-a5c7-fde0682a328a" providerId="ADAL" clId="{811E8197-BA44-4189-948F-DA86B6803513}" dt="2023-02-27T10:29:07.622" v="72" actId="790"/>
          <ac:spMkLst>
            <pc:docMk/>
            <pc:sldMk cId="4059160269" sldId="263"/>
            <ac:spMk id="13" creationId="{00000000-0000-0000-0000-000000000000}"/>
          </ac:spMkLst>
        </pc:spChg>
        <pc:graphicFrameChg chg="mod">
          <ac:chgData name="Leonard Walletzký" userId="5c6479d8-24c8-4ca4-a5c7-fde0682a328a" providerId="ADAL" clId="{811E8197-BA44-4189-948F-DA86B6803513}" dt="2023-02-27T10:29:07.622" v="71"/>
          <ac:graphicFrameMkLst>
            <pc:docMk/>
            <pc:sldMk cId="4059160269" sldId="263"/>
            <ac:graphicFrameMk id="8" creationId="{00000000-0000-0000-0000-000000000000}"/>
          </ac:graphicFrameMkLst>
        </pc:graphicFrameChg>
      </pc:sldChg>
      <pc:sldChg chg="modSp mod modNotes">
        <pc:chgData name="Leonard Walletzký" userId="5c6479d8-24c8-4ca4-a5c7-fde0682a328a" providerId="ADAL" clId="{811E8197-BA44-4189-948F-DA86B6803513}" dt="2023-02-27T10:29:07.669" v="88" actId="790"/>
        <pc:sldMkLst>
          <pc:docMk/>
          <pc:sldMk cId="2535936140" sldId="264"/>
        </pc:sldMkLst>
        <pc:spChg chg="mod">
          <ac:chgData name="Leonard Walletzký" userId="5c6479d8-24c8-4ca4-a5c7-fde0682a328a" providerId="ADAL" clId="{811E8197-BA44-4189-948F-DA86B6803513}" dt="2023-02-27T10:29:07.653" v="82" actId="790"/>
          <ac:spMkLst>
            <pc:docMk/>
            <pc:sldMk cId="2535936140" sldId="264"/>
            <ac:spMk id="4" creationId="{00000000-0000-0000-0000-000000000000}"/>
          </ac:spMkLst>
        </pc:spChg>
        <pc:spChg chg="mod">
          <ac:chgData name="Leonard Walletzký" userId="5c6479d8-24c8-4ca4-a5c7-fde0682a328a" providerId="ADAL" clId="{811E8197-BA44-4189-948F-DA86B6803513}" dt="2023-02-27T10:29:07.653" v="80"/>
          <ac:spMkLst>
            <pc:docMk/>
            <pc:sldMk cId="2535936140" sldId="264"/>
            <ac:spMk id="6" creationId="{00000000-0000-0000-0000-000000000000}"/>
          </ac:spMkLst>
        </pc:spChg>
        <pc:spChg chg="mod">
          <ac:chgData name="Leonard Walletzký" userId="5c6479d8-24c8-4ca4-a5c7-fde0682a328a" providerId="ADAL" clId="{811E8197-BA44-4189-948F-DA86B6803513}" dt="2023-02-27T10:29:07.669" v="86" actId="790"/>
          <ac:spMkLst>
            <pc:docMk/>
            <pc:sldMk cId="2535936140" sldId="264"/>
            <ac:spMk id="7" creationId="{00000000-0000-0000-0000-000000000000}"/>
          </ac:spMkLst>
        </pc:spChg>
        <pc:spChg chg="mod">
          <ac:chgData name="Leonard Walletzký" userId="5c6479d8-24c8-4ca4-a5c7-fde0682a328a" providerId="ADAL" clId="{811E8197-BA44-4189-948F-DA86B6803513}" dt="2023-02-27T10:29:07.653" v="81" actId="790"/>
          <ac:spMkLst>
            <pc:docMk/>
            <pc:sldMk cId="2535936140" sldId="264"/>
            <ac:spMk id="9" creationId="{00000000-0000-0000-0000-000000000000}"/>
          </ac:spMkLst>
        </pc:spChg>
        <pc:graphicFrameChg chg="mod">
          <ac:chgData name="Leonard Walletzký" userId="5c6479d8-24c8-4ca4-a5c7-fde0682a328a" providerId="ADAL" clId="{811E8197-BA44-4189-948F-DA86B6803513}" dt="2023-02-27T10:29:07.669" v="85"/>
          <ac:graphicFrameMkLst>
            <pc:docMk/>
            <pc:sldMk cId="2535936140" sldId="264"/>
            <ac:graphicFrameMk id="8" creationId="{00000000-0000-0000-0000-000000000000}"/>
          </ac:graphicFrameMkLst>
        </pc:graphicFrameChg>
      </pc:sldChg>
      <pc:sldChg chg="modSp mod modNotes">
        <pc:chgData name="Leonard Walletzký" userId="5c6479d8-24c8-4ca4-a5c7-fde0682a328a" providerId="ADAL" clId="{811E8197-BA44-4189-948F-DA86B6803513}" dt="2023-02-27T10:29:07.684" v="95" actId="790"/>
        <pc:sldMkLst>
          <pc:docMk/>
          <pc:sldMk cId="2615577740" sldId="265"/>
        </pc:sldMkLst>
        <pc:spChg chg="mod">
          <ac:chgData name="Leonard Walletzký" userId="5c6479d8-24c8-4ca4-a5c7-fde0682a328a" providerId="ADAL" clId="{811E8197-BA44-4189-948F-DA86B6803513}" dt="2023-02-27T10:29:07.669" v="90" actId="790"/>
          <ac:spMkLst>
            <pc:docMk/>
            <pc:sldMk cId="2615577740" sldId="265"/>
            <ac:spMk id="4" creationId="{00000000-0000-0000-0000-000000000000}"/>
          </ac:spMkLst>
        </pc:spChg>
        <pc:spChg chg="mod">
          <ac:chgData name="Leonard Walletzký" userId="5c6479d8-24c8-4ca4-a5c7-fde0682a328a" providerId="ADAL" clId="{811E8197-BA44-4189-948F-DA86B6803513}" dt="2023-02-27T10:29:07.669" v="92" actId="790"/>
          <ac:spMkLst>
            <pc:docMk/>
            <pc:sldMk cId="2615577740" sldId="265"/>
            <ac:spMk id="6" creationId="{00000000-0000-0000-0000-000000000000}"/>
          </ac:spMkLst>
        </pc:spChg>
        <pc:spChg chg="mod">
          <ac:chgData name="Leonard Walletzký" userId="5c6479d8-24c8-4ca4-a5c7-fde0682a328a" providerId="ADAL" clId="{811E8197-BA44-4189-948F-DA86B6803513}" dt="2023-02-27T10:29:07.669" v="91" actId="790"/>
          <ac:spMkLst>
            <pc:docMk/>
            <pc:sldMk cId="2615577740" sldId="265"/>
            <ac:spMk id="7" creationId="{00000000-0000-0000-0000-000000000000}"/>
          </ac:spMkLst>
        </pc:spChg>
        <pc:spChg chg="mod">
          <ac:chgData name="Leonard Walletzký" userId="5c6479d8-24c8-4ca4-a5c7-fde0682a328a" providerId="ADAL" clId="{811E8197-BA44-4189-948F-DA86B6803513}" dt="2023-02-27T10:29:07.669" v="93" actId="790"/>
          <ac:spMkLst>
            <pc:docMk/>
            <pc:sldMk cId="2615577740" sldId="265"/>
            <ac:spMk id="8" creationId="{00000000-0000-0000-0000-000000000000}"/>
          </ac:spMkLst>
        </pc:spChg>
        <pc:spChg chg="mod">
          <ac:chgData name="Leonard Walletzký" userId="5c6479d8-24c8-4ca4-a5c7-fde0682a328a" providerId="ADAL" clId="{811E8197-BA44-4189-948F-DA86B6803513}" dt="2023-02-27T10:29:07.669" v="89" actId="790"/>
          <ac:spMkLst>
            <pc:docMk/>
            <pc:sldMk cId="2615577740" sldId="265"/>
            <ac:spMk id="9" creationId="{00000000-0000-0000-0000-000000000000}"/>
          </ac:spMkLst>
        </pc:spChg>
      </pc:sldChg>
      <pc:sldChg chg="modSp mod modNotes">
        <pc:chgData name="Leonard Walletzký" userId="5c6479d8-24c8-4ca4-a5c7-fde0682a328a" providerId="ADAL" clId="{811E8197-BA44-4189-948F-DA86B6803513}" dt="2023-02-27T10:29:07.684" v="101" actId="790"/>
        <pc:sldMkLst>
          <pc:docMk/>
          <pc:sldMk cId="4217847547" sldId="266"/>
        </pc:sldMkLst>
        <pc:spChg chg="mod">
          <ac:chgData name="Leonard Walletzký" userId="5c6479d8-24c8-4ca4-a5c7-fde0682a328a" providerId="ADAL" clId="{811E8197-BA44-4189-948F-DA86B6803513}" dt="2023-02-27T10:29:07.684" v="97" actId="790"/>
          <ac:spMkLst>
            <pc:docMk/>
            <pc:sldMk cId="4217847547" sldId="266"/>
            <ac:spMk id="4" creationId="{00000000-0000-0000-0000-000000000000}"/>
          </ac:spMkLst>
        </pc:spChg>
        <pc:spChg chg="mod">
          <ac:chgData name="Leonard Walletzký" userId="5c6479d8-24c8-4ca4-a5c7-fde0682a328a" providerId="ADAL" clId="{811E8197-BA44-4189-948F-DA86B6803513}" dt="2023-02-27T10:29:07.684" v="99" actId="790"/>
          <ac:spMkLst>
            <pc:docMk/>
            <pc:sldMk cId="4217847547" sldId="266"/>
            <ac:spMk id="8" creationId="{00000000-0000-0000-0000-000000000000}"/>
          </ac:spMkLst>
        </pc:spChg>
        <pc:spChg chg="mod">
          <ac:chgData name="Leonard Walletzký" userId="5c6479d8-24c8-4ca4-a5c7-fde0682a328a" providerId="ADAL" clId="{811E8197-BA44-4189-948F-DA86B6803513}" dt="2023-02-27T10:29:07.684" v="98"/>
          <ac:spMkLst>
            <pc:docMk/>
            <pc:sldMk cId="4217847547" sldId="266"/>
            <ac:spMk id="11" creationId="{00000000-0000-0000-0000-000000000000}"/>
          </ac:spMkLst>
        </pc:spChg>
        <pc:spChg chg="mod">
          <ac:chgData name="Leonard Walletzký" userId="5c6479d8-24c8-4ca4-a5c7-fde0682a328a" providerId="ADAL" clId="{811E8197-BA44-4189-948F-DA86B6803513}" dt="2023-02-27T10:29:07.684" v="96" actId="790"/>
          <ac:spMkLst>
            <pc:docMk/>
            <pc:sldMk cId="4217847547" sldId="266"/>
            <ac:spMk id="16" creationId="{00000000-0000-0000-0000-000000000000}"/>
          </ac:spMkLst>
        </pc:spChg>
      </pc:sldChg>
      <pc:sldChg chg="modSp mod modNotes">
        <pc:chgData name="Leonard Walletzký" userId="5c6479d8-24c8-4ca4-a5c7-fde0682a328a" providerId="ADAL" clId="{811E8197-BA44-4189-948F-DA86B6803513}" dt="2023-02-27T10:29:07.704" v="118" actId="790"/>
        <pc:sldMkLst>
          <pc:docMk/>
          <pc:sldMk cId="1713770591" sldId="267"/>
        </pc:sldMkLst>
        <pc:spChg chg="mod">
          <ac:chgData name="Leonard Walletzký" userId="5c6479d8-24c8-4ca4-a5c7-fde0682a328a" providerId="ADAL" clId="{811E8197-BA44-4189-948F-DA86B6803513}" dt="2023-02-27T10:29:07.700" v="104" actId="790"/>
          <ac:spMkLst>
            <pc:docMk/>
            <pc:sldMk cId="1713770591" sldId="267"/>
            <ac:spMk id="4" creationId="{00000000-0000-0000-0000-000000000000}"/>
          </ac:spMkLst>
        </pc:spChg>
        <pc:spChg chg="mod">
          <ac:chgData name="Leonard Walletzký" userId="5c6479d8-24c8-4ca4-a5c7-fde0682a328a" providerId="ADAL" clId="{811E8197-BA44-4189-948F-DA86B6803513}" dt="2023-02-27T10:29:07.704" v="105"/>
          <ac:spMkLst>
            <pc:docMk/>
            <pc:sldMk cId="1713770591" sldId="267"/>
            <ac:spMk id="7" creationId="{00000000-0000-0000-0000-000000000000}"/>
          </ac:spMkLst>
        </pc:spChg>
        <pc:spChg chg="mod">
          <ac:chgData name="Leonard Walletzký" userId="5c6479d8-24c8-4ca4-a5c7-fde0682a328a" providerId="ADAL" clId="{811E8197-BA44-4189-948F-DA86B6803513}" dt="2023-02-27T10:29:07.704" v="106"/>
          <ac:spMkLst>
            <pc:docMk/>
            <pc:sldMk cId="1713770591" sldId="267"/>
            <ac:spMk id="8" creationId="{00000000-0000-0000-0000-000000000000}"/>
          </ac:spMkLst>
        </pc:spChg>
        <pc:spChg chg="mod">
          <ac:chgData name="Leonard Walletzký" userId="5c6479d8-24c8-4ca4-a5c7-fde0682a328a" providerId="ADAL" clId="{811E8197-BA44-4189-948F-DA86B6803513}" dt="2023-02-27T10:29:07.684" v="102"/>
          <ac:spMkLst>
            <pc:docMk/>
            <pc:sldMk cId="1713770591" sldId="267"/>
            <ac:spMk id="9" creationId="{00000000-0000-0000-0000-000000000000}"/>
          </ac:spMkLst>
        </pc:spChg>
        <pc:spChg chg="mod">
          <ac:chgData name="Leonard Walletzký" userId="5c6479d8-24c8-4ca4-a5c7-fde0682a328a" providerId="ADAL" clId="{811E8197-BA44-4189-948F-DA86B6803513}" dt="2023-02-27T10:29:07.704" v="107"/>
          <ac:spMkLst>
            <pc:docMk/>
            <pc:sldMk cId="1713770591" sldId="267"/>
            <ac:spMk id="10" creationId="{00000000-0000-0000-0000-000000000000}"/>
          </ac:spMkLst>
        </pc:spChg>
        <pc:spChg chg="mod">
          <ac:chgData name="Leonard Walletzký" userId="5c6479d8-24c8-4ca4-a5c7-fde0682a328a" providerId="ADAL" clId="{811E8197-BA44-4189-948F-DA86B6803513}" dt="2023-02-27T10:29:07.704" v="108"/>
          <ac:spMkLst>
            <pc:docMk/>
            <pc:sldMk cId="1713770591" sldId="267"/>
            <ac:spMk id="11" creationId="{00000000-0000-0000-0000-000000000000}"/>
          </ac:spMkLst>
        </pc:spChg>
        <pc:spChg chg="mod">
          <ac:chgData name="Leonard Walletzký" userId="5c6479d8-24c8-4ca4-a5c7-fde0682a328a" providerId="ADAL" clId="{811E8197-BA44-4189-948F-DA86B6803513}" dt="2023-02-27T10:29:07.704" v="109"/>
          <ac:spMkLst>
            <pc:docMk/>
            <pc:sldMk cId="1713770591" sldId="267"/>
            <ac:spMk id="14" creationId="{00000000-0000-0000-0000-000000000000}"/>
          </ac:spMkLst>
        </pc:spChg>
        <pc:spChg chg="mod">
          <ac:chgData name="Leonard Walletzký" userId="5c6479d8-24c8-4ca4-a5c7-fde0682a328a" providerId="ADAL" clId="{811E8197-BA44-4189-948F-DA86B6803513}" dt="2023-02-27T10:29:07.704" v="110"/>
          <ac:spMkLst>
            <pc:docMk/>
            <pc:sldMk cId="1713770591" sldId="267"/>
            <ac:spMk id="16" creationId="{00000000-0000-0000-0000-000000000000}"/>
          </ac:spMkLst>
        </pc:spChg>
        <pc:spChg chg="mod">
          <ac:chgData name="Leonard Walletzký" userId="5c6479d8-24c8-4ca4-a5c7-fde0682a328a" providerId="ADAL" clId="{811E8197-BA44-4189-948F-DA86B6803513}" dt="2023-02-27T10:29:07.704" v="111"/>
          <ac:spMkLst>
            <pc:docMk/>
            <pc:sldMk cId="1713770591" sldId="267"/>
            <ac:spMk id="17" creationId="{00000000-0000-0000-0000-000000000000}"/>
          </ac:spMkLst>
        </pc:spChg>
        <pc:spChg chg="mod">
          <ac:chgData name="Leonard Walletzký" userId="5c6479d8-24c8-4ca4-a5c7-fde0682a328a" providerId="ADAL" clId="{811E8197-BA44-4189-948F-DA86B6803513}" dt="2023-02-27T10:29:07.704" v="112"/>
          <ac:spMkLst>
            <pc:docMk/>
            <pc:sldMk cId="1713770591" sldId="267"/>
            <ac:spMk id="18" creationId="{00000000-0000-0000-0000-000000000000}"/>
          </ac:spMkLst>
        </pc:spChg>
        <pc:spChg chg="mod">
          <ac:chgData name="Leonard Walletzký" userId="5c6479d8-24c8-4ca4-a5c7-fde0682a328a" providerId="ADAL" clId="{811E8197-BA44-4189-948F-DA86B6803513}" dt="2023-02-27T10:29:07.704" v="113"/>
          <ac:spMkLst>
            <pc:docMk/>
            <pc:sldMk cId="1713770591" sldId="267"/>
            <ac:spMk id="19" creationId="{00000000-0000-0000-0000-000000000000}"/>
          </ac:spMkLst>
        </pc:spChg>
        <pc:spChg chg="mod">
          <ac:chgData name="Leonard Walletzký" userId="5c6479d8-24c8-4ca4-a5c7-fde0682a328a" providerId="ADAL" clId="{811E8197-BA44-4189-948F-DA86B6803513}" dt="2023-02-27T10:29:07.704" v="114"/>
          <ac:spMkLst>
            <pc:docMk/>
            <pc:sldMk cId="1713770591" sldId="267"/>
            <ac:spMk id="20" creationId="{00000000-0000-0000-0000-000000000000}"/>
          </ac:spMkLst>
        </pc:spChg>
        <pc:spChg chg="mod">
          <ac:chgData name="Leonard Walletzký" userId="5c6479d8-24c8-4ca4-a5c7-fde0682a328a" providerId="ADAL" clId="{811E8197-BA44-4189-948F-DA86B6803513}" dt="2023-02-27T10:29:07.704" v="115"/>
          <ac:spMkLst>
            <pc:docMk/>
            <pc:sldMk cId="1713770591" sldId="267"/>
            <ac:spMk id="21" creationId="{00000000-0000-0000-0000-000000000000}"/>
          </ac:spMkLst>
        </pc:spChg>
        <pc:spChg chg="mod">
          <ac:chgData name="Leonard Walletzký" userId="5c6479d8-24c8-4ca4-a5c7-fde0682a328a" providerId="ADAL" clId="{811E8197-BA44-4189-948F-DA86B6803513}" dt="2023-02-27T10:29:07.704" v="116" actId="790"/>
          <ac:spMkLst>
            <pc:docMk/>
            <pc:sldMk cId="1713770591" sldId="267"/>
            <ac:spMk id="22" creationId="{00000000-0000-0000-0000-000000000000}"/>
          </ac:spMkLst>
        </pc:spChg>
        <pc:spChg chg="mod">
          <ac:chgData name="Leonard Walletzký" userId="5c6479d8-24c8-4ca4-a5c7-fde0682a328a" providerId="ADAL" clId="{811E8197-BA44-4189-948F-DA86B6803513}" dt="2023-02-27T10:29:07.684" v="103" actId="790"/>
          <ac:spMkLst>
            <pc:docMk/>
            <pc:sldMk cId="1713770591" sldId="267"/>
            <ac:spMk id="23" creationId="{00000000-0000-0000-0000-000000000000}"/>
          </ac:spMkLst>
        </pc:spChg>
      </pc:sldChg>
      <pc:sldChg chg="modSp mod modNotes">
        <pc:chgData name="Leonard Walletzký" userId="5c6479d8-24c8-4ca4-a5c7-fde0682a328a" providerId="ADAL" clId="{811E8197-BA44-4189-948F-DA86B6803513}" dt="2023-02-27T10:29:07.716" v="124" actId="790"/>
        <pc:sldMkLst>
          <pc:docMk/>
          <pc:sldMk cId="3311657241" sldId="268"/>
        </pc:sldMkLst>
        <pc:spChg chg="mod">
          <ac:chgData name="Leonard Walletzký" userId="5c6479d8-24c8-4ca4-a5c7-fde0682a328a" providerId="ADAL" clId="{811E8197-BA44-4189-948F-DA86B6803513}" dt="2023-02-27T10:29:07.716" v="120" actId="790"/>
          <ac:spMkLst>
            <pc:docMk/>
            <pc:sldMk cId="3311657241" sldId="268"/>
            <ac:spMk id="4" creationId="{00000000-0000-0000-0000-000000000000}"/>
          </ac:spMkLst>
        </pc:spChg>
        <pc:spChg chg="mod">
          <ac:chgData name="Leonard Walletzký" userId="5c6479d8-24c8-4ca4-a5c7-fde0682a328a" providerId="ADAL" clId="{811E8197-BA44-4189-948F-DA86B6803513}" dt="2023-02-27T10:29:07.716" v="121" actId="790"/>
          <ac:spMkLst>
            <pc:docMk/>
            <pc:sldMk cId="3311657241" sldId="268"/>
            <ac:spMk id="5" creationId="{00000000-0000-0000-0000-000000000000}"/>
          </ac:spMkLst>
        </pc:spChg>
        <pc:spChg chg="mod">
          <ac:chgData name="Leonard Walletzký" userId="5c6479d8-24c8-4ca4-a5c7-fde0682a328a" providerId="ADAL" clId="{811E8197-BA44-4189-948F-DA86B6803513}" dt="2023-02-27T10:29:07.716" v="119" actId="790"/>
          <ac:spMkLst>
            <pc:docMk/>
            <pc:sldMk cId="3311657241" sldId="268"/>
            <ac:spMk id="33" creationId="{00000000-0000-0000-0000-000000000000}"/>
          </ac:spMkLst>
        </pc:spChg>
        <pc:spChg chg="mod">
          <ac:chgData name="Leonard Walletzký" userId="5c6479d8-24c8-4ca4-a5c7-fde0682a328a" providerId="ADAL" clId="{811E8197-BA44-4189-948F-DA86B6803513}" dt="2023-02-27T10:29:07.716" v="122"/>
          <ac:spMkLst>
            <pc:docMk/>
            <pc:sldMk cId="3311657241" sldId="268"/>
            <ac:spMk id="51" creationId="{00000000-0000-0000-0000-000000000000}"/>
          </ac:spMkLst>
        </pc:spChg>
      </pc:sldChg>
      <pc:sldChg chg="modSp mod modNotes">
        <pc:chgData name="Leonard Walletzký" userId="5c6479d8-24c8-4ca4-a5c7-fde0682a328a" providerId="ADAL" clId="{811E8197-BA44-4189-948F-DA86B6803513}" dt="2023-02-27T10:29:08.051" v="136" actId="790"/>
        <pc:sldMkLst>
          <pc:docMk/>
          <pc:sldMk cId="3096350111" sldId="269"/>
        </pc:sldMkLst>
        <pc:spChg chg="mod">
          <ac:chgData name="Leonard Walletzký" userId="5c6479d8-24c8-4ca4-a5c7-fde0682a328a" providerId="ADAL" clId="{811E8197-BA44-4189-948F-DA86B6803513}" dt="2023-02-27T10:29:08.051" v="133" actId="790"/>
          <ac:spMkLst>
            <pc:docMk/>
            <pc:sldMk cId="3096350111" sldId="269"/>
            <ac:spMk id="4" creationId="{00000000-0000-0000-0000-000000000000}"/>
          </ac:spMkLst>
        </pc:spChg>
        <pc:spChg chg="mod">
          <ac:chgData name="Leonard Walletzký" userId="5c6479d8-24c8-4ca4-a5c7-fde0682a328a" providerId="ADAL" clId="{811E8197-BA44-4189-948F-DA86B6803513}" dt="2023-02-27T10:29:08.051" v="134" actId="790"/>
          <ac:spMkLst>
            <pc:docMk/>
            <pc:sldMk cId="3096350111" sldId="269"/>
            <ac:spMk id="8" creationId="{00000000-0000-0000-0000-000000000000}"/>
          </ac:spMkLst>
        </pc:spChg>
        <pc:spChg chg="mod">
          <ac:chgData name="Leonard Walletzký" userId="5c6479d8-24c8-4ca4-a5c7-fde0682a328a" providerId="ADAL" clId="{811E8197-BA44-4189-948F-DA86B6803513}" dt="2023-02-27T10:29:08.051" v="132" actId="790"/>
          <ac:spMkLst>
            <pc:docMk/>
            <pc:sldMk cId="3096350111" sldId="269"/>
            <ac:spMk id="31" creationId="{00000000-0000-0000-0000-000000000000}"/>
          </ac:spMkLst>
        </pc:spChg>
        <pc:graphicFrameChg chg="mod">
          <ac:chgData name="Leonard Walletzký" userId="5c6479d8-24c8-4ca4-a5c7-fde0682a328a" providerId="ADAL" clId="{811E8197-BA44-4189-948F-DA86B6803513}" dt="2023-02-27T10:29:08.035" v="131"/>
          <ac:graphicFrameMkLst>
            <pc:docMk/>
            <pc:sldMk cId="3096350111" sldId="269"/>
            <ac:graphicFrameMk id="28" creationId="{00000000-0000-0000-0000-000000000000}"/>
          </ac:graphicFrameMkLst>
        </pc:graphicFrameChg>
      </pc:sldChg>
      <pc:sldChg chg="modSp mod modNotes">
        <pc:chgData name="Leonard Walletzký" userId="5c6479d8-24c8-4ca4-a5c7-fde0682a328a" providerId="ADAL" clId="{811E8197-BA44-4189-948F-DA86B6803513}" dt="2023-02-27T10:29:08.066" v="143" actId="790"/>
        <pc:sldMkLst>
          <pc:docMk/>
          <pc:sldMk cId="334622485" sldId="270"/>
        </pc:sldMkLst>
        <pc:spChg chg="mod">
          <ac:chgData name="Leonard Walletzký" userId="5c6479d8-24c8-4ca4-a5c7-fde0682a328a" providerId="ADAL" clId="{811E8197-BA44-4189-948F-DA86B6803513}" dt="2023-02-27T10:29:08.051" v="137" actId="790"/>
          <ac:spMkLst>
            <pc:docMk/>
            <pc:sldMk cId="334622485" sldId="270"/>
            <ac:spMk id="4" creationId="{00000000-0000-0000-0000-000000000000}"/>
          </ac:spMkLst>
        </pc:spChg>
        <pc:spChg chg="mod">
          <ac:chgData name="Leonard Walletzký" userId="5c6479d8-24c8-4ca4-a5c7-fde0682a328a" providerId="ADAL" clId="{811E8197-BA44-4189-948F-DA86B6803513}" dt="2023-02-27T10:29:08.051" v="138" actId="790"/>
          <ac:spMkLst>
            <pc:docMk/>
            <pc:sldMk cId="334622485" sldId="270"/>
            <ac:spMk id="5" creationId="{00000000-0000-0000-0000-000000000000}"/>
          </ac:spMkLst>
        </pc:spChg>
        <pc:spChg chg="mod">
          <ac:chgData name="Leonard Walletzký" userId="5c6479d8-24c8-4ca4-a5c7-fde0682a328a" providerId="ADAL" clId="{811E8197-BA44-4189-948F-DA86B6803513}" dt="2023-02-27T10:29:08.066" v="139"/>
          <ac:spMkLst>
            <pc:docMk/>
            <pc:sldMk cId="334622485" sldId="270"/>
            <ac:spMk id="10" creationId="{00000000-0000-0000-0000-000000000000}"/>
          </ac:spMkLst>
        </pc:spChg>
        <pc:spChg chg="mod">
          <ac:chgData name="Leonard Walletzký" userId="5c6479d8-24c8-4ca4-a5c7-fde0682a328a" providerId="ADAL" clId="{811E8197-BA44-4189-948F-DA86B6803513}" dt="2023-02-27T10:29:08.066" v="140"/>
          <ac:spMkLst>
            <pc:docMk/>
            <pc:sldMk cId="334622485" sldId="270"/>
            <ac:spMk id="12" creationId="{00000000-0000-0000-0000-000000000000}"/>
          </ac:spMkLst>
        </pc:spChg>
        <pc:spChg chg="mod">
          <ac:chgData name="Leonard Walletzký" userId="5c6479d8-24c8-4ca4-a5c7-fde0682a328a" providerId="ADAL" clId="{811E8197-BA44-4189-948F-DA86B6803513}" dt="2023-02-27T10:29:08.066" v="141" actId="790"/>
          <ac:spMkLst>
            <pc:docMk/>
            <pc:sldMk cId="334622485" sldId="270"/>
            <ac:spMk id="13" creationId="{00000000-0000-0000-0000-000000000000}"/>
          </ac:spMkLst>
        </pc:spChg>
      </pc:sldChg>
      <pc:sldChg chg="modSp mod modNotes">
        <pc:chgData name="Leonard Walletzký" userId="5c6479d8-24c8-4ca4-a5c7-fde0682a328a" providerId="ADAL" clId="{811E8197-BA44-4189-948F-DA86B6803513}" dt="2023-02-27T10:29:08.082" v="151" actId="790"/>
        <pc:sldMkLst>
          <pc:docMk/>
          <pc:sldMk cId="1281957302" sldId="271"/>
        </pc:sldMkLst>
        <pc:spChg chg="mod">
          <ac:chgData name="Leonard Walletzký" userId="5c6479d8-24c8-4ca4-a5c7-fde0682a328a" providerId="ADAL" clId="{811E8197-BA44-4189-948F-DA86B6803513}" dt="2023-02-27T10:29:08.066" v="145" actId="790"/>
          <ac:spMkLst>
            <pc:docMk/>
            <pc:sldMk cId="1281957302" sldId="271"/>
            <ac:spMk id="4" creationId="{00000000-0000-0000-0000-000000000000}"/>
          </ac:spMkLst>
        </pc:spChg>
        <pc:spChg chg="mod">
          <ac:chgData name="Leonard Walletzký" userId="5c6479d8-24c8-4ca4-a5c7-fde0682a328a" providerId="ADAL" clId="{811E8197-BA44-4189-948F-DA86B6803513}" dt="2023-02-27T10:29:08.066" v="146" actId="790"/>
          <ac:spMkLst>
            <pc:docMk/>
            <pc:sldMk cId="1281957302" sldId="271"/>
            <ac:spMk id="5" creationId="{00000000-0000-0000-0000-000000000000}"/>
          </ac:spMkLst>
        </pc:spChg>
        <pc:spChg chg="mod">
          <ac:chgData name="Leonard Walletzký" userId="5c6479d8-24c8-4ca4-a5c7-fde0682a328a" providerId="ADAL" clId="{811E8197-BA44-4189-948F-DA86B6803513}" dt="2023-02-27T10:29:08.066" v="144" actId="790"/>
          <ac:spMkLst>
            <pc:docMk/>
            <pc:sldMk cId="1281957302" sldId="271"/>
            <ac:spMk id="16" creationId="{00000000-0000-0000-0000-000000000000}"/>
          </ac:spMkLst>
        </pc:spChg>
        <pc:graphicFrameChg chg="mod">
          <ac:chgData name="Leonard Walletzký" userId="5c6479d8-24c8-4ca4-a5c7-fde0682a328a" providerId="ADAL" clId="{811E8197-BA44-4189-948F-DA86B6803513}" dt="2023-02-27T10:29:08.082" v="149"/>
          <ac:graphicFrameMkLst>
            <pc:docMk/>
            <pc:sldMk cId="1281957302" sldId="271"/>
            <ac:graphicFrameMk id="15" creationId="{00000000-0000-0000-0000-000000000000}"/>
          </ac:graphicFrameMkLst>
        </pc:graphicFrameChg>
      </pc:sldChg>
      <pc:sldChg chg="modSp mod modNotes">
        <pc:chgData name="Leonard Walletzký" userId="5c6479d8-24c8-4ca4-a5c7-fde0682a328a" providerId="ADAL" clId="{811E8197-BA44-4189-948F-DA86B6803513}" dt="2023-02-27T10:29:08.380" v="165" actId="790"/>
        <pc:sldMkLst>
          <pc:docMk/>
          <pc:sldMk cId="498565394" sldId="272"/>
        </pc:sldMkLst>
        <pc:spChg chg="mod">
          <ac:chgData name="Leonard Walletzký" userId="5c6479d8-24c8-4ca4-a5c7-fde0682a328a" providerId="ADAL" clId="{811E8197-BA44-4189-948F-DA86B6803513}" dt="2023-02-27T10:29:08.380" v="163"/>
          <ac:spMkLst>
            <pc:docMk/>
            <pc:sldMk cId="498565394" sldId="272"/>
            <ac:spMk id="2" creationId="{00000000-0000-0000-0000-000000000000}"/>
          </ac:spMkLst>
        </pc:spChg>
        <pc:spChg chg="mod">
          <ac:chgData name="Leonard Walletzký" userId="5c6479d8-24c8-4ca4-a5c7-fde0682a328a" providerId="ADAL" clId="{811E8197-BA44-4189-948F-DA86B6803513}" dt="2023-02-27T10:29:08.364" v="160" actId="790"/>
          <ac:spMkLst>
            <pc:docMk/>
            <pc:sldMk cId="498565394" sldId="272"/>
            <ac:spMk id="4" creationId="{00000000-0000-0000-0000-000000000000}"/>
          </ac:spMkLst>
        </pc:spChg>
        <pc:spChg chg="mod">
          <ac:chgData name="Leonard Walletzký" userId="5c6479d8-24c8-4ca4-a5c7-fde0682a328a" providerId="ADAL" clId="{811E8197-BA44-4189-948F-DA86B6803513}" dt="2023-02-27T10:29:08.380" v="161" actId="790"/>
          <ac:spMkLst>
            <pc:docMk/>
            <pc:sldMk cId="498565394" sldId="272"/>
            <ac:spMk id="5" creationId="{00000000-0000-0000-0000-000000000000}"/>
          </ac:spMkLst>
        </pc:spChg>
        <pc:spChg chg="mod">
          <ac:chgData name="Leonard Walletzký" userId="5c6479d8-24c8-4ca4-a5c7-fde0682a328a" providerId="ADAL" clId="{811E8197-BA44-4189-948F-DA86B6803513}" dt="2023-02-27T10:29:08.380" v="162" actId="790"/>
          <ac:spMkLst>
            <pc:docMk/>
            <pc:sldMk cId="498565394" sldId="272"/>
            <ac:spMk id="8" creationId="{00000000-0000-0000-0000-000000000000}"/>
          </ac:spMkLst>
        </pc:spChg>
        <pc:spChg chg="mod">
          <ac:chgData name="Leonard Walletzký" userId="5c6479d8-24c8-4ca4-a5c7-fde0682a328a" providerId="ADAL" clId="{811E8197-BA44-4189-948F-DA86B6803513}" dt="2023-02-27T10:29:08.364" v="159" actId="790"/>
          <ac:spMkLst>
            <pc:docMk/>
            <pc:sldMk cId="498565394" sldId="272"/>
            <ac:spMk id="9" creationId="{00000000-0000-0000-0000-000000000000}"/>
          </ac:spMkLst>
        </pc:spChg>
        <pc:graphicFrameChg chg="mod">
          <ac:chgData name="Leonard Walletzký" userId="5c6479d8-24c8-4ca4-a5c7-fde0682a328a" providerId="ADAL" clId="{811E8197-BA44-4189-948F-DA86B6803513}" dt="2023-02-27T10:29:08.364" v="158"/>
          <ac:graphicFrameMkLst>
            <pc:docMk/>
            <pc:sldMk cId="498565394" sldId="272"/>
            <ac:graphicFrameMk id="7" creationId="{00000000-0000-0000-0000-000000000000}"/>
          </ac:graphicFrameMkLst>
        </pc:graphicFrameChg>
      </pc:sldChg>
      <pc:sldChg chg="modSp mod modNotes">
        <pc:chgData name="Leonard Walletzký" userId="5c6479d8-24c8-4ca4-a5c7-fde0682a328a" providerId="ADAL" clId="{811E8197-BA44-4189-948F-DA86B6803513}" dt="2023-02-27T10:29:08.965" v="178" actId="790"/>
        <pc:sldMkLst>
          <pc:docMk/>
          <pc:sldMk cId="1502361747" sldId="273"/>
        </pc:sldMkLst>
        <pc:spChg chg="mod">
          <ac:chgData name="Leonard Walletzký" userId="5c6479d8-24c8-4ca4-a5c7-fde0682a328a" providerId="ADAL" clId="{811E8197-BA44-4189-948F-DA86B6803513}" dt="2023-02-27T10:29:08.949" v="175" actId="790"/>
          <ac:spMkLst>
            <pc:docMk/>
            <pc:sldMk cId="1502361747" sldId="273"/>
            <ac:spMk id="4" creationId="{00000000-0000-0000-0000-000000000000}"/>
          </ac:spMkLst>
        </pc:spChg>
        <pc:spChg chg="mod">
          <ac:chgData name="Leonard Walletzký" userId="5c6479d8-24c8-4ca4-a5c7-fde0682a328a" providerId="ADAL" clId="{811E8197-BA44-4189-948F-DA86B6803513}" dt="2023-02-27T10:29:08.949" v="176" actId="790"/>
          <ac:spMkLst>
            <pc:docMk/>
            <pc:sldMk cId="1502361747" sldId="273"/>
            <ac:spMk id="9" creationId="{00000000-0000-0000-0000-000000000000}"/>
          </ac:spMkLst>
        </pc:spChg>
        <pc:spChg chg="mod">
          <ac:chgData name="Leonard Walletzký" userId="5c6479d8-24c8-4ca4-a5c7-fde0682a328a" providerId="ADAL" clId="{811E8197-BA44-4189-948F-DA86B6803513}" dt="2023-02-27T10:29:08.949" v="174" actId="790"/>
          <ac:spMkLst>
            <pc:docMk/>
            <pc:sldMk cId="1502361747" sldId="273"/>
            <ac:spMk id="15" creationId="{00000000-0000-0000-0000-000000000000}"/>
          </ac:spMkLst>
        </pc:spChg>
        <pc:graphicFrameChg chg="mod">
          <ac:chgData name="Leonard Walletzký" userId="5c6479d8-24c8-4ca4-a5c7-fde0682a328a" providerId="ADAL" clId="{811E8197-BA44-4189-948F-DA86B6803513}" dt="2023-02-27T10:29:08.898" v="173"/>
          <ac:graphicFrameMkLst>
            <pc:docMk/>
            <pc:sldMk cId="1502361747" sldId="273"/>
            <ac:graphicFrameMk id="8" creationId="{00000000-0000-0000-0000-000000000000}"/>
          </ac:graphicFrameMkLst>
        </pc:graphicFrameChg>
      </pc:sldChg>
      <pc:sldChg chg="modSp mod modNotes">
        <pc:chgData name="Leonard Walletzký" userId="5c6479d8-24c8-4ca4-a5c7-fde0682a328a" providerId="ADAL" clId="{811E8197-BA44-4189-948F-DA86B6803513}" dt="2023-02-27T10:29:09.169" v="191" actId="790"/>
        <pc:sldMkLst>
          <pc:docMk/>
          <pc:sldMk cId="3183289816" sldId="274"/>
        </pc:sldMkLst>
        <pc:spChg chg="mod">
          <ac:chgData name="Leonard Walletzký" userId="5c6479d8-24c8-4ca4-a5c7-fde0682a328a" providerId="ADAL" clId="{811E8197-BA44-4189-948F-DA86B6803513}" dt="2023-02-27T10:29:09.153" v="186" actId="790"/>
          <ac:spMkLst>
            <pc:docMk/>
            <pc:sldMk cId="3183289816" sldId="274"/>
            <ac:spMk id="4" creationId="{00000000-0000-0000-0000-000000000000}"/>
          </ac:spMkLst>
        </pc:spChg>
        <pc:spChg chg="mod">
          <ac:chgData name="Leonard Walletzký" userId="5c6479d8-24c8-4ca4-a5c7-fde0682a328a" providerId="ADAL" clId="{811E8197-BA44-4189-948F-DA86B6803513}" dt="2023-02-27T10:29:09.153" v="187"/>
          <ac:spMkLst>
            <pc:docMk/>
            <pc:sldMk cId="3183289816" sldId="274"/>
            <ac:spMk id="5" creationId="{00000000-0000-0000-0000-000000000000}"/>
          </ac:spMkLst>
        </pc:spChg>
        <pc:spChg chg="mod">
          <ac:chgData name="Leonard Walletzký" userId="5c6479d8-24c8-4ca4-a5c7-fde0682a328a" providerId="ADAL" clId="{811E8197-BA44-4189-948F-DA86B6803513}" dt="2023-02-27T10:29:09.153" v="188" actId="790"/>
          <ac:spMkLst>
            <pc:docMk/>
            <pc:sldMk cId="3183289816" sldId="274"/>
            <ac:spMk id="10" creationId="{00000000-0000-0000-0000-000000000000}"/>
          </ac:spMkLst>
        </pc:spChg>
        <pc:spChg chg="mod">
          <ac:chgData name="Leonard Walletzký" userId="5c6479d8-24c8-4ca4-a5c7-fde0682a328a" providerId="ADAL" clId="{811E8197-BA44-4189-948F-DA86B6803513}" dt="2023-02-27T10:29:09.153" v="185" actId="790"/>
          <ac:spMkLst>
            <pc:docMk/>
            <pc:sldMk cId="3183289816" sldId="274"/>
            <ac:spMk id="11" creationId="{00000000-0000-0000-0000-000000000000}"/>
          </ac:spMkLst>
        </pc:spChg>
        <pc:graphicFrameChg chg="mod">
          <ac:chgData name="Leonard Walletzký" userId="5c6479d8-24c8-4ca4-a5c7-fde0682a328a" providerId="ADAL" clId="{811E8197-BA44-4189-948F-DA86B6803513}" dt="2023-02-27T10:29:09.137" v="184"/>
          <ac:graphicFrameMkLst>
            <pc:docMk/>
            <pc:sldMk cId="3183289816" sldId="274"/>
            <ac:graphicFrameMk id="12" creationId="{00000000-0000-0000-0000-000000000000}"/>
          </ac:graphicFrameMkLst>
        </pc:graphicFrameChg>
        <pc:graphicFrameChg chg="mod">
          <ac:chgData name="Leonard Walletzký" userId="5c6479d8-24c8-4ca4-a5c7-fde0682a328a" providerId="ADAL" clId="{811E8197-BA44-4189-948F-DA86B6803513}" dt="2023-02-27T10:29:09.153" v="189"/>
          <ac:graphicFrameMkLst>
            <pc:docMk/>
            <pc:sldMk cId="3183289816" sldId="274"/>
            <ac:graphicFrameMk id="13" creationId="{00000000-0000-0000-0000-000000000000}"/>
          </ac:graphicFrameMkLst>
        </pc:graphicFrameChg>
      </pc:sldChg>
      <pc:sldChg chg="modSp mod modNotes">
        <pc:chgData name="Leonard Walletzký" userId="5c6479d8-24c8-4ca4-a5c7-fde0682a328a" providerId="ADAL" clId="{811E8197-BA44-4189-948F-DA86B6803513}" dt="2023-02-27T10:29:09.294" v="200" actId="790"/>
        <pc:sldMkLst>
          <pc:docMk/>
          <pc:sldMk cId="4024106602" sldId="275"/>
        </pc:sldMkLst>
        <pc:spChg chg="mod">
          <ac:chgData name="Leonard Walletzký" userId="5c6479d8-24c8-4ca4-a5c7-fde0682a328a" providerId="ADAL" clId="{811E8197-BA44-4189-948F-DA86B6803513}" dt="2023-02-27T10:29:09.294" v="197" actId="790"/>
          <ac:spMkLst>
            <pc:docMk/>
            <pc:sldMk cId="4024106602" sldId="275"/>
            <ac:spMk id="4" creationId="{00000000-0000-0000-0000-000000000000}"/>
          </ac:spMkLst>
        </pc:spChg>
        <pc:spChg chg="mod">
          <ac:chgData name="Leonard Walletzký" userId="5c6479d8-24c8-4ca4-a5c7-fde0682a328a" providerId="ADAL" clId="{811E8197-BA44-4189-948F-DA86B6803513}" dt="2023-02-27T10:29:09.294" v="198" actId="790"/>
          <ac:spMkLst>
            <pc:docMk/>
            <pc:sldMk cId="4024106602" sldId="275"/>
            <ac:spMk id="6" creationId="{00000000-0000-0000-0000-000000000000}"/>
          </ac:spMkLst>
        </pc:spChg>
        <pc:spChg chg="mod">
          <ac:chgData name="Leonard Walletzký" userId="5c6479d8-24c8-4ca4-a5c7-fde0682a328a" providerId="ADAL" clId="{811E8197-BA44-4189-948F-DA86B6803513}" dt="2023-02-27T10:29:09.294" v="196" actId="790"/>
          <ac:spMkLst>
            <pc:docMk/>
            <pc:sldMk cId="4024106602" sldId="275"/>
            <ac:spMk id="7" creationId="{00000000-0000-0000-0000-000000000000}"/>
          </ac:spMkLst>
        </pc:spChg>
        <pc:graphicFrameChg chg="mod">
          <ac:chgData name="Leonard Walletzký" userId="5c6479d8-24c8-4ca4-a5c7-fde0682a328a" providerId="ADAL" clId="{811E8197-BA44-4189-948F-DA86B6803513}" dt="2023-02-27T10:29:09.278" v="195"/>
          <ac:graphicFrameMkLst>
            <pc:docMk/>
            <pc:sldMk cId="4024106602" sldId="275"/>
            <ac:graphicFrameMk id="5" creationId="{00000000-0000-0000-0000-000000000000}"/>
          </ac:graphicFrameMkLst>
        </pc:graphicFrameChg>
      </pc:sldChg>
      <pc:sldChg chg="modSp mod modNotes">
        <pc:chgData name="Leonard Walletzký" userId="5c6479d8-24c8-4ca4-a5c7-fde0682a328a" providerId="ADAL" clId="{811E8197-BA44-4189-948F-DA86B6803513}" dt="2023-02-27T10:29:09.326" v="214" actId="790"/>
        <pc:sldMkLst>
          <pc:docMk/>
          <pc:sldMk cId="3914144284" sldId="276"/>
        </pc:sldMkLst>
        <pc:spChg chg="mod">
          <ac:chgData name="Leonard Walletzký" userId="5c6479d8-24c8-4ca4-a5c7-fde0682a328a" providerId="ADAL" clId="{811E8197-BA44-4189-948F-DA86B6803513}" dt="2023-02-27T10:29:09.310" v="204" actId="790"/>
          <ac:spMkLst>
            <pc:docMk/>
            <pc:sldMk cId="3914144284" sldId="276"/>
            <ac:spMk id="4" creationId="{00000000-0000-0000-0000-000000000000}"/>
          </ac:spMkLst>
        </pc:spChg>
        <pc:spChg chg="mod">
          <ac:chgData name="Leonard Walletzký" userId="5c6479d8-24c8-4ca4-a5c7-fde0682a328a" providerId="ADAL" clId="{811E8197-BA44-4189-948F-DA86B6803513}" dt="2023-02-27T10:29:09.310" v="205" actId="790"/>
          <ac:spMkLst>
            <pc:docMk/>
            <pc:sldMk cId="3914144284" sldId="276"/>
            <ac:spMk id="5" creationId="{00000000-0000-0000-0000-000000000000}"/>
          </ac:spMkLst>
        </pc:spChg>
        <pc:spChg chg="mod">
          <ac:chgData name="Leonard Walletzký" userId="5c6479d8-24c8-4ca4-a5c7-fde0682a328a" providerId="ADAL" clId="{811E8197-BA44-4189-948F-DA86B6803513}" dt="2023-02-27T10:29:09.326" v="209"/>
          <ac:spMkLst>
            <pc:docMk/>
            <pc:sldMk cId="3914144284" sldId="276"/>
            <ac:spMk id="17" creationId="{00000000-0000-0000-0000-000000000000}"/>
          </ac:spMkLst>
        </pc:spChg>
        <pc:spChg chg="mod">
          <ac:chgData name="Leonard Walletzký" userId="5c6479d8-24c8-4ca4-a5c7-fde0682a328a" providerId="ADAL" clId="{811E8197-BA44-4189-948F-DA86B6803513}" dt="2023-02-27T10:29:09.326" v="210"/>
          <ac:spMkLst>
            <pc:docMk/>
            <pc:sldMk cId="3914144284" sldId="276"/>
            <ac:spMk id="18" creationId="{00000000-0000-0000-0000-000000000000}"/>
          </ac:spMkLst>
        </pc:spChg>
        <pc:spChg chg="mod">
          <ac:chgData name="Leonard Walletzký" userId="5c6479d8-24c8-4ca4-a5c7-fde0682a328a" providerId="ADAL" clId="{811E8197-BA44-4189-948F-DA86B6803513}" dt="2023-02-27T10:29:09.326" v="211"/>
          <ac:spMkLst>
            <pc:docMk/>
            <pc:sldMk cId="3914144284" sldId="276"/>
            <ac:spMk id="19" creationId="{00000000-0000-0000-0000-000000000000}"/>
          </ac:spMkLst>
        </pc:spChg>
        <pc:spChg chg="mod">
          <ac:chgData name="Leonard Walletzký" userId="5c6479d8-24c8-4ca4-a5c7-fde0682a328a" providerId="ADAL" clId="{811E8197-BA44-4189-948F-DA86B6803513}" dt="2023-02-27T10:29:09.326" v="212"/>
          <ac:spMkLst>
            <pc:docMk/>
            <pc:sldMk cId="3914144284" sldId="276"/>
            <ac:spMk id="20" creationId="{00000000-0000-0000-0000-000000000000}"/>
          </ac:spMkLst>
        </pc:spChg>
        <pc:spChg chg="mod">
          <ac:chgData name="Leonard Walletzký" userId="5c6479d8-24c8-4ca4-a5c7-fde0682a328a" providerId="ADAL" clId="{811E8197-BA44-4189-948F-DA86B6803513}" dt="2023-02-27T10:29:09.310" v="203" actId="790"/>
          <ac:spMkLst>
            <pc:docMk/>
            <pc:sldMk cId="3914144284" sldId="276"/>
            <ac:spMk id="26" creationId="{00000000-0000-0000-0000-000000000000}"/>
          </ac:spMkLst>
        </pc:spChg>
        <pc:graphicFrameChg chg="mod">
          <ac:chgData name="Leonard Walletzký" userId="5c6479d8-24c8-4ca4-a5c7-fde0682a328a" providerId="ADAL" clId="{811E8197-BA44-4189-948F-DA86B6803513}" dt="2023-02-27T10:29:09.310" v="202"/>
          <ac:graphicFrameMkLst>
            <pc:docMk/>
            <pc:sldMk cId="3914144284" sldId="276"/>
            <ac:graphicFrameMk id="6" creationId="{00000000-0000-0000-0000-000000000000}"/>
          </ac:graphicFrameMkLst>
        </pc:graphicFrameChg>
        <pc:graphicFrameChg chg="mod">
          <ac:chgData name="Leonard Walletzký" userId="5c6479d8-24c8-4ca4-a5c7-fde0682a328a" providerId="ADAL" clId="{811E8197-BA44-4189-948F-DA86B6803513}" dt="2023-02-27T10:29:09.326" v="208"/>
          <ac:graphicFrameMkLst>
            <pc:docMk/>
            <pc:sldMk cId="3914144284" sldId="276"/>
            <ac:graphicFrameMk id="7" creationId="{00000000-0000-0000-0000-000000000000}"/>
          </ac:graphicFrameMkLst>
        </pc:graphicFrameChg>
      </pc:sldChg>
      <pc:sldChg chg="modSp mod modNotes">
        <pc:chgData name="Leonard Walletzký" userId="5c6479d8-24c8-4ca4-a5c7-fde0682a328a" providerId="ADAL" clId="{811E8197-BA44-4189-948F-DA86B6803513}" dt="2023-02-27T10:29:09.420" v="232" actId="790"/>
        <pc:sldMkLst>
          <pc:docMk/>
          <pc:sldMk cId="102590834" sldId="277"/>
        </pc:sldMkLst>
        <pc:spChg chg="mod">
          <ac:chgData name="Leonard Walletzký" userId="5c6479d8-24c8-4ca4-a5c7-fde0682a328a" providerId="ADAL" clId="{811E8197-BA44-4189-948F-DA86B6803513}" dt="2023-02-27T10:29:09.408" v="223" actId="790"/>
          <ac:spMkLst>
            <pc:docMk/>
            <pc:sldMk cId="102590834" sldId="277"/>
            <ac:spMk id="4" creationId="{00000000-0000-0000-0000-000000000000}"/>
          </ac:spMkLst>
        </pc:spChg>
        <pc:spChg chg="mod">
          <ac:chgData name="Leonard Walletzký" userId="5c6479d8-24c8-4ca4-a5c7-fde0682a328a" providerId="ADAL" clId="{811E8197-BA44-4189-948F-DA86B6803513}" dt="2023-02-27T10:29:09.408" v="224" actId="790"/>
          <ac:spMkLst>
            <pc:docMk/>
            <pc:sldMk cId="102590834" sldId="277"/>
            <ac:spMk id="5" creationId="{00000000-0000-0000-0000-000000000000}"/>
          </ac:spMkLst>
        </pc:spChg>
        <pc:spChg chg="mod">
          <ac:chgData name="Leonard Walletzký" userId="5c6479d8-24c8-4ca4-a5c7-fde0682a328a" providerId="ADAL" clId="{811E8197-BA44-4189-948F-DA86B6803513}" dt="2023-02-27T10:29:09.408" v="225" actId="790"/>
          <ac:spMkLst>
            <pc:docMk/>
            <pc:sldMk cId="102590834" sldId="277"/>
            <ac:spMk id="6" creationId="{00000000-0000-0000-0000-000000000000}"/>
          </ac:spMkLst>
        </pc:spChg>
        <pc:spChg chg="mod">
          <ac:chgData name="Leonard Walletzký" userId="5c6479d8-24c8-4ca4-a5c7-fde0682a328a" providerId="ADAL" clId="{811E8197-BA44-4189-948F-DA86B6803513}" dt="2023-02-27T10:29:09.408" v="226"/>
          <ac:spMkLst>
            <pc:docMk/>
            <pc:sldMk cId="102590834" sldId="277"/>
            <ac:spMk id="10" creationId="{00000000-0000-0000-0000-000000000000}"/>
          </ac:spMkLst>
        </pc:spChg>
        <pc:spChg chg="mod">
          <ac:chgData name="Leonard Walletzký" userId="5c6479d8-24c8-4ca4-a5c7-fde0682a328a" providerId="ADAL" clId="{811E8197-BA44-4189-948F-DA86B6803513}" dt="2023-02-27T10:29:09.408" v="227"/>
          <ac:spMkLst>
            <pc:docMk/>
            <pc:sldMk cId="102590834" sldId="277"/>
            <ac:spMk id="12" creationId="{00000000-0000-0000-0000-000000000000}"/>
          </ac:spMkLst>
        </pc:spChg>
        <pc:spChg chg="mod">
          <ac:chgData name="Leonard Walletzký" userId="5c6479d8-24c8-4ca4-a5c7-fde0682a328a" providerId="ADAL" clId="{811E8197-BA44-4189-948F-DA86B6803513}" dt="2023-02-27T10:29:09.408" v="228"/>
          <ac:spMkLst>
            <pc:docMk/>
            <pc:sldMk cId="102590834" sldId="277"/>
            <ac:spMk id="13" creationId="{00000000-0000-0000-0000-000000000000}"/>
          </ac:spMkLst>
        </pc:spChg>
        <pc:spChg chg="mod">
          <ac:chgData name="Leonard Walletzký" userId="5c6479d8-24c8-4ca4-a5c7-fde0682a328a" providerId="ADAL" clId="{811E8197-BA44-4189-948F-DA86B6803513}" dt="2023-02-27T10:29:09.408" v="229"/>
          <ac:spMkLst>
            <pc:docMk/>
            <pc:sldMk cId="102590834" sldId="277"/>
            <ac:spMk id="14" creationId="{00000000-0000-0000-0000-000000000000}"/>
          </ac:spMkLst>
        </pc:spChg>
        <pc:spChg chg="mod">
          <ac:chgData name="Leonard Walletzký" userId="5c6479d8-24c8-4ca4-a5c7-fde0682a328a" providerId="ADAL" clId="{811E8197-BA44-4189-948F-DA86B6803513}" dt="2023-02-27T10:29:09.408" v="230"/>
          <ac:spMkLst>
            <pc:docMk/>
            <pc:sldMk cId="102590834" sldId="277"/>
            <ac:spMk id="15" creationId="{00000000-0000-0000-0000-000000000000}"/>
          </ac:spMkLst>
        </pc:spChg>
        <pc:graphicFrameChg chg="mod">
          <ac:chgData name="Leonard Walletzký" userId="5c6479d8-24c8-4ca4-a5c7-fde0682a328a" providerId="ADAL" clId="{811E8197-BA44-4189-948F-DA86B6803513}" dt="2023-02-27T10:29:09.404" v="222"/>
          <ac:graphicFrameMkLst>
            <pc:docMk/>
            <pc:sldMk cId="102590834" sldId="277"/>
            <ac:graphicFrameMk id="9" creationId="{00000000-0000-0000-0000-000000000000}"/>
          </ac:graphicFrameMkLst>
        </pc:graphicFrameChg>
      </pc:sldChg>
      <pc:sldChg chg="modSp mod modNotes">
        <pc:chgData name="Leonard Walletzký" userId="5c6479d8-24c8-4ca4-a5c7-fde0682a328a" providerId="ADAL" clId="{811E8197-BA44-4189-948F-DA86B6803513}" dt="2023-02-27T10:29:09.451" v="242" actId="790"/>
        <pc:sldMkLst>
          <pc:docMk/>
          <pc:sldMk cId="2554135553" sldId="278"/>
        </pc:sldMkLst>
        <pc:spChg chg="mod">
          <ac:chgData name="Leonard Walletzký" userId="5c6479d8-24c8-4ca4-a5c7-fde0682a328a" providerId="ADAL" clId="{811E8197-BA44-4189-948F-DA86B6803513}" dt="2023-02-27T10:29:09.420" v="233" actId="790"/>
          <ac:spMkLst>
            <pc:docMk/>
            <pc:sldMk cId="2554135553" sldId="278"/>
            <ac:spMk id="4" creationId="{00000000-0000-0000-0000-000000000000}"/>
          </ac:spMkLst>
        </pc:spChg>
        <pc:spChg chg="mod">
          <ac:chgData name="Leonard Walletzký" userId="5c6479d8-24c8-4ca4-a5c7-fde0682a328a" providerId="ADAL" clId="{811E8197-BA44-4189-948F-DA86B6803513}" dt="2023-02-27T10:29:09.420" v="234" actId="790"/>
          <ac:spMkLst>
            <pc:docMk/>
            <pc:sldMk cId="2554135553" sldId="278"/>
            <ac:spMk id="5" creationId="{00000000-0000-0000-0000-000000000000}"/>
          </ac:spMkLst>
        </pc:spChg>
        <pc:spChg chg="mod">
          <ac:chgData name="Leonard Walletzký" userId="5c6479d8-24c8-4ca4-a5c7-fde0682a328a" providerId="ADAL" clId="{811E8197-BA44-4189-948F-DA86B6803513}" dt="2023-02-27T10:29:09.451" v="240" actId="790"/>
          <ac:spMkLst>
            <pc:docMk/>
            <pc:sldMk cId="2554135553" sldId="278"/>
            <ac:spMk id="7" creationId="{00000000-0000-0000-0000-000000000000}"/>
          </ac:spMkLst>
        </pc:spChg>
        <pc:graphicFrameChg chg="mod">
          <ac:chgData name="Leonard Walletzký" userId="5c6479d8-24c8-4ca4-a5c7-fde0682a328a" providerId="ADAL" clId="{811E8197-BA44-4189-948F-DA86B6803513}" dt="2023-02-27T10:29:09.435" v="239"/>
          <ac:graphicFrameMkLst>
            <pc:docMk/>
            <pc:sldMk cId="2554135553" sldId="278"/>
            <ac:graphicFrameMk id="6" creationId="{00000000-0000-0000-0000-000000000000}"/>
          </ac:graphicFrameMkLst>
        </pc:graphicFrameChg>
      </pc:sldChg>
      <pc:sldChg chg="modSp mod modNotes">
        <pc:chgData name="Leonard Walletzký" userId="5c6479d8-24c8-4ca4-a5c7-fde0682a328a" providerId="ADAL" clId="{811E8197-BA44-4189-948F-DA86B6803513}" dt="2023-02-27T10:29:06.382" v="3" actId="790"/>
        <pc:sldMkLst>
          <pc:docMk/>
          <pc:sldMk cId="3896247946" sldId="284"/>
        </pc:sldMkLst>
        <pc:spChg chg="mod">
          <ac:chgData name="Leonard Walletzký" userId="5c6479d8-24c8-4ca4-a5c7-fde0682a328a" providerId="ADAL" clId="{811E8197-BA44-4189-948F-DA86B6803513}" dt="2023-02-27T10:29:06.366" v="0" actId="790"/>
          <ac:spMkLst>
            <pc:docMk/>
            <pc:sldMk cId="3896247946" sldId="284"/>
            <ac:spMk id="2" creationId="{00000000-0000-0000-0000-000000000000}"/>
          </ac:spMkLst>
        </pc:spChg>
        <pc:spChg chg="mod">
          <ac:chgData name="Leonard Walletzký" userId="5c6479d8-24c8-4ca4-a5c7-fde0682a328a" providerId="ADAL" clId="{811E8197-BA44-4189-948F-DA86B6803513}" dt="2023-02-27T10:29:06.366" v="1" actId="790"/>
          <ac:spMkLst>
            <pc:docMk/>
            <pc:sldMk cId="3896247946" sldId="284"/>
            <ac:spMk id="3" creationId="{00000000-0000-0000-0000-000000000000}"/>
          </ac:spMkLst>
        </pc:spChg>
      </pc:sldChg>
      <pc:sldChg chg="modSp mod modNotes">
        <pc:chgData name="Leonard Walletzký" userId="5c6479d8-24c8-4ca4-a5c7-fde0682a328a" providerId="ADAL" clId="{811E8197-BA44-4189-948F-DA86B6803513}" dt="2023-02-27T10:29:06.774" v="6" actId="790"/>
        <pc:sldMkLst>
          <pc:docMk/>
          <pc:sldMk cId="1804685907" sldId="285"/>
        </pc:sldMkLst>
        <pc:spChg chg="mod">
          <ac:chgData name="Leonard Walletzký" userId="5c6479d8-24c8-4ca4-a5c7-fde0682a328a" providerId="ADAL" clId="{811E8197-BA44-4189-948F-DA86B6803513}" dt="2023-02-27T10:29:06.382" v="4" actId="790"/>
          <ac:spMkLst>
            <pc:docMk/>
            <pc:sldMk cId="1804685907" sldId="285"/>
            <ac:spMk id="3" creationId="{00000000-0000-0000-0000-000000000000}"/>
          </ac:spMkLst>
        </pc:spChg>
      </pc:sldChg>
      <pc:sldChg chg="modSp mod modNotes">
        <pc:chgData name="Leonard Walletzký" userId="5c6479d8-24c8-4ca4-a5c7-fde0682a328a" providerId="ADAL" clId="{811E8197-BA44-4189-948F-DA86B6803513}" dt="2023-02-27T10:29:09.467" v="246" actId="790"/>
        <pc:sldMkLst>
          <pc:docMk/>
          <pc:sldMk cId="231571460" sldId="286"/>
        </pc:sldMkLst>
        <pc:spChg chg="mod">
          <ac:chgData name="Leonard Walletzký" userId="5c6479d8-24c8-4ca4-a5c7-fde0682a328a" providerId="ADAL" clId="{811E8197-BA44-4189-948F-DA86B6803513}" dt="2023-02-27T10:29:09.451" v="243" actId="790"/>
          <ac:spMkLst>
            <pc:docMk/>
            <pc:sldMk cId="231571460" sldId="286"/>
            <ac:spMk id="2" creationId="{00000000-0000-0000-0000-000000000000}"/>
          </ac:spMkLst>
        </pc:spChg>
        <pc:spChg chg="mod">
          <ac:chgData name="Leonard Walletzký" userId="5c6479d8-24c8-4ca4-a5c7-fde0682a328a" providerId="ADAL" clId="{811E8197-BA44-4189-948F-DA86B6803513}" dt="2023-02-27T10:29:09.467" v="244" actId="790"/>
          <ac:spMkLst>
            <pc:docMk/>
            <pc:sldMk cId="231571460" sldId="286"/>
            <ac:spMk id="3"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B65406-ABD0-41B3-870D-7B5AFADA4F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103DE480-DCA1-4A06-B65F-9F2AD8167A6D}">
      <dgm:prSet phldrT="[Text]"/>
      <dgm:spPr/>
      <dgm:t>
        <a:bodyPr/>
        <a:lstStyle/>
        <a:p>
          <a:r>
            <a:rPr lang="en-US" dirty="0"/>
            <a:t>Management</a:t>
          </a:r>
        </a:p>
      </dgm:t>
    </dgm:pt>
    <dgm:pt modelId="{9AEBE872-7EA6-4143-A521-9927F5B966E8}" type="parTrans" cxnId="{2FD896B5-013D-4EE9-A680-EA26E39A0088}">
      <dgm:prSet/>
      <dgm:spPr/>
      <dgm:t>
        <a:bodyPr/>
        <a:lstStyle/>
        <a:p>
          <a:endParaRPr lang="cs-CZ"/>
        </a:p>
      </dgm:t>
    </dgm:pt>
    <dgm:pt modelId="{87A71387-3352-4146-8E08-6A20D2137572}" type="sibTrans" cxnId="{2FD896B5-013D-4EE9-A680-EA26E39A0088}">
      <dgm:prSet/>
      <dgm:spPr/>
      <dgm:t>
        <a:bodyPr/>
        <a:lstStyle/>
        <a:p>
          <a:endParaRPr lang="cs-CZ"/>
        </a:p>
      </dgm:t>
    </dgm:pt>
    <dgm:pt modelId="{DC713FCB-4724-41B9-A99A-4D9FE146C3E0}">
      <dgm:prSet phldrT="[Text]"/>
      <dgm:spPr/>
      <dgm:t>
        <a:bodyPr/>
        <a:lstStyle/>
        <a:p>
          <a:r>
            <a:rPr lang="en-US" dirty="0"/>
            <a:t>Tasks</a:t>
          </a:r>
        </a:p>
      </dgm:t>
    </dgm:pt>
    <dgm:pt modelId="{AE971A2D-78F4-447A-B9EB-3332509E745E}" type="parTrans" cxnId="{10ECA406-9CDE-4C3F-8B50-E15B30CE9356}">
      <dgm:prSet/>
      <dgm:spPr/>
      <dgm:t>
        <a:bodyPr/>
        <a:lstStyle/>
        <a:p>
          <a:endParaRPr lang="cs-CZ"/>
        </a:p>
      </dgm:t>
    </dgm:pt>
    <dgm:pt modelId="{74F63413-BAC6-4A05-AEC0-B0C7FD167FEA}" type="sibTrans" cxnId="{10ECA406-9CDE-4C3F-8B50-E15B30CE9356}">
      <dgm:prSet/>
      <dgm:spPr/>
      <dgm:t>
        <a:bodyPr/>
        <a:lstStyle/>
        <a:p>
          <a:endParaRPr lang="cs-CZ"/>
        </a:p>
      </dgm:t>
    </dgm:pt>
    <dgm:pt modelId="{011A5EBF-CF3A-4D8E-9374-128D51DE4CDB}">
      <dgm:prSet phldrT="[Text]"/>
      <dgm:spPr/>
      <dgm:t>
        <a:bodyPr/>
        <a:lstStyle/>
        <a:p>
          <a:r>
            <a:rPr lang="en-US" dirty="0"/>
            <a:t>Analytics tools</a:t>
          </a:r>
        </a:p>
      </dgm:t>
    </dgm:pt>
    <dgm:pt modelId="{9F0CA92E-6111-4891-9F44-2245778FC981}" type="parTrans" cxnId="{17336E40-9584-435A-BE94-4BA43741B9F3}">
      <dgm:prSet/>
      <dgm:spPr/>
      <dgm:t>
        <a:bodyPr/>
        <a:lstStyle/>
        <a:p>
          <a:endParaRPr lang="cs-CZ"/>
        </a:p>
      </dgm:t>
    </dgm:pt>
    <dgm:pt modelId="{4A3AFE1D-AB46-4192-90BA-870125908FF0}" type="sibTrans" cxnId="{17336E40-9584-435A-BE94-4BA43741B9F3}">
      <dgm:prSet/>
      <dgm:spPr/>
      <dgm:t>
        <a:bodyPr/>
        <a:lstStyle/>
        <a:p>
          <a:endParaRPr lang="cs-CZ"/>
        </a:p>
      </dgm:t>
    </dgm:pt>
    <dgm:pt modelId="{8BD4B513-A142-4402-8FAD-24CD2CD23B8B}">
      <dgm:prSet phldrT="[Text]"/>
      <dgm:spPr/>
      <dgm:t>
        <a:bodyPr/>
        <a:lstStyle/>
        <a:p>
          <a:r>
            <a:rPr lang="en-US" dirty="0"/>
            <a:t>STEPE</a:t>
          </a:r>
        </a:p>
      </dgm:t>
    </dgm:pt>
    <dgm:pt modelId="{1FD38FAC-74A0-48BD-B1D1-DD82AF462093}" type="parTrans" cxnId="{2282F43E-D98E-4A60-8C0A-E936FA659B46}">
      <dgm:prSet/>
      <dgm:spPr/>
      <dgm:t>
        <a:bodyPr/>
        <a:lstStyle/>
        <a:p>
          <a:endParaRPr lang="cs-CZ"/>
        </a:p>
      </dgm:t>
    </dgm:pt>
    <dgm:pt modelId="{1E8E0FCF-3A5C-43E9-AAB6-7CF0FFD53193}" type="sibTrans" cxnId="{2282F43E-D98E-4A60-8C0A-E936FA659B46}">
      <dgm:prSet/>
      <dgm:spPr/>
      <dgm:t>
        <a:bodyPr/>
        <a:lstStyle/>
        <a:p>
          <a:endParaRPr lang="cs-CZ"/>
        </a:p>
      </dgm:t>
    </dgm:pt>
    <dgm:pt modelId="{3881B51D-264F-4A19-AD6C-849B98E6E3E8}">
      <dgm:prSet phldrT="[Text]"/>
      <dgm:spPr/>
      <dgm:t>
        <a:bodyPr/>
        <a:lstStyle/>
        <a:p>
          <a:r>
            <a:rPr lang="en-US" dirty="0"/>
            <a:t>Principles</a:t>
          </a:r>
        </a:p>
      </dgm:t>
    </dgm:pt>
    <dgm:pt modelId="{A08AC323-5DEE-4F3E-B235-EF13A6BEF25F}" type="parTrans" cxnId="{A40EA24B-DEA1-4BDE-8022-C09FF430D69A}">
      <dgm:prSet/>
      <dgm:spPr/>
      <dgm:t>
        <a:bodyPr/>
        <a:lstStyle/>
        <a:p>
          <a:endParaRPr lang="cs-CZ"/>
        </a:p>
      </dgm:t>
    </dgm:pt>
    <dgm:pt modelId="{D3D4040F-1A10-4B2E-AA14-CE23D827E629}" type="sibTrans" cxnId="{A40EA24B-DEA1-4BDE-8022-C09FF430D69A}">
      <dgm:prSet/>
      <dgm:spPr/>
      <dgm:t>
        <a:bodyPr/>
        <a:lstStyle/>
        <a:p>
          <a:endParaRPr lang="cs-CZ"/>
        </a:p>
      </dgm:t>
    </dgm:pt>
    <dgm:pt modelId="{B86E93DF-1302-4998-9007-DB56E159EF53}">
      <dgm:prSet phldrT="[Text]"/>
      <dgm:spPr/>
      <dgm:t>
        <a:bodyPr/>
        <a:lstStyle/>
        <a:p>
          <a:r>
            <a:rPr lang="en-US" dirty="0"/>
            <a:t>Role of information</a:t>
          </a:r>
        </a:p>
      </dgm:t>
    </dgm:pt>
    <dgm:pt modelId="{3DD6195C-40C1-44BC-9569-59E1708D7DCF}" type="parTrans" cxnId="{201B0690-DB8E-4406-96B4-C22AF3C5D021}">
      <dgm:prSet/>
      <dgm:spPr/>
      <dgm:t>
        <a:bodyPr/>
        <a:lstStyle/>
        <a:p>
          <a:endParaRPr lang="cs-CZ"/>
        </a:p>
      </dgm:t>
    </dgm:pt>
    <dgm:pt modelId="{052AA514-E62F-4248-9570-1EBABC92138D}" type="sibTrans" cxnId="{201B0690-DB8E-4406-96B4-C22AF3C5D021}">
      <dgm:prSet/>
      <dgm:spPr/>
      <dgm:t>
        <a:bodyPr/>
        <a:lstStyle/>
        <a:p>
          <a:endParaRPr lang="cs-CZ"/>
        </a:p>
      </dgm:t>
    </dgm:pt>
    <dgm:pt modelId="{9CD1A527-F41B-43AD-A63B-F9AA83673330}">
      <dgm:prSet phldrT="[Text]"/>
      <dgm:spPr/>
      <dgm:t>
        <a:bodyPr/>
        <a:lstStyle/>
        <a:p>
          <a:r>
            <a:rPr lang="en-US" dirty="0"/>
            <a:t>6C</a:t>
          </a:r>
        </a:p>
      </dgm:t>
    </dgm:pt>
    <dgm:pt modelId="{D9081BF3-AAAE-411E-A370-61334249BBF0}" type="parTrans" cxnId="{90E8435A-8EAF-4B0E-AE9A-A51968F65A06}">
      <dgm:prSet/>
      <dgm:spPr/>
      <dgm:t>
        <a:bodyPr/>
        <a:lstStyle/>
        <a:p>
          <a:endParaRPr lang="cs-CZ"/>
        </a:p>
      </dgm:t>
    </dgm:pt>
    <dgm:pt modelId="{404DBE16-D622-449D-83E7-B7410C456A32}" type="sibTrans" cxnId="{90E8435A-8EAF-4B0E-AE9A-A51968F65A06}">
      <dgm:prSet/>
      <dgm:spPr/>
      <dgm:t>
        <a:bodyPr/>
        <a:lstStyle/>
        <a:p>
          <a:endParaRPr lang="cs-CZ"/>
        </a:p>
      </dgm:t>
    </dgm:pt>
    <dgm:pt modelId="{47B41ACE-AAAB-4B9B-80AF-3BB85EB4120B}">
      <dgm:prSet phldrT="[Text]"/>
      <dgm:spPr/>
      <dgm:t>
        <a:bodyPr/>
        <a:lstStyle/>
        <a:p>
          <a:r>
            <a:rPr lang="en-US" dirty="0"/>
            <a:t>SWOT</a:t>
          </a:r>
        </a:p>
      </dgm:t>
    </dgm:pt>
    <dgm:pt modelId="{3D41D475-9B47-479C-A8CE-21C5B444E942}" type="parTrans" cxnId="{92E7B706-0D37-482F-8280-7CB0D800E6FE}">
      <dgm:prSet/>
      <dgm:spPr/>
      <dgm:t>
        <a:bodyPr/>
        <a:lstStyle/>
        <a:p>
          <a:endParaRPr lang="cs-CZ"/>
        </a:p>
      </dgm:t>
    </dgm:pt>
    <dgm:pt modelId="{584D8812-5DFD-4989-A65A-0326EE28535C}" type="sibTrans" cxnId="{92E7B706-0D37-482F-8280-7CB0D800E6FE}">
      <dgm:prSet/>
      <dgm:spPr/>
      <dgm:t>
        <a:bodyPr/>
        <a:lstStyle/>
        <a:p>
          <a:endParaRPr lang="cs-CZ"/>
        </a:p>
      </dgm:t>
    </dgm:pt>
    <dgm:pt modelId="{C7130810-25B7-4EB1-A91C-C86FB0DE4D75}" type="pres">
      <dgm:prSet presAssocID="{A4B65406-ABD0-41B3-870D-7B5AFADA4F4D}" presName="linear" presStyleCnt="0">
        <dgm:presLayoutVars>
          <dgm:animLvl val="lvl"/>
          <dgm:resizeHandles val="exact"/>
        </dgm:presLayoutVars>
      </dgm:prSet>
      <dgm:spPr/>
    </dgm:pt>
    <dgm:pt modelId="{CAA2B82D-4BAC-4DB3-B589-4B312692A87D}" type="pres">
      <dgm:prSet presAssocID="{103DE480-DCA1-4A06-B65F-9F2AD8167A6D}" presName="parentText" presStyleLbl="node1" presStyleIdx="0" presStyleCnt="2">
        <dgm:presLayoutVars>
          <dgm:chMax val="0"/>
          <dgm:bulletEnabled val="1"/>
        </dgm:presLayoutVars>
      </dgm:prSet>
      <dgm:spPr/>
    </dgm:pt>
    <dgm:pt modelId="{F630C546-9E2C-456C-ADD6-9867D842BF06}" type="pres">
      <dgm:prSet presAssocID="{103DE480-DCA1-4A06-B65F-9F2AD8167A6D}" presName="childText" presStyleLbl="revTx" presStyleIdx="0" presStyleCnt="2">
        <dgm:presLayoutVars>
          <dgm:bulletEnabled val="1"/>
        </dgm:presLayoutVars>
      </dgm:prSet>
      <dgm:spPr/>
    </dgm:pt>
    <dgm:pt modelId="{500649F7-2F5D-4739-BFFD-D7F5B082BC4D}" type="pres">
      <dgm:prSet presAssocID="{011A5EBF-CF3A-4D8E-9374-128D51DE4CDB}" presName="parentText" presStyleLbl="node1" presStyleIdx="1" presStyleCnt="2">
        <dgm:presLayoutVars>
          <dgm:chMax val="0"/>
          <dgm:bulletEnabled val="1"/>
        </dgm:presLayoutVars>
      </dgm:prSet>
      <dgm:spPr/>
    </dgm:pt>
    <dgm:pt modelId="{52C2D6ED-8CFD-49E4-B7E3-687774F9367E}" type="pres">
      <dgm:prSet presAssocID="{011A5EBF-CF3A-4D8E-9374-128D51DE4CDB}" presName="childText" presStyleLbl="revTx" presStyleIdx="1" presStyleCnt="2">
        <dgm:presLayoutVars>
          <dgm:bulletEnabled val="1"/>
        </dgm:presLayoutVars>
      </dgm:prSet>
      <dgm:spPr/>
    </dgm:pt>
  </dgm:ptLst>
  <dgm:cxnLst>
    <dgm:cxn modelId="{10ECA406-9CDE-4C3F-8B50-E15B30CE9356}" srcId="{103DE480-DCA1-4A06-B65F-9F2AD8167A6D}" destId="{DC713FCB-4724-41B9-A99A-4D9FE146C3E0}" srcOrd="0" destOrd="0" parTransId="{AE971A2D-78F4-447A-B9EB-3332509E745E}" sibTransId="{74F63413-BAC6-4A05-AEC0-B0C7FD167FEA}"/>
    <dgm:cxn modelId="{92E7B706-0D37-482F-8280-7CB0D800E6FE}" srcId="{011A5EBF-CF3A-4D8E-9374-128D51DE4CDB}" destId="{47B41ACE-AAAB-4B9B-80AF-3BB85EB4120B}" srcOrd="2" destOrd="0" parTransId="{3D41D475-9B47-479C-A8CE-21C5B444E942}" sibTransId="{584D8812-5DFD-4989-A65A-0326EE28535C}"/>
    <dgm:cxn modelId="{38727E27-FA4D-42E7-A97E-DBF1C6476182}" type="presOf" srcId="{DC713FCB-4724-41B9-A99A-4D9FE146C3E0}" destId="{F630C546-9E2C-456C-ADD6-9867D842BF06}" srcOrd="0" destOrd="0" presId="urn:microsoft.com/office/officeart/2005/8/layout/vList2"/>
    <dgm:cxn modelId="{B245452B-E192-416F-9D84-66C2C82E371F}" type="presOf" srcId="{9CD1A527-F41B-43AD-A63B-F9AA83673330}" destId="{52C2D6ED-8CFD-49E4-B7E3-687774F9367E}" srcOrd="0" destOrd="1" presId="urn:microsoft.com/office/officeart/2005/8/layout/vList2"/>
    <dgm:cxn modelId="{2282F43E-D98E-4A60-8C0A-E936FA659B46}" srcId="{011A5EBF-CF3A-4D8E-9374-128D51DE4CDB}" destId="{8BD4B513-A142-4402-8FAD-24CD2CD23B8B}" srcOrd="0" destOrd="0" parTransId="{1FD38FAC-74A0-48BD-B1D1-DD82AF462093}" sibTransId="{1E8E0FCF-3A5C-43E9-AAB6-7CF0FFD53193}"/>
    <dgm:cxn modelId="{17336E40-9584-435A-BE94-4BA43741B9F3}" srcId="{A4B65406-ABD0-41B3-870D-7B5AFADA4F4D}" destId="{011A5EBF-CF3A-4D8E-9374-128D51DE4CDB}" srcOrd="1" destOrd="0" parTransId="{9F0CA92E-6111-4891-9F44-2245778FC981}" sibTransId="{4A3AFE1D-AB46-4192-90BA-870125908FF0}"/>
    <dgm:cxn modelId="{A40EA24B-DEA1-4BDE-8022-C09FF430D69A}" srcId="{103DE480-DCA1-4A06-B65F-9F2AD8167A6D}" destId="{3881B51D-264F-4A19-AD6C-849B98E6E3E8}" srcOrd="1" destOrd="0" parTransId="{A08AC323-5DEE-4F3E-B235-EF13A6BEF25F}" sibTransId="{D3D4040F-1A10-4B2E-AA14-CE23D827E629}"/>
    <dgm:cxn modelId="{296FA96B-7038-4E32-8626-E958086327FE}" type="presOf" srcId="{8BD4B513-A142-4402-8FAD-24CD2CD23B8B}" destId="{52C2D6ED-8CFD-49E4-B7E3-687774F9367E}" srcOrd="0" destOrd="0" presId="urn:microsoft.com/office/officeart/2005/8/layout/vList2"/>
    <dgm:cxn modelId="{1C2A4779-EB41-4FF8-9BFF-82079D5BEE36}" type="presOf" srcId="{011A5EBF-CF3A-4D8E-9374-128D51DE4CDB}" destId="{500649F7-2F5D-4739-BFFD-D7F5B082BC4D}" srcOrd="0" destOrd="0" presId="urn:microsoft.com/office/officeart/2005/8/layout/vList2"/>
    <dgm:cxn modelId="{90E8435A-8EAF-4B0E-AE9A-A51968F65A06}" srcId="{011A5EBF-CF3A-4D8E-9374-128D51DE4CDB}" destId="{9CD1A527-F41B-43AD-A63B-F9AA83673330}" srcOrd="1" destOrd="0" parTransId="{D9081BF3-AAAE-411E-A370-61334249BBF0}" sibTransId="{404DBE16-D622-449D-83E7-B7410C456A32}"/>
    <dgm:cxn modelId="{F174F28C-ED6E-472C-937D-5D24E3AE29D1}" type="presOf" srcId="{3881B51D-264F-4A19-AD6C-849B98E6E3E8}" destId="{F630C546-9E2C-456C-ADD6-9867D842BF06}" srcOrd="0" destOrd="1" presId="urn:microsoft.com/office/officeart/2005/8/layout/vList2"/>
    <dgm:cxn modelId="{201B0690-DB8E-4406-96B4-C22AF3C5D021}" srcId="{103DE480-DCA1-4A06-B65F-9F2AD8167A6D}" destId="{B86E93DF-1302-4998-9007-DB56E159EF53}" srcOrd="2" destOrd="0" parTransId="{3DD6195C-40C1-44BC-9569-59E1708D7DCF}" sibTransId="{052AA514-E62F-4248-9570-1EBABC92138D}"/>
    <dgm:cxn modelId="{B4CC1FB4-E970-4B28-8EE6-CB54E11570E0}" type="presOf" srcId="{47B41ACE-AAAB-4B9B-80AF-3BB85EB4120B}" destId="{52C2D6ED-8CFD-49E4-B7E3-687774F9367E}" srcOrd="0" destOrd="2" presId="urn:microsoft.com/office/officeart/2005/8/layout/vList2"/>
    <dgm:cxn modelId="{2FD896B5-013D-4EE9-A680-EA26E39A0088}" srcId="{A4B65406-ABD0-41B3-870D-7B5AFADA4F4D}" destId="{103DE480-DCA1-4A06-B65F-9F2AD8167A6D}" srcOrd="0" destOrd="0" parTransId="{9AEBE872-7EA6-4143-A521-9927F5B966E8}" sibTransId="{87A71387-3352-4146-8E08-6A20D2137572}"/>
    <dgm:cxn modelId="{20F4C3B8-D806-4342-864D-882322AB51C4}" type="presOf" srcId="{A4B65406-ABD0-41B3-870D-7B5AFADA4F4D}" destId="{C7130810-25B7-4EB1-A91C-C86FB0DE4D75}" srcOrd="0" destOrd="0" presId="urn:microsoft.com/office/officeart/2005/8/layout/vList2"/>
    <dgm:cxn modelId="{B9C430CA-018E-48EC-9A5C-5A516FA72970}" type="presOf" srcId="{103DE480-DCA1-4A06-B65F-9F2AD8167A6D}" destId="{CAA2B82D-4BAC-4DB3-B589-4B312692A87D}" srcOrd="0" destOrd="0" presId="urn:microsoft.com/office/officeart/2005/8/layout/vList2"/>
    <dgm:cxn modelId="{080432CC-7D67-407E-A65C-3E02CC00AC61}" type="presOf" srcId="{B86E93DF-1302-4998-9007-DB56E159EF53}" destId="{F630C546-9E2C-456C-ADD6-9867D842BF06}" srcOrd="0" destOrd="2" presId="urn:microsoft.com/office/officeart/2005/8/layout/vList2"/>
    <dgm:cxn modelId="{CFA8DC94-3F8D-4E45-992F-5C7C1D8DDAB2}" type="presParOf" srcId="{C7130810-25B7-4EB1-A91C-C86FB0DE4D75}" destId="{CAA2B82D-4BAC-4DB3-B589-4B312692A87D}" srcOrd="0" destOrd="0" presId="urn:microsoft.com/office/officeart/2005/8/layout/vList2"/>
    <dgm:cxn modelId="{ADBECC60-BD80-4218-A13D-3D556152FCAA}" type="presParOf" srcId="{C7130810-25B7-4EB1-A91C-C86FB0DE4D75}" destId="{F630C546-9E2C-456C-ADD6-9867D842BF06}" srcOrd="1" destOrd="0" presId="urn:microsoft.com/office/officeart/2005/8/layout/vList2"/>
    <dgm:cxn modelId="{059096A7-0D7D-46F8-B3F9-E2DCC1584E0B}" type="presParOf" srcId="{C7130810-25B7-4EB1-A91C-C86FB0DE4D75}" destId="{500649F7-2F5D-4739-BFFD-D7F5B082BC4D}" srcOrd="2" destOrd="0" presId="urn:microsoft.com/office/officeart/2005/8/layout/vList2"/>
    <dgm:cxn modelId="{625FFD8F-9BE6-4E94-B789-9B77464C2FB0}" type="presParOf" srcId="{C7130810-25B7-4EB1-A91C-C86FB0DE4D75}" destId="{52C2D6ED-8CFD-49E4-B7E3-687774F9367E}"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DEE7AA7-5FF5-304F-B91C-1CB401054E7C}" type="doc">
      <dgm:prSet loTypeId="urn:microsoft.com/office/officeart/2005/8/layout/vList3#2" loCatId="list" qsTypeId="urn:microsoft.com/office/officeart/2005/8/quickstyle/simple4" qsCatId="simple" csTypeId="urn:microsoft.com/office/officeart/2005/8/colors/accent1_2" csCatId="accent1" phldr="1"/>
      <dgm:spPr/>
    </dgm:pt>
    <dgm:pt modelId="{2446CD84-8413-2049-9250-A5103EF8A1E2}">
      <dgm:prSet phldrT="[Text]" custT="1"/>
      <dgm:spPr/>
      <dgm:t>
        <a:bodyPr/>
        <a:lstStyle/>
        <a:p>
          <a:r>
            <a:rPr lang="en-US" sz="4200" dirty="0"/>
            <a:t>Neutral </a:t>
          </a:r>
          <a:r>
            <a:rPr lang="en-US" sz="3200" dirty="0"/>
            <a:t>(</a:t>
          </a:r>
          <a:r>
            <a:rPr lang="en-US" sz="3200" dirty="0" err="1"/>
            <a:t>c</a:t>
          </a:r>
          <a:r>
            <a:rPr lang="en-US" sz="3200" baseline="-25000" dirty="0" err="1"/>
            <a:t>re</a:t>
          </a:r>
          <a:r>
            <a:rPr lang="en-US" sz="3200" dirty="0"/>
            <a:t>=1)</a:t>
          </a:r>
          <a:endParaRPr lang="en-US" sz="3500" dirty="0"/>
        </a:p>
      </dgm:t>
    </dgm:pt>
    <dgm:pt modelId="{6AACE763-3F35-424C-A5C0-5DEF6891E0A6}" type="parTrans" cxnId="{A6E81FC5-58FA-3242-8F04-7E85C46A405E}">
      <dgm:prSet/>
      <dgm:spPr/>
      <dgm:t>
        <a:bodyPr/>
        <a:lstStyle/>
        <a:p>
          <a:endParaRPr lang="en-US"/>
        </a:p>
      </dgm:t>
    </dgm:pt>
    <dgm:pt modelId="{537AD3B9-9E51-8D48-AC24-CCA37C4F9F2A}" type="sibTrans" cxnId="{A6E81FC5-58FA-3242-8F04-7E85C46A405E}">
      <dgm:prSet/>
      <dgm:spPr/>
      <dgm:t>
        <a:bodyPr/>
        <a:lstStyle/>
        <a:p>
          <a:endParaRPr lang="en-US"/>
        </a:p>
      </dgm:t>
    </dgm:pt>
    <dgm:pt modelId="{F2A0A840-121E-1D42-9451-36DE4F039CEA}">
      <dgm:prSet phldrT="[Text]" custT="1"/>
      <dgm:spPr/>
      <dgm:t>
        <a:bodyPr/>
        <a:lstStyle/>
        <a:p>
          <a:r>
            <a:rPr lang="en-US" sz="4200" dirty="0"/>
            <a:t>Synergy </a:t>
          </a:r>
          <a:r>
            <a:rPr lang="en-US" sz="3200" dirty="0"/>
            <a:t>(</a:t>
          </a:r>
          <a:r>
            <a:rPr lang="en-US" sz="3200" dirty="0" err="1"/>
            <a:t>c</a:t>
          </a:r>
          <a:r>
            <a:rPr lang="en-US" sz="3200" baseline="-25000" dirty="0" err="1"/>
            <a:t>re</a:t>
          </a:r>
          <a:r>
            <a:rPr lang="en-US" sz="3200" dirty="0"/>
            <a:t>&gt;1)</a:t>
          </a:r>
          <a:endParaRPr lang="en-US" sz="4200" dirty="0"/>
        </a:p>
      </dgm:t>
    </dgm:pt>
    <dgm:pt modelId="{A25F49E2-668F-0441-BC10-6E3F5A676DEB}" type="parTrans" cxnId="{D22959AD-864C-1E4B-B68A-96805BF53811}">
      <dgm:prSet/>
      <dgm:spPr/>
      <dgm:t>
        <a:bodyPr/>
        <a:lstStyle/>
        <a:p>
          <a:endParaRPr lang="en-US"/>
        </a:p>
      </dgm:t>
    </dgm:pt>
    <dgm:pt modelId="{3BE4F969-11CA-2D47-A3E9-9512875669A2}" type="sibTrans" cxnId="{D22959AD-864C-1E4B-B68A-96805BF53811}">
      <dgm:prSet/>
      <dgm:spPr/>
      <dgm:t>
        <a:bodyPr/>
        <a:lstStyle/>
        <a:p>
          <a:endParaRPr lang="en-US"/>
        </a:p>
      </dgm:t>
    </dgm:pt>
    <dgm:pt modelId="{665350BD-873F-C84E-9BB3-99CCE6442DF3}">
      <dgm:prSet phldrT="[Text]" custT="1"/>
      <dgm:spPr/>
      <dgm:t>
        <a:bodyPr/>
        <a:lstStyle/>
        <a:p>
          <a:r>
            <a:rPr lang="en-US" sz="4200" dirty="0"/>
            <a:t>Conflict </a:t>
          </a:r>
          <a:r>
            <a:rPr lang="en-US" sz="3200" dirty="0"/>
            <a:t>(</a:t>
          </a:r>
          <a:r>
            <a:rPr lang="en-US" sz="3200" dirty="0" err="1"/>
            <a:t>c</a:t>
          </a:r>
          <a:r>
            <a:rPr lang="en-US" sz="3200" baseline="-25000" dirty="0" err="1"/>
            <a:t>re</a:t>
          </a:r>
          <a:r>
            <a:rPr lang="en-US" sz="3200" dirty="0"/>
            <a:t>&lt;1)</a:t>
          </a:r>
          <a:endParaRPr lang="en-US" sz="4200" dirty="0"/>
        </a:p>
      </dgm:t>
    </dgm:pt>
    <dgm:pt modelId="{FC8F272F-FAB2-7044-9467-2822E3C123E2}" type="sibTrans" cxnId="{9C5DA9D9-DA39-B949-BDBB-DAD11E0D4DFB}">
      <dgm:prSet/>
      <dgm:spPr/>
      <dgm:t>
        <a:bodyPr/>
        <a:lstStyle/>
        <a:p>
          <a:endParaRPr lang="en-US"/>
        </a:p>
      </dgm:t>
    </dgm:pt>
    <dgm:pt modelId="{974848B8-57E1-5C4B-A9AB-D3D13915B1A9}" type="parTrans" cxnId="{9C5DA9D9-DA39-B949-BDBB-DAD11E0D4DFB}">
      <dgm:prSet/>
      <dgm:spPr/>
      <dgm:t>
        <a:bodyPr/>
        <a:lstStyle/>
        <a:p>
          <a:endParaRPr lang="en-US"/>
        </a:p>
      </dgm:t>
    </dgm:pt>
    <dgm:pt modelId="{94F8EEBF-09F0-484D-8BF3-3FEAA79B3C8C}" type="pres">
      <dgm:prSet presAssocID="{8DEE7AA7-5FF5-304F-B91C-1CB401054E7C}" presName="linearFlow" presStyleCnt="0">
        <dgm:presLayoutVars>
          <dgm:dir/>
          <dgm:resizeHandles val="exact"/>
        </dgm:presLayoutVars>
      </dgm:prSet>
      <dgm:spPr/>
    </dgm:pt>
    <dgm:pt modelId="{61AFACBD-C394-8B4E-9404-62B3093CD63E}" type="pres">
      <dgm:prSet presAssocID="{665350BD-873F-C84E-9BB3-99CCE6442DF3}" presName="composite" presStyleCnt="0"/>
      <dgm:spPr/>
    </dgm:pt>
    <dgm:pt modelId="{022376C0-7230-F643-8D08-005267D1FDE9}" type="pres">
      <dgm:prSet presAssocID="{665350BD-873F-C84E-9BB3-99CCE6442DF3}" presName="imgShp" presStyleLbl="fgImgPlace1" presStyleIdx="0" presStyleCnt="3">
        <dgm:style>
          <a:lnRef idx="0">
            <a:schemeClr val="accent2"/>
          </a:lnRef>
          <a:fillRef idx="3">
            <a:schemeClr val="accent2"/>
          </a:fillRef>
          <a:effectRef idx="3">
            <a:schemeClr val="accent2"/>
          </a:effectRef>
          <a:fontRef idx="minor">
            <a:schemeClr val="lt1"/>
          </a:fontRef>
        </dgm:style>
      </dgm:prSet>
      <dgm:spPr/>
    </dgm:pt>
    <dgm:pt modelId="{D867C73F-9100-6E4D-BE2E-59848DDAA795}" type="pres">
      <dgm:prSet presAssocID="{665350BD-873F-C84E-9BB3-99CCE6442DF3}" presName="txShp" presStyleLbl="node1" presStyleIdx="0" presStyleCnt="3">
        <dgm:presLayoutVars>
          <dgm:bulletEnabled val="1"/>
        </dgm:presLayoutVars>
      </dgm:prSet>
      <dgm:spPr/>
    </dgm:pt>
    <dgm:pt modelId="{5A2C1E8E-AC82-874D-BDAB-85E8FFD7674F}" type="pres">
      <dgm:prSet presAssocID="{FC8F272F-FAB2-7044-9467-2822E3C123E2}" presName="spacing" presStyleCnt="0"/>
      <dgm:spPr/>
    </dgm:pt>
    <dgm:pt modelId="{EEF90EC8-4C1C-E74F-BD9B-8DE5F5649E47}" type="pres">
      <dgm:prSet presAssocID="{2446CD84-8413-2049-9250-A5103EF8A1E2}" presName="composite" presStyleCnt="0"/>
      <dgm:spPr/>
    </dgm:pt>
    <dgm:pt modelId="{6800E8AB-1276-4544-8529-0A5F951B2359}" type="pres">
      <dgm:prSet presAssocID="{2446CD84-8413-2049-9250-A5103EF8A1E2}" presName="imgShp" presStyleLbl="fgImgPlace1" presStyleIdx="1" presStyleCnt="3">
        <dgm:style>
          <a:lnRef idx="0">
            <a:schemeClr val="accent3"/>
          </a:lnRef>
          <a:fillRef idx="3">
            <a:schemeClr val="accent3"/>
          </a:fillRef>
          <a:effectRef idx="3">
            <a:schemeClr val="accent3"/>
          </a:effectRef>
          <a:fontRef idx="minor">
            <a:schemeClr val="lt1"/>
          </a:fontRef>
        </dgm:style>
      </dgm:prSet>
      <dgm:spPr>
        <a:gradFill rotWithShape="0">
          <a:gsLst>
            <a:gs pos="0">
              <a:srgbClr val="DC9700"/>
            </a:gs>
            <a:gs pos="50000">
              <a:srgbClr val="F5A702"/>
            </a:gs>
            <a:gs pos="100000">
              <a:srgbClr val="FFC105"/>
            </a:gs>
          </a:gsLst>
        </a:gradFill>
      </dgm:spPr>
    </dgm:pt>
    <dgm:pt modelId="{758AD723-B4CA-294F-AB5F-5DFCB4447D08}" type="pres">
      <dgm:prSet presAssocID="{2446CD84-8413-2049-9250-A5103EF8A1E2}" presName="txShp" presStyleLbl="node1" presStyleIdx="1" presStyleCnt="3">
        <dgm:presLayoutVars>
          <dgm:bulletEnabled val="1"/>
        </dgm:presLayoutVars>
      </dgm:prSet>
      <dgm:spPr/>
    </dgm:pt>
    <dgm:pt modelId="{132CE545-6447-764C-A75F-70E9EB5E1638}" type="pres">
      <dgm:prSet presAssocID="{537AD3B9-9E51-8D48-AC24-CCA37C4F9F2A}" presName="spacing" presStyleCnt="0"/>
      <dgm:spPr/>
    </dgm:pt>
    <dgm:pt modelId="{8FC98733-EDCB-9F44-8C6B-81778A6DCA87}" type="pres">
      <dgm:prSet presAssocID="{F2A0A840-121E-1D42-9451-36DE4F039CEA}" presName="composite" presStyleCnt="0"/>
      <dgm:spPr/>
    </dgm:pt>
    <dgm:pt modelId="{25BC3232-B94F-2544-B5CD-97B373D39BA7}" type="pres">
      <dgm:prSet presAssocID="{F2A0A840-121E-1D42-9451-36DE4F039CEA}" presName="imgShp" presStyleLbl="fgImgPlace1" presStyleIdx="2" presStyleCnt="3">
        <dgm:style>
          <a:lnRef idx="0">
            <a:schemeClr val="accent2"/>
          </a:lnRef>
          <a:fillRef idx="3">
            <a:schemeClr val="accent2"/>
          </a:fillRef>
          <a:effectRef idx="3">
            <a:schemeClr val="accent2"/>
          </a:effectRef>
          <a:fontRef idx="minor">
            <a:schemeClr val="lt1"/>
          </a:fontRef>
        </dgm:style>
      </dgm:prSet>
      <dgm:spPr>
        <a:gradFill rotWithShape="0">
          <a:gsLst>
            <a:gs pos="0">
              <a:srgbClr val="2C7D1D"/>
            </a:gs>
            <a:gs pos="50000">
              <a:srgbClr val="80D970"/>
            </a:gs>
            <a:gs pos="100000">
              <a:srgbClr val="A7FF88"/>
            </a:gs>
          </a:gsLst>
        </a:gradFill>
      </dgm:spPr>
    </dgm:pt>
    <dgm:pt modelId="{EF389E41-12F2-0D46-A50A-BDD8C0371D3A}" type="pres">
      <dgm:prSet presAssocID="{F2A0A840-121E-1D42-9451-36DE4F039CEA}" presName="txShp" presStyleLbl="node1" presStyleIdx="2" presStyleCnt="3">
        <dgm:presLayoutVars>
          <dgm:bulletEnabled val="1"/>
        </dgm:presLayoutVars>
      </dgm:prSet>
      <dgm:spPr/>
    </dgm:pt>
  </dgm:ptLst>
  <dgm:cxnLst>
    <dgm:cxn modelId="{CCE8E217-8508-4C23-B8C5-C5B1AD17FD3F}" type="presOf" srcId="{665350BD-873F-C84E-9BB3-99CCE6442DF3}" destId="{D867C73F-9100-6E4D-BE2E-59848DDAA795}" srcOrd="0" destOrd="0" presId="urn:microsoft.com/office/officeart/2005/8/layout/vList3#2"/>
    <dgm:cxn modelId="{84F1CB25-2EC6-4B7A-82B2-6A88A9F02EF0}" type="presOf" srcId="{8DEE7AA7-5FF5-304F-B91C-1CB401054E7C}" destId="{94F8EEBF-09F0-484D-8BF3-3FEAA79B3C8C}" srcOrd="0" destOrd="0" presId="urn:microsoft.com/office/officeart/2005/8/layout/vList3#2"/>
    <dgm:cxn modelId="{7F307D2E-1593-4E77-82DF-D57876979FA9}" type="presOf" srcId="{F2A0A840-121E-1D42-9451-36DE4F039CEA}" destId="{EF389E41-12F2-0D46-A50A-BDD8C0371D3A}" srcOrd="0" destOrd="0" presId="urn:microsoft.com/office/officeart/2005/8/layout/vList3#2"/>
    <dgm:cxn modelId="{D22959AD-864C-1E4B-B68A-96805BF53811}" srcId="{8DEE7AA7-5FF5-304F-B91C-1CB401054E7C}" destId="{F2A0A840-121E-1D42-9451-36DE4F039CEA}" srcOrd="2" destOrd="0" parTransId="{A25F49E2-668F-0441-BC10-6E3F5A676DEB}" sibTransId="{3BE4F969-11CA-2D47-A3E9-9512875669A2}"/>
    <dgm:cxn modelId="{A6E81FC5-58FA-3242-8F04-7E85C46A405E}" srcId="{8DEE7AA7-5FF5-304F-B91C-1CB401054E7C}" destId="{2446CD84-8413-2049-9250-A5103EF8A1E2}" srcOrd="1" destOrd="0" parTransId="{6AACE763-3F35-424C-A5C0-5DEF6891E0A6}" sibTransId="{537AD3B9-9E51-8D48-AC24-CCA37C4F9F2A}"/>
    <dgm:cxn modelId="{939F78C6-5489-4EEF-9AB0-DEBEEDA3E051}" type="presOf" srcId="{2446CD84-8413-2049-9250-A5103EF8A1E2}" destId="{758AD723-B4CA-294F-AB5F-5DFCB4447D08}" srcOrd="0" destOrd="0" presId="urn:microsoft.com/office/officeart/2005/8/layout/vList3#2"/>
    <dgm:cxn modelId="{9C5DA9D9-DA39-B949-BDBB-DAD11E0D4DFB}" srcId="{8DEE7AA7-5FF5-304F-B91C-1CB401054E7C}" destId="{665350BD-873F-C84E-9BB3-99CCE6442DF3}" srcOrd="0" destOrd="0" parTransId="{974848B8-57E1-5C4B-A9AB-D3D13915B1A9}" sibTransId="{FC8F272F-FAB2-7044-9467-2822E3C123E2}"/>
    <dgm:cxn modelId="{063D9657-A8E3-44AE-9EB4-EE69E8066C73}" type="presParOf" srcId="{94F8EEBF-09F0-484D-8BF3-3FEAA79B3C8C}" destId="{61AFACBD-C394-8B4E-9404-62B3093CD63E}" srcOrd="0" destOrd="0" presId="urn:microsoft.com/office/officeart/2005/8/layout/vList3#2"/>
    <dgm:cxn modelId="{EC743E1F-00DD-4D29-908A-B637908C102A}" type="presParOf" srcId="{61AFACBD-C394-8B4E-9404-62B3093CD63E}" destId="{022376C0-7230-F643-8D08-005267D1FDE9}" srcOrd="0" destOrd="0" presId="urn:microsoft.com/office/officeart/2005/8/layout/vList3#2"/>
    <dgm:cxn modelId="{E34EEBB3-BD4C-462B-98CE-68F21C1E63FD}" type="presParOf" srcId="{61AFACBD-C394-8B4E-9404-62B3093CD63E}" destId="{D867C73F-9100-6E4D-BE2E-59848DDAA795}" srcOrd="1" destOrd="0" presId="urn:microsoft.com/office/officeart/2005/8/layout/vList3#2"/>
    <dgm:cxn modelId="{2424A0B4-047F-4144-AE51-FEE9038AFC8E}" type="presParOf" srcId="{94F8EEBF-09F0-484D-8BF3-3FEAA79B3C8C}" destId="{5A2C1E8E-AC82-874D-BDAB-85E8FFD7674F}" srcOrd="1" destOrd="0" presId="urn:microsoft.com/office/officeart/2005/8/layout/vList3#2"/>
    <dgm:cxn modelId="{C22191AE-358E-4BF8-84DE-9B5AEA45020A}" type="presParOf" srcId="{94F8EEBF-09F0-484D-8BF3-3FEAA79B3C8C}" destId="{EEF90EC8-4C1C-E74F-BD9B-8DE5F5649E47}" srcOrd="2" destOrd="0" presId="urn:microsoft.com/office/officeart/2005/8/layout/vList3#2"/>
    <dgm:cxn modelId="{0B3B9A8C-75E7-49B4-B4AC-0665CC2A6649}" type="presParOf" srcId="{EEF90EC8-4C1C-E74F-BD9B-8DE5F5649E47}" destId="{6800E8AB-1276-4544-8529-0A5F951B2359}" srcOrd="0" destOrd="0" presId="urn:microsoft.com/office/officeart/2005/8/layout/vList3#2"/>
    <dgm:cxn modelId="{ACFE92DC-B244-41EA-8333-134D4186D297}" type="presParOf" srcId="{EEF90EC8-4C1C-E74F-BD9B-8DE5F5649E47}" destId="{758AD723-B4CA-294F-AB5F-5DFCB4447D08}" srcOrd="1" destOrd="0" presId="urn:microsoft.com/office/officeart/2005/8/layout/vList3#2"/>
    <dgm:cxn modelId="{60848799-D636-4706-ACE3-D093463DE69C}" type="presParOf" srcId="{94F8EEBF-09F0-484D-8BF3-3FEAA79B3C8C}" destId="{132CE545-6447-764C-A75F-70E9EB5E1638}" srcOrd="3" destOrd="0" presId="urn:microsoft.com/office/officeart/2005/8/layout/vList3#2"/>
    <dgm:cxn modelId="{338CB929-C3C3-4537-A197-13EE12636920}" type="presParOf" srcId="{94F8EEBF-09F0-484D-8BF3-3FEAA79B3C8C}" destId="{8FC98733-EDCB-9F44-8C6B-81778A6DCA87}" srcOrd="4" destOrd="0" presId="urn:microsoft.com/office/officeart/2005/8/layout/vList3#2"/>
    <dgm:cxn modelId="{223AE465-C030-4756-813F-6D9E9A4C6B83}" type="presParOf" srcId="{8FC98733-EDCB-9F44-8C6B-81778A6DCA87}" destId="{25BC3232-B94F-2544-B5CD-97B373D39BA7}" srcOrd="0" destOrd="0" presId="urn:microsoft.com/office/officeart/2005/8/layout/vList3#2"/>
    <dgm:cxn modelId="{32D5F215-9226-4DB8-9AD2-6BF22B922F0F}" type="presParOf" srcId="{8FC98733-EDCB-9F44-8C6B-81778A6DCA87}" destId="{EF389E41-12F2-0D46-A50A-BDD8C0371D3A}" srcOrd="1" destOrd="0" presId="urn:microsoft.com/office/officeart/2005/8/layout/vList3#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881750B-76B9-2043-905B-261FA6B545D5}"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B399F842-5A47-EF45-9929-B314C9BEE7F1}">
      <dgm:prSet>
        <dgm:style>
          <a:lnRef idx="1">
            <a:schemeClr val="accent3"/>
          </a:lnRef>
          <a:fillRef idx="3">
            <a:schemeClr val="accent3"/>
          </a:fillRef>
          <a:effectRef idx="2">
            <a:schemeClr val="accent3"/>
          </a:effectRef>
          <a:fontRef idx="minor">
            <a:schemeClr val="lt1"/>
          </a:fontRef>
        </dgm:style>
      </dgm:prSet>
      <dgm:spPr/>
      <dgm:t>
        <a:bodyPr/>
        <a:lstStyle/>
        <a:p>
          <a:pPr rtl="0"/>
          <a:r>
            <a:rPr lang="en-US" b="1" dirty="0"/>
            <a:t>Company culture</a:t>
          </a:r>
          <a:r>
            <a:rPr lang="en-US" dirty="0"/>
            <a:t> is the set of relationships between key factors essential for the company</a:t>
          </a:r>
        </a:p>
      </dgm:t>
    </dgm:pt>
    <dgm:pt modelId="{3C626423-2BCD-F44A-B0FD-43ED966A8CE9}" type="parTrans" cxnId="{60249BF5-6457-D249-B327-A753D1334EB0}">
      <dgm:prSet/>
      <dgm:spPr/>
      <dgm:t>
        <a:bodyPr/>
        <a:lstStyle/>
        <a:p>
          <a:endParaRPr lang="en-US"/>
        </a:p>
      </dgm:t>
    </dgm:pt>
    <dgm:pt modelId="{38DDD0A6-C467-6744-BA97-23E291A5AD43}" type="sibTrans" cxnId="{60249BF5-6457-D249-B327-A753D1334EB0}">
      <dgm:prSet/>
      <dgm:spPr/>
      <dgm:t>
        <a:bodyPr/>
        <a:lstStyle/>
        <a:p>
          <a:endParaRPr lang="en-US"/>
        </a:p>
      </dgm:t>
    </dgm:pt>
    <dgm:pt modelId="{FF7994CA-9BC8-0C4E-8F68-978A3BE7B29A}">
      <dgm:prSet/>
      <dgm:spPr/>
      <dgm:t>
        <a:bodyPr/>
        <a:lstStyle/>
        <a:p>
          <a:pPr algn="ctr" rtl="0"/>
          <a:r>
            <a:rPr lang="en-US" dirty="0"/>
            <a:t>Elements of culture</a:t>
          </a:r>
        </a:p>
      </dgm:t>
    </dgm:pt>
    <dgm:pt modelId="{6966FA0A-E3C6-164E-B3B4-17A4C7E88E66}" type="parTrans" cxnId="{1FC0B8DE-79BA-2543-A5B6-77AC3A2A8562}">
      <dgm:prSet/>
      <dgm:spPr/>
      <dgm:t>
        <a:bodyPr/>
        <a:lstStyle/>
        <a:p>
          <a:endParaRPr lang="en-US"/>
        </a:p>
      </dgm:t>
    </dgm:pt>
    <dgm:pt modelId="{1F638D1D-5FA6-6E40-AF56-1AF45BC6B546}" type="sibTrans" cxnId="{1FC0B8DE-79BA-2543-A5B6-77AC3A2A8562}">
      <dgm:prSet/>
      <dgm:spPr/>
      <dgm:t>
        <a:bodyPr/>
        <a:lstStyle/>
        <a:p>
          <a:endParaRPr lang="en-US"/>
        </a:p>
      </dgm:t>
    </dgm:pt>
    <dgm:pt modelId="{536ACCE0-3628-204F-9419-0B3B3F337848}">
      <dgm:prSet/>
      <dgm:spPr/>
      <dgm:t>
        <a:bodyPr/>
        <a:lstStyle/>
        <a:p>
          <a:pPr rtl="0"/>
          <a:r>
            <a:rPr lang="en-US" dirty="0"/>
            <a:t>Symbols</a:t>
          </a:r>
        </a:p>
      </dgm:t>
    </dgm:pt>
    <dgm:pt modelId="{9BDA4BB9-0DC5-814B-83F6-22F53A2DBE3F}" type="parTrans" cxnId="{25AE1D3D-D614-1644-BDAD-8D251969172C}">
      <dgm:prSet/>
      <dgm:spPr/>
      <dgm:t>
        <a:bodyPr/>
        <a:lstStyle/>
        <a:p>
          <a:endParaRPr lang="en-US"/>
        </a:p>
      </dgm:t>
    </dgm:pt>
    <dgm:pt modelId="{B97FF295-63D8-8447-A9E5-3562F47A2F40}" type="sibTrans" cxnId="{25AE1D3D-D614-1644-BDAD-8D251969172C}">
      <dgm:prSet/>
      <dgm:spPr/>
      <dgm:t>
        <a:bodyPr/>
        <a:lstStyle/>
        <a:p>
          <a:endParaRPr lang="en-US"/>
        </a:p>
      </dgm:t>
    </dgm:pt>
    <dgm:pt modelId="{396ACA97-F148-470A-80E5-2795FF9D873F}">
      <dgm:prSet/>
      <dgm:spPr/>
      <dgm:t>
        <a:bodyPr/>
        <a:lstStyle/>
        <a:p>
          <a:pPr rtl="0"/>
          <a:r>
            <a:rPr lang="en-US" dirty="0"/>
            <a:t>Values</a:t>
          </a:r>
        </a:p>
      </dgm:t>
    </dgm:pt>
    <dgm:pt modelId="{911DD2B3-158E-4A5E-8018-F582C1E73B60}" type="parTrans" cxnId="{2CA66264-6200-45A8-9841-6A7BF1825784}">
      <dgm:prSet/>
      <dgm:spPr/>
      <dgm:t>
        <a:bodyPr/>
        <a:lstStyle/>
        <a:p>
          <a:endParaRPr lang="cs-CZ"/>
        </a:p>
      </dgm:t>
    </dgm:pt>
    <dgm:pt modelId="{12D356C7-E695-4ECD-B545-1A2F62A15B1D}" type="sibTrans" cxnId="{2CA66264-6200-45A8-9841-6A7BF1825784}">
      <dgm:prSet/>
      <dgm:spPr/>
      <dgm:t>
        <a:bodyPr/>
        <a:lstStyle/>
        <a:p>
          <a:endParaRPr lang="cs-CZ"/>
        </a:p>
      </dgm:t>
    </dgm:pt>
    <dgm:pt modelId="{5AF37994-DDD9-40DD-B281-756869EA23F8}">
      <dgm:prSet/>
      <dgm:spPr/>
      <dgm:t>
        <a:bodyPr/>
        <a:lstStyle/>
        <a:p>
          <a:pPr rtl="0"/>
          <a:r>
            <a:rPr lang="en-US" dirty="0"/>
            <a:t>Rituals</a:t>
          </a:r>
        </a:p>
      </dgm:t>
    </dgm:pt>
    <dgm:pt modelId="{56EA8DA7-1224-41E0-9160-390BD60EB75C}" type="parTrans" cxnId="{655D11F5-2DC1-4718-BC7E-BE592CB9D511}">
      <dgm:prSet/>
      <dgm:spPr/>
      <dgm:t>
        <a:bodyPr/>
        <a:lstStyle/>
        <a:p>
          <a:endParaRPr lang="cs-CZ"/>
        </a:p>
      </dgm:t>
    </dgm:pt>
    <dgm:pt modelId="{28B2A2F2-8421-46E9-9AA3-AF7040C271E9}" type="sibTrans" cxnId="{655D11F5-2DC1-4718-BC7E-BE592CB9D511}">
      <dgm:prSet/>
      <dgm:spPr/>
      <dgm:t>
        <a:bodyPr/>
        <a:lstStyle/>
        <a:p>
          <a:endParaRPr lang="cs-CZ"/>
        </a:p>
      </dgm:t>
    </dgm:pt>
    <dgm:pt modelId="{A07ADE39-3BC1-4420-9F3F-B490BB8959C9}">
      <dgm:prSet/>
      <dgm:spPr/>
      <dgm:t>
        <a:bodyPr/>
        <a:lstStyle/>
        <a:p>
          <a:pPr rtl="0"/>
          <a:r>
            <a:rPr lang="en-US" dirty="0"/>
            <a:t>Heroes</a:t>
          </a:r>
        </a:p>
      </dgm:t>
    </dgm:pt>
    <dgm:pt modelId="{CEB55B14-F569-4FED-BF4C-DF06ACBFB8CD}" type="parTrans" cxnId="{BEAFD679-B789-445E-A3AB-BBD8BBC0543E}">
      <dgm:prSet/>
      <dgm:spPr/>
      <dgm:t>
        <a:bodyPr/>
        <a:lstStyle/>
        <a:p>
          <a:endParaRPr lang="cs-CZ"/>
        </a:p>
      </dgm:t>
    </dgm:pt>
    <dgm:pt modelId="{DE40852F-A3C7-4C5A-81CC-CD67D84EE272}" type="sibTrans" cxnId="{BEAFD679-B789-445E-A3AB-BBD8BBC0543E}">
      <dgm:prSet/>
      <dgm:spPr/>
      <dgm:t>
        <a:bodyPr/>
        <a:lstStyle/>
        <a:p>
          <a:endParaRPr lang="cs-CZ"/>
        </a:p>
      </dgm:t>
    </dgm:pt>
    <dgm:pt modelId="{88068168-536D-4FF2-843C-E672A953370D}">
      <dgm:prSet/>
      <dgm:spPr/>
      <dgm:t>
        <a:bodyPr/>
        <a:lstStyle/>
        <a:p>
          <a:pPr algn="ctr" rtl="0"/>
          <a:r>
            <a:rPr lang="en-US" dirty="0"/>
            <a:t>Examples of factors</a:t>
          </a:r>
        </a:p>
      </dgm:t>
    </dgm:pt>
    <dgm:pt modelId="{AB82774B-3435-4FEC-A2AB-B31278856723}" type="parTrans" cxnId="{40484D67-B620-489E-8611-A67B5F7465A6}">
      <dgm:prSet/>
      <dgm:spPr/>
      <dgm:t>
        <a:bodyPr/>
        <a:lstStyle/>
        <a:p>
          <a:endParaRPr lang="cs-CZ"/>
        </a:p>
      </dgm:t>
    </dgm:pt>
    <dgm:pt modelId="{140CC8EE-711F-4C0D-8855-C9C572364801}" type="sibTrans" cxnId="{40484D67-B620-489E-8611-A67B5F7465A6}">
      <dgm:prSet/>
      <dgm:spPr/>
      <dgm:t>
        <a:bodyPr/>
        <a:lstStyle/>
        <a:p>
          <a:endParaRPr lang="cs-CZ"/>
        </a:p>
      </dgm:t>
    </dgm:pt>
    <dgm:pt modelId="{E3A4BE67-751A-A34B-9512-7881A3B19B7C}" type="pres">
      <dgm:prSet presAssocID="{7881750B-76B9-2043-905B-261FA6B545D5}" presName="linear" presStyleCnt="0">
        <dgm:presLayoutVars>
          <dgm:animLvl val="lvl"/>
          <dgm:resizeHandles val="exact"/>
        </dgm:presLayoutVars>
      </dgm:prSet>
      <dgm:spPr/>
    </dgm:pt>
    <dgm:pt modelId="{D4BBDE1C-1E5A-7440-A068-C95C75CEA8A3}" type="pres">
      <dgm:prSet presAssocID="{B399F842-5A47-EF45-9929-B314C9BEE7F1}" presName="parentText" presStyleLbl="node1" presStyleIdx="0" presStyleCnt="3">
        <dgm:presLayoutVars>
          <dgm:chMax val="0"/>
          <dgm:bulletEnabled val="1"/>
        </dgm:presLayoutVars>
      </dgm:prSet>
      <dgm:spPr/>
    </dgm:pt>
    <dgm:pt modelId="{36CB593E-19B0-924F-A637-E7B4969E3FDF}" type="pres">
      <dgm:prSet presAssocID="{38DDD0A6-C467-6744-BA97-23E291A5AD43}" presName="spacer" presStyleCnt="0"/>
      <dgm:spPr/>
    </dgm:pt>
    <dgm:pt modelId="{2EB83A59-95C8-2E48-B657-BE7B63CE6049}" type="pres">
      <dgm:prSet presAssocID="{FF7994CA-9BC8-0C4E-8F68-978A3BE7B29A}" presName="parentText" presStyleLbl="node1" presStyleIdx="1" presStyleCnt="3" custScaleX="46038" custLinFactNeighborX="-26855" custLinFactNeighborY="-2368">
        <dgm:presLayoutVars>
          <dgm:chMax val="0"/>
          <dgm:bulletEnabled val="1"/>
        </dgm:presLayoutVars>
      </dgm:prSet>
      <dgm:spPr/>
    </dgm:pt>
    <dgm:pt modelId="{2CA40CD3-5B61-F14C-838F-40D7ED6C6E30}" type="pres">
      <dgm:prSet presAssocID="{FF7994CA-9BC8-0C4E-8F68-978A3BE7B29A}" presName="childText" presStyleLbl="revTx" presStyleIdx="0" presStyleCnt="1" custFlipHor="1" custScaleX="31500" custLinFactNeighborX="-30093" custLinFactNeighborY="5345">
        <dgm:presLayoutVars>
          <dgm:bulletEnabled val="1"/>
        </dgm:presLayoutVars>
      </dgm:prSet>
      <dgm:spPr/>
    </dgm:pt>
    <dgm:pt modelId="{A4B358E6-C564-43B8-9BAC-BDDB9DB14759}" type="pres">
      <dgm:prSet presAssocID="{88068168-536D-4FF2-843C-E672A953370D}" presName="parentText" presStyleLbl="node1" presStyleIdx="2" presStyleCnt="3" custScaleX="40249" custLinFactY="-100000" custLinFactNeighborX="26000" custLinFactNeighborY="-102368">
        <dgm:presLayoutVars>
          <dgm:chMax val="0"/>
          <dgm:bulletEnabled val="1"/>
        </dgm:presLayoutVars>
      </dgm:prSet>
      <dgm:spPr/>
    </dgm:pt>
  </dgm:ptLst>
  <dgm:cxnLst>
    <dgm:cxn modelId="{7AEE7D29-CB5C-468C-B3AE-0B96D10CAF63}" type="presOf" srcId="{396ACA97-F148-470A-80E5-2795FF9D873F}" destId="{2CA40CD3-5B61-F14C-838F-40D7ED6C6E30}" srcOrd="0" destOrd="1" presId="urn:microsoft.com/office/officeart/2005/8/layout/vList2"/>
    <dgm:cxn modelId="{64C0C637-8B5E-4FCD-835C-B9B9186DDC57}" type="presOf" srcId="{A07ADE39-3BC1-4420-9F3F-B490BB8959C9}" destId="{2CA40CD3-5B61-F14C-838F-40D7ED6C6E30}" srcOrd="0" destOrd="3" presId="urn:microsoft.com/office/officeart/2005/8/layout/vList2"/>
    <dgm:cxn modelId="{25AE1D3D-D614-1644-BDAD-8D251969172C}" srcId="{FF7994CA-9BC8-0C4E-8F68-978A3BE7B29A}" destId="{536ACCE0-3628-204F-9419-0B3B3F337848}" srcOrd="0" destOrd="0" parTransId="{9BDA4BB9-0DC5-814B-83F6-22F53A2DBE3F}" sibTransId="{B97FF295-63D8-8447-A9E5-3562F47A2F40}"/>
    <dgm:cxn modelId="{1F7D4A3F-083A-4C8B-9E0A-E7921B873E7D}" type="presOf" srcId="{536ACCE0-3628-204F-9419-0B3B3F337848}" destId="{2CA40CD3-5B61-F14C-838F-40D7ED6C6E30}" srcOrd="0" destOrd="0" presId="urn:microsoft.com/office/officeart/2005/8/layout/vList2"/>
    <dgm:cxn modelId="{2CA66264-6200-45A8-9841-6A7BF1825784}" srcId="{FF7994CA-9BC8-0C4E-8F68-978A3BE7B29A}" destId="{396ACA97-F148-470A-80E5-2795FF9D873F}" srcOrd="1" destOrd="0" parTransId="{911DD2B3-158E-4A5E-8018-F582C1E73B60}" sibTransId="{12D356C7-E695-4ECD-B545-1A2F62A15B1D}"/>
    <dgm:cxn modelId="{40484D67-B620-489E-8611-A67B5F7465A6}" srcId="{7881750B-76B9-2043-905B-261FA6B545D5}" destId="{88068168-536D-4FF2-843C-E672A953370D}" srcOrd="2" destOrd="0" parTransId="{AB82774B-3435-4FEC-A2AB-B31278856723}" sibTransId="{140CC8EE-711F-4C0D-8855-C9C572364801}"/>
    <dgm:cxn modelId="{A8166169-2E1B-41FC-BCA6-9B2E45564CE8}" type="presOf" srcId="{7881750B-76B9-2043-905B-261FA6B545D5}" destId="{E3A4BE67-751A-A34B-9512-7881A3B19B7C}" srcOrd="0" destOrd="0" presId="urn:microsoft.com/office/officeart/2005/8/layout/vList2"/>
    <dgm:cxn modelId="{6CD26F75-5DD2-490A-A7AD-71DD3F0FA812}" type="presOf" srcId="{5AF37994-DDD9-40DD-B281-756869EA23F8}" destId="{2CA40CD3-5B61-F14C-838F-40D7ED6C6E30}" srcOrd="0" destOrd="2" presId="urn:microsoft.com/office/officeart/2005/8/layout/vList2"/>
    <dgm:cxn modelId="{BEAFD679-B789-445E-A3AB-BBD8BBC0543E}" srcId="{FF7994CA-9BC8-0C4E-8F68-978A3BE7B29A}" destId="{A07ADE39-3BC1-4420-9F3F-B490BB8959C9}" srcOrd="3" destOrd="0" parTransId="{CEB55B14-F569-4FED-BF4C-DF06ACBFB8CD}" sibTransId="{DE40852F-A3C7-4C5A-81CC-CD67D84EE272}"/>
    <dgm:cxn modelId="{47A8558D-0E7D-42BF-99FF-9887C5F19BF7}" type="presOf" srcId="{88068168-536D-4FF2-843C-E672A953370D}" destId="{A4B358E6-C564-43B8-9BAC-BDDB9DB14759}" srcOrd="0" destOrd="0" presId="urn:microsoft.com/office/officeart/2005/8/layout/vList2"/>
    <dgm:cxn modelId="{AC8DFEB5-9676-4635-A417-3DC584CE515D}" type="presOf" srcId="{FF7994CA-9BC8-0C4E-8F68-978A3BE7B29A}" destId="{2EB83A59-95C8-2E48-B657-BE7B63CE6049}" srcOrd="0" destOrd="0" presId="urn:microsoft.com/office/officeart/2005/8/layout/vList2"/>
    <dgm:cxn modelId="{EA6A10C0-4BEC-4EC4-9419-F22F45E45446}" type="presOf" srcId="{B399F842-5A47-EF45-9929-B314C9BEE7F1}" destId="{D4BBDE1C-1E5A-7440-A068-C95C75CEA8A3}" srcOrd="0" destOrd="0" presId="urn:microsoft.com/office/officeart/2005/8/layout/vList2"/>
    <dgm:cxn modelId="{1FC0B8DE-79BA-2543-A5B6-77AC3A2A8562}" srcId="{7881750B-76B9-2043-905B-261FA6B545D5}" destId="{FF7994CA-9BC8-0C4E-8F68-978A3BE7B29A}" srcOrd="1" destOrd="0" parTransId="{6966FA0A-E3C6-164E-B3B4-17A4C7E88E66}" sibTransId="{1F638D1D-5FA6-6E40-AF56-1AF45BC6B546}"/>
    <dgm:cxn modelId="{655D11F5-2DC1-4718-BC7E-BE592CB9D511}" srcId="{FF7994CA-9BC8-0C4E-8F68-978A3BE7B29A}" destId="{5AF37994-DDD9-40DD-B281-756869EA23F8}" srcOrd="2" destOrd="0" parTransId="{56EA8DA7-1224-41E0-9160-390BD60EB75C}" sibTransId="{28B2A2F2-8421-46E9-9AA3-AF7040C271E9}"/>
    <dgm:cxn modelId="{60249BF5-6457-D249-B327-A753D1334EB0}" srcId="{7881750B-76B9-2043-905B-261FA6B545D5}" destId="{B399F842-5A47-EF45-9929-B314C9BEE7F1}" srcOrd="0" destOrd="0" parTransId="{3C626423-2BCD-F44A-B0FD-43ED966A8CE9}" sibTransId="{38DDD0A6-C467-6744-BA97-23E291A5AD43}"/>
    <dgm:cxn modelId="{C93FE240-E0B4-4588-BF9A-4C21B10F3FE0}" type="presParOf" srcId="{E3A4BE67-751A-A34B-9512-7881A3B19B7C}" destId="{D4BBDE1C-1E5A-7440-A068-C95C75CEA8A3}" srcOrd="0" destOrd="0" presId="urn:microsoft.com/office/officeart/2005/8/layout/vList2"/>
    <dgm:cxn modelId="{7A4405B2-028E-472E-8FA2-8D8F1E00559C}" type="presParOf" srcId="{E3A4BE67-751A-A34B-9512-7881A3B19B7C}" destId="{36CB593E-19B0-924F-A637-E7B4969E3FDF}" srcOrd="1" destOrd="0" presId="urn:microsoft.com/office/officeart/2005/8/layout/vList2"/>
    <dgm:cxn modelId="{F66F29C1-8001-4B87-8E11-1234B5BFBE0D}" type="presParOf" srcId="{E3A4BE67-751A-A34B-9512-7881A3B19B7C}" destId="{2EB83A59-95C8-2E48-B657-BE7B63CE6049}" srcOrd="2" destOrd="0" presId="urn:microsoft.com/office/officeart/2005/8/layout/vList2"/>
    <dgm:cxn modelId="{D67566C3-6C46-4C1D-9BCA-561F8040DF2D}" type="presParOf" srcId="{E3A4BE67-751A-A34B-9512-7881A3B19B7C}" destId="{2CA40CD3-5B61-F14C-838F-40D7ED6C6E30}" srcOrd="3" destOrd="0" presId="urn:microsoft.com/office/officeart/2005/8/layout/vList2"/>
    <dgm:cxn modelId="{29BC62F4-D085-48B4-9076-DAAC5CAEAF83}" type="presParOf" srcId="{E3A4BE67-751A-A34B-9512-7881A3B19B7C}" destId="{A4B358E6-C564-43B8-9BAC-BDDB9DB14759}"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7230C2E-1A10-BE4E-985E-CA22163F1593}"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385FC1DB-094B-3547-AD9B-4D5D00536396}">
      <dgm:prSet/>
      <dgm:spPr/>
      <dgm:t>
        <a:bodyPr/>
        <a:lstStyle/>
        <a:p>
          <a:pPr rtl="0"/>
          <a:r>
            <a:rPr lang="en-US" dirty="0"/>
            <a:t>Companies driven by people</a:t>
          </a:r>
        </a:p>
      </dgm:t>
    </dgm:pt>
    <dgm:pt modelId="{58B49BDF-8749-0C43-8469-3D0E5565C9DD}" type="parTrans" cxnId="{AE4AAB5A-5E72-0E4F-9A55-51E4B4B46DC9}">
      <dgm:prSet/>
      <dgm:spPr/>
      <dgm:t>
        <a:bodyPr/>
        <a:lstStyle/>
        <a:p>
          <a:endParaRPr lang="en-US"/>
        </a:p>
      </dgm:t>
    </dgm:pt>
    <dgm:pt modelId="{F0F2598C-4754-044D-875F-202B4CD57786}" type="sibTrans" cxnId="{AE4AAB5A-5E72-0E4F-9A55-51E4B4B46DC9}">
      <dgm:prSet/>
      <dgm:spPr/>
      <dgm:t>
        <a:bodyPr/>
        <a:lstStyle/>
        <a:p>
          <a:endParaRPr lang="en-US"/>
        </a:p>
      </dgm:t>
    </dgm:pt>
    <dgm:pt modelId="{8219FFEC-FD66-B34A-9A37-82F0ECABEA4D}">
      <dgm:prSet/>
      <dgm:spPr/>
      <dgm:t>
        <a:bodyPr/>
        <a:lstStyle/>
        <a:p>
          <a:pPr rtl="0"/>
          <a:r>
            <a:rPr lang="en-US" dirty="0"/>
            <a:t>key decision criteria is opinion of superiors</a:t>
          </a:r>
        </a:p>
      </dgm:t>
    </dgm:pt>
    <dgm:pt modelId="{361C7578-9F94-534E-B807-67E8D992E8FD}" type="parTrans" cxnId="{99046A11-2123-8641-BF10-835BD80F4709}">
      <dgm:prSet/>
      <dgm:spPr/>
      <dgm:t>
        <a:bodyPr/>
        <a:lstStyle/>
        <a:p>
          <a:endParaRPr lang="en-US"/>
        </a:p>
      </dgm:t>
    </dgm:pt>
    <dgm:pt modelId="{D12625C8-9191-D04A-A534-B915BBDD439A}" type="sibTrans" cxnId="{99046A11-2123-8641-BF10-835BD80F4709}">
      <dgm:prSet/>
      <dgm:spPr/>
      <dgm:t>
        <a:bodyPr/>
        <a:lstStyle/>
        <a:p>
          <a:endParaRPr lang="en-US"/>
        </a:p>
      </dgm:t>
    </dgm:pt>
    <dgm:pt modelId="{91ECD11A-FF0E-5D47-A580-C1A6DD484A1F}">
      <dgm:prSet/>
      <dgm:spPr/>
      <dgm:t>
        <a:bodyPr/>
        <a:lstStyle/>
        <a:p>
          <a:pPr rtl="0"/>
          <a:r>
            <a:rPr lang="en-US" dirty="0"/>
            <a:t>if people do not know what or how to fulfill a task, they ask their superiors</a:t>
          </a:r>
        </a:p>
      </dgm:t>
    </dgm:pt>
    <dgm:pt modelId="{5A2CEBF8-C355-5D4E-8D63-3047B3209EB1}" type="parTrans" cxnId="{CE1AFA49-B33C-EE4E-B45D-FDFAEB481206}">
      <dgm:prSet/>
      <dgm:spPr/>
      <dgm:t>
        <a:bodyPr/>
        <a:lstStyle/>
        <a:p>
          <a:endParaRPr lang="en-US"/>
        </a:p>
      </dgm:t>
    </dgm:pt>
    <dgm:pt modelId="{5B173663-E4F2-8B4F-99E7-892240B871A1}" type="sibTrans" cxnId="{CE1AFA49-B33C-EE4E-B45D-FDFAEB481206}">
      <dgm:prSet/>
      <dgm:spPr/>
      <dgm:t>
        <a:bodyPr/>
        <a:lstStyle/>
        <a:p>
          <a:endParaRPr lang="en-US"/>
        </a:p>
      </dgm:t>
    </dgm:pt>
    <dgm:pt modelId="{43BEB2F9-CD9F-F94F-8081-9A9B406127BA}">
      <dgm:prSet/>
      <dgm:spPr/>
      <dgm:t>
        <a:bodyPr/>
        <a:lstStyle/>
        <a:p>
          <a:pPr rtl="0"/>
          <a:r>
            <a:rPr lang="en-US" dirty="0"/>
            <a:t>superiors have good overview what is happening, but may be overwhelmed by operational stuff</a:t>
          </a:r>
        </a:p>
      </dgm:t>
    </dgm:pt>
    <dgm:pt modelId="{D96F74EC-93C4-9D46-AEA6-310FB4111A13}" type="parTrans" cxnId="{E0F16AD3-F74C-214D-B1C5-DA5D6A8F4106}">
      <dgm:prSet/>
      <dgm:spPr/>
      <dgm:t>
        <a:bodyPr/>
        <a:lstStyle/>
        <a:p>
          <a:endParaRPr lang="en-US"/>
        </a:p>
      </dgm:t>
    </dgm:pt>
    <dgm:pt modelId="{2FECDB28-59B5-9C42-B471-567F3FEF8280}" type="sibTrans" cxnId="{E0F16AD3-F74C-214D-B1C5-DA5D6A8F4106}">
      <dgm:prSet/>
      <dgm:spPr/>
      <dgm:t>
        <a:bodyPr/>
        <a:lstStyle/>
        <a:p>
          <a:endParaRPr lang="en-US"/>
        </a:p>
      </dgm:t>
    </dgm:pt>
    <dgm:pt modelId="{385A42FB-47AC-2D40-A81F-FB06CE6D0C39}">
      <dgm:prSet/>
      <dgm:spPr/>
      <dgm:t>
        <a:bodyPr/>
        <a:lstStyle/>
        <a:p>
          <a:pPr rtl="0"/>
          <a:r>
            <a:rPr lang="en-US" dirty="0"/>
            <a:t>Companies driven by ideas</a:t>
          </a:r>
        </a:p>
      </dgm:t>
    </dgm:pt>
    <dgm:pt modelId="{56909809-6D25-D14D-81C6-321F7BCC186A}" type="parTrans" cxnId="{1B1BE235-0BFF-E144-AC03-BDF5A9C3813A}">
      <dgm:prSet/>
      <dgm:spPr/>
      <dgm:t>
        <a:bodyPr/>
        <a:lstStyle/>
        <a:p>
          <a:endParaRPr lang="en-US"/>
        </a:p>
      </dgm:t>
    </dgm:pt>
    <dgm:pt modelId="{D84236B9-1BAA-8343-A902-8AFFB093DD8A}" type="sibTrans" cxnId="{1B1BE235-0BFF-E144-AC03-BDF5A9C3813A}">
      <dgm:prSet/>
      <dgm:spPr/>
      <dgm:t>
        <a:bodyPr/>
        <a:lstStyle/>
        <a:p>
          <a:endParaRPr lang="en-US"/>
        </a:p>
      </dgm:t>
    </dgm:pt>
    <dgm:pt modelId="{485BA157-2513-E443-BB9A-1F9B97225B51}">
      <dgm:prSet/>
      <dgm:spPr/>
      <dgm:t>
        <a:bodyPr/>
        <a:lstStyle/>
        <a:p>
          <a:pPr rtl="0"/>
          <a:r>
            <a:rPr lang="en-US" dirty="0"/>
            <a:t>key decision criteria are visions, objectives and tasks, i.e. ideas the company breath for</a:t>
          </a:r>
        </a:p>
      </dgm:t>
    </dgm:pt>
    <dgm:pt modelId="{B8EE9A9B-A981-8542-B587-C33CA7BDBB8E}" type="parTrans" cxnId="{C637AE7A-5001-A345-BACE-D96799C4A2BC}">
      <dgm:prSet/>
      <dgm:spPr/>
      <dgm:t>
        <a:bodyPr/>
        <a:lstStyle/>
        <a:p>
          <a:endParaRPr lang="en-US"/>
        </a:p>
      </dgm:t>
    </dgm:pt>
    <dgm:pt modelId="{85202643-45A2-7C48-BAD5-FEEE44B9BFB9}" type="sibTrans" cxnId="{C637AE7A-5001-A345-BACE-D96799C4A2BC}">
      <dgm:prSet/>
      <dgm:spPr/>
      <dgm:t>
        <a:bodyPr/>
        <a:lstStyle/>
        <a:p>
          <a:endParaRPr lang="en-US"/>
        </a:p>
      </dgm:t>
    </dgm:pt>
    <dgm:pt modelId="{AC72BC36-10FA-A441-A519-B00598873717}">
      <dgm:prSet/>
      <dgm:spPr/>
      <dgm:t>
        <a:bodyPr/>
        <a:lstStyle/>
        <a:p>
          <a:pPr rtl="0"/>
          <a:r>
            <a:rPr lang="en-US" dirty="0"/>
            <a:t>if people are uncertain firstly they ask what will lead at best to support and reinforce these ideas</a:t>
          </a:r>
        </a:p>
      </dgm:t>
    </dgm:pt>
    <dgm:pt modelId="{332A930D-80B2-F941-9394-373F36B0596F}" type="parTrans" cxnId="{985B8CD9-15CD-A740-A53B-1438432F4ED2}">
      <dgm:prSet/>
      <dgm:spPr/>
      <dgm:t>
        <a:bodyPr/>
        <a:lstStyle/>
        <a:p>
          <a:endParaRPr lang="en-US"/>
        </a:p>
      </dgm:t>
    </dgm:pt>
    <dgm:pt modelId="{F910E0B2-3517-1746-B03B-C6E983041355}" type="sibTrans" cxnId="{985B8CD9-15CD-A740-A53B-1438432F4ED2}">
      <dgm:prSet/>
      <dgm:spPr/>
      <dgm:t>
        <a:bodyPr/>
        <a:lstStyle/>
        <a:p>
          <a:endParaRPr lang="en-US"/>
        </a:p>
      </dgm:t>
    </dgm:pt>
    <dgm:pt modelId="{D1F6CAFE-5CE2-6D4F-8059-3550D7A9B28E}">
      <dgm:prSet/>
      <dgm:spPr/>
      <dgm:t>
        <a:bodyPr/>
        <a:lstStyle/>
        <a:p>
          <a:pPr rtl="0"/>
          <a:r>
            <a:rPr lang="en-US" dirty="0"/>
            <a:t>superior can focus more on the broader context of operational affairs</a:t>
          </a:r>
        </a:p>
      </dgm:t>
    </dgm:pt>
    <dgm:pt modelId="{0250C0CF-CEDB-174E-9695-39C1952C0F9A}" type="parTrans" cxnId="{ABF8C58C-772A-364A-9642-7171213933E9}">
      <dgm:prSet/>
      <dgm:spPr/>
      <dgm:t>
        <a:bodyPr/>
        <a:lstStyle/>
        <a:p>
          <a:endParaRPr lang="en-US"/>
        </a:p>
      </dgm:t>
    </dgm:pt>
    <dgm:pt modelId="{92EA22F0-3B6F-B54E-AC0A-2B9F0DA7E41E}" type="sibTrans" cxnId="{ABF8C58C-772A-364A-9642-7171213933E9}">
      <dgm:prSet/>
      <dgm:spPr/>
      <dgm:t>
        <a:bodyPr/>
        <a:lstStyle/>
        <a:p>
          <a:endParaRPr lang="en-US"/>
        </a:p>
      </dgm:t>
    </dgm:pt>
    <dgm:pt modelId="{A0946EE1-1C7A-A948-B317-0CC28824C11C}" type="pres">
      <dgm:prSet presAssocID="{E7230C2E-1A10-BE4E-985E-CA22163F1593}" presName="Name0" presStyleCnt="0">
        <dgm:presLayoutVars>
          <dgm:dir/>
          <dgm:animLvl val="lvl"/>
          <dgm:resizeHandles val="exact"/>
        </dgm:presLayoutVars>
      </dgm:prSet>
      <dgm:spPr/>
    </dgm:pt>
    <dgm:pt modelId="{FF22804A-72F8-604E-8200-C844C902D632}" type="pres">
      <dgm:prSet presAssocID="{385FC1DB-094B-3547-AD9B-4D5D00536396}" presName="composite" presStyleCnt="0"/>
      <dgm:spPr/>
    </dgm:pt>
    <dgm:pt modelId="{2C5CD196-07AB-D647-816A-7995617B0A39}" type="pres">
      <dgm:prSet presAssocID="{385FC1DB-094B-3547-AD9B-4D5D00536396}" presName="parTx" presStyleLbl="alignNode1" presStyleIdx="0" presStyleCnt="2">
        <dgm:presLayoutVars>
          <dgm:chMax val="0"/>
          <dgm:chPref val="0"/>
          <dgm:bulletEnabled val="1"/>
        </dgm:presLayoutVars>
      </dgm:prSet>
      <dgm:spPr/>
    </dgm:pt>
    <dgm:pt modelId="{259A08CA-CD08-4548-A5FE-05DDDA0193C7}" type="pres">
      <dgm:prSet presAssocID="{385FC1DB-094B-3547-AD9B-4D5D00536396}" presName="desTx" presStyleLbl="alignAccFollowNode1" presStyleIdx="0" presStyleCnt="2">
        <dgm:presLayoutVars>
          <dgm:bulletEnabled val="1"/>
        </dgm:presLayoutVars>
      </dgm:prSet>
      <dgm:spPr/>
    </dgm:pt>
    <dgm:pt modelId="{B0E36CFF-195B-204B-8A2D-69A9D2E7303C}" type="pres">
      <dgm:prSet presAssocID="{F0F2598C-4754-044D-875F-202B4CD57786}" presName="space" presStyleCnt="0"/>
      <dgm:spPr/>
    </dgm:pt>
    <dgm:pt modelId="{467B4469-5122-D447-BDB4-E3DF7D3AAD93}" type="pres">
      <dgm:prSet presAssocID="{385A42FB-47AC-2D40-A81F-FB06CE6D0C39}" presName="composite" presStyleCnt="0"/>
      <dgm:spPr/>
    </dgm:pt>
    <dgm:pt modelId="{D14E3B0D-CE96-BA4D-9C16-33744124E5AE}" type="pres">
      <dgm:prSet presAssocID="{385A42FB-47AC-2D40-A81F-FB06CE6D0C39}" presName="parTx" presStyleLbl="alignNode1" presStyleIdx="1" presStyleCnt="2" custLinFactNeighborX="-909" custLinFactNeighborY="2902">
        <dgm:presLayoutVars>
          <dgm:chMax val="0"/>
          <dgm:chPref val="0"/>
          <dgm:bulletEnabled val="1"/>
        </dgm:presLayoutVars>
      </dgm:prSet>
      <dgm:spPr/>
    </dgm:pt>
    <dgm:pt modelId="{BDDB55BD-4062-FF4E-B4B6-9DC779ACF417}" type="pres">
      <dgm:prSet presAssocID="{385A42FB-47AC-2D40-A81F-FB06CE6D0C39}" presName="desTx" presStyleLbl="alignAccFollowNode1" presStyleIdx="1" presStyleCnt="2" custLinFactNeighborX="-909">
        <dgm:presLayoutVars>
          <dgm:bulletEnabled val="1"/>
        </dgm:presLayoutVars>
      </dgm:prSet>
      <dgm:spPr/>
    </dgm:pt>
  </dgm:ptLst>
  <dgm:cxnLst>
    <dgm:cxn modelId="{99046A11-2123-8641-BF10-835BD80F4709}" srcId="{385FC1DB-094B-3547-AD9B-4D5D00536396}" destId="{8219FFEC-FD66-B34A-9A37-82F0ECABEA4D}" srcOrd="0" destOrd="0" parTransId="{361C7578-9F94-534E-B807-67E8D992E8FD}" sibTransId="{D12625C8-9191-D04A-A534-B915BBDD439A}"/>
    <dgm:cxn modelId="{F8BAC213-AECE-48D3-A956-A44CCD460E82}" type="presOf" srcId="{AC72BC36-10FA-A441-A519-B00598873717}" destId="{BDDB55BD-4062-FF4E-B4B6-9DC779ACF417}" srcOrd="0" destOrd="1" presId="urn:microsoft.com/office/officeart/2005/8/layout/hList1"/>
    <dgm:cxn modelId="{44124817-9A69-4FFB-ACF9-3AF5CDC331E6}" type="presOf" srcId="{43BEB2F9-CD9F-F94F-8081-9A9B406127BA}" destId="{259A08CA-CD08-4548-A5FE-05DDDA0193C7}" srcOrd="0" destOrd="2" presId="urn:microsoft.com/office/officeart/2005/8/layout/hList1"/>
    <dgm:cxn modelId="{1B1BE235-0BFF-E144-AC03-BDF5A9C3813A}" srcId="{E7230C2E-1A10-BE4E-985E-CA22163F1593}" destId="{385A42FB-47AC-2D40-A81F-FB06CE6D0C39}" srcOrd="1" destOrd="0" parTransId="{56909809-6D25-D14D-81C6-321F7BCC186A}" sibTransId="{D84236B9-1BAA-8343-A902-8AFFB093DD8A}"/>
    <dgm:cxn modelId="{5FFBA95D-5175-4E22-B08C-90BED565B0EA}" type="presOf" srcId="{385A42FB-47AC-2D40-A81F-FB06CE6D0C39}" destId="{D14E3B0D-CE96-BA4D-9C16-33744124E5AE}" srcOrd="0" destOrd="0" presId="urn:microsoft.com/office/officeart/2005/8/layout/hList1"/>
    <dgm:cxn modelId="{CE1AFA49-B33C-EE4E-B45D-FDFAEB481206}" srcId="{385FC1DB-094B-3547-AD9B-4D5D00536396}" destId="{91ECD11A-FF0E-5D47-A580-C1A6DD484A1F}" srcOrd="1" destOrd="0" parTransId="{5A2CEBF8-C355-5D4E-8D63-3047B3209EB1}" sibTransId="{5B173663-E4F2-8B4F-99E7-892240B871A1}"/>
    <dgm:cxn modelId="{5379FF4B-F6FE-4992-A694-9616CA93120F}" type="presOf" srcId="{385FC1DB-094B-3547-AD9B-4D5D00536396}" destId="{2C5CD196-07AB-D647-816A-7995617B0A39}" srcOrd="0" destOrd="0" presId="urn:microsoft.com/office/officeart/2005/8/layout/hList1"/>
    <dgm:cxn modelId="{AE4AAB5A-5E72-0E4F-9A55-51E4B4B46DC9}" srcId="{E7230C2E-1A10-BE4E-985E-CA22163F1593}" destId="{385FC1DB-094B-3547-AD9B-4D5D00536396}" srcOrd="0" destOrd="0" parTransId="{58B49BDF-8749-0C43-8469-3D0E5565C9DD}" sibTransId="{F0F2598C-4754-044D-875F-202B4CD57786}"/>
    <dgm:cxn modelId="{C637AE7A-5001-A345-BACE-D96799C4A2BC}" srcId="{385A42FB-47AC-2D40-A81F-FB06CE6D0C39}" destId="{485BA157-2513-E443-BB9A-1F9B97225B51}" srcOrd="0" destOrd="0" parTransId="{B8EE9A9B-A981-8542-B587-C33CA7BDBB8E}" sibTransId="{85202643-45A2-7C48-BAD5-FEEE44B9BFB9}"/>
    <dgm:cxn modelId="{AAF6427F-5A16-44AD-B1F6-803E910F985C}" type="presOf" srcId="{91ECD11A-FF0E-5D47-A580-C1A6DD484A1F}" destId="{259A08CA-CD08-4548-A5FE-05DDDA0193C7}" srcOrd="0" destOrd="1" presId="urn:microsoft.com/office/officeart/2005/8/layout/hList1"/>
    <dgm:cxn modelId="{56D38D89-5028-4243-8286-FBAEFC6BACFF}" type="presOf" srcId="{8219FFEC-FD66-B34A-9A37-82F0ECABEA4D}" destId="{259A08CA-CD08-4548-A5FE-05DDDA0193C7}" srcOrd="0" destOrd="0" presId="urn:microsoft.com/office/officeart/2005/8/layout/hList1"/>
    <dgm:cxn modelId="{ABF8C58C-772A-364A-9642-7171213933E9}" srcId="{385A42FB-47AC-2D40-A81F-FB06CE6D0C39}" destId="{D1F6CAFE-5CE2-6D4F-8059-3550D7A9B28E}" srcOrd="2" destOrd="0" parTransId="{0250C0CF-CEDB-174E-9695-39C1952C0F9A}" sibTransId="{92EA22F0-3B6F-B54E-AC0A-2B9F0DA7E41E}"/>
    <dgm:cxn modelId="{0D3D5DBD-85B0-4CFC-824E-6469C6418C9B}" type="presOf" srcId="{D1F6CAFE-5CE2-6D4F-8059-3550D7A9B28E}" destId="{BDDB55BD-4062-FF4E-B4B6-9DC779ACF417}" srcOrd="0" destOrd="2" presId="urn:microsoft.com/office/officeart/2005/8/layout/hList1"/>
    <dgm:cxn modelId="{E0F16AD3-F74C-214D-B1C5-DA5D6A8F4106}" srcId="{385FC1DB-094B-3547-AD9B-4D5D00536396}" destId="{43BEB2F9-CD9F-F94F-8081-9A9B406127BA}" srcOrd="2" destOrd="0" parTransId="{D96F74EC-93C4-9D46-AEA6-310FB4111A13}" sibTransId="{2FECDB28-59B5-9C42-B471-567F3FEF8280}"/>
    <dgm:cxn modelId="{985B8CD9-15CD-A740-A53B-1438432F4ED2}" srcId="{385A42FB-47AC-2D40-A81F-FB06CE6D0C39}" destId="{AC72BC36-10FA-A441-A519-B00598873717}" srcOrd="1" destOrd="0" parTransId="{332A930D-80B2-F941-9394-373F36B0596F}" sibTransId="{F910E0B2-3517-1746-B03B-C6E983041355}"/>
    <dgm:cxn modelId="{24D20EEB-5C2C-437E-811B-A28F5EFD213E}" type="presOf" srcId="{E7230C2E-1A10-BE4E-985E-CA22163F1593}" destId="{A0946EE1-1C7A-A948-B317-0CC28824C11C}" srcOrd="0" destOrd="0" presId="urn:microsoft.com/office/officeart/2005/8/layout/hList1"/>
    <dgm:cxn modelId="{DE8EE5F3-9B14-4AAD-A7C3-21428CE33E1C}" type="presOf" srcId="{485BA157-2513-E443-BB9A-1F9B97225B51}" destId="{BDDB55BD-4062-FF4E-B4B6-9DC779ACF417}" srcOrd="0" destOrd="0" presId="urn:microsoft.com/office/officeart/2005/8/layout/hList1"/>
    <dgm:cxn modelId="{5D7AD771-939A-45E1-8E74-D7BCE0B6117B}" type="presParOf" srcId="{A0946EE1-1C7A-A948-B317-0CC28824C11C}" destId="{FF22804A-72F8-604E-8200-C844C902D632}" srcOrd="0" destOrd="0" presId="urn:microsoft.com/office/officeart/2005/8/layout/hList1"/>
    <dgm:cxn modelId="{5F75BF8F-5A28-482B-A6C4-1E2A0E7EEF0E}" type="presParOf" srcId="{FF22804A-72F8-604E-8200-C844C902D632}" destId="{2C5CD196-07AB-D647-816A-7995617B0A39}" srcOrd="0" destOrd="0" presId="urn:microsoft.com/office/officeart/2005/8/layout/hList1"/>
    <dgm:cxn modelId="{D5DFDD4F-6447-4B8E-AA24-AE95E4390773}" type="presParOf" srcId="{FF22804A-72F8-604E-8200-C844C902D632}" destId="{259A08CA-CD08-4548-A5FE-05DDDA0193C7}" srcOrd="1" destOrd="0" presId="urn:microsoft.com/office/officeart/2005/8/layout/hList1"/>
    <dgm:cxn modelId="{5A30E19D-62F0-4BBE-85FC-E9CC55796F65}" type="presParOf" srcId="{A0946EE1-1C7A-A948-B317-0CC28824C11C}" destId="{B0E36CFF-195B-204B-8A2D-69A9D2E7303C}" srcOrd="1" destOrd="0" presId="urn:microsoft.com/office/officeart/2005/8/layout/hList1"/>
    <dgm:cxn modelId="{4E3C2E89-6D21-4DC8-A10F-2DD720D41CDC}" type="presParOf" srcId="{A0946EE1-1C7A-A948-B317-0CC28824C11C}" destId="{467B4469-5122-D447-BDB4-E3DF7D3AAD93}" srcOrd="2" destOrd="0" presId="urn:microsoft.com/office/officeart/2005/8/layout/hList1"/>
    <dgm:cxn modelId="{407685F8-1665-480E-AA73-5F96A44D477E}" type="presParOf" srcId="{467B4469-5122-D447-BDB4-E3DF7D3AAD93}" destId="{D14E3B0D-CE96-BA4D-9C16-33744124E5AE}" srcOrd="0" destOrd="0" presId="urn:microsoft.com/office/officeart/2005/8/layout/hList1"/>
    <dgm:cxn modelId="{8F2C3C0B-DD85-44EC-A309-4F286F78DC49}" type="presParOf" srcId="{467B4469-5122-D447-BDB4-E3DF7D3AAD93}" destId="{BDDB55BD-4062-FF4E-B4B6-9DC779ACF417}"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1C8AFF0-B2C9-D842-8A07-EE0FFF8D4516}"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B83626CE-9A33-6A45-AE6F-8A4DE5A82C96}">
      <dgm:prSet/>
      <dgm:spPr/>
      <dgm:t>
        <a:bodyPr/>
        <a:lstStyle/>
        <a:p>
          <a:pPr rtl="0"/>
          <a:r>
            <a:rPr lang="en-US" dirty="0"/>
            <a:t>People behave totally unpredictably</a:t>
          </a:r>
        </a:p>
      </dgm:t>
    </dgm:pt>
    <dgm:pt modelId="{E45D5BDC-71F8-154D-8A23-0C2C108E45CE}" type="parTrans" cxnId="{76F05FD8-AE73-EB4D-937D-65DE7FE4EEAA}">
      <dgm:prSet/>
      <dgm:spPr/>
      <dgm:t>
        <a:bodyPr/>
        <a:lstStyle/>
        <a:p>
          <a:endParaRPr lang="en-US"/>
        </a:p>
      </dgm:t>
    </dgm:pt>
    <dgm:pt modelId="{7842DFBC-2EEA-8A49-9A57-F67A0A2E54D5}" type="sibTrans" cxnId="{76F05FD8-AE73-EB4D-937D-65DE7FE4EEAA}">
      <dgm:prSet/>
      <dgm:spPr/>
      <dgm:t>
        <a:bodyPr/>
        <a:lstStyle/>
        <a:p>
          <a:endParaRPr lang="en-US"/>
        </a:p>
      </dgm:t>
    </dgm:pt>
    <dgm:pt modelId="{38F990DF-DB01-B547-83B5-7043622BEFB4}">
      <dgm:prSet/>
      <dgm:spPr/>
      <dgm:t>
        <a:bodyPr/>
        <a:lstStyle/>
        <a:p>
          <a:pPr rtl="0"/>
          <a:r>
            <a:rPr lang="en-US" dirty="0"/>
            <a:t>Brownian motion</a:t>
          </a:r>
        </a:p>
      </dgm:t>
    </dgm:pt>
    <dgm:pt modelId="{D37AFE0E-40E8-734C-A64D-32C3949201FC}" type="parTrans" cxnId="{E2C54E8C-0AAD-D54E-B088-C5A8AFAB55BB}">
      <dgm:prSet/>
      <dgm:spPr/>
      <dgm:t>
        <a:bodyPr/>
        <a:lstStyle/>
        <a:p>
          <a:endParaRPr lang="en-US"/>
        </a:p>
      </dgm:t>
    </dgm:pt>
    <dgm:pt modelId="{C3AC3FE0-1FFE-704C-B741-DF076BD3B7DA}" type="sibTrans" cxnId="{E2C54E8C-0AAD-D54E-B088-C5A8AFAB55BB}">
      <dgm:prSet/>
      <dgm:spPr/>
      <dgm:t>
        <a:bodyPr/>
        <a:lstStyle/>
        <a:p>
          <a:endParaRPr lang="en-US"/>
        </a:p>
      </dgm:t>
    </dgm:pt>
    <dgm:pt modelId="{A043FEDA-8784-834F-A371-A2F3927733A0}">
      <dgm:prSet/>
      <dgm:spPr/>
      <dgm:t>
        <a:bodyPr/>
        <a:lstStyle/>
        <a:p>
          <a:pPr rtl="0"/>
          <a:r>
            <a:rPr lang="en-US" dirty="0"/>
            <a:t>Results in random, neutral environment</a:t>
          </a:r>
        </a:p>
      </dgm:t>
    </dgm:pt>
    <dgm:pt modelId="{8340052A-1720-A444-A43C-5A37912A2908}" type="parTrans" cxnId="{43FF1942-1151-1242-80E7-4BD0246AADB4}">
      <dgm:prSet/>
      <dgm:spPr/>
      <dgm:t>
        <a:bodyPr/>
        <a:lstStyle/>
        <a:p>
          <a:endParaRPr lang="en-US"/>
        </a:p>
      </dgm:t>
    </dgm:pt>
    <dgm:pt modelId="{900A9111-6B8E-1342-A161-6373D93ABB08}" type="sibTrans" cxnId="{43FF1942-1151-1242-80E7-4BD0246AADB4}">
      <dgm:prSet/>
      <dgm:spPr/>
      <dgm:t>
        <a:bodyPr/>
        <a:lstStyle/>
        <a:p>
          <a:endParaRPr lang="en-US"/>
        </a:p>
      </dgm:t>
    </dgm:pt>
    <dgm:pt modelId="{4B4BD6AC-EF4C-BE4D-BBBD-1C027CD13E21}">
      <dgm:prSet/>
      <dgm:spPr/>
      <dgm:t>
        <a:bodyPr/>
        <a:lstStyle/>
        <a:p>
          <a:pPr rtl="0"/>
          <a:r>
            <a:rPr lang="en-US" dirty="0"/>
            <a:t>People follow their individual profit</a:t>
          </a:r>
        </a:p>
      </dgm:t>
    </dgm:pt>
    <dgm:pt modelId="{3C187AC6-5546-8F43-AA3B-4010E5F81CAB}" type="parTrans" cxnId="{A3F541B3-EC9F-B74A-A4A0-4E35CD4C9154}">
      <dgm:prSet/>
      <dgm:spPr/>
      <dgm:t>
        <a:bodyPr/>
        <a:lstStyle/>
        <a:p>
          <a:endParaRPr lang="en-US"/>
        </a:p>
      </dgm:t>
    </dgm:pt>
    <dgm:pt modelId="{121F365D-E88F-6447-9AA2-B3E99477E977}" type="sibTrans" cxnId="{A3F541B3-EC9F-B74A-A4A0-4E35CD4C9154}">
      <dgm:prSet/>
      <dgm:spPr/>
      <dgm:t>
        <a:bodyPr/>
        <a:lstStyle/>
        <a:p>
          <a:endParaRPr lang="en-US"/>
        </a:p>
      </dgm:t>
    </dgm:pt>
    <dgm:pt modelId="{9E41ED68-DDF9-2242-94E3-54E820709D8D}">
      <dgm:prSet/>
      <dgm:spPr/>
      <dgm:t>
        <a:bodyPr/>
        <a:lstStyle/>
        <a:p>
          <a:pPr rtl="0"/>
          <a:r>
            <a:rPr lang="en-US" dirty="0"/>
            <a:t>Organized in interest groups</a:t>
          </a:r>
        </a:p>
      </dgm:t>
    </dgm:pt>
    <dgm:pt modelId="{3B89809F-E2E4-E042-8275-1B3A99CDD7E5}" type="parTrans" cxnId="{C6794F44-B95E-CD4F-B69C-06AD7AB30025}">
      <dgm:prSet/>
      <dgm:spPr/>
      <dgm:t>
        <a:bodyPr/>
        <a:lstStyle/>
        <a:p>
          <a:endParaRPr lang="en-US"/>
        </a:p>
      </dgm:t>
    </dgm:pt>
    <dgm:pt modelId="{D1D2CF6E-D975-5241-87BC-B643181D775C}" type="sibTrans" cxnId="{C6794F44-B95E-CD4F-B69C-06AD7AB30025}">
      <dgm:prSet/>
      <dgm:spPr/>
      <dgm:t>
        <a:bodyPr/>
        <a:lstStyle/>
        <a:p>
          <a:endParaRPr lang="en-US"/>
        </a:p>
      </dgm:t>
    </dgm:pt>
    <dgm:pt modelId="{282EB059-CC32-A244-A70E-25372FB2FC4B}">
      <dgm:prSet/>
      <dgm:spPr/>
      <dgm:t>
        <a:bodyPr/>
        <a:lstStyle/>
        <a:p>
          <a:pPr rtl="0"/>
          <a:r>
            <a:rPr lang="en-US" dirty="0"/>
            <a:t>Results in conflict environment</a:t>
          </a:r>
        </a:p>
      </dgm:t>
    </dgm:pt>
    <dgm:pt modelId="{81B8D662-211E-1E43-A759-27E6118F1CE7}" type="parTrans" cxnId="{8A37FBCE-5E08-5A40-9222-9032F7C3A6E5}">
      <dgm:prSet/>
      <dgm:spPr/>
      <dgm:t>
        <a:bodyPr/>
        <a:lstStyle/>
        <a:p>
          <a:endParaRPr lang="en-US"/>
        </a:p>
      </dgm:t>
    </dgm:pt>
    <dgm:pt modelId="{D3412AA1-7E1C-BB47-927C-5D2F7D241960}" type="sibTrans" cxnId="{8A37FBCE-5E08-5A40-9222-9032F7C3A6E5}">
      <dgm:prSet/>
      <dgm:spPr/>
      <dgm:t>
        <a:bodyPr/>
        <a:lstStyle/>
        <a:p>
          <a:endParaRPr lang="en-US"/>
        </a:p>
      </dgm:t>
    </dgm:pt>
    <dgm:pt modelId="{E1A3DBA2-7160-954C-A0CC-5CEEF137D431}" type="pres">
      <dgm:prSet presAssocID="{21C8AFF0-B2C9-D842-8A07-EE0FFF8D4516}" presName="Name0" presStyleCnt="0">
        <dgm:presLayoutVars>
          <dgm:dir/>
          <dgm:animLvl val="lvl"/>
          <dgm:resizeHandles val="exact"/>
        </dgm:presLayoutVars>
      </dgm:prSet>
      <dgm:spPr/>
    </dgm:pt>
    <dgm:pt modelId="{26D27C7E-2EF0-F044-B3B0-D070C142700E}" type="pres">
      <dgm:prSet presAssocID="{B83626CE-9A33-6A45-AE6F-8A4DE5A82C96}" presName="composite" presStyleCnt="0"/>
      <dgm:spPr/>
    </dgm:pt>
    <dgm:pt modelId="{0F101B6E-CE92-BA46-B8FF-272E14BE335F}" type="pres">
      <dgm:prSet presAssocID="{B83626CE-9A33-6A45-AE6F-8A4DE5A82C96}" presName="parTx" presStyleLbl="alignNode1" presStyleIdx="0" presStyleCnt="2">
        <dgm:presLayoutVars>
          <dgm:chMax val="0"/>
          <dgm:chPref val="0"/>
          <dgm:bulletEnabled val="1"/>
        </dgm:presLayoutVars>
      </dgm:prSet>
      <dgm:spPr/>
    </dgm:pt>
    <dgm:pt modelId="{257BCB83-D0EC-F34D-AC58-9E2B2E7BB399}" type="pres">
      <dgm:prSet presAssocID="{B83626CE-9A33-6A45-AE6F-8A4DE5A82C96}" presName="desTx" presStyleLbl="alignAccFollowNode1" presStyleIdx="0" presStyleCnt="2">
        <dgm:presLayoutVars>
          <dgm:bulletEnabled val="1"/>
        </dgm:presLayoutVars>
      </dgm:prSet>
      <dgm:spPr/>
    </dgm:pt>
    <dgm:pt modelId="{0CC24737-8BB7-8F41-B32D-979C04E3B494}" type="pres">
      <dgm:prSet presAssocID="{7842DFBC-2EEA-8A49-9A57-F67A0A2E54D5}" presName="space" presStyleCnt="0"/>
      <dgm:spPr/>
    </dgm:pt>
    <dgm:pt modelId="{E1977EA2-1762-314F-99E8-C5FEBF1706EA}" type="pres">
      <dgm:prSet presAssocID="{4B4BD6AC-EF4C-BE4D-BBBD-1C027CD13E21}" presName="composite" presStyleCnt="0"/>
      <dgm:spPr/>
    </dgm:pt>
    <dgm:pt modelId="{727B92E8-3A6A-CF42-BC1B-A6B76CB317DC}" type="pres">
      <dgm:prSet presAssocID="{4B4BD6AC-EF4C-BE4D-BBBD-1C027CD13E21}" presName="parTx" presStyleLbl="alignNode1" presStyleIdx="1" presStyleCnt="2">
        <dgm:presLayoutVars>
          <dgm:chMax val="0"/>
          <dgm:chPref val="0"/>
          <dgm:bulletEnabled val="1"/>
        </dgm:presLayoutVars>
      </dgm:prSet>
      <dgm:spPr/>
    </dgm:pt>
    <dgm:pt modelId="{13750DCB-6791-3A42-9642-C131F06795DC}" type="pres">
      <dgm:prSet presAssocID="{4B4BD6AC-EF4C-BE4D-BBBD-1C027CD13E21}" presName="desTx" presStyleLbl="alignAccFollowNode1" presStyleIdx="1" presStyleCnt="2">
        <dgm:presLayoutVars>
          <dgm:bulletEnabled val="1"/>
        </dgm:presLayoutVars>
      </dgm:prSet>
      <dgm:spPr/>
    </dgm:pt>
  </dgm:ptLst>
  <dgm:cxnLst>
    <dgm:cxn modelId="{43FF1942-1151-1242-80E7-4BD0246AADB4}" srcId="{B83626CE-9A33-6A45-AE6F-8A4DE5A82C96}" destId="{A043FEDA-8784-834F-A371-A2F3927733A0}" srcOrd="1" destOrd="0" parTransId="{8340052A-1720-A444-A43C-5A37912A2908}" sibTransId="{900A9111-6B8E-1342-A161-6373D93ABB08}"/>
    <dgm:cxn modelId="{C6794F44-B95E-CD4F-B69C-06AD7AB30025}" srcId="{4B4BD6AC-EF4C-BE4D-BBBD-1C027CD13E21}" destId="{9E41ED68-DDF9-2242-94E3-54E820709D8D}" srcOrd="0" destOrd="0" parTransId="{3B89809F-E2E4-E042-8275-1B3A99CDD7E5}" sibTransId="{D1D2CF6E-D975-5241-87BC-B643181D775C}"/>
    <dgm:cxn modelId="{3EEB0272-2865-4331-BA76-968DF00D2C51}" type="presOf" srcId="{B83626CE-9A33-6A45-AE6F-8A4DE5A82C96}" destId="{0F101B6E-CE92-BA46-B8FF-272E14BE335F}" srcOrd="0" destOrd="0" presId="urn:microsoft.com/office/officeart/2005/8/layout/hList1"/>
    <dgm:cxn modelId="{778F2279-4E6B-4504-9E8E-DA86C9B37B6F}" type="presOf" srcId="{A043FEDA-8784-834F-A371-A2F3927733A0}" destId="{257BCB83-D0EC-F34D-AC58-9E2B2E7BB399}" srcOrd="0" destOrd="1" presId="urn:microsoft.com/office/officeart/2005/8/layout/hList1"/>
    <dgm:cxn modelId="{E2C54E8C-0AAD-D54E-B088-C5A8AFAB55BB}" srcId="{B83626CE-9A33-6A45-AE6F-8A4DE5A82C96}" destId="{38F990DF-DB01-B547-83B5-7043622BEFB4}" srcOrd="0" destOrd="0" parTransId="{D37AFE0E-40E8-734C-A64D-32C3949201FC}" sibTransId="{C3AC3FE0-1FFE-704C-B741-DF076BD3B7DA}"/>
    <dgm:cxn modelId="{B1748F96-D95F-418B-A813-97FC71F61870}" type="presOf" srcId="{282EB059-CC32-A244-A70E-25372FB2FC4B}" destId="{13750DCB-6791-3A42-9642-C131F06795DC}" srcOrd="0" destOrd="1" presId="urn:microsoft.com/office/officeart/2005/8/layout/hList1"/>
    <dgm:cxn modelId="{CC001999-C23B-43DA-825F-6C49AF8B1241}" type="presOf" srcId="{21C8AFF0-B2C9-D842-8A07-EE0FFF8D4516}" destId="{E1A3DBA2-7160-954C-A0CC-5CEEF137D431}" srcOrd="0" destOrd="0" presId="urn:microsoft.com/office/officeart/2005/8/layout/hList1"/>
    <dgm:cxn modelId="{A3F541B3-EC9F-B74A-A4A0-4E35CD4C9154}" srcId="{21C8AFF0-B2C9-D842-8A07-EE0FFF8D4516}" destId="{4B4BD6AC-EF4C-BE4D-BBBD-1C027CD13E21}" srcOrd="1" destOrd="0" parTransId="{3C187AC6-5546-8F43-AA3B-4010E5F81CAB}" sibTransId="{121F365D-E88F-6447-9AA2-B3E99477E977}"/>
    <dgm:cxn modelId="{D0A549B6-F365-49F7-8FDA-3B5D30541F50}" type="presOf" srcId="{9E41ED68-DDF9-2242-94E3-54E820709D8D}" destId="{13750DCB-6791-3A42-9642-C131F06795DC}" srcOrd="0" destOrd="0" presId="urn:microsoft.com/office/officeart/2005/8/layout/hList1"/>
    <dgm:cxn modelId="{B63122BE-C26F-4D07-813E-BB7A09EAE15E}" type="presOf" srcId="{4B4BD6AC-EF4C-BE4D-BBBD-1C027CD13E21}" destId="{727B92E8-3A6A-CF42-BC1B-A6B76CB317DC}" srcOrd="0" destOrd="0" presId="urn:microsoft.com/office/officeart/2005/8/layout/hList1"/>
    <dgm:cxn modelId="{8A37FBCE-5E08-5A40-9222-9032F7C3A6E5}" srcId="{4B4BD6AC-EF4C-BE4D-BBBD-1C027CD13E21}" destId="{282EB059-CC32-A244-A70E-25372FB2FC4B}" srcOrd="1" destOrd="0" parTransId="{81B8D662-211E-1E43-A759-27E6118F1CE7}" sibTransId="{D3412AA1-7E1C-BB47-927C-5D2F7D241960}"/>
    <dgm:cxn modelId="{76F05FD8-AE73-EB4D-937D-65DE7FE4EEAA}" srcId="{21C8AFF0-B2C9-D842-8A07-EE0FFF8D4516}" destId="{B83626CE-9A33-6A45-AE6F-8A4DE5A82C96}" srcOrd="0" destOrd="0" parTransId="{E45D5BDC-71F8-154D-8A23-0C2C108E45CE}" sibTransId="{7842DFBC-2EEA-8A49-9A57-F67A0A2E54D5}"/>
    <dgm:cxn modelId="{985363ED-E015-45AA-9918-CFA7E3F816AD}" type="presOf" srcId="{38F990DF-DB01-B547-83B5-7043622BEFB4}" destId="{257BCB83-D0EC-F34D-AC58-9E2B2E7BB399}" srcOrd="0" destOrd="0" presId="urn:microsoft.com/office/officeart/2005/8/layout/hList1"/>
    <dgm:cxn modelId="{95E9F304-0AA1-4627-9C97-5936660A9B09}" type="presParOf" srcId="{E1A3DBA2-7160-954C-A0CC-5CEEF137D431}" destId="{26D27C7E-2EF0-F044-B3B0-D070C142700E}" srcOrd="0" destOrd="0" presId="urn:microsoft.com/office/officeart/2005/8/layout/hList1"/>
    <dgm:cxn modelId="{85267250-C887-487D-95ED-310A45884746}" type="presParOf" srcId="{26D27C7E-2EF0-F044-B3B0-D070C142700E}" destId="{0F101B6E-CE92-BA46-B8FF-272E14BE335F}" srcOrd="0" destOrd="0" presId="urn:microsoft.com/office/officeart/2005/8/layout/hList1"/>
    <dgm:cxn modelId="{D2020DDF-0A5B-418C-A821-6C8F36F5DFC6}" type="presParOf" srcId="{26D27C7E-2EF0-F044-B3B0-D070C142700E}" destId="{257BCB83-D0EC-F34D-AC58-9E2B2E7BB399}" srcOrd="1" destOrd="0" presId="urn:microsoft.com/office/officeart/2005/8/layout/hList1"/>
    <dgm:cxn modelId="{018DED60-76BA-4DDB-8E21-E5534C06C19D}" type="presParOf" srcId="{E1A3DBA2-7160-954C-A0CC-5CEEF137D431}" destId="{0CC24737-8BB7-8F41-B32D-979C04E3B494}" srcOrd="1" destOrd="0" presId="urn:microsoft.com/office/officeart/2005/8/layout/hList1"/>
    <dgm:cxn modelId="{D6B462A0-BFFA-4AB8-9CF0-C7CA22EDB7D7}" type="presParOf" srcId="{E1A3DBA2-7160-954C-A0CC-5CEEF137D431}" destId="{E1977EA2-1762-314F-99E8-C5FEBF1706EA}" srcOrd="2" destOrd="0" presId="urn:microsoft.com/office/officeart/2005/8/layout/hList1"/>
    <dgm:cxn modelId="{D076026E-E846-4C9D-BA4A-9AE8AA50BAF5}" type="presParOf" srcId="{E1977EA2-1762-314F-99E8-C5FEBF1706EA}" destId="{727B92E8-3A6A-CF42-BC1B-A6B76CB317DC}" srcOrd="0" destOrd="0" presId="urn:microsoft.com/office/officeart/2005/8/layout/hList1"/>
    <dgm:cxn modelId="{96504112-03A9-4C92-A7D2-065C57772DF2}" type="presParOf" srcId="{E1977EA2-1762-314F-99E8-C5FEBF1706EA}" destId="{13750DCB-6791-3A42-9642-C131F06795DC}"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489C7E1-82E7-3145-93A6-255D293DB725}"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en-US"/>
        </a:p>
      </dgm:t>
    </dgm:pt>
    <dgm:pt modelId="{25F87A77-DC0A-7C44-A307-D4E39A6EA950}">
      <dgm:prSet/>
      <dgm:spPr/>
      <dgm:t>
        <a:bodyPr/>
        <a:lstStyle/>
        <a:p>
          <a:pPr rtl="0"/>
          <a:r>
            <a:rPr lang="en-US" b="0" i="0" baseline="0" dirty="0"/>
            <a:t>Absence of factors binding people together</a:t>
          </a:r>
          <a:endParaRPr lang="en-US" dirty="0"/>
        </a:p>
      </dgm:t>
    </dgm:pt>
    <dgm:pt modelId="{FC7AFE5B-F286-654D-8A43-0E4013D1397F}" type="parTrans" cxnId="{D63D0834-3850-1647-ABF6-AD27028BAE02}">
      <dgm:prSet/>
      <dgm:spPr/>
      <dgm:t>
        <a:bodyPr/>
        <a:lstStyle/>
        <a:p>
          <a:endParaRPr lang="en-US"/>
        </a:p>
      </dgm:t>
    </dgm:pt>
    <dgm:pt modelId="{272A56F1-C4F3-1245-97FF-C024576C2E47}" type="sibTrans" cxnId="{D63D0834-3850-1647-ABF6-AD27028BAE02}">
      <dgm:prSet/>
      <dgm:spPr/>
      <dgm:t>
        <a:bodyPr/>
        <a:lstStyle/>
        <a:p>
          <a:endParaRPr lang="en-US"/>
        </a:p>
      </dgm:t>
    </dgm:pt>
    <dgm:pt modelId="{1FB64B79-4AF5-3542-9D88-D6C4BC1591B9}" type="pres">
      <dgm:prSet presAssocID="{5489C7E1-82E7-3145-93A6-255D293DB725}" presName="linear" presStyleCnt="0">
        <dgm:presLayoutVars>
          <dgm:animLvl val="lvl"/>
          <dgm:resizeHandles val="exact"/>
        </dgm:presLayoutVars>
      </dgm:prSet>
      <dgm:spPr/>
    </dgm:pt>
    <dgm:pt modelId="{E7BFA492-B810-974D-9886-804A4EF53BD7}" type="pres">
      <dgm:prSet presAssocID="{25F87A77-DC0A-7C44-A307-D4E39A6EA950}" presName="parentText" presStyleLbl="node1" presStyleIdx="0" presStyleCnt="1">
        <dgm:presLayoutVars>
          <dgm:chMax val="0"/>
          <dgm:bulletEnabled val="1"/>
        </dgm:presLayoutVars>
      </dgm:prSet>
      <dgm:spPr/>
    </dgm:pt>
  </dgm:ptLst>
  <dgm:cxnLst>
    <dgm:cxn modelId="{D63D0834-3850-1647-ABF6-AD27028BAE02}" srcId="{5489C7E1-82E7-3145-93A6-255D293DB725}" destId="{25F87A77-DC0A-7C44-A307-D4E39A6EA950}" srcOrd="0" destOrd="0" parTransId="{FC7AFE5B-F286-654D-8A43-0E4013D1397F}" sibTransId="{272A56F1-C4F3-1245-97FF-C024576C2E47}"/>
    <dgm:cxn modelId="{23226A9F-80B3-4A24-8978-5F70D1FA4A8D}" type="presOf" srcId="{25F87A77-DC0A-7C44-A307-D4E39A6EA950}" destId="{E7BFA492-B810-974D-9886-804A4EF53BD7}" srcOrd="0" destOrd="0" presId="urn:microsoft.com/office/officeart/2005/8/layout/vList2"/>
    <dgm:cxn modelId="{EB1310DE-769B-4F69-ABCF-071679F934C3}" type="presOf" srcId="{5489C7E1-82E7-3145-93A6-255D293DB725}" destId="{1FB64B79-4AF5-3542-9D88-D6C4BC1591B9}" srcOrd="0" destOrd="0" presId="urn:microsoft.com/office/officeart/2005/8/layout/vList2"/>
    <dgm:cxn modelId="{2EC3159E-93DC-447B-9B26-7F2391E6AC69}" type="presParOf" srcId="{1FB64B79-4AF5-3542-9D88-D6C4BC1591B9}" destId="{E7BFA492-B810-974D-9886-804A4EF53BD7}" srcOrd="0" destOrd="0" presId="urn:microsoft.com/office/officeart/2005/8/layout/vList2"/>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9C5AF89-9DE8-3A4D-BF33-9F13C93D250C}"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2F4BE5FF-2612-5A40-96A1-4E522E66B359}">
      <dgm:prSet/>
      <dgm:spPr/>
      <dgm:t>
        <a:bodyPr/>
        <a:lstStyle/>
        <a:p>
          <a:pPr rtl="0"/>
          <a:r>
            <a:rPr lang="en-US" dirty="0"/>
            <a:t>Company culture is essential part of company identity</a:t>
          </a:r>
        </a:p>
      </dgm:t>
    </dgm:pt>
    <dgm:pt modelId="{E8B63423-BFAF-8D43-BDBC-5E380705C635}" type="parTrans" cxnId="{6781BA47-87D1-7744-B028-F91C31ED519E}">
      <dgm:prSet/>
      <dgm:spPr/>
      <dgm:t>
        <a:bodyPr/>
        <a:lstStyle/>
        <a:p>
          <a:endParaRPr lang="en-US"/>
        </a:p>
      </dgm:t>
    </dgm:pt>
    <dgm:pt modelId="{0D196E32-CE2A-5F47-8E90-F2CBE086B25C}" type="sibTrans" cxnId="{6781BA47-87D1-7744-B028-F91C31ED519E}">
      <dgm:prSet/>
      <dgm:spPr/>
      <dgm:t>
        <a:bodyPr/>
        <a:lstStyle/>
        <a:p>
          <a:endParaRPr lang="en-US"/>
        </a:p>
      </dgm:t>
    </dgm:pt>
    <dgm:pt modelId="{1A8AA478-140C-BE4E-83C6-0E1CF19AEC28}">
      <dgm:prSet/>
      <dgm:spPr/>
      <dgm:t>
        <a:bodyPr/>
        <a:lstStyle/>
        <a:p>
          <a:pPr rtl="0"/>
          <a:r>
            <a:rPr lang="en-US" dirty="0"/>
            <a:t>it is created and formed by long-term evolutionary process</a:t>
          </a:r>
        </a:p>
      </dgm:t>
    </dgm:pt>
    <dgm:pt modelId="{0D2204B1-FAA3-BB4E-A0F4-424B050DBCDC}" type="parTrans" cxnId="{BB41DF3B-C4DC-7345-BE15-023B827A26B6}">
      <dgm:prSet/>
      <dgm:spPr/>
      <dgm:t>
        <a:bodyPr/>
        <a:lstStyle/>
        <a:p>
          <a:endParaRPr lang="en-US"/>
        </a:p>
      </dgm:t>
    </dgm:pt>
    <dgm:pt modelId="{9FF403C1-4034-274C-A69B-3F94D5E0F3C2}" type="sibTrans" cxnId="{BB41DF3B-C4DC-7345-BE15-023B827A26B6}">
      <dgm:prSet/>
      <dgm:spPr/>
      <dgm:t>
        <a:bodyPr/>
        <a:lstStyle/>
        <a:p>
          <a:endParaRPr lang="en-US"/>
        </a:p>
      </dgm:t>
    </dgm:pt>
    <dgm:pt modelId="{C14B4A80-AB7E-B84A-8004-CB034724ABF5}">
      <dgm:prSet/>
      <dgm:spPr/>
      <dgm:t>
        <a:bodyPr/>
        <a:lstStyle/>
        <a:p>
          <a:pPr rtl="0"/>
          <a:r>
            <a:rPr lang="en-US" dirty="0"/>
            <a:t>however, it can be disrupted or even destroyed very quickly by insensitive actions and therefore</a:t>
          </a:r>
        </a:p>
      </dgm:t>
    </dgm:pt>
    <dgm:pt modelId="{D5DCFB69-C32E-F946-A81E-721E4E9EF8E1}" type="parTrans" cxnId="{82DF8C18-8B0B-9847-9BE1-D9B938A61A6F}">
      <dgm:prSet/>
      <dgm:spPr/>
      <dgm:t>
        <a:bodyPr/>
        <a:lstStyle/>
        <a:p>
          <a:endParaRPr lang="en-US"/>
        </a:p>
      </dgm:t>
    </dgm:pt>
    <dgm:pt modelId="{FA10E5DB-E75A-EE49-BD86-466FBAE9E7EF}" type="sibTrans" cxnId="{82DF8C18-8B0B-9847-9BE1-D9B938A61A6F}">
      <dgm:prSet/>
      <dgm:spPr/>
      <dgm:t>
        <a:bodyPr/>
        <a:lstStyle/>
        <a:p>
          <a:endParaRPr lang="en-US"/>
        </a:p>
      </dgm:t>
    </dgm:pt>
    <dgm:pt modelId="{5F87944B-3396-EC4C-B595-6572AED5D6F2}">
      <dgm:prSet>
        <dgm:style>
          <a:lnRef idx="1">
            <a:schemeClr val="accent3"/>
          </a:lnRef>
          <a:fillRef idx="3">
            <a:schemeClr val="accent3"/>
          </a:fillRef>
          <a:effectRef idx="2">
            <a:schemeClr val="accent3"/>
          </a:effectRef>
          <a:fontRef idx="minor">
            <a:schemeClr val="lt1"/>
          </a:fontRef>
        </dgm:style>
      </dgm:prSet>
      <dgm:spPr/>
      <dgm:t>
        <a:bodyPr/>
        <a:lstStyle/>
        <a:p>
          <a:pPr rtl="0"/>
          <a:r>
            <a:rPr lang="en-US" dirty="0"/>
            <a:t>Company culture management is a important element in achieving vitality of a company!</a:t>
          </a:r>
        </a:p>
      </dgm:t>
    </dgm:pt>
    <dgm:pt modelId="{331EBFD2-EB00-2842-B704-A4887FDA4A4B}" type="parTrans" cxnId="{A934DE3C-79DD-1C40-8238-8BF825D8A04D}">
      <dgm:prSet/>
      <dgm:spPr/>
      <dgm:t>
        <a:bodyPr/>
        <a:lstStyle/>
        <a:p>
          <a:endParaRPr lang="en-US"/>
        </a:p>
      </dgm:t>
    </dgm:pt>
    <dgm:pt modelId="{9A03577A-1F40-EA44-9AB6-C9E6572CCDA9}" type="sibTrans" cxnId="{A934DE3C-79DD-1C40-8238-8BF825D8A04D}">
      <dgm:prSet/>
      <dgm:spPr/>
      <dgm:t>
        <a:bodyPr/>
        <a:lstStyle/>
        <a:p>
          <a:endParaRPr lang="en-US"/>
        </a:p>
      </dgm:t>
    </dgm:pt>
    <dgm:pt modelId="{42401CA9-DFAA-1541-BD91-33A975B77CCD}" type="pres">
      <dgm:prSet presAssocID="{59C5AF89-9DE8-3A4D-BF33-9F13C93D250C}" presName="linear" presStyleCnt="0">
        <dgm:presLayoutVars>
          <dgm:animLvl val="lvl"/>
          <dgm:resizeHandles val="exact"/>
        </dgm:presLayoutVars>
      </dgm:prSet>
      <dgm:spPr/>
    </dgm:pt>
    <dgm:pt modelId="{9F362D04-C766-F941-887D-C0F5E1AF5A26}" type="pres">
      <dgm:prSet presAssocID="{2F4BE5FF-2612-5A40-96A1-4E522E66B359}" presName="parentText" presStyleLbl="node1" presStyleIdx="0" presStyleCnt="2">
        <dgm:presLayoutVars>
          <dgm:chMax val="0"/>
          <dgm:bulletEnabled val="1"/>
        </dgm:presLayoutVars>
      </dgm:prSet>
      <dgm:spPr/>
    </dgm:pt>
    <dgm:pt modelId="{071FC266-2641-E842-B143-E28FDFE607C8}" type="pres">
      <dgm:prSet presAssocID="{2F4BE5FF-2612-5A40-96A1-4E522E66B359}" presName="childText" presStyleLbl="revTx" presStyleIdx="0" presStyleCnt="1">
        <dgm:presLayoutVars>
          <dgm:bulletEnabled val="1"/>
        </dgm:presLayoutVars>
      </dgm:prSet>
      <dgm:spPr/>
    </dgm:pt>
    <dgm:pt modelId="{FA12A55B-0B44-0C4D-B466-D5C75AAA2BB1}" type="pres">
      <dgm:prSet presAssocID="{5F87944B-3396-EC4C-B595-6572AED5D6F2}" presName="parentText" presStyleLbl="node1" presStyleIdx="1" presStyleCnt="2">
        <dgm:presLayoutVars>
          <dgm:chMax val="0"/>
          <dgm:bulletEnabled val="1"/>
        </dgm:presLayoutVars>
      </dgm:prSet>
      <dgm:spPr/>
    </dgm:pt>
  </dgm:ptLst>
  <dgm:cxnLst>
    <dgm:cxn modelId="{82DF8C18-8B0B-9847-9BE1-D9B938A61A6F}" srcId="{2F4BE5FF-2612-5A40-96A1-4E522E66B359}" destId="{C14B4A80-AB7E-B84A-8004-CB034724ABF5}" srcOrd="1" destOrd="0" parTransId="{D5DCFB69-C32E-F946-A81E-721E4E9EF8E1}" sibTransId="{FA10E5DB-E75A-EE49-BD86-466FBAE9E7EF}"/>
    <dgm:cxn modelId="{BB41DF3B-C4DC-7345-BE15-023B827A26B6}" srcId="{2F4BE5FF-2612-5A40-96A1-4E522E66B359}" destId="{1A8AA478-140C-BE4E-83C6-0E1CF19AEC28}" srcOrd="0" destOrd="0" parTransId="{0D2204B1-FAA3-BB4E-A0F4-424B050DBCDC}" sibTransId="{9FF403C1-4034-274C-A69B-3F94D5E0F3C2}"/>
    <dgm:cxn modelId="{A934DE3C-79DD-1C40-8238-8BF825D8A04D}" srcId="{59C5AF89-9DE8-3A4D-BF33-9F13C93D250C}" destId="{5F87944B-3396-EC4C-B595-6572AED5D6F2}" srcOrd="1" destOrd="0" parTransId="{331EBFD2-EB00-2842-B704-A4887FDA4A4B}" sibTransId="{9A03577A-1F40-EA44-9AB6-C9E6572CCDA9}"/>
    <dgm:cxn modelId="{0527E964-A249-47C0-8EAF-68F64A6B975F}" type="presOf" srcId="{59C5AF89-9DE8-3A4D-BF33-9F13C93D250C}" destId="{42401CA9-DFAA-1541-BD91-33A975B77CCD}" srcOrd="0" destOrd="0" presId="urn:microsoft.com/office/officeart/2005/8/layout/vList2"/>
    <dgm:cxn modelId="{6781BA47-87D1-7744-B028-F91C31ED519E}" srcId="{59C5AF89-9DE8-3A4D-BF33-9F13C93D250C}" destId="{2F4BE5FF-2612-5A40-96A1-4E522E66B359}" srcOrd="0" destOrd="0" parTransId="{E8B63423-BFAF-8D43-BDBC-5E380705C635}" sibTransId="{0D196E32-CE2A-5F47-8E90-F2CBE086B25C}"/>
    <dgm:cxn modelId="{4A34F49B-D1BA-4390-BD67-CD40B17F1E23}" type="presOf" srcId="{C14B4A80-AB7E-B84A-8004-CB034724ABF5}" destId="{071FC266-2641-E842-B143-E28FDFE607C8}" srcOrd="0" destOrd="1" presId="urn:microsoft.com/office/officeart/2005/8/layout/vList2"/>
    <dgm:cxn modelId="{E89BCDE3-1F0D-431F-BC0C-868A1461083E}" type="presOf" srcId="{2F4BE5FF-2612-5A40-96A1-4E522E66B359}" destId="{9F362D04-C766-F941-887D-C0F5E1AF5A26}" srcOrd="0" destOrd="0" presId="urn:microsoft.com/office/officeart/2005/8/layout/vList2"/>
    <dgm:cxn modelId="{F8695AF8-D9EB-4899-ACAA-D76BED4B18E1}" type="presOf" srcId="{1A8AA478-140C-BE4E-83C6-0E1CF19AEC28}" destId="{071FC266-2641-E842-B143-E28FDFE607C8}" srcOrd="0" destOrd="0" presId="urn:microsoft.com/office/officeart/2005/8/layout/vList2"/>
    <dgm:cxn modelId="{1B6161FA-4899-4356-B626-CEE47B1E1025}" type="presOf" srcId="{5F87944B-3396-EC4C-B595-6572AED5D6F2}" destId="{FA12A55B-0B44-0C4D-B466-D5C75AAA2BB1}" srcOrd="0" destOrd="0" presId="urn:microsoft.com/office/officeart/2005/8/layout/vList2"/>
    <dgm:cxn modelId="{BD18E66A-EC44-48E2-BB95-F969B7882AF7}" type="presParOf" srcId="{42401CA9-DFAA-1541-BD91-33A975B77CCD}" destId="{9F362D04-C766-F941-887D-C0F5E1AF5A26}" srcOrd="0" destOrd="0" presId="urn:microsoft.com/office/officeart/2005/8/layout/vList2"/>
    <dgm:cxn modelId="{B006C2CF-0B60-4E89-B4D4-97C853768CEF}" type="presParOf" srcId="{42401CA9-DFAA-1541-BD91-33A975B77CCD}" destId="{071FC266-2641-E842-B143-E28FDFE607C8}" srcOrd="1" destOrd="0" presId="urn:microsoft.com/office/officeart/2005/8/layout/vList2"/>
    <dgm:cxn modelId="{BA907B22-636A-4194-8B4E-FEAC2FBD47CD}" type="presParOf" srcId="{42401CA9-DFAA-1541-BD91-33A975B77CCD}" destId="{FA12A55B-0B44-0C4D-B466-D5C75AAA2BB1}"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903E14DF-BB60-FB47-9872-6AE469FF3DF2}"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5D771D5E-52C5-454D-A394-DC0F5180E3C0}">
      <dgm:prSet/>
      <dgm:spPr/>
      <dgm:t>
        <a:bodyPr/>
        <a:lstStyle/>
        <a:p>
          <a:pPr rtl="0"/>
          <a:r>
            <a:rPr lang="en-US" dirty="0"/>
            <a:t>Avoid the culture to become chaotic!</a:t>
          </a:r>
        </a:p>
      </dgm:t>
    </dgm:pt>
    <dgm:pt modelId="{437239A2-AC07-C84B-A38C-A20231290EF8}" type="parTrans" cxnId="{9C8F85D1-1CC8-0B43-8490-81BB32E064F9}">
      <dgm:prSet/>
      <dgm:spPr/>
      <dgm:t>
        <a:bodyPr/>
        <a:lstStyle/>
        <a:p>
          <a:endParaRPr lang="en-US"/>
        </a:p>
      </dgm:t>
    </dgm:pt>
    <dgm:pt modelId="{880533B5-CD43-AA4E-B69C-2AE0F70074F6}" type="sibTrans" cxnId="{9C8F85D1-1CC8-0B43-8490-81BB32E064F9}">
      <dgm:prSet/>
      <dgm:spPr/>
      <dgm:t>
        <a:bodyPr/>
        <a:lstStyle/>
        <a:p>
          <a:endParaRPr lang="en-US"/>
        </a:p>
      </dgm:t>
    </dgm:pt>
    <dgm:pt modelId="{27B82D45-856D-CC4C-BEAD-20B9D9205808}">
      <dgm:prSet/>
      <dgm:spPr/>
      <dgm:t>
        <a:bodyPr/>
        <a:lstStyle/>
        <a:p>
          <a:pPr rtl="0"/>
          <a:r>
            <a:rPr lang="en-US" dirty="0"/>
            <a:t>Continually transform the culture:</a:t>
          </a:r>
        </a:p>
      </dgm:t>
    </dgm:pt>
    <dgm:pt modelId="{78972502-CE01-434C-94E6-14EEEBB42328}" type="parTrans" cxnId="{14760875-0922-D441-A909-16411405F17B}">
      <dgm:prSet/>
      <dgm:spPr/>
      <dgm:t>
        <a:bodyPr/>
        <a:lstStyle/>
        <a:p>
          <a:endParaRPr lang="en-US"/>
        </a:p>
      </dgm:t>
    </dgm:pt>
    <dgm:pt modelId="{F023D426-5038-A04E-8EA2-96CDA3B168FC}" type="sibTrans" cxnId="{14760875-0922-D441-A909-16411405F17B}">
      <dgm:prSet/>
      <dgm:spPr/>
      <dgm:t>
        <a:bodyPr/>
        <a:lstStyle/>
        <a:p>
          <a:endParaRPr lang="en-US"/>
        </a:p>
      </dgm:t>
    </dgm:pt>
    <dgm:pt modelId="{A4802CB7-9C98-B74E-8F34-F40741C1F486}" type="pres">
      <dgm:prSet presAssocID="{903E14DF-BB60-FB47-9872-6AE469FF3DF2}" presName="linear" presStyleCnt="0">
        <dgm:presLayoutVars>
          <dgm:animLvl val="lvl"/>
          <dgm:resizeHandles val="exact"/>
        </dgm:presLayoutVars>
      </dgm:prSet>
      <dgm:spPr/>
    </dgm:pt>
    <dgm:pt modelId="{494C22BF-BD26-054D-A33C-A096DDB3DE3B}" type="pres">
      <dgm:prSet presAssocID="{5D771D5E-52C5-454D-A394-DC0F5180E3C0}" presName="parentText" presStyleLbl="node1" presStyleIdx="0" presStyleCnt="2" custLinFactNeighborY="1315">
        <dgm:presLayoutVars>
          <dgm:chMax val="0"/>
          <dgm:bulletEnabled val="1"/>
        </dgm:presLayoutVars>
      </dgm:prSet>
      <dgm:spPr/>
    </dgm:pt>
    <dgm:pt modelId="{3B3119AD-0652-3347-85FD-F222BD6E6D7A}" type="pres">
      <dgm:prSet presAssocID="{880533B5-CD43-AA4E-B69C-2AE0F70074F6}" presName="spacer" presStyleCnt="0"/>
      <dgm:spPr/>
    </dgm:pt>
    <dgm:pt modelId="{A4CFEAE9-73F3-0948-97C7-61E5E9E5A806}" type="pres">
      <dgm:prSet presAssocID="{27B82D45-856D-CC4C-BEAD-20B9D9205808}" presName="parentText" presStyleLbl="node1" presStyleIdx="1" presStyleCnt="2">
        <dgm:presLayoutVars>
          <dgm:chMax val="0"/>
          <dgm:bulletEnabled val="1"/>
        </dgm:presLayoutVars>
      </dgm:prSet>
      <dgm:spPr/>
    </dgm:pt>
  </dgm:ptLst>
  <dgm:cxnLst>
    <dgm:cxn modelId="{2B26AF1F-D5E7-407D-AED9-C0B7DB4B7F88}" type="presOf" srcId="{27B82D45-856D-CC4C-BEAD-20B9D9205808}" destId="{A4CFEAE9-73F3-0948-97C7-61E5E9E5A806}" srcOrd="0" destOrd="0" presId="urn:microsoft.com/office/officeart/2005/8/layout/vList2"/>
    <dgm:cxn modelId="{9871D974-A4DD-46FC-B724-97796C18AF2C}" type="presOf" srcId="{5D771D5E-52C5-454D-A394-DC0F5180E3C0}" destId="{494C22BF-BD26-054D-A33C-A096DDB3DE3B}" srcOrd="0" destOrd="0" presId="urn:microsoft.com/office/officeart/2005/8/layout/vList2"/>
    <dgm:cxn modelId="{14760875-0922-D441-A909-16411405F17B}" srcId="{903E14DF-BB60-FB47-9872-6AE469FF3DF2}" destId="{27B82D45-856D-CC4C-BEAD-20B9D9205808}" srcOrd="1" destOrd="0" parTransId="{78972502-CE01-434C-94E6-14EEEBB42328}" sibTransId="{F023D426-5038-A04E-8EA2-96CDA3B168FC}"/>
    <dgm:cxn modelId="{C692D7B7-CBA4-41C2-8710-DD5F9D7B516A}" type="presOf" srcId="{903E14DF-BB60-FB47-9872-6AE469FF3DF2}" destId="{A4802CB7-9C98-B74E-8F34-F40741C1F486}" srcOrd="0" destOrd="0" presId="urn:microsoft.com/office/officeart/2005/8/layout/vList2"/>
    <dgm:cxn modelId="{9C8F85D1-1CC8-0B43-8490-81BB32E064F9}" srcId="{903E14DF-BB60-FB47-9872-6AE469FF3DF2}" destId="{5D771D5E-52C5-454D-A394-DC0F5180E3C0}" srcOrd="0" destOrd="0" parTransId="{437239A2-AC07-C84B-A38C-A20231290EF8}" sibTransId="{880533B5-CD43-AA4E-B69C-2AE0F70074F6}"/>
    <dgm:cxn modelId="{A3571264-AD68-42BF-AB4F-43243C45340D}" type="presParOf" srcId="{A4802CB7-9C98-B74E-8F34-F40741C1F486}" destId="{494C22BF-BD26-054D-A33C-A096DDB3DE3B}" srcOrd="0" destOrd="0" presId="urn:microsoft.com/office/officeart/2005/8/layout/vList2"/>
    <dgm:cxn modelId="{37A3B426-4EE8-47E7-A966-D4F08706E63E}" type="presParOf" srcId="{A4802CB7-9C98-B74E-8F34-F40741C1F486}" destId="{3B3119AD-0652-3347-85FD-F222BD6E6D7A}" srcOrd="1" destOrd="0" presId="urn:microsoft.com/office/officeart/2005/8/layout/vList2"/>
    <dgm:cxn modelId="{41AFF35B-7BB8-4BA3-B253-8E950AEAD8FC}" type="presParOf" srcId="{A4802CB7-9C98-B74E-8F34-F40741C1F486}" destId="{A4CFEAE9-73F3-0948-97C7-61E5E9E5A806}"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C2312D4-1ECD-2449-BA50-25785FB12BD2}" type="doc">
      <dgm:prSet loTypeId="urn:microsoft.com/office/officeart/2005/8/layout/chevron1" loCatId="process" qsTypeId="urn:microsoft.com/office/officeart/2005/8/quickstyle/simple4" qsCatId="simple" csTypeId="urn:microsoft.com/office/officeart/2005/8/colors/accent1_2" csCatId="accent1" phldr="1"/>
      <dgm:spPr/>
    </dgm:pt>
    <dgm:pt modelId="{3BA0E19C-85A0-B04D-9F26-1FF40B3D8E8A}">
      <dgm:prSet phldrT="[Text]">
        <dgm:style>
          <a:lnRef idx="1">
            <a:schemeClr val="accent2"/>
          </a:lnRef>
          <a:fillRef idx="3">
            <a:schemeClr val="accent2"/>
          </a:fillRef>
          <a:effectRef idx="2">
            <a:schemeClr val="accent2"/>
          </a:effectRef>
          <a:fontRef idx="minor">
            <a:schemeClr val="lt1"/>
          </a:fontRef>
        </dgm:style>
      </dgm:prSet>
      <dgm:spPr/>
      <dgm:t>
        <a:bodyPr/>
        <a:lstStyle/>
        <a:p>
          <a:r>
            <a:rPr lang="en-US" dirty="0"/>
            <a:t> </a:t>
          </a:r>
        </a:p>
      </dgm:t>
    </dgm:pt>
    <dgm:pt modelId="{0754B094-B0A5-1E45-BBC9-4F5A4FE03253}" type="parTrans" cxnId="{0273EEE0-5CC7-9846-A625-65335D8B4DBA}">
      <dgm:prSet/>
      <dgm:spPr/>
      <dgm:t>
        <a:bodyPr/>
        <a:lstStyle/>
        <a:p>
          <a:endParaRPr lang="en-US"/>
        </a:p>
      </dgm:t>
    </dgm:pt>
    <dgm:pt modelId="{0012D30E-542E-E84C-AE5C-6EC1F130DA1D}" type="sibTrans" cxnId="{0273EEE0-5CC7-9846-A625-65335D8B4DBA}">
      <dgm:prSet/>
      <dgm:spPr/>
      <dgm:t>
        <a:bodyPr/>
        <a:lstStyle/>
        <a:p>
          <a:endParaRPr lang="en-US"/>
        </a:p>
      </dgm:t>
    </dgm:pt>
    <dgm:pt modelId="{EB5F8ACF-A4B2-824C-82F8-D17CC774391A}">
      <dgm:prSet phldrT="[Text]"/>
      <dgm:spPr>
        <a:gradFill rotWithShape="0">
          <a:gsLst>
            <a:gs pos="0">
              <a:srgbClr val="DC9700"/>
            </a:gs>
            <a:gs pos="49000">
              <a:srgbClr val="F5A702"/>
            </a:gs>
            <a:gs pos="100000">
              <a:srgbClr val="FFC105"/>
            </a:gs>
          </a:gsLst>
        </a:gradFill>
      </dgm:spPr>
      <dgm:t>
        <a:bodyPr/>
        <a:lstStyle/>
        <a:p>
          <a:endParaRPr lang="en-US" dirty="0"/>
        </a:p>
      </dgm:t>
    </dgm:pt>
    <dgm:pt modelId="{119C7F57-4D78-1F4D-92D7-AC96D6E5D5CB}" type="parTrans" cxnId="{B305FD21-BF85-D14D-9115-F2A767802E9D}">
      <dgm:prSet/>
      <dgm:spPr/>
      <dgm:t>
        <a:bodyPr/>
        <a:lstStyle/>
        <a:p>
          <a:endParaRPr lang="en-US"/>
        </a:p>
      </dgm:t>
    </dgm:pt>
    <dgm:pt modelId="{57A53974-F85B-574B-B303-9AFB09D93DA4}" type="sibTrans" cxnId="{B305FD21-BF85-D14D-9115-F2A767802E9D}">
      <dgm:prSet/>
      <dgm:spPr/>
      <dgm:t>
        <a:bodyPr/>
        <a:lstStyle/>
        <a:p>
          <a:endParaRPr lang="en-US"/>
        </a:p>
      </dgm:t>
    </dgm:pt>
    <dgm:pt modelId="{5DDA24DE-EF8A-CF47-91F4-84757370F7C6}">
      <dgm:prSet phldrT="[Text]"/>
      <dgm:spPr>
        <a:gradFill rotWithShape="0">
          <a:gsLst>
            <a:gs pos="0">
              <a:srgbClr val="2C7D1D"/>
            </a:gs>
            <a:gs pos="50000">
              <a:srgbClr val="80D970"/>
            </a:gs>
            <a:gs pos="100000">
              <a:srgbClr val="A7FF88"/>
            </a:gs>
          </a:gsLst>
        </a:gradFill>
      </dgm:spPr>
      <dgm:t>
        <a:bodyPr/>
        <a:lstStyle/>
        <a:p>
          <a:r>
            <a:rPr lang="en-US" dirty="0"/>
            <a:t> </a:t>
          </a:r>
        </a:p>
      </dgm:t>
    </dgm:pt>
    <dgm:pt modelId="{14A3E0DF-3BDE-6C42-9E39-95BC79D7C83C}" type="parTrans" cxnId="{443649DD-5D39-BD4F-80D9-ED2D3F1D9D6D}">
      <dgm:prSet/>
      <dgm:spPr/>
      <dgm:t>
        <a:bodyPr/>
        <a:lstStyle/>
        <a:p>
          <a:endParaRPr lang="en-US"/>
        </a:p>
      </dgm:t>
    </dgm:pt>
    <dgm:pt modelId="{B0C21A1B-DB5B-4149-9339-2C965D3E186B}" type="sibTrans" cxnId="{443649DD-5D39-BD4F-80D9-ED2D3F1D9D6D}">
      <dgm:prSet/>
      <dgm:spPr/>
      <dgm:t>
        <a:bodyPr/>
        <a:lstStyle/>
        <a:p>
          <a:endParaRPr lang="en-US"/>
        </a:p>
      </dgm:t>
    </dgm:pt>
    <dgm:pt modelId="{DD4DEA01-FACC-4F48-9BBE-9AB7C080AB45}" type="pres">
      <dgm:prSet presAssocID="{5C2312D4-1ECD-2449-BA50-25785FB12BD2}" presName="Name0" presStyleCnt="0">
        <dgm:presLayoutVars>
          <dgm:dir/>
          <dgm:animLvl val="lvl"/>
          <dgm:resizeHandles val="exact"/>
        </dgm:presLayoutVars>
      </dgm:prSet>
      <dgm:spPr/>
    </dgm:pt>
    <dgm:pt modelId="{1CB57497-D04B-AD4C-B2C4-E5C771161FF4}" type="pres">
      <dgm:prSet presAssocID="{3BA0E19C-85A0-B04D-9F26-1FF40B3D8E8A}" presName="parTxOnly" presStyleLbl="node1" presStyleIdx="0" presStyleCnt="3">
        <dgm:presLayoutVars>
          <dgm:chMax val="0"/>
          <dgm:chPref val="0"/>
          <dgm:bulletEnabled val="1"/>
        </dgm:presLayoutVars>
      </dgm:prSet>
      <dgm:spPr/>
    </dgm:pt>
    <dgm:pt modelId="{FB06C85C-D921-8D45-BDDE-FEF304CA8494}" type="pres">
      <dgm:prSet presAssocID="{0012D30E-542E-E84C-AE5C-6EC1F130DA1D}" presName="parTxOnlySpace" presStyleCnt="0"/>
      <dgm:spPr/>
    </dgm:pt>
    <dgm:pt modelId="{63BDCFA9-39FC-F941-8671-B6D8B896DB0C}" type="pres">
      <dgm:prSet presAssocID="{EB5F8ACF-A4B2-824C-82F8-D17CC774391A}" presName="parTxOnly" presStyleLbl="node1" presStyleIdx="1" presStyleCnt="3">
        <dgm:presLayoutVars>
          <dgm:chMax val="0"/>
          <dgm:chPref val="0"/>
          <dgm:bulletEnabled val="1"/>
        </dgm:presLayoutVars>
      </dgm:prSet>
      <dgm:spPr/>
    </dgm:pt>
    <dgm:pt modelId="{0BD50DCE-C9C2-2B47-B525-1082E9050118}" type="pres">
      <dgm:prSet presAssocID="{57A53974-F85B-574B-B303-9AFB09D93DA4}" presName="parTxOnlySpace" presStyleCnt="0"/>
      <dgm:spPr/>
    </dgm:pt>
    <dgm:pt modelId="{23ED5358-24EB-B542-8D86-CAD89888B037}" type="pres">
      <dgm:prSet presAssocID="{5DDA24DE-EF8A-CF47-91F4-84757370F7C6}" presName="parTxOnly" presStyleLbl="node1" presStyleIdx="2" presStyleCnt="3">
        <dgm:presLayoutVars>
          <dgm:chMax val="0"/>
          <dgm:chPref val="0"/>
          <dgm:bulletEnabled val="1"/>
        </dgm:presLayoutVars>
      </dgm:prSet>
      <dgm:spPr/>
    </dgm:pt>
  </dgm:ptLst>
  <dgm:cxnLst>
    <dgm:cxn modelId="{B305FD21-BF85-D14D-9115-F2A767802E9D}" srcId="{5C2312D4-1ECD-2449-BA50-25785FB12BD2}" destId="{EB5F8ACF-A4B2-824C-82F8-D17CC774391A}" srcOrd="1" destOrd="0" parTransId="{119C7F57-4D78-1F4D-92D7-AC96D6E5D5CB}" sibTransId="{57A53974-F85B-574B-B303-9AFB09D93DA4}"/>
    <dgm:cxn modelId="{FD238922-33DF-482B-990A-33B601F3705C}" type="presOf" srcId="{5C2312D4-1ECD-2449-BA50-25785FB12BD2}" destId="{DD4DEA01-FACC-4F48-9BBE-9AB7C080AB45}" srcOrd="0" destOrd="0" presId="urn:microsoft.com/office/officeart/2005/8/layout/chevron1"/>
    <dgm:cxn modelId="{6356D95E-8309-49D4-9DD6-4DF00043641E}" type="presOf" srcId="{5DDA24DE-EF8A-CF47-91F4-84757370F7C6}" destId="{23ED5358-24EB-B542-8D86-CAD89888B037}" srcOrd="0" destOrd="0" presId="urn:microsoft.com/office/officeart/2005/8/layout/chevron1"/>
    <dgm:cxn modelId="{5172D189-6042-4E89-A43B-7E05EAF3F073}" type="presOf" srcId="{3BA0E19C-85A0-B04D-9F26-1FF40B3D8E8A}" destId="{1CB57497-D04B-AD4C-B2C4-E5C771161FF4}" srcOrd="0" destOrd="0" presId="urn:microsoft.com/office/officeart/2005/8/layout/chevron1"/>
    <dgm:cxn modelId="{516EE591-3D74-4073-B9BD-1F7D58982614}" type="presOf" srcId="{EB5F8ACF-A4B2-824C-82F8-D17CC774391A}" destId="{63BDCFA9-39FC-F941-8671-B6D8B896DB0C}" srcOrd="0" destOrd="0" presId="urn:microsoft.com/office/officeart/2005/8/layout/chevron1"/>
    <dgm:cxn modelId="{443649DD-5D39-BD4F-80D9-ED2D3F1D9D6D}" srcId="{5C2312D4-1ECD-2449-BA50-25785FB12BD2}" destId="{5DDA24DE-EF8A-CF47-91F4-84757370F7C6}" srcOrd="2" destOrd="0" parTransId="{14A3E0DF-3BDE-6C42-9E39-95BC79D7C83C}" sibTransId="{B0C21A1B-DB5B-4149-9339-2C965D3E186B}"/>
    <dgm:cxn modelId="{0273EEE0-5CC7-9846-A625-65335D8B4DBA}" srcId="{5C2312D4-1ECD-2449-BA50-25785FB12BD2}" destId="{3BA0E19C-85A0-B04D-9F26-1FF40B3D8E8A}" srcOrd="0" destOrd="0" parTransId="{0754B094-B0A5-1E45-BBC9-4F5A4FE03253}" sibTransId="{0012D30E-542E-E84C-AE5C-6EC1F130DA1D}"/>
    <dgm:cxn modelId="{C3E6534E-EB6B-4A81-9DF4-4F5B9C179BE9}" type="presParOf" srcId="{DD4DEA01-FACC-4F48-9BBE-9AB7C080AB45}" destId="{1CB57497-D04B-AD4C-B2C4-E5C771161FF4}" srcOrd="0" destOrd="0" presId="urn:microsoft.com/office/officeart/2005/8/layout/chevron1"/>
    <dgm:cxn modelId="{A1CE6D50-23F8-4FD1-BF8B-15E38713E71F}" type="presParOf" srcId="{DD4DEA01-FACC-4F48-9BBE-9AB7C080AB45}" destId="{FB06C85C-D921-8D45-BDDE-FEF304CA8494}" srcOrd="1" destOrd="0" presId="urn:microsoft.com/office/officeart/2005/8/layout/chevron1"/>
    <dgm:cxn modelId="{EB66A7D5-B8C5-4DFE-8B8D-C31BAD12434C}" type="presParOf" srcId="{DD4DEA01-FACC-4F48-9BBE-9AB7C080AB45}" destId="{63BDCFA9-39FC-F941-8671-B6D8B896DB0C}" srcOrd="2" destOrd="0" presId="urn:microsoft.com/office/officeart/2005/8/layout/chevron1"/>
    <dgm:cxn modelId="{F790B5A3-9AEB-4E6A-BE10-2C6AE20CF058}" type="presParOf" srcId="{DD4DEA01-FACC-4F48-9BBE-9AB7C080AB45}" destId="{0BD50DCE-C9C2-2B47-B525-1082E9050118}" srcOrd="3" destOrd="0" presId="urn:microsoft.com/office/officeart/2005/8/layout/chevron1"/>
    <dgm:cxn modelId="{8CAD9CBE-F34D-4AD8-A356-7BF8F2F2619D}" type="presParOf" srcId="{DD4DEA01-FACC-4F48-9BBE-9AB7C080AB45}" destId="{23ED5358-24EB-B542-8D86-CAD89888B037}" srcOrd="4" destOrd="0" presId="urn:microsoft.com/office/officeart/2005/8/layout/chevro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FCFF849C-4DD2-5144-8388-B1846543854B}" type="doc">
      <dgm:prSet loTypeId="urn:microsoft.com/office/officeart/2005/8/layout/vList5" loCatId="list" qsTypeId="urn:microsoft.com/office/officeart/2005/8/quickstyle/simple4" qsCatId="simple" csTypeId="urn:microsoft.com/office/officeart/2005/8/colors/accent1_2" csCatId="accent1" phldr="1"/>
      <dgm:spPr/>
      <dgm:t>
        <a:bodyPr/>
        <a:lstStyle/>
        <a:p>
          <a:endParaRPr lang="en-US"/>
        </a:p>
      </dgm:t>
    </dgm:pt>
    <dgm:pt modelId="{4D2EF154-1D65-7B45-8402-56D579B72DA3}">
      <dgm:prSet/>
      <dgm:spPr/>
      <dgm:t>
        <a:bodyPr/>
        <a:lstStyle/>
        <a:p>
          <a:pPr rtl="0"/>
          <a:r>
            <a:rPr lang="en-US" dirty="0"/>
            <a:t>meaningful</a:t>
          </a:r>
        </a:p>
      </dgm:t>
    </dgm:pt>
    <dgm:pt modelId="{F3F9194E-D6A7-104A-A2C2-F4346BFF20AD}" type="parTrans" cxnId="{195FA406-CA01-7E44-9B38-9226AAEA7D5E}">
      <dgm:prSet/>
      <dgm:spPr/>
      <dgm:t>
        <a:bodyPr/>
        <a:lstStyle/>
        <a:p>
          <a:endParaRPr lang="en-US"/>
        </a:p>
      </dgm:t>
    </dgm:pt>
    <dgm:pt modelId="{610B5084-888D-3E42-995E-3DF1EC8510B2}" type="sibTrans" cxnId="{195FA406-CA01-7E44-9B38-9226AAEA7D5E}">
      <dgm:prSet/>
      <dgm:spPr/>
      <dgm:t>
        <a:bodyPr/>
        <a:lstStyle/>
        <a:p>
          <a:endParaRPr lang="en-US"/>
        </a:p>
      </dgm:t>
    </dgm:pt>
    <dgm:pt modelId="{9A74F83B-F7DC-6D4E-9D6D-9A571A852631}">
      <dgm:prSet/>
      <dgm:spPr/>
      <dgm:t>
        <a:bodyPr/>
        <a:lstStyle/>
        <a:p>
          <a:pPr rtl="0"/>
          <a:r>
            <a:rPr lang="en-US" dirty="0"/>
            <a:t>effective</a:t>
          </a:r>
        </a:p>
      </dgm:t>
    </dgm:pt>
    <dgm:pt modelId="{06DAC4A6-CBAC-0540-9B26-E39B12285E30}" type="parTrans" cxnId="{D3C309BE-D672-AA4C-B973-CAAF78A8AC2F}">
      <dgm:prSet/>
      <dgm:spPr/>
      <dgm:t>
        <a:bodyPr/>
        <a:lstStyle/>
        <a:p>
          <a:endParaRPr lang="en-US"/>
        </a:p>
      </dgm:t>
    </dgm:pt>
    <dgm:pt modelId="{11DD58E2-94BC-1C41-8C05-2BE8912DE6A1}" type="sibTrans" cxnId="{D3C309BE-D672-AA4C-B973-CAAF78A8AC2F}">
      <dgm:prSet/>
      <dgm:spPr/>
      <dgm:t>
        <a:bodyPr/>
        <a:lstStyle/>
        <a:p>
          <a:endParaRPr lang="en-US"/>
        </a:p>
      </dgm:t>
    </dgm:pt>
    <dgm:pt modelId="{6A8E0515-C7F2-9446-A34D-60A6DDADCF44}">
      <dgm:prSet/>
      <dgm:spPr/>
      <dgm:t>
        <a:bodyPr/>
        <a:lstStyle/>
        <a:p>
          <a:pPr rtl="0"/>
          <a:r>
            <a:rPr lang="en-US" dirty="0"/>
            <a:t>resistant</a:t>
          </a:r>
        </a:p>
      </dgm:t>
    </dgm:pt>
    <dgm:pt modelId="{B09A2C69-02A7-2842-970A-2B6851424815}" type="parTrans" cxnId="{58CE874E-6CDF-684B-8F41-BF3C30C22F6D}">
      <dgm:prSet/>
      <dgm:spPr/>
      <dgm:t>
        <a:bodyPr/>
        <a:lstStyle/>
        <a:p>
          <a:endParaRPr lang="en-US"/>
        </a:p>
      </dgm:t>
    </dgm:pt>
    <dgm:pt modelId="{1384013A-9B23-654C-8FE9-E3808A3AFF3E}" type="sibTrans" cxnId="{58CE874E-6CDF-684B-8F41-BF3C30C22F6D}">
      <dgm:prSet/>
      <dgm:spPr/>
      <dgm:t>
        <a:bodyPr/>
        <a:lstStyle/>
        <a:p>
          <a:endParaRPr lang="en-US"/>
        </a:p>
      </dgm:t>
    </dgm:pt>
    <dgm:pt modelId="{7AE0AD50-E7D0-1447-88D0-123A4A119428}">
      <dgm:prSet/>
      <dgm:spPr/>
      <dgm:t>
        <a:bodyPr/>
        <a:lstStyle/>
        <a:p>
          <a:pPr rtl="0"/>
          <a:r>
            <a:rPr lang="en-US" dirty="0"/>
            <a:t>proactive</a:t>
          </a:r>
        </a:p>
      </dgm:t>
    </dgm:pt>
    <dgm:pt modelId="{29C07392-B7B7-9E48-9184-0D305DADBEF9}" type="parTrans" cxnId="{FFAD6245-8BB3-AD40-94A7-502504B43460}">
      <dgm:prSet/>
      <dgm:spPr/>
      <dgm:t>
        <a:bodyPr/>
        <a:lstStyle/>
        <a:p>
          <a:endParaRPr lang="en-US"/>
        </a:p>
      </dgm:t>
    </dgm:pt>
    <dgm:pt modelId="{68A6EDFF-7818-FE41-AFF5-2E703A872592}" type="sibTrans" cxnId="{FFAD6245-8BB3-AD40-94A7-502504B43460}">
      <dgm:prSet/>
      <dgm:spPr/>
      <dgm:t>
        <a:bodyPr/>
        <a:lstStyle/>
        <a:p>
          <a:endParaRPr lang="en-US"/>
        </a:p>
      </dgm:t>
    </dgm:pt>
    <dgm:pt modelId="{B6DE9FD5-1229-DA4B-96F7-59C294033677}">
      <dgm:prSet/>
      <dgm:spPr/>
      <dgm:t>
        <a:bodyPr/>
        <a:lstStyle/>
        <a:p>
          <a:pPr rtl="0"/>
          <a:r>
            <a:rPr lang="en-US" dirty="0"/>
            <a:t>flexible enough to generate changes</a:t>
          </a:r>
        </a:p>
      </dgm:t>
    </dgm:pt>
    <dgm:pt modelId="{4F8A0AFC-393B-6E4B-9FF3-4C7DA7DC50FF}" type="parTrans" cxnId="{B3894ADA-2AE8-994F-89E7-5B4D898A6774}">
      <dgm:prSet/>
      <dgm:spPr/>
      <dgm:t>
        <a:bodyPr/>
        <a:lstStyle/>
        <a:p>
          <a:endParaRPr lang="en-US"/>
        </a:p>
      </dgm:t>
    </dgm:pt>
    <dgm:pt modelId="{145A7265-D0C6-8541-98A9-D78B979F9405}" type="sibTrans" cxnId="{B3894ADA-2AE8-994F-89E7-5B4D898A6774}">
      <dgm:prSet/>
      <dgm:spPr/>
      <dgm:t>
        <a:bodyPr/>
        <a:lstStyle/>
        <a:p>
          <a:endParaRPr lang="en-US"/>
        </a:p>
      </dgm:t>
    </dgm:pt>
    <dgm:pt modelId="{8159D4C9-409A-DF44-BE41-C9A7660DAFFD}">
      <dgm:prSet/>
      <dgm:spPr/>
      <dgm:t>
        <a:bodyPr/>
        <a:lstStyle/>
        <a:p>
          <a:pPr rtl="0"/>
          <a:r>
            <a:rPr lang="en-US" dirty="0"/>
            <a:t>useful to someone, even if to itself</a:t>
          </a:r>
        </a:p>
      </dgm:t>
    </dgm:pt>
    <dgm:pt modelId="{E35A95F1-380C-D54F-86D0-ECACF59803B9}" type="parTrans" cxnId="{436A66BA-9D97-C247-A388-5746366037A2}">
      <dgm:prSet/>
      <dgm:spPr/>
      <dgm:t>
        <a:bodyPr/>
        <a:lstStyle/>
        <a:p>
          <a:endParaRPr lang="en-US"/>
        </a:p>
      </dgm:t>
    </dgm:pt>
    <dgm:pt modelId="{82D0A3DC-1FDC-7549-A6C3-C4EBFAE08CFC}" type="sibTrans" cxnId="{436A66BA-9D97-C247-A388-5746366037A2}">
      <dgm:prSet/>
      <dgm:spPr/>
      <dgm:t>
        <a:bodyPr/>
        <a:lstStyle/>
        <a:p>
          <a:endParaRPr lang="en-US"/>
        </a:p>
      </dgm:t>
    </dgm:pt>
    <dgm:pt modelId="{07E05EAA-C590-D344-809A-3E1BFF6D603E}">
      <dgm:prSet/>
      <dgm:spPr/>
      <dgm:t>
        <a:bodyPr/>
        <a:lstStyle/>
        <a:p>
          <a:pPr rtl="0"/>
          <a:r>
            <a:rPr lang="en-US" dirty="0"/>
            <a:t>it cannot exhaust itself to death</a:t>
          </a:r>
        </a:p>
      </dgm:t>
    </dgm:pt>
    <dgm:pt modelId="{360037C7-EF82-1442-9955-E889A5F3D0F8}" type="parTrans" cxnId="{09ECD28E-FC79-4C4A-9B5A-945A4DAB24EF}">
      <dgm:prSet/>
      <dgm:spPr/>
      <dgm:t>
        <a:bodyPr/>
        <a:lstStyle/>
        <a:p>
          <a:endParaRPr lang="en-US"/>
        </a:p>
      </dgm:t>
    </dgm:pt>
    <dgm:pt modelId="{F93DDAE0-3822-9B4D-95FE-E12E23A877A6}" type="sibTrans" cxnId="{09ECD28E-FC79-4C4A-9B5A-945A4DAB24EF}">
      <dgm:prSet/>
      <dgm:spPr/>
      <dgm:t>
        <a:bodyPr/>
        <a:lstStyle/>
        <a:p>
          <a:endParaRPr lang="en-US"/>
        </a:p>
      </dgm:t>
    </dgm:pt>
    <dgm:pt modelId="{BF2F05D0-6FEE-A846-99B6-D14F9BCF029B}">
      <dgm:prSet/>
      <dgm:spPr/>
      <dgm:t>
        <a:bodyPr/>
        <a:lstStyle/>
        <a:p>
          <a:pPr rtl="0"/>
          <a:r>
            <a:rPr lang="en-US" dirty="0"/>
            <a:t>to threatening forces and environment changes</a:t>
          </a:r>
        </a:p>
      </dgm:t>
    </dgm:pt>
    <dgm:pt modelId="{4F4C86E6-8FA9-4E4B-8A44-0491918C3640}" type="parTrans" cxnId="{185ABE32-F462-5146-8AA8-64EC924B0E9B}">
      <dgm:prSet/>
      <dgm:spPr/>
      <dgm:t>
        <a:bodyPr/>
        <a:lstStyle/>
        <a:p>
          <a:endParaRPr lang="en-US"/>
        </a:p>
      </dgm:t>
    </dgm:pt>
    <dgm:pt modelId="{8B4A2611-2ECF-5B4B-AEAD-BF94ADF5C4FA}" type="sibTrans" cxnId="{185ABE32-F462-5146-8AA8-64EC924B0E9B}">
      <dgm:prSet/>
      <dgm:spPr/>
      <dgm:t>
        <a:bodyPr/>
        <a:lstStyle/>
        <a:p>
          <a:endParaRPr lang="en-US"/>
        </a:p>
      </dgm:t>
    </dgm:pt>
    <dgm:pt modelId="{BB6DFD99-F2A5-064A-B89E-0021F715C725}" type="pres">
      <dgm:prSet presAssocID="{FCFF849C-4DD2-5144-8388-B1846543854B}" presName="Name0" presStyleCnt="0">
        <dgm:presLayoutVars>
          <dgm:dir/>
          <dgm:animLvl val="lvl"/>
          <dgm:resizeHandles val="exact"/>
        </dgm:presLayoutVars>
      </dgm:prSet>
      <dgm:spPr/>
    </dgm:pt>
    <dgm:pt modelId="{FC243597-1535-9D4B-8B56-247B583E7024}" type="pres">
      <dgm:prSet presAssocID="{4D2EF154-1D65-7B45-8402-56D579B72DA3}" presName="linNode" presStyleCnt="0"/>
      <dgm:spPr/>
    </dgm:pt>
    <dgm:pt modelId="{3FB6ED52-3C9E-2D4B-BF35-43F4AB7D1EAA}" type="pres">
      <dgm:prSet presAssocID="{4D2EF154-1D65-7B45-8402-56D579B72DA3}" presName="parentText" presStyleLbl="node1" presStyleIdx="0" presStyleCnt="4">
        <dgm:presLayoutVars>
          <dgm:chMax val="1"/>
          <dgm:bulletEnabled val="1"/>
        </dgm:presLayoutVars>
      </dgm:prSet>
      <dgm:spPr/>
    </dgm:pt>
    <dgm:pt modelId="{0301AF8D-C6E3-7D40-8BE9-7AAF26652DD1}" type="pres">
      <dgm:prSet presAssocID="{4D2EF154-1D65-7B45-8402-56D579B72DA3}" presName="descendantText" presStyleLbl="alignAccFollowNode1" presStyleIdx="0" presStyleCnt="4">
        <dgm:presLayoutVars>
          <dgm:bulletEnabled val="1"/>
        </dgm:presLayoutVars>
      </dgm:prSet>
      <dgm:spPr/>
    </dgm:pt>
    <dgm:pt modelId="{18DAD8C0-5B27-E54F-A119-2E323FD2D79A}" type="pres">
      <dgm:prSet presAssocID="{610B5084-888D-3E42-995E-3DF1EC8510B2}" presName="sp" presStyleCnt="0"/>
      <dgm:spPr/>
    </dgm:pt>
    <dgm:pt modelId="{28870AE6-9811-1140-8807-DE68C82E9474}" type="pres">
      <dgm:prSet presAssocID="{9A74F83B-F7DC-6D4E-9D6D-9A571A852631}" presName="linNode" presStyleCnt="0"/>
      <dgm:spPr/>
    </dgm:pt>
    <dgm:pt modelId="{AA27A1CD-BC78-1B4F-933D-4FFBC0AF3943}" type="pres">
      <dgm:prSet presAssocID="{9A74F83B-F7DC-6D4E-9D6D-9A571A852631}" presName="parentText" presStyleLbl="node1" presStyleIdx="1" presStyleCnt="4">
        <dgm:presLayoutVars>
          <dgm:chMax val="1"/>
          <dgm:bulletEnabled val="1"/>
        </dgm:presLayoutVars>
      </dgm:prSet>
      <dgm:spPr/>
    </dgm:pt>
    <dgm:pt modelId="{04A22303-8308-DD45-8EFE-C2A1E567917D}" type="pres">
      <dgm:prSet presAssocID="{9A74F83B-F7DC-6D4E-9D6D-9A571A852631}" presName="descendantText" presStyleLbl="alignAccFollowNode1" presStyleIdx="1" presStyleCnt="4">
        <dgm:presLayoutVars>
          <dgm:bulletEnabled val="1"/>
        </dgm:presLayoutVars>
      </dgm:prSet>
      <dgm:spPr/>
    </dgm:pt>
    <dgm:pt modelId="{36AB2454-D9F4-1D4A-A528-2E74F216EEEF}" type="pres">
      <dgm:prSet presAssocID="{11DD58E2-94BC-1C41-8C05-2BE8912DE6A1}" presName="sp" presStyleCnt="0"/>
      <dgm:spPr/>
    </dgm:pt>
    <dgm:pt modelId="{5DB60E75-4E71-FF44-9D9F-A7E6EC3072C5}" type="pres">
      <dgm:prSet presAssocID="{6A8E0515-C7F2-9446-A34D-60A6DDADCF44}" presName="linNode" presStyleCnt="0"/>
      <dgm:spPr/>
    </dgm:pt>
    <dgm:pt modelId="{CD1C07AE-FF43-A34D-B500-4477A2F24A43}" type="pres">
      <dgm:prSet presAssocID="{6A8E0515-C7F2-9446-A34D-60A6DDADCF44}" presName="parentText" presStyleLbl="node1" presStyleIdx="2" presStyleCnt="4">
        <dgm:presLayoutVars>
          <dgm:chMax val="1"/>
          <dgm:bulletEnabled val="1"/>
        </dgm:presLayoutVars>
      </dgm:prSet>
      <dgm:spPr/>
    </dgm:pt>
    <dgm:pt modelId="{83542B2B-8824-ED4D-9F4E-FC86E24403DA}" type="pres">
      <dgm:prSet presAssocID="{6A8E0515-C7F2-9446-A34D-60A6DDADCF44}" presName="descendantText" presStyleLbl="alignAccFollowNode1" presStyleIdx="2" presStyleCnt="4">
        <dgm:presLayoutVars>
          <dgm:bulletEnabled val="1"/>
        </dgm:presLayoutVars>
      </dgm:prSet>
      <dgm:spPr/>
    </dgm:pt>
    <dgm:pt modelId="{95982FA8-8279-B448-96A2-F58BDC0C5B0F}" type="pres">
      <dgm:prSet presAssocID="{1384013A-9B23-654C-8FE9-E3808A3AFF3E}" presName="sp" presStyleCnt="0"/>
      <dgm:spPr/>
    </dgm:pt>
    <dgm:pt modelId="{085A3656-004F-C548-AEEE-C503A9F502A0}" type="pres">
      <dgm:prSet presAssocID="{7AE0AD50-E7D0-1447-88D0-123A4A119428}" presName="linNode" presStyleCnt="0"/>
      <dgm:spPr/>
    </dgm:pt>
    <dgm:pt modelId="{A031F71C-A96D-0249-9CC3-4B0C86CF26B7}" type="pres">
      <dgm:prSet presAssocID="{7AE0AD50-E7D0-1447-88D0-123A4A119428}" presName="parentText" presStyleLbl="node1" presStyleIdx="3" presStyleCnt="4">
        <dgm:presLayoutVars>
          <dgm:chMax val="1"/>
          <dgm:bulletEnabled val="1"/>
        </dgm:presLayoutVars>
      </dgm:prSet>
      <dgm:spPr/>
    </dgm:pt>
    <dgm:pt modelId="{2FBB9C78-AAF4-054D-8968-845E01275DC6}" type="pres">
      <dgm:prSet presAssocID="{7AE0AD50-E7D0-1447-88D0-123A4A119428}" presName="descendantText" presStyleLbl="alignAccFollowNode1" presStyleIdx="3" presStyleCnt="4">
        <dgm:presLayoutVars>
          <dgm:bulletEnabled val="1"/>
        </dgm:presLayoutVars>
      </dgm:prSet>
      <dgm:spPr/>
    </dgm:pt>
  </dgm:ptLst>
  <dgm:cxnLst>
    <dgm:cxn modelId="{195FA406-CA01-7E44-9B38-9226AAEA7D5E}" srcId="{FCFF849C-4DD2-5144-8388-B1846543854B}" destId="{4D2EF154-1D65-7B45-8402-56D579B72DA3}" srcOrd="0" destOrd="0" parTransId="{F3F9194E-D6A7-104A-A2C2-F4346BFF20AD}" sibTransId="{610B5084-888D-3E42-995E-3DF1EC8510B2}"/>
    <dgm:cxn modelId="{F06E8D24-459F-4B96-8ABF-A497042A6DF2}" type="presOf" srcId="{07E05EAA-C590-D344-809A-3E1BFF6D603E}" destId="{04A22303-8308-DD45-8EFE-C2A1E567917D}" srcOrd="0" destOrd="0" presId="urn:microsoft.com/office/officeart/2005/8/layout/vList5"/>
    <dgm:cxn modelId="{185ABE32-F462-5146-8AA8-64EC924B0E9B}" srcId="{6A8E0515-C7F2-9446-A34D-60A6DDADCF44}" destId="{BF2F05D0-6FEE-A846-99B6-D14F9BCF029B}" srcOrd="0" destOrd="0" parTransId="{4F4C86E6-8FA9-4E4B-8A44-0491918C3640}" sibTransId="{8B4A2611-2ECF-5B4B-AEAD-BF94ADF5C4FA}"/>
    <dgm:cxn modelId="{73381E3D-9454-4313-9910-CD5E8019AA85}" type="presOf" srcId="{4D2EF154-1D65-7B45-8402-56D579B72DA3}" destId="{3FB6ED52-3C9E-2D4B-BF35-43F4AB7D1EAA}" srcOrd="0" destOrd="0" presId="urn:microsoft.com/office/officeart/2005/8/layout/vList5"/>
    <dgm:cxn modelId="{FFAD6245-8BB3-AD40-94A7-502504B43460}" srcId="{FCFF849C-4DD2-5144-8388-B1846543854B}" destId="{7AE0AD50-E7D0-1447-88D0-123A4A119428}" srcOrd="3" destOrd="0" parTransId="{29C07392-B7B7-9E48-9184-0D305DADBEF9}" sibTransId="{68A6EDFF-7818-FE41-AFF5-2E703A872592}"/>
    <dgm:cxn modelId="{D64EAF47-D01F-464F-8BB1-09193570593B}" type="presOf" srcId="{6A8E0515-C7F2-9446-A34D-60A6DDADCF44}" destId="{CD1C07AE-FF43-A34D-B500-4477A2F24A43}" srcOrd="0" destOrd="0" presId="urn:microsoft.com/office/officeart/2005/8/layout/vList5"/>
    <dgm:cxn modelId="{58CE874E-6CDF-684B-8F41-BF3C30C22F6D}" srcId="{FCFF849C-4DD2-5144-8388-B1846543854B}" destId="{6A8E0515-C7F2-9446-A34D-60A6DDADCF44}" srcOrd="2" destOrd="0" parTransId="{B09A2C69-02A7-2842-970A-2B6851424815}" sibTransId="{1384013A-9B23-654C-8FE9-E3808A3AFF3E}"/>
    <dgm:cxn modelId="{D8197D76-A16A-4985-91AA-A577D04B0BC9}" type="presOf" srcId="{BF2F05D0-6FEE-A846-99B6-D14F9BCF029B}" destId="{83542B2B-8824-ED4D-9F4E-FC86E24403DA}" srcOrd="0" destOrd="0" presId="urn:microsoft.com/office/officeart/2005/8/layout/vList5"/>
    <dgm:cxn modelId="{4D3A3B59-3641-4BCC-8FA7-64238F674E13}" type="presOf" srcId="{7AE0AD50-E7D0-1447-88D0-123A4A119428}" destId="{A031F71C-A96D-0249-9CC3-4B0C86CF26B7}" srcOrd="0" destOrd="0" presId="urn:microsoft.com/office/officeart/2005/8/layout/vList5"/>
    <dgm:cxn modelId="{5E720886-9BC2-4D63-9FC4-A7E6696F0E81}" type="presOf" srcId="{B6DE9FD5-1229-DA4B-96F7-59C294033677}" destId="{2FBB9C78-AAF4-054D-8968-845E01275DC6}" srcOrd="0" destOrd="0" presId="urn:microsoft.com/office/officeart/2005/8/layout/vList5"/>
    <dgm:cxn modelId="{09ECD28E-FC79-4C4A-9B5A-945A4DAB24EF}" srcId="{9A74F83B-F7DC-6D4E-9D6D-9A571A852631}" destId="{07E05EAA-C590-D344-809A-3E1BFF6D603E}" srcOrd="0" destOrd="0" parTransId="{360037C7-EF82-1442-9955-E889A5F3D0F8}" sibTransId="{F93DDAE0-3822-9B4D-95FE-E12E23A877A6}"/>
    <dgm:cxn modelId="{27A106A3-8F31-4BDD-B13D-D4D121BCCABA}" type="presOf" srcId="{FCFF849C-4DD2-5144-8388-B1846543854B}" destId="{BB6DFD99-F2A5-064A-B89E-0021F715C725}" srcOrd="0" destOrd="0" presId="urn:microsoft.com/office/officeart/2005/8/layout/vList5"/>
    <dgm:cxn modelId="{436A66BA-9D97-C247-A388-5746366037A2}" srcId="{4D2EF154-1D65-7B45-8402-56D579B72DA3}" destId="{8159D4C9-409A-DF44-BE41-C9A7660DAFFD}" srcOrd="0" destOrd="0" parTransId="{E35A95F1-380C-D54F-86D0-ECACF59803B9}" sibTransId="{82D0A3DC-1FDC-7549-A6C3-C4EBFAE08CFC}"/>
    <dgm:cxn modelId="{D3C309BE-D672-AA4C-B973-CAAF78A8AC2F}" srcId="{FCFF849C-4DD2-5144-8388-B1846543854B}" destId="{9A74F83B-F7DC-6D4E-9D6D-9A571A852631}" srcOrd="1" destOrd="0" parTransId="{06DAC4A6-CBAC-0540-9B26-E39B12285E30}" sibTransId="{11DD58E2-94BC-1C41-8C05-2BE8912DE6A1}"/>
    <dgm:cxn modelId="{BB6207D3-6481-4314-9196-EE5EFCC0E8D2}" type="presOf" srcId="{8159D4C9-409A-DF44-BE41-C9A7660DAFFD}" destId="{0301AF8D-C6E3-7D40-8BE9-7AAF26652DD1}" srcOrd="0" destOrd="0" presId="urn:microsoft.com/office/officeart/2005/8/layout/vList5"/>
    <dgm:cxn modelId="{B3894ADA-2AE8-994F-89E7-5B4D898A6774}" srcId="{7AE0AD50-E7D0-1447-88D0-123A4A119428}" destId="{B6DE9FD5-1229-DA4B-96F7-59C294033677}" srcOrd="0" destOrd="0" parTransId="{4F8A0AFC-393B-6E4B-9FF3-4C7DA7DC50FF}" sibTransId="{145A7265-D0C6-8541-98A9-D78B979F9405}"/>
    <dgm:cxn modelId="{C07BD7F3-84F5-4793-BAE4-850006FDC373}" type="presOf" srcId="{9A74F83B-F7DC-6D4E-9D6D-9A571A852631}" destId="{AA27A1CD-BC78-1B4F-933D-4FFBC0AF3943}" srcOrd="0" destOrd="0" presId="urn:microsoft.com/office/officeart/2005/8/layout/vList5"/>
    <dgm:cxn modelId="{CD1C4DFC-537C-4927-AED1-2F783E252AAC}" type="presParOf" srcId="{BB6DFD99-F2A5-064A-B89E-0021F715C725}" destId="{FC243597-1535-9D4B-8B56-247B583E7024}" srcOrd="0" destOrd="0" presId="urn:microsoft.com/office/officeart/2005/8/layout/vList5"/>
    <dgm:cxn modelId="{05C6EF05-9ABF-4ED2-ADBD-09D1D01DAEDB}" type="presParOf" srcId="{FC243597-1535-9D4B-8B56-247B583E7024}" destId="{3FB6ED52-3C9E-2D4B-BF35-43F4AB7D1EAA}" srcOrd="0" destOrd="0" presId="urn:microsoft.com/office/officeart/2005/8/layout/vList5"/>
    <dgm:cxn modelId="{22CBA169-751B-4296-89C1-5C9C06AF6FD8}" type="presParOf" srcId="{FC243597-1535-9D4B-8B56-247B583E7024}" destId="{0301AF8D-C6E3-7D40-8BE9-7AAF26652DD1}" srcOrd="1" destOrd="0" presId="urn:microsoft.com/office/officeart/2005/8/layout/vList5"/>
    <dgm:cxn modelId="{BA1D0763-DD1E-48EB-80ED-90819268022F}" type="presParOf" srcId="{BB6DFD99-F2A5-064A-B89E-0021F715C725}" destId="{18DAD8C0-5B27-E54F-A119-2E323FD2D79A}" srcOrd="1" destOrd="0" presId="urn:microsoft.com/office/officeart/2005/8/layout/vList5"/>
    <dgm:cxn modelId="{6E22AD01-2A10-404C-BD48-9E3F20C305EC}" type="presParOf" srcId="{BB6DFD99-F2A5-064A-B89E-0021F715C725}" destId="{28870AE6-9811-1140-8807-DE68C82E9474}" srcOrd="2" destOrd="0" presId="urn:microsoft.com/office/officeart/2005/8/layout/vList5"/>
    <dgm:cxn modelId="{D2C36BA2-5517-4ADF-8745-1C04CB4E144E}" type="presParOf" srcId="{28870AE6-9811-1140-8807-DE68C82E9474}" destId="{AA27A1CD-BC78-1B4F-933D-4FFBC0AF3943}" srcOrd="0" destOrd="0" presId="urn:microsoft.com/office/officeart/2005/8/layout/vList5"/>
    <dgm:cxn modelId="{FD15F920-F042-4B3B-9529-ECCFABF81CEE}" type="presParOf" srcId="{28870AE6-9811-1140-8807-DE68C82E9474}" destId="{04A22303-8308-DD45-8EFE-C2A1E567917D}" srcOrd="1" destOrd="0" presId="urn:microsoft.com/office/officeart/2005/8/layout/vList5"/>
    <dgm:cxn modelId="{2032554C-1CAE-4EAD-AAA2-F74D73445725}" type="presParOf" srcId="{BB6DFD99-F2A5-064A-B89E-0021F715C725}" destId="{36AB2454-D9F4-1D4A-A528-2E74F216EEEF}" srcOrd="3" destOrd="0" presId="urn:microsoft.com/office/officeart/2005/8/layout/vList5"/>
    <dgm:cxn modelId="{EB6F113E-B364-4EFE-AB82-1A898D4F2383}" type="presParOf" srcId="{BB6DFD99-F2A5-064A-B89E-0021F715C725}" destId="{5DB60E75-4E71-FF44-9D9F-A7E6EC3072C5}" srcOrd="4" destOrd="0" presId="urn:microsoft.com/office/officeart/2005/8/layout/vList5"/>
    <dgm:cxn modelId="{60C0EEC0-6FC8-4454-92D6-710EF2F813E0}" type="presParOf" srcId="{5DB60E75-4E71-FF44-9D9F-A7E6EC3072C5}" destId="{CD1C07AE-FF43-A34D-B500-4477A2F24A43}" srcOrd="0" destOrd="0" presId="urn:microsoft.com/office/officeart/2005/8/layout/vList5"/>
    <dgm:cxn modelId="{6B98E924-338E-42D6-BEBC-AF7B630B66A4}" type="presParOf" srcId="{5DB60E75-4E71-FF44-9D9F-A7E6EC3072C5}" destId="{83542B2B-8824-ED4D-9F4E-FC86E24403DA}" srcOrd="1" destOrd="0" presId="urn:microsoft.com/office/officeart/2005/8/layout/vList5"/>
    <dgm:cxn modelId="{BCE99DD8-8303-4E0D-8970-64975A38D7BD}" type="presParOf" srcId="{BB6DFD99-F2A5-064A-B89E-0021F715C725}" destId="{95982FA8-8279-B448-96A2-F58BDC0C5B0F}" srcOrd="5" destOrd="0" presId="urn:microsoft.com/office/officeart/2005/8/layout/vList5"/>
    <dgm:cxn modelId="{35D1F0E8-33A6-4D77-B392-D838F37594AF}" type="presParOf" srcId="{BB6DFD99-F2A5-064A-B89E-0021F715C725}" destId="{085A3656-004F-C548-AEEE-C503A9F502A0}" srcOrd="6" destOrd="0" presId="urn:microsoft.com/office/officeart/2005/8/layout/vList5"/>
    <dgm:cxn modelId="{AC2D0B98-B253-409D-A33C-D288F6652DB6}" type="presParOf" srcId="{085A3656-004F-C548-AEEE-C503A9F502A0}" destId="{A031F71C-A96D-0249-9CC3-4B0C86CF26B7}" srcOrd="0" destOrd="0" presId="urn:microsoft.com/office/officeart/2005/8/layout/vList5"/>
    <dgm:cxn modelId="{A54ED35C-B85D-4E70-8AE1-07DF237C7695}" type="presParOf" srcId="{085A3656-004F-C548-AEEE-C503A9F502A0}" destId="{2FBB9C78-AAF4-054D-8968-845E01275DC6}"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61D7F0CB-C1EA-634A-A48E-B06515647D58}" type="doc">
      <dgm:prSet loTypeId="urn:microsoft.com/office/officeart/2005/8/layout/radial1" loCatId="relationship" qsTypeId="urn:microsoft.com/office/officeart/2005/8/quickstyle/simple5" qsCatId="simple" csTypeId="urn:microsoft.com/office/officeart/2005/8/colors/accent1_2" csCatId="accent1" phldr="1"/>
      <dgm:spPr/>
    </dgm:pt>
    <dgm:pt modelId="{7088DF01-4E82-914F-95DA-536DDBEB5990}">
      <dgm:prSet phldrT="[Text]" custT="1"/>
      <dgm:spPr/>
      <dgm:t>
        <a:bodyPr/>
        <a:lstStyle/>
        <a:p>
          <a:r>
            <a:rPr lang="en-US" sz="2000" dirty="0"/>
            <a:t>Vital signs of systems</a:t>
          </a:r>
        </a:p>
      </dgm:t>
    </dgm:pt>
    <dgm:pt modelId="{BBAFBCA9-C4DD-164E-AF09-8B1117EB21BA}" type="parTrans" cxnId="{8EB3C6C6-893B-ED4E-A4A9-947167F284D8}">
      <dgm:prSet/>
      <dgm:spPr/>
      <dgm:t>
        <a:bodyPr/>
        <a:lstStyle/>
        <a:p>
          <a:endParaRPr lang="en-US" sz="1800"/>
        </a:p>
      </dgm:t>
    </dgm:pt>
    <dgm:pt modelId="{78B0E827-3D66-3F48-A9BB-D3FB2A4254E3}" type="sibTrans" cxnId="{8EB3C6C6-893B-ED4E-A4A9-947167F284D8}">
      <dgm:prSet/>
      <dgm:spPr/>
      <dgm:t>
        <a:bodyPr/>
        <a:lstStyle/>
        <a:p>
          <a:endParaRPr lang="en-US" sz="1800"/>
        </a:p>
      </dgm:t>
    </dgm:pt>
    <dgm:pt modelId="{80D5D3FA-89D4-A64E-8303-3A7EF7766647}">
      <dgm:prSet phldrT="[Text]" custT="1"/>
      <dgm:spPr/>
      <dgm:t>
        <a:bodyPr/>
        <a:lstStyle/>
        <a:p>
          <a:r>
            <a:rPr lang="en-US" sz="1200" dirty="0"/>
            <a:t>USEFULNESS</a:t>
          </a:r>
        </a:p>
      </dgm:t>
    </dgm:pt>
    <dgm:pt modelId="{4386256C-14C4-184E-AB72-1152F0D804CC}" type="parTrans" cxnId="{9CCF9BBB-3FA8-6945-B40E-4F7115F3733B}">
      <dgm:prSet custT="1"/>
      <dgm:spPr/>
      <dgm:t>
        <a:bodyPr/>
        <a:lstStyle/>
        <a:p>
          <a:endParaRPr lang="en-US" sz="500"/>
        </a:p>
      </dgm:t>
    </dgm:pt>
    <dgm:pt modelId="{8105B95C-DF88-5741-8C4E-610C1542A208}" type="sibTrans" cxnId="{9CCF9BBB-3FA8-6945-B40E-4F7115F3733B}">
      <dgm:prSet/>
      <dgm:spPr/>
      <dgm:t>
        <a:bodyPr/>
        <a:lstStyle/>
        <a:p>
          <a:endParaRPr lang="en-US" sz="1800"/>
        </a:p>
      </dgm:t>
    </dgm:pt>
    <dgm:pt modelId="{1CE9F404-3BCF-D54F-A419-CB2F54CAC892}">
      <dgm:prSet phldrT="[Text]" custT="1"/>
      <dgm:spPr/>
      <dgm:t>
        <a:bodyPr/>
        <a:lstStyle/>
        <a:p>
          <a:r>
            <a:rPr lang="en-US" sz="1200" dirty="0"/>
            <a:t>EFFECTIVITY</a:t>
          </a:r>
          <a:endParaRPr lang="en-US" sz="1100" dirty="0"/>
        </a:p>
      </dgm:t>
    </dgm:pt>
    <dgm:pt modelId="{4AEE25E2-3FE8-4943-81B3-9203CB0C9046}" type="parTrans" cxnId="{FCBD092C-9C7D-7944-AC97-2838834DA6FC}">
      <dgm:prSet custT="1"/>
      <dgm:spPr/>
      <dgm:t>
        <a:bodyPr/>
        <a:lstStyle/>
        <a:p>
          <a:endParaRPr lang="en-US" sz="500"/>
        </a:p>
      </dgm:t>
    </dgm:pt>
    <dgm:pt modelId="{6A5DBE16-35B7-8245-8F5C-EB31712C6F11}" type="sibTrans" cxnId="{FCBD092C-9C7D-7944-AC97-2838834DA6FC}">
      <dgm:prSet/>
      <dgm:spPr/>
      <dgm:t>
        <a:bodyPr/>
        <a:lstStyle/>
        <a:p>
          <a:endParaRPr lang="en-US" sz="1800"/>
        </a:p>
      </dgm:t>
    </dgm:pt>
    <dgm:pt modelId="{76938D1E-7AF7-6049-B10D-C9E072760293}">
      <dgm:prSet phldrT="[Text]" custT="1"/>
      <dgm:spPr/>
      <dgm:t>
        <a:bodyPr/>
        <a:lstStyle/>
        <a:p>
          <a:r>
            <a:rPr lang="en-US" sz="1200" dirty="0"/>
            <a:t>STABILITY</a:t>
          </a:r>
          <a:endParaRPr lang="en-US" sz="1100" dirty="0"/>
        </a:p>
      </dgm:t>
    </dgm:pt>
    <dgm:pt modelId="{18BBDE1B-E9F8-324E-91CD-35C1CFA2C719}" type="parTrans" cxnId="{7DE26DAB-2163-6A49-8247-1F523E56C106}">
      <dgm:prSet custT="1"/>
      <dgm:spPr/>
      <dgm:t>
        <a:bodyPr/>
        <a:lstStyle/>
        <a:p>
          <a:endParaRPr lang="en-US" sz="500"/>
        </a:p>
      </dgm:t>
    </dgm:pt>
    <dgm:pt modelId="{060DF126-1FFD-1741-A675-38FDA5F9A446}" type="sibTrans" cxnId="{7DE26DAB-2163-6A49-8247-1F523E56C106}">
      <dgm:prSet/>
      <dgm:spPr/>
      <dgm:t>
        <a:bodyPr/>
        <a:lstStyle/>
        <a:p>
          <a:endParaRPr lang="en-US" sz="1800"/>
        </a:p>
      </dgm:t>
    </dgm:pt>
    <dgm:pt modelId="{4D558710-CDE4-D041-AB80-104A9807CBFD}">
      <dgm:prSet phldrT="[Text]" custT="1"/>
      <dgm:spPr/>
      <dgm:t>
        <a:bodyPr/>
        <a:lstStyle/>
        <a:p>
          <a:r>
            <a:rPr lang="en-US" sz="1200" dirty="0"/>
            <a:t>DYNAMICS</a:t>
          </a:r>
          <a:endParaRPr lang="en-US" sz="1100" dirty="0"/>
        </a:p>
      </dgm:t>
    </dgm:pt>
    <dgm:pt modelId="{0F86453B-A31F-4245-BD52-0184F3420DD7}" type="parTrans" cxnId="{6AA34AD7-FF56-4745-B85A-680CED5C43ED}">
      <dgm:prSet custT="1"/>
      <dgm:spPr/>
      <dgm:t>
        <a:bodyPr/>
        <a:lstStyle/>
        <a:p>
          <a:endParaRPr lang="en-US" sz="500"/>
        </a:p>
      </dgm:t>
    </dgm:pt>
    <dgm:pt modelId="{9692DFF7-A166-F64A-9C25-B2159FAE27EF}" type="sibTrans" cxnId="{6AA34AD7-FF56-4745-B85A-680CED5C43ED}">
      <dgm:prSet/>
      <dgm:spPr/>
      <dgm:t>
        <a:bodyPr/>
        <a:lstStyle/>
        <a:p>
          <a:endParaRPr lang="en-US" sz="1800"/>
        </a:p>
      </dgm:t>
    </dgm:pt>
    <dgm:pt modelId="{272509BA-1AF6-2E42-9C69-6E34E457C550}" type="pres">
      <dgm:prSet presAssocID="{61D7F0CB-C1EA-634A-A48E-B06515647D58}" presName="cycle" presStyleCnt="0">
        <dgm:presLayoutVars>
          <dgm:chMax val="1"/>
          <dgm:dir/>
          <dgm:animLvl val="ctr"/>
          <dgm:resizeHandles val="exact"/>
        </dgm:presLayoutVars>
      </dgm:prSet>
      <dgm:spPr/>
    </dgm:pt>
    <dgm:pt modelId="{832F777C-646E-9041-B211-765E4F3BCCCA}" type="pres">
      <dgm:prSet presAssocID="{7088DF01-4E82-914F-95DA-536DDBEB5990}" presName="centerShape" presStyleLbl="node0" presStyleIdx="0" presStyleCnt="1"/>
      <dgm:spPr/>
    </dgm:pt>
    <dgm:pt modelId="{C250DC64-5058-F64C-B29B-147CA5A0F081}" type="pres">
      <dgm:prSet presAssocID="{4386256C-14C4-184E-AB72-1152F0D804CC}" presName="Name9" presStyleLbl="parChTrans1D2" presStyleIdx="0" presStyleCnt="4"/>
      <dgm:spPr/>
    </dgm:pt>
    <dgm:pt modelId="{F47FB676-F275-A74A-9CF4-80EE5A32CBE5}" type="pres">
      <dgm:prSet presAssocID="{4386256C-14C4-184E-AB72-1152F0D804CC}" presName="connTx" presStyleLbl="parChTrans1D2" presStyleIdx="0" presStyleCnt="4"/>
      <dgm:spPr/>
    </dgm:pt>
    <dgm:pt modelId="{EA6E6A1F-43F6-4142-9A5C-3E13016D45A8}" type="pres">
      <dgm:prSet presAssocID="{80D5D3FA-89D4-A64E-8303-3A7EF7766647}" presName="node" presStyleLbl="node1" presStyleIdx="0" presStyleCnt="4">
        <dgm:presLayoutVars>
          <dgm:bulletEnabled val="1"/>
        </dgm:presLayoutVars>
      </dgm:prSet>
      <dgm:spPr/>
    </dgm:pt>
    <dgm:pt modelId="{8187223A-D75D-E94C-AD1B-A88E78B4996E}" type="pres">
      <dgm:prSet presAssocID="{4AEE25E2-3FE8-4943-81B3-9203CB0C9046}" presName="Name9" presStyleLbl="parChTrans1D2" presStyleIdx="1" presStyleCnt="4"/>
      <dgm:spPr/>
    </dgm:pt>
    <dgm:pt modelId="{5F207F92-4C72-C543-BBD2-C605F5961B65}" type="pres">
      <dgm:prSet presAssocID="{4AEE25E2-3FE8-4943-81B3-9203CB0C9046}" presName="connTx" presStyleLbl="parChTrans1D2" presStyleIdx="1" presStyleCnt="4"/>
      <dgm:spPr/>
    </dgm:pt>
    <dgm:pt modelId="{2D216928-FAF6-F448-9726-8EB9CF254466}" type="pres">
      <dgm:prSet presAssocID="{1CE9F404-3BCF-D54F-A419-CB2F54CAC892}" presName="node" presStyleLbl="node1" presStyleIdx="1" presStyleCnt="4">
        <dgm:presLayoutVars>
          <dgm:bulletEnabled val="1"/>
        </dgm:presLayoutVars>
      </dgm:prSet>
      <dgm:spPr/>
    </dgm:pt>
    <dgm:pt modelId="{FF0C19BF-C240-F547-9B46-0FA1BB58CE1E}" type="pres">
      <dgm:prSet presAssocID="{18BBDE1B-E9F8-324E-91CD-35C1CFA2C719}" presName="Name9" presStyleLbl="parChTrans1D2" presStyleIdx="2" presStyleCnt="4"/>
      <dgm:spPr/>
    </dgm:pt>
    <dgm:pt modelId="{88A85542-7AD0-1143-91AC-64AAA2BEB17A}" type="pres">
      <dgm:prSet presAssocID="{18BBDE1B-E9F8-324E-91CD-35C1CFA2C719}" presName="connTx" presStyleLbl="parChTrans1D2" presStyleIdx="2" presStyleCnt="4"/>
      <dgm:spPr/>
    </dgm:pt>
    <dgm:pt modelId="{BB5B717F-19A5-0942-BB93-A3D4C0CFB96B}" type="pres">
      <dgm:prSet presAssocID="{76938D1E-7AF7-6049-B10D-C9E072760293}" presName="node" presStyleLbl="node1" presStyleIdx="2" presStyleCnt="4">
        <dgm:presLayoutVars>
          <dgm:bulletEnabled val="1"/>
        </dgm:presLayoutVars>
      </dgm:prSet>
      <dgm:spPr/>
    </dgm:pt>
    <dgm:pt modelId="{D07A5D70-F5A3-AC42-951A-12192B50A5DD}" type="pres">
      <dgm:prSet presAssocID="{0F86453B-A31F-4245-BD52-0184F3420DD7}" presName="Name9" presStyleLbl="parChTrans1D2" presStyleIdx="3" presStyleCnt="4"/>
      <dgm:spPr/>
    </dgm:pt>
    <dgm:pt modelId="{F1985837-7DF7-CC47-B397-EFCEACB554F2}" type="pres">
      <dgm:prSet presAssocID="{0F86453B-A31F-4245-BD52-0184F3420DD7}" presName="connTx" presStyleLbl="parChTrans1D2" presStyleIdx="3" presStyleCnt="4"/>
      <dgm:spPr/>
    </dgm:pt>
    <dgm:pt modelId="{F2F5255C-E12E-7A46-B220-FC1E62831EDF}" type="pres">
      <dgm:prSet presAssocID="{4D558710-CDE4-D041-AB80-104A9807CBFD}" presName="node" presStyleLbl="node1" presStyleIdx="3" presStyleCnt="4">
        <dgm:presLayoutVars>
          <dgm:bulletEnabled val="1"/>
        </dgm:presLayoutVars>
      </dgm:prSet>
      <dgm:spPr/>
    </dgm:pt>
  </dgm:ptLst>
  <dgm:cxnLst>
    <dgm:cxn modelId="{3C9C0D00-61C7-40F8-873A-84004953DE8B}" type="presOf" srcId="{61D7F0CB-C1EA-634A-A48E-B06515647D58}" destId="{272509BA-1AF6-2E42-9C69-6E34E457C550}" srcOrd="0" destOrd="0" presId="urn:microsoft.com/office/officeart/2005/8/layout/radial1"/>
    <dgm:cxn modelId="{BB89712A-6DEE-4CBA-943F-35DED76AEE75}" type="presOf" srcId="{0F86453B-A31F-4245-BD52-0184F3420DD7}" destId="{F1985837-7DF7-CC47-B397-EFCEACB554F2}" srcOrd="1" destOrd="0" presId="urn:microsoft.com/office/officeart/2005/8/layout/radial1"/>
    <dgm:cxn modelId="{FCBD092C-9C7D-7944-AC97-2838834DA6FC}" srcId="{7088DF01-4E82-914F-95DA-536DDBEB5990}" destId="{1CE9F404-3BCF-D54F-A419-CB2F54CAC892}" srcOrd="1" destOrd="0" parTransId="{4AEE25E2-3FE8-4943-81B3-9203CB0C9046}" sibTransId="{6A5DBE16-35B7-8245-8F5C-EB31712C6F11}"/>
    <dgm:cxn modelId="{4DBD655C-86C0-43A9-ADDC-A7581D4F5CF8}" type="presOf" srcId="{4D558710-CDE4-D041-AB80-104A9807CBFD}" destId="{F2F5255C-E12E-7A46-B220-FC1E62831EDF}" srcOrd="0" destOrd="0" presId="urn:microsoft.com/office/officeart/2005/8/layout/radial1"/>
    <dgm:cxn modelId="{65C10675-5AC8-455C-80EA-11DE573B2B06}" type="presOf" srcId="{4AEE25E2-3FE8-4943-81B3-9203CB0C9046}" destId="{5F207F92-4C72-C543-BBD2-C605F5961B65}" srcOrd="1" destOrd="0" presId="urn:microsoft.com/office/officeart/2005/8/layout/radial1"/>
    <dgm:cxn modelId="{230F6C55-9724-4823-B6EA-6B13D5D12335}" type="presOf" srcId="{4AEE25E2-3FE8-4943-81B3-9203CB0C9046}" destId="{8187223A-D75D-E94C-AD1B-A88E78B4996E}" srcOrd="0" destOrd="0" presId="urn:microsoft.com/office/officeart/2005/8/layout/radial1"/>
    <dgm:cxn modelId="{D419E376-170C-4911-BCB1-D0FF0E87AA10}" type="presOf" srcId="{0F86453B-A31F-4245-BD52-0184F3420DD7}" destId="{D07A5D70-F5A3-AC42-951A-12192B50A5DD}" srcOrd="0" destOrd="0" presId="urn:microsoft.com/office/officeart/2005/8/layout/radial1"/>
    <dgm:cxn modelId="{A1B41D7F-AC8F-443E-8611-B1E02983B8E2}" type="presOf" srcId="{76938D1E-7AF7-6049-B10D-C9E072760293}" destId="{BB5B717F-19A5-0942-BB93-A3D4C0CFB96B}" srcOrd="0" destOrd="0" presId="urn:microsoft.com/office/officeart/2005/8/layout/radial1"/>
    <dgm:cxn modelId="{7DE26DAB-2163-6A49-8247-1F523E56C106}" srcId="{7088DF01-4E82-914F-95DA-536DDBEB5990}" destId="{76938D1E-7AF7-6049-B10D-C9E072760293}" srcOrd="2" destOrd="0" parTransId="{18BBDE1B-E9F8-324E-91CD-35C1CFA2C719}" sibTransId="{060DF126-1FFD-1741-A675-38FDA5F9A446}"/>
    <dgm:cxn modelId="{446042B3-4517-418D-A1CE-7065DA70AF1D}" type="presOf" srcId="{7088DF01-4E82-914F-95DA-536DDBEB5990}" destId="{832F777C-646E-9041-B211-765E4F3BCCCA}" srcOrd="0" destOrd="0" presId="urn:microsoft.com/office/officeart/2005/8/layout/radial1"/>
    <dgm:cxn modelId="{9CCF9BBB-3FA8-6945-B40E-4F7115F3733B}" srcId="{7088DF01-4E82-914F-95DA-536DDBEB5990}" destId="{80D5D3FA-89D4-A64E-8303-3A7EF7766647}" srcOrd="0" destOrd="0" parTransId="{4386256C-14C4-184E-AB72-1152F0D804CC}" sibTransId="{8105B95C-DF88-5741-8C4E-610C1542A208}"/>
    <dgm:cxn modelId="{DCE16CC4-32D0-41C6-8880-4A029FFA9934}" type="presOf" srcId="{1CE9F404-3BCF-D54F-A419-CB2F54CAC892}" destId="{2D216928-FAF6-F448-9726-8EB9CF254466}" srcOrd="0" destOrd="0" presId="urn:microsoft.com/office/officeart/2005/8/layout/radial1"/>
    <dgm:cxn modelId="{8EB3C6C6-893B-ED4E-A4A9-947167F284D8}" srcId="{61D7F0CB-C1EA-634A-A48E-B06515647D58}" destId="{7088DF01-4E82-914F-95DA-536DDBEB5990}" srcOrd="0" destOrd="0" parTransId="{BBAFBCA9-C4DD-164E-AF09-8B1117EB21BA}" sibTransId="{78B0E827-3D66-3F48-A9BB-D3FB2A4254E3}"/>
    <dgm:cxn modelId="{6AA34AD7-FF56-4745-B85A-680CED5C43ED}" srcId="{7088DF01-4E82-914F-95DA-536DDBEB5990}" destId="{4D558710-CDE4-D041-AB80-104A9807CBFD}" srcOrd="3" destOrd="0" parTransId="{0F86453B-A31F-4245-BD52-0184F3420DD7}" sibTransId="{9692DFF7-A166-F64A-9C25-B2159FAE27EF}"/>
    <dgm:cxn modelId="{BD3CB2D7-DBA0-40E8-A546-220DFF36E90D}" type="presOf" srcId="{18BBDE1B-E9F8-324E-91CD-35C1CFA2C719}" destId="{FF0C19BF-C240-F547-9B46-0FA1BB58CE1E}" srcOrd="0" destOrd="0" presId="urn:microsoft.com/office/officeart/2005/8/layout/radial1"/>
    <dgm:cxn modelId="{80C4A3DA-ABC4-4614-AC8F-FE53A89EDBBA}" type="presOf" srcId="{4386256C-14C4-184E-AB72-1152F0D804CC}" destId="{F47FB676-F275-A74A-9CF4-80EE5A32CBE5}" srcOrd="1" destOrd="0" presId="urn:microsoft.com/office/officeart/2005/8/layout/radial1"/>
    <dgm:cxn modelId="{D81460E8-7EF9-46A7-9F2B-3D8A33E7AA9C}" type="presOf" srcId="{80D5D3FA-89D4-A64E-8303-3A7EF7766647}" destId="{EA6E6A1F-43F6-4142-9A5C-3E13016D45A8}" srcOrd="0" destOrd="0" presId="urn:microsoft.com/office/officeart/2005/8/layout/radial1"/>
    <dgm:cxn modelId="{E8B276F8-5B7E-4528-BB8E-5B5A101C8F49}" type="presOf" srcId="{18BBDE1B-E9F8-324E-91CD-35C1CFA2C719}" destId="{88A85542-7AD0-1143-91AC-64AAA2BEB17A}" srcOrd="1" destOrd="0" presId="urn:microsoft.com/office/officeart/2005/8/layout/radial1"/>
    <dgm:cxn modelId="{FD721EFF-06F1-4ACA-85A9-3EA07B4A54CA}" type="presOf" srcId="{4386256C-14C4-184E-AB72-1152F0D804CC}" destId="{C250DC64-5058-F64C-B29B-147CA5A0F081}" srcOrd="0" destOrd="0" presId="urn:microsoft.com/office/officeart/2005/8/layout/radial1"/>
    <dgm:cxn modelId="{3A2FDC73-020C-4321-AB4A-BA4735A4DB01}" type="presParOf" srcId="{272509BA-1AF6-2E42-9C69-6E34E457C550}" destId="{832F777C-646E-9041-B211-765E4F3BCCCA}" srcOrd="0" destOrd="0" presId="urn:microsoft.com/office/officeart/2005/8/layout/radial1"/>
    <dgm:cxn modelId="{660F3EDF-1560-419E-AE53-78737265FFBD}" type="presParOf" srcId="{272509BA-1AF6-2E42-9C69-6E34E457C550}" destId="{C250DC64-5058-F64C-B29B-147CA5A0F081}" srcOrd="1" destOrd="0" presId="urn:microsoft.com/office/officeart/2005/8/layout/radial1"/>
    <dgm:cxn modelId="{85C8A9F3-4F82-47E4-A7F9-D5F1E937884A}" type="presParOf" srcId="{C250DC64-5058-F64C-B29B-147CA5A0F081}" destId="{F47FB676-F275-A74A-9CF4-80EE5A32CBE5}" srcOrd="0" destOrd="0" presId="urn:microsoft.com/office/officeart/2005/8/layout/radial1"/>
    <dgm:cxn modelId="{A062856A-0283-4D35-BA25-6DFCE7D800AC}" type="presParOf" srcId="{272509BA-1AF6-2E42-9C69-6E34E457C550}" destId="{EA6E6A1F-43F6-4142-9A5C-3E13016D45A8}" srcOrd="2" destOrd="0" presId="urn:microsoft.com/office/officeart/2005/8/layout/radial1"/>
    <dgm:cxn modelId="{92C64B9B-0755-40C4-9E71-3D2C6A694D1E}" type="presParOf" srcId="{272509BA-1AF6-2E42-9C69-6E34E457C550}" destId="{8187223A-D75D-E94C-AD1B-A88E78B4996E}" srcOrd="3" destOrd="0" presId="urn:microsoft.com/office/officeart/2005/8/layout/radial1"/>
    <dgm:cxn modelId="{FD727A64-F675-4190-8D04-8226F090BBE2}" type="presParOf" srcId="{8187223A-D75D-E94C-AD1B-A88E78B4996E}" destId="{5F207F92-4C72-C543-BBD2-C605F5961B65}" srcOrd="0" destOrd="0" presId="urn:microsoft.com/office/officeart/2005/8/layout/radial1"/>
    <dgm:cxn modelId="{2181DFCA-3ABC-474C-8BD3-4CA498E755EC}" type="presParOf" srcId="{272509BA-1AF6-2E42-9C69-6E34E457C550}" destId="{2D216928-FAF6-F448-9726-8EB9CF254466}" srcOrd="4" destOrd="0" presId="urn:microsoft.com/office/officeart/2005/8/layout/radial1"/>
    <dgm:cxn modelId="{3C20120C-E661-4D7B-90F2-3BC4D287B8BE}" type="presParOf" srcId="{272509BA-1AF6-2E42-9C69-6E34E457C550}" destId="{FF0C19BF-C240-F547-9B46-0FA1BB58CE1E}" srcOrd="5" destOrd="0" presId="urn:microsoft.com/office/officeart/2005/8/layout/radial1"/>
    <dgm:cxn modelId="{B1035186-BC5D-4B04-8FC4-4B8B6E306C0E}" type="presParOf" srcId="{FF0C19BF-C240-F547-9B46-0FA1BB58CE1E}" destId="{88A85542-7AD0-1143-91AC-64AAA2BEB17A}" srcOrd="0" destOrd="0" presId="urn:microsoft.com/office/officeart/2005/8/layout/radial1"/>
    <dgm:cxn modelId="{1B76FC26-C542-4BB2-8DF8-CB4B460CD6FF}" type="presParOf" srcId="{272509BA-1AF6-2E42-9C69-6E34E457C550}" destId="{BB5B717F-19A5-0942-BB93-A3D4C0CFB96B}" srcOrd="6" destOrd="0" presId="urn:microsoft.com/office/officeart/2005/8/layout/radial1"/>
    <dgm:cxn modelId="{A362299A-D10C-49E9-B9FC-9E2C34AFF1E7}" type="presParOf" srcId="{272509BA-1AF6-2E42-9C69-6E34E457C550}" destId="{D07A5D70-F5A3-AC42-951A-12192B50A5DD}" srcOrd="7" destOrd="0" presId="urn:microsoft.com/office/officeart/2005/8/layout/radial1"/>
    <dgm:cxn modelId="{2E6941C3-5A8A-422F-B440-5831E80F5208}" type="presParOf" srcId="{D07A5D70-F5A3-AC42-951A-12192B50A5DD}" destId="{F1985837-7DF7-CC47-B397-EFCEACB554F2}" srcOrd="0" destOrd="0" presId="urn:microsoft.com/office/officeart/2005/8/layout/radial1"/>
    <dgm:cxn modelId="{21BC56E3-7D06-4EC0-B52F-6F2015C286F8}" type="presParOf" srcId="{272509BA-1AF6-2E42-9C69-6E34E457C550}" destId="{F2F5255C-E12E-7A46-B220-FC1E62831EDF}" srcOrd="8"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595E33-31EA-C746-AAEA-DEB62A564BAF}" type="doc">
      <dgm:prSet loTypeId="urn:microsoft.com/office/officeart/2005/8/layout/vList5" loCatId="list" qsTypeId="urn:microsoft.com/office/officeart/2005/8/quickstyle/simple4" qsCatId="simple" csTypeId="urn:microsoft.com/office/officeart/2005/8/colors/accent1_2" csCatId="accent1" phldr="1"/>
      <dgm:spPr/>
      <dgm:t>
        <a:bodyPr/>
        <a:lstStyle/>
        <a:p>
          <a:endParaRPr lang="en-US"/>
        </a:p>
      </dgm:t>
    </dgm:pt>
    <dgm:pt modelId="{55DFAE62-8D8E-4841-B793-C2D88A2A089E}">
      <dgm:prSet/>
      <dgm:spPr/>
      <dgm:t>
        <a:bodyPr/>
        <a:lstStyle/>
        <a:p>
          <a:pPr rtl="0"/>
          <a:r>
            <a:rPr lang="en-US" dirty="0"/>
            <a:t>Management</a:t>
          </a:r>
        </a:p>
      </dgm:t>
    </dgm:pt>
    <dgm:pt modelId="{24F02D61-6022-CC42-AA2B-142EE8EB09BC}" type="parTrans" cxnId="{DCBE02C8-1567-1D41-BEC1-1894A5FFCC0C}">
      <dgm:prSet/>
      <dgm:spPr/>
      <dgm:t>
        <a:bodyPr/>
        <a:lstStyle/>
        <a:p>
          <a:endParaRPr lang="en-US"/>
        </a:p>
      </dgm:t>
    </dgm:pt>
    <dgm:pt modelId="{E743EEB9-17DD-C14A-A9AE-F576193E5277}" type="sibTrans" cxnId="{DCBE02C8-1567-1D41-BEC1-1894A5FFCC0C}">
      <dgm:prSet/>
      <dgm:spPr/>
      <dgm:t>
        <a:bodyPr/>
        <a:lstStyle/>
        <a:p>
          <a:endParaRPr lang="en-US"/>
        </a:p>
      </dgm:t>
    </dgm:pt>
    <dgm:pt modelId="{F7F99515-6C6F-0841-9223-FA8F18AEF819}">
      <dgm:prSet/>
      <dgm:spPr/>
      <dgm:t>
        <a:bodyPr/>
        <a:lstStyle/>
        <a:p>
          <a:pPr rtl="0"/>
          <a:r>
            <a:rPr lang="en-US" dirty="0"/>
            <a:t>human activities can be managed in many contexts</a:t>
          </a:r>
        </a:p>
      </dgm:t>
    </dgm:pt>
    <dgm:pt modelId="{0E4EE446-81E0-6E4F-B56B-829890EC9D74}" type="parTrans" cxnId="{85D18E98-72CF-5541-9BCC-91D960856396}">
      <dgm:prSet/>
      <dgm:spPr/>
      <dgm:t>
        <a:bodyPr/>
        <a:lstStyle/>
        <a:p>
          <a:endParaRPr lang="en-US"/>
        </a:p>
      </dgm:t>
    </dgm:pt>
    <dgm:pt modelId="{01D6C953-7729-0643-A47A-5A0500F52BA5}" type="sibTrans" cxnId="{85D18E98-72CF-5541-9BCC-91D960856396}">
      <dgm:prSet/>
      <dgm:spPr/>
      <dgm:t>
        <a:bodyPr/>
        <a:lstStyle/>
        <a:p>
          <a:endParaRPr lang="en-US"/>
        </a:p>
      </dgm:t>
    </dgm:pt>
    <dgm:pt modelId="{DE257FCC-0FC9-A749-A7A8-EEA53AAC4E2C}">
      <dgm:prSet/>
      <dgm:spPr/>
      <dgm:t>
        <a:bodyPr/>
        <a:lstStyle/>
        <a:p>
          <a:pPr rtl="0"/>
          <a:r>
            <a:rPr lang="en-US" dirty="0"/>
            <a:t>projects by project managers</a:t>
          </a:r>
        </a:p>
      </dgm:t>
    </dgm:pt>
    <dgm:pt modelId="{2803D253-B4A6-BC43-B3B0-8DDC875389BC}" type="parTrans" cxnId="{4B2B31D7-628A-BB41-A578-122970359E8C}">
      <dgm:prSet/>
      <dgm:spPr/>
      <dgm:t>
        <a:bodyPr/>
        <a:lstStyle/>
        <a:p>
          <a:endParaRPr lang="en-US"/>
        </a:p>
      </dgm:t>
    </dgm:pt>
    <dgm:pt modelId="{056BB54A-7F5B-984C-8F70-7FD29A3D2028}" type="sibTrans" cxnId="{4B2B31D7-628A-BB41-A578-122970359E8C}">
      <dgm:prSet/>
      <dgm:spPr/>
      <dgm:t>
        <a:bodyPr/>
        <a:lstStyle/>
        <a:p>
          <a:endParaRPr lang="en-US"/>
        </a:p>
      </dgm:t>
    </dgm:pt>
    <dgm:pt modelId="{A905A18B-2218-EA49-9B23-99B00E2E9ED8}">
      <dgm:prSet/>
      <dgm:spPr/>
      <dgm:t>
        <a:bodyPr/>
        <a:lstStyle/>
        <a:p>
          <a:pPr rtl="0"/>
          <a:r>
            <a:rPr lang="en-US" dirty="0"/>
            <a:t>abilities and knowledge development by human resources managers</a:t>
          </a:r>
        </a:p>
      </dgm:t>
    </dgm:pt>
    <dgm:pt modelId="{3E925F11-A6D5-6641-9BE4-D23A768A3ED3}" type="parTrans" cxnId="{C2E3839B-2B40-544D-8C9E-C49C7CFA5611}">
      <dgm:prSet/>
      <dgm:spPr/>
      <dgm:t>
        <a:bodyPr/>
        <a:lstStyle/>
        <a:p>
          <a:endParaRPr lang="en-US"/>
        </a:p>
      </dgm:t>
    </dgm:pt>
    <dgm:pt modelId="{06881B8D-0506-C54F-B907-7A1478B7EF14}" type="sibTrans" cxnId="{C2E3839B-2B40-544D-8C9E-C49C7CFA5611}">
      <dgm:prSet/>
      <dgm:spPr/>
      <dgm:t>
        <a:bodyPr/>
        <a:lstStyle/>
        <a:p>
          <a:endParaRPr lang="en-US"/>
        </a:p>
      </dgm:t>
    </dgm:pt>
    <dgm:pt modelId="{025E9507-FFBD-5E49-A805-46B6862D7889}">
      <dgm:prSet/>
      <dgm:spPr/>
      <dgm:t>
        <a:bodyPr/>
        <a:lstStyle/>
        <a:p>
          <a:pPr rtl="0"/>
          <a:r>
            <a:rPr lang="en-US" dirty="0"/>
            <a:t>companies by company leaders</a:t>
          </a:r>
        </a:p>
      </dgm:t>
    </dgm:pt>
    <dgm:pt modelId="{58D2E1E2-1E90-EA42-813B-0E5BC3F45AAA}" type="parTrans" cxnId="{9DE729D9-A56D-B24B-9511-DFC778E21B10}">
      <dgm:prSet/>
      <dgm:spPr/>
      <dgm:t>
        <a:bodyPr/>
        <a:lstStyle/>
        <a:p>
          <a:endParaRPr lang="en-US"/>
        </a:p>
      </dgm:t>
    </dgm:pt>
    <dgm:pt modelId="{4AD4C18B-F29B-714D-BB17-ADD633873AA8}" type="sibTrans" cxnId="{9DE729D9-A56D-B24B-9511-DFC778E21B10}">
      <dgm:prSet/>
      <dgm:spPr/>
      <dgm:t>
        <a:bodyPr/>
        <a:lstStyle/>
        <a:p>
          <a:endParaRPr lang="en-US"/>
        </a:p>
      </dgm:t>
    </dgm:pt>
    <dgm:pt modelId="{3C305880-81E0-D94B-84FE-993ECF3CD3E4}">
      <dgm:prSet/>
      <dgm:spPr/>
      <dgm:t>
        <a:bodyPr/>
        <a:lstStyle/>
        <a:p>
          <a:pPr rtl="0"/>
          <a:r>
            <a:rPr lang="en-US" dirty="0"/>
            <a:t>their lives by themselves</a:t>
          </a:r>
        </a:p>
      </dgm:t>
    </dgm:pt>
    <dgm:pt modelId="{254B0AE0-5D06-B547-AB25-4BDF1954947D}" type="parTrans" cxnId="{A1D0F18D-F395-5B4D-9ACB-8E5176FB119E}">
      <dgm:prSet/>
      <dgm:spPr/>
      <dgm:t>
        <a:bodyPr/>
        <a:lstStyle/>
        <a:p>
          <a:endParaRPr lang="en-US"/>
        </a:p>
      </dgm:t>
    </dgm:pt>
    <dgm:pt modelId="{8D8316B1-6400-AE4C-A39C-54395758AE7E}" type="sibTrans" cxnId="{A1D0F18D-F395-5B4D-9ACB-8E5176FB119E}">
      <dgm:prSet/>
      <dgm:spPr/>
      <dgm:t>
        <a:bodyPr/>
        <a:lstStyle/>
        <a:p>
          <a:endParaRPr lang="en-US"/>
        </a:p>
      </dgm:t>
    </dgm:pt>
    <dgm:pt modelId="{5B2799CA-1970-DD43-8BC1-4EDACDB116BF}">
      <dgm:prSet/>
      <dgm:spPr/>
      <dgm:t>
        <a:bodyPr/>
        <a:lstStyle/>
        <a:p>
          <a:pPr rtl="0"/>
          <a:r>
            <a:rPr lang="en-US" dirty="0"/>
            <a:t> is a process of achieving desired or given goals and objectives by means of other people</a:t>
          </a:r>
        </a:p>
      </dgm:t>
    </dgm:pt>
    <dgm:pt modelId="{B7C24AD5-6107-1349-8BDB-93F7608E015D}" type="parTrans" cxnId="{0BDA2A87-37C2-CB45-9320-8A8802D3E819}">
      <dgm:prSet/>
      <dgm:spPr/>
      <dgm:t>
        <a:bodyPr/>
        <a:lstStyle/>
        <a:p>
          <a:endParaRPr lang="en-US"/>
        </a:p>
      </dgm:t>
    </dgm:pt>
    <dgm:pt modelId="{9AFEB5F0-B696-2941-8F71-B6DA738E87B7}" type="sibTrans" cxnId="{0BDA2A87-37C2-CB45-9320-8A8802D3E819}">
      <dgm:prSet/>
      <dgm:spPr/>
      <dgm:t>
        <a:bodyPr/>
        <a:lstStyle/>
        <a:p>
          <a:endParaRPr lang="en-US"/>
        </a:p>
      </dgm:t>
    </dgm:pt>
    <dgm:pt modelId="{044BDFDF-E473-CF45-9E6E-29037510E90B}">
      <dgm:prSet/>
      <dgm:spPr/>
      <dgm:t>
        <a:bodyPr/>
        <a:lstStyle/>
        <a:p>
          <a:pPr rtl="0"/>
          <a:r>
            <a:rPr lang="en-US" dirty="0"/>
            <a:t>Contextual</a:t>
          </a:r>
        </a:p>
      </dgm:t>
    </dgm:pt>
    <dgm:pt modelId="{6C5B5F9D-CCA2-4F4A-ACA6-074F29DFAD55}" type="parTrans" cxnId="{F1CE901E-C126-0A40-AD1E-389FE969083A}">
      <dgm:prSet/>
      <dgm:spPr/>
      <dgm:t>
        <a:bodyPr/>
        <a:lstStyle/>
        <a:p>
          <a:endParaRPr lang="en-US"/>
        </a:p>
      </dgm:t>
    </dgm:pt>
    <dgm:pt modelId="{86328B9B-A9AC-FE4F-B5BD-5DD7D8394259}" type="sibTrans" cxnId="{F1CE901E-C126-0A40-AD1E-389FE969083A}">
      <dgm:prSet/>
      <dgm:spPr/>
      <dgm:t>
        <a:bodyPr/>
        <a:lstStyle/>
        <a:p>
          <a:endParaRPr lang="en-US"/>
        </a:p>
      </dgm:t>
    </dgm:pt>
    <dgm:pt modelId="{EA689685-ED3B-674B-9173-16D940F014D0}" type="pres">
      <dgm:prSet presAssocID="{08595E33-31EA-C746-AAEA-DEB62A564BAF}" presName="Name0" presStyleCnt="0">
        <dgm:presLayoutVars>
          <dgm:dir/>
          <dgm:animLvl val="lvl"/>
          <dgm:resizeHandles val="exact"/>
        </dgm:presLayoutVars>
      </dgm:prSet>
      <dgm:spPr/>
    </dgm:pt>
    <dgm:pt modelId="{15651F91-7E2D-CB47-B2D5-7DDD2E32F3CD}" type="pres">
      <dgm:prSet presAssocID="{55DFAE62-8D8E-4841-B793-C2D88A2A089E}" presName="linNode" presStyleCnt="0"/>
      <dgm:spPr/>
    </dgm:pt>
    <dgm:pt modelId="{256C6401-537B-3B43-9EB4-C3B5F75143E1}" type="pres">
      <dgm:prSet presAssocID="{55DFAE62-8D8E-4841-B793-C2D88A2A089E}" presName="parentText" presStyleLbl="node1" presStyleIdx="0" presStyleCnt="2">
        <dgm:presLayoutVars>
          <dgm:chMax val="1"/>
          <dgm:bulletEnabled val="1"/>
        </dgm:presLayoutVars>
      </dgm:prSet>
      <dgm:spPr/>
    </dgm:pt>
    <dgm:pt modelId="{644F0160-BE8C-884C-8FF4-70E4C8C660B9}" type="pres">
      <dgm:prSet presAssocID="{55DFAE62-8D8E-4841-B793-C2D88A2A089E}" presName="descendantText" presStyleLbl="alignAccFollowNode1" presStyleIdx="0" presStyleCnt="2">
        <dgm:presLayoutVars>
          <dgm:bulletEnabled val="1"/>
        </dgm:presLayoutVars>
      </dgm:prSet>
      <dgm:spPr/>
    </dgm:pt>
    <dgm:pt modelId="{C66A6E5E-49C7-5B46-AEAF-FA596B67BFE7}" type="pres">
      <dgm:prSet presAssocID="{E743EEB9-17DD-C14A-A9AE-F576193E5277}" presName="sp" presStyleCnt="0"/>
      <dgm:spPr/>
    </dgm:pt>
    <dgm:pt modelId="{B13CB33D-A7B1-1A41-B00D-A431BADDAB92}" type="pres">
      <dgm:prSet presAssocID="{044BDFDF-E473-CF45-9E6E-29037510E90B}" presName="linNode" presStyleCnt="0"/>
      <dgm:spPr/>
    </dgm:pt>
    <dgm:pt modelId="{E7ECF046-DC01-7244-B198-3B8503337C99}" type="pres">
      <dgm:prSet presAssocID="{044BDFDF-E473-CF45-9E6E-29037510E90B}" presName="parentText" presStyleLbl="node1" presStyleIdx="1" presStyleCnt="2">
        <dgm:presLayoutVars>
          <dgm:chMax val="1"/>
          <dgm:bulletEnabled val="1"/>
        </dgm:presLayoutVars>
      </dgm:prSet>
      <dgm:spPr/>
    </dgm:pt>
    <dgm:pt modelId="{ECD5CA78-CBB7-1746-ACAB-1AEFDB948EB1}" type="pres">
      <dgm:prSet presAssocID="{044BDFDF-E473-CF45-9E6E-29037510E90B}" presName="descendantText" presStyleLbl="alignAccFollowNode1" presStyleIdx="1" presStyleCnt="2">
        <dgm:presLayoutVars>
          <dgm:bulletEnabled val="1"/>
        </dgm:presLayoutVars>
      </dgm:prSet>
      <dgm:spPr/>
    </dgm:pt>
  </dgm:ptLst>
  <dgm:cxnLst>
    <dgm:cxn modelId="{F1CE901E-C126-0A40-AD1E-389FE969083A}" srcId="{08595E33-31EA-C746-AAEA-DEB62A564BAF}" destId="{044BDFDF-E473-CF45-9E6E-29037510E90B}" srcOrd="1" destOrd="0" parTransId="{6C5B5F9D-CCA2-4F4A-ACA6-074F29DFAD55}" sibTransId="{86328B9B-A9AC-FE4F-B5BD-5DD7D8394259}"/>
    <dgm:cxn modelId="{2023D663-2625-4F6B-B4B3-F293942917A6}" type="presOf" srcId="{3C305880-81E0-D94B-84FE-993ECF3CD3E4}" destId="{ECD5CA78-CBB7-1746-ACAB-1AEFDB948EB1}" srcOrd="0" destOrd="4" presId="urn:microsoft.com/office/officeart/2005/8/layout/vList5"/>
    <dgm:cxn modelId="{81F8646E-6805-413F-BA8B-134246657F6D}" type="presOf" srcId="{DE257FCC-0FC9-A749-A7A8-EEA53AAC4E2C}" destId="{ECD5CA78-CBB7-1746-ACAB-1AEFDB948EB1}" srcOrd="0" destOrd="1" presId="urn:microsoft.com/office/officeart/2005/8/layout/vList5"/>
    <dgm:cxn modelId="{B129684F-B7FD-4622-9236-2C29A859B2B2}" type="presOf" srcId="{044BDFDF-E473-CF45-9E6E-29037510E90B}" destId="{E7ECF046-DC01-7244-B198-3B8503337C99}" srcOrd="0" destOrd="0" presId="urn:microsoft.com/office/officeart/2005/8/layout/vList5"/>
    <dgm:cxn modelId="{67D8C054-EFCD-43CD-9066-831F361CCEE2}" type="presOf" srcId="{55DFAE62-8D8E-4841-B793-C2D88A2A089E}" destId="{256C6401-537B-3B43-9EB4-C3B5F75143E1}" srcOrd="0" destOrd="0" presId="urn:microsoft.com/office/officeart/2005/8/layout/vList5"/>
    <dgm:cxn modelId="{0BDA2A87-37C2-CB45-9320-8A8802D3E819}" srcId="{55DFAE62-8D8E-4841-B793-C2D88A2A089E}" destId="{5B2799CA-1970-DD43-8BC1-4EDACDB116BF}" srcOrd="0" destOrd="0" parTransId="{B7C24AD5-6107-1349-8BDB-93F7608E015D}" sibTransId="{9AFEB5F0-B696-2941-8F71-B6DA738E87B7}"/>
    <dgm:cxn modelId="{C1169A87-E43C-41CB-AF53-26111427B9E6}" type="presOf" srcId="{025E9507-FFBD-5E49-A805-46B6862D7889}" destId="{ECD5CA78-CBB7-1746-ACAB-1AEFDB948EB1}" srcOrd="0" destOrd="3" presId="urn:microsoft.com/office/officeart/2005/8/layout/vList5"/>
    <dgm:cxn modelId="{A1D0F18D-F395-5B4D-9ACB-8E5176FB119E}" srcId="{F7F99515-6C6F-0841-9223-FA8F18AEF819}" destId="{3C305880-81E0-D94B-84FE-993ECF3CD3E4}" srcOrd="3" destOrd="0" parTransId="{254B0AE0-5D06-B547-AB25-4BDF1954947D}" sibTransId="{8D8316B1-6400-AE4C-A39C-54395758AE7E}"/>
    <dgm:cxn modelId="{85D18E98-72CF-5541-9BCC-91D960856396}" srcId="{044BDFDF-E473-CF45-9E6E-29037510E90B}" destId="{F7F99515-6C6F-0841-9223-FA8F18AEF819}" srcOrd="0" destOrd="0" parTransId="{0E4EE446-81E0-6E4F-B56B-829890EC9D74}" sibTransId="{01D6C953-7729-0643-A47A-5A0500F52BA5}"/>
    <dgm:cxn modelId="{C2E3839B-2B40-544D-8C9E-C49C7CFA5611}" srcId="{F7F99515-6C6F-0841-9223-FA8F18AEF819}" destId="{A905A18B-2218-EA49-9B23-99B00E2E9ED8}" srcOrd="1" destOrd="0" parTransId="{3E925F11-A6D5-6641-9BE4-D23A768A3ED3}" sibTransId="{06881B8D-0506-C54F-B907-7A1478B7EF14}"/>
    <dgm:cxn modelId="{21DC25A4-7A2C-41FA-9EF6-D0C1A3C01636}" type="presOf" srcId="{A905A18B-2218-EA49-9B23-99B00E2E9ED8}" destId="{ECD5CA78-CBB7-1746-ACAB-1AEFDB948EB1}" srcOrd="0" destOrd="2" presId="urn:microsoft.com/office/officeart/2005/8/layout/vList5"/>
    <dgm:cxn modelId="{3F5AABC7-88FE-4978-A6BB-6C0CE5D0F0DE}" type="presOf" srcId="{08595E33-31EA-C746-AAEA-DEB62A564BAF}" destId="{EA689685-ED3B-674B-9173-16D940F014D0}" srcOrd="0" destOrd="0" presId="urn:microsoft.com/office/officeart/2005/8/layout/vList5"/>
    <dgm:cxn modelId="{DCBE02C8-1567-1D41-BEC1-1894A5FFCC0C}" srcId="{08595E33-31EA-C746-AAEA-DEB62A564BAF}" destId="{55DFAE62-8D8E-4841-B793-C2D88A2A089E}" srcOrd="0" destOrd="0" parTransId="{24F02D61-6022-CC42-AA2B-142EE8EB09BC}" sibTransId="{E743EEB9-17DD-C14A-A9AE-F576193E5277}"/>
    <dgm:cxn modelId="{1AFB6ECF-C549-4140-9080-1C561F856923}" type="presOf" srcId="{F7F99515-6C6F-0841-9223-FA8F18AEF819}" destId="{ECD5CA78-CBB7-1746-ACAB-1AEFDB948EB1}" srcOrd="0" destOrd="0" presId="urn:microsoft.com/office/officeart/2005/8/layout/vList5"/>
    <dgm:cxn modelId="{B24A52D4-75CB-4F19-9784-B5934C3B09BD}" type="presOf" srcId="{5B2799CA-1970-DD43-8BC1-4EDACDB116BF}" destId="{644F0160-BE8C-884C-8FF4-70E4C8C660B9}" srcOrd="0" destOrd="0" presId="urn:microsoft.com/office/officeart/2005/8/layout/vList5"/>
    <dgm:cxn modelId="{4B2B31D7-628A-BB41-A578-122970359E8C}" srcId="{F7F99515-6C6F-0841-9223-FA8F18AEF819}" destId="{DE257FCC-0FC9-A749-A7A8-EEA53AAC4E2C}" srcOrd="0" destOrd="0" parTransId="{2803D253-B4A6-BC43-B3B0-8DDC875389BC}" sibTransId="{056BB54A-7F5B-984C-8F70-7FD29A3D2028}"/>
    <dgm:cxn modelId="{9DE729D9-A56D-B24B-9511-DFC778E21B10}" srcId="{F7F99515-6C6F-0841-9223-FA8F18AEF819}" destId="{025E9507-FFBD-5E49-A805-46B6862D7889}" srcOrd="2" destOrd="0" parTransId="{58D2E1E2-1E90-EA42-813B-0E5BC3F45AAA}" sibTransId="{4AD4C18B-F29B-714D-BB17-ADD633873AA8}"/>
    <dgm:cxn modelId="{EC5422AD-DEFF-4F0D-A8DE-9B1B5E4E3F88}" type="presParOf" srcId="{EA689685-ED3B-674B-9173-16D940F014D0}" destId="{15651F91-7E2D-CB47-B2D5-7DDD2E32F3CD}" srcOrd="0" destOrd="0" presId="urn:microsoft.com/office/officeart/2005/8/layout/vList5"/>
    <dgm:cxn modelId="{65F94B3E-C07C-4741-AEAC-9B1BEAAA58A1}" type="presParOf" srcId="{15651F91-7E2D-CB47-B2D5-7DDD2E32F3CD}" destId="{256C6401-537B-3B43-9EB4-C3B5F75143E1}" srcOrd="0" destOrd="0" presId="urn:microsoft.com/office/officeart/2005/8/layout/vList5"/>
    <dgm:cxn modelId="{C054EF99-3E62-4B76-8110-C5F06A9A6768}" type="presParOf" srcId="{15651F91-7E2D-CB47-B2D5-7DDD2E32F3CD}" destId="{644F0160-BE8C-884C-8FF4-70E4C8C660B9}" srcOrd="1" destOrd="0" presId="urn:microsoft.com/office/officeart/2005/8/layout/vList5"/>
    <dgm:cxn modelId="{5526A44A-A04A-4183-9EBC-548F8E7FE21F}" type="presParOf" srcId="{EA689685-ED3B-674B-9173-16D940F014D0}" destId="{C66A6E5E-49C7-5B46-AEAF-FA596B67BFE7}" srcOrd="1" destOrd="0" presId="urn:microsoft.com/office/officeart/2005/8/layout/vList5"/>
    <dgm:cxn modelId="{C4CD008E-F2F8-4F81-B810-ECDABF670E98}" type="presParOf" srcId="{EA689685-ED3B-674B-9173-16D940F014D0}" destId="{B13CB33D-A7B1-1A41-B00D-A431BADDAB92}" srcOrd="2" destOrd="0" presId="urn:microsoft.com/office/officeart/2005/8/layout/vList5"/>
    <dgm:cxn modelId="{30ACE3A9-3F78-49C1-A9A5-5B65B7D03A26}" type="presParOf" srcId="{B13CB33D-A7B1-1A41-B00D-A431BADDAB92}" destId="{E7ECF046-DC01-7244-B198-3B8503337C99}" srcOrd="0" destOrd="0" presId="urn:microsoft.com/office/officeart/2005/8/layout/vList5"/>
    <dgm:cxn modelId="{B733F590-E2F5-4EEA-A772-52D2B78CD301}" type="presParOf" srcId="{B13CB33D-A7B1-1A41-B00D-A431BADDAB92}" destId="{ECD5CA78-CBB7-1746-ACAB-1AEFDB948EB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6AA519F-434F-8C43-BC34-192A907D879C}"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EFD9EEE5-4332-3A49-818F-C5B0C582BF81}">
      <dgm:prSet/>
      <dgm:spPr/>
      <dgm:t>
        <a:bodyPr/>
        <a:lstStyle/>
        <a:p>
          <a:pPr rtl="0"/>
          <a:r>
            <a:rPr lang="en-US" dirty="0"/>
            <a:t>Successful company</a:t>
          </a:r>
        </a:p>
      </dgm:t>
    </dgm:pt>
    <dgm:pt modelId="{6F4173FE-CBA4-B743-9FFD-31614EB9C6CA}" type="parTrans" cxnId="{0B04680A-7AD8-104F-BCFB-E6CE735BB266}">
      <dgm:prSet/>
      <dgm:spPr/>
      <dgm:t>
        <a:bodyPr/>
        <a:lstStyle/>
        <a:p>
          <a:endParaRPr lang="en-US"/>
        </a:p>
      </dgm:t>
    </dgm:pt>
    <dgm:pt modelId="{F9215CE6-291F-9448-94EF-D3C3AEA1A592}" type="sibTrans" cxnId="{0B04680A-7AD8-104F-BCFB-E6CE735BB266}">
      <dgm:prSet/>
      <dgm:spPr/>
      <dgm:t>
        <a:bodyPr/>
        <a:lstStyle/>
        <a:p>
          <a:endParaRPr lang="en-US"/>
        </a:p>
      </dgm:t>
    </dgm:pt>
    <dgm:pt modelId="{4A59526A-8B25-7047-87D4-106C53DD046A}">
      <dgm:prSet/>
      <dgm:spPr/>
      <dgm:t>
        <a:bodyPr/>
        <a:lstStyle/>
        <a:p>
          <a:pPr rtl="0"/>
          <a:r>
            <a:rPr lang="en-US" dirty="0"/>
            <a:t>company that achieve its business goals</a:t>
          </a:r>
        </a:p>
      </dgm:t>
    </dgm:pt>
    <dgm:pt modelId="{BABCE434-BC74-B948-A368-81B6D3D99535}" type="parTrans" cxnId="{B5058FA6-9095-B548-A716-0CA585637852}">
      <dgm:prSet/>
      <dgm:spPr/>
      <dgm:t>
        <a:bodyPr/>
        <a:lstStyle/>
        <a:p>
          <a:endParaRPr lang="en-US"/>
        </a:p>
      </dgm:t>
    </dgm:pt>
    <dgm:pt modelId="{FB737A90-6B8C-F040-A3FA-8AB2C64FB485}" type="sibTrans" cxnId="{B5058FA6-9095-B548-A716-0CA585637852}">
      <dgm:prSet/>
      <dgm:spPr/>
      <dgm:t>
        <a:bodyPr/>
        <a:lstStyle/>
        <a:p>
          <a:endParaRPr lang="en-US"/>
        </a:p>
      </dgm:t>
    </dgm:pt>
    <dgm:pt modelId="{0466FC12-8CE8-104F-972A-4FE0C84B6AC6}">
      <dgm:prSet/>
      <dgm:spPr/>
      <dgm:t>
        <a:bodyPr/>
        <a:lstStyle/>
        <a:p>
          <a:pPr rtl="0"/>
          <a:r>
            <a:rPr lang="en-US" dirty="0"/>
            <a:t>Sustainably successful company ~ Vital company</a:t>
          </a:r>
        </a:p>
      </dgm:t>
    </dgm:pt>
    <dgm:pt modelId="{E1C17F1C-3039-EA4D-A426-BB2D0998E7A0}" type="parTrans" cxnId="{B658A500-CF48-2540-AD5D-55A397C1E08B}">
      <dgm:prSet/>
      <dgm:spPr/>
      <dgm:t>
        <a:bodyPr/>
        <a:lstStyle/>
        <a:p>
          <a:endParaRPr lang="en-US"/>
        </a:p>
      </dgm:t>
    </dgm:pt>
    <dgm:pt modelId="{ECF17153-1913-1340-91E6-93862565824D}" type="sibTrans" cxnId="{B658A500-CF48-2540-AD5D-55A397C1E08B}">
      <dgm:prSet/>
      <dgm:spPr/>
      <dgm:t>
        <a:bodyPr/>
        <a:lstStyle/>
        <a:p>
          <a:endParaRPr lang="en-US"/>
        </a:p>
      </dgm:t>
    </dgm:pt>
    <dgm:pt modelId="{33CE81D9-9531-A84C-91BD-21B8B765EB9B}">
      <dgm:prSet/>
      <dgm:spPr/>
      <dgm:t>
        <a:bodyPr/>
        <a:lstStyle/>
        <a:p>
          <a:pPr rtl="0"/>
          <a:r>
            <a:rPr lang="en-US" dirty="0"/>
            <a:t>company where attaining of current goals does not diminish the chance to achieve its goals in the future</a:t>
          </a:r>
        </a:p>
      </dgm:t>
    </dgm:pt>
    <dgm:pt modelId="{0E57D211-6DA9-9742-A612-1B875CE6BA75}" type="parTrans" cxnId="{F3B21006-B75D-D246-9AEF-C5C24490EEE4}">
      <dgm:prSet/>
      <dgm:spPr/>
      <dgm:t>
        <a:bodyPr/>
        <a:lstStyle/>
        <a:p>
          <a:endParaRPr lang="en-US"/>
        </a:p>
      </dgm:t>
    </dgm:pt>
    <dgm:pt modelId="{6D10D94E-C1D2-4E47-83DC-E41ECA063920}" type="sibTrans" cxnId="{F3B21006-B75D-D246-9AEF-C5C24490EEE4}">
      <dgm:prSet/>
      <dgm:spPr/>
      <dgm:t>
        <a:bodyPr/>
        <a:lstStyle/>
        <a:p>
          <a:endParaRPr lang="en-US"/>
        </a:p>
      </dgm:t>
    </dgm:pt>
    <dgm:pt modelId="{EA0646C1-60D4-0A4D-8D3C-F761AECE4C1C}">
      <dgm:prSet>
        <dgm:style>
          <a:lnRef idx="1">
            <a:schemeClr val="accent3"/>
          </a:lnRef>
          <a:fillRef idx="3">
            <a:schemeClr val="accent3"/>
          </a:fillRef>
          <a:effectRef idx="2">
            <a:schemeClr val="accent3"/>
          </a:effectRef>
          <a:fontRef idx="minor">
            <a:schemeClr val="lt1"/>
          </a:fontRef>
        </dgm:style>
      </dgm:prSet>
      <dgm:spPr/>
      <dgm:t>
        <a:bodyPr/>
        <a:lstStyle/>
        <a:p>
          <a:pPr rtl="0"/>
          <a:r>
            <a:rPr lang="en-US" dirty="0" err="1"/>
            <a:t>MbC</a:t>
          </a:r>
          <a:r>
            <a:rPr lang="en-US" dirty="0"/>
            <a:t> is designed to help companies to achieve vitality!</a:t>
          </a:r>
        </a:p>
      </dgm:t>
    </dgm:pt>
    <dgm:pt modelId="{39EEA1FD-D373-764F-8DFF-8ABD84133D29}" type="parTrans" cxnId="{34E8D0EC-1B21-AA43-82F6-38E61C4A9528}">
      <dgm:prSet/>
      <dgm:spPr/>
      <dgm:t>
        <a:bodyPr/>
        <a:lstStyle/>
        <a:p>
          <a:endParaRPr lang="en-US"/>
        </a:p>
      </dgm:t>
    </dgm:pt>
    <dgm:pt modelId="{7F3AE4B2-274B-F245-8FB8-C2E4F4BBDABE}" type="sibTrans" cxnId="{34E8D0EC-1B21-AA43-82F6-38E61C4A9528}">
      <dgm:prSet/>
      <dgm:spPr/>
      <dgm:t>
        <a:bodyPr/>
        <a:lstStyle/>
        <a:p>
          <a:endParaRPr lang="en-US"/>
        </a:p>
      </dgm:t>
    </dgm:pt>
    <dgm:pt modelId="{A24617ED-3734-A74B-9F93-1ACEBD9E2154}" type="pres">
      <dgm:prSet presAssocID="{F6AA519F-434F-8C43-BC34-192A907D879C}" presName="linear" presStyleCnt="0">
        <dgm:presLayoutVars>
          <dgm:animLvl val="lvl"/>
          <dgm:resizeHandles val="exact"/>
        </dgm:presLayoutVars>
      </dgm:prSet>
      <dgm:spPr/>
    </dgm:pt>
    <dgm:pt modelId="{21CFC94D-E471-8F43-B844-BBCB4C3E4B47}" type="pres">
      <dgm:prSet presAssocID="{EFD9EEE5-4332-3A49-818F-C5B0C582BF81}" presName="parentText" presStyleLbl="node1" presStyleIdx="0" presStyleCnt="3">
        <dgm:presLayoutVars>
          <dgm:chMax val="0"/>
          <dgm:bulletEnabled val="1"/>
        </dgm:presLayoutVars>
      </dgm:prSet>
      <dgm:spPr/>
    </dgm:pt>
    <dgm:pt modelId="{DC40D14B-EE30-FF4C-A18F-79ABB5E99931}" type="pres">
      <dgm:prSet presAssocID="{EFD9EEE5-4332-3A49-818F-C5B0C582BF81}" presName="childText" presStyleLbl="revTx" presStyleIdx="0" presStyleCnt="2">
        <dgm:presLayoutVars>
          <dgm:bulletEnabled val="1"/>
        </dgm:presLayoutVars>
      </dgm:prSet>
      <dgm:spPr/>
    </dgm:pt>
    <dgm:pt modelId="{B14A4719-5BCE-5E46-B6F7-7953B49BBC35}" type="pres">
      <dgm:prSet presAssocID="{0466FC12-8CE8-104F-972A-4FE0C84B6AC6}" presName="parentText" presStyleLbl="node1" presStyleIdx="1" presStyleCnt="3">
        <dgm:presLayoutVars>
          <dgm:chMax val="0"/>
          <dgm:bulletEnabled val="1"/>
        </dgm:presLayoutVars>
      </dgm:prSet>
      <dgm:spPr/>
    </dgm:pt>
    <dgm:pt modelId="{938A8CB7-D190-6543-A834-33342A0659F7}" type="pres">
      <dgm:prSet presAssocID="{0466FC12-8CE8-104F-972A-4FE0C84B6AC6}" presName="childText" presStyleLbl="revTx" presStyleIdx="1" presStyleCnt="2">
        <dgm:presLayoutVars>
          <dgm:bulletEnabled val="1"/>
        </dgm:presLayoutVars>
      </dgm:prSet>
      <dgm:spPr/>
    </dgm:pt>
    <dgm:pt modelId="{16A252D0-4769-3D46-AB89-19094141A4CE}" type="pres">
      <dgm:prSet presAssocID="{EA0646C1-60D4-0A4D-8D3C-F761AECE4C1C}" presName="parentText" presStyleLbl="node1" presStyleIdx="2" presStyleCnt="3">
        <dgm:presLayoutVars>
          <dgm:chMax val="0"/>
          <dgm:bulletEnabled val="1"/>
        </dgm:presLayoutVars>
      </dgm:prSet>
      <dgm:spPr/>
    </dgm:pt>
  </dgm:ptLst>
  <dgm:cxnLst>
    <dgm:cxn modelId="{B658A500-CF48-2540-AD5D-55A397C1E08B}" srcId="{F6AA519F-434F-8C43-BC34-192A907D879C}" destId="{0466FC12-8CE8-104F-972A-4FE0C84B6AC6}" srcOrd="1" destOrd="0" parTransId="{E1C17F1C-3039-EA4D-A426-BB2D0998E7A0}" sibTransId="{ECF17153-1913-1340-91E6-93862565824D}"/>
    <dgm:cxn modelId="{F3B21006-B75D-D246-9AEF-C5C24490EEE4}" srcId="{0466FC12-8CE8-104F-972A-4FE0C84B6AC6}" destId="{33CE81D9-9531-A84C-91BD-21B8B765EB9B}" srcOrd="0" destOrd="0" parTransId="{0E57D211-6DA9-9742-A612-1B875CE6BA75}" sibTransId="{6D10D94E-C1D2-4E47-83DC-E41ECA063920}"/>
    <dgm:cxn modelId="{0B04680A-7AD8-104F-BCFB-E6CE735BB266}" srcId="{F6AA519F-434F-8C43-BC34-192A907D879C}" destId="{EFD9EEE5-4332-3A49-818F-C5B0C582BF81}" srcOrd="0" destOrd="0" parTransId="{6F4173FE-CBA4-B743-9FFD-31614EB9C6CA}" sibTransId="{F9215CE6-291F-9448-94EF-D3C3AEA1A592}"/>
    <dgm:cxn modelId="{A52BE73E-C081-40B7-ABA7-75F06EC95C3B}" type="presOf" srcId="{33CE81D9-9531-A84C-91BD-21B8B765EB9B}" destId="{938A8CB7-D190-6543-A834-33342A0659F7}" srcOrd="0" destOrd="0" presId="urn:microsoft.com/office/officeart/2005/8/layout/vList2"/>
    <dgm:cxn modelId="{84E4975C-27F5-45AB-9B94-12EB6B93728D}" type="presOf" srcId="{EFD9EEE5-4332-3A49-818F-C5B0C582BF81}" destId="{21CFC94D-E471-8F43-B844-BBCB4C3E4B47}" srcOrd="0" destOrd="0" presId="urn:microsoft.com/office/officeart/2005/8/layout/vList2"/>
    <dgm:cxn modelId="{CB356F4F-72DC-4BB2-96B6-D7AD5300DBA1}" type="presOf" srcId="{EA0646C1-60D4-0A4D-8D3C-F761AECE4C1C}" destId="{16A252D0-4769-3D46-AB89-19094141A4CE}" srcOrd="0" destOrd="0" presId="urn:microsoft.com/office/officeart/2005/8/layout/vList2"/>
    <dgm:cxn modelId="{516CF983-9579-451F-98A0-146BF216AAA3}" type="presOf" srcId="{0466FC12-8CE8-104F-972A-4FE0C84B6AC6}" destId="{B14A4719-5BCE-5E46-B6F7-7953B49BBC35}" srcOrd="0" destOrd="0" presId="urn:microsoft.com/office/officeart/2005/8/layout/vList2"/>
    <dgm:cxn modelId="{D2F46993-A5D2-4D11-BD97-7BDA56D40927}" type="presOf" srcId="{4A59526A-8B25-7047-87D4-106C53DD046A}" destId="{DC40D14B-EE30-FF4C-A18F-79ABB5E99931}" srcOrd="0" destOrd="0" presId="urn:microsoft.com/office/officeart/2005/8/layout/vList2"/>
    <dgm:cxn modelId="{B5058FA6-9095-B548-A716-0CA585637852}" srcId="{EFD9EEE5-4332-3A49-818F-C5B0C582BF81}" destId="{4A59526A-8B25-7047-87D4-106C53DD046A}" srcOrd="0" destOrd="0" parTransId="{BABCE434-BC74-B948-A368-81B6D3D99535}" sibTransId="{FB737A90-6B8C-F040-A3FA-8AB2C64FB485}"/>
    <dgm:cxn modelId="{418CABCB-215C-4168-B814-FFCA807B4EAA}" type="presOf" srcId="{F6AA519F-434F-8C43-BC34-192A907D879C}" destId="{A24617ED-3734-A74B-9F93-1ACEBD9E2154}" srcOrd="0" destOrd="0" presId="urn:microsoft.com/office/officeart/2005/8/layout/vList2"/>
    <dgm:cxn modelId="{34E8D0EC-1B21-AA43-82F6-38E61C4A9528}" srcId="{F6AA519F-434F-8C43-BC34-192A907D879C}" destId="{EA0646C1-60D4-0A4D-8D3C-F761AECE4C1C}" srcOrd="2" destOrd="0" parTransId="{39EEA1FD-D373-764F-8DFF-8ABD84133D29}" sibTransId="{7F3AE4B2-274B-F245-8FB8-C2E4F4BBDABE}"/>
    <dgm:cxn modelId="{AC73BC5A-560F-4C90-910F-0807B4321D3A}" type="presParOf" srcId="{A24617ED-3734-A74B-9F93-1ACEBD9E2154}" destId="{21CFC94D-E471-8F43-B844-BBCB4C3E4B47}" srcOrd="0" destOrd="0" presId="urn:microsoft.com/office/officeart/2005/8/layout/vList2"/>
    <dgm:cxn modelId="{58523C6E-B43F-4791-B2CD-11A526C4D056}" type="presParOf" srcId="{A24617ED-3734-A74B-9F93-1ACEBD9E2154}" destId="{DC40D14B-EE30-FF4C-A18F-79ABB5E99931}" srcOrd="1" destOrd="0" presId="urn:microsoft.com/office/officeart/2005/8/layout/vList2"/>
    <dgm:cxn modelId="{83078982-708D-4260-B390-3322E64EBBE0}" type="presParOf" srcId="{A24617ED-3734-A74B-9F93-1ACEBD9E2154}" destId="{B14A4719-5BCE-5E46-B6F7-7953B49BBC35}" srcOrd="2" destOrd="0" presId="urn:microsoft.com/office/officeart/2005/8/layout/vList2"/>
    <dgm:cxn modelId="{091517E1-97E5-4841-B978-797D9B8B5A74}" type="presParOf" srcId="{A24617ED-3734-A74B-9F93-1ACEBD9E2154}" destId="{938A8CB7-D190-6543-A834-33342A0659F7}" srcOrd="3" destOrd="0" presId="urn:microsoft.com/office/officeart/2005/8/layout/vList2"/>
    <dgm:cxn modelId="{23FD936E-A1EE-43BA-85BA-47A2CF34CA52}" type="presParOf" srcId="{A24617ED-3734-A74B-9F93-1ACEBD9E2154}" destId="{16A252D0-4769-3D46-AB89-19094141A4CE}"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8C2309A-21AB-6345-8CF4-65537CF683ED}"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DE3E0AF9-2F21-6E4B-AA28-7DE006B741B4}">
      <dgm:prSet/>
      <dgm:spPr/>
      <dgm:t>
        <a:bodyPr/>
        <a:lstStyle/>
        <a:p>
          <a:pPr rtl="0"/>
          <a:r>
            <a:rPr lang="en-US" dirty="0"/>
            <a:t>Every success or failure of any company corresponds to the competencies of people responsible for company performance</a:t>
          </a:r>
        </a:p>
      </dgm:t>
    </dgm:pt>
    <dgm:pt modelId="{674EAED6-A3D7-B64C-AA7E-386727AEE90D}" type="parTrans" cxnId="{C95C510B-2F7A-6E45-A83E-E5486C4AA68F}">
      <dgm:prSet/>
      <dgm:spPr/>
      <dgm:t>
        <a:bodyPr/>
        <a:lstStyle/>
        <a:p>
          <a:endParaRPr lang="en-US"/>
        </a:p>
      </dgm:t>
    </dgm:pt>
    <dgm:pt modelId="{EDD0B1CC-FECF-9842-A054-5C15F5DB86CE}" type="sibTrans" cxnId="{C95C510B-2F7A-6E45-A83E-E5486C4AA68F}">
      <dgm:prSet/>
      <dgm:spPr/>
      <dgm:t>
        <a:bodyPr/>
        <a:lstStyle/>
        <a:p>
          <a:endParaRPr lang="en-US"/>
        </a:p>
      </dgm:t>
    </dgm:pt>
    <dgm:pt modelId="{A1E8B928-73BF-0D46-A4CE-C265DD5D15FD}">
      <dgm:prSet/>
      <dgm:spPr/>
      <dgm:t>
        <a:bodyPr/>
        <a:lstStyle/>
        <a:p>
          <a:pPr rtl="0"/>
          <a:r>
            <a:rPr lang="en-US" dirty="0"/>
            <a:t>Problems are analyzed to reveal unsatisfactory or completely missing competencies</a:t>
          </a:r>
        </a:p>
      </dgm:t>
    </dgm:pt>
    <dgm:pt modelId="{D9FACE00-CD61-2649-8594-44F07BEB162C}" type="parTrans" cxnId="{000E2608-A51B-0649-88C4-F04CF65BFCBF}">
      <dgm:prSet/>
      <dgm:spPr/>
      <dgm:t>
        <a:bodyPr/>
        <a:lstStyle/>
        <a:p>
          <a:endParaRPr lang="en-US"/>
        </a:p>
      </dgm:t>
    </dgm:pt>
    <dgm:pt modelId="{4B18D588-F768-7F4F-BA1B-E796519E20E6}" type="sibTrans" cxnId="{000E2608-A51B-0649-88C4-F04CF65BFCBF}">
      <dgm:prSet/>
      <dgm:spPr/>
      <dgm:t>
        <a:bodyPr/>
        <a:lstStyle/>
        <a:p>
          <a:endParaRPr lang="en-US"/>
        </a:p>
      </dgm:t>
    </dgm:pt>
    <dgm:pt modelId="{0C0224A1-FAEF-C846-A681-AD2FB37E87BF}">
      <dgm:prSet>
        <dgm:style>
          <a:lnRef idx="1">
            <a:schemeClr val="accent3"/>
          </a:lnRef>
          <a:fillRef idx="3">
            <a:schemeClr val="accent3"/>
          </a:fillRef>
          <a:effectRef idx="2">
            <a:schemeClr val="accent3"/>
          </a:effectRef>
          <a:fontRef idx="minor">
            <a:schemeClr val="lt1"/>
          </a:fontRef>
        </dgm:style>
      </dgm:prSet>
      <dgm:spPr/>
      <dgm:t>
        <a:bodyPr/>
        <a:lstStyle/>
        <a:p>
          <a:pPr rtl="0"/>
          <a:r>
            <a:rPr lang="en-US" dirty="0"/>
            <a:t>In achieving vitality of company, people are the only critical aspect!</a:t>
          </a:r>
        </a:p>
      </dgm:t>
    </dgm:pt>
    <dgm:pt modelId="{1A94FEF3-250E-2E47-8C84-A8E478ECFB4B}" type="parTrans" cxnId="{2F8DC1EA-69D6-2B4B-9992-FCB628FA7B37}">
      <dgm:prSet/>
      <dgm:spPr/>
      <dgm:t>
        <a:bodyPr/>
        <a:lstStyle/>
        <a:p>
          <a:endParaRPr lang="en-US"/>
        </a:p>
      </dgm:t>
    </dgm:pt>
    <dgm:pt modelId="{4F8597D2-CD96-4341-8EDE-73CAABEFE0F3}" type="sibTrans" cxnId="{2F8DC1EA-69D6-2B4B-9992-FCB628FA7B37}">
      <dgm:prSet/>
      <dgm:spPr/>
      <dgm:t>
        <a:bodyPr/>
        <a:lstStyle/>
        <a:p>
          <a:endParaRPr lang="en-US"/>
        </a:p>
      </dgm:t>
    </dgm:pt>
    <dgm:pt modelId="{218D8633-55F4-D04F-9541-F23C33ED2D9F}">
      <dgm:prSet/>
      <dgm:spPr/>
      <dgm:t>
        <a:bodyPr/>
        <a:lstStyle/>
        <a:p>
          <a:pPr rtl="0"/>
          <a:r>
            <a:rPr lang="en-US" dirty="0"/>
            <a:t>Human responsibility</a:t>
          </a:r>
        </a:p>
      </dgm:t>
    </dgm:pt>
    <dgm:pt modelId="{A28F1BDC-3357-EA4E-87BA-24FBBD81DCE3}" type="parTrans" cxnId="{C4D0ED6B-6D6A-FD4A-8466-5B2EB75CC93C}">
      <dgm:prSet/>
      <dgm:spPr/>
      <dgm:t>
        <a:bodyPr/>
        <a:lstStyle/>
        <a:p>
          <a:endParaRPr lang="en-US"/>
        </a:p>
      </dgm:t>
    </dgm:pt>
    <dgm:pt modelId="{754CB2D1-BE1C-8240-BE8B-E46FA5BB3B16}" type="sibTrans" cxnId="{C4D0ED6B-6D6A-FD4A-8466-5B2EB75CC93C}">
      <dgm:prSet/>
      <dgm:spPr/>
      <dgm:t>
        <a:bodyPr/>
        <a:lstStyle/>
        <a:p>
          <a:endParaRPr lang="en-US"/>
        </a:p>
      </dgm:t>
    </dgm:pt>
    <dgm:pt modelId="{338BE0D2-50C2-AD46-8D87-E5BBCCB89D02}">
      <dgm:prSet/>
      <dgm:spPr/>
      <dgm:t>
        <a:bodyPr/>
        <a:lstStyle/>
        <a:p>
          <a:pPr rtl="0"/>
          <a:r>
            <a:rPr lang="en-US" dirty="0"/>
            <a:t>Competence focus</a:t>
          </a:r>
        </a:p>
      </dgm:t>
    </dgm:pt>
    <dgm:pt modelId="{22AEA47E-1576-D44A-9DEE-8251EB570601}" type="parTrans" cxnId="{8299F5B9-1260-0543-8D45-3D239CE768FE}">
      <dgm:prSet/>
      <dgm:spPr/>
      <dgm:t>
        <a:bodyPr/>
        <a:lstStyle/>
        <a:p>
          <a:endParaRPr lang="en-US"/>
        </a:p>
      </dgm:t>
    </dgm:pt>
    <dgm:pt modelId="{1B2FD60D-5B19-774C-A170-86AC2EE28960}" type="sibTrans" cxnId="{8299F5B9-1260-0543-8D45-3D239CE768FE}">
      <dgm:prSet/>
      <dgm:spPr/>
      <dgm:t>
        <a:bodyPr/>
        <a:lstStyle/>
        <a:p>
          <a:endParaRPr lang="en-US"/>
        </a:p>
      </dgm:t>
    </dgm:pt>
    <dgm:pt modelId="{880DADD4-2686-7846-9444-918F655B9F35}" type="pres">
      <dgm:prSet presAssocID="{E8C2309A-21AB-6345-8CF4-65537CF683ED}" presName="linear" presStyleCnt="0">
        <dgm:presLayoutVars>
          <dgm:animLvl val="lvl"/>
          <dgm:resizeHandles val="exact"/>
        </dgm:presLayoutVars>
      </dgm:prSet>
      <dgm:spPr/>
    </dgm:pt>
    <dgm:pt modelId="{90C46F65-94E1-EA4A-B6DD-56FCF077C2B8}" type="pres">
      <dgm:prSet presAssocID="{218D8633-55F4-D04F-9541-F23C33ED2D9F}" presName="parentText" presStyleLbl="node1" presStyleIdx="0" presStyleCnt="3">
        <dgm:presLayoutVars>
          <dgm:chMax val="0"/>
          <dgm:bulletEnabled val="1"/>
        </dgm:presLayoutVars>
      </dgm:prSet>
      <dgm:spPr/>
    </dgm:pt>
    <dgm:pt modelId="{D425E479-A1A0-6542-9373-5C5F02E7A817}" type="pres">
      <dgm:prSet presAssocID="{218D8633-55F4-D04F-9541-F23C33ED2D9F}" presName="childText" presStyleLbl="revTx" presStyleIdx="0" presStyleCnt="2">
        <dgm:presLayoutVars>
          <dgm:bulletEnabled val="1"/>
        </dgm:presLayoutVars>
      </dgm:prSet>
      <dgm:spPr/>
    </dgm:pt>
    <dgm:pt modelId="{60043A3B-9784-604A-A66F-AA4FAF8FA924}" type="pres">
      <dgm:prSet presAssocID="{338BE0D2-50C2-AD46-8D87-E5BBCCB89D02}" presName="parentText" presStyleLbl="node1" presStyleIdx="1" presStyleCnt="3">
        <dgm:presLayoutVars>
          <dgm:chMax val="0"/>
          <dgm:bulletEnabled val="1"/>
        </dgm:presLayoutVars>
      </dgm:prSet>
      <dgm:spPr/>
    </dgm:pt>
    <dgm:pt modelId="{74C2030D-0D1F-134E-BAC1-328D7C5E2FEF}" type="pres">
      <dgm:prSet presAssocID="{338BE0D2-50C2-AD46-8D87-E5BBCCB89D02}" presName="childText" presStyleLbl="revTx" presStyleIdx="1" presStyleCnt="2">
        <dgm:presLayoutVars>
          <dgm:bulletEnabled val="1"/>
        </dgm:presLayoutVars>
      </dgm:prSet>
      <dgm:spPr/>
    </dgm:pt>
    <dgm:pt modelId="{B14E7DF9-174F-1B4F-8F83-66DD89CAF137}" type="pres">
      <dgm:prSet presAssocID="{0C0224A1-FAEF-C846-A681-AD2FB37E87BF}" presName="parentText" presStyleLbl="node1" presStyleIdx="2" presStyleCnt="3">
        <dgm:presLayoutVars>
          <dgm:chMax val="0"/>
          <dgm:bulletEnabled val="1"/>
        </dgm:presLayoutVars>
      </dgm:prSet>
      <dgm:spPr/>
    </dgm:pt>
  </dgm:ptLst>
  <dgm:cxnLst>
    <dgm:cxn modelId="{000E2608-A51B-0649-88C4-F04CF65BFCBF}" srcId="{338BE0D2-50C2-AD46-8D87-E5BBCCB89D02}" destId="{A1E8B928-73BF-0D46-A4CE-C265DD5D15FD}" srcOrd="0" destOrd="0" parTransId="{D9FACE00-CD61-2649-8594-44F07BEB162C}" sibTransId="{4B18D588-F768-7F4F-BA1B-E796519E20E6}"/>
    <dgm:cxn modelId="{C95C510B-2F7A-6E45-A83E-E5486C4AA68F}" srcId="{218D8633-55F4-D04F-9541-F23C33ED2D9F}" destId="{DE3E0AF9-2F21-6E4B-AA28-7DE006B741B4}" srcOrd="0" destOrd="0" parTransId="{674EAED6-A3D7-B64C-AA7E-386727AEE90D}" sibTransId="{EDD0B1CC-FECF-9842-A054-5C15F5DB86CE}"/>
    <dgm:cxn modelId="{A471B130-3A87-4259-BE9D-EF143773DE7F}" type="presOf" srcId="{338BE0D2-50C2-AD46-8D87-E5BBCCB89D02}" destId="{60043A3B-9784-604A-A66F-AA4FAF8FA924}" srcOrd="0" destOrd="0" presId="urn:microsoft.com/office/officeart/2005/8/layout/vList2"/>
    <dgm:cxn modelId="{947A323A-ADDC-4EDF-8885-8D0665C1B864}" type="presOf" srcId="{DE3E0AF9-2F21-6E4B-AA28-7DE006B741B4}" destId="{D425E479-A1A0-6542-9373-5C5F02E7A817}" srcOrd="0" destOrd="0" presId="urn:microsoft.com/office/officeart/2005/8/layout/vList2"/>
    <dgm:cxn modelId="{187A1867-2F11-40C6-B9B8-A0F0F6BC79BF}" type="presOf" srcId="{218D8633-55F4-D04F-9541-F23C33ED2D9F}" destId="{90C46F65-94E1-EA4A-B6DD-56FCF077C2B8}" srcOrd="0" destOrd="0" presId="urn:microsoft.com/office/officeart/2005/8/layout/vList2"/>
    <dgm:cxn modelId="{C4D0ED6B-6D6A-FD4A-8466-5B2EB75CC93C}" srcId="{E8C2309A-21AB-6345-8CF4-65537CF683ED}" destId="{218D8633-55F4-D04F-9541-F23C33ED2D9F}" srcOrd="0" destOrd="0" parTransId="{A28F1BDC-3357-EA4E-87BA-24FBBD81DCE3}" sibTransId="{754CB2D1-BE1C-8240-BE8B-E46FA5BB3B16}"/>
    <dgm:cxn modelId="{BBC6A17E-0E01-41CA-B2AC-B7417D672910}" type="presOf" srcId="{A1E8B928-73BF-0D46-A4CE-C265DD5D15FD}" destId="{74C2030D-0D1F-134E-BAC1-328D7C5E2FEF}" srcOrd="0" destOrd="0" presId="urn:microsoft.com/office/officeart/2005/8/layout/vList2"/>
    <dgm:cxn modelId="{63F63D87-0C74-45A2-B5AA-31E557BB06DE}" type="presOf" srcId="{0C0224A1-FAEF-C846-A681-AD2FB37E87BF}" destId="{B14E7DF9-174F-1B4F-8F83-66DD89CAF137}" srcOrd="0" destOrd="0" presId="urn:microsoft.com/office/officeart/2005/8/layout/vList2"/>
    <dgm:cxn modelId="{744A76AC-3EF4-4F59-86A4-5792C5923BB0}" type="presOf" srcId="{E8C2309A-21AB-6345-8CF4-65537CF683ED}" destId="{880DADD4-2686-7846-9444-918F655B9F35}" srcOrd="0" destOrd="0" presId="urn:microsoft.com/office/officeart/2005/8/layout/vList2"/>
    <dgm:cxn modelId="{8299F5B9-1260-0543-8D45-3D239CE768FE}" srcId="{E8C2309A-21AB-6345-8CF4-65537CF683ED}" destId="{338BE0D2-50C2-AD46-8D87-E5BBCCB89D02}" srcOrd="1" destOrd="0" parTransId="{22AEA47E-1576-D44A-9DEE-8251EB570601}" sibTransId="{1B2FD60D-5B19-774C-A170-86AC2EE28960}"/>
    <dgm:cxn modelId="{2F8DC1EA-69D6-2B4B-9992-FCB628FA7B37}" srcId="{E8C2309A-21AB-6345-8CF4-65537CF683ED}" destId="{0C0224A1-FAEF-C846-A681-AD2FB37E87BF}" srcOrd="2" destOrd="0" parTransId="{1A94FEF3-250E-2E47-8C84-A8E478ECFB4B}" sibTransId="{4F8597D2-CD96-4341-8EDE-73CAABEFE0F3}"/>
    <dgm:cxn modelId="{AEA8F7DB-042E-4D89-BB48-9AB25A1B8466}" type="presParOf" srcId="{880DADD4-2686-7846-9444-918F655B9F35}" destId="{90C46F65-94E1-EA4A-B6DD-56FCF077C2B8}" srcOrd="0" destOrd="0" presId="urn:microsoft.com/office/officeart/2005/8/layout/vList2"/>
    <dgm:cxn modelId="{C328FFDB-A23B-439A-8211-9701E7ABF16D}" type="presParOf" srcId="{880DADD4-2686-7846-9444-918F655B9F35}" destId="{D425E479-A1A0-6542-9373-5C5F02E7A817}" srcOrd="1" destOrd="0" presId="urn:microsoft.com/office/officeart/2005/8/layout/vList2"/>
    <dgm:cxn modelId="{B2508D94-4C90-4D74-9745-0BE23514291C}" type="presParOf" srcId="{880DADD4-2686-7846-9444-918F655B9F35}" destId="{60043A3B-9784-604A-A66F-AA4FAF8FA924}" srcOrd="2" destOrd="0" presId="urn:microsoft.com/office/officeart/2005/8/layout/vList2"/>
    <dgm:cxn modelId="{F45B8CEE-92A2-4134-A32F-B63F16332842}" type="presParOf" srcId="{880DADD4-2686-7846-9444-918F655B9F35}" destId="{74C2030D-0D1F-134E-BAC1-328D7C5E2FEF}" srcOrd="3" destOrd="0" presId="urn:microsoft.com/office/officeart/2005/8/layout/vList2"/>
    <dgm:cxn modelId="{4015A2A3-A162-4445-8C9B-C0CEB9B494E8}" type="presParOf" srcId="{880DADD4-2686-7846-9444-918F655B9F35}" destId="{B14E7DF9-174F-1B4F-8F83-66DD89CAF137}"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734BB23-3F79-A142-8E6D-8B43E6FEA0A1}"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2F03A99A-1D32-1740-AB24-A91D85B3EE11}">
      <dgm:prSet/>
      <dgm:spPr/>
      <dgm:t>
        <a:bodyPr/>
        <a:lstStyle/>
        <a:p>
          <a:pPr rtl="0"/>
          <a:r>
            <a:rPr lang="en-US" dirty="0"/>
            <a:t>Problems arise when performance requirements exceeds the possibilities</a:t>
          </a:r>
        </a:p>
      </dgm:t>
    </dgm:pt>
    <dgm:pt modelId="{1FA83A43-4C8F-4C4D-9AEA-85EBD9F6F7CE}" type="parTrans" cxnId="{7F02BAC5-5E5A-DF44-8D10-0397FDD350F7}">
      <dgm:prSet/>
      <dgm:spPr/>
      <dgm:t>
        <a:bodyPr/>
        <a:lstStyle/>
        <a:p>
          <a:endParaRPr lang="en-US"/>
        </a:p>
      </dgm:t>
    </dgm:pt>
    <dgm:pt modelId="{D889FF67-E176-544E-9546-89A55FDA9C70}" type="sibTrans" cxnId="{7F02BAC5-5E5A-DF44-8D10-0397FDD350F7}">
      <dgm:prSet/>
      <dgm:spPr/>
      <dgm:t>
        <a:bodyPr/>
        <a:lstStyle/>
        <a:p>
          <a:endParaRPr lang="en-US"/>
        </a:p>
      </dgm:t>
    </dgm:pt>
    <dgm:pt modelId="{110268F0-8942-6E4C-BAC0-843C04CA80E2}">
      <dgm:prSet/>
      <dgm:spPr/>
      <dgm:t>
        <a:bodyPr/>
        <a:lstStyle/>
        <a:p>
          <a:pPr rtl="0"/>
          <a:r>
            <a:rPr lang="en-US" dirty="0" err="1"/>
            <a:t>MbC</a:t>
          </a:r>
          <a:r>
            <a:rPr lang="en-US" dirty="0"/>
            <a:t> interconnects world of requirements and world of possibilities to keep them in harmony</a:t>
          </a:r>
        </a:p>
      </dgm:t>
    </dgm:pt>
    <dgm:pt modelId="{5335DA27-D30C-E641-AB74-E69A1CBABEB5}" type="parTrans" cxnId="{C7DB3F85-3604-1E4B-B446-D31E765AD65E}">
      <dgm:prSet/>
      <dgm:spPr/>
      <dgm:t>
        <a:bodyPr/>
        <a:lstStyle/>
        <a:p>
          <a:endParaRPr lang="en-US"/>
        </a:p>
      </dgm:t>
    </dgm:pt>
    <dgm:pt modelId="{7586F9A4-DB01-5F4B-B28A-FCA22BE4A5D2}" type="sibTrans" cxnId="{C7DB3F85-3604-1E4B-B446-D31E765AD65E}">
      <dgm:prSet/>
      <dgm:spPr/>
      <dgm:t>
        <a:bodyPr/>
        <a:lstStyle/>
        <a:p>
          <a:endParaRPr lang="en-US"/>
        </a:p>
      </dgm:t>
    </dgm:pt>
    <dgm:pt modelId="{66DA79CC-88D4-F140-81B5-3E8C657961F9}">
      <dgm:prSet/>
      <dgm:spPr/>
      <dgm:t>
        <a:bodyPr/>
        <a:lstStyle/>
        <a:p>
          <a:pPr rtl="0"/>
          <a:r>
            <a:rPr lang="en-US" dirty="0"/>
            <a:t>Performance assessment is based on results</a:t>
          </a:r>
        </a:p>
      </dgm:t>
    </dgm:pt>
    <dgm:pt modelId="{9290B406-128D-E543-8062-F7270F59F9EF}" type="parTrans" cxnId="{BE68C20B-9B08-1845-88B5-04E94F6AA08E}">
      <dgm:prSet/>
      <dgm:spPr/>
      <dgm:t>
        <a:bodyPr/>
        <a:lstStyle/>
        <a:p>
          <a:endParaRPr lang="en-US"/>
        </a:p>
      </dgm:t>
    </dgm:pt>
    <dgm:pt modelId="{B3EADCED-2EB1-5549-9061-902B86E39F8A}" type="sibTrans" cxnId="{BE68C20B-9B08-1845-88B5-04E94F6AA08E}">
      <dgm:prSet/>
      <dgm:spPr/>
      <dgm:t>
        <a:bodyPr/>
        <a:lstStyle/>
        <a:p>
          <a:endParaRPr lang="en-US"/>
        </a:p>
      </dgm:t>
    </dgm:pt>
    <dgm:pt modelId="{65A1A412-887B-FC4F-881B-834086CF7B5D}">
      <dgm:prSet/>
      <dgm:spPr/>
      <dgm:t>
        <a:bodyPr/>
        <a:lstStyle/>
        <a:p>
          <a:pPr rtl="0"/>
          <a:r>
            <a:rPr lang="en-US" dirty="0"/>
            <a:t>however, </a:t>
          </a:r>
          <a:r>
            <a:rPr lang="en-US" dirty="0" err="1"/>
            <a:t>MbC</a:t>
          </a:r>
          <a:r>
            <a:rPr lang="en-US" dirty="0"/>
            <a:t> focuses on the source of performance, i.e. competencies of people </a:t>
          </a:r>
        </a:p>
      </dgm:t>
    </dgm:pt>
    <dgm:pt modelId="{73FD610D-2A01-7341-A7EF-75F47E1976C4}" type="parTrans" cxnId="{1E67342F-3F6D-AB4F-9200-841A0E1AA0F9}">
      <dgm:prSet/>
      <dgm:spPr/>
      <dgm:t>
        <a:bodyPr/>
        <a:lstStyle/>
        <a:p>
          <a:endParaRPr lang="en-US"/>
        </a:p>
      </dgm:t>
    </dgm:pt>
    <dgm:pt modelId="{FB9A84C3-8F23-DA48-B638-8E61C39D8D59}" type="sibTrans" cxnId="{1E67342F-3F6D-AB4F-9200-841A0E1AA0F9}">
      <dgm:prSet/>
      <dgm:spPr/>
      <dgm:t>
        <a:bodyPr/>
        <a:lstStyle/>
        <a:p>
          <a:endParaRPr lang="en-US"/>
        </a:p>
      </dgm:t>
    </dgm:pt>
    <dgm:pt modelId="{C7ADCEC2-D51E-3E4B-9F61-F97009581827}">
      <dgm:prSet>
        <dgm:style>
          <a:lnRef idx="1">
            <a:schemeClr val="accent3"/>
          </a:lnRef>
          <a:fillRef idx="3">
            <a:schemeClr val="accent3"/>
          </a:fillRef>
          <a:effectRef idx="2">
            <a:schemeClr val="accent3"/>
          </a:effectRef>
          <a:fontRef idx="minor">
            <a:schemeClr val="lt1"/>
          </a:fontRef>
        </dgm:style>
      </dgm:prSet>
      <dgm:spPr/>
      <dgm:t>
        <a:bodyPr/>
        <a:lstStyle/>
        <a:p>
          <a:pPr rtl="0"/>
          <a:r>
            <a:rPr lang="en-US" dirty="0" err="1"/>
            <a:t>MbC</a:t>
          </a:r>
          <a:r>
            <a:rPr lang="en-US" dirty="0"/>
            <a:t> deals with problems causes, not consequences!</a:t>
          </a:r>
        </a:p>
      </dgm:t>
    </dgm:pt>
    <dgm:pt modelId="{6C11067A-9A61-A741-8F28-36E96937D477}" type="parTrans" cxnId="{4B6A0B7A-F452-B84F-9D5A-64E96F04D37D}">
      <dgm:prSet/>
      <dgm:spPr/>
      <dgm:t>
        <a:bodyPr/>
        <a:lstStyle/>
        <a:p>
          <a:endParaRPr lang="en-US"/>
        </a:p>
      </dgm:t>
    </dgm:pt>
    <dgm:pt modelId="{02A7704D-DFE7-0649-8C63-DCFCF21CE870}" type="sibTrans" cxnId="{4B6A0B7A-F452-B84F-9D5A-64E96F04D37D}">
      <dgm:prSet/>
      <dgm:spPr/>
      <dgm:t>
        <a:bodyPr/>
        <a:lstStyle/>
        <a:p>
          <a:endParaRPr lang="en-US"/>
        </a:p>
      </dgm:t>
    </dgm:pt>
    <dgm:pt modelId="{0C27C658-4284-A141-B267-641F652543C2}" type="pres">
      <dgm:prSet presAssocID="{9734BB23-3F79-A142-8E6D-8B43E6FEA0A1}" presName="linear" presStyleCnt="0">
        <dgm:presLayoutVars>
          <dgm:animLvl val="lvl"/>
          <dgm:resizeHandles val="exact"/>
        </dgm:presLayoutVars>
      </dgm:prSet>
      <dgm:spPr/>
    </dgm:pt>
    <dgm:pt modelId="{EB23CB88-C29D-D849-BCAA-C7E9E2C53426}" type="pres">
      <dgm:prSet presAssocID="{2F03A99A-1D32-1740-AB24-A91D85B3EE11}" presName="parentText" presStyleLbl="node1" presStyleIdx="0" presStyleCnt="3">
        <dgm:presLayoutVars>
          <dgm:chMax val="0"/>
          <dgm:bulletEnabled val="1"/>
        </dgm:presLayoutVars>
      </dgm:prSet>
      <dgm:spPr/>
    </dgm:pt>
    <dgm:pt modelId="{9200376C-49AD-4741-BC5B-58A4D684DC17}" type="pres">
      <dgm:prSet presAssocID="{2F03A99A-1D32-1740-AB24-A91D85B3EE11}" presName="childText" presStyleLbl="revTx" presStyleIdx="0" presStyleCnt="2">
        <dgm:presLayoutVars>
          <dgm:bulletEnabled val="1"/>
        </dgm:presLayoutVars>
      </dgm:prSet>
      <dgm:spPr/>
    </dgm:pt>
    <dgm:pt modelId="{0F345BD5-8634-9C40-83D2-596607ABA17B}" type="pres">
      <dgm:prSet presAssocID="{66DA79CC-88D4-F140-81B5-3E8C657961F9}" presName="parentText" presStyleLbl="node1" presStyleIdx="1" presStyleCnt="3">
        <dgm:presLayoutVars>
          <dgm:chMax val="0"/>
          <dgm:bulletEnabled val="1"/>
        </dgm:presLayoutVars>
      </dgm:prSet>
      <dgm:spPr/>
    </dgm:pt>
    <dgm:pt modelId="{531B8FC6-5229-2A40-8022-4AE9C9EF341F}" type="pres">
      <dgm:prSet presAssocID="{66DA79CC-88D4-F140-81B5-3E8C657961F9}" presName="childText" presStyleLbl="revTx" presStyleIdx="1" presStyleCnt="2">
        <dgm:presLayoutVars>
          <dgm:bulletEnabled val="1"/>
        </dgm:presLayoutVars>
      </dgm:prSet>
      <dgm:spPr/>
    </dgm:pt>
    <dgm:pt modelId="{1764DB09-0191-B447-9A08-7049B4AAC62D}" type="pres">
      <dgm:prSet presAssocID="{C7ADCEC2-D51E-3E4B-9F61-F97009581827}" presName="parentText" presStyleLbl="node1" presStyleIdx="2" presStyleCnt="3">
        <dgm:presLayoutVars>
          <dgm:chMax val="0"/>
          <dgm:bulletEnabled val="1"/>
        </dgm:presLayoutVars>
      </dgm:prSet>
      <dgm:spPr/>
    </dgm:pt>
  </dgm:ptLst>
  <dgm:cxnLst>
    <dgm:cxn modelId="{BE68C20B-9B08-1845-88B5-04E94F6AA08E}" srcId="{9734BB23-3F79-A142-8E6D-8B43E6FEA0A1}" destId="{66DA79CC-88D4-F140-81B5-3E8C657961F9}" srcOrd="1" destOrd="0" parTransId="{9290B406-128D-E543-8062-F7270F59F9EF}" sibTransId="{B3EADCED-2EB1-5549-9061-902B86E39F8A}"/>
    <dgm:cxn modelId="{1E67342F-3F6D-AB4F-9200-841A0E1AA0F9}" srcId="{66DA79CC-88D4-F140-81B5-3E8C657961F9}" destId="{65A1A412-887B-FC4F-881B-834086CF7B5D}" srcOrd="0" destOrd="0" parTransId="{73FD610D-2A01-7341-A7EF-75F47E1976C4}" sibTransId="{FB9A84C3-8F23-DA48-B638-8E61C39D8D59}"/>
    <dgm:cxn modelId="{052A7874-5992-4E9B-AC4C-EDE4E0DB4BCF}" type="presOf" srcId="{2F03A99A-1D32-1740-AB24-A91D85B3EE11}" destId="{EB23CB88-C29D-D849-BCAA-C7E9E2C53426}" srcOrd="0" destOrd="0" presId="urn:microsoft.com/office/officeart/2005/8/layout/vList2"/>
    <dgm:cxn modelId="{23BED876-4C86-41EC-95C5-8876C1D607AC}" type="presOf" srcId="{66DA79CC-88D4-F140-81B5-3E8C657961F9}" destId="{0F345BD5-8634-9C40-83D2-596607ABA17B}" srcOrd="0" destOrd="0" presId="urn:microsoft.com/office/officeart/2005/8/layout/vList2"/>
    <dgm:cxn modelId="{4B6A0B7A-F452-B84F-9D5A-64E96F04D37D}" srcId="{9734BB23-3F79-A142-8E6D-8B43E6FEA0A1}" destId="{C7ADCEC2-D51E-3E4B-9F61-F97009581827}" srcOrd="2" destOrd="0" parTransId="{6C11067A-9A61-A741-8F28-36E96937D477}" sibTransId="{02A7704D-DFE7-0649-8C63-DCFCF21CE870}"/>
    <dgm:cxn modelId="{C7DB3F85-3604-1E4B-B446-D31E765AD65E}" srcId="{2F03A99A-1D32-1740-AB24-A91D85B3EE11}" destId="{110268F0-8942-6E4C-BAC0-843C04CA80E2}" srcOrd="0" destOrd="0" parTransId="{5335DA27-D30C-E641-AB74-E69A1CBABEB5}" sibTransId="{7586F9A4-DB01-5F4B-B28A-FCA22BE4A5D2}"/>
    <dgm:cxn modelId="{9B821F9D-999A-4EBF-9438-78F9C38B662E}" type="presOf" srcId="{65A1A412-887B-FC4F-881B-834086CF7B5D}" destId="{531B8FC6-5229-2A40-8022-4AE9C9EF341F}" srcOrd="0" destOrd="0" presId="urn:microsoft.com/office/officeart/2005/8/layout/vList2"/>
    <dgm:cxn modelId="{48DAEDAD-6A5F-4A92-BD0A-D5F2E4E1A95F}" type="presOf" srcId="{9734BB23-3F79-A142-8E6D-8B43E6FEA0A1}" destId="{0C27C658-4284-A141-B267-641F652543C2}" srcOrd="0" destOrd="0" presId="urn:microsoft.com/office/officeart/2005/8/layout/vList2"/>
    <dgm:cxn modelId="{ECC801B5-4370-4CC6-BCF9-E58543109E94}" type="presOf" srcId="{C7ADCEC2-D51E-3E4B-9F61-F97009581827}" destId="{1764DB09-0191-B447-9A08-7049B4AAC62D}" srcOrd="0" destOrd="0" presId="urn:microsoft.com/office/officeart/2005/8/layout/vList2"/>
    <dgm:cxn modelId="{7F02BAC5-5E5A-DF44-8D10-0397FDD350F7}" srcId="{9734BB23-3F79-A142-8E6D-8B43E6FEA0A1}" destId="{2F03A99A-1D32-1740-AB24-A91D85B3EE11}" srcOrd="0" destOrd="0" parTransId="{1FA83A43-4C8F-4C4D-9AEA-85EBD9F6F7CE}" sibTransId="{D889FF67-E176-544E-9546-89A55FDA9C70}"/>
    <dgm:cxn modelId="{FBA9E7ED-2185-49FE-9712-0929D5286A37}" type="presOf" srcId="{110268F0-8942-6E4C-BAC0-843C04CA80E2}" destId="{9200376C-49AD-4741-BC5B-58A4D684DC17}" srcOrd="0" destOrd="0" presId="urn:microsoft.com/office/officeart/2005/8/layout/vList2"/>
    <dgm:cxn modelId="{004335B9-3699-4064-B71C-96F8DB0CF1B1}" type="presParOf" srcId="{0C27C658-4284-A141-B267-641F652543C2}" destId="{EB23CB88-C29D-D849-BCAA-C7E9E2C53426}" srcOrd="0" destOrd="0" presId="urn:microsoft.com/office/officeart/2005/8/layout/vList2"/>
    <dgm:cxn modelId="{78CA07A8-68E7-4409-9A11-69D16A797F68}" type="presParOf" srcId="{0C27C658-4284-A141-B267-641F652543C2}" destId="{9200376C-49AD-4741-BC5B-58A4D684DC17}" srcOrd="1" destOrd="0" presId="urn:microsoft.com/office/officeart/2005/8/layout/vList2"/>
    <dgm:cxn modelId="{B65371C6-8F88-4F9C-97FF-716612F12660}" type="presParOf" srcId="{0C27C658-4284-A141-B267-641F652543C2}" destId="{0F345BD5-8634-9C40-83D2-596607ABA17B}" srcOrd="2" destOrd="0" presId="urn:microsoft.com/office/officeart/2005/8/layout/vList2"/>
    <dgm:cxn modelId="{DAB92D1B-8F0B-49B8-9B50-3C16CD4CAF45}" type="presParOf" srcId="{0C27C658-4284-A141-B267-641F652543C2}" destId="{531B8FC6-5229-2A40-8022-4AE9C9EF341F}" srcOrd="3" destOrd="0" presId="urn:microsoft.com/office/officeart/2005/8/layout/vList2"/>
    <dgm:cxn modelId="{043F47A4-F752-4E1C-AC14-CB70360C0356}" type="presParOf" srcId="{0C27C658-4284-A141-B267-641F652543C2}" destId="{1764DB09-0191-B447-9A08-7049B4AAC62D}"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43C493F-F7A8-7B47-9CDC-8C161321337F}"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14EB5C54-BDC9-6D4E-A6EA-02B7943CC6D0}">
      <dgm:prSet/>
      <dgm:spPr/>
      <dgm:t>
        <a:bodyPr/>
        <a:lstStyle/>
        <a:p>
          <a:pPr rtl="0"/>
          <a:r>
            <a:rPr lang="en-US" dirty="0"/>
            <a:t>Company management approach based on </a:t>
          </a:r>
          <a:r>
            <a:rPr lang="en-US" b="1" dirty="0" err="1"/>
            <a:t>harmonical</a:t>
          </a:r>
          <a:r>
            <a:rPr lang="en-US" b="1" dirty="0"/>
            <a:t> development</a:t>
          </a:r>
          <a:r>
            <a:rPr lang="en-US" dirty="0"/>
            <a:t> of</a:t>
          </a:r>
        </a:p>
      </dgm:t>
    </dgm:pt>
    <dgm:pt modelId="{22DB6921-9464-A54D-AE0B-E13B3AAD337A}" type="parTrans" cxnId="{F862058C-346F-8A4D-9C15-1CDA542BE31F}">
      <dgm:prSet/>
      <dgm:spPr/>
      <dgm:t>
        <a:bodyPr/>
        <a:lstStyle/>
        <a:p>
          <a:endParaRPr lang="en-US"/>
        </a:p>
      </dgm:t>
    </dgm:pt>
    <dgm:pt modelId="{E14E3014-15B7-B24E-BED8-76BFF7F55BD5}" type="sibTrans" cxnId="{F862058C-346F-8A4D-9C15-1CDA542BE31F}">
      <dgm:prSet/>
      <dgm:spPr/>
      <dgm:t>
        <a:bodyPr/>
        <a:lstStyle/>
        <a:p>
          <a:endParaRPr lang="en-US"/>
        </a:p>
      </dgm:t>
    </dgm:pt>
    <dgm:pt modelId="{11594F88-7881-0B4B-8BDE-36F838CCBA1E}">
      <dgm:prSet/>
      <dgm:spPr/>
      <dgm:t>
        <a:bodyPr/>
        <a:lstStyle/>
        <a:p>
          <a:pPr rtl="0"/>
          <a:r>
            <a:rPr lang="en-US" dirty="0"/>
            <a:t>Controls and regulates duality of these worlds to achieve </a:t>
          </a:r>
          <a:r>
            <a:rPr lang="en-US" b="1" dirty="0"/>
            <a:t>synergistic effect</a:t>
          </a:r>
          <a:endParaRPr lang="en-US" dirty="0"/>
        </a:p>
      </dgm:t>
    </dgm:pt>
    <dgm:pt modelId="{B17BB016-DD8B-6E4E-86C2-26F753E54D03}" type="parTrans" cxnId="{660AD3B5-5B96-7148-9ED6-71B0B92D6797}">
      <dgm:prSet/>
      <dgm:spPr/>
      <dgm:t>
        <a:bodyPr/>
        <a:lstStyle/>
        <a:p>
          <a:endParaRPr lang="en-US"/>
        </a:p>
      </dgm:t>
    </dgm:pt>
    <dgm:pt modelId="{61A3AB77-65BB-D446-953B-19692A2A77AF}" type="sibTrans" cxnId="{660AD3B5-5B96-7148-9ED6-71B0B92D6797}">
      <dgm:prSet/>
      <dgm:spPr/>
      <dgm:t>
        <a:bodyPr/>
        <a:lstStyle/>
        <a:p>
          <a:endParaRPr lang="en-US"/>
        </a:p>
      </dgm:t>
    </dgm:pt>
    <dgm:pt modelId="{03558CD9-4EEC-BF44-A529-B4791CF3E782}">
      <dgm:prSet/>
      <dgm:spPr/>
      <dgm:t>
        <a:bodyPr/>
        <a:lstStyle/>
        <a:p>
          <a:pPr rtl="0"/>
          <a:r>
            <a:rPr lang="en-US" b="1" dirty="0"/>
            <a:t>Requirements</a:t>
          </a:r>
          <a:r>
            <a:rPr lang="en-US" dirty="0"/>
            <a:t> have to fit to current possibilities</a:t>
          </a:r>
        </a:p>
      </dgm:t>
    </dgm:pt>
    <dgm:pt modelId="{1E58637C-027B-C540-9465-487B03901176}" type="parTrans" cxnId="{14C15C45-7785-6E43-99BA-75C07DB07220}">
      <dgm:prSet/>
      <dgm:spPr/>
      <dgm:t>
        <a:bodyPr/>
        <a:lstStyle/>
        <a:p>
          <a:endParaRPr lang="en-US"/>
        </a:p>
      </dgm:t>
    </dgm:pt>
    <dgm:pt modelId="{4F5502D7-AA43-FA4D-A1A9-08667705E45F}" type="sibTrans" cxnId="{14C15C45-7785-6E43-99BA-75C07DB07220}">
      <dgm:prSet/>
      <dgm:spPr/>
      <dgm:t>
        <a:bodyPr/>
        <a:lstStyle/>
        <a:p>
          <a:endParaRPr lang="en-US"/>
        </a:p>
      </dgm:t>
    </dgm:pt>
    <dgm:pt modelId="{4B57E69A-4D41-2E4B-A3C3-54F0BB922FA5}">
      <dgm:prSet/>
      <dgm:spPr/>
      <dgm:t>
        <a:bodyPr/>
        <a:lstStyle/>
        <a:p>
          <a:pPr rtl="0"/>
          <a:r>
            <a:rPr lang="en-US" b="1" dirty="0"/>
            <a:t>Possibilities </a:t>
          </a:r>
          <a:r>
            <a:rPr lang="en-US" dirty="0"/>
            <a:t>have to be developed to be ready to meet requirements of the future</a:t>
          </a:r>
        </a:p>
      </dgm:t>
    </dgm:pt>
    <dgm:pt modelId="{45CDA65B-876D-DA42-89BC-A8CF0D3B5D64}" type="parTrans" cxnId="{1B137F9C-0B54-8A4F-B13D-3140C3A4E87C}">
      <dgm:prSet/>
      <dgm:spPr/>
      <dgm:t>
        <a:bodyPr/>
        <a:lstStyle/>
        <a:p>
          <a:endParaRPr lang="en-US"/>
        </a:p>
      </dgm:t>
    </dgm:pt>
    <dgm:pt modelId="{55FCB43B-2634-AC4F-B62E-756E02F85CA2}" type="sibTrans" cxnId="{1B137F9C-0B54-8A4F-B13D-3140C3A4E87C}">
      <dgm:prSet/>
      <dgm:spPr/>
      <dgm:t>
        <a:bodyPr/>
        <a:lstStyle/>
        <a:p>
          <a:endParaRPr lang="en-US"/>
        </a:p>
      </dgm:t>
    </dgm:pt>
    <dgm:pt modelId="{64204779-54C2-B741-90B8-88188ED07E77}">
      <dgm:prSet/>
      <dgm:spPr/>
      <dgm:t>
        <a:bodyPr/>
        <a:lstStyle/>
        <a:p>
          <a:pPr rtl="0"/>
          <a:r>
            <a:rPr lang="en-US" dirty="0"/>
            <a:t>World of </a:t>
          </a:r>
          <a:r>
            <a:rPr lang="en-US" b="1" dirty="0"/>
            <a:t>requirements </a:t>
          </a:r>
          <a:r>
            <a:rPr lang="en-US" dirty="0"/>
            <a:t>and</a:t>
          </a:r>
        </a:p>
      </dgm:t>
    </dgm:pt>
    <dgm:pt modelId="{20FBBD37-EAFE-2542-9DAD-0EF0CB36154C}" type="parTrans" cxnId="{41DCBDD6-20FD-F34E-A87C-04B685A4202A}">
      <dgm:prSet/>
      <dgm:spPr/>
      <dgm:t>
        <a:bodyPr/>
        <a:lstStyle/>
        <a:p>
          <a:endParaRPr lang="en-US"/>
        </a:p>
      </dgm:t>
    </dgm:pt>
    <dgm:pt modelId="{8A2C7646-B6D7-E849-B521-B0792B10FFBF}" type="sibTrans" cxnId="{41DCBDD6-20FD-F34E-A87C-04B685A4202A}">
      <dgm:prSet/>
      <dgm:spPr/>
      <dgm:t>
        <a:bodyPr/>
        <a:lstStyle/>
        <a:p>
          <a:endParaRPr lang="en-US"/>
        </a:p>
      </dgm:t>
    </dgm:pt>
    <dgm:pt modelId="{ABC6F7AC-566A-B741-B719-FFB87D684B38}">
      <dgm:prSet/>
      <dgm:spPr/>
      <dgm:t>
        <a:bodyPr/>
        <a:lstStyle/>
        <a:p>
          <a:pPr rtl="0"/>
          <a:r>
            <a:rPr lang="en-US" dirty="0"/>
            <a:t>World of </a:t>
          </a:r>
          <a:r>
            <a:rPr lang="en-US" b="1" dirty="0"/>
            <a:t>possibilities</a:t>
          </a:r>
        </a:p>
      </dgm:t>
    </dgm:pt>
    <dgm:pt modelId="{A83E4DC0-9DD7-CC4A-9A1D-5F2DE9F6CF2C}" type="parTrans" cxnId="{C2A36D28-5166-9C44-9FD2-98495035A693}">
      <dgm:prSet/>
      <dgm:spPr/>
      <dgm:t>
        <a:bodyPr/>
        <a:lstStyle/>
        <a:p>
          <a:endParaRPr lang="en-US"/>
        </a:p>
      </dgm:t>
    </dgm:pt>
    <dgm:pt modelId="{28A40054-503B-6B4D-B0CC-DC3C4EA87C91}" type="sibTrans" cxnId="{C2A36D28-5166-9C44-9FD2-98495035A693}">
      <dgm:prSet/>
      <dgm:spPr/>
      <dgm:t>
        <a:bodyPr/>
        <a:lstStyle/>
        <a:p>
          <a:endParaRPr lang="en-US"/>
        </a:p>
      </dgm:t>
    </dgm:pt>
    <dgm:pt modelId="{CA38A10A-2654-0841-94FC-CE602CA4F3E7}">
      <dgm:prSet custT="1">
        <dgm:style>
          <a:lnRef idx="1">
            <a:schemeClr val="accent3"/>
          </a:lnRef>
          <a:fillRef idx="3">
            <a:schemeClr val="accent3"/>
          </a:fillRef>
          <a:effectRef idx="2">
            <a:schemeClr val="accent3"/>
          </a:effectRef>
          <a:fontRef idx="minor">
            <a:schemeClr val="lt1"/>
          </a:fontRef>
        </dgm:style>
      </dgm:prSet>
      <dgm:spPr/>
      <dgm:t>
        <a:bodyPr/>
        <a:lstStyle/>
        <a:p>
          <a:pPr rtl="0"/>
          <a:r>
            <a:rPr lang="en-US" sz="2800" dirty="0"/>
            <a:t>Ultimate goal of </a:t>
          </a:r>
          <a:r>
            <a:rPr lang="en-US" sz="2800" dirty="0" err="1"/>
            <a:t>MbC</a:t>
          </a:r>
          <a:r>
            <a:rPr lang="en-US" sz="2800" dirty="0"/>
            <a:t> is to achieve vitality!</a:t>
          </a:r>
        </a:p>
      </dgm:t>
    </dgm:pt>
    <dgm:pt modelId="{7C083F0E-4A91-B146-BCEF-102E9E88FC7A}" type="parTrans" cxnId="{90528AE8-19DE-C94C-AFE3-FFD17437A043}">
      <dgm:prSet/>
      <dgm:spPr/>
      <dgm:t>
        <a:bodyPr/>
        <a:lstStyle/>
        <a:p>
          <a:endParaRPr lang="en-US"/>
        </a:p>
      </dgm:t>
    </dgm:pt>
    <dgm:pt modelId="{7DC01FA9-F7C1-A244-AB0F-E0D6C59BF99B}" type="sibTrans" cxnId="{90528AE8-19DE-C94C-AFE3-FFD17437A043}">
      <dgm:prSet/>
      <dgm:spPr/>
      <dgm:t>
        <a:bodyPr/>
        <a:lstStyle/>
        <a:p>
          <a:endParaRPr lang="en-US"/>
        </a:p>
      </dgm:t>
    </dgm:pt>
    <dgm:pt modelId="{FF04E367-08A3-5B4E-BA1A-BF70DBF62B7A}" type="pres">
      <dgm:prSet presAssocID="{843C493F-F7A8-7B47-9CDC-8C161321337F}" presName="linear" presStyleCnt="0">
        <dgm:presLayoutVars>
          <dgm:animLvl val="lvl"/>
          <dgm:resizeHandles val="exact"/>
        </dgm:presLayoutVars>
      </dgm:prSet>
      <dgm:spPr/>
    </dgm:pt>
    <dgm:pt modelId="{E69A69CF-CD75-B94A-A0E1-C80CA8D224D5}" type="pres">
      <dgm:prSet presAssocID="{14EB5C54-BDC9-6D4E-A6EA-02B7943CC6D0}" presName="parentText" presStyleLbl="node1" presStyleIdx="0" presStyleCnt="3">
        <dgm:presLayoutVars>
          <dgm:chMax val="0"/>
          <dgm:bulletEnabled val="1"/>
        </dgm:presLayoutVars>
      </dgm:prSet>
      <dgm:spPr/>
    </dgm:pt>
    <dgm:pt modelId="{06BD857B-3C0C-7347-85D8-78584F4031C7}" type="pres">
      <dgm:prSet presAssocID="{14EB5C54-BDC9-6D4E-A6EA-02B7943CC6D0}" presName="childText" presStyleLbl="revTx" presStyleIdx="0" presStyleCnt="2">
        <dgm:presLayoutVars>
          <dgm:bulletEnabled val="1"/>
        </dgm:presLayoutVars>
      </dgm:prSet>
      <dgm:spPr/>
    </dgm:pt>
    <dgm:pt modelId="{95C4253C-1D01-BA4E-A053-827BEB713391}" type="pres">
      <dgm:prSet presAssocID="{11594F88-7881-0B4B-8BDE-36F838CCBA1E}" presName="parentText" presStyleLbl="node1" presStyleIdx="1" presStyleCnt="3">
        <dgm:presLayoutVars>
          <dgm:chMax val="0"/>
          <dgm:bulletEnabled val="1"/>
        </dgm:presLayoutVars>
      </dgm:prSet>
      <dgm:spPr/>
    </dgm:pt>
    <dgm:pt modelId="{68C7FE96-464D-764C-8919-761F1648E939}" type="pres">
      <dgm:prSet presAssocID="{11594F88-7881-0B4B-8BDE-36F838CCBA1E}" presName="childText" presStyleLbl="revTx" presStyleIdx="1" presStyleCnt="2">
        <dgm:presLayoutVars>
          <dgm:bulletEnabled val="1"/>
        </dgm:presLayoutVars>
      </dgm:prSet>
      <dgm:spPr/>
    </dgm:pt>
    <dgm:pt modelId="{EB3B7E20-4ACD-0242-BE1C-0AC14B6C186D}" type="pres">
      <dgm:prSet presAssocID="{CA38A10A-2654-0841-94FC-CE602CA4F3E7}" presName="parentText" presStyleLbl="node1" presStyleIdx="2" presStyleCnt="3">
        <dgm:presLayoutVars>
          <dgm:chMax val="0"/>
          <dgm:bulletEnabled val="1"/>
        </dgm:presLayoutVars>
      </dgm:prSet>
      <dgm:spPr/>
    </dgm:pt>
  </dgm:ptLst>
  <dgm:cxnLst>
    <dgm:cxn modelId="{68DD0D28-2D59-444B-B94E-E6BDF59AB983}" type="presOf" srcId="{ABC6F7AC-566A-B741-B719-FFB87D684B38}" destId="{06BD857B-3C0C-7347-85D8-78584F4031C7}" srcOrd="0" destOrd="1" presId="urn:microsoft.com/office/officeart/2005/8/layout/vList2"/>
    <dgm:cxn modelId="{C2A36D28-5166-9C44-9FD2-98495035A693}" srcId="{14EB5C54-BDC9-6D4E-A6EA-02B7943CC6D0}" destId="{ABC6F7AC-566A-B741-B719-FFB87D684B38}" srcOrd="1" destOrd="0" parTransId="{A83E4DC0-9DD7-CC4A-9A1D-5F2DE9F6CF2C}" sibTransId="{28A40054-503B-6B4D-B0CC-DC3C4EA87C91}"/>
    <dgm:cxn modelId="{08A70038-4D23-433B-95FF-44BAF2DF8263}" type="presOf" srcId="{CA38A10A-2654-0841-94FC-CE602CA4F3E7}" destId="{EB3B7E20-4ACD-0242-BE1C-0AC14B6C186D}" srcOrd="0" destOrd="0" presId="urn:microsoft.com/office/officeart/2005/8/layout/vList2"/>
    <dgm:cxn modelId="{201FC639-9F62-4975-824B-A3C7820C2CE7}" type="presOf" srcId="{03558CD9-4EEC-BF44-A529-B4791CF3E782}" destId="{68C7FE96-464D-764C-8919-761F1648E939}" srcOrd="0" destOrd="0" presId="urn:microsoft.com/office/officeart/2005/8/layout/vList2"/>
    <dgm:cxn modelId="{C2DB8C3A-0EEB-400A-82ED-9466762DB959}" type="presOf" srcId="{4B57E69A-4D41-2E4B-A3C3-54F0BB922FA5}" destId="{68C7FE96-464D-764C-8919-761F1648E939}" srcOrd="0" destOrd="1" presId="urn:microsoft.com/office/officeart/2005/8/layout/vList2"/>
    <dgm:cxn modelId="{14C15C45-7785-6E43-99BA-75C07DB07220}" srcId="{11594F88-7881-0B4B-8BDE-36F838CCBA1E}" destId="{03558CD9-4EEC-BF44-A529-B4791CF3E782}" srcOrd="0" destOrd="0" parTransId="{1E58637C-027B-C540-9465-487B03901176}" sibTransId="{4F5502D7-AA43-FA4D-A1A9-08667705E45F}"/>
    <dgm:cxn modelId="{07457068-DEF4-43A0-8AED-F2DECE09BC36}" type="presOf" srcId="{14EB5C54-BDC9-6D4E-A6EA-02B7943CC6D0}" destId="{E69A69CF-CD75-B94A-A0E1-C80CA8D224D5}" srcOrd="0" destOrd="0" presId="urn:microsoft.com/office/officeart/2005/8/layout/vList2"/>
    <dgm:cxn modelId="{83450B7D-1143-4150-9C8C-06F256E7026D}" type="presOf" srcId="{11594F88-7881-0B4B-8BDE-36F838CCBA1E}" destId="{95C4253C-1D01-BA4E-A053-827BEB713391}" srcOrd="0" destOrd="0" presId="urn:microsoft.com/office/officeart/2005/8/layout/vList2"/>
    <dgm:cxn modelId="{8F8FF380-1D15-41C1-B30C-07F706FB36AB}" type="presOf" srcId="{843C493F-F7A8-7B47-9CDC-8C161321337F}" destId="{FF04E367-08A3-5B4E-BA1A-BF70DBF62B7A}" srcOrd="0" destOrd="0" presId="urn:microsoft.com/office/officeart/2005/8/layout/vList2"/>
    <dgm:cxn modelId="{F862058C-346F-8A4D-9C15-1CDA542BE31F}" srcId="{843C493F-F7A8-7B47-9CDC-8C161321337F}" destId="{14EB5C54-BDC9-6D4E-A6EA-02B7943CC6D0}" srcOrd="0" destOrd="0" parTransId="{22DB6921-9464-A54D-AE0B-E13B3AAD337A}" sibTransId="{E14E3014-15B7-B24E-BED8-76BFF7F55BD5}"/>
    <dgm:cxn modelId="{1B137F9C-0B54-8A4F-B13D-3140C3A4E87C}" srcId="{11594F88-7881-0B4B-8BDE-36F838CCBA1E}" destId="{4B57E69A-4D41-2E4B-A3C3-54F0BB922FA5}" srcOrd="1" destOrd="0" parTransId="{45CDA65B-876D-DA42-89BC-A8CF0D3B5D64}" sibTransId="{55FCB43B-2634-AC4F-B62E-756E02F85CA2}"/>
    <dgm:cxn modelId="{660AD3B5-5B96-7148-9ED6-71B0B92D6797}" srcId="{843C493F-F7A8-7B47-9CDC-8C161321337F}" destId="{11594F88-7881-0B4B-8BDE-36F838CCBA1E}" srcOrd="1" destOrd="0" parTransId="{B17BB016-DD8B-6E4E-86C2-26F753E54D03}" sibTransId="{61A3AB77-65BB-D446-953B-19692A2A77AF}"/>
    <dgm:cxn modelId="{C26C1EC0-F1F4-486D-909E-BBFC125215DE}" type="presOf" srcId="{64204779-54C2-B741-90B8-88188ED07E77}" destId="{06BD857B-3C0C-7347-85D8-78584F4031C7}" srcOrd="0" destOrd="0" presId="urn:microsoft.com/office/officeart/2005/8/layout/vList2"/>
    <dgm:cxn modelId="{41DCBDD6-20FD-F34E-A87C-04B685A4202A}" srcId="{14EB5C54-BDC9-6D4E-A6EA-02B7943CC6D0}" destId="{64204779-54C2-B741-90B8-88188ED07E77}" srcOrd="0" destOrd="0" parTransId="{20FBBD37-EAFE-2542-9DAD-0EF0CB36154C}" sibTransId="{8A2C7646-B6D7-E849-B521-B0792B10FFBF}"/>
    <dgm:cxn modelId="{90528AE8-19DE-C94C-AFE3-FFD17437A043}" srcId="{843C493F-F7A8-7B47-9CDC-8C161321337F}" destId="{CA38A10A-2654-0841-94FC-CE602CA4F3E7}" srcOrd="2" destOrd="0" parTransId="{7C083F0E-4A91-B146-BCEF-102E9E88FC7A}" sibTransId="{7DC01FA9-F7C1-A244-AB0F-E0D6C59BF99B}"/>
    <dgm:cxn modelId="{41B4F024-FBF8-45B4-99C3-2F2FCFC83513}" type="presParOf" srcId="{FF04E367-08A3-5B4E-BA1A-BF70DBF62B7A}" destId="{E69A69CF-CD75-B94A-A0E1-C80CA8D224D5}" srcOrd="0" destOrd="0" presId="urn:microsoft.com/office/officeart/2005/8/layout/vList2"/>
    <dgm:cxn modelId="{80A2A100-93DE-49EF-86AD-2AF6FC09660A}" type="presParOf" srcId="{FF04E367-08A3-5B4E-BA1A-BF70DBF62B7A}" destId="{06BD857B-3C0C-7347-85D8-78584F4031C7}" srcOrd="1" destOrd="0" presId="urn:microsoft.com/office/officeart/2005/8/layout/vList2"/>
    <dgm:cxn modelId="{95497CD7-060C-43BC-9EDF-EDB97A7158CC}" type="presParOf" srcId="{FF04E367-08A3-5B4E-BA1A-BF70DBF62B7A}" destId="{95C4253C-1D01-BA4E-A053-827BEB713391}" srcOrd="2" destOrd="0" presId="urn:microsoft.com/office/officeart/2005/8/layout/vList2"/>
    <dgm:cxn modelId="{16A8286B-AEB9-4B71-A048-2A8DE110F5C4}" type="presParOf" srcId="{FF04E367-08A3-5B4E-BA1A-BF70DBF62B7A}" destId="{68C7FE96-464D-764C-8919-761F1648E939}" srcOrd="3" destOrd="0" presId="urn:microsoft.com/office/officeart/2005/8/layout/vList2"/>
    <dgm:cxn modelId="{AC3D2C73-E086-4672-8D9B-7688056E5A80}" type="presParOf" srcId="{FF04E367-08A3-5B4E-BA1A-BF70DBF62B7A}" destId="{EB3B7E20-4ACD-0242-BE1C-0AC14B6C186D}"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DEE7AA7-5FF5-304F-B91C-1CB401054E7C}" type="doc">
      <dgm:prSet loTypeId="urn:microsoft.com/office/officeart/2005/8/layout/vList3#1" loCatId="list" qsTypeId="urn:microsoft.com/office/officeart/2005/8/quickstyle/simple4" qsCatId="simple" csTypeId="urn:microsoft.com/office/officeart/2005/8/colors/accent1_2" csCatId="accent1" phldr="1"/>
      <dgm:spPr/>
    </dgm:pt>
    <dgm:pt modelId="{2446CD84-8413-2049-9250-A5103EF8A1E2}">
      <dgm:prSet phldrT="[Text]"/>
      <dgm:spPr/>
      <dgm:t>
        <a:bodyPr/>
        <a:lstStyle/>
        <a:p>
          <a:r>
            <a:rPr lang="en-US" dirty="0"/>
            <a:t>Equilibrium</a:t>
          </a:r>
        </a:p>
      </dgm:t>
    </dgm:pt>
    <dgm:pt modelId="{6AACE763-3F35-424C-A5C0-5DEF6891E0A6}" type="parTrans" cxnId="{A6E81FC5-58FA-3242-8F04-7E85C46A405E}">
      <dgm:prSet/>
      <dgm:spPr/>
      <dgm:t>
        <a:bodyPr/>
        <a:lstStyle/>
        <a:p>
          <a:endParaRPr lang="en-US"/>
        </a:p>
      </dgm:t>
    </dgm:pt>
    <dgm:pt modelId="{537AD3B9-9E51-8D48-AC24-CCA37C4F9F2A}" type="sibTrans" cxnId="{A6E81FC5-58FA-3242-8F04-7E85C46A405E}">
      <dgm:prSet/>
      <dgm:spPr/>
      <dgm:t>
        <a:bodyPr/>
        <a:lstStyle/>
        <a:p>
          <a:endParaRPr lang="en-US"/>
        </a:p>
      </dgm:t>
    </dgm:pt>
    <dgm:pt modelId="{F2A0A840-121E-1D42-9451-36DE4F039CEA}">
      <dgm:prSet phldrT="[Text]"/>
      <dgm:spPr/>
      <dgm:t>
        <a:bodyPr/>
        <a:lstStyle/>
        <a:p>
          <a:r>
            <a:rPr lang="en-US" dirty="0"/>
            <a:t>Stability</a:t>
          </a:r>
        </a:p>
      </dgm:t>
    </dgm:pt>
    <dgm:pt modelId="{A25F49E2-668F-0441-BC10-6E3F5A676DEB}" type="parTrans" cxnId="{D22959AD-864C-1E4B-B68A-96805BF53811}">
      <dgm:prSet/>
      <dgm:spPr/>
      <dgm:t>
        <a:bodyPr/>
        <a:lstStyle/>
        <a:p>
          <a:endParaRPr lang="en-US"/>
        </a:p>
      </dgm:t>
    </dgm:pt>
    <dgm:pt modelId="{3BE4F969-11CA-2D47-A3E9-9512875669A2}" type="sibTrans" cxnId="{D22959AD-864C-1E4B-B68A-96805BF53811}">
      <dgm:prSet/>
      <dgm:spPr/>
      <dgm:t>
        <a:bodyPr/>
        <a:lstStyle/>
        <a:p>
          <a:endParaRPr lang="en-US"/>
        </a:p>
      </dgm:t>
    </dgm:pt>
    <dgm:pt modelId="{665350BD-873F-C84E-9BB3-99CCE6442DF3}">
      <dgm:prSet phldrT="[Text]"/>
      <dgm:spPr/>
      <dgm:t>
        <a:bodyPr/>
        <a:lstStyle/>
        <a:p>
          <a:r>
            <a:rPr lang="en-US" dirty="0"/>
            <a:t>Crisis</a:t>
          </a:r>
        </a:p>
      </dgm:t>
    </dgm:pt>
    <dgm:pt modelId="{FC8F272F-FAB2-7044-9467-2822E3C123E2}" type="sibTrans" cxnId="{9C5DA9D9-DA39-B949-BDBB-DAD11E0D4DFB}">
      <dgm:prSet/>
      <dgm:spPr/>
      <dgm:t>
        <a:bodyPr/>
        <a:lstStyle/>
        <a:p>
          <a:endParaRPr lang="en-US"/>
        </a:p>
      </dgm:t>
    </dgm:pt>
    <dgm:pt modelId="{974848B8-57E1-5C4B-A9AB-D3D13915B1A9}" type="parTrans" cxnId="{9C5DA9D9-DA39-B949-BDBB-DAD11E0D4DFB}">
      <dgm:prSet/>
      <dgm:spPr/>
      <dgm:t>
        <a:bodyPr/>
        <a:lstStyle/>
        <a:p>
          <a:endParaRPr lang="en-US"/>
        </a:p>
      </dgm:t>
    </dgm:pt>
    <dgm:pt modelId="{94F8EEBF-09F0-484D-8BF3-3FEAA79B3C8C}" type="pres">
      <dgm:prSet presAssocID="{8DEE7AA7-5FF5-304F-B91C-1CB401054E7C}" presName="linearFlow" presStyleCnt="0">
        <dgm:presLayoutVars>
          <dgm:dir/>
          <dgm:resizeHandles val="exact"/>
        </dgm:presLayoutVars>
      </dgm:prSet>
      <dgm:spPr/>
    </dgm:pt>
    <dgm:pt modelId="{61AFACBD-C394-8B4E-9404-62B3093CD63E}" type="pres">
      <dgm:prSet presAssocID="{665350BD-873F-C84E-9BB3-99CCE6442DF3}" presName="composite" presStyleCnt="0"/>
      <dgm:spPr/>
    </dgm:pt>
    <dgm:pt modelId="{022376C0-7230-F643-8D08-005267D1FDE9}" type="pres">
      <dgm:prSet presAssocID="{665350BD-873F-C84E-9BB3-99CCE6442DF3}" presName="imgShp" presStyleLbl="fgImgPlace1" presStyleIdx="0" presStyleCnt="3">
        <dgm:style>
          <a:lnRef idx="0">
            <a:schemeClr val="accent2"/>
          </a:lnRef>
          <a:fillRef idx="3">
            <a:schemeClr val="accent2"/>
          </a:fillRef>
          <a:effectRef idx="3">
            <a:schemeClr val="accent2"/>
          </a:effectRef>
          <a:fontRef idx="minor">
            <a:schemeClr val="lt1"/>
          </a:fontRef>
        </dgm:style>
      </dgm:prSet>
      <dgm:spPr/>
    </dgm:pt>
    <dgm:pt modelId="{D867C73F-9100-6E4D-BE2E-59848DDAA795}" type="pres">
      <dgm:prSet presAssocID="{665350BD-873F-C84E-9BB3-99CCE6442DF3}" presName="txShp" presStyleLbl="node1" presStyleIdx="0" presStyleCnt="3">
        <dgm:presLayoutVars>
          <dgm:bulletEnabled val="1"/>
        </dgm:presLayoutVars>
      </dgm:prSet>
      <dgm:spPr/>
    </dgm:pt>
    <dgm:pt modelId="{5A2C1E8E-AC82-874D-BDAB-85E8FFD7674F}" type="pres">
      <dgm:prSet presAssocID="{FC8F272F-FAB2-7044-9467-2822E3C123E2}" presName="spacing" presStyleCnt="0"/>
      <dgm:spPr/>
    </dgm:pt>
    <dgm:pt modelId="{EEF90EC8-4C1C-E74F-BD9B-8DE5F5649E47}" type="pres">
      <dgm:prSet presAssocID="{2446CD84-8413-2049-9250-A5103EF8A1E2}" presName="composite" presStyleCnt="0"/>
      <dgm:spPr/>
    </dgm:pt>
    <dgm:pt modelId="{6800E8AB-1276-4544-8529-0A5F951B2359}" type="pres">
      <dgm:prSet presAssocID="{2446CD84-8413-2049-9250-A5103EF8A1E2}" presName="imgShp" presStyleLbl="fgImgPlace1" presStyleIdx="1" presStyleCnt="3">
        <dgm:style>
          <a:lnRef idx="0">
            <a:schemeClr val="accent3"/>
          </a:lnRef>
          <a:fillRef idx="3">
            <a:schemeClr val="accent3"/>
          </a:fillRef>
          <a:effectRef idx="3">
            <a:schemeClr val="accent3"/>
          </a:effectRef>
          <a:fontRef idx="minor">
            <a:schemeClr val="lt1"/>
          </a:fontRef>
        </dgm:style>
      </dgm:prSet>
      <dgm:spPr>
        <a:gradFill rotWithShape="0">
          <a:gsLst>
            <a:gs pos="0">
              <a:srgbClr val="DC9700"/>
            </a:gs>
            <a:gs pos="50000">
              <a:srgbClr val="F5A702"/>
            </a:gs>
            <a:gs pos="100000">
              <a:srgbClr val="FFC105"/>
            </a:gs>
          </a:gsLst>
        </a:gradFill>
      </dgm:spPr>
    </dgm:pt>
    <dgm:pt modelId="{758AD723-B4CA-294F-AB5F-5DFCB4447D08}" type="pres">
      <dgm:prSet presAssocID="{2446CD84-8413-2049-9250-A5103EF8A1E2}" presName="txShp" presStyleLbl="node1" presStyleIdx="1" presStyleCnt="3">
        <dgm:presLayoutVars>
          <dgm:bulletEnabled val="1"/>
        </dgm:presLayoutVars>
      </dgm:prSet>
      <dgm:spPr/>
    </dgm:pt>
    <dgm:pt modelId="{132CE545-6447-764C-A75F-70E9EB5E1638}" type="pres">
      <dgm:prSet presAssocID="{537AD3B9-9E51-8D48-AC24-CCA37C4F9F2A}" presName="spacing" presStyleCnt="0"/>
      <dgm:spPr/>
    </dgm:pt>
    <dgm:pt modelId="{8FC98733-EDCB-9F44-8C6B-81778A6DCA87}" type="pres">
      <dgm:prSet presAssocID="{F2A0A840-121E-1D42-9451-36DE4F039CEA}" presName="composite" presStyleCnt="0"/>
      <dgm:spPr/>
    </dgm:pt>
    <dgm:pt modelId="{25BC3232-B94F-2544-B5CD-97B373D39BA7}" type="pres">
      <dgm:prSet presAssocID="{F2A0A840-121E-1D42-9451-36DE4F039CEA}" presName="imgShp" presStyleLbl="fgImgPlace1" presStyleIdx="2" presStyleCnt="3">
        <dgm:style>
          <a:lnRef idx="0">
            <a:schemeClr val="accent2"/>
          </a:lnRef>
          <a:fillRef idx="3">
            <a:schemeClr val="accent2"/>
          </a:fillRef>
          <a:effectRef idx="3">
            <a:schemeClr val="accent2"/>
          </a:effectRef>
          <a:fontRef idx="minor">
            <a:schemeClr val="lt1"/>
          </a:fontRef>
        </dgm:style>
      </dgm:prSet>
      <dgm:spPr>
        <a:gradFill rotWithShape="0">
          <a:gsLst>
            <a:gs pos="0">
              <a:srgbClr val="2C7D1D"/>
            </a:gs>
            <a:gs pos="50000">
              <a:srgbClr val="80D970"/>
            </a:gs>
            <a:gs pos="100000">
              <a:srgbClr val="A7FF88"/>
            </a:gs>
          </a:gsLst>
        </a:gradFill>
      </dgm:spPr>
    </dgm:pt>
    <dgm:pt modelId="{EF389E41-12F2-0D46-A50A-BDD8C0371D3A}" type="pres">
      <dgm:prSet presAssocID="{F2A0A840-121E-1D42-9451-36DE4F039CEA}" presName="txShp" presStyleLbl="node1" presStyleIdx="2" presStyleCnt="3">
        <dgm:presLayoutVars>
          <dgm:bulletEnabled val="1"/>
        </dgm:presLayoutVars>
      </dgm:prSet>
      <dgm:spPr/>
    </dgm:pt>
  </dgm:ptLst>
  <dgm:cxnLst>
    <dgm:cxn modelId="{CE81F971-20D1-493B-B3BE-24DCCFB296FE}" type="presOf" srcId="{F2A0A840-121E-1D42-9451-36DE4F039CEA}" destId="{EF389E41-12F2-0D46-A50A-BDD8C0371D3A}" srcOrd="0" destOrd="0" presId="urn:microsoft.com/office/officeart/2005/8/layout/vList3#1"/>
    <dgm:cxn modelId="{D6A5888F-6956-4E46-9758-3FD9EBAB6085}" type="presOf" srcId="{2446CD84-8413-2049-9250-A5103EF8A1E2}" destId="{758AD723-B4CA-294F-AB5F-5DFCB4447D08}" srcOrd="0" destOrd="0" presId="urn:microsoft.com/office/officeart/2005/8/layout/vList3#1"/>
    <dgm:cxn modelId="{D22959AD-864C-1E4B-B68A-96805BF53811}" srcId="{8DEE7AA7-5FF5-304F-B91C-1CB401054E7C}" destId="{F2A0A840-121E-1D42-9451-36DE4F039CEA}" srcOrd="2" destOrd="0" parTransId="{A25F49E2-668F-0441-BC10-6E3F5A676DEB}" sibTransId="{3BE4F969-11CA-2D47-A3E9-9512875669A2}"/>
    <dgm:cxn modelId="{A6E81FC5-58FA-3242-8F04-7E85C46A405E}" srcId="{8DEE7AA7-5FF5-304F-B91C-1CB401054E7C}" destId="{2446CD84-8413-2049-9250-A5103EF8A1E2}" srcOrd="1" destOrd="0" parTransId="{6AACE763-3F35-424C-A5C0-5DEF6891E0A6}" sibTransId="{537AD3B9-9E51-8D48-AC24-CCA37C4F9F2A}"/>
    <dgm:cxn modelId="{1290BBCA-82AD-4E6C-9F8A-865AB8609AC0}" type="presOf" srcId="{8DEE7AA7-5FF5-304F-B91C-1CB401054E7C}" destId="{94F8EEBF-09F0-484D-8BF3-3FEAA79B3C8C}" srcOrd="0" destOrd="0" presId="urn:microsoft.com/office/officeart/2005/8/layout/vList3#1"/>
    <dgm:cxn modelId="{9C5DA9D9-DA39-B949-BDBB-DAD11E0D4DFB}" srcId="{8DEE7AA7-5FF5-304F-B91C-1CB401054E7C}" destId="{665350BD-873F-C84E-9BB3-99CCE6442DF3}" srcOrd="0" destOrd="0" parTransId="{974848B8-57E1-5C4B-A9AB-D3D13915B1A9}" sibTransId="{FC8F272F-FAB2-7044-9467-2822E3C123E2}"/>
    <dgm:cxn modelId="{4ACE51F9-AD9F-42BC-9DA8-EC92824552CD}" type="presOf" srcId="{665350BD-873F-C84E-9BB3-99CCE6442DF3}" destId="{D867C73F-9100-6E4D-BE2E-59848DDAA795}" srcOrd="0" destOrd="0" presId="urn:microsoft.com/office/officeart/2005/8/layout/vList3#1"/>
    <dgm:cxn modelId="{1CA515E7-A707-4C93-800A-00A58F25AB79}" type="presParOf" srcId="{94F8EEBF-09F0-484D-8BF3-3FEAA79B3C8C}" destId="{61AFACBD-C394-8B4E-9404-62B3093CD63E}" srcOrd="0" destOrd="0" presId="urn:microsoft.com/office/officeart/2005/8/layout/vList3#1"/>
    <dgm:cxn modelId="{28767F42-F81B-47C3-BA3C-F491E6F6CA9F}" type="presParOf" srcId="{61AFACBD-C394-8B4E-9404-62B3093CD63E}" destId="{022376C0-7230-F643-8D08-005267D1FDE9}" srcOrd="0" destOrd="0" presId="urn:microsoft.com/office/officeart/2005/8/layout/vList3#1"/>
    <dgm:cxn modelId="{8264D1A7-C9BC-4D41-AF30-F7D75D9625DB}" type="presParOf" srcId="{61AFACBD-C394-8B4E-9404-62B3093CD63E}" destId="{D867C73F-9100-6E4D-BE2E-59848DDAA795}" srcOrd="1" destOrd="0" presId="urn:microsoft.com/office/officeart/2005/8/layout/vList3#1"/>
    <dgm:cxn modelId="{8EE8B624-B225-433D-A639-D580C8F71186}" type="presParOf" srcId="{94F8EEBF-09F0-484D-8BF3-3FEAA79B3C8C}" destId="{5A2C1E8E-AC82-874D-BDAB-85E8FFD7674F}" srcOrd="1" destOrd="0" presId="urn:microsoft.com/office/officeart/2005/8/layout/vList3#1"/>
    <dgm:cxn modelId="{5E467B4B-9513-4CC6-B852-3566B8B48CDA}" type="presParOf" srcId="{94F8EEBF-09F0-484D-8BF3-3FEAA79B3C8C}" destId="{EEF90EC8-4C1C-E74F-BD9B-8DE5F5649E47}" srcOrd="2" destOrd="0" presId="urn:microsoft.com/office/officeart/2005/8/layout/vList3#1"/>
    <dgm:cxn modelId="{42FD37AF-A917-4668-AC77-F81C2030904E}" type="presParOf" srcId="{EEF90EC8-4C1C-E74F-BD9B-8DE5F5649E47}" destId="{6800E8AB-1276-4544-8529-0A5F951B2359}" srcOrd="0" destOrd="0" presId="urn:microsoft.com/office/officeart/2005/8/layout/vList3#1"/>
    <dgm:cxn modelId="{512EFF4D-9AD0-4985-8C15-CEA5C25BE571}" type="presParOf" srcId="{EEF90EC8-4C1C-E74F-BD9B-8DE5F5649E47}" destId="{758AD723-B4CA-294F-AB5F-5DFCB4447D08}" srcOrd="1" destOrd="0" presId="urn:microsoft.com/office/officeart/2005/8/layout/vList3#1"/>
    <dgm:cxn modelId="{F1DDE2C2-5F2E-4AFF-9798-CE54C9CF468A}" type="presParOf" srcId="{94F8EEBF-09F0-484D-8BF3-3FEAA79B3C8C}" destId="{132CE545-6447-764C-A75F-70E9EB5E1638}" srcOrd="3" destOrd="0" presId="urn:microsoft.com/office/officeart/2005/8/layout/vList3#1"/>
    <dgm:cxn modelId="{C90DEA40-9503-4F95-AF66-8809F80D1C28}" type="presParOf" srcId="{94F8EEBF-09F0-484D-8BF3-3FEAA79B3C8C}" destId="{8FC98733-EDCB-9F44-8C6B-81778A6DCA87}" srcOrd="4" destOrd="0" presId="urn:microsoft.com/office/officeart/2005/8/layout/vList3#1"/>
    <dgm:cxn modelId="{A5072782-B7CB-48D9-9D17-ADEBBD44FDBD}" type="presParOf" srcId="{8FC98733-EDCB-9F44-8C6B-81778A6DCA87}" destId="{25BC3232-B94F-2544-B5CD-97B373D39BA7}" srcOrd="0" destOrd="0" presId="urn:microsoft.com/office/officeart/2005/8/layout/vList3#1"/>
    <dgm:cxn modelId="{986C852E-9FFD-47BB-9AAB-70E1A7475642}" type="presParOf" srcId="{8FC98733-EDCB-9F44-8C6B-81778A6DCA87}" destId="{EF389E41-12F2-0D46-A50A-BDD8C0371D3A}" srcOrd="1" destOrd="0" presId="urn:microsoft.com/office/officeart/2005/8/layout/vList3#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7432B1F-35C9-A341-81DE-9CA836F27C6E}" type="doc">
      <dgm:prSet loTypeId="urn:microsoft.com/office/officeart/2005/8/layout/chevron1" loCatId="process" qsTypeId="urn:microsoft.com/office/officeart/2005/8/quickstyle/simple4" qsCatId="simple" csTypeId="urn:microsoft.com/office/officeart/2005/8/colors/accent1_2" csCatId="accent1" phldr="1"/>
      <dgm:spPr/>
      <dgm:t>
        <a:bodyPr/>
        <a:lstStyle/>
        <a:p>
          <a:endParaRPr lang="en-US"/>
        </a:p>
      </dgm:t>
    </dgm:pt>
    <dgm:pt modelId="{A28B1C08-FDEE-5A48-A8B6-CE985601BA76}">
      <dgm:prSet phldrT="[Text]"/>
      <dgm:spPr/>
      <dgm:t>
        <a:bodyPr/>
        <a:lstStyle/>
        <a:p>
          <a:r>
            <a:rPr lang="en-US" dirty="0"/>
            <a:t>Competence</a:t>
          </a:r>
        </a:p>
      </dgm:t>
    </dgm:pt>
    <dgm:pt modelId="{2CA0FD27-BBB3-6940-8199-1CEE5794AF39}" type="parTrans" cxnId="{B95F2AB8-6898-7E48-B5E7-57899D65AEE3}">
      <dgm:prSet/>
      <dgm:spPr/>
      <dgm:t>
        <a:bodyPr/>
        <a:lstStyle/>
        <a:p>
          <a:endParaRPr lang="en-US"/>
        </a:p>
      </dgm:t>
    </dgm:pt>
    <dgm:pt modelId="{34013ACB-B59F-504A-ADA3-9B218F518A2C}" type="sibTrans" cxnId="{B95F2AB8-6898-7E48-B5E7-57899D65AEE3}">
      <dgm:prSet/>
      <dgm:spPr/>
      <dgm:t>
        <a:bodyPr/>
        <a:lstStyle/>
        <a:p>
          <a:endParaRPr lang="en-US"/>
        </a:p>
      </dgm:t>
    </dgm:pt>
    <dgm:pt modelId="{CAA7962C-81FD-AD4A-A240-40DB600CFFA6}">
      <dgm:prSet phldrT="[Text]"/>
      <dgm:spPr/>
      <dgm:t>
        <a:bodyPr/>
        <a:lstStyle/>
        <a:p>
          <a:r>
            <a:rPr lang="en-US" dirty="0"/>
            <a:t>Task</a:t>
          </a:r>
        </a:p>
      </dgm:t>
    </dgm:pt>
    <dgm:pt modelId="{89A2535D-528E-A141-A076-347F8E8CD3CC}" type="parTrans" cxnId="{A9F6B688-80C9-9142-8CD8-02E07C5D3E8F}">
      <dgm:prSet/>
      <dgm:spPr/>
      <dgm:t>
        <a:bodyPr/>
        <a:lstStyle/>
        <a:p>
          <a:endParaRPr lang="en-US"/>
        </a:p>
      </dgm:t>
    </dgm:pt>
    <dgm:pt modelId="{B4D11C21-8C29-9F42-AD08-F11B847B4744}" type="sibTrans" cxnId="{A9F6B688-80C9-9142-8CD8-02E07C5D3E8F}">
      <dgm:prSet/>
      <dgm:spPr/>
      <dgm:t>
        <a:bodyPr/>
        <a:lstStyle/>
        <a:p>
          <a:endParaRPr lang="en-US"/>
        </a:p>
      </dgm:t>
    </dgm:pt>
    <dgm:pt modelId="{09BD57EE-E505-F04B-97ED-5DFE589B5D6B}">
      <dgm:prSet phldrT="[Text]"/>
      <dgm:spPr/>
      <dgm:t>
        <a:bodyPr/>
        <a:lstStyle/>
        <a:p>
          <a:r>
            <a:rPr lang="en-US" dirty="0"/>
            <a:t>Goal</a:t>
          </a:r>
        </a:p>
      </dgm:t>
    </dgm:pt>
    <dgm:pt modelId="{3F53D510-59A5-CE45-B2D8-7D79108125C0}" type="parTrans" cxnId="{E020CD67-3015-E346-8E7A-E2862345FF58}">
      <dgm:prSet/>
      <dgm:spPr/>
      <dgm:t>
        <a:bodyPr/>
        <a:lstStyle/>
        <a:p>
          <a:endParaRPr lang="en-US"/>
        </a:p>
      </dgm:t>
    </dgm:pt>
    <dgm:pt modelId="{490B5C05-F2DE-9B4B-81BF-A140E54A447E}" type="sibTrans" cxnId="{E020CD67-3015-E346-8E7A-E2862345FF58}">
      <dgm:prSet/>
      <dgm:spPr/>
      <dgm:t>
        <a:bodyPr/>
        <a:lstStyle/>
        <a:p>
          <a:endParaRPr lang="en-US"/>
        </a:p>
      </dgm:t>
    </dgm:pt>
    <dgm:pt modelId="{B3F06E68-5E58-2642-9AE7-F3ED5F1BCCA0}" type="pres">
      <dgm:prSet presAssocID="{D7432B1F-35C9-A341-81DE-9CA836F27C6E}" presName="Name0" presStyleCnt="0">
        <dgm:presLayoutVars>
          <dgm:dir/>
          <dgm:animLvl val="lvl"/>
          <dgm:resizeHandles val="exact"/>
        </dgm:presLayoutVars>
      </dgm:prSet>
      <dgm:spPr/>
    </dgm:pt>
    <dgm:pt modelId="{07505BD2-5CDD-2D4E-8274-1919301EA106}" type="pres">
      <dgm:prSet presAssocID="{A28B1C08-FDEE-5A48-A8B6-CE985601BA76}" presName="parTxOnly" presStyleLbl="node1" presStyleIdx="0" presStyleCnt="3">
        <dgm:presLayoutVars>
          <dgm:chMax val="0"/>
          <dgm:chPref val="0"/>
          <dgm:bulletEnabled val="1"/>
        </dgm:presLayoutVars>
      </dgm:prSet>
      <dgm:spPr/>
    </dgm:pt>
    <dgm:pt modelId="{3B8CCF4F-F92A-C54C-824F-CDB21FA8F3A6}" type="pres">
      <dgm:prSet presAssocID="{34013ACB-B59F-504A-ADA3-9B218F518A2C}" presName="parTxOnlySpace" presStyleCnt="0"/>
      <dgm:spPr/>
    </dgm:pt>
    <dgm:pt modelId="{7542AADC-287F-FB49-BBBF-5B92F9E29735}" type="pres">
      <dgm:prSet presAssocID="{CAA7962C-81FD-AD4A-A240-40DB600CFFA6}" presName="parTxOnly" presStyleLbl="node1" presStyleIdx="1" presStyleCnt="3">
        <dgm:presLayoutVars>
          <dgm:chMax val="0"/>
          <dgm:chPref val="0"/>
          <dgm:bulletEnabled val="1"/>
        </dgm:presLayoutVars>
      </dgm:prSet>
      <dgm:spPr/>
    </dgm:pt>
    <dgm:pt modelId="{C0564FC4-795D-FE48-BBFF-91FC42EAE7C3}" type="pres">
      <dgm:prSet presAssocID="{B4D11C21-8C29-9F42-AD08-F11B847B4744}" presName="parTxOnlySpace" presStyleCnt="0"/>
      <dgm:spPr/>
    </dgm:pt>
    <dgm:pt modelId="{2D8387FA-F7F8-264F-B188-0AADC4E33CF1}" type="pres">
      <dgm:prSet presAssocID="{09BD57EE-E505-F04B-97ED-5DFE589B5D6B}" presName="parTxOnly" presStyleLbl="node1" presStyleIdx="2" presStyleCnt="3">
        <dgm:presLayoutVars>
          <dgm:chMax val="0"/>
          <dgm:chPref val="0"/>
          <dgm:bulletEnabled val="1"/>
        </dgm:presLayoutVars>
      </dgm:prSet>
      <dgm:spPr/>
    </dgm:pt>
  </dgm:ptLst>
  <dgm:cxnLst>
    <dgm:cxn modelId="{C3F00109-B61A-4812-9CF6-5EE28B9AEF5F}" type="presOf" srcId="{D7432B1F-35C9-A341-81DE-9CA836F27C6E}" destId="{B3F06E68-5E58-2642-9AE7-F3ED5F1BCCA0}" srcOrd="0" destOrd="0" presId="urn:microsoft.com/office/officeart/2005/8/layout/chevron1"/>
    <dgm:cxn modelId="{808A140D-9260-43DD-85E5-A9ADF69A2970}" type="presOf" srcId="{CAA7962C-81FD-AD4A-A240-40DB600CFFA6}" destId="{7542AADC-287F-FB49-BBBF-5B92F9E29735}" srcOrd="0" destOrd="0" presId="urn:microsoft.com/office/officeart/2005/8/layout/chevron1"/>
    <dgm:cxn modelId="{A5474917-94A8-47E0-B95D-3F7ED3967FC9}" type="presOf" srcId="{A28B1C08-FDEE-5A48-A8B6-CE985601BA76}" destId="{07505BD2-5CDD-2D4E-8274-1919301EA106}" srcOrd="0" destOrd="0" presId="urn:microsoft.com/office/officeart/2005/8/layout/chevron1"/>
    <dgm:cxn modelId="{E020CD67-3015-E346-8E7A-E2862345FF58}" srcId="{D7432B1F-35C9-A341-81DE-9CA836F27C6E}" destId="{09BD57EE-E505-F04B-97ED-5DFE589B5D6B}" srcOrd="2" destOrd="0" parTransId="{3F53D510-59A5-CE45-B2D8-7D79108125C0}" sibTransId="{490B5C05-F2DE-9B4B-81BF-A140E54A447E}"/>
    <dgm:cxn modelId="{A9F6B688-80C9-9142-8CD8-02E07C5D3E8F}" srcId="{D7432B1F-35C9-A341-81DE-9CA836F27C6E}" destId="{CAA7962C-81FD-AD4A-A240-40DB600CFFA6}" srcOrd="1" destOrd="0" parTransId="{89A2535D-528E-A141-A076-347F8E8CD3CC}" sibTransId="{B4D11C21-8C29-9F42-AD08-F11B847B4744}"/>
    <dgm:cxn modelId="{7B9A219A-A5AB-4CE1-A0E7-13228070C910}" type="presOf" srcId="{09BD57EE-E505-F04B-97ED-5DFE589B5D6B}" destId="{2D8387FA-F7F8-264F-B188-0AADC4E33CF1}" srcOrd="0" destOrd="0" presId="urn:microsoft.com/office/officeart/2005/8/layout/chevron1"/>
    <dgm:cxn modelId="{B95F2AB8-6898-7E48-B5E7-57899D65AEE3}" srcId="{D7432B1F-35C9-A341-81DE-9CA836F27C6E}" destId="{A28B1C08-FDEE-5A48-A8B6-CE985601BA76}" srcOrd="0" destOrd="0" parTransId="{2CA0FD27-BBB3-6940-8199-1CEE5794AF39}" sibTransId="{34013ACB-B59F-504A-ADA3-9B218F518A2C}"/>
    <dgm:cxn modelId="{05761550-811B-4A96-B9A2-BD610D6E837C}" type="presParOf" srcId="{B3F06E68-5E58-2642-9AE7-F3ED5F1BCCA0}" destId="{07505BD2-5CDD-2D4E-8274-1919301EA106}" srcOrd="0" destOrd="0" presId="urn:microsoft.com/office/officeart/2005/8/layout/chevron1"/>
    <dgm:cxn modelId="{921A172D-0B0F-4201-A752-CBB1D5ACA8D9}" type="presParOf" srcId="{B3F06E68-5E58-2642-9AE7-F3ED5F1BCCA0}" destId="{3B8CCF4F-F92A-C54C-824F-CDB21FA8F3A6}" srcOrd="1" destOrd="0" presId="urn:microsoft.com/office/officeart/2005/8/layout/chevron1"/>
    <dgm:cxn modelId="{1C3452CB-21D2-413D-8107-171C63AE1AD2}" type="presParOf" srcId="{B3F06E68-5E58-2642-9AE7-F3ED5F1BCCA0}" destId="{7542AADC-287F-FB49-BBBF-5B92F9E29735}" srcOrd="2" destOrd="0" presId="urn:microsoft.com/office/officeart/2005/8/layout/chevron1"/>
    <dgm:cxn modelId="{F4641522-74BF-42E9-830B-503F9E7F26B8}" type="presParOf" srcId="{B3F06E68-5E58-2642-9AE7-F3ED5F1BCCA0}" destId="{C0564FC4-795D-FE48-BBFF-91FC42EAE7C3}" srcOrd="3" destOrd="0" presId="urn:microsoft.com/office/officeart/2005/8/layout/chevron1"/>
    <dgm:cxn modelId="{67862DFE-A8A9-413C-A2AD-89FE9B6BB8EF}" type="presParOf" srcId="{B3F06E68-5E58-2642-9AE7-F3ED5F1BCCA0}" destId="{2D8387FA-F7F8-264F-B188-0AADC4E33CF1}"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47A1F4B-4121-C94A-83D4-9BCBA0BC5105}"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1F616958-9C59-0B4F-9F59-6185D241F057}">
      <dgm:prSet/>
      <dgm:spPr/>
      <dgm:t>
        <a:bodyPr/>
        <a:lstStyle/>
        <a:p>
          <a:pPr rtl="0"/>
          <a:r>
            <a:rPr lang="en-US" dirty="0"/>
            <a:t>Why are there companies with more than 1 person?</a:t>
          </a:r>
        </a:p>
      </dgm:t>
    </dgm:pt>
    <dgm:pt modelId="{707F266C-8A3C-244F-BE11-E7533C29E681}" type="parTrans" cxnId="{C78F1CF1-627B-574A-A353-6CB72216C195}">
      <dgm:prSet/>
      <dgm:spPr/>
      <dgm:t>
        <a:bodyPr/>
        <a:lstStyle/>
        <a:p>
          <a:endParaRPr lang="en-US"/>
        </a:p>
      </dgm:t>
    </dgm:pt>
    <dgm:pt modelId="{C885382F-5092-5040-AD92-3A434C644CBA}" type="sibTrans" cxnId="{C78F1CF1-627B-574A-A353-6CB72216C195}">
      <dgm:prSet/>
      <dgm:spPr/>
      <dgm:t>
        <a:bodyPr/>
        <a:lstStyle/>
        <a:p>
          <a:endParaRPr lang="en-US"/>
        </a:p>
      </dgm:t>
    </dgm:pt>
    <dgm:pt modelId="{C86CC15D-79AF-1643-8CDA-D6736E3A003C}">
      <dgm:prSet>
        <dgm:style>
          <a:lnRef idx="1">
            <a:schemeClr val="accent3"/>
          </a:lnRef>
          <a:fillRef idx="3">
            <a:schemeClr val="accent3"/>
          </a:fillRef>
          <a:effectRef idx="2">
            <a:schemeClr val="accent3"/>
          </a:effectRef>
          <a:fontRef idx="minor">
            <a:schemeClr val="lt1"/>
          </a:fontRef>
        </dgm:style>
      </dgm:prSet>
      <dgm:spPr>
        <a:gradFill rotWithShape="0">
          <a:gsLst>
            <a:gs pos="0">
              <a:srgbClr val="DC9700"/>
            </a:gs>
            <a:gs pos="50000">
              <a:srgbClr val="F5A702"/>
            </a:gs>
            <a:gs pos="70000">
              <a:srgbClr val="F5A702"/>
            </a:gs>
            <a:gs pos="100000">
              <a:srgbClr val="FFC105"/>
            </a:gs>
          </a:gsLst>
        </a:gradFill>
      </dgm:spPr>
      <dgm:t>
        <a:bodyPr/>
        <a:lstStyle/>
        <a:p>
          <a:pPr rtl="0"/>
          <a:r>
            <a:rPr lang="en-US" dirty="0"/>
            <a:t>Success and vitality of a company is tightly connected with nature of relationships inside that company!</a:t>
          </a:r>
        </a:p>
      </dgm:t>
    </dgm:pt>
    <dgm:pt modelId="{BEF8D48B-6288-8B4F-8B6E-354A9DE0C4B4}" type="parTrans" cxnId="{AFCC4669-238D-0D42-9C4D-507E50DFE7A3}">
      <dgm:prSet/>
      <dgm:spPr/>
      <dgm:t>
        <a:bodyPr/>
        <a:lstStyle/>
        <a:p>
          <a:endParaRPr lang="en-US"/>
        </a:p>
      </dgm:t>
    </dgm:pt>
    <dgm:pt modelId="{415B0E76-842E-924B-B83F-3CAF0218F182}" type="sibTrans" cxnId="{AFCC4669-238D-0D42-9C4D-507E50DFE7A3}">
      <dgm:prSet/>
      <dgm:spPr/>
      <dgm:t>
        <a:bodyPr/>
        <a:lstStyle/>
        <a:p>
          <a:endParaRPr lang="en-US"/>
        </a:p>
      </dgm:t>
    </dgm:pt>
    <dgm:pt modelId="{01E18C0D-D3C5-CA4A-B700-114660BAA226}">
      <dgm:prSet/>
      <dgm:spPr/>
      <dgm:t>
        <a:bodyPr/>
        <a:lstStyle/>
        <a:p>
          <a:pPr rtl="0"/>
          <a:endParaRPr lang="en-US" dirty="0"/>
        </a:p>
      </dgm:t>
    </dgm:pt>
    <dgm:pt modelId="{72166E4A-78B9-2749-A4C7-6B44D822E829}" type="parTrans" cxnId="{3522D9AB-ADDD-E845-BD12-0733A43946FA}">
      <dgm:prSet/>
      <dgm:spPr/>
      <dgm:t>
        <a:bodyPr/>
        <a:lstStyle/>
        <a:p>
          <a:endParaRPr lang="en-US"/>
        </a:p>
      </dgm:t>
    </dgm:pt>
    <dgm:pt modelId="{4D22A5F9-15CE-D446-AE25-1D071615B9DB}" type="sibTrans" cxnId="{3522D9AB-ADDD-E845-BD12-0733A43946FA}">
      <dgm:prSet/>
      <dgm:spPr/>
      <dgm:t>
        <a:bodyPr/>
        <a:lstStyle/>
        <a:p>
          <a:endParaRPr lang="en-US"/>
        </a:p>
      </dgm:t>
    </dgm:pt>
    <dgm:pt modelId="{EF9C3B8E-FF8E-B845-8CF8-591E89075E3C}">
      <dgm:prSet/>
      <dgm:spPr/>
      <dgm:t>
        <a:bodyPr/>
        <a:lstStyle/>
        <a:p>
          <a:pPr rtl="0"/>
          <a:endParaRPr lang="en-US" dirty="0"/>
        </a:p>
      </dgm:t>
    </dgm:pt>
    <dgm:pt modelId="{98CA1696-141E-BB4E-8559-D6E4B67D3FA7}" type="parTrans" cxnId="{B342A0CB-59EA-9E4E-89C4-F2EBED02D17E}">
      <dgm:prSet/>
      <dgm:spPr/>
      <dgm:t>
        <a:bodyPr/>
        <a:lstStyle/>
        <a:p>
          <a:endParaRPr lang="en-US"/>
        </a:p>
      </dgm:t>
    </dgm:pt>
    <dgm:pt modelId="{D6E99D31-23FE-B844-9C15-CC996F50F9A2}" type="sibTrans" cxnId="{B342A0CB-59EA-9E4E-89C4-F2EBED02D17E}">
      <dgm:prSet/>
      <dgm:spPr/>
      <dgm:t>
        <a:bodyPr/>
        <a:lstStyle/>
        <a:p>
          <a:endParaRPr lang="en-US"/>
        </a:p>
      </dgm:t>
    </dgm:pt>
    <dgm:pt modelId="{EBA2929E-C8DE-0C49-AD16-EB27205F41A7}">
      <dgm:prSet/>
      <dgm:spPr/>
      <dgm:t>
        <a:bodyPr/>
        <a:lstStyle/>
        <a:p>
          <a:pPr rtl="0"/>
          <a:endParaRPr lang="en-US" dirty="0"/>
        </a:p>
      </dgm:t>
    </dgm:pt>
    <dgm:pt modelId="{FCD83E49-E799-714C-BE18-C76EF096F9FB}" type="parTrans" cxnId="{C39086F8-FAA8-204E-A1F8-E89F85349C5A}">
      <dgm:prSet/>
      <dgm:spPr/>
      <dgm:t>
        <a:bodyPr/>
        <a:lstStyle/>
        <a:p>
          <a:endParaRPr lang="en-US"/>
        </a:p>
      </dgm:t>
    </dgm:pt>
    <dgm:pt modelId="{A8167D44-8227-DA47-8EC4-F400536F066F}" type="sibTrans" cxnId="{C39086F8-FAA8-204E-A1F8-E89F85349C5A}">
      <dgm:prSet/>
      <dgm:spPr/>
      <dgm:t>
        <a:bodyPr/>
        <a:lstStyle/>
        <a:p>
          <a:endParaRPr lang="en-US"/>
        </a:p>
      </dgm:t>
    </dgm:pt>
    <dgm:pt modelId="{47540A04-4B1F-3549-BF9A-FC89A5568470}">
      <dgm:prSet/>
      <dgm:spPr/>
      <dgm:t>
        <a:bodyPr/>
        <a:lstStyle/>
        <a:p>
          <a:pPr rtl="0"/>
          <a:endParaRPr lang="en-US" dirty="0"/>
        </a:p>
      </dgm:t>
    </dgm:pt>
    <dgm:pt modelId="{4BBAB3B3-EDF1-744A-ADAC-F336E308EB54}" type="parTrans" cxnId="{2DCADB78-6EFF-4F41-8663-BC8F3191C636}">
      <dgm:prSet/>
      <dgm:spPr/>
      <dgm:t>
        <a:bodyPr/>
        <a:lstStyle/>
        <a:p>
          <a:endParaRPr lang="en-US"/>
        </a:p>
      </dgm:t>
    </dgm:pt>
    <dgm:pt modelId="{CE4FDD7F-0CC0-9F44-9F49-3D47364D0212}" type="sibTrans" cxnId="{2DCADB78-6EFF-4F41-8663-BC8F3191C636}">
      <dgm:prSet/>
      <dgm:spPr/>
      <dgm:t>
        <a:bodyPr/>
        <a:lstStyle/>
        <a:p>
          <a:endParaRPr lang="en-US"/>
        </a:p>
      </dgm:t>
    </dgm:pt>
    <dgm:pt modelId="{89EC0B65-0BFF-D542-B271-310C8A731D48}">
      <dgm:prSet/>
      <dgm:spPr/>
      <dgm:t>
        <a:bodyPr/>
        <a:lstStyle/>
        <a:p>
          <a:pPr rtl="0"/>
          <a:endParaRPr lang="en-US" dirty="0"/>
        </a:p>
      </dgm:t>
    </dgm:pt>
    <dgm:pt modelId="{C90020D9-693B-4446-AA8B-7D746291738B}" type="parTrans" cxnId="{2F93D825-DD72-B74B-8714-E76744F49C81}">
      <dgm:prSet/>
      <dgm:spPr/>
      <dgm:t>
        <a:bodyPr/>
        <a:lstStyle/>
        <a:p>
          <a:endParaRPr lang="en-US"/>
        </a:p>
      </dgm:t>
    </dgm:pt>
    <dgm:pt modelId="{0CEDAA41-5A2C-8849-A5D0-EC91327C4F78}" type="sibTrans" cxnId="{2F93D825-DD72-B74B-8714-E76744F49C81}">
      <dgm:prSet/>
      <dgm:spPr/>
      <dgm:t>
        <a:bodyPr/>
        <a:lstStyle/>
        <a:p>
          <a:endParaRPr lang="en-US"/>
        </a:p>
      </dgm:t>
    </dgm:pt>
    <dgm:pt modelId="{0A22B8A8-F42E-E946-BC4C-A7E97B68D1DA}" type="pres">
      <dgm:prSet presAssocID="{E47A1F4B-4121-C94A-83D4-9BCBA0BC5105}" presName="linear" presStyleCnt="0">
        <dgm:presLayoutVars>
          <dgm:animLvl val="lvl"/>
          <dgm:resizeHandles val="exact"/>
        </dgm:presLayoutVars>
      </dgm:prSet>
      <dgm:spPr/>
    </dgm:pt>
    <dgm:pt modelId="{7304A40F-9F35-6D40-BC3A-CDA893AF81B1}" type="pres">
      <dgm:prSet presAssocID="{1F616958-9C59-0B4F-9F59-6185D241F057}" presName="parentText" presStyleLbl="node1" presStyleIdx="0" presStyleCnt="2" custLinFactNeighborY="-1268">
        <dgm:presLayoutVars>
          <dgm:chMax val="0"/>
          <dgm:bulletEnabled val="1"/>
        </dgm:presLayoutVars>
      </dgm:prSet>
      <dgm:spPr/>
    </dgm:pt>
    <dgm:pt modelId="{A286DBC1-26A5-2C4A-A78C-F1A1D433A83D}" type="pres">
      <dgm:prSet presAssocID="{1F616958-9C59-0B4F-9F59-6185D241F057}" presName="childText" presStyleLbl="revTx" presStyleIdx="0" presStyleCnt="1">
        <dgm:presLayoutVars>
          <dgm:bulletEnabled val="1"/>
        </dgm:presLayoutVars>
      </dgm:prSet>
      <dgm:spPr/>
    </dgm:pt>
    <dgm:pt modelId="{E995DAF6-25D1-B244-99D0-81147D61C052}" type="pres">
      <dgm:prSet presAssocID="{C86CC15D-79AF-1643-8CDA-D6736E3A003C}" presName="parentText" presStyleLbl="node1" presStyleIdx="1" presStyleCnt="2">
        <dgm:presLayoutVars>
          <dgm:chMax val="0"/>
          <dgm:bulletEnabled val="1"/>
        </dgm:presLayoutVars>
      </dgm:prSet>
      <dgm:spPr/>
    </dgm:pt>
  </dgm:ptLst>
  <dgm:cxnLst>
    <dgm:cxn modelId="{3799180F-BFDA-4FDF-9F99-5A3DC059182D}" type="presOf" srcId="{01E18C0D-D3C5-CA4A-B700-114660BAA226}" destId="{A286DBC1-26A5-2C4A-A78C-F1A1D433A83D}" srcOrd="0" destOrd="0" presId="urn:microsoft.com/office/officeart/2005/8/layout/vList2"/>
    <dgm:cxn modelId="{2F93D825-DD72-B74B-8714-E76744F49C81}" srcId="{1F616958-9C59-0B4F-9F59-6185D241F057}" destId="{89EC0B65-0BFF-D542-B271-310C8A731D48}" srcOrd="4" destOrd="0" parTransId="{C90020D9-693B-4446-AA8B-7D746291738B}" sibTransId="{0CEDAA41-5A2C-8849-A5D0-EC91327C4F78}"/>
    <dgm:cxn modelId="{4F96D92F-5181-46F4-B9A8-AC7CEA9D9159}" type="presOf" srcId="{47540A04-4B1F-3549-BF9A-FC89A5568470}" destId="{A286DBC1-26A5-2C4A-A78C-F1A1D433A83D}" srcOrd="0" destOrd="3" presId="urn:microsoft.com/office/officeart/2005/8/layout/vList2"/>
    <dgm:cxn modelId="{A493735F-2EDC-4E45-A1E4-1E3F76CF1682}" type="presOf" srcId="{EBA2929E-C8DE-0C49-AD16-EB27205F41A7}" destId="{A286DBC1-26A5-2C4A-A78C-F1A1D433A83D}" srcOrd="0" destOrd="2" presId="urn:microsoft.com/office/officeart/2005/8/layout/vList2"/>
    <dgm:cxn modelId="{AFCC4669-238D-0D42-9C4D-507E50DFE7A3}" srcId="{E47A1F4B-4121-C94A-83D4-9BCBA0BC5105}" destId="{C86CC15D-79AF-1643-8CDA-D6736E3A003C}" srcOrd="1" destOrd="0" parTransId="{BEF8D48B-6288-8B4F-8B6E-354A9DE0C4B4}" sibTransId="{415B0E76-842E-924B-B83F-3CAF0218F182}"/>
    <dgm:cxn modelId="{F88D8349-9854-44CC-8CE0-46B9307AE31F}" type="presOf" srcId="{E47A1F4B-4121-C94A-83D4-9BCBA0BC5105}" destId="{0A22B8A8-F42E-E946-BC4C-A7E97B68D1DA}" srcOrd="0" destOrd="0" presId="urn:microsoft.com/office/officeart/2005/8/layout/vList2"/>
    <dgm:cxn modelId="{049F3A71-6A50-4D45-83F8-AB3AF62BE6FC}" type="presOf" srcId="{89EC0B65-0BFF-D542-B271-310C8A731D48}" destId="{A286DBC1-26A5-2C4A-A78C-F1A1D433A83D}" srcOrd="0" destOrd="4" presId="urn:microsoft.com/office/officeart/2005/8/layout/vList2"/>
    <dgm:cxn modelId="{2DCADB78-6EFF-4F41-8663-BC8F3191C636}" srcId="{1F616958-9C59-0B4F-9F59-6185D241F057}" destId="{47540A04-4B1F-3549-BF9A-FC89A5568470}" srcOrd="3" destOrd="0" parTransId="{4BBAB3B3-EDF1-744A-ADAC-F336E308EB54}" sibTransId="{CE4FDD7F-0CC0-9F44-9F49-3D47364D0212}"/>
    <dgm:cxn modelId="{A6B8B27F-CDD2-4E60-B4E3-A86F0FC8DAF1}" type="presOf" srcId="{EF9C3B8E-FF8E-B845-8CF8-591E89075E3C}" destId="{A286DBC1-26A5-2C4A-A78C-F1A1D433A83D}" srcOrd="0" destOrd="1" presId="urn:microsoft.com/office/officeart/2005/8/layout/vList2"/>
    <dgm:cxn modelId="{3522D9AB-ADDD-E845-BD12-0733A43946FA}" srcId="{1F616958-9C59-0B4F-9F59-6185D241F057}" destId="{01E18C0D-D3C5-CA4A-B700-114660BAA226}" srcOrd="0" destOrd="0" parTransId="{72166E4A-78B9-2749-A4C7-6B44D822E829}" sibTransId="{4D22A5F9-15CE-D446-AE25-1D071615B9DB}"/>
    <dgm:cxn modelId="{B342A0CB-59EA-9E4E-89C4-F2EBED02D17E}" srcId="{1F616958-9C59-0B4F-9F59-6185D241F057}" destId="{EF9C3B8E-FF8E-B845-8CF8-591E89075E3C}" srcOrd="1" destOrd="0" parTransId="{98CA1696-141E-BB4E-8559-D6E4B67D3FA7}" sibTransId="{D6E99D31-23FE-B844-9C15-CC996F50F9A2}"/>
    <dgm:cxn modelId="{19A0ADCF-8110-40B0-9C24-78C372357738}" type="presOf" srcId="{1F616958-9C59-0B4F-9F59-6185D241F057}" destId="{7304A40F-9F35-6D40-BC3A-CDA893AF81B1}" srcOrd="0" destOrd="0" presId="urn:microsoft.com/office/officeart/2005/8/layout/vList2"/>
    <dgm:cxn modelId="{C8C711F0-9AF6-45C4-9AEB-2D352EF39FD9}" type="presOf" srcId="{C86CC15D-79AF-1643-8CDA-D6736E3A003C}" destId="{E995DAF6-25D1-B244-99D0-81147D61C052}" srcOrd="0" destOrd="0" presId="urn:microsoft.com/office/officeart/2005/8/layout/vList2"/>
    <dgm:cxn modelId="{C78F1CF1-627B-574A-A353-6CB72216C195}" srcId="{E47A1F4B-4121-C94A-83D4-9BCBA0BC5105}" destId="{1F616958-9C59-0B4F-9F59-6185D241F057}" srcOrd="0" destOrd="0" parTransId="{707F266C-8A3C-244F-BE11-E7533C29E681}" sibTransId="{C885382F-5092-5040-AD92-3A434C644CBA}"/>
    <dgm:cxn modelId="{C39086F8-FAA8-204E-A1F8-E89F85349C5A}" srcId="{1F616958-9C59-0B4F-9F59-6185D241F057}" destId="{EBA2929E-C8DE-0C49-AD16-EB27205F41A7}" srcOrd="2" destOrd="0" parTransId="{FCD83E49-E799-714C-BE18-C76EF096F9FB}" sibTransId="{A8167D44-8227-DA47-8EC4-F400536F066F}"/>
    <dgm:cxn modelId="{8C0A6081-A9C6-4928-8069-D15149ED3455}" type="presParOf" srcId="{0A22B8A8-F42E-E946-BC4C-A7E97B68D1DA}" destId="{7304A40F-9F35-6D40-BC3A-CDA893AF81B1}" srcOrd="0" destOrd="0" presId="urn:microsoft.com/office/officeart/2005/8/layout/vList2"/>
    <dgm:cxn modelId="{704D235A-1A5F-495C-BF71-DA6C5C98B8E4}" type="presParOf" srcId="{0A22B8A8-F42E-E946-BC4C-A7E97B68D1DA}" destId="{A286DBC1-26A5-2C4A-A78C-F1A1D433A83D}" srcOrd="1" destOrd="0" presId="urn:microsoft.com/office/officeart/2005/8/layout/vList2"/>
    <dgm:cxn modelId="{1FA0C0A1-3AA2-45E2-93A1-59B3285365EA}" type="presParOf" srcId="{0A22B8A8-F42E-E946-BC4C-A7E97B68D1DA}" destId="{E995DAF6-25D1-B244-99D0-81147D61C052}"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A2B82D-4BAC-4DB3-B589-4B312692A87D}">
      <dsp:nvSpPr>
        <dsp:cNvPr id="0" name=""/>
        <dsp:cNvSpPr/>
      </dsp:nvSpPr>
      <dsp:spPr>
        <a:xfrm>
          <a:off x="0" y="21624"/>
          <a:ext cx="7920880" cy="71662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Management</a:t>
          </a:r>
        </a:p>
      </dsp:txBody>
      <dsp:txXfrm>
        <a:off x="34983" y="56607"/>
        <a:ext cx="7850914" cy="646659"/>
      </dsp:txXfrm>
    </dsp:sp>
    <dsp:sp modelId="{F630C546-9E2C-456C-ADD6-9867D842BF06}">
      <dsp:nvSpPr>
        <dsp:cNvPr id="0" name=""/>
        <dsp:cNvSpPr/>
      </dsp:nvSpPr>
      <dsp:spPr>
        <a:xfrm>
          <a:off x="0" y="738249"/>
          <a:ext cx="7920880" cy="1293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1488" tIns="31750" rIns="177800" bIns="31750" numCol="1" spcCol="1270" anchor="t" anchorCtr="0">
          <a:noAutofit/>
        </a:bodyPr>
        <a:lstStyle/>
        <a:p>
          <a:pPr marL="228600" lvl="1" indent="-228600" algn="l" defTabSz="889000">
            <a:lnSpc>
              <a:spcPct val="90000"/>
            </a:lnSpc>
            <a:spcBef>
              <a:spcPct val="0"/>
            </a:spcBef>
            <a:spcAft>
              <a:spcPct val="20000"/>
            </a:spcAft>
            <a:buChar char="•"/>
          </a:pPr>
          <a:r>
            <a:rPr lang="en-US" sz="2000" kern="1200" dirty="0"/>
            <a:t>Tasks</a:t>
          </a:r>
        </a:p>
        <a:p>
          <a:pPr marL="228600" lvl="1" indent="-228600" algn="l" defTabSz="889000">
            <a:lnSpc>
              <a:spcPct val="90000"/>
            </a:lnSpc>
            <a:spcBef>
              <a:spcPct val="0"/>
            </a:spcBef>
            <a:spcAft>
              <a:spcPct val="20000"/>
            </a:spcAft>
            <a:buChar char="•"/>
          </a:pPr>
          <a:r>
            <a:rPr lang="en-US" sz="2000" kern="1200" dirty="0"/>
            <a:t>Principles</a:t>
          </a:r>
        </a:p>
        <a:p>
          <a:pPr marL="228600" lvl="1" indent="-228600" algn="l" defTabSz="889000">
            <a:lnSpc>
              <a:spcPct val="90000"/>
            </a:lnSpc>
            <a:spcBef>
              <a:spcPct val="0"/>
            </a:spcBef>
            <a:spcAft>
              <a:spcPct val="20000"/>
            </a:spcAft>
            <a:buChar char="•"/>
          </a:pPr>
          <a:r>
            <a:rPr lang="en-US" sz="2000" kern="1200" dirty="0"/>
            <a:t>Role of information</a:t>
          </a:r>
        </a:p>
      </dsp:txBody>
      <dsp:txXfrm>
        <a:off x="0" y="738249"/>
        <a:ext cx="7920880" cy="1293750"/>
      </dsp:txXfrm>
    </dsp:sp>
    <dsp:sp modelId="{500649F7-2F5D-4739-BFFD-D7F5B082BC4D}">
      <dsp:nvSpPr>
        <dsp:cNvPr id="0" name=""/>
        <dsp:cNvSpPr/>
      </dsp:nvSpPr>
      <dsp:spPr>
        <a:xfrm>
          <a:off x="0" y="2032000"/>
          <a:ext cx="7920880" cy="71662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Analytics tools</a:t>
          </a:r>
        </a:p>
      </dsp:txBody>
      <dsp:txXfrm>
        <a:off x="34983" y="2066983"/>
        <a:ext cx="7850914" cy="646659"/>
      </dsp:txXfrm>
    </dsp:sp>
    <dsp:sp modelId="{52C2D6ED-8CFD-49E4-B7E3-687774F9367E}">
      <dsp:nvSpPr>
        <dsp:cNvPr id="0" name=""/>
        <dsp:cNvSpPr/>
      </dsp:nvSpPr>
      <dsp:spPr>
        <a:xfrm>
          <a:off x="0" y="2748625"/>
          <a:ext cx="7920880" cy="1293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1488" tIns="31750" rIns="177800" bIns="31750" numCol="1" spcCol="1270" anchor="t" anchorCtr="0">
          <a:noAutofit/>
        </a:bodyPr>
        <a:lstStyle/>
        <a:p>
          <a:pPr marL="228600" lvl="1" indent="-228600" algn="l" defTabSz="889000">
            <a:lnSpc>
              <a:spcPct val="90000"/>
            </a:lnSpc>
            <a:spcBef>
              <a:spcPct val="0"/>
            </a:spcBef>
            <a:spcAft>
              <a:spcPct val="20000"/>
            </a:spcAft>
            <a:buChar char="•"/>
          </a:pPr>
          <a:r>
            <a:rPr lang="en-US" sz="2000" kern="1200" dirty="0"/>
            <a:t>STEPE</a:t>
          </a:r>
        </a:p>
        <a:p>
          <a:pPr marL="228600" lvl="1" indent="-228600" algn="l" defTabSz="889000">
            <a:lnSpc>
              <a:spcPct val="90000"/>
            </a:lnSpc>
            <a:spcBef>
              <a:spcPct val="0"/>
            </a:spcBef>
            <a:spcAft>
              <a:spcPct val="20000"/>
            </a:spcAft>
            <a:buChar char="•"/>
          </a:pPr>
          <a:r>
            <a:rPr lang="en-US" sz="2000" kern="1200" dirty="0"/>
            <a:t>6C</a:t>
          </a:r>
        </a:p>
        <a:p>
          <a:pPr marL="228600" lvl="1" indent="-228600" algn="l" defTabSz="889000">
            <a:lnSpc>
              <a:spcPct val="90000"/>
            </a:lnSpc>
            <a:spcBef>
              <a:spcPct val="0"/>
            </a:spcBef>
            <a:spcAft>
              <a:spcPct val="20000"/>
            </a:spcAft>
            <a:buChar char="•"/>
          </a:pPr>
          <a:r>
            <a:rPr lang="en-US" sz="2000" kern="1200" dirty="0"/>
            <a:t>SWOT</a:t>
          </a:r>
        </a:p>
      </dsp:txBody>
      <dsp:txXfrm>
        <a:off x="0" y="2748625"/>
        <a:ext cx="7920880" cy="129375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67C73F-9100-6E4D-BE2E-59848DDAA795}">
      <dsp:nvSpPr>
        <dsp:cNvPr id="0" name=""/>
        <dsp:cNvSpPr/>
      </dsp:nvSpPr>
      <dsp:spPr>
        <a:xfrm rot="10800000">
          <a:off x="1767952" y="1084"/>
          <a:ext cx="5770767" cy="1257652"/>
        </a:xfrm>
        <a:prstGeom prst="homePlat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590" tIns="160020" rIns="298704" bIns="160020" numCol="1" spcCol="1270" anchor="ctr" anchorCtr="0">
          <a:noAutofit/>
        </a:bodyPr>
        <a:lstStyle/>
        <a:p>
          <a:pPr marL="0" lvl="0" indent="0" algn="ctr" defTabSz="1866900">
            <a:lnSpc>
              <a:spcPct val="90000"/>
            </a:lnSpc>
            <a:spcBef>
              <a:spcPct val="0"/>
            </a:spcBef>
            <a:spcAft>
              <a:spcPct val="35000"/>
            </a:spcAft>
            <a:buNone/>
          </a:pPr>
          <a:r>
            <a:rPr lang="en-US" sz="4200" kern="1200" dirty="0"/>
            <a:t>Conflict </a:t>
          </a:r>
          <a:r>
            <a:rPr lang="en-US" sz="3200" kern="1200" dirty="0"/>
            <a:t>(</a:t>
          </a:r>
          <a:r>
            <a:rPr lang="en-US" sz="3200" kern="1200" dirty="0" err="1"/>
            <a:t>c</a:t>
          </a:r>
          <a:r>
            <a:rPr lang="en-US" sz="3200" kern="1200" baseline="-25000" dirty="0" err="1"/>
            <a:t>re</a:t>
          </a:r>
          <a:r>
            <a:rPr lang="en-US" sz="3200" kern="1200" dirty="0"/>
            <a:t>&lt;1)</a:t>
          </a:r>
          <a:endParaRPr lang="en-US" sz="4200" kern="1200" dirty="0"/>
        </a:p>
      </dsp:txBody>
      <dsp:txXfrm rot="10800000">
        <a:off x="2082365" y="1084"/>
        <a:ext cx="5456354" cy="1257652"/>
      </dsp:txXfrm>
    </dsp:sp>
    <dsp:sp modelId="{022376C0-7230-F643-8D08-005267D1FDE9}">
      <dsp:nvSpPr>
        <dsp:cNvPr id="0" name=""/>
        <dsp:cNvSpPr/>
      </dsp:nvSpPr>
      <dsp:spPr>
        <a:xfrm>
          <a:off x="1139126" y="1084"/>
          <a:ext cx="1257652" cy="1257652"/>
        </a:xfrm>
        <a:prstGeom prst="ellipse">
          <a:avLst/>
        </a:prstGeom>
        <a:gradFill rotWithShape="1">
          <a:gsLst>
            <a:gs pos="0">
              <a:schemeClr val="accent2">
                <a:shade val="15000"/>
                <a:satMod val="180000"/>
              </a:schemeClr>
            </a:gs>
            <a:gs pos="50000">
              <a:schemeClr val="accent2">
                <a:shade val="45000"/>
                <a:satMod val="170000"/>
              </a:schemeClr>
            </a:gs>
            <a:gs pos="70000">
              <a:schemeClr val="accent2">
                <a:tint val="99000"/>
                <a:shade val="65000"/>
                <a:satMod val="155000"/>
              </a:schemeClr>
            </a:gs>
            <a:gs pos="100000">
              <a:schemeClr val="accent2">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satMod val="300000"/>
            </a:schemeClr>
          </a:contourClr>
        </a:sp3d>
      </dsp:spPr>
      <dsp:style>
        <a:lnRef idx="0">
          <a:schemeClr val="accent2"/>
        </a:lnRef>
        <a:fillRef idx="3">
          <a:schemeClr val="accent2"/>
        </a:fillRef>
        <a:effectRef idx="3">
          <a:schemeClr val="accent2"/>
        </a:effectRef>
        <a:fontRef idx="minor">
          <a:schemeClr val="lt1"/>
        </a:fontRef>
      </dsp:style>
    </dsp:sp>
    <dsp:sp modelId="{758AD723-B4CA-294F-AB5F-5DFCB4447D08}">
      <dsp:nvSpPr>
        <dsp:cNvPr id="0" name=""/>
        <dsp:cNvSpPr/>
      </dsp:nvSpPr>
      <dsp:spPr>
        <a:xfrm rot="10800000">
          <a:off x="1767952" y="1634154"/>
          <a:ext cx="5770767" cy="1257652"/>
        </a:xfrm>
        <a:prstGeom prst="homePlat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590" tIns="160020" rIns="298704" bIns="160020" numCol="1" spcCol="1270" anchor="ctr" anchorCtr="0">
          <a:noAutofit/>
        </a:bodyPr>
        <a:lstStyle/>
        <a:p>
          <a:pPr marL="0" lvl="0" indent="0" algn="ctr" defTabSz="1866900">
            <a:lnSpc>
              <a:spcPct val="90000"/>
            </a:lnSpc>
            <a:spcBef>
              <a:spcPct val="0"/>
            </a:spcBef>
            <a:spcAft>
              <a:spcPct val="35000"/>
            </a:spcAft>
            <a:buNone/>
          </a:pPr>
          <a:r>
            <a:rPr lang="en-US" sz="4200" kern="1200" dirty="0"/>
            <a:t>Neutral </a:t>
          </a:r>
          <a:r>
            <a:rPr lang="en-US" sz="3200" kern="1200" dirty="0"/>
            <a:t>(</a:t>
          </a:r>
          <a:r>
            <a:rPr lang="en-US" sz="3200" kern="1200" dirty="0" err="1"/>
            <a:t>c</a:t>
          </a:r>
          <a:r>
            <a:rPr lang="en-US" sz="3200" kern="1200" baseline="-25000" dirty="0" err="1"/>
            <a:t>re</a:t>
          </a:r>
          <a:r>
            <a:rPr lang="en-US" sz="3200" kern="1200" dirty="0"/>
            <a:t>=1)</a:t>
          </a:r>
          <a:endParaRPr lang="en-US" sz="3500" kern="1200" dirty="0"/>
        </a:p>
      </dsp:txBody>
      <dsp:txXfrm rot="10800000">
        <a:off x="2082365" y="1634154"/>
        <a:ext cx="5456354" cy="1257652"/>
      </dsp:txXfrm>
    </dsp:sp>
    <dsp:sp modelId="{6800E8AB-1276-4544-8529-0A5F951B2359}">
      <dsp:nvSpPr>
        <dsp:cNvPr id="0" name=""/>
        <dsp:cNvSpPr/>
      </dsp:nvSpPr>
      <dsp:spPr>
        <a:xfrm>
          <a:off x="1139126" y="1634154"/>
          <a:ext cx="1257652" cy="1257652"/>
        </a:xfrm>
        <a:prstGeom prst="ellipse">
          <a:avLst/>
        </a:prstGeom>
        <a:gradFill rotWithShape="0">
          <a:gsLst>
            <a:gs pos="0">
              <a:srgbClr val="DC9700"/>
            </a:gs>
            <a:gs pos="50000">
              <a:srgbClr val="F5A702"/>
            </a:gs>
            <a:gs pos="100000">
              <a:srgbClr val="FFC105"/>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satMod val="300000"/>
            </a:schemeClr>
          </a:contourClr>
        </a:sp3d>
      </dsp:spPr>
      <dsp:style>
        <a:lnRef idx="0">
          <a:schemeClr val="accent3"/>
        </a:lnRef>
        <a:fillRef idx="3">
          <a:schemeClr val="accent3"/>
        </a:fillRef>
        <a:effectRef idx="3">
          <a:schemeClr val="accent3"/>
        </a:effectRef>
        <a:fontRef idx="minor">
          <a:schemeClr val="lt1"/>
        </a:fontRef>
      </dsp:style>
    </dsp:sp>
    <dsp:sp modelId="{EF389E41-12F2-0D46-A50A-BDD8C0371D3A}">
      <dsp:nvSpPr>
        <dsp:cNvPr id="0" name=""/>
        <dsp:cNvSpPr/>
      </dsp:nvSpPr>
      <dsp:spPr>
        <a:xfrm rot="10800000">
          <a:off x="1767952" y="3267225"/>
          <a:ext cx="5770767" cy="1257652"/>
        </a:xfrm>
        <a:prstGeom prst="homePlat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590" tIns="160020" rIns="298704" bIns="160020" numCol="1" spcCol="1270" anchor="ctr" anchorCtr="0">
          <a:noAutofit/>
        </a:bodyPr>
        <a:lstStyle/>
        <a:p>
          <a:pPr marL="0" lvl="0" indent="0" algn="ctr" defTabSz="1866900">
            <a:lnSpc>
              <a:spcPct val="90000"/>
            </a:lnSpc>
            <a:spcBef>
              <a:spcPct val="0"/>
            </a:spcBef>
            <a:spcAft>
              <a:spcPct val="35000"/>
            </a:spcAft>
            <a:buNone/>
          </a:pPr>
          <a:r>
            <a:rPr lang="en-US" sz="4200" kern="1200" dirty="0"/>
            <a:t>Synergy </a:t>
          </a:r>
          <a:r>
            <a:rPr lang="en-US" sz="3200" kern="1200" dirty="0"/>
            <a:t>(</a:t>
          </a:r>
          <a:r>
            <a:rPr lang="en-US" sz="3200" kern="1200" dirty="0" err="1"/>
            <a:t>c</a:t>
          </a:r>
          <a:r>
            <a:rPr lang="en-US" sz="3200" kern="1200" baseline="-25000" dirty="0" err="1"/>
            <a:t>re</a:t>
          </a:r>
          <a:r>
            <a:rPr lang="en-US" sz="3200" kern="1200" dirty="0"/>
            <a:t>&gt;1)</a:t>
          </a:r>
          <a:endParaRPr lang="en-US" sz="4200" kern="1200" dirty="0"/>
        </a:p>
      </dsp:txBody>
      <dsp:txXfrm rot="10800000">
        <a:off x="2082365" y="3267225"/>
        <a:ext cx="5456354" cy="1257652"/>
      </dsp:txXfrm>
    </dsp:sp>
    <dsp:sp modelId="{25BC3232-B94F-2544-B5CD-97B373D39BA7}">
      <dsp:nvSpPr>
        <dsp:cNvPr id="0" name=""/>
        <dsp:cNvSpPr/>
      </dsp:nvSpPr>
      <dsp:spPr>
        <a:xfrm>
          <a:off x="1139126" y="3267225"/>
          <a:ext cx="1257652" cy="1257652"/>
        </a:xfrm>
        <a:prstGeom prst="ellipse">
          <a:avLst/>
        </a:prstGeom>
        <a:gradFill rotWithShape="0">
          <a:gsLst>
            <a:gs pos="0">
              <a:srgbClr val="2C7D1D"/>
            </a:gs>
            <a:gs pos="50000">
              <a:srgbClr val="80D970"/>
            </a:gs>
            <a:gs pos="100000">
              <a:srgbClr val="A7FF88"/>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satMod val="300000"/>
            </a:schemeClr>
          </a:contourClr>
        </a:sp3d>
      </dsp:spPr>
      <dsp:style>
        <a:lnRef idx="0">
          <a:schemeClr val="accent2"/>
        </a:lnRef>
        <a:fillRef idx="3">
          <a:schemeClr val="accent2"/>
        </a:fillRef>
        <a:effectRef idx="3">
          <a:schemeClr val="accent2"/>
        </a:effectRef>
        <a:fontRef idx="minor">
          <a:schemeClr val="lt1"/>
        </a:fontRef>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BBDE1C-1E5A-7440-A068-C95C75CEA8A3}">
      <dsp:nvSpPr>
        <dsp:cNvPr id="0" name=""/>
        <dsp:cNvSpPr/>
      </dsp:nvSpPr>
      <dsp:spPr>
        <a:xfrm>
          <a:off x="0" y="26166"/>
          <a:ext cx="8229600" cy="1007370"/>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b="1" kern="1200" dirty="0"/>
            <a:t>Company culture</a:t>
          </a:r>
          <a:r>
            <a:rPr lang="en-US" sz="2100" kern="1200" dirty="0"/>
            <a:t> is the set of relationships between key factors essential for the company</a:t>
          </a:r>
        </a:p>
      </dsp:txBody>
      <dsp:txXfrm>
        <a:off x="49176" y="75342"/>
        <a:ext cx="8131248" cy="909018"/>
      </dsp:txXfrm>
    </dsp:sp>
    <dsp:sp modelId="{2EB83A59-95C8-2E48-B657-BE7B63CE6049}">
      <dsp:nvSpPr>
        <dsp:cNvPr id="0" name=""/>
        <dsp:cNvSpPr/>
      </dsp:nvSpPr>
      <dsp:spPr>
        <a:xfrm>
          <a:off x="10369" y="1061076"/>
          <a:ext cx="3788743" cy="100737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en-US" sz="2100" kern="1200" dirty="0"/>
            <a:t>Elements of culture</a:t>
          </a:r>
        </a:p>
      </dsp:txBody>
      <dsp:txXfrm>
        <a:off x="59545" y="1110252"/>
        <a:ext cx="3690391" cy="909018"/>
      </dsp:txXfrm>
    </dsp:sp>
    <dsp:sp modelId="{2CA40CD3-5B61-F14C-838F-40D7ED6C6E30}">
      <dsp:nvSpPr>
        <dsp:cNvPr id="0" name=""/>
        <dsp:cNvSpPr/>
      </dsp:nvSpPr>
      <dsp:spPr>
        <a:xfrm flipH="1">
          <a:off x="342104" y="2155230"/>
          <a:ext cx="2592324" cy="1391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en-US" sz="1600" kern="1200" dirty="0"/>
            <a:t>Symbols</a:t>
          </a:r>
        </a:p>
        <a:p>
          <a:pPr marL="171450" lvl="1" indent="-171450" algn="l" defTabSz="711200" rtl="0">
            <a:lnSpc>
              <a:spcPct val="90000"/>
            </a:lnSpc>
            <a:spcBef>
              <a:spcPct val="0"/>
            </a:spcBef>
            <a:spcAft>
              <a:spcPct val="20000"/>
            </a:spcAft>
            <a:buChar char="•"/>
          </a:pPr>
          <a:r>
            <a:rPr lang="en-US" sz="1600" kern="1200" dirty="0"/>
            <a:t>Values</a:t>
          </a:r>
        </a:p>
        <a:p>
          <a:pPr marL="171450" lvl="1" indent="-171450" algn="l" defTabSz="711200" rtl="0">
            <a:lnSpc>
              <a:spcPct val="90000"/>
            </a:lnSpc>
            <a:spcBef>
              <a:spcPct val="0"/>
            </a:spcBef>
            <a:spcAft>
              <a:spcPct val="20000"/>
            </a:spcAft>
            <a:buChar char="•"/>
          </a:pPr>
          <a:r>
            <a:rPr lang="en-US" sz="1600" kern="1200" dirty="0"/>
            <a:t>Rituals</a:t>
          </a:r>
        </a:p>
        <a:p>
          <a:pPr marL="171450" lvl="1" indent="-171450" algn="l" defTabSz="711200" rtl="0">
            <a:lnSpc>
              <a:spcPct val="90000"/>
            </a:lnSpc>
            <a:spcBef>
              <a:spcPct val="0"/>
            </a:spcBef>
            <a:spcAft>
              <a:spcPct val="20000"/>
            </a:spcAft>
            <a:buChar char="•"/>
          </a:pPr>
          <a:r>
            <a:rPr lang="en-US" sz="1600" kern="1200" dirty="0"/>
            <a:t>Heroes</a:t>
          </a:r>
        </a:p>
      </dsp:txBody>
      <dsp:txXfrm>
        <a:off x="342104" y="2155230"/>
        <a:ext cx="2592324" cy="1391040"/>
      </dsp:txXfrm>
    </dsp:sp>
    <dsp:sp modelId="{A4B358E6-C564-43B8-9BAC-BDDB9DB14759}">
      <dsp:nvSpPr>
        <dsp:cNvPr id="0" name=""/>
        <dsp:cNvSpPr/>
      </dsp:nvSpPr>
      <dsp:spPr>
        <a:xfrm>
          <a:off x="4598330" y="1061076"/>
          <a:ext cx="3312331" cy="100737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en-US" sz="2100" kern="1200" dirty="0"/>
            <a:t>Examples of factors</a:t>
          </a:r>
        </a:p>
      </dsp:txBody>
      <dsp:txXfrm>
        <a:off x="4647506" y="1110252"/>
        <a:ext cx="3213979" cy="90901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5CD196-07AB-D647-816A-7995617B0A39}">
      <dsp:nvSpPr>
        <dsp:cNvPr id="0" name=""/>
        <dsp:cNvSpPr/>
      </dsp:nvSpPr>
      <dsp:spPr>
        <a:xfrm>
          <a:off x="40" y="58522"/>
          <a:ext cx="3845569" cy="5472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rtl="0">
            <a:lnSpc>
              <a:spcPct val="90000"/>
            </a:lnSpc>
            <a:spcBef>
              <a:spcPct val="0"/>
            </a:spcBef>
            <a:spcAft>
              <a:spcPct val="35000"/>
            </a:spcAft>
            <a:buNone/>
          </a:pPr>
          <a:r>
            <a:rPr lang="en-US" sz="1900" kern="1200" dirty="0"/>
            <a:t>Companies driven by people</a:t>
          </a:r>
        </a:p>
      </dsp:txBody>
      <dsp:txXfrm>
        <a:off x="40" y="58522"/>
        <a:ext cx="3845569" cy="547200"/>
      </dsp:txXfrm>
    </dsp:sp>
    <dsp:sp modelId="{259A08CA-CD08-4548-A5FE-05DDDA0193C7}">
      <dsp:nvSpPr>
        <dsp:cNvPr id="0" name=""/>
        <dsp:cNvSpPr/>
      </dsp:nvSpPr>
      <dsp:spPr>
        <a:xfrm>
          <a:off x="40" y="605722"/>
          <a:ext cx="3845569" cy="4087648"/>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a:t>key decision criteria is opinion of superiors</a:t>
          </a:r>
        </a:p>
        <a:p>
          <a:pPr marL="171450" lvl="1" indent="-171450" algn="l" defTabSz="844550" rtl="0">
            <a:lnSpc>
              <a:spcPct val="90000"/>
            </a:lnSpc>
            <a:spcBef>
              <a:spcPct val="0"/>
            </a:spcBef>
            <a:spcAft>
              <a:spcPct val="15000"/>
            </a:spcAft>
            <a:buChar char="•"/>
          </a:pPr>
          <a:r>
            <a:rPr lang="en-US" sz="1900" kern="1200" dirty="0"/>
            <a:t>if people do not know what or how to fulfill a task, they ask their superiors</a:t>
          </a:r>
        </a:p>
        <a:p>
          <a:pPr marL="171450" lvl="1" indent="-171450" algn="l" defTabSz="844550" rtl="0">
            <a:lnSpc>
              <a:spcPct val="90000"/>
            </a:lnSpc>
            <a:spcBef>
              <a:spcPct val="0"/>
            </a:spcBef>
            <a:spcAft>
              <a:spcPct val="15000"/>
            </a:spcAft>
            <a:buChar char="•"/>
          </a:pPr>
          <a:r>
            <a:rPr lang="en-US" sz="1900" kern="1200" dirty="0"/>
            <a:t>superiors have good overview what is happening, but may be overwhelmed by operational stuff</a:t>
          </a:r>
        </a:p>
      </dsp:txBody>
      <dsp:txXfrm>
        <a:off x="40" y="605722"/>
        <a:ext cx="3845569" cy="4087648"/>
      </dsp:txXfrm>
    </dsp:sp>
    <dsp:sp modelId="{D14E3B0D-CE96-BA4D-9C16-33744124E5AE}">
      <dsp:nvSpPr>
        <dsp:cNvPr id="0" name=""/>
        <dsp:cNvSpPr/>
      </dsp:nvSpPr>
      <dsp:spPr>
        <a:xfrm>
          <a:off x="4349033" y="74402"/>
          <a:ext cx="3845569" cy="5472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rtl="0">
            <a:lnSpc>
              <a:spcPct val="90000"/>
            </a:lnSpc>
            <a:spcBef>
              <a:spcPct val="0"/>
            </a:spcBef>
            <a:spcAft>
              <a:spcPct val="35000"/>
            </a:spcAft>
            <a:buNone/>
          </a:pPr>
          <a:r>
            <a:rPr lang="en-US" sz="1900" kern="1200" dirty="0"/>
            <a:t>Companies driven by ideas</a:t>
          </a:r>
        </a:p>
      </dsp:txBody>
      <dsp:txXfrm>
        <a:off x="4349033" y="74402"/>
        <a:ext cx="3845569" cy="547200"/>
      </dsp:txXfrm>
    </dsp:sp>
    <dsp:sp modelId="{BDDB55BD-4062-FF4E-B4B6-9DC779ACF417}">
      <dsp:nvSpPr>
        <dsp:cNvPr id="0" name=""/>
        <dsp:cNvSpPr/>
      </dsp:nvSpPr>
      <dsp:spPr>
        <a:xfrm>
          <a:off x="4349033" y="605722"/>
          <a:ext cx="3845569" cy="4087648"/>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a:t>key decision criteria are visions, objectives and tasks, i.e. ideas the company breath for</a:t>
          </a:r>
        </a:p>
        <a:p>
          <a:pPr marL="171450" lvl="1" indent="-171450" algn="l" defTabSz="844550" rtl="0">
            <a:lnSpc>
              <a:spcPct val="90000"/>
            </a:lnSpc>
            <a:spcBef>
              <a:spcPct val="0"/>
            </a:spcBef>
            <a:spcAft>
              <a:spcPct val="15000"/>
            </a:spcAft>
            <a:buChar char="•"/>
          </a:pPr>
          <a:r>
            <a:rPr lang="en-US" sz="1900" kern="1200" dirty="0"/>
            <a:t>if people are uncertain firstly they ask what will lead at best to support and reinforce these ideas</a:t>
          </a:r>
        </a:p>
        <a:p>
          <a:pPr marL="171450" lvl="1" indent="-171450" algn="l" defTabSz="844550" rtl="0">
            <a:lnSpc>
              <a:spcPct val="90000"/>
            </a:lnSpc>
            <a:spcBef>
              <a:spcPct val="0"/>
            </a:spcBef>
            <a:spcAft>
              <a:spcPct val="15000"/>
            </a:spcAft>
            <a:buChar char="•"/>
          </a:pPr>
          <a:r>
            <a:rPr lang="en-US" sz="1900" kern="1200" dirty="0"/>
            <a:t>superior can focus more on the broader context of operational affairs</a:t>
          </a:r>
        </a:p>
      </dsp:txBody>
      <dsp:txXfrm>
        <a:off x="4349033" y="605722"/>
        <a:ext cx="3845569" cy="408764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101B6E-CE92-BA46-B8FF-272E14BE335F}">
      <dsp:nvSpPr>
        <dsp:cNvPr id="0" name=""/>
        <dsp:cNvSpPr/>
      </dsp:nvSpPr>
      <dsp:spPr>
        <a:xfrm>
          <a:off x="40" y="41959"/>
          <a:ext cx="3845569" cy="1143513"/>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rtl="0">
            <a:lnSpc>
              <a:spcPct val="90000"/>
            </a:lnSpc>
            <a:spcBef>
              <a:spcPct val="0"/>
            </a:spcBef>
            <a:spcAft>
              <a:spcPct val="35000"/>
            </a:spcAft>
            <a:buNone/>
          </a:pPr>
          <a:r>
            <a:rPr lang="en-US" sz="2600" kern="1200" dirty="0"/>
            <a:t>People behave totally unpredictably</a:t>
          </a:r>
        </a:p>
      </dsp:txBody>
      <dsp:txXfrm>
        <a:off x="40" y="41959"/>
        <a:ext cx="3845569" cy="1143513"/>
      </dsp:txXfrm>
    </dsp:sp>
    <dsp:sp modelId="{257BCB83-D0EC-F34D-AC58-9E2B2E7BB399}">
      <dsp:nvSpPr>
        <dsp:cNvPr id="0" name=""/>
        <dsp:cNvSpPr/>
      </dsp:nvSpPr>
      <dsp:spPr>
        <a:xfrm>
          <a:off x="40" y="1185473"/>
          <a:ext cx="3845569" cy="2274918"/>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rtl="0">
            <a:lnSpc>
              <a:spcPct val="90000"/>
            </a:lnSpc>
            <a:spcBef>
              <a:spcPct val="0"/>
            </a:spcBef>
            <a:spcAft>
              <a:spcPct val="15000"/>
            </a:spcAft>
            <a:buChar char="•"/>
          </a:pPr>
          <a:r>
            <a:rPr lang="en-US" sz="2600" kern="1200" dirty="0"/>
            <a:t>Brownian motion</a:t>
          </a:r>
        </a:p>
        <a:p>
          <a:pPr marL="228600" lvl="1" indent="-228600" algn="l" defTabSz="1155700" rtl="0">
            <a:lnSpc>
              <a:spcPct val="90000"/>
            </a:lnSpc>
            <a:spcBef>
              <a:spcPct val="0"/>
            </a:spcBef>
            <a:spcAft>
              <a:spcPct val="15000"/>
            </a:spcAft>
            <a:buChar char="•"/>
          </a:pPr>
          <a:r>
            <a:rPr lang="en-US" sz="2600" kern="1200" dirty="0"/>
            <a:t>Results in random, neutral environment</a:t>
          </a:r>
        </a:p>
      </dsp:txBody>
      <dsp:txXfrm>
        <a:off x="40" y="1185473"/>
        <a:ext cx="3845569" cy="2274918"/>
      </dsp:txXfrm>
    </dsp:sp>
    <dsp:sp modelId="{727B92E8-3A6A-CF42-BC1B-A6B76CB317DC}">
      <dsp:nvSpPr>
        <dsp:cNvPr id="0" name=""/>
        <dsp:cNvSpPr/>
      </dsp:nvSpPr>
      <dsp:spPr>
        <a:xfrm>
          <a:off x="4383989" y="41959"/>
          <a:ext cx="3845569" cy="1143513"/>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rtl="0">
            <a:lnSpc>
              <a:spcPct val="90000"/>
            </a:lnSpc>
            <a:spcBef>
              <a:spcPct val="0"/>
            </a:spcBef>
            <a:spcAft>
              <a:spcPct val="35000"/>
            </a:spcAft>
            <a:buNone/>
          </a:pPr>
          <a:r>
            <a:rPr lang="en-US" sz="2600" kern="1200" dirty="0"/>
            <a:t>People follow their individual profit</a:t>
          </a:r>
        </a:p>
      </dsp:txBody>
      <dsp:txXfrm>
        <a:off x="4383989" y="41959"/>
        <a:ext cx="3845569" cy="1143513"/>
      </dsp:txXfrm>
    </dsp:sp>
    <dsp:sp modelId="{13750DCB-6791-3A42-9642-C131F06795DC}">
      <dsp:nvSpPr>
        <dsp:cNvPr id="0" name=""/>
        <dsp:cNvSpPr/>
      </dsp:nvSpPr>
      <dsp:spPr>
        <a:xfrm>
          <a:off x="4383989" y="1185473"/>
          <a:ext cx="3845569" cy="2274918"/>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rtl="0">
            <a:lnSpc>
              <a:spcPct val="90000"/>
            </a:lnSpc>
            <a:spcBef>
              <a:spcPct val="0"/>
            </a:spcBef>
            <a:spcAft>
              <a:spcPct val="15000"/>
            </a:spcAft>
            <a:buChar char="•"/>
          </a:pPr>
          <a:r>
            <a:rPr lang="en-US" sz="2600" kern="1200" dirty="0"/>
            <a:t>Organized in interest groups</a:t>
          </a:r>
        </a:p>
        <a:p>
          <a:pPr marL="228600" lvl="1" indent="-228600" algn="l" defTabSz="1155700" rtl="0">
            <a:lnSpc>
              <a:spcPct val="90000"/>
            </a:lnSpc>
            <a:spcBef>
              <a:spcPct val="0"/>
            </a:spcBef>
            <a:spcAft>
              <a:spcPct val="15000"/>
            </a:spcAft>
            <a:buChar char="•"/>
          </a:pPr>
          <a:r>
            <a:rPr lang="en-US" sz="2600" kern="1200" dirty="0"/>
            <a:t>Results in conflict environment</a:t>
          </a:r>
        </a:p>
      </dsp:txBody>
      <dsp:txXfrm>
        <a:off x="4383989" y="1185473"/>
        <a:ext cx="3845569" cy="227491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BFA492-B810-974D-9886-804A4EF53BD7}">
      <dsp:nvSpPr>
        <dsp:cNvPr id="0" name=""/>
        <dsp:cNvSpPr/>
      </dsp:nvSpPr>
      <dsp:spPr>
        <a:xfrm>
          <a:off x="0" y="96163"/>
          <a:ext cx="8229600" cy="83128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rtl="0">
            <a:lnSpc>
              <a:spcPct val="90000"/>
            </a:lnSpc>
            <a:spcBef>
              <a:spcPct val="0"/>
            </a:spcBef>
            <a:spcAft>
              <a:spcPct val="35000"/>
            </a:spcAft>
            <a:buNone/>
          </a:pPr>
          <a:r>
            <a:rPr lang="en-US" sz="2900" b="0" i="0" kern="1200" baseline="0" dirty="0"/>
            <a:t>Absence of factors binding people together</a:t>
          </a:r>
          <a:endParaRPr lang="en-US" sz="2900" kern="1200" dirty="0"/>
        </a:p>
      </dsp:txBody>
      <dsp:txXfrm>
        <a:off x="40580" y="136743"/>
        <a:ext cx="8148440" cy="750125"/>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362D04-C766-F941-887D-C0F5E1AF5A26}">
      <dsp:nvSpPr>
        <dsp:cNvPr id="0" name=""/>
        <dsp:cNvSpPr/>
      </dsp:nvSpPr>
      <dsp:spPr>
        <a:xfrm>
          <a:off x="0" y="50421"/>
          <a:ext cx="8229600" cy="134316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US" sz="2800" kern="1200" dirty="0"/>
            <a:t>Company culture is essential part of company identity</a:t>
          </a:r>
        </a:p>
      </dsp:txBody>
      <dsp:txXfrm>
        <a:off x="65568" y="115989"/>
        <a:ext cx="8098464" cy="1212024"/>
      </dsp:txXfrm>
    </dsp:sp>
    <dsp:sp modelId="{071FC266-2641-E842-B143-E28FDFE607C8}">
      <dsp:nvSpPr>
        <dsp:cNvPr id="0" name=""/>
        <dsp:cNvSpPr/>
      </dsp:nvSpPr>
      <dsp:spPr>
        <a:xfrm>
          <a:off x="0" y="1393581"/>
          <a:ext cx="8229600" cy="1738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en-US" sz="2200" kern="1200" dirty="0"/>
            <a:t>it is created and formed by long-term evolutionary process</a:t>
          </a:r>
        </a:p>
        <a:p>
          <a:pPr marL="228600" lvl="1" indent="-228600" algn="l" defTabSz="977900" rtl="0">
            <a:lnSpc>
              <a:spcPct val="90000"/>
            </a:lnSpc>
            <a:spcBef>
              <a:spcPct val="0"/>
            </a:spcBef>
            <a:spcAft>
              <a:spcPct val="20000"/>
            </a:spcAft>
            <a:buChar char="•"/>
          </a:pPr>
          <a:r>
            <a:rPr lang="en-US" sz="2200" kern="1200" dirty="0"/>
            <a:t>however, it can be disrupted or even destroyed very quickly by insensitive actions and therefore</a:t>
          </a:r>
        </a:p>
      </dsp:txBody>
      <dsp:txXfrm>
        <a:off x="0" y="1393581"/>
        <a:ext cx="8229600" cy="1738800"/>
      </dsp:txXfrm>
    </dsp:sp>
    <dsp:sp modelId="{FA12A55B-0B44-0C4D-B466-D5C75AAA2BB1}">
      <dsp:nvSpPr>
        <dsp:cNvPr id="0" name=""/>
        <dsp:cNvSpPr/>
      </dsp:nvSpPr>
      <dsp:spPr>
        <a:xfrm>
          <a:off x="0" y="3132381"/>
          <a:ext cx="8229600" cy="1343160"/>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US" sz="2800" kern="1200" dirty="0"/>
            <a:t>Company culture management is a important element in achieving vitality of a company!</a:t>
          </a:r>
        </a:p>
      </dsp:txBody>
      <dsp:txXfrm>
        <a:off x="65568" y="3197949"/>
        <a:ext cx="8098464" cy="121202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4C22BF-BD26-054D-A33C-A096DDB3DE3B}">
      <dsp:nvSpPr>
        <dsp:cNvPr id="0" name=""/>
        <dsp:cNvSpPr/>
      </dsp:nvSpPr>
      <dsp:spPr>
        <a:xfrm>
          <a:off x="0" y="109208"/>
          <a:ext cx="8229600" cy="97461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rtl="0">
            <a:lnSpc>
              <a:spcPct val="90000"/>
            </a:lnSpc>
            <a:spcBef>
              <a:spcPct val="0"/>
            </a:spcBef>
            <a:spcAft>
              <a:spcPct val="35000"/>
            </a:spcAft>
            <a:buNone/>
          </a:pPr>
          <a:r>
            <a:rPr lang="en-US" sz="3400" kern="1200" dirty="0"/>
            <a:t>Avoid the culture to become chaotic!</a:t>
          </a:r>
        </a:p>
      </dsp:txBody>
      <dsp:txXfrm>
        <a:off x="47577" y="156785"/>
        <a:ext cx="8134446" cy="879456"/>
      </dsp:txXfrm>
    </dsp:sp>
    <dsp:sp modelId="{A4CFEAE9-73F3-0948-97C7-61E5E9E5A806}">
      <dsp:nvSpPr>
        <dsp:cNvPr id="0" name=""/>
        <dsp:cNvSpPr/>
      </dsp:nvSpPr>
      <dsp:spPr>
        <a:xfrm>
          <a:off x="0" y="1180450"/>
          <a:ext cx="8229600" cy="97461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rtl="0">
            <a:lnSpc>
              <a:spcPct val="90000"/>
            </a:lnSpc>
            <a:spcBef>
              <a:spcPct val="0"/>
            </a:spcBef>
            <a:spcAft>
              <a:spcPct val="35000"/>
            </a:spcAft>
            <a:buNone/>
          </a:pPr>
          <a:r>
            <a:rPr lang="en-US" sz="3400" kern="1200" dirty="0"/>
            <a:t>Continually transform the culture:</a:t>
          </a:r>
        </a:p>
      </dsp:txBody>
      <dsp:txXfrm>
        <a:off x="47577" y="1228027"/>
        <a:ext cx="8134446" cy="879456"/>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B57497-D04B-AD4C-B2C4-E5C771161FF4}">
      <dsp:nvSpPr>
        <dsp:cNvPr id="0" name=""/>
        <dsp:cNvSpPr/>
      </dsp:nvSpPr>
      <dsp:spPr>
        <a:xfrm>
          <a:off x="2411" y="744333"/>
          <a:ext cx="2937420" cy="1174968"/>
        </a:xfrm>
        <a:prstGeom prst="chevron">
          <a:avLst/>
        </a:prstGeom>
        <a:gradFill rotWithShape="1">
          <a:gsLst>
            <a:gs pos="0">
              <a:schemeClr val="accent2">
                <a:shade val="15000"/>
                <a:satMod val="180000"/>
              </a:schemeClr>
            </a:gs>
            <a:gs pos="50000">
              <a:schemeClr val="accent2">
                <a:shade val="45000"/>
                <a:satMod val="170000"/>
              </a:schemeClr>
            </a:gs>
            <a:gs pos="70000">
              <a:schemeClr val="accent2">
                <a:tint val="99000"/>
                <a:shade val="65000"/>
                <a:satMod val="155000"/>
              </a:schemeClr>
            </a:gs>
            <a:gs pos="100000">
              <a:schemeClr val="accent2">
                <a:tint val="95500"/>
                <a:shade val="100000"/>
                <a:satMod val="155000"/>
              </a:schemeClr>
            </a:gs>
          </a:gsLst>
          <a:lin ang="16200000" scaled="0"/>
        </a:gradFill>
        <a:ln w="9525" cap="flat" cmpd="sng" algn="ctr">
          <a:solidFill>
            <a:schemeClr val="accent2"/>
          </a:solidFill>
          <a:prstDash val="solid"/>
        </a:ln>
        <a:effectLst>
          <a:outerShdw blurRad="50800" dist="381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224028" tIns="74676" rIns="74676" bIns="74676" numCol="1" spcCol="1270" anchor="ctr" anchorCtr="0">
          <a:noAutofit/>
        </a:bodyPr>
        <a:lstStyle/>
        <a:p>
          <a:pPr marL="0" lvl="0" indent="0" algn="ctr" defTabSz="2489200">
            <a:lnSpc>
              <a:spcPct val="90000"/>
            </a:lnSpc>
            <a:spcBef>
              <a:spcPct val="0"/>
            </a:spcBef>
            <a:spcAft>
              <a:spcPct val="35000"/>
            </a:spcAft>
            <a:buNone/>
          </a:pPr>
          <a:r>
            <a:rPr lang="en-US" sz="5600" kern="1200" dirty="0"/>
            <a:t> </a:t>
          </a:r>
        </a:p>
      </dsp:txBody>
      <dsp:txXfrm>
        <a:off x="589895" y="744333"/>
        <a:ext cx="1762452" cy="1174968"/>
      </dsp:txXfrm>
    </dsp:sp>
    <dsp:sp modelId="{63BDCFA9-39FC-F941-8671-B6D8B896DB0C}">
      <dsp:nvSpPr>
        <dsp:cNvPr id="0" name=""/>
        <dsp:cNvSpPr/>
      </dsp:nvSpPr>
      <dsp:spPr>
        <a:xfrm>
          <a:off x="2646089" y="744333"/>
          <a:ext cx="2937420" cy="1174968"/>
        </a:xfrm>
        <a:prstGeom prst="chevron">
          <a:avLst/>
        </a:prstGeom>
        <a:gradFill rotWithShape="0">
          <a:gsLst>
            <a:gs pos="0">
              <a:srgbClr val="DC9700"/>
            </a:gs>
            <a:gs pos="49000">
              <a:srgbClr val="F5A702"/>
            </a:gs>
            <a:gs pos="100000">
              <a:srgbClr val="FFC105"/>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4028" tIns="74676" rIns="74676" bIns="74676" numCol="1" spcCol="1270" anchor="ctr" anchorCtr="0">
          <a:noAutofit/>
        </a:bodyPr>
        <a:lstStyle/>
        <a:p>
          <a:pPr marL="0" lvl="0" indent="0" algn="ctr" defTabSz="2489200">
            <a:lnSpc>
              <a:spcPct val="90000"/>
            </a:lnSpc>
            <a:spcBef>
              <a:spcPct val="0"/>
            </a:spcBef>
            <a:spcAft>
              <a:spcPct val="35000"/>
            </a:spcAft>
            <a:buNone/>
          </a:pPr>
          <a:endParaRPr lang="en-US" sz="5600" kern="1200" dirty="0"/>
        </a:p>
      </dsp:txBody>
      <dsp:txXfrm>
        <a:off x="3233573" y="744333"/>
        <a:ext cx="1762452" cy="1174968"/>
      </dsp:txXfrm>
    </dsp:sp>
    <dsp:sp modelId="{23ED5358-24EB-B542-8D86-CAD89888B037}">
      <dsp:nvSpPr>
        <dsp:cNvPr id="0" name=""/>
        <dsp:cNvSpPr/>
      </dsp:nvSpPr>
      <dsp:spPr>
        <a:xfrm>
          <a:off x="5289768" y="744333"/>
          <a:ext cx="2937420" cy="1174968"/>
        </a:xfrm>
        <a:prstGeom prst="chevron">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4028" tIns="74676" rIns="74676" bIns="74676" numCol="1" spcCol="1270" anchor="ctr" anchorCtr="0">
          <a:noAutofit/>
        </a:bodyPr>
        <a:lstStyle/>
        <a:p>
          <a:pPr marL="0" lvl="0" indent="0" algn="ctr" defTabSz="2489200">
            <a:lnSpc>
              <a:spcPct val="90000"/>
            </a:lnSpc>
            <a:spcBef>
              <a:spcPct val="0"/>
            </a:spcBef>
            <a:spcAft>
              <a:spcPct val="35000"/>
            </a:spcAft>
            <a:buNone/>
          </a:pPr>
          <a:r>
            <a:rPr lang="en-US" sz="5600" kern="1200" dirty="0"/>
            <a:t> </a:t>
          </a:r>
        </a:p>
      </dsp:txBody>
      <dsp:txXfrm>
        <a:off x="5877252" y="744333"/>
        <a:ext cx="1762452" cy="1174968"/>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01AF8D-C6E3-7D40-8BE9-7AAF26652DD1}">
      <dsp:nvSpPr>
        <dsp:cNvPr id="0" name=""/>
        <dsp:cNvSpPr/>
      </dsp:nvSpPr>
      <dsp:spPr>
        <a:xfrm rot="5400000">
          <a:off x="5043228" y="-2113388"/>
          <a:ext cx="662483" cy="5058325"/>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a:t>useful to someone, even if to itself</a:t>
          </a:r>
        </a:p>
      </dsp:txBody>
      <dsp:txXfrm rot="-5400000">
        <a:off x="2845307" y="116873"/>
        <a:ext cx="5025985" cy="597803"/>
      </dsp:txXfrm>
    </dsp:sp>
    <dsp:sp modelId="{3FB6ED52-3C9E-2D4B-BF35-43F4AB7D1EAA}">
      <dsp:nvSpPr>
        <dsp:cNvPr id="0" name=""/>
        <dsp:cNvSpPr/>
      </dsp:nvSpPr>
      <dsp:spPr>
        <a:xfrm>
          <a:off x="0" y="1721"/>
          <a:ext cx="2845307" cy="82810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en-US" sz="3300" kern="1200" dirty="0"/>
            <a:t>meaningful</a:t>
          </a:r>
        </a:p>
      </dsp:txBody>
      <dsp:txXfrm>
        <a:off x="40425" y="42146"/>
        <a:ext cx="2764457" cy="747254"/>
      </dsp:txXfrm>
    </dsp:sp>
    <dsp:sp modelId="{04A22303-8308-DD45-8EFE-C2A1E567917D}">
      <dsp:nvSpPr>
        <dsp:cNvPr id="0" name=""/>
        <dsp:cNvSpPr/>
      </dsp:nvSpPr>
      <dsp:spPr>
        <a:xfrm rot="5400000">
          <a:off x="5043228" y="-1243878"/>
          <a:ext cx="662483" cy="5058325"/>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a:t>it cannot exhaust itself to death</a:t>
          </a:r>
        </a:p>
      </dsp:txBody>
      <dsp:txXfrm rot="-5400000">
        <a:off x="2845307" y="986383"/>
        <a:ext cx="5025985" cy="597803"/>
      </dsp:txXfrm>
    </dsp:sp>
    <dsp:sp modelId="{AA27A1CD-BC78-1B4F-933D-4FFBC0AF3943}">
      <dsp:nvSpPr>
        <dsp:cNvPr id="0" name=""/>
        <dsp:cNvSpPr/>
      </dsp:nvSpPr>
      <dsp:spPr>
        <a:xfrm>
          <a:off x="0" y="871231"/>
          <a:ext cx="2845307" cy="82810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en-US" sz="3300" kern="1200" dirty="0"/>
            <a:t>effective</a:t>
          </a:r>
        </a:p>
      </dsp:txBody>
      <dsp:txXfrm>
        <a:off x="40425" y="911656"/>
        <a:ext cx="2764457" cy="747254"/>
      </dsp:txXfrm>
    </dsp:sp>
    <dsp:sp modelId="{83542B2B-8824-ED4D-9F4E-FC86E24403DA}">
      <dsp:nvSpPr>
        <dsp:cNvPr id="0" name=""/>
        <dsp:cNvSpPr/>
      </dsp:nvSpPr>
      <dsp:spPr>
        <a:xfrm rot="5400000">
          <a:off x="5043228" y="-374369"/>
          <a:ext cx="662483" cy="5058325"/>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a:t>to threatening forces and environment changes</a:t>
          </a:r>
        </a:p>
      </dsp:txBody>
      <dsp:txXfrm rot="-5400000">
        <a:off x="2845307" y="1855892"/>
        <a:ext cx="5025985" cy="597803"/>
      </dsp:txXfrm>
    </dsp:sp>
    <dsp:sp modelId="{CD1C07AE-FF43-A34D-B500-4477A2F24A43}">
      <dsp:nvSpPr>
        <dsp:cNvPr id="0" name=""/>
        <dsp:cNvSpPr/>
      </dsp:nvSpPr>
      <dsp:spPr>
        <a:xfrm>
          <a:off x="0" y="1740741"/>
          <a:ext cx="2845307" cy="82810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en-US" sz="3300" kern="1200" dirty="0"/>
            <a:t>resistant</a:t>
          </a:r>
        </a:p>
      </dsp:txBody>
      <dsp:txXfrm>
        <a:off x="40425" y="1781166"/>
        <a:ext cx="2764457" cy="747254"/>
      </dsp:txXfrm>
    </dsp:sp>
    <dsp:sp modelId="{2FBB9C78-AAF4-054D-8968-845E01275DC6}">
      <dsp:nvSpPr>
        <dsp:cNvPr id="0" name=""/>
        <dsp:cNvSpPr/>
      </dsp:nvSpPr>
      <dsp:spPr>
        <a:xfrm rot="5400000">
          <a:off x="5043228" y="495140"/>
          <a:ext cx="662483" cy="5058325"/>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a:t>flexible enough to generate changes</a:t>
          </a:r>
        </a:p>
      </dsp:txBody>
      <dsp:txXfrm rot="-5400000">
        <a:off x="2845307" y="2725401"/>
        <a:ext cx="5025985" cy="597803"/>
      </dsp:txXfrm>
    </dsp:sp>
    <dsp:sp modelId="{A031F71C-A96D-0249-9CC3-4B0C86CF26B7}">
      <dsp:nvSpPr>
        <dsp:cNvPr id="0" name=""/>
        <dsp:cNvSpPr/>
      </dsp:nvSpPr>
      <dsp:spPr>
        <a:xfrm>
          <a:off x="0" y="2610250"/>
          <a:ext cx="2845307" cy="82810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en-US" sz="3300" kern="1200" dirty="0"/>
            <a:t>proactive</a:t>
          </a:r>
        </a:p>
      </dsp:txBody>
      <dsp:txXfrm>
        <a:off x="40425" y="2650675"/>
        <a:ext cx="2764457" cy="747254"/>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2F777C-646E-9041-B211-765E4F3BCCCA}">
      <dsp:nvSpPr>
        <dsp:cNvPr id="0" name=""/>
        <dsp:cNvSpPr/>
      </dsp:nvSpPr>
      <dsp:spPr>
        <a:xfrm>
          <a:off x="3114067" y="1932389"/>
          <a:ext cx="1466977" cy="1466977"/>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Vital signs of systems</a:t>
          </a:r>
        </a:p>
      </dsp:txBody>
      <dsp:txXfrm>
        <a:off x="3328901" y="2147223"/>
        <a:ext cx="1037309" cy="1037309"/>
      </dsp:txXfrm>
    </dsp:sp>
    <dsp:sp modelId="{C250DC64-5058-F64C-B29B-147CA5A0F081}">
      <dsp:nvSpPr>
        <dsp:cNvPr id="0" name=""/>
        <dsp:cNvSpPr/>
      </dsp:nvSpPr>
      <dsp:spPr>
        <a:xfrm rot="16200000">
          <a:off x="3626401" y="1694077"/>
          <a:ext cx="442309" cy="34314"/>
        </a:xfrm>
        <a:custGeom>
          <a:avLst/>
          <a:gdLst/>
          <a:ahLst/>
          <a:cxnLst/>
          <a:rect l="0" t="0" r="0" b="0"/>
          <a:pathLst>
            <a:path>
              <a:moveTo>
                <a:pt x="0" y="17157"/>
              </a:moveTo>
              <a:lnTo>
                <a:pt x="442309" y="171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836498" y="1700177"/>
        <a:ext cx="22115" cy="22115"/>
      </dsp:txXfrm>
    </dsp:sp>
    <dsp:sp modelId="{EA6E6A1F-43F6-4142-9A5C-3E13016D45A8}">
      <dsp:nvSpPr>
        <dsp:cNvPr id="0" name=""/>
        <dsp:cNvSpPr/>
      </dsp:nvSpPr>
      <dsp:spPr>
        <a:xfrm>
          <a:off x="3114067" y="23102"/>
          <a:ext cx="1466977" cy="1466977"/>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USEFULNESS</a:t>
          </a:r>
        </a:p>
      </dsp:txBody>
      <dsp:txXfrm>
        <a:off x="3328901" y="237936"/>
        <a:ext cx="1037309" cy="1037309"/>
      </dsp:txXfrm>
    </dsp:sp>
    <dsp:sp modelId="{8187223A-D75D-E94C-AD1B-A88E78B4996E}">
      <dsp:nvSpPr>
        <dsp:cNvPr id="0" name=""/>
        <dsp:cNvSpPr/>
      </dsp:nvSpPr>
      <dsp:spPr>
        <a:xfrm>
          <a:off x="4581044" y="2648721"/>
          <a:ext cx="442309" cy="34314"/>
        </a:xfrm>
        <a:custGeom>
          <a:avLst/>
          <a:gdLst/>
          <a:ahLst/>
          <a:cxnLst/>
          <a:rect l="0" t="0" r="0" b="0"/>
          <a:pathLst>
            <a:path>
              <a:moveTo>
                <a:pt x="0" y="17157"/>
              </a:moveTo>
              <a:lnTo>
                <a:pt x="442309" y="171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791141" y="2654820"/>
        <a:ext cx="22115" cy="22115"/>
      </dsp:txXfrm>
    </dsp:sp>
    <dsp:sp modelId="{2D216928-FAF6-F448-9726-8EB9CF254466}">
      <dsp:nvSpPr>
        <dsp:cNvPr id="0" name=""/>
        <dsp:cNvSpPr/>
      </dsp:nvSpPr>
      <dsp:spPr>
        <a:xfrm>
          <a:off x="5023354" y="1932389"/>
          <a:ext cx="1466977" cy="1466977"/>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EFFECTIVITY</a:t>
          </a:r>
          <a:endParaRPr lang="en-US" sz="1100" kern="1200" dirty="0"/>
        </a:p>
      </dsp:txBody>
      <dsp:txXfrm>
        <a:off x="5238188" y="2147223"/>
        <a:ext cx="1037309" cy="1037309"/>
      </dsp:txXfrm>
    </dsp:sp>
    <dsp:sp modelId="{FF0C19BF-C240-F547-9B46-0FA1BB58CE1E}">
      <dsp:nvSpPr>
        <dsp:cNvPr id="0" name=""/>
        <dsp:cNvSpPr/>
      </dsp:nvSpPr>
      <dsp:spPr>
        <a:xfrm rot="5400000">
          <a:off x="3626401" y="3603364"/>
          <a:ext cx="442309" cy="34314"/>
        </a:xfrm>
        <a:custGeom>
          <a:avLst/>
          <a:gdLst/>
          <a:ahLst/>
          <a:cxnLst/>
          <a:rect l="0" t="0" r="0" b="0"/>
          <a:pathLst>
            <a:path>
              <a:moveTo>
                <a:pt x="0" y="17157"/>
              </a:moveTo>
              <a:lnTo>
                <a:pt x="442309" y="171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836498" y="3609464"/>
        <a:ext cx="22115" cy="22115"/>
      </dsp:txXfrm>
    </dsp:sp>
    <dsp:sp modelId="{BB5B717F-19A5-0942-BB93-A3D4C0CFB96B}">
      <dsp:nvSpPr>
        <dsp:cNvPr id="0" name=""/>
        <dsp:cNvSpPr/>
      </dsp:nvSpPr>
      <dsp:spPr>
        <a:xfrm>
          <a:off x="3114067" y="3841677"/>
          <a:ext cx="1466977" cy="1466977"/>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STABILITY</a:t>
          </a:r>
          <a:endParaRPr lang="en-US" sz="1100" kern="1200" dirty="0"/>
        </a:p>
      </dsp:txBody>
      <dsp:txXfrm>
        <a:off x="3328901" y="4056511"/>
        <a:ext cx="1037309" cy="1037309"/>
      </dsp:txXfrm>
    </dsp:sp>
    <dsp:sp modelId="{D07A5D70-F5A3-AC42-951A-12192B50A5DD}">
      <dsp:nvSpPr>
        <dsp:cNvPr id="0" name=""/>
        <dsp:cNvSpPr/>
      </dsp:nvSpPr>
      <dsp:spPr>
        <a:xfrm rot="10800000">
          <a:off x="2671757" y="2648721"/>
          <a:ext cx="442309" cy="34314"/>
        </a:xfrm>
        <a:custGeom>
          <a:avLst/>
          <a:gdLst/>
          <a:ahLst/>
          <a:cxnLst/>
          <a:rect l="0" t="0" r="0" b="0"/>
          <a:pathLst>
            <a:path>
              <a:moveTo>
                <a:pt x="0" y="17157"/>
              </a:moveTo>
              <a:lnTo>
                <a:pt x="442309" y="171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2881854" y="2654820"/>
        <a:ext cx="22115" cy="22115"/>
      </dsp:txXfrm>
    </dsp:sp>
    <dsp:sp modelId="{F2F5255C-E12E-7A46-B220-FC1E62831EDF}">
      <dsp:nvSpPr>
        <dsp:cNvPr id="0" name=""/>
        <dsp:cNvSpPr/>
      </dsp:nvSpPr>
      <dsp:spPr>
        <a:xfrm>
          <a:off x="1204779" y="1932389"/>
          <a:ext cx="1466977" cy="1466977"/>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DYNAMICS</a:t>
          </a:r>
          <a:endParaRPr lang="en-US" sz="1100" kern="1200" dirty="0"/>
        </a:p>
      </dsp:txBody>
      <dsp:txXfrm>
        <a:off x="1419613" y="2147223"/>
        <a:ext cx="1037309" cy="10373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4F0160-BE8C-884C-8FF4-70E4C8C660B9}">
      <dsp:nvSpPr>
        <dsp:cNvPr id="0" name=""/>
        <dsp:cNvSpPr/>
      </dsp:nvSpPr>
      <dsp:spPr>
        <a:xfrm rot="5400000">
          <a:off x="4713034" y="-1529550"/>
          <a:ext cx="1766186"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rtl="0">
            <a:lnSpc>
              <a:spcPct val="90000"/>
            </a:lnSpc>
            <a:spcBef>
              <a:spcPct val="0"/>
            </a:spcBef>
            <a:spcAft>
              <a:spcPct val="15000"/>
            </a:spcAft>
            <a:buChar char="•"/>
          </a:pPr>
          <a:r>
            <a:rPr lang="en-US" sz="1300" kern="1200" dirty="0"/>
            <a:t> is a process of achieving desired or given goals and objectives by means of other people</a:t>
          </a:r>
        </a:p>
      </dsp:txBody>
      <dsp:txXfrm rot="-5400000">
        <a:off x="2962655" y="307047"/>
        <a:ext cx="5180726" cy="1593750"/>
      </dsp:txXfrm>
    </dsp:sp>
    <dsp:sp modelId="{256C6401-537B-3B43-9EB4-C3B5F75143E1}">
      <dsp:nvSpPr>
        <dsp:cNvPr id="0" name=""/>
        <dsp:cNvSpPr/>
      </dsp:nvSpPr>
      <dsp:spPr>
        <a:xfrm>
          <a:off x="0" y="55"/>
          <a:ext cx="2962656" cy="2207732"/>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rtl="0">
            <a:lnSpc>
              <a:spcPct val="90000"/>
            </a:lnSpc>
            <a:spcBef>
              <a:spcPct val="0"/>
            </a:spcBef>
            <a:spcAft>
              <a:spcPct val="35000"/>
            </a:spcAft>
            <a:buNone/>
          </a:pPr>
          <a:r>
            <a:rPr lang="en-US" sz="3000" kern="1200" dirty="0"/>
            <a:t>Management</a:t>
          </a:r>
        </a:p>
      </dsp:txBody>
      <dsp:txXfrm>
        <a:off x="107773" y="107828"/>
        <a:ext cx="2747110" cy="1992186"/>
      </dsp:txXfrm>
    </dsp:sp>
    <dsp:sp modelId="{ECD5CA78-CBB7-1746-ACAB-1AEFDB948EB1}">
      <dsp:nvSpPr>
        <dsp:cNvPr id="0" name=""/>
        <dsp:cNvSpPr/>
      </dsp:nvSpPr>
      <dsp:spPr>
        <a:xfrm rot="5400000">
          <a:off x="4713034" y="788569"/>
          <a:ext cx="1766186"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rtl="0">
            <a:lnSpc>
              <a:spcPct val="90000"/>
            </a:lnSpc>
            <a:spcBef>
              <a:spcPct val="0"/>
            </a:spcBef>
            <a:spcAft>
              <a:spcPct val="15000"/>
            </a:spcAft>
            <a:buChar char="•"/>
          </a:pPr>
          <a:r>
            <a:rPr lang="en-US" sz="1300" kern="1200" dirty="0"/>
            <a:t>human activities can be managed in many contexts</a:t>
          </a:r>
        </a:p>
        <a:p>
          <a:pPr marL="228600" lvl="2" indent="-114300" algn="l" defTabSz="577850" rtl="0">
            <a:lnSpc>
              <a:spcPct val="90000"/>
            </a:lnSpc>
            <a:spcBef>
              <a:spcPct val="0"/>
            </a:spcBef>
            <a:spcAft>
              <a:spcPct val="15000"/>
            </a:spcAft>
            <a:buChar char="•"/>
          </a:pPr>
          <a:r>
            <a:rPr lang="en-US" sz="1300" kern="1200" dirty="0"/>
            <a:t>projects by project managers</a:t>
          </a:r>
        </a:p>
        <a:p>
          <a:pPr marL="228600" lvl="2" indent="-114300" algn="l" defTabSz="577850" rtl="0">
            <a:lnSpc>
              <a:spcPct val="90000"/>
            </a:lnSpc>
            <a:spcBef>
              <a:spcPct val="0"/>
            </a:spcBef>
            <a:spcAft>
              <a:spcPct val="15000"/>
            </a:spcAft>
            <a:buChar char="•"/>
          </a:pPr>
          <a:r>
            <a:rPr lang="en-US" sz="1300" kern="1200" dirty="0"/>
            <a:t>abilities and knowledge development by human resources managers</a:t>
          </a:r>
        </a:p>
        <a:p>
          <a:pPr marL="228600" lvl="2" indent="-114300" algn="l" defTabSz="577850" rtl="0">
            <a:lnSpc>
              <a:spcPct val="90000"/>
            </a:lnSpc>
            <a:spcBef>
              <a:spcPct val="0"/>
            </a:spcBef>
            <a:spcAft>
              <a:spcPct val="15000"/>
            </a:spcAft>
            <a:buChar char="•"/>
          </a:pPr>
          <a:r>
            <a:rPr lang="en-US" sz="1300" kern="1200" dirty="0"/>
            <a:t>companies by company leaders</a:t>
          </a:r>
        </a:p>
        <a:p>
          <a:pPr marL="228600" lvl="2" indent="-114300" algn="l" defTabSz="577850" rtl="0">
            <a:lnSpc>
              <a:spcPct val="90000"/>
            </a:lnSpc>
            <a:spcBef>
              <a:spcPct val="0"/>
            </a:spcBef>
            <a:spcAft>
              <a:spcPct val="15000"/>
            </a:spcAft>
            <a:buChar char="•"/>
          </a:pPr>
          <a:r>
            <a:rPr lang="en-US" sz="1300" kern="1200" dirty="0"/>
            <a:t>their lives by themselves</a:t>
          </a:r>
        </a:p>
      </dsp:txBody>
      <dsp:txXfrm rot="-5400000">
        <a:off x="2962655" y="2625166"/>
        <a:ext cx="5180726" cy="1593750"/>
      </dsp:txXfrm>
    </dsp:sp>
    <dsp:sp modelId="{E7ECF046-DC01-7244-B198-3B8503337C99}">
      <dsp:nvSpPr>
        <dsp:cNvPr id="0" name=""/>
        <dsp:cNvSpPr/>
      </dsp:nvSpPr>
      <dsp:spPr>
        <a:xfrm>
          <a:off x="0" y="2318174"/>
          <a:ext cx="2962656" cy="2207732"/>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rtl="0">
            <a:lnSpc>
              <a:spcPct val="90000"/>
            </a:lnSpc>
            <a:spcBef>
              <a:spcPct val="0"/>
            </a:spcBef>
            <a:spcAft>
              <a:spcPct val="35000"/>
            </a:spcAft>
            <a:buNone/>
          </a:pPr>
          <a:r>
            <a:rPr lang="en-US" sz="3000" kern="1200" dirty="0"/>
            <a:t>Contextual</a:t>
          </a:r>
        </a:p>
      </dsp:txBody>
      <dsp:txXfrm>
        <a:off x="107773" y="2425947"/>
        <a:ext cx="2747110" cy="19921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CFC94D-E471-8F43-B844-BBCB4C3E4B47}">
      <dsp:nvSpPr>
        <dsp:cNvPr id="0" name=""/>
        <dsp:cNvSpPr/>
      </dsp:nvSpPr>
      <dsp:spPr>
        <a:xfrm>
          <a:off x="0" y="726524"/>
          <a:ext cx="8229600" cy="65929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US" sz="2300" kern="1200" dirty="0"/>
            <a:t>Successful company</a:t>
          </a:r>
        </a:p>
      </dsp:txBody>
      <dsp:txXfrm>
        <a:off x="32184" y="758708"/>
        <a:ext cx="8165232" cy="594927"/>
      </dsp:txXfrm>
    </dsp:sp>
    <dsp:sp modelId="{DC40D14B-EE30-FF4C-A18F-79ABB5E99931}">
      <dsp:nvSpPr>
        <dsp:cNvPr id="0" name=""/>
        <dsp:cNvSpPr/>
      </dsp:nvSpPr>
      <dsp:spPr>
        <a:xfrm>
          <a:off x="0" y="1385819"/>
          <a:ext cx="8229600" cy="3927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9210" rIns="163576" bIns="29210" numCol="1" spcCol="1270" anchor="t" anchorCtr="0">
          <a:noAutofit/>
        </a:bodyPr>
        <a:lstStyle/>
        <a:p>
          <a:pPr marL="171450" lvl="1" indent="-171450" algn="l" defTabSz="800100" rtl="0">
            <a:lnSpc>
              <a:spcPct val="90000"/>
            </a:lnSpc>
            <a:spcBef>
              <a:spcPct val="0"/>
            </a:spcBef>
            <a:spcAft>
              <a:spcPct val="20000"/>
            </a:spcAft>
            <a:buChar char="•"/>
          </a:pPr>
          <a:r>
            <a:rPr lang="en-US" sz="1800" kern="1200" dirty="0"/>
            <a:t>company that achieve its business goals</a:t>
          </a:r>
        </a:p>
      </dsp:txBody>
      <dsp:txXfrm>
        <a:off x="0" y="1385819"/>
        <a:ext cx="8229600" cy="392782"/>
      </dsp:txXfrm>
    </dsp:sp>
    <dsp:sp modelId="{B14A4719-5BCE-5E46-B6F7-7953B49BBC35}">
      <dsp:nvSpPr>
        <dsp:cNvPr id="0" name=""/>
        <dsp:cNvSpPr/>
      </dsp:nvSpPr>
      <dsp:spPr>
        <a:xfrm>
          <a:off x="0" y="1778601"/>
          <a:ext cx="8229600" cy="65929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US" sz="2300" kern="1200" dirty="0"/>
            <a:t>Sustainably successful company ~ Vital company</a:t>
          </a:r>
        </a:p>
      </dsp:txBody>
      <dsp:txXfrm>
        <a:off x="32184" y="1810785"/>
        <a:ext cx="8165232" cy="594927"/>
      </dsp:txXfrm>
    </dsp:sp>
    <dsp:sp modelId="{938A8CB7-D190-6543-A834-33342A0659F7}">
      <dsp:nvSpPr>
        <dsp:cNvPr id="0" name=""/>
        <dsp:cNvSpPr/>
      </dsp:nvSpPr>
      <dsp:spPr>
        <a:xfrm>
          <a:off x="0" y="2437896"/>
          <a:ext cx="8229600" cy="702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9210" rIns="163576" bIns="29210" numCol="1" spcCol="1270" anchor="t" anchorCtr="0">
          <a:noAutofit/>
        </a:bodyPr>
        <a:lstStyle/>
        <a:p>
          <a:pPr marL="171450" lvl="1" indent="-171450" algn="l" defTabSz="800100" rtl="0">
            <a:lnSpc>
              <a:spcPct val="90000"/>
            </a:lnSpc>
            <a:spcBef>
              <a:spcPct val="0"/>
            </a:spcBef>
            <a:spcAft>
              <a:spcPct val="20000"/>
            </a:spcAft>
            <a:buChar char="•"/>
          </a:pPr>
          <a:r>
            <a:rPr lang="en-US" sz="1800" kern="1200" dirty="0"/>
            <a:t>company where attaining of current goals does not diminish the chance to achieve its goals in the future</a:t>
          </a:r>
        </a:p>
      </dsp:txBody>
      <dsp:txXfrm>
        <a:off x="0" y="2437896"/>
        <a:ext cx="8229600" cy="702247"/>
      </dsp:txXfrm>
    </dsp:sp>
    <dsp:sp modelId="{16A252D0-4769-3D46-AB89-19094141A4CE}">
      <dsp:nvSpPr>
        <dsp:cNvPr id="0" name=""/>
        <dsp:cNvSpPr/>
      </dsp:nvSpPr>
      <dsp:spPr>
        <a:xfrm>
          <a:off x="0" y="3140144"/>
          <a:ext cx="8229600" cy="659295"/>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US" sz="2300" kern="1200" dirty="0" err="1"/>
            <a:t>MbC</a:t>
          </a:r>
          <a:r>
            <a:rPr lang="en-US" sz="2300" kern="1200" dirty="0"/>
            <a:t> is designed to help companies to achieve vitality!</a:t>
          </a:r>
        </a:p>
      </dsp:txBody>
      <dsp:txXfrm>
        <a:off x="32184" y="3172328"/>
        <a:ext cx="8165232" cy="59492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C46F65-94E1-EA4A-B6DD-56FCF077C2B8}">
      <dsp:nvSpPr>
        <dsp:cNvPr id="0" name=""/>
        <dsp:cNvSpPr/>
      </dsp:nvSpPr>
      <dsp:spPr>
        <a:xfrm>
          <a:off x="0" y="108942"/>
          <a:ext cx="8229600" cy="101581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kern="1200" dirty="0"/>
            <a:t>Human responsibility</a:t>
          </a:r>
        </a:p>
      </dsp:txBody>
      <dsp:txXfrm>
        <a:off x="49588" y="158530"/>
        <a:ext cx="8130424" cy="916639"/>
      </dsp:txXfrm>
    </dsp:sp>
    <dsp:sp modelId="{D425E479-A1A0-6542-9373-5C5F02E7A817}">
      <dsp:nvSpPr>
        <dsp:cNvPr id="0" name=""/>
        <dsp:cNvSpPr/>
      </dsp:nvSpPr>
      <dsp:spPr>
        <a:xfrm>
          <a:off x="0" y="1124758"/>
          <a:ext cx="8229600" cy="6303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en-US" sz="1600" kern="1200" dirty="0"/>
            <a:t>Every success or failure of any company corresponds to the competencies of people responsible for company performance</a:t>
          </a:r>
        </a:p>
      </dsp:txBody>
      <dsp:txXfrm>
        <a:off x="0" y="1124758"/>
        <a:ext cx="8229600" cy="630315"/>
      </dsp:txXfrm>
    </dsp:sp>
    <dsp:sp modelId="{60043A3B-9784-604A-A66F-AA4FAF8FA924}">
      <dsp:nvSpPr>
        <dsp:cNvPr id="0" name=""/>
        <dsp:cNvSpPr/>
      </dsp:nvSpPr>
      <dsp:spPr>
        <a:xfrm>
          <a:off x="0" y="1755073"/>
          <a:ext cx="8229600" cy="101581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kern="1200" dirty="0"/>
            <a:t>Competence focus</a:t>
          </a:r>
        </a:p>
      </dsp:txBody>
      <dsp:txXfrm>
        <a:off x="49588" y="1804661"/>
        <a:ext cx="8130424" cy="916639"/>
      </dsp:txXfrm>
    </dsp:sp>
    <dsp:sp modelId="{74C2030D-0D1F-134E-BAC1-328D7C5E2FEF}">
      <dsp:nvSpPr>
        <dsp:cNvPr id="0" name=""/>
        <dsp:cNvSpPr/>
      </dsp:nvSpPr>
      <dsp:spPr>
        <a:xfrm>
          <a:off x="0" y="2770889"/>
          <a:ext cx="8229600" cy="6303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en-US" sz="1600" kern="1200" dirty="0"/>
            <a:t>Problems are analyzed to reveal unsatisfactory or completely missing competencies</a:t>
          </a:r>
        </a:p>
      </dsp:txBody>
      <dsp:txXfrm>
        <a:off x="0" y="2770889"/>
        <a:ext cx="8229600" cy="630315"/>
      </dsp:txXfrm>
    </dsp:sp>
    <dsp:sp modelId="{B14E7DF9-174F-1B4F-8F83-66DD89CAF137}">
      <dsp:nvSpPr>
        <dsp:cNvPr id="0" name=""/>
        <dsp:cNvSpPr/>
      </dsp:nvSpPr>
      <dsp:spPr>
        <a:xfrm>
          <a:off x="0" y="3401204"/>
          <a:ext cx="8229600" cy="1015815"/>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kern="1200" dirty="0"/>
            <a:t>In achieving vitality of company, people are the only critical aspect!</a:t>
          </a:r>
        </a:p>
      </dsp:txBody>
      <dsp:txXfrm>
        <a:off x="49588" y="3450792"/>
        <a:ext cx="8130424" cy="91663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23CB88-C29D-D849-BCAA-C7E9E2C53426}">
      <dsp:nvSpPr>
        <dsp:cNvPr id="0" name=""/>
        <dsp:cNvSpPr/>
      </dsp:nvSpPr>
      <dsp:spPr>
        <a:xfrm>
          <a:off x="0" y="8256"/>
          <a:ext cx="8229600" cy="105534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kern="1200" dirty="0"/>
            <a:t>Problems arise when performance requirements exceeds the possibilities</a:t>
          </a:r>
        </a:p>
      </dsp:txBody>
      <dsp:txXfrm>
        <a:off x="51517" y="59773"/>
        <a:ext cx="8126566" cy="952306"/>
      </dsp:txXfrm>
    </dsp:sp>
    <dsp:sp modelId="{9200376C-49AD-4741-BC5B-58A4D684DC17}">
      <dsp:nvSpPr>
        <dsp:cNvPr id="0" name=""/>
        <dsp:cNvSpPr/>
      </dsp:nvSpPr>
      <dsp:spPr>
        <a:xfrm>
          <a:off x="0" y="1063596"/>
          <a:ext cx="8229600" cy="671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kern="1200" dirty="0" err="1"/>
            <a:t>MbC</a:t>
          </a:r>
          <a:r>
            <a:rPr lang="en-US" sz="1700" kern="1200" dirty="0"/>
            <a:t> interconnects world of requirements and world of possibilities to keep them in harmony</a:t>
          </a:r>
        </a:p>
      </dsp:txBody>
      <dsp:txXfrm>
        <a:off x="0" y="1063596"/>
        <a:ext cx="8229600" cy="671715"/>
      </dsp:txXfrm>
    </dsp:sp>
    <dsp:sp modelId="{0F345BD5-8634-9C40-83D2-596607ABA17B}">
      <dsp:nvSpPr>
        <dsp:cNvPr id="0" name=""/>
        <dsp:cNvSpPr/>
      </dsp:nvSpPr>
      <dsp:spPr>
        <a:xfrm>
          <a:off x="0" y="1735311"/>
          <a:ext cx="8229600" cy="105534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kern="1200" dirty="0"/>
            <a:t>Performance assessment is based on results</a:t>
          </a:r>
        </a:p>
      </dsp:txBody>
      <dsp:txXfrm>
        <a:off x="51517" y="1786828"/>
        <a:ext cx="8126566" cy="952306"/>
      </dsp:txXfrm>
    </dsp:sp>
    <dsp:sp modelId="{531B8FC6-5229-2A40-8022-4AE9C9EF341F}">
      <dsp:nvSpPr>
        <dsp:cNvPr id="0" name=""/>
        <dsp:cNvSpPr/>
      </dsp:nvSpPr>
      <dsp:spPr>
        <a:xfrm>
          <a:off x="0" y="2790651"/>
          <a:ext cx="8229600" cy="671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kern="1200" dirty="0"/>
            <a:t>however, </a:t>
          </a:r>
          <a:r>
            <a:rPr lang="en-US" sz="1700" kern="1200" dirty="0" err="1"/>
            <a:t>MbC</a:t>
          </a:r>
          <a:r>
            <a:rPr lang="en-US" sz="1700" kern="1200" dirty="0"/>
            <a:t> focuses on the source of performance, i.e. competencies of people </a:t>
          </a:r>
        </a:p>
      </dsp:txBody>
      <dsp:txXfrm>
        <a:off x="0" y="2790651"/>
        <a:ext cx="8229600" cy="671715"/>
      </dsp:txXfrm>
    </dsp:sp>
    <dsp:sp modelId="{1764DB09-0191-B447-9A08-7049B4AAC62D}">
      <dsp:nvSpPr>
        <dsp:cNvPr id="0" name=""/>
        <dsp:cNvSpPr/>
      </dsp:nvSpPr>
      <dsp:spPr>
        <a:xfrm>
          <a:off x="0" y="3462366"/>
          <a:ext cx="8229600" cy="1055340"/>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kern="1200" dirty="0" err="1"/>
            <a:t>MbC</a:t>
          </a:r>
          <a:r>
            <a:rPr lang="en-US" sz="2200" kern="1200" dirty="0"/>
            <a:t> deals with problems causes, not consequences!</a:t>
          </a:r>
        </a:p>
      </dsp:txBody>
      <dsp:txXfrm>
        <a:off x="51517" y="3513883"/>
        <a:ext cx="8126566" cy="95230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9A69CF-CD75-B94A-A0E1-C80CA8D224D5}">
      <dsp:nvSpPr>
        <dsp:cNvPr id="0" name=""/>
        <dsp:cNvSpPr/>
      </dsp:nvSpPr>
      <dsp:spPr>
        <a:xfrm>
          <a:off x="0" y="56406"/>
          <a:ext cx="8723312" cy="100737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kern="1200" dirty="0"/>
            <a:t>Company management approach based on </a:t>
          </a:r>
          <a:r>
            <a:rPr lang="en-US" sz="2100" b="1" kern="1200" dirty="0" err="1"/>
            <a:t>harmonical</a:t>
          </a:r>
          <a:r>
            <a:rPr lang="en-US" sz="2100" b="1" kern="1200" dirty="0"/>
            <a:t> development</a:t>
          </a:r>
          <a:r>
            <a:rPr lang="en-US" sz="2100" kern="1200" dirty="0"/>
            <a:t> of</a:t>
          </a:r>
        </a:p>
      </dsp:txBody>
      <dsp:txXfrm>
        <a:off x="49176" y="105582"/>
        <a:ext cx="8624960" cy="909018"/>
      </dsp:txXfrm>
    </dsp:sp>
    <dsp:sp modelId="{06BD857B-3C0C-7347-85D8-78584F4031C7}">
      <dsp:nvSpPr>
        <dsp:cNvPr id="0" name=""/>
        <dsp:cNvSpPr/>
      </dsp:nvSpPr>
      <dsp:spPr>
        <a:xfrm>
          <a:off x="0" y="1063776"/>
          <a:ext cx="8723312" cy="695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6965"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en-US" sz="1600" kern="1200" dirty="0"/>
            <a:t>World of </a:t>
          </a:r>
          <a:r>
            <a:rPr lang="en-US" sz="1600" b="1" kern="1200" dirty="0"/>
            <a:t>requirements </a:t>
          </a:r>
          <a:r>
            <a:rPr lang="en-US" sz="1600" kern="1200" dirty="0"/>
            <a:t>and</a:t>
          </a:r>
        </a:p>
        <a:p>
          <a:pPr marL="171450" lvl="1" indent="-171450" algn="l" defTabSz="711200" rtl="0">
            <a:lnSpc>
              <a:spcPct val="90000"/>
            </a:lnSpc>
            <a:spcBef>
              <a:spcPct val="0"/>
            </a:spcBef>
            <a:spcAft>
              <a:spcPct val="20000"/>
            </a:spcAft>
            <a:buChar char="•"/>
          </a:pPr>
          <a:r>
            <a:rPr lang="en-US" sz="1600" kern="1200" dirty="0"/>
            <a:t>World of </a:t>
          </a:r>
          <a:r>
            <a:rPr lang="en-US" sz="1600" b="1" kern="1200" dirty="0"/>
            <a:t>possibilities</a:t>
          </a:r>
        </a:p>
      </dsp:txBody>
      <dsp:txXfrm>
        <a:off x="0" y="1063776"/>
        <a:ext cx="8723312" cy="695520"/>
      </dsp:txXfrm>
    </dsp:sp>
    <dsp:sp modelId="{95C4253C-1D01-BA4E-A053-827BEB713391}">
      <dsp:nvSpPr>
        <dsp:cNvPr id="0" name=""/>
        <dsp:cNvSpPr/>
      </dsp:nvSpPr>
      <dsp:spPr>
        <a:xfrm>
          <a:off x="0" y="1759296"/>
          <a:ext cx="8723312" cy="100737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kern="1200" dirty="0"/>
            <a:t>Controls and regulates duality of these worlds to achieve </a:t>
          </a:r>
          <a:r>
            <a:rPr lang="en-US" sz="2100" b="1" kern="1200" dirty="0"/>
            <a:t>synergistic effect</a:t>
          </a:r>
          <a:endParaRPr lang="en-US" sz="2100" kern="1200" dirty="0"/>
        </a:p>
      </dsp:txBody>
      <dsp:txXfrm>
        <a:off x="49176" y="1808472"/>
        <a:ext cx="8624960" cy="909018"/>
      </dsp:txXfrm>
    </dsp:sp>
    <dsp:sp modelId="{68C7FE96-464D-764C-8919-761F1648E939}">
      <dsp:nvSpPr>
        <dsp:cNvPr id="0" name=""/>
        <dsp:cNvSpPr/>
      </dsp:nvSpPr>
      <dsp:spPr>
        <a:xfrm>
          <a:off x="0" y="2766666"/>
          <a:ext cx="8723312" cy="695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6965"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en-US" sz="1600" b="1" kern="1200" dirty="0"/>
            <a:t>Requirements</a:t>
          </a:r>
          <a:r>
            <a:rPr lang="en-US" sz="1600" kern="1200" dirty="0"/>
            <a:t> have to fit to current possibilities</a:t>
          </a:r>
        </a:p>
        <a:p>
          <a:pPr marL="171450" lvl="1" indent="-171450" algn="l" defTabSz="711200" rtl="0">
            <a:lnSpc>
              <a:spcPct val="90000"/>
            </a:lnSpc>
            <a:spcBef>
              <a:spcPct val="0"/>
            </a:spcBef>
            <a:spcAft>
              <a:spcPct val="20000"/>
            </a:spcAft>
            <a:buChar char="•"/>
          </a:pPr>
          <a:r>
            <a:rPr lang="en-US" sz="1600" b="1" kern="1200" dirty="0"/>
            <a:t>Possibilities </a:t>
          </a:r>
          <a:r>
            <a:rPr lang="en-US" sz="1600" kern="1200" dirty="0"/>
            <a:t>have to be developed to be ready to meet requirements of the future</a:t>
          </a:r>
        </a:p>
      </dsp:txBody>
      <dsp:txXfrm>
        <a:off x="0" y="2766666"/>
        <a:ext cx="8723312" cy="695520"/>
      </dsp:txXfrm>
    </dsp:sp>
    <dsp:sp modelId="{EB3B7E20-4ACD-0242-BE1C-0AC14B6C186D}">
      <dsp:nvSpPr>
        <dsp:cNvPr id="0" name=""/>
        <dsp:cNvSpPr/>
      </dsp:nvSpPr>
      <dsp:spPr>
        <a:xfrm>
          <a:off x="0" y="3462186"/>
          <a:ext cx="8723312" cy="1007370"/>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US" sz="2800" kern="1200" dirty="0"/>
            <a:t>Ultimate goal of </a:t>
          </a:r>
          <a:r>
            <a:rPr lang="en-US" sz="2800" kern="1200" dirty="0" err="1"/>
            <a:t>MbC</a:t>
          </a:r>
          <a:r>
            <a:rPr lang="en-US" sz="2800" kern="1200" dirty="0"/>
            <a:t> is to achieve vitality!</a:t>
          </a:r>
        </a:p>
      </dsp:txBody>
      <dsp:txXfrm>
        <a:off x="49176" y="3511362"/>
        <a:ext cx="8624960" cy="90901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67C73F-9100-6E4D-BE2E-59848DDAA795}">
      <dsp:nvSpPr>
        <dsp:cNvPr id="0" name=""/>
        <dsp:cNvSpPr/>
      </dsp:nvSpPr>
      <dsp:spPr>
        <a:xfrm rot="10800000">
          <a:off x="1692784" y="1709"/>
          <a:ext cx="5472684" cy="1257304"/>
        </a:xfrm>
        <a:prstGeom prst="homePlat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436" tIns="175260" rIns="327152" bIns="175260" numCol="1" spcCol="1270" anchor="ctr" anchorCtr="0">
          <a:noAutofit/>
        </a:bodyPr>
        <a:lstStyle/>
        <a:p>
          <a:pPr marL="0" lvl="0" indent="0" algn="ctr" defTabSz="2044700">
            <a:lnSpc>
              <a:spcPct val="90000"/>
            </a:lnSpc>
            <a:spcBef>
              <a:spcPct val="0"/>
            </a:spcBef>
            <a:spcAft>
              <a:spcPct val="35000"/>
            </a:spcAft>
            <a:buNone/>
          </a:pPr>
          <a:r>
            <a:rPr lang="en-US" sz="4600" kern="1200" dirty="0"/>
            <a:t>Crisis</a:t>
          </a:r>
        </a:p>
      </dsp:txBody>
      <dsp:txXfrm rot="10800000">
        <a:off x="2007110" y="1709"/>
        <a:ext cx="5158358" cy="1257304"/>
      </dsp:txXfrm>
    </dsp:sp>
    <dsp:sp modelId="{022376C0-7230-F643-8D08-005267D1FDE9}">
      <dsp:nvSpPr>
        <dsp:cNvPr id="0" name=""/>
        <dsp:cNvSpPr/>
      </dsp:nvSpPr>
      <dsp:spPr>
        <a:xfrm>
          <a:off x="1064131" y="1709"/>
          <a:ext cx="1257304" cy="1257304"/>
        </a:xfrm>
        <a:prstGeom prst="ellipse">
          <a:avLst/>
        </a:prstGeom>
        <a:gradFill rotWithShape="1">
          <a:gsLst>
            <a:gs pos="0">
              <a:schemeClr val="accent2">
                <a:shade val="15000"/>
                <a:satMod val="180000"/>
              </a:schemeClr>
            </a:gs>
            <a:gs pos="50000">
              <a:schemeClr val="accent2">
                <a:shade val="45000"/>
                <a:satMod val="170000"/>
              </a:schemeClr>
            </a:gs>
            <a:gs pos="70000">
              <a:schemeClr val="accent2">
                <a:tint val="99000"/>
                <a:shade val="65000"/>
                <a:satMod val="155000"/>
              </a:schemeClr>
            </a:gs>
            <a:gs pos="100000">
              <a:schemeClr val="accent2">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satMod val="300000"/>
            </a:schemeClr>
          </a:contourClr>
        </a:sp3d>
      </dsp:spPr>
      <dsp:style>
        <a:lnRef idx="0">
          <a:schemeClr val="accent2"/>
        </a:lnRef>
        <a:fillRef idx="3">
          <a:schemeClr val="accent2"/>
        </a:fillRef>
        <a:effectRef idx="3">
          <a:schemeClr val="accent2"/>
        </a:effectRef>
        <a:fontRef idx="minor">
          <a:schemeClr val="lt1"/>
        </a:fontRef>
      </dsp:style>
    </dsp:sp>
    <dsp:sp modelId="{758AD723-B4CA-294F-AB5F-5DFCB4447D08}">
      <dsp:nvSpPr>
        <dsp:cNvPr id="0" name=""/>
        <dsp:cNvSpPr/>
      </dsp:nvSpPr>
      <dsp:spPr>
        <a:xfrm rot="10800000">
          <a:off x="1692784" y="1634328"/>
          <a:ext cx="5472684" cy="1257304"/>
        </a:xfrm>
        <a:prstGeom prst="homePlat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436" tIns="175260" rIns="327152" bIns="175260" numCol="1" spcCol="1270" anchor="ctr" anchorCtr="0">
          <a:noAutofit/>
        </a:bodyPr>
        <a:lstStyle/>
        <a:p>
          <a:pPr marL="0" lvl="0" indent="0" algn="ctr" defTabSz="2044700">
            <a:lnSpc>
              <a:spcPct val="90000"/>
            </a:lnSpc>
            <a:spcBef>
              <a:spcPct val="0"/>
            </a:spcBef>
            <a:spcAft>
              <a:spcPct val="35000"/>
            </a:spcAft>
            <a:buNone/>
          </a:pPr>
          <a:r>
            <a:rPr lang="en-US" sz="4600" kern="1200" dirty="0"/>
            <a:t>Equilibrium</a:t>
          </a:r>
        </a:p>
      </dsp:txBody>
      <dsp:txXfrm rot="10800000">
        <a:off x="2007110" y="1634328"/>
        <a:ext cx="5158358" cy="1257304"/>
      </dsp:txXfrm>
    </dsp:sp>
    <dsp:sp modelId="{6800E8AB-1276-4544-8529-0A5F951B2359}">
      <dsp:nvSpPr>
        <dsp:cNvPr id="0" name=""/>
        <dsp:cNvSpPr/>
      </dsp:nvSpPr>
      <dsp:spPr>
        <a:xfrm>
          <a:off x="1064131" y="1634328"/>
          <a:ext cx="1257304" cy="1257304"/>
        </a:xfrm>
        <a:prstGeom prst="ellipse">
          <a:avLst/>
        </a:prstGeom>
        <a:gradFill rotWithShape="0">
          <a:gsLst>
            <a:gs pos="0">
              <a:srgbClr val="DC9700"/>
            </a:gs>
            <a:gs pos="50000">
              <a:srgbClr val="F5A702"/>
            </a:gs>
            <a:gs pos="100000">
              <a:srgbClr val="FFC105"/>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satMod val="300000"/>
            </a:schemeClr>
          </a:contourClr>
        </a:sp3d>
      </dsp:spPr>
      <dsp:style>
        <a:lnRef idx="0">
          <a:schemeClr val="accent3"/>
        </a:lnRef>
        <a:fillRef idx="3">
          <a:schemeClr val="accent3"/>
        </a:fillRef>
        <a:effectRef idx="3">
          <a:schemeClr val="accent3"/>
        </a:effectRef>
        <a:fontRef idx="minor">
          <a:schemeClr val="lt1"/>
        </a:fontRef>
      </dsp:style>
    </dsp:sp>
    <dsp:sp modelId="{EF389E41-12F2-0D46-A50A-BDD8C0371D3A}">
      <dsp:nvSpPr>
        <dsp:cNvPr id="0" name=""/>
        <dsp:cNvSpPr/>
      </dsp:nvSpPr>
      <dsp:spPr>
        <a:xfrm rot="10800000">
          <a:off x="1692784" y="3266947"/>
          <a:ext cx="5472684" cy="1257304"/>
        </a:xfrm>
        <a:prstGeom prst="homePlat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436" tIns="175260" rIns="327152" bIns="175260" numCol="1" spcCol="1270" anchor="ctr" anchorCtr="0">
          <a:noAutofit/>
        </a:bodyPr>
        <a:lstStyle/>
        <a:p>
          <a:pPr marL="0" lvl="0" indent="0" algn="ctr" defTabSz="2044700">
            <a:lnSpc>
              <a:spcPct val="90000"/>
            </a:lnSpc>
            <a:spcBef>
              <a:spcPct val="0"/>
            </a:spcBef>
            <a:spcAft>
              <a:spcPct val="35000"/>
            </a:spcAft>
            <a:buNone/>
          </a:pPr>
          <a:r>
            <a:rPr lang="en-US" sz="4600" kern="1200" dirty="0"/>
            <a:t>Stability</a:t>
          </a:r>
        </a:p>
      </dsp:txBody>
      <dsp:txXfrm rot="10800000">
        <a:off x="2007110" y="3266947"/>
        <a:ext cx="5158358" cy="1257304"/>
      </dsp:txXfrm>
    </dsp:sp>
    <dsp:sp modelId="{25BC3232-B94F-2544-B5CD-97B373D39BA7}">
      <dsp:nvSpPr>
        <dsp:cNvPr id="0" name=""/>
        <dsp:cNvSpPr/>
      </dsp:nvSpPr>
      <dsp:spPr>
        <a:xfrm>
          <a:off x="1064131" y="3266947"/>
          <a:ext cx="1257304" cy="1257304"/>
        </a:xfrm>
        <a:prstGeom prst="ellipse">
          <a:avLst/>
        </a:prstGeom>
        <a:gradFill rotWithShape="0">
          <a:gsLst>
            <a:gs pos="0">
              <a:srgbClr val="2C7D1D"/>
            </a:gs>
            <a:gs pos="50000">
              <a:srgbClr val="80D970"/>
            </a:gs>
            <a:gs pos="100000">
              <a:srgbClr val="A7FF88"/>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satMod val="300000"/>
            </a:schemeClr>
          </a:contourClr>
        </a:sp3d>
      </dsp:spPr>
      <dsp:style>
        <a:lnRef idx="0">
          <a:schemeClr val="accent2"/>
        </a:lnRef>
        <a:fillRef idx="3">
          <a:schemeClr val="accent2"/>
        </a:fillRef>
        <a:effectRef idx="3">
          <a:schemeClr val="accent2"/>
        </a:effectRef>
        <a:fontRef idx="minor">
          <a:schemeClr val="lt1"/>
        </a:fontRef>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505BD2-5CDD-2D4E-8274-1919301EA106}">
      <dsp:nvSpPr>
        <dsp:cNvPr id="0" name=""/>
        <dsp:cNvSpPr/>
      </dsp:nvSpPr>
      <dsp:spPr>
        <a:xfrm>
          <a:off x="2434" y="336768"/>
          <a:ext cx="2965693" cy="1186277"/>
        </a:xfrm>
        <a:prstGeom prst="chevron">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4011" tIns="28004" rIns="28004" bIns="28004" numCol="1" spcCol="1270" anchor="ctr" anchorCtr="0">
          <a:noAutofit/>
        </a:bodyPr>
        <a:lstStyle/>
        <a:p>
          <a:pPr marL="0" lvl="0" indent="0" algn="ctr" defTabSz="933450">
            <a:lnSpc>
              <a:spcPct val="90000"/>
            </a:lnSpc>
            <a:spcBef>
              <a:spcPct val="0"/>
            </a:spcBef>
            <a:spcAft>
              <a:spcPct val="35000"/>
            </a:spcAft>
            <a:buNone/>
          </a:pPr>
          <a:r>
            <a:rPr lang="en-US" sz="2100" kern="1200" dirty="0"/>
            <a:t>Competence</a:t>
          </a:r>
        </a:p>
      </dsp:txBody>
      <dsp:txXfrm>
        <a:off x="595573" y="336768"/>
        <a:ext cx="1779416" cy="1186277"/>
      </dsp:txXfrm>
    </dsp:sp>
    <dsp:sp modelId="{7542AADC-287F-FB49-BBBF-5B92F9E29735}">
      <dsp:nvSpPr>
        <dsp:cNvPr id="0" name=""/>
        <dsp:cNvSpPr/>
      </dsp:nvSpPr>
      <dsp:spPr>
        <a:xfrm>
          <a:off x="2671558" y="336768"/>
          <a:ext cx="2965693" cy="1186277"/>
        </a:xfrm>
        <a:prstGeom prst="chevron">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4011" tIns="28004" rIns="28004" bIns="28004" numCol="1" spcCol="1270" anchor="ctr" anchorCtr="0">
          <a:noAutofit/>
        </a:bodyPr>
        <a:lstStyle/>
        <a:p>
          <a:pPr marL="0" lvl="0" indent="0" algn="ctr" defTabSz="933450">
            <a:lnSpc>
              <a:spcPct val="90000"/>
            </a:lnSpc>
            <a:spcBef>
              <a:spcPct val="0"/>
            </a:spcBef>
            <a:spcAft>
              <a:spcPct val="35000"/>
            </a:spcAft>
            <a:buNone/>
          </a:pPr>
          <a:r>
            <a:rPr lang="en-US" sz="2100" kern="1200" dirty="0"/>
            <a:t>Task</a:t>
          </a:r>
        </a:p>
      </dsp:txBody>
      <dsp:txXfrm>
        <a:off x="3264697" y="336768"/>
        <a:ext cx="1779416" cy="1186277"/>
      </dsp:txXfrm>
    </dsp:sp>
    <dsp:sp modelId="{2D8387FA-F7F8-264F-B188-0AADC4E33CF1}">
      <dsp:nvSpPr>
        <dsp:cNvPr id="0" name=""/>
        <dsp:cNvSpPr/>
      </dsp:nvSpPr>
      <dsp:spPr>
        <a:xfrm>
          <a:off x="5340682" y="336768"/>
          <a:ext cx="2965693" cy="1186277"/>
        </a:xfrm>
        <a:prstGeom prst="chevron">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4011" tIns="28004" rIns="28004" bIns="28004" numCol="1" spcCol="1270" anchor="ctr" anchorCtr="0">
          <a:noAutofit/>
        </a:bodyPr>
        <a:lstStyle/>
        <a:p>
          <a:pPr marL="0" lvl="0" indent="0" algn="ctr" defTabSz="933450">
            <a:lnSpc>
              <a:spcPct val="90000"/>
            </a:lnSpc>
            <a:spcBef>
              <a:spcPct val="0"/>
            </a:spcBef>
            <a:spcAft>
              <a:spcPct val="35000"/>
            </a:spcAft>
            <a:buNone/>
          </a:pPr>
          <a:r>
            <a:rPr lang="en-US" sz="2100" kern="1200" dirty="0"/>
            <a:t>Goal</a:t>
          </a:r>
        </a:p>
      </dsp:txBody>
      <dsp:txXfrm>
        <a:off x="5933821" y="336768"/>
        <a:ext cx="1779416" cy="118627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04A40F-9F35-6D40-BC3A-CDA893AF81B1}">
      <dsp:nvSpPr>
        <dsp:cNvPr id="0" name=""/>
        <dsp:cNvSpPr/>
      </dsp:nvSpPr>
      <dsp:spPr>
        <a:xfrm>
          <a:off x="0" y="422198"/>
          <a:ext cx="8229600" cy="111256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US" sz="2300" kern="1200" dirty="0"/>
            <a:t>Why are there companies with more than 1 person?</a:t>
          </a:r>
        </a:p>
      </dsp:txBody>
      <dsp:txXfrm>
        <a:off x="54311" y="476509"/>
        <a:ext cx="8120978" cy="1003938"/>
      </dsp:txXfrm>
    </dsp:sp>
    <dsp:sp modelId="{A286DBC1-26A5-2C4A-A78C-F1A1D433A83D}">
      <dsp:nvSpPr>
        <dsp:cNvPr id="0" name=""/>
        <dsp:cNvSpPr/>
      </dsp:nvSpPr>
      <dsp:spPr>
        <a:xfrm>
          <a:off x="0" y="1559509"/>
          <a:ext cx="8229600" cy="19520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9210" rIns="163576" bIns="29210" numCol="1" spcCol="1270" anchor="t" anchorCtr="0">
          <a:noAutofit/>
        </a:bodyPr>
        <a:lstStyle/>
        <a:p>
          <a:pPr marL="171450" lvl="1" indent="-171450" algn="l" defTabSz="800100" rtl="0">
            <a:lnSpc>
              <a:spcPct val="90000"/>
            </a:lnSpc>
            <a:spcBef>
              <a:spcPct val="0"/>
            </a:spcBef>
            <a:spcAft>
              <a:spcPct val="20000"/>
            </a:spcAft>
            <a:buChar char="•"/>
          </a:pPr>
          <a:endParaRPr lang="en-US" sz="1800" kern="1200" dirty="0"/>
        </a:p>
        <a:p>
          <a:pPr marL="171450" lvl="1" indent="-171450" algn="l" defTabSz="800100" rtl="0">
            <a:lnSpc>
              <a:spcPct val="90000"/>
            </a:lnSpc>
            <a:spcBef>
              <a:spcPct val="0"/>
            </a:spcBef>
            <a:spcAft>
              <a:spcPct val="20000"/>
            </a:spcAft>
            <a:buChar char="•"/>
          </a:pPr>
          <a:endParaRPr lang="en-US" sz="1800" kern="1200" dirty="0"/>
        </a:p>
        <a:p>
          <a:pPr marL="171450" lvl="1" indent="-171450" algn="l" defTabSz="800100" rtl="0">
            <a:lnSpc>
              <a:spcPct val="90000"/>
            </a:lnSpc>
            <a:spcBef>
              <a:spcPct val="0"/>
            </a:spcBef>
            <a:spcAft>
              <a:spcPct val="20000"/>
            </a:spcAft>
            <a:buChar char="•"/>
          </a:pPr>
          <a:endParaRPr lang="en-US" sz="1800" kern="1200" dirty="0"/>
        </a:p>
        <a:p>
          <a:pPr marL="171450" lvl="1" indent="-171450" algn="l" defTabSz="800100" rtl="0">
            <a:lnSpc>
              <a:spcPct val="90000"/>
            </a:lnSpc>
            <a:spcBef>
              <a:spcPct val="0"/>
            </a:spcBef>
            <a:spcAft>
              <a:spcPct val="20000"/>
            </a:spcAft>
            <a:buChar char="•"/>
          </a:pPr>
          <a:endParaRPr lang="en-US" sz="1800" kern="1200" dirty="0"/>
        </a:p>
        <a:p>
          <a:pPr marL="171450" lvl="1" indent="-171450" algn="l" defTabSz="800100" rtl="0">
            <a:lnSpc>
              <a:spcPct val="90000"/>
            </a:lnSpc>
            <a:spcBef>
              <a:spcPct val="0"/>
            </a:spcBef>
            <a:spcAft>
              <a:spcPct val="20000"/>
            </a:spcAft>
            <a:buChar char="•"/>
          </a:pPr>
          <a:endParaRPr lang="en-US" sz="1800" kern="1200" dirty="0"/>
        </a:p>
      </dsp:txBody>
      <dsp:txXfrm>
        <a:off x="0" y="1559509"/>
        <a:ext cx="8229600" cy="1952010"/>
      </dsp:txXfrm>
    </dsp:sp>
    <dsp:sp modelId="{E995DAF6-25D1-B244-99D0-81147D61C052}">
      <dsp:nvSpPr>
        <dsp:cNvPr id="0" name=""/>
        <dsp:cNvSpPr/>
      </dsp:nvSpPr>
      <dsp:spPr>
        <a:xfrm>
          <a:off x="0" y="3511520"/>
          <a:ext cx="8229600" cy="1112560"/>
        </a:xfrm>
        <a:prstGeom prst="roundRect">
          <a:avLst/>
        </a:prstGeom>
        <a:gradFill rotWithShape="0">
          <a:gsLst>
            <a:gs pos="0">
              <a:srgbClr val="DC9700"/>
            </a:gs>
            <a:gs pos="50000">
              <a:srgbClr val="F5A702"/>
            </a:gs>
            <a:gs pos="70000">
              <a:srgbClr val="F5A702"/>
            </a:gs>
            <a:gs pos="100000">
              <a:srgbClr val="FFC105"/>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US" sz="2300" kern="1200" dirty="0"/>
            <a:t>Success and vitality of a company is tightly connected with nature of relationships inside that company!</a:t>
          </a:r>
        </a:p>
      </dsp:txBody>
      <dsp:txXfrm>
        <a:off x="54311" y="3565831"/>
        <a:ext cx="8120978" cy="100393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3#2">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E0CDD7-3435-45FC-BFE3-4CE02F185718}" type="datetimeFigureOut">
              <a:rPr lang="cs-CZ" smtClean="0"/>
              <a:t>27.02.2023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B8B608-3152-4DFD-B5F7-50D96D0BC59F}" type="slidenum">
              <a:rPr lang="cs-CZ" smtClean="0"/>
              <a:t>‹#›</a:t>
            </a:fld>
            <a:endParaRPr lang="cs-CZ"/>
          </a:p>
        </p:txBody>
      </p:sp>
    </p:spTree>
    <p:extLst>
      <p:ext uri="{BB962C8B-B14F-4D97-AF65-F5344CB8AC3E}">
        <p14:creationId xmlns:p14="http://schemas.microsoft.com/office/powerpoint/2010/main" val="50457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err="1"/>
              <a:t>poznámky</a:t>
            </a:r>
            <a:r>
              <a:rPr lang="en-US" baseline="0" dirty="0"/>
              <a:t> </a:t>
            </a:r>
            <a:r>
              <a:rPr lang="en-US" baseline="0" dirty="0" err="1"/>
              <a:t>k</a:t>
            </a:r>
            <a:r>
              <a:rPr lang="en-US" baseline="0" dirty="0"/>
              <a:t> </a:t>
            </a:r>
            <a:r>
              <a:rPr lang="en-US" baseline="0" dirty="0" err="1"/>
              <a:t>úvodu</a:t>
            </a:r>
            <a:r>
              <a:rPr lang="en-US" baseline="0" dirty="0"/>
              <a:t>:</a:t>
            </a:r>
          </a:p>
          <a:p>
            <a:endParaRPr lang="en-US" baseline="0" dirty="0"/>
          </a:p>
          <a:p>
            <a:r>
              <a:rPr lang="en-US" baseline="0" dirty="0" err="1"/>
              <a:t>komentáře</a:t>
            </a:r>
            <a:r>
              <a:rPr lang="en-US" baseline="0" dirty="0"/>
              <a:t> </a:t>
            </a:r>
            <a:r>
              <a:rPr lang="en-US" baseline="0" dirty="0" err="1"/>
              <a:t>k</a:t>
            </a:r>
            <a:r>
              <a:rPr lang="en-US" baseline="0" dirty="0"/>
              <a:t> </a:t>
            </a:r>
            <a:r>
              <a:rPr lang="en-US" baseline="0" dirty="0" err="1"/>
              <a:t>angličtině</a:t>
            </a:r>
            <a:endParaRPr lang="en-US" baseline="0" dirty="0"/>
          </a:p>
          <a:p>
            <a:endParaRPr lang="en-US" baseline="0" dirty="0"/>
          </a:p>
          <a:p>
            <a:r>
              <a:rPr lang="en-US" baseline="0" dirty="0" err="1"/>
              <a:t>predstavit</a:t>
            </a:r>
            <a:r>
              <a:rPr lang="en-US" baseline="0" dirty="0"/>
              <a:t> se</a:t>
            </a:r>
          </a:p>
        </p:txBody>
      </p:sp>
      <p:sp>
        <p:nvSpPr>
          <p:cNvPr id="4" name="Slide Number Placeholder 3"/>
          <p:cNvSpPr>
            <a:spLocks noGrp="1"/>
          </p:cNvSpPr>
          <p:nvPr>
            <p:ph type="sldNum" sz="quarter" idx="10"/>
          </p:nvPr>
        </p:nvSpPr>
        <p:spPr/>
        <p:txBody>
          <a:bodyPr/>
          <a:lstStyle/>
          <a:p>
            <a:fld id="{B1915259-F69B-3F4A-BABB-E26B81E37513}" type="slidenum">
              <a:rPr lang="en-US" smtClean="0"/>
              <a:pPr/>
              <a:t>1</a:t>
            </a:fld>
            <a:endParaRPr lang="en-US" dirty="0"/>
          </a:p>
        </p:txBody>
      </p:sp>
    </p:spTree>
    <p:extLst>
      <p:ext uri="{BB962C8B-B14F-4D97-AF65-F5344CB8AC3E}">
        <p14:creationId xmlns:p14="http://schemas.microsoft.com/office/powerpoint/2010/main" val="28765612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Competencies</a:t>
            </a:r>
            <a:r>
              <a:rPr lang="en-US" baseline="0" dirty="0"/>
              <a:t> has to be always necessary to accomplish certain task performed within company to achieve though partially at least one objective. If they are not, they are irrelevant and has to be out of scope.</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en-US" smtClean="0"/>
              <a:pPr/>
              <a:t>10</a:t>
            </a:fld>
            <a:endParaRPr lang="en-US" dirty="0"/>
          </a:p>
        </p:txBody>
      </p:sp>
    </p:spTree>
    <p:extLst>
      <p:ext uri="{BB962C8B-B14F-4D97-AF65-F5344CB8AC3E}">
        <p14:creationId xmlns:p14="http://schemas.microsoft.com/office/powerpoint/2010/main" val="29059016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lstStyle/>
          <a:p>
            <a:r>
              <a:rPr lang="en-US"/>
              <a:t>Labor – what he/she</a:t>
            </a:r>
            <a:r>
              <a:rPr lang="en-US" baseline="0"/>
              <a:t> really does</a:t>
            </a:r>
          </a:p>
          <a:p>
            <a:r>
              <a:rPr lang="en-US" baseline="0"/>
              <a:t>Resource – what he/she can do.</a:t>
            </a:r>
            <a:endParaRPr lang="en-US" dirty="0"/>
          </a:p>
        </p:txBody>
      </p:sp>
      <p:sp>
        <p:nvSpPr>
          <p:cNvPr id="4" name="Zástupný symbol pro číslo snímku 3"/>
          <p:cNvSpPr>
            <a:spLocks noGrp="1"/>
          </p:cNvSpPr>
          <p:nvPr>
            <p:ph type="sldNum" sz="quarter" idx="10"/>
          </p:nvPr>
        </p:nvSpPr>
        <p:spPr/>
        <p:txBody>
          <a:bodyPr/>
          <a:lstStyle/>
          <a:p>
            <a:fld id="{B1915259-F69B-3F4A-BABB-E26B81E37513}" type="slidenum">
              <a:rPr lang="en-US" smtClean="0"/>
              <a:pPr/>
              <a:t>11</a:t>
            </a:fld>
            <a:endParaRPr lang="en-US" dirty="0"/>
          </a:p>
        </p:txBody>
      </p:sp>
    </p:spTree>
    <p:extLst>
      <p:ext uri="{BB962C8B-B14F-4D97-AF65-F5344CB8AC3E}">
        <p14:creationId xmlns:p14="http://schemas.microsoft.com/office/powerpoint/2010/main" val="2067386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vitality</a:t>
            </a:r>
            <a:r>
              <a:rPr lang="en-US" baseline="0" dirty="0"/>
              <a:t> and competence is analogy</a:t>
            </a:r>
          </a:p>
          <a:p>
            <a:endParaRPr lang="en-US" baseline="0" dirty="0"/>
          </a:p>
          <a:p>
            <a:r>
              <a:rPr lang="en-US" baseline="0" dirty="0"/>
              <a:t>differences:</a:t>
            </a:r>
          </a:p>
          <a:p>
            <a:r>
              <a:rPr lang="en-US" baseline="0" dirty="0"/>
              <a:t> * in scale: vitality concerns whole company whereas competence deals with single person</a:t>
            </a:r>
          </a:p>
          <a:p>
            <a:r>
              <a:rPr lang="en-US" baseline="0" dirty="0"/>
              <a:t> * in use: vitality is about harmony of what company wants and can, whereas competence is about harmony of what one is able to do and what one really does</a:t>
            </a:r>
          </a:p>
          <a:p>
            <a:endParaRPr lang="en-US" baseline="0" dirty="0"/>
          </a:p>
          <a:p>
            <a:r>
              <a:rPr lang="en-US" baseline="0" dirty="0"/>
              <a:t>however, the consequences are the same for the both. company which does not develop its possibilities cannot be sustainably successful and the same holds for single person.</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en-US" smtClean="0"/>
              <a:pPr/>
              <a:t>12</a:t>
            </a:fld>
            <a:endParaRPr lang="en-US" dirty="0"/>
          </a:p>
        </p:txBody>
      </p:sp>
    </p:spTree>
    <p:extLst>
      <p:ext uri="{BB962C8B-B14F-4D97-AF65-F5344CB8AC3E}">
        <p14:creationId xmlns:p14="http://schemas.microsoft.com/office/powerpoint/2010/main" val="17556090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1915259-F69B-3F4A-BABB-E26B81E37513}" type="slidenum">
              <a:rPr lang="en-US" smtClean="0"/>
              <a:pPr/>
              <a:t>13</a:t>
            </a:fld>
            <a:endParaRPr lang="en-US" dirty="0"/>
          </a:p>
        </p:txBody>
      </p:sp>
    </p:spTree>
    <p:extLst>
      <p:ext uri="{BB962C8B-B14F-4D97-AF65-F5344CB8AC3E}">
        <p14:creationId xmlns:p14="http://schemas.microsoft.com/office/powerpoint/2010/main" val="36246808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People are here</a:t>
            </a:r>
            <a:r>
              <a:rPr lang="en-US" baseline="0" dirty="0"/>
              <a:t> because of company. Company is here because of people.</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en-US" smtClean="0"/>
              <a:pPr/>
              <a:t>14</a:t>
            </a:fld>
            <a:endParaRPr lang="en-US" dirty="0"/>
          </a:p>
        </p:txBody>
      </p:sp>
    </p:spTree>
    <p:extLst>
      <p:ext uri="{BB962C8B-B14F-4D97-AF65-F5344CB8AC3E}">
        <p14:creationId xmlns:p14="http://schemas.microsoft.com/office/powerpoint/2010/main" val="9038613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1915259-F69B-3F4A-BABB-E26B81E37513}" type="slidenum">
              <a:rPr lang="en-US" smtClean="0"/>
              <a:pPr/>
              <a:t>15</a:t>
            </a:fld>
            <a:endParaRPr lang="en-US" dirty="0"/>
          </a:p>
        </p:txBody>
      </p:sp>
    </p:spTree>
    <p:extLst>
      <p:ext uri="{BB962C8B-B14F-4D97-AF65-F5344CB8AC3E}">
        <p14:creationId xmlns:p14="http://schemas.microsoft.com/office/powerpoint/2010/main" val="22225974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1915259-F69B-3F4A-BABB-E26B81E37513}" type="slidenum">
              <a:rPr lang="en-US" smtClean="0"/>
              <a:pPr/>
              <a:t>16</a:t>
            </a:fld>
            <a:endParaRPr lang="en-US" dirty="0"/>
          </a:p>
        </p:txBody>
      </p:sp>
    </p:spTree>
    <p:extLst>
      <p:ext uri="{BB962C8B-B14F-4D97-AF65-F5344CB8AC3E}">
        <p14:creationId xmlns:p14="http://schemas.microsoft.com/office/powerpoint/2010/main" val="28816865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TODO </a:t>
            </a:r>
            <a:r>
              <a:rPr lang="en-US" dirty="0" err="1"/>
              <a:t>rozvinout</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en-US" smtClean="0"/>
              <a:pPr/>
              <a:t>17</a:t>
            </a:fld>
            <a:endParaRPr lang="en-US" dirty="0"/>
          </a:p>
        </p:txBody>
      </p:sp>
    </p:spTree>
    <p:extLst>
      <p:ext uri="{BB962C8B-B14F-4D97-AF65-F5344CB8AC3E}">
        <p14:creationId xmlns:p14="http://schemas.microsoft.com/office/powerpoint/2010/main" val="15058101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1915259-F69B-3F4A-BABB-E26B81E37513}" type="slidenum">
              <a:rPr lang="en-US" smtClean="0"/>
              <a:pPr/>
              <a:t>18</a:t>
            </a:fld>
            <a:endParaRPr lang="en-US" dirty="0"/>
          </a:p>
        </p:txBody>
      </p:sp>
    </p:spTree>
    <p:extLst>
      <p:ext uri="{BB962C8B-B14F-4D97-AF65-F5344CB8AC3E}">
        <p14:creationId xmlns:p14="http://schemas.microsoft.com/office/powerpoint/2010/main" val="15404641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1915259-F69B-3F4A-BABB-E26B81E37513}" type="slidenum">
              <a:rPr lang="en-US" smtClean="0"/>
              <a:pPr/>
              <a:t>19</a:t>
            </a:fld>
            <a:endParaRPr lang="en-US" dirty="0"/>
          </a:p>
        </p:txBody>
      </p:sp>
    </p:spTree>
    <p:extLst>
      <p:ext uri="{BB962C8B-B14F-4D97-AF65-F5344CB8AC3E}">
        <p14:creationId xmlns:p14="http://schemas.microsoft.com/office/powerpoint/2010/main" val="3347054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1BB8B608-3152-4DFD-B5F7-50D96D0BC59F}" type="slidenum">
              <a:rPr lang="en-US" smtClean="0"/>
              <a:t>2</a:t>
            </a:fld>
            <a:endParaRPr lang="en-US" dirty="0"/>
          </a:p>
        </p:txBody>
      </p:sp>
    </p:spTree>
    <p:extLst>
      <p:ext uri="{BB962C8B-B14F-4D97-AF65-F5344CB8AC3E}">
        <p14:creationId xmlns:p14="http://schemas.microsoft.com/office/powerpoint/2010/main" val="5461153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1915259-F69B-3F4A-BABB-E26B81E37513}" type="slidenum">
              <a:rPr lang="en-US" smtClean="0"/>
              <a:pPr/>
              <a:t>20</a:t>
            </a:fld>
            <a:endParaRPr lang="en-US" dirty="0"/>
          </a:p>
        </p:txBody>
      </p:sp>
    </p:spTree>
    <p:extLst>
      <p:ext uri="{BB962C8B-B14F-4D97-AF65-F5344CB8AC3E}">
        <p14:creationId xmlns:p14="http://schemas.microsoft.com/office/powerpoint/2010/main" val="26182265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1915259-F69B-3F4A-BABB-E26B81E37513}" type="slidenum">
              <a:rPr lang="en-US" smtClean="0"/>
              <a:pPr/>
              <a:t>21</a:t>
            </a:fld>
            <a:endParaRPr lang="en-US" dirty="0"/>
          </a:p>
        </p:txBody>
      </p:sp>
    </p:spTree>
    <p:extLst>
      <p:ext uri="{BB962C8B-B14F-4D97-AF65-F5344CB8AC3E}">
        <p14:creationId xmlns:p14="http://schemas.microsoft.com/office/powerpoint/2010/main" val="25560929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TODO: by</a:t>
            </a:r>
            <a:r>
              <a:rPr lang="en-US" baseline="0" dirty="0"/>
              <a:t> people to achieve </a:t>
            </a:r>
            <a:r>
              <a:rPr lang="en-US" baseline="0" dirty="0" err="1"/>
              <a:t>equi</a:t>
            </a:r>
            <a:r>
              <a:rPr lang="en-US" baseline="0" dirty="0"/>
              <a:t>, then by thoughts</a:t>
            </a:r>
          </a:p>
          <a:p>
            <a:endParaRPr lang="en-US" baseline="0" dirty="0"/>
          </a:p>
          <a:p>
            <a:r>
              <a:rPr lang="en-US" baseline="0" dirty="0"/>
              <a:t>and how to do that is the subject of few forthcoming lectures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en-US" smtClean="0"/>
              <a:pPr/>
              <a:t>22</a:t>
            </a:fld>
            <a:endParaRPr lang="en-US" dirty="0"/>
          </a:p>
        </p:txBody>
      </p:sp>
    </p:spTree>
    <p:extLst>
      <p:ext uri="{BB962C8B-B14F-4D97-AF65-F5344CB8AC3E}">
        <p14:creationId xmlns:p14="http://schemas.microsoft.com/office/powerpoint/2010/main" val="32113372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1BB8B608-3152-4DFD-B5F7-50D96D0BC59F}" type="slidenum">
              <a:rPr lang="en-US" smtClean="0"/>
              <a:t>23</a:t>
            </a:fld>
            <a:endParaRPr lang="en-US" dirty="0"/>
          </a:p>
        </p:txBody>
      </p:sp>
    </p:spTree>
    <p:extLst>
      <p:ext uri="{BB962C8B-B14F-4D97-AF65-F5344CB8AC3E}">
        <p14:creationId xmlns:p14="http://schemas.microsoft.com/office/powerpoint/2010/main" val="4112215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when the</a:t>
            </a:r>
            <a:r>
              <a:rPr lang="en-US" baseline="0" dirty="0"/>
              <a:t> usefulness and </a:t>
            </a:r>
            <a:r>
              <a:rPr lang="en-US" baseline="0" dirty="0" err="1"/>
              <a:t>effectivity</a:t>
            </a:r>
            <a:r>
              <a:rPr lang="en-US" baseline="0" dirty="0"/>
              <a:t> is built, the balanced state is reached</a:t>
            </a:r>
          </a:p>
          <a:p>
            <a:r>
              <a:rPr lang="en-US" baseline="0" dirty="0"/>
              <a:t>the ability to reached new equilibrium can be called stability</a:t>
            </a:r>
          </a:p>
          <a:p>
            <a:r>
              <a:rPr lang="en-US" baseline="0" dirty="0"/>
              <a:t>dynamics is about innovation, finding new procedures, new markets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en-US" smtClean="0"/>
              <a:pPr/>
              <a:t>24</a:t>
            </a:fld>
            <a:endParaRPr lang="en-US" dirty="0"/>
          </a:p>
        </p:txBody>
      </p:sp>
    </p:spTree>
    <p:extLst>
      <p:ext uri="{BB962C8B-B14F-4D97-AF65-F5344CB8AC3E}">
        <p14:creationId xmlns:p14="http://schemas.microsoft.com/office/powerpoint/2010/main" val="36703715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1BB8B608-3152-4DFD-B5F7-50D96D0BC59F}" type="slidenum">
              <a:rPr lang="en-US" smtClean="0"/>
              <a:t>25</a:t>
            </a:fld>
            <a:endParaRPr lang="en-US" dirty="0"/>
          </a:p>
        </p:txBody>
      </p:sp>
    </p:spTree>
    <p:extLst>
      <p:ext uri="{BB962C8B-B14F-4D97-AF65-F5344CB8AC3E}">
        <p14:creationId xmlns:p14="http://schemas.microsoft.com/office/powerpoint/2010/main" val="39894704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1915259-F69B-3F4A-BABB-E26B81E37513}" type="slidenum">
              <a:rPr lang="en-US" smtClean="0"/>
              <a:pPr/>
              <a:t>3</a:t>
            </a:fld>
            <a:endParaRPr lang="en-US" dirty="0"/>
          </a:p>
        </p:txBody>
      </p:sp>
    </p:spTree>
    <p:extLst>
      <p:ext uri="{BB962C8B-B14F-4D97-AF65-F5344CB8AC3E}">
        <p14:creationId xmlns:p14="http://schemas.microsoft.com/office/powerpoint/2010/main" val="1458765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err="1"/>
              <a:t>MbC</a:t>
            </a:r>
            <a:r>
              <a:rPr lang="en-US" dirty="0"/>
              <a:t> is designed to help companies (institutions, teams, families) to </a:t>
            </a:r>
            <a:r>
              <a:rPr lang="en-US"/>
              <a:t>achieve vitality</a:t>
            </a:r>
          </a:p>
          <a:p>
            <a:r>
              <a:rPr lang="en-US"/>
              <a:t>MbC is suitable for working with high added</a:t>
            </a:r>
            <a:r>
              <a:rPr lang="en-US" baseline="0"/>
              <a:t> value – IT companies</a:t>
            </a:r>
            <a:endParaRPr lang="en-US" dirty="0"/>
          </a:p>
          <a:p>
            <a:r>
              <a:rPr lang="en-US" dirty="0"/>
              <a:t>Vital company is a company which is sustainably successful</a:t>
            </a:r>
          </a:p>
          <a:p>
            <a:r>
              <a:rPr lang="en-US" dirty="0"/>
              <a:t>Successful company is a company which achieve its business goals</a:t>
            </a:r>
          </a:p>
          <a:p>
            <a:r>
              <a:rPr lang="en-US" dirty="0"/>
              <a:t>Sustainably successful, i.e. vital company is a company where attaining of contemporary goals does not diminish the chance to achieve its goals in the future.</a:t>
            </a:r>
          </a:p>
        </p:txBody>
      </p:sp>
      <p:sp>
        <p:nvSpPr>
          <p:cNvPr id="4" name="Slide Number Placeholder 3"/>
          <p:cNvSpPr>
            <a:spLocks noGrp="1"/>
          </p:cNvSpPr>
          <p:nvPr>
            <p:ph type="sldNum" sz="quarter" idx="10"/>
          </p:nvPr>
        </p:nvSpPr>
        <p:spPr/>
        <p:txBody>
          <a:bodyPr/>
          <a:lstStyle/>
          <a:p>
            <a:fld id="{B1915259-F69B-3F4A-BABB-E26B81E37513}" type="slidenum">
              <a:rPr lang="en-US" smtClean="0"/>
              <a:pPr/>
              <a:t>4</a:t>
            </a:fld>
            <a:endParaRPr lang="en-US" dirty="0"/>
          </a:p>
        </p:txBody>
      </p:sp>
    </p:spTree>
    <p:extLst>
      <p:ext uri="{BB962C8B-B14F-4D97-AF65-F5344CB8AC3E}">
        <p14:creationId xmlns:p14="http://schemas.microsoft.com/office/powerpoint/2010/main" val="2828088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INTRO:</a:t>
            </a:r>
            <a:r>
              <a:rPr lang="en-US" baseline="0" dirty="0"/>
              <a:t> </a:t>
            </a:r>
            <a:r>
              <a:rPr lang="en-US" dirty="0"/>
              <a:t>What has</a:t>
            </a:r>
            <a:r>
              <a:rPr lang="en-US" baseline="0" dirty="0"/>
              <a:t> all companies in common? (</a:t>
            </a:r>
            <a:r>
              <a:rPr lang="en-US" baseline="0"/>
              <a:t>People).</a:t>
            </a:r>
          </a:p>
          <a:p>
            <a:r>
              <a:rPr lang="en-US" baseline="0"/>
              <a:t>You can use MbC also in your departement – no mather if whole company uses MbC or not.</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en-US" smtClean="0"/>
              <a:pPr/>
              <a:t>5</a:t>
            </a:fld>
            <a:endParaRPr lang="en-US" dirty="0"/>
          </a:p>
        </p:txBody>
      </p:sp>
    </p:spTree>
    <p:extLst>
      <p:ext uri="{BB962C8B-B14F-4D97-AF65-F5344CB8AC3E}">
        <p14:creationId xmlns:p14="http://schemas.microsoft.com/office/powerpoint/2010/main" val="20033389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1915259-F69B-3F4A-BABB-E26B81E37513}" type="slidenum">
              <a:rPr lang="en-US" smtClean="0"/>
              <a:pPr/>
              <a:t>6</a:t>
            </a:fld>
            <a:endParaRPr lang="en-US" dirty="0"/>
          </a:p>
        </p:txBody>
      </p:sp>
    </p:spTree>
    <p:extLst>
      <p:ext uri="{BB962C8B-B14F-4D97-AF65-F5344CB8AC3E}">
        <p14:creationId xmlns:p14="http://schemas.microsoft.com/office/powerpoint/2010/main" val="1006704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Synergistic effect</a:t>
            </a:r>
          </a:p>
          <a:p>
            <a:pPr lvl="1"/>
            <a:r>
              <a:rPr lang="en-US" dirty="0"/>
              <a:t>r</a:t>
            </a:r>
            <a:r>
              <a:rPr lang="en-US" baseline="-25000" dirty="0"/>
              <a:t>e </a:t>
            </a:r>
            <a:r>
              <a:rPr lang="en-US" dirty="0"/>
              <a:t>– result of effort, p</a:t>
            </a:r>
            <a:r>
              <a:rPr lang="en-US" baseline="-25000" dirty="0"/>
              <a:t>i</a:t>
            </a:r>
            <a:r>
              <a:rPr lang="en-US" dirty="0"/>
              <a:t> – person </a:t>
            </a:r>
            <a:r>
              <a:rPr lang="en-US" dirty="0" err="1"/>
              <a:t>i</a:t>
            </a:r>
            <a:endParaRPr lang="en-US" dirty="0"/>
          </a:p>
          <a:p>
            <a:pPr lvl="1"/>
            <a:r>
              <a:rPr lang="en-US" dirty="0"/>
              <a:t>r</a:t>
            </a:r>
            <a:r>
              <a:rPr lang="en-US" baseline="-25000" dirty="0"/>
              <a:t>e</a:t>
            </a:r>
            <a:r>
              <a:rPr lang="en-US" dirty="0"/>
              <a:t>(p</a:t>
            </a:r>
            <a:r>
              <a:rPr lang="en-US" baseline="-25000" dirty="0"/>
              <a:t>1</a:t>
            </a:r>
            <a:r>
              <a:rPr lang="en-US" dirty="0"/>
              <a:t>+...+</a:t>
            </a:r>
            <a:r>
              <a:rPr lang="en-US" dirty="0" err="1"/>
              <a:t>p</a:t>
            </a:r>
            <a:r>
              <a:rPr lang="en-US" baseline="-25000" dirty="0" err="1"/>
              <a:t>n</a:t>
            </a:r>
            <a:r>
              <a:rPr lang="en-US" dirty="0"/>
              <a:t>) &gt; r</a:t>
            </a:r>
            <a:r>
              <a:rPr lang="en-US" baseline="-25000" dirty="0"/>
              <a:t>e</a:t>
            </a:r>
            <a:r>
              <a:rPr lang="en-US" dirty="0"/>
              <a:t>(p</a:t>
            </a:r>
            <a:r>
              <a:rPr lang="en-US" baseline="-25000" dirty="0"/>
              <a:t>1</a:t>
            </a:r>
            <a:r>
              <a:rPr lang="en-US" dirty="0"/>
              <a:t>)+ ... +</a:t>
            </a:r>
            <a:r>
              <a:rPr lang="en-US" dirty="0" err="1"/>
              <a:t>r</a:t>
            </a:r>
            <a:r>
              <a:rPr lang="en-US" baseline="-25000" dirty="0" err="1"/>
              <a:t>e</a:t>
            </a:r>
            <a:r>
              <a:rPr lang="en-US" dirty="0" err="1"/>
              <a:t>(p</a:t>
            </a:r>
            <a:r>
              <a:rPr lang="en-US" baseline="-25000" dirty="0" err="1"/>
              <a:t>n</a:t>
            </a:r>
            <a:r>
              <a:rPr lang="en-US" dirty="0"/>
              <a:t>)</a:t>
            </a:r>
          </a:p>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en-US" smtClean="0"/>
              <a:pPr/>
              <a:t>7</a:t>
            </a:fld>
            <a:endParaRPr lang="en-US" dirty="0"/>
          </a:p>
        </p:txBody>
      </p:sp>
    </p:spTree>
    <p:extLst>
      <p:ext uri="{BB962C8B-B14F-4D97-AF65-F5344CB8AC3E}">
        <p14:creationId xmlns:p14="http://schemas.microsoft.com/office/powerpoint/2010/main" val="359400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1915259-F69B-3F4A-BABB-E26B81E37513}" type="slidenum">
              <a:rPr lang="en-US" smtClean="0"/>
              <a:pPr/>
              <a:t>8</a:t>
            </a:fld>
            <a:endParaRPr lang="en-US" dirty="0"/>
          </a:p>
        </p:txBody>
      </p:sp>
    </p:spTree>
    <p:extLst>
      <p:ext uri="{BB962C8B-B14F-4D97-AF65-F5344CB8AC3E}">
        <p14:creationId xmlns:p14="http://schemas.microsoft.com/office/powerpoint/2010/main" val="4670917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Three possible relations</a:t>
            </a:r>
            <a:r>
              <a:rPr lang="en-US" baseline="0" dirty="0"/>
              <a:t> between requirements and possibilities.</a:t>
            </a:r>
            <a:endParaRPr lang="en-US" dirty="0"/>
          </a:p>
          <a:p>
            <a:endParaRPr lang="en-US" dirty="0"/>
          </a:p>
          <a:p>
            <a:r>
              <a:rPr lang="en-US" dirty="0"/>
              <a:t>stability is ability to reach at worst</a:t>
            </a:r>
            <a:r>
              <a:rPr lang="en-US" baseline="0" dirty="0"/>
              <a:t> equilibrium when circumstances change.</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en-US" smtClean="0"/>
              <a:pPr/>
              <a:t>9</a:t>
            </a:fld>
            <a:endParaRPr lang="en-US" dirty="0"/>
          </a:p>
        </p:txBody>
      </p:sp>
    </p:spTree>
    <p:extLst>
      <p:ext uri="{BB962C8B-B14F-4D97-AF65-F5344CB8AC3E}">
        <p14:creationId xmlns:p14="http://schemas.microsoft.com/office/powerpoint/2010/main" val="13367138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cs-CZ"/>
              <a:t>Kliknutím lze upravit styl.</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Kliknutím lze upravit styl předlohy.</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FAE3724C-B351-46D3-A5A2-AB773A6CBAE3}" type="datetimeFigureOut">
              <a:rPr lang="cs-CZ" smtClean="0"/>
              <a:t>27.02.2023</a:t>
            </a:fld>
            <a:endParaRPr lang="cs-CZ"/>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cs-CZ"/>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BC18B365-8B5C-4627-86A9-6947EEC93826}"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a:t>Kliknutím lze upravit styl.</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Date Placeholder 3"/>
          <p:cNvSpPr>
            <a:spLocks noGrp="1"/>
          </p:cNvSpPr>
          <p:nvPr>
            <p:ph type="dt" sz="half" idx="10"/>
          </p:nvPr>
        </p:nvSpPr>
        <p:spPr/>
        <p:txBody>
          <a:bodyPr/>
          <a:lstStyle/>
          <a:p>
            <a:fld id="{FAE3724C-B351-46D3-A5A2-AB773A6CBAE3}" type="datetimeFigureOut">
              <a:rPr lang="cs-CZ" smtClean="0"/>
              <a:t>27.02.2023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C18B365-8B5C-4627-86A9-6947EEC93826}"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p>
            <a:r>
              <a:rPr kumimoji="0" lang="cs-CZ"/>
              <a:t>Kliknutím lze upravit styl.</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Date Placeholder 3"/>
          <p:cNvSpPr>
            <a:spLocks noGrp="1"/>
          </p:cNvSpPr>
          <p:nvPr>
            <p:ph type="dt" sz="half" idx="10"/>
          </p:nvPr>
        </p:nvSpPr>
        <p:spPr/>
        <p:txBody>
          <a:bodyPr/>
          <a:lstStyle/>
          <a:p>
            <a:fld id="{FAE3724C-B351-46D3-A5A2-AB773A6CBAE3}" type="datetimeFigureOut">
              <a:rPr lang="cs-CZ" smtClean="0"/>
              <a:t>27.02.2023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C18B365-8B5C-4627-86A9-6947EEC93826}" type="slidenum">
              <a:rPr lang="cs-CZ" smtClean="0"/>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a:p>
        </p:txBody>
      </p:sp>
      <p:sp>
        <p:nvSpPr>
          <p:cNvPr id="3" name="Content Placeholder 2"/>
          <p:cNvSpPr>
            <a:spLocks noGrp="1"/>
          </p:cNvSpPr>
          <p:nvPr>
            <p:ph sz="half" idx="1"/>
          </p:nvPr>
        </p:nvSpPr>
        <p:spPr>
          <a:xfrm>
            <a:off x="6437376" y="2286001"/>
            <a:ext cx="48768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a:p>
        </p:txBody>
      </p:sp>
      <p:sp>
        <p:nvSpPr>
          <p:cNvPr id="5" name="Date Placeholder 4"/>
          <p:cNvSpPr>
            <a:spLocks noGrp="1"/>
          </p:cNvSpPr>
          <p:nvPr>
            <p:ph type="dt" sz="half" idx="10"/>
          </p:nvPr>
        </p:nvSpPr>
        <p:spPr/>
        <p:txBody>
          <a:bodyPr/>
          <a:lstStyle/>
          <a:p>
            <a:fld id="{FAE3724C-B351-46D3-A5A2-AB773A6CBAE3}" type="datetimeFigureOut">
              <a:rPr lang="cs-CZ" smtClean="0"/>
              <a:t>27.02.2023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C18B365-8B5C-4627-86A9-6947EEC93826}" type="slidenum">
              <a:rPr lang="cs-CZ" smtClean="0"/>
              <a:t>‹#›</a:t>
            </a:fld>
            <a:endParaRPr lang="cs-CZ"/>
          </a:p>
        </p:txBody>
      </p:sp>
      <p:sp>
        <p:nvSpPr>
          <p:cNvPr id="9" name="Content Placeholder 2"/>
          <p:cNvSpPr>
            <a:spLocks noGrp="1"/>
          </p:cNvSpPr>
          <p:nvPr>
            <p:ph sz="half" idx="13"/>
          </p:nvPr>
        </p:nvSpPr>
        <p:spPr>
          <a:xfrm>
            <a:off x="6437376" y="4302966"/>
            <a:ext cx="48768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a:p>
        </p:txBody>
      </p:sp>
      <p:sp>
        <p:nvSpPr>
          <p:cNvPr id="10" name="Content Placeholder 2"/>
          <p:cNvSpPr>
            <a:spLocks noGrp="1"/>
          </p:cNvSpPr>
          <p:nvPr>
            <p:ph sz="half" idx="14"/>
          </p:nvPr>
        </p:nvSpPr>
        <p:spPr>
          <a:xfrm>
            <a:off x="878541" y="2286001"/>
            <a:ext cx="48768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a:p>
        </p:txBody>
      </p:sp>
      <p:sp>
        <p:nvSpPr>
          <p:cNvPr id="11" name="Content Placeholder 2"/>
          <p:cNvSpPr>
            <a:spLocks noGrp="1"/>
          </p:cNvSpPr>
          <p:nvPr>
            <p:ph sz="half" idx="15"/>
          </p:nvPr>
        </p:nvSpPr>
        <p:spPr>
          <a:xfrm>
            <a:off x="878541" y="4302966"/>
            <a:ext cx="48768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Date Placeholder 3"/>
          <p:cNvSpPr>
            <a:spLocks noGrp="1"/>
          </p:cNvSpPr>
          <p:nvPr>
            <p:ph type="dt" sz="half" idx="10"/>
          </p:nvPr>
        </p:nvSpPr>
        <p:spPr/>
        <p:txBody>
          <a:bodyPr/>
          <a:lstStyle/>
          <a:p>
            <a:fld id="{FAE3724C-B351-46D3-A5A2-AB773A6CBAE3}" type="datetimeFigureOut">
              <a:rPr lang="cs-CZ" smtClean="0"/>
              <a:t>27.02.2023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C18B365-8B5C-4627-86A9-6947EEC93826}" type="slidenum">
              <a:rPr lang="cs-CZ" smtClean="0"/>
              <a:t>‹#›</a:t>
            </a:fld>
            <a:endParaRPr lang="cs-CZ"/>
          </a:p>
        </p:txBody>
      </p:sp>
      <p:sp>
        <p:nvSpPr>
          <p:cNvPr id="7" name="Title 6"/>
          <p:cNvSpPr>
            <a:spLocks noGrp="1"/>
          </p:cNvSpPr>
          <p:nvPr>
            <p:ph type="title"/>
          </p:nvPr>
        </p:nvSpPr>
        <p:spPr/>
        <p:txBody>
          <a:bodyPr rtlCol="0"/>
          <a:lstStyle/>
          <a:p>
            <a:r>
              <a:rPr kumimoji="0" lang="cs-CZ"/>
              <a:t>Kliknutím lze upravit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cs-CZ"/>
              <a:t>Kliknutím lze upravit styl.</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Kliknutím lze upravit styly předlohy textu.</a:t>
            </a:r>
          </a:p>
        </p:txBody>
      </p:sp>
      <p:sp>
        <p:nvSpPr>
          <p:cNvPr id="4" name="Date Placeholder 3"/>
          <p:cNvSpPr>
            <a:spLocks noGrp="1"/>
          </p:cNvSpPr>
          <p:nvPr>
            <p:ph type="dt" sz="half" idx="10"/>
          </p:nvPr>
        </p:nvSpPr>
        <p:spPr/>
        <p:txBody>
          <a:bodyPr/>
          <a:lstStyle/>
          <a:p>
            <a:fld id="{FAE3724C-B351-46D3-A5A2-AB773A6CBAE3}" type="datetimeFigureOut">
              <a:rPr lang="cs-CZ" smtClean="0"/>
              <a:t>27.02.2023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C18B365-8B5C-4627-86A9-6947EEC93826}" type="slidenum">
              <a:rPr lang="cs-CZ" smtClean="0"/>
              <a:t>‹#›</a:t>
            </a:fld>
            <a:endParaRPr lang="cs-CZ"/>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Date Placeholder 4"/>
          <p:cNvSpPr>
            <a:spLocks noGrp="1"/>
          </p:cNvSpPr>
          <p:nvPr>
            <p:ph type="dt" sz="half" idx="10"/>
          </p:nvPr>
        </p:nvSpPr>
        <p:spPr/>
        <p:txBody>
          <a:bodyPr/>
          <a:lstStyle/>
          <a:p>
            <a:fld id="{FAE3724C-B351-46D3-A5A2-AB773A6CBAE3}" type="datetimeFigureOut">
              <a:rPr lang="cs-CZ" smtClean="0"/>
              <a:t>27.02.2023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C18B365-8B5C-4627-86A9-6947EEC93826}" type="slidenum">
              <a:rPr lang="cs-CZ" smtClean="0"/>
              <a:t>‹#›</a:t>
            </a:fld>
            <a:endParaRPr lang="cs-CZ"/>
          </a:p>
        </p:txBody>
      </p:sp>
      <p:sp>
        <p:nvSpPr>
          <p:cNvPr id="8" name="Title 7"/>
          <p:cNvSpPr>
            <a:spLocks noGrp="1"/>
          </p:cNvSpPr>
          <p:nvPr>
            <p:ph type="title"/>
          </p:nvPr>
        </p:nvSpPr>
        <p:spPr/>
        <p:txBody>
          <a:bodyPr rtlCol="0"/>
          <a:lstStyle/>
          <a:p>
            <a:r>
              <a:rPr kumimoji="0" lang="cs-CZ"/>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lstStyle>
          <a:p>
            <a:r>
              <a:rPr kumimoji="0" lang="cs-CZ"/>
              <a:t>Kliknutím lze upravit styl.</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Date Placeholder 6"/>
          <p:cNvSpPr>
            <a:spLocks noGrp="1"/>
          </p:cNvSpPr>
          <p:nvPr>
            <p:ph type="dt" sz="half" idx="10"/>
          </p:nvPr>
        </p:nvSpPr>
        <p:spPr/>
        <p:txBody>
          <a:bodyPr/>
          <a:lstStyle/>
          <a:p>
            <a:fld id="{FAE3724C-B351-46D3-A5A2-AB773A6CBAE3}" type="datetimeFigureOut">
              <a:rPr lang="cs-CZ" smtClean="0"/>
              <a:t>27.02.2023</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BC18B365-8B5C-4627-86A9-6947EEC93826}"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AE3724C-B351-46D3-A5A2-AB773A6CBAE3}" type="datetimeFigureOut">
              <a:rPr lang="cs-CZ" smtClean="0"/>
              <a:t>27.02.2023</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BC18B365-8B5C-4627-86A9-6947EEC93826}" type="slidenum">
              <a:rPr lang="cs-CZ" smtClean="0"/>
              <a:t>‹#›</a:t>
            </a:fld>
            <a:endParaRPr lang="cs-CZ"/>
          </a:p>
        </p:txBody>
      </p:sp>
      <p:sp>
        <p:nvSpPr>
          <p:cNvPr id="6" name="Title 5"/>
          <p:cNvSpPr>
            <a:spLocks noGrp="1"/>
          </p:cNvSpPr>
          <p:nvPr>
            <p:ph type="title"/>
          </p:nvPr>
        </p:nvSpPr>
        <p:spPr/>
        <p:txBody>
          <a:bodyPr rtlCol="0"/>
          <a:lstStyle/>
          <a:p>
            <a:r>
              <a:rPr kumimoji="0" lang="cs-CZ"/>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E3724C-B351-46D3-A5A2-AB773A6CBAE3}" type="datetimeFigureOut">
              <a:rPr lang="cs-CZ" smtClean="0"/>
              <a:t>27.02.2023</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BC18B365-8B5C-4627-86A9-6947EEC93826}"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lstStyle>
          <a:p>
            <a:r>
              <a:rPr kumimoji="0" lang="cs-CZ"/>
              <a:t>Kliknutím lze upravit styl.</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cs-CZ"/>
              <a:t>Kliknutím lze upravit styly předlohy textu.</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Date Placeholder 4"/>
          <p:cNvSpPr>
            <a:spLocks noGrp="1"/>
          </p:cNvSpPr>
          <p:nvPr>
            <p:ph type="dt" sz="half" idx="10"/>
          </p:nvPr>
        </p:nvSpPr>
        <p:spPr>
          <a:xfrm>
            <a:off x="8969376" y="6407944"/>
            <a:ext cx="2560320" cy="365760"/>
          </a:xfrm>
        </p:spPr>
        <p:txBody>
          <a:bodyPr/>
          <a:lstStyle/>
          <a:p>
            <a:fld id="{FAE3724C-B351-46D3-A5A2-AB773A6CBAE3}" type="datetimeFigureOut">
              <a:rPr lang="cs-CZ" smtClean="0"/>
              <a:t>27.02.2023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C18B365-8B5C-4627-86A9-6947EEC93826}"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cs-CZ"/>
              <a:t>Kliknutím lze upravit styly předlohy textu.</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cs-CZ"/>
              <a:t>Kliknutím na ikonu přidáte obrázek.</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FAE3724C-B351-46D3-A5A2-AB773A6CBAE3}" type="datetimeFigureOut">
              <a:rPr lang="cs-CZ" smtClean="0"/>
              <a:t>27.02.2023</a:t>
            </a:fld>
            <a:endParaRPr lang="cs-CZ"/>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lstStyle>
          <a:p>
            <a:endParaRPr lang="cs-CZ"/>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C18B365-8B5C-4627-86A9-6947EEC93826}" type="slidenum">
              <a:rPr lang="cs-CZ" smtClean="0"/>
              <a:t>‹#›</a:t>
            </a:fld>
            <a:endParaRPr lang="cs-CZ"/>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cs-CZ"/>
              <a:t>Kliknutím lze upravit styl.</a:t>
            </a:r>
            <a:endParaRPr kumimoji="0" lang="en-US"/>
          </a:p>
        </p:txBody>
      </p:sp>
      <p:sp>
        <p:nvSpPr>
          <p:cNvPr id="8" name="Freeform 7"/>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9" name="Freeform 8"/>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Freeform 11"/>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Right Triangle 13"/>
          <p:cNvSpPr>
            <a:spLocks/>
          </p:cNvSpPr>
          <p:nvPr/>
        </p:nvSpPr>
        <p:spPr bwMode="auto">
          <a:xfrm>
            <a:off x="-8056" y="5791253"/>
            <a:ext cx="4536419"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a:t>Kliknutím lze upravit styl.</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lstStyle>
          <a:p>
            <a:fld id="{FAE3724C-B351-46D3-A5A2-AB773A6CBAE3}" type="datetimeFigureOut">
              <a:rPr lang="cs-CZ" smtClean="0"/>
              <a:t>27.02.2023</a:t>
            </a:fld>
            <a:endParaRPr lang="cs-CZ"/>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lstStyle>
          <a:p>
            <a:endParaRPr lang="cs-CZ"/>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lstStyle>
          <a:p>
            <a:fld id="{BC18B365-8B5C-4627-86A9-6947EEC93826}"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2.png"/><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1.png"/><Relationship Id="rId3" Type="http://schemas.openxmlformats.org/officeDocument/2006/relationships/diagramData" Target="../diagrams/data9.xml"/><Relationship Id="rId7" Type="http://schemas.microsoft.com/office/2007/relationships/diagramDrawing" Target="../diagrams/drawing9.xml"/><Relationship Id="rId12" Type="http://schemas.openxmlformats.org/officeDocument/2006/relationships/image" Target="../media/image14.png"/><Relationship Id="rId2" Type="http://schemas.openxmlformats.org/officeDocument/2006/relationships/notesSlide" Target="../notesSlides/notesSlide15.xml"/><Relationship Id="rId16"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diagramColors" Target="../diagrams/colors9.xml"/><Relationship Id="rId11" Type="http://schemas.openxmlformats.org/officeDocument/2006/relationships/image" Target="../media/image13.png"/><Relationship Id="rId5" Type="http://schemas.openxmlformats.org/officeDocument/2006/relationships/diagramQuickStyle" Target="../diagrams/quickStyle9.xml"/><Relationship Id="rId15" Type="http://schemas.openxmlformats.org/officeDocument/2006/relationships/image" Target="../media/image16.png"/><Relationship Id="rId10" Type="http://schemas.openxmlformats.org/officeDocument/2006/relationships/image" Target="../media/image2.png"/><Relationship Id="rId4" Type="http://schemas.openxmlformats.org/officeDocument/2006/relationships/diagramLayout" Target="../diagrams/layout9.xml"/><Relationship Id="rId9" Type="http://schemas.openxmlformats.org/officeDocument/2006/relationships/image" Target="../media/image10.png"/><Relationship Id="rId14" Type="http://schemas.openxmlformats.org/officeDocument/2006/relationships/image" Target="../media/image15.gif"/></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8" Type="http://schemas.openxmlformats.org/officeDocument/2006/relationships/diagramColors" Target="../diagrams/colors10.xml"/><Relationship Id="rId3" Type="http://schemas.openxmlformats.org/officeDocument/2006/relationships/image" Target="../media/image9.png"/><Relationship Id="rId7" Type="http://schemas.openxmlformats.org/officeDocument/2006/relationships/diagramQuickStyle" Target="../diagrams/quickStyle10.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Layout" Target="../diagrams/layout10.xml"/><Relationship Id="rId11" Type="http://schemas.openxmlformats.org/officeDocument/2006/relationships/image" Target="../media/image17.png"/><Relationship Id="rId5" Type="http://schemas.openxmlformats.org/officeDocument/2006/relationships/diagramData" Target="../diagrams/data10.xml"/><Relationship Id="rId10" Type="http://schemas.openxmlformats.org/officeDocument/2006/relationships/image" Target="../media/image16.png"/><Relationship Id="rId4" Type="http://schemas.openxmlformats.org/officeDocument/2006/relationships/image" Target="../media/image10.png"/><Relationship Id="rId9" Type="http://schemas.microsoft.com/office/2007/relationships/diagramDrawing" Target="../diagrams/drawing10.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9.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10" Type="http://schemas.openxmlformats.org/officeDocument/2006/relationships/image" Target="../media/image18.png"/><Relationship Id="rId4" Type="http://schemas.openxmlformats.org/officeDocument/2006/relationships/diagramLayout" Target="../diagrams/layout12.xml"/><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8" Type="http://schemas.openxmlformats.org/officeDocument/2006/relationships/image" Target="../media/image16.png"/><Relationship Id="rId13" Type="http://schemas.microsoft.com/office/2007/relationships/diagramDrawing" Target="../diagrams/drawing14.xml"/><Relationship Id="rId3" Type="http://schemas.openxmlformats.org/officeDocument/2006/relationships/diagramData" Target="../diagrams/data13.xml"/><Relationship Id="rId7" Type="http://schemas.microsoft.com/office/2007/relationships/diagramDrawing" Target="../diagrams/drawing13.xml"/><Relationship Id="rId12" Type="http://schemas.openxmlformats.org/officeDocument/2006/relationships/diagramColors" Target="../diagrams/colors14.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3.xml"/><Relationship Id="rId11" Type="http://schemas.openxmlformats.org/officeDocument/2006/relationships/diagramQuickStyle" Target="../diagrams/quickStyle14.xml"/><Relationship Id="rId5" Type="http://schemas.openxmlformats.org/officeDocument/2006/relationships/diagramQuickStyle" Target="../diagrams/quickStyle13.xml"/><Relationship Id="rId10" Type="http://schemas.openxmlformats.org/officeDocument/2006/relationships/diagramLayout" Target="../diagrams/layout14.xml"/><Relationship Id="rId4" Type="http://schemas.openxmlformats.org/officeDocument/2006/relationships/diagramLayout" Target="../diagrams/layout13.xml"/><Relationship Id="rId9" Type="http://schemas.openxmlformats.org/officeDocument/2006/relationships/diagramData" Target="../diagrams/data14.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2.xml.rels><?xml version="1.0" encoding="UTF-8" standalone="yes"?>
<Relationships xmlns="http://schemas.openxmlformats.org/package/2006/relationships"><Relationship Id="rId8" Type="http://schemas.openxmlformats.org/officeDocument/2006/relationships/diagramData" Target="../diagrams/data17.xml"/><Relationship Id="rId13" Type="http://schemas.openxmlformats.org/officeDocument/2006/relationships/image" Target="../media/image8.png"/><Relationship Id="rId3" Type="http://schemas.openxmlformats.org/officeDocument/2006/relationships/diagramData" Target="../diagrams/data16.xml"/><Relationship Id="rId7" Type="http://schemas.microsoft.com/office/2007/relationships/diagramDrawing" Target="../diagrams/drawing16.xml"/><Relationship Id="rId12" Type="http://schemas.microsoft.com/office/2007/relationships/diagramDrawing" Target="../diagrams/drawing17.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6.xml"/><Relationship Id="rId11" Type="http://schemas.openxmlformats.org/officeDocument/2006/relationships/diagramColors" Target="../diagrams/colors17.xml"/><Relationship Id="rId5" Type="http://schemas.openxmlformats.org/officeDocument/2006/relationships/diagramQuickStyle" Target="../diagrams/quickStyle16.xml"/><Relationship Id="rId15" Type="http://schemas.openxmlformats.org/officeDocument/2006/relationships/image" Target="../media/image5.png"/><Relationship Id="rId10" Type="http://schemas.openxmlformats.org/officeDocument/2006/relationships/diagramQuickStyle" Target="../diagrams/quickStyle17.xml"/><Relationship Id="rId4" Type="http://schemas.openxmlformats.org/officeDocument/2006/relationships/diagramLayout" Target="../diagrams/layout16.xml"/><Relationship Id="rId9" Type="http://schemas.openxmlformats.org/officeDocument/2006/relationships/diagramLayout" Target="../diagrams/layout17.xml"/><Relationship Id="rId14" Type="http://schemas.openxmlformats.org/officeDocument/2006/relationships/image" Target="../media/image18.png"/></Relationships>
</file>

<file path=ppt/slides/_rels/slide23.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Management by Competencies</a:t>
            </a:r>
            <a:endParaRPr lang="en-US" dirty="0"/>
          </a:p>
        </p:txBody>
      </p:sp>
      <p:sp>
        <p:nvSpPr>
          <p:cNvPr id="3" name="Subtitle 2"/>
          <p:cNvSpPr>
            <a:spLocks noGrp="1"/>
          </p:cNvSpPr>
          <p:nvPr>
            <p:ph type="subTitle" idx="1"/>
          </p:nvPr>
        </p:nvSpPr>
        <p:spPr/>
        <p:txBody>
          <a:bodyPr/>
          <a:lstStyle/>
          <a:p>
            <a:r>
              <a:rPr lang="en-US"/>
              <a:t>Introduction</a:t>
            </a:r>
            <a:endParaRPr lang="en-US" dirty="0"/>
          </a:p>
        </p:txBody>
      </p:sp>
    </p:spTree>
    <p:extLst>
      <p:ext uri="{BB962C8B-B14F-4D97-AF65-F5344CB8AC3E}">
        <p14:creationId xmlns:p14="http://schemas.microsoft.com/office/powerpoint/2010/main" val="3896247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lvl="0"/>
            <a:r>
              <a:rPr lang="en-US" b="1" dirty="0"/>
              <a:t>Competence</a:t>
            </a:r>
            <a:r>
              <a:rPr lang="en-US" dirty="0"/>
              <a:t> of a person is sum of </a:t>
            </a:r>
          </a:p>
          <a:p>
            <a:pPr lvl="1"/>
            <a:r>
              <a:rPr lang="en-US" dirty="0"/>
              <a:t>job performance, i.e. human labor, and</a:t>
            </a:r>
          </a:p>
          <a:p>
            <a:pPr lvl="1"/>
            <a:r>
              <a:rPr lang="en-US" dirty="0"/>
              <a:t>potential, i.e. human resources</a:t>
            </a:r>
          </a:p>
          <a:p>
            <a:pPr lvl="0"/>
            <a:r>
              <a:rPr lang="en-US" dirty="0"/>
              <a:t>Competence ought to be always contemplated in the context of certain task to be performed</a:t>
            </a:r>
          </a:p>
        </p:txBody>
      </p:sp>
      <p:sp>
        <p:nvSpPr>
          <p:cNvPr id="9" name="Slide Number Placeholder 8"/>
          <p:cNvSpPr>
            <a:spLocks noGrp="1"/>
          </p:cNvSpPr>
          <p:nvPr>
            <p:ph type="sldNum" sz="quarter" idx="12"/>
          </p:nvPr>
        </p:nvSpPr>
        <p:spPr/>
        <p:txBody>
          <a:bodyPr/>
          <a:lstStyle/>
          <a:p>
            <a:fld id="{B1CC9FD7-4EEE-804D-9BB9-2FE363F47D91}" type="slidenum">
              <a:rPr lang="en-US" smtClean="0"/>
              <a:pPr/>
              <a:t>10</a:t>
            </a:fld>
            <a:endParaRPr lang="en-US" dirty="0"/>
          </a:p>
        </p:txBody>
      </p:sp>
      <p:sp>
        <p:nvSpPr>
          <p:cNvPr id="4" name="Title 3"/>
          <p:cNvSpPr>
            <a:spLocks noGrp="1"/>
          </p:cNvSpPr>
          <p:nvPr>
            <p:ph type="title"/>
          </p:nvPr>
        </p:nvSpPr>
        <p:spPr/>
        <p:txBody>
          <a:bodyPr/>
          <a:lstStyle/>
          <a:p>
            <a:r>
              <a:rPr lang="en-US"/>
              <a:t>What is competence?</a:t>
            </a:r>
            <a:endParaRPr lang="en-US" dirty="0"/>
          </a:p>
        </p:txBody>
      </p:sp>
      <p:graphicFrame>
        <p:nvGraphicFramePr>
          <p:cNvPr id="8" name="Diagram 7"/>
          <p:cNvGraphicFramePr/>
          <p:nvPr>
            <p:extLst>
              <p:ext uri="{D42A27DB-BD31-4B8C-83A1-F6EECF244321}">
                <p14:modId xmlns:p14="http://schemas.microsoft.com/office/powerpoint/2010/main" val="128044797"/>
              </p:ext>
            </p:extLst>
          </p:nvPr>
        </p:nvGraphicFramePr>
        <p:xfrm>
          <a:off x="2033988" y="4826326"/>
          <a:ext cx="8308810" cy="18598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1524001" y="6488668"/>
            <a:ext cx="2916183" cy="369332"/>
          </a:xfrm>
          <a:prstGeom prst="rect">
            <a:avLst/>
          </a:prstGeom>
          <a:noFill/>
        </p:spPr>
        <p:txBody>
          <a:bodyPr wrap="none" rtlCol="0">
            <a:spAutoFit/>
          </a:bodyPr>
          <a:lstStyle/>
          <a:p>
            <a:r>
              <a:rPr lang="en-US"/>
              <a:t>Vitality and Competence</a:t>
            </a:r>
            <a:endParaRPr lang="en-US" dirty="0"/>
          </a:p>
        </p:txBody>
      </p:sp>
    </p:spTree>
    <p:extLst>
      <p:ext uri="{BB962C8B-B14F-4D97-AF65-F5344CB8AC3E}">
        <p14:creationId xmlns:p14="http://schemas.microsoft.com/office/powerpoint/2010/main" val="2535936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1000"/>
                                        <p:tgtEl>
                                          <p:spTgt spid="6">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fade">
                                      <p:cBhvr>
                                        <p:cTn id="13" dur="1000"/>
                                        <p:tgtEl>
                                          <p:spTgt spid="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fade">
                                      <p:cBhvr>
                                        <p:cTn id="18" dur="1000"/>
                                        <p:tgtEl>
                                          <p:spTgt spid="6">
                                            <p:txEl>
                                              <p:pRg st="3" end="3"/>
                                            </p:txEl>
                                          </p:spTgt>
                                        </p:tgtEl>
                                      </p:cBhvr>
                                    </p:animEffect>
                                  </p:childTnLst>
                                </p:cTn>
                              </p:par>
                            </p:childTnLst>
                          </p:cTn>
                        </p:par>
                        <p:par>
                          <p:cTn id="19" fill="hold">
                            <p:stCondLst>
                              <p:cond delay="1000"/>
                            </p:stCondLst>
                            <p:childTnLst>
                              <p:par>
                                <p:cTn id="20" presetID="10" presetClass="entr" presetSubtype="0" fill="hold" grpId="0" nodeType="afterEffect">
                                  <p:stCondLst>
                                    <p:cond delay="0"/>
                                  </p:stCondLst>
                                  <p:childTnLst>
                                    <p:set>
                                      <p:cBhvr>
                                        <p:cTn id="21" dur="1" fill="hold">
                                          <p:stCondLst>
                                            <p:cond delay="0"/>
                                          </p:stCondLst>
                                        </p:cTn>
                                        <p:tgtEl>
                                          <p:spTgt spid="8">
                                            <p:graphicEl>
                                              <a:dgm id="{07505BD2-5CDD-2D4E-8274-1919301EA106}"/>
                                            </p:graphicEl>
                                          </p:spTgt>
                                        </p:tgtEl>
                                        <p:attrNameLst>
                                          <p:attrName>style.visibility</p:attrName>
                                        </p:attrNameLst>
                                      </p:cBhvr>
                                      <p:to>
                                        <p:strVal val="visible"/>
                                      </p:to>
                                    </p:set>
                                    <p:animEffect transition="in" filter="fade">
                                      <p:cBhvr>
                                        <p:cTn id="22" dur="500"/>
                                        <p:tgtEl>
                                          <p:spTgt spid="8">
                                            <p:graphicEl>
                                              <a:dgm id="{07505BD2-5CDD-2D4E-8274-1919301EA106}"/>
                                            </p:graphicEl>
                                          </p:spTgt>
                                        </p:tgtEl>
                                      </p:cBhvr>
                                    </p:animEffect>
                                  </p:childTnLst>
                                </p:cTn>
                              </p:par>
                            </p:childTnLst>
                          </p:cTn>
                        </p:par>
                        <p:par>
                          <p:cTn id="23" fill="hold">
                            <p:stCondLst>
                              <p:cond delay="1500"/>
                            </p:stCondLst>
                            <p:childTnLst>
                              <p:par>
                                <p:cTn id="24" presetID="10" presetClass="entr" presetSubtype="0" fill="hold" grpId="0" nodeType="afterEffect">
                                  <p:stCondLst>
                                    <p:cond delay="0"/>
                                  </p:stCondLst>
                                  <p:childTnLst>
                                    <p:set>
                                      <p:cBhvr>
                                        <p:cTn id="25" dur="1" fill="hold">
                                          <p:stCondLst>
                                            <p:cond delay="0"/>
                                          </p:stCondLst>
                                        </p:cTn>
                                        <p:tgtEl>
                                          <p:spTgt spid="8">
                                            <p:graphicEl>
                                              <a:dgm id="{7542AADC-287F-FB49-BBBF-5B92F9E29735}"/>
                                            </p:graphicEl>
                                          </p:spTgt>
                                        </p:tgtEl>
                                        <p:attrNameLst>
                                          <p:attrName>style.visibility</p:attrName>
                                        </p:attrNameLst>
                                      </p:cBhvr>
                                      <p:to>
                                        <p:strVal val="visible"/>
                                      </p:to>
                                    </p:set>
                                    <p:animEffect transition="in" filter="fade">
                                      <p:cBhvr>
                                        <p:cTn id="26" dur="500"/>
                                        <p:tgtEl>
                                          <p:spTgt spid="8">
                                            <p:graphicEl>
                                              <a:dgm id="{7542AADC-287F-FB49-BBBF-5B92F9E29735}"/>
                                            </p:graphicEl>
                                          </p:spTgt>
                                        </p:tgtEl>
                                      </p:cBhvr>
                                    </p:animEffect>
                                  </p:childTnLst>
                                </p:cTn>
                              </p:par>
                            </p:childTnLst>
                          </p:cTn>
                        </p:par>
                        <p:par>
                          <p:cTn id="27" fill="hold">
                            <p:stCondLst>
                              <p:cond delay="2000"/>
                            </p:stCondLst>
                            <p:childTnLst>
                              <p:par>
                                <p:cTn id="28" presetID="10" presetClass="entr" presetSubtype="0" fill="hold" grpId="0" nodeType="afterEffect">
                                  <p:stCondLst>
                                    <p:cond delay="0"/>
                                  </p:stCondLst>
                                  <p:childTnLst>
                                    <p:set>
                                      <p:cBhvr>
                                        <p:cTn id="29" dur="1" fill="hold">
                                          <p:stCondLst>
                                            <p:cond delay="0"/>
                                          </p:stCondLst>
                                        </p:cTn>
                                        <p:tgtEl>
                                          <p:spTgt spid="8">
                                            <p:graphicEl>
                                              <a:dgm id="{2D8387FA-F7F8-264F-B188-0AADC4E33CF1}"/>
                                            </p:graphicEl>
                                          </p:spTgt>
                                        </p:tgtEl>
                                        <p:attrNameLst>
                                          <p:attrName>style.visibility</p:attrName>
                                        </p:attrNameLst>
                                      </p:cBhvr>
                                      <p:to>
                                        <p:strVal val="visible"/>
                                      </p:to>
                                    </p:set>
                                    <p:animEffect transition="in" filter="fade">
                                      <p:cBhvr>
                                        <p:cTn id="30" dur="500"/>
                                        <p:tgtEl>
                                          <p:spTgt spid="8">
                                            <p:graphicEl>
                                              <a:dgm id="{2D8387FA-F7F8-264F-B188-0AADC4E33CF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Graphic spid="8"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1CC9FD7-4EEE-804D-9BB9-2FE363F47D91}" type="slidenum">
              <a:rPr lang="en-US" smtClean="0"/>
              <a:pPr/>
              <a:t>11</a:t>
            </a:fld>
            <a:endParaRPr lang="en-US" dirty="0"/>
          </a:p>
        </p:txBody>
      </p:sp>
      <p:sp>
        <p:nvSpPr>
          <p:cNvPr id="4" name="Title 3"/>
          <p:cNvSpPr>
            <a:spLocks noGrp="1"/>
          </p:cNvSpPr>
          <p:nvPr>
            <p:ph type="title"/>
          </p:nvPr>
        </p:nvSpPr>
        <p:spPr/>
        <p:txBody>
          <a:bodyPr/>
          <a:lstStyle/>
          <a:p>
            <a:r>
              <a:rPr lang="en-US"/>
              <a:t>Two elements of Competence</a:t>
            </a:r>
            <a:endParaRPr lang="en-US" dirty="0"/>
          </a:p>
        </p:txBody>
      </p:sp>
      <p:pic>
        <p:nvPicPr>
          <p:cNvPr id="5" name="Picture 4" descr="lab_res_yy.png"/>
          <p:cNvPicPr>
            <a:picLocks noChangeAspect="1"/>
          </p:cNvPicPr>
          <p:nvPr/>
        </p:nvPicPr>
        <p:blipFill>
          <a:blip r:embed="rId3"/>
          <a:stretch>
            <a:fillRect/>
          </a:stretch>
        </p:blipFill>
        <p:spPr>
          <a:xfrm>
            <a:off x="3832072" y="1417639"/>
            <a:ext cx="4148967" cy="4148967"/>
          </a:xfrm>
          <a:prstGeom prst="rect">
            <a:avLst/>
          </a:prstGeom>
        </p:spPr>
      </p:pic>
      <p:sp>
        <p:nvSpPr>
          <p:cNvPr id="7" name="TextBox 6"/>
          <p:cNvSpPr txBox="1"/>
          <p:nvPr/>
        </p:nvSpPr>
        <p:spPr>
          <a:xfrm>
            <a:off x="4032845" y="5748029"/>
            <a:ext cx="3785674" cy="369332"/>
          </a:xfrm>
          <a:prstGeom prst="rect">
            <a:avLst/>
          </a:prstGeom>
          <a:noFill/>
        </p:spPr>
        <p:txBody>
          <a:bodyPr wrap="none" rtlCol="0">
            <a:spAutoFit/>
          </a:bodyPr>
          <a:lstStyle/>
          <a:p>
            <a:r>
              <a:rPr lang="en-US"/>
              <a:t>competence= resources + labor</a:t>
            </a:r>
            <a:endParaRPr lang="en-US" dirty="0"/>
          </a:p>
        </p:txBody>
      </p:sp>
      <p:sp>
        <p:nvSpPr>
          <p:cNvPr id="6" name="TextBox 5"/>
          <p:cNvSpPr txBox="1"/>
          <p:nvPr/>
        </p:nvSpPr>
        <p:spPr>
          <a:xfrm>
            <a:off x="5497551" y="6117362"/>
            <a:ext cx="813043" cy="200055"/>
          </a:xfrm>
          <a:prstGeom prst="rect">
            <a:avLst/>
          </a:prstGeom>
          <a:noFill/>
        </p:spPr>
        <p:txBody>
          <a:bodyPr wrap="none" rtlCol="0">
            <a:spAutoFit/>
          </a:bodyPr>
          <a:lstStyle/>
          <a:p>
            <a:r>
              <a:rPr lang="en-US" sz="700">
                <a:solidFill>
                  <a:schemeClr val="tx1">
                    <a:lumMod val="50000"/>
                    <a:lumOff val="50000"/>
                  </a:schemeClr>
                </a:solidFill>
              </a:rPr>
              <a:t>(C) J. Plamínek</a:t>
            </a:r>
            <a:endParaRPr lang="en-US" sz="700" dirty="0">
              <a:solidFill>
                <a:schemeClr val="tx1">
                  <a:lumMod val="50000"/>
                  <a:lumOff val="50000"/>
                </a:schemeClr>
              </a:solidFill>
            </a:endParaRPr>
          </a:p>
        </p:txBody>
      </p:sp>
      <p:sp>
        <p:nvSpPr>
          <p:cNvPr id="8" name="TextBox 7"/>
          <p:cNvSpPr txBox="1"/>
          <p:nvPr/>
        </p:nvSpPr>
        <p:spPr>
          <a:xfrm>
            <a:off x="1524001" y="6488668"/>
            <a:ext cx="2916183" cy="369332"/>
          </a:xfrm>
          <a:prstGeom prst="rect">
            <a:avLst/>
          </a:prstGeom>
          <a:noFill/>
        </p:spPr>
        <p:txBody>
          <a:bodyPr wrap="none" rtlCol="0">
            <a:spAutoFit/>
          </a:bodyPr>
          <a:lstStyle/>
          <a:p>
            <a:r>
              <a:rPr lang="en-US"/>
              <a:t>Vitality and Competence</a:t>
            </a:r>
            <a:endParaRPr lang="en-US" dirty="0"/>
          </a:p>
        </p:txBody>
      </p:sp>
    </p:spTree>
    <p:extLst>
      <p:ext uri="{BB962C8B-B14F-4D97-AF65-F5344CB8AC3E}">
        <p14:creationId xmlns:p14="http://schemas.microsoft.com/office/powerpoint/2010/main" val="2615577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15"/>
          <p:cNvSpPr>
            <a:spLocks noGrp="1"/>
          </p:cNvSpPr>
          <p:nvPr>
            <p:ph type="sldNum" sz="quarter" idx="12"/>
          </p:nvPr>
        </p:nvSpPr>
        <p:spPr/>
        <p:txBody>
          <a:bodyPr/>
          <a:lstStyle/>
          <a:p>
            <a:fld id="{B1CC9FD7-4EEE-804D-9BB9-2FE363F47D91}" type="slidenum">
              <a:rPr lang="en-US" smtClean="0"/>
              <a:pPr/>
              <a:t>12</a:t>
            </a:fld>
            <a:endParaRPr lang="en-US" dirty="0"/>
          </a:p>
        </p:txBody>
      </p:sp>
      <p:sp>
        <p:nvSpPr>
          <p:cNvPr id="4" name="Title 3"/>
          <p:cNvSpPr>
            <a:spLocks noGrp="1"/>
          </p:cNvSpPr>
          <p:nvPr>
            <p:ph type="title"/>
          </p:nvPr>
        </p:nvSpPr>
        <p:spPr/>
        <p:txBody>
          <a:bodyPr/>
          <a:lstStyle/>
          <a:p>
            <a:r>
              <a:rPr lang="en-US"/>
              <a:t>Vitality and Competence</a:t>
            </a:r>
            <a:endParaRPr lang="en-US" dirty="0"/>
          </a:p>
        </p:txBody>
      </p:sp>
      <p:pic>
        <p:nvPicPr>
          <p:cNvPr id="5" name="Picture 4" descr="req_pos_yy.png"/>
          <p:cNvPicPr>
            <a:picLocks noChangeAspect="1"/>
          </p:cNvPicPr>
          <p:nvPr/>
        </p:nvPicPr>
        <p:blipFill>
          <a:blip r:embed="rId3"/>
          <a:stretch>
            <a:fillRect/>
          </a:stretch>
        </p:blipFill>
        <p:spPr>
          <a:xfrm>
            <a:off x="3815773" y="1417639"/>
            <a:ext cx="4168063" cy="4168063"/>
          </a:xfrm>
          <a:prstGeom prst="rect">
            <a:avLst/>
          </a:prstGeom>
        </p:spPr>
      </p:pic>
      <p:pic>
        <p:nvPicPr>
          <p:cNvPr id="7" name="Picture 6" descr="lab_res_yy.png"/>
          <p:cNvPicPr>
            <a:picLocks noChangeAspect="1"/>
          </p:cNvPicPr>
          <p:nvPr/>
        </p:nvPicPr>
        <p:blipFill>
          <a:blip r:embed="rId4"/>
          <a:stretch>
            <a:fillRect/>
          </a:stretch>
        </p:blipFill>
        <p:spPr>
          <a:xfrm>
            <a:off x="5071955" y="2658874"/>
            <a:ext cx="1649401" cy="1649401"/>
          </a:xfrm>
          <a:prstGeom prst="rect">
            <a:avLst/>
          </a:prstGeom>
        </p:spPr>
      </p:pic>
      <p:sp>
        <p:nvSpPr>
          <p:cNvPr id="11" name="TextBox 10"/>
          <p:cNvSpPr txBox="1"/>
          <p:nvPr/>
        </p:nvSpPr>
        <p:spPr>
          <a:xfrm>
            <a:off x="3746375" y="5748029"/>
            <a:ext cx="4344158" cy="369332"/>
          </a:xfrm>
          <a:prstGeom prst="rect">
            <a:avLst/>
          </a:prstGeom>
          <a:noFill/>
        </p:spPr>
        <p:txBody>
          <a:bodyPr wrap="none" rtlCol="0">
            <a:spAutoFit/>
          </a:bodyPr>
          <a:lstStyle/>
          <a:p>
            <a:r>
              <a:rPr lang="en-US" dirty="0"/>
              <a:t>level of vitality ~ set of competencies</a:t>
            </a:r>
          </a:p>
        </p:txBody>
      </p:sp>
      <p:sp>
        <p:nvSpPr>
          <p:cNvPr id="8" name="TextBox 7"/>
          <p:cNvSpPr txBox="1"/>
          <p:nvPr/>
        </p:nvSpPr>
        <p:spPr>
          <a:xfrm>
            <a:off x="1524001" y="6488668"/>
            <a:ext cx="2916183" cy="369332"/>
          </a:xfrm>
          <a:prstGeom prst="rect">
            <a:avLst/>
          </a:prstGeom>
          <a:noFill/>
        </p:spPr>
        <p:txBody>
          <a:bodyPr wrap="none" rtlCol="0">
            <a:spAutoFit/>
          </a:bodyPr>
          <a:lstStyle/>
          <a:p>
            <a:r>
              <a:rPr lang="en-US"/>
              <a:t>Vitality and Competence</a:t>
            </a:r>
            <a:endParaRPr lang="en-US" dirty="0"/>
          </a:p>
        </p:txBody>
      </p:sp>
      <p:grpSp>
        <p:nvGrpSpPr>
          <p:cNvPr id="24" name="Group 23"/>
          <p:cNvGrpSpPr/>
          <p:nvPr/>
        </p:nvGrpSpPr>
        <p:grpSpPr>
          <a:xfrm>
            <a:off x="2073381" y="1417638"/>
            <a:ext cx="3826424" cy="4168065"/>
            <a:chOff x="549381" y="1417637"/>
            <a:chExt cx="3826424" cy="4168065"/>
          </a:xfrm>
        </p:grpSpPr>
        <p:sp>
          <p:nvSpPr>
            <p:cNvPr id="9" name="TextBox 8"/>
            <p:cNvSpPr txBox="1"/>
            <p:nvPr/>
          </p:nvSpPr>
          <p:spPr>
            <a:xfrm rot="16200000">
              <a:off x="-1242263" y="3209282"/>
              <a:ext cx="4168063" cy="584776"/>
            </a:xfrm>
            <a:prstGeom prst="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3200" dirty="0"/>
                <a:t>Company</a:t>
              </a:r>
            </a:p>
          </p:txBody>
        </p:sp>
        <p:cxnSp>
          <p:nvCxnSpPr>
            <p:cNvPr id="13" name="Straight Connector 12"/>
            <p:cNvCxnSpPr>
              <a:stCxn id="5" idx="0"/>
              <a:endCxn id="9" idx="3"/>
            </p:cNvCxnSpPr>
            <p:nvPr/>
          </p:nvCxnSpPr>
          <p:spPr>
            <a:xfrm rot="16200000" flipH="1" flipV="1">
              <a:off x="2608785" y="-349380"/>
              <a:ext cx="1" cy="3534036"/>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a:stCxn id="5" idx="2"/>
              <a:endCxn id="9" idx="1"/>
            </p:cNvCxnSpPr>
            <p:nvPr/>
          </p:nvCxnSpPr>
          <p:spPr>
            <a:xfrm rot="5400000">
              <a:off x="2608787" y="3818684"/>
              <a:ext cx="1" cy="3534035"/>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grpSp>
      <p:grpSp>
        <p:nvGrpSpPr>
          <p:cNvPr id="23" name="Group 22"/>
          <p:cNvGrpSpPr/>
          <p:nvPr/>
        </p:nvGrpSpPr>
        <p:grpSpPr>
          <a:xfrm>
            <a:off x="5896655" y="2658868"/>
            <a:ext cx="4002890" cy="1649410"/>
            <a:chOff x="4372655" y="2658868"/>
            <a:chExt cx="4002890" cy="1649410"/>
          </a:xfrm>
        </p:grpSpPr>
        <p:pic>
          <p:nvPicPr>
            <p:cNvPr id="10" name="Picture 9" descr="telefonista.png"/>
            <p:cNvPicPr>
              <a:picLocks noChangeAspect="1"/>
            </p:cNvPicPr>
            <p:nvPr/>
          </p:nvPicPr>
          <p:blipFill>
            <a:blip r:embed="rId5"/>
            <a:stretch>
              <a:fillRect/>
            </a:stretch>
          </p:blipFill>
          <p:spPr>
            <a:xfrm flipH="1">
              <a:off x="7382591" y="2658868"/>
              <a:ext cx="992954" cy="1649406"/>
            </a:xfrm>
            <a:prstGeom prst="rect">
              <a:avLst/>
            </a:prstGeom>
          </p:spPr>
        </p:pic>
        <p:cxnSp>
          <p:nvCxnSpPr>
            <p:cNvPr id="18" name="Straight Connector 17"/>
            <p:cNvCxnSpPr>
              <a:endCxn id="7" idx="0"/>
            </p:cNvCxnSpPr>
            <p:nvPr/>
          </p:nvCxnSpPr>
          <p:spPr>
            <a:xfrm rot="10800000" flipV="1">
              <a:off x="4372655" y="2658869"/>
              <a:ext cx="3541454" cy="3"/>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10800000" flipV="1">
              <a:off x="4380072" y="4308274"/>
              <a:ext cx="3541454" cy="4"/>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217847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10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hord 8"/>
          <p:cNvSpPr/>
          <p:nvPr/>
        </p:nvSpPr>
        <p:spPr>
          <a:xfrm rot="10800000">
            <a:off x="3843549" y="1408824"/>
            <a:ext cx="4564241" cy="4769600"/>
          </a:xfrm>
          <a:prstGeom prst="chord">
            <a:avLst>
              <a:gd name="adj1" fmla="val 4985"/>
              <a:gd name="adj2" fmla="val 10777951"/>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3" name="Slide Number Placeholder 22"/>
          <p:cNvSpPr>
            <a:spLocks noGrp="1"/>
          </p:cNvSpPr>
          <p:nvPr>
            <p:ph type="sldNum" sz="quarter" idx="12"/>
          </p:nvPr>
        </p:nvSpPr>
        <p:spPr/>
        <p:txBody>
          <a:bodyPr/>
          <a:lstStyle/>
          <a:p>
            <a:fld id="{B1CC9FD7-4EEE-804D-9BB9-2FE363F47D91}" type="slidenum">
              <a:rPr lang="en-US" smtClean="0"/>
              <a:pPr/>
              <a:t>13</a:t>
            </a:fld>
            <a:endParaRPr lang="en-US" dirty="0"/>
          </a:p>
        </p:txBody>
      </p:sp>
      <p:sp>
        <p:nvSpPr>
          <p:cNvPr id="4" name="Title 3"/>
          <p:cNvSpPr>
            <a:spLocks noGrp="1"/>
          </p:cNvSpPr>
          <p:nvPr>
            <p:ph type="title"/>
          </p:nvPr>
        </p:nvSpPr>
        <p:spPr/>
        <p:txBody>
          <a:bodyPr/>
          <a:lstStyle/>
          <a:p>
            <a:r>
              <a:rPr lang="en-US"/>
              <a:t>The role of Competence</a:t>
            </a:r>
            <a:endParaRPr lang="en-US" dirty="0"/>
          </a:p>
        </p:txBody>
      </p:sp>
      <p:sp>
        <p:nvSpPr>
          <p:cNvPr id="7" name="TextBox 6"/>
          <p:cNvSpPr txBox="1"/>
          <p:nvPr/>
        </p:nvSpPr>
        <p:spPr>
          <a:xfrm>
            <a:off x="5162026" y="1648594"/>
            <a:ext cx="1928822" cy="369332"/>
          </a:xfrm>
          <a:prstGeom prst="rect">
            <a:avLst/>
          </a:prstGeom>
          <a:noFill/>
        </p:spPr>
        <p:txBody>
          <a:bodyPr wrap="square" rtlCol="0">
            <a:spAutoFit/>
          </a:bodyPr>
          <a:lstStyle/>
          <a:p>
            <a:pPr algn="ctr"/>
            <a:r>
              <a:rPr lang="en-US" dirty="0">
                <a:solidFill>
                  <a:schemeClr val="bg1"/>
                </a:solidFill>
              </a:rPr>
              <a:t>REQUIREMENTS</a:t>
            </a:r>
          </a:p>
        </p:txBody>
      </p:sp>
      <p:sp>
        <p:nvSpPr>
          <p:cNvPr id="8" name="Chord 7"/>
          <p:cNvSpPr/>
          <p:nvPr/>
        </p:nvSpPr>
        <p:spPr>
          <a:xfrm>
            <a:off x="3843933" y="1561960"/>
            <a:ext cx="4564241" cy="4769600"/>
          </a:xfrm>
          <a:prstGeom prst="chord">
            <a:avLst>
              <a:gd name="adj1" fmla="val 4985"/>
              <a:gd name="adj2" fmla="val 10777951"/>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TextBox 9"/>
          <p:cNvSpPr txBox="1"/>
          <p:nvPr/>
        </p:nvSpPr>
        <p:spPr>
          <a:xfrm>
            <a:off x="5162026" y="5731969"/>
            <a:ext cx="1928822" cy="369332"/>
          </a:xfrm>
          <a:prstGeom prst="rect">
            <a:avLst/>
          </a:prstGeom>
          <a:noFill/>
        </p:spPr>
        <p:txBody>
          <a:bodyPr wrap="square" rtlCol="0">
            <a:spAutoFit/>
          </a:bodyPr>
          <a:lstStyle/>
          <a:p>
            <a:pPr algn="ctr"/>
            <a:r>
              <a:rPr lang="en-US" dirty="0">
                <a:solidFill>
                  <a:schemeClr val="bg1"/>
                </a:solidFill>
              </a:rPr>
              <a:t>POSSIBILITIES</a:t>
            </a:r>
          </a:p>
        </p:txBody>
      </p:sp>
      <p:sp>
        <p:nvSpPr>
          <p:cNvPr id="11" name="TextBox 10"/>
          <p:cNvSpPr txBox="1"/>
          <p:nvPr/>
        </p:nvSpPr>
        <p:spPr>
          <a:xfrm>
            <a:off x="5162026" y="5350038"/>
            <a:ext cx="1928822" cy="369332"/>
          </a:xfrm>
          <a:prstGeom prst="rect">
            <a:avLst/>
          </a:prstGeom>
          <a:noFill/>
        </p:spPr>
        <p:txBody>
          <a:bodyPr wrap="square" rtlCol="0">
            <a:spAutoFit/>
          </a:bodyPr>
          <a:lstStyle/>
          <a:p>
            <a:pPr algn="ctr"/>
            <a:r>
              <a:rPr lang="en-US" dirty="0">
                <a:solidFill>
                  <a:schemeClr val="bg1"/>
                </a:solidFill>
              </a:rPr>
              <a:t>potential</a:t>
            </a:r>
          </a:p>
        </p:txBody>
      </p:sp>
      <p:pic>
        <p:nvPicPr>
          <p:cNvPr id="13" name="Picture 12" descr="telefonista_black.png"/>
          <p:cNvPicPr>
            <a:picLocks noChangeAspect="1"/>
          </p:cNvPicPr>
          <p:nvPr/>
        </p:nvPicPr>
        <p:blipFill>
          <a:blip r:embed="rId3"/>
          <a:stretch>
            <a:fillRect/>
          </a:stretch>
        </p:blipFill>
        <p:spPr>
          <a:xfrm>
            <a:off x="5937283" y="4507397"/>
            <a:ext cx="320088" cy="537096"/>
          </a:xfrm>
          <a:prstGeom prst="rect">
            <a:avLst/>
          </a:prstGeom>
        </p:spPr>
      </p:pic>
      <p:sp>
        <p:nvSpPr>
          <p:cNvPr id="14" name="Up-Down Arrow 13"/>
          <p:cNvSpPr/>
          <p:nvPr/>
        </p:nvSpPr>
        <p:spPr>
          <a:xfrm>
            <a:off x="5965236" y="5082686"/>
            <a:ext cx="287570" cy="334189"/>
          </a:xfrm>
          <a:prstGeom prst="up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
        <p:nvSpPr>
          <p:cNvPr id="16" name="Up-Down Arrow 15"/>
          <p:cNvSpPr/>
          <p:nvPr/>
        </p:nvSpPr>
        <p:spPr>
          <a:xfrm>
            <a:off x="5965236" y="4125469"/>
            <a:ext cx="287570" cy="334189"/>
          </a:xfrm>
          <a:prstGeom prst="up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
        <p:nvSpPr>
          <p:cNvPr id="17" name="Rounded Rectangle 16"/>
          <p:cNvSpPr/>
          <p:nvPr/>
        </p:nvSpPr>
        <p:spPr>
          <a:xfrm>
            <a:off x="5162026" y="3667156"/>
            <a:ext cx="1928822" cy="3723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competence</a:t>
            </a:r>
          </a:p>
        </p:txBody>
      </p:sp>
      <p:sp>
        <p:nvSpPr>
          <p:cNvPr id="18" name="TextBox 17"/>
          <p:cNvSpPr txBox="1"/>
          <p:nvPr/>
        </p:nvSpPr>
        <p:spPr>
          <a:xfrm>
            <a:off x="5162026" y="2017926"/>
            <a:ext cx="1928822" cy="369332"/>
          </a:xfrm>
          <a:prstGeom prst="rect">
            <a:avLst/>
          </a:prstGeom>
          <a:noFill/>
        </p:spPr>
        <p:txBody>
          <a:bodyPr wrap="square" rtlCol="0">
            <a:spAutoFit/>
          </a:bodyPr>
          <a:lstStyle/>
          <a:p>
            <a:pPr algn="ctr"/>
            <a:r>
              <a:rPr lang="en-US" dirty="0">
                <a:solidFill>
                  <a:schemeClr val="bg1"/>
                </a:solidFill>
              </a:rPr>
              <a:t>goal</a:t>
            </a:r>
          </a:p>
        </p:txBody>
      </p:sp>
      <p:sp>
        <p:nvSpPr>
          <p:cNvPr id="19" name="Up-Down Arrow 18"/>
          <p:cNvSpPr/>
          <p:nvPr/>
        </p:nvSpPr>
        <p:spPr>
          <a:xfrm>
            <a:off x="5965236" y="2387259"/>
            <a:ext cx="287570" cy="334189"/>
          </a:xfrm>
          <a:prstGeom prst="up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
        <p:nvSpPr>
          <p:cNvPr id="20" name="Up-Down Arrow 19"/>
          <p:cNvSpPr/>
          <p:nvPr/>
        </p:nvSpPr>
        <p:spPr>
          <a:xfrm>
            <a:off x="5965236" y="3246019"/>
            <a:ext cx="287570" cy="334189"/>
          </a:xfrm>
          <a:prstGeom prst="up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
        <p:nvSpPr>
          <p:cNvPr id="21" name="TextBox 20"/>
          <p:cNvSpPr txBox="1"/>
          <p:nvPr/>
        </p:nvSpPr>
        <p:spPr>
          <a:xfrm>
            <a:off x="5162026" y="2790754"/>
            <a:ext cx="1928822" cy="369332"/>
          </a:xfrm>
          <a:prstGeom prst="rect">
            <a:avLst/>
          </a:prstGeom>
          <a:noFill/>
        </p:spPr>
        <p:txBody>
          <a:bodyPr wrap="square" rtlCol="0">
            <a:spAutoFit/>
          </a:bodyPr>
          <a:lstStyle/>
          <a:p>
            <a:pPr algn="ctr"/>
            <a:r>
              <a:rPr lang="en-US" dirty="0">
                <a:solidFill>
                  <a:schemeClr val="bg1"/>
                </a:solidFill>
              </a:rPr>
              <a:t>task</a:t>
            </a:r>
          </a:p>
        </p:txBody>
      </p:sp>
      <p:sp>
        <p:nvSpPr>
          <p:cNvPr id="22" name="TextBox 21"/>
          <p:cNvSpPr txBox="1"/>
          <p:nvPr/>
        </p:nvSpPr>
        <p:spPr>
          <a:xfrm>
            <a:off x="1524001" y="6488668"/>
            <a:ext cx="2916183" cy="369332"/>
          </a:xfrm>
          <a:prstGeom prst="rect">
            <a:avLst/>
          </a:prstGeom>
          <a:noFill/>
        </p:spPr>
        <p:txBody>
          <a:bodyPr wrap="none" rtlCol="0">
            <a:spAutoFit/>
          </a:bodyPr>
          <a:lstStyle/>
          <a:p>
            <a:r>
              <a:rPr lang="en-US"/>
              <a:t>Vitality and Competence</a:t>
            </a:r>
            <a:endParaRPr lang="en-US" dirty="0"/>
          </a:p>
        </p:txBody>
      </p:sp>
    </p:spTree>
    <p:extLst>
      <p:ext uri="{BB962C8B-B14F-4D97-AF65-F5344CB8AC3E}">
        <p14:creationId xmlns:p14="http://schemas.microsoft.com/office/powerpoint/2010/main" val="1713770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1000"/>
                                        <p:tgtEl>
                                          <p:spTgt spid="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10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fade">
                                      <p:cBhvr>
                                        <p:cTn id="28" dur="1000"/>
                                        <p:tgtEl>
                                          <p:spTgt spid="19"/>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1000"/>
                                        <p:tgtEl>
                                          <p:spTgt spid="21"/>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fade">
                                      <p:cBhvr>
                                        <p:cTn id="36" dur="1000"/>
                                        <p:tgtEl>
                                          <p:spTgt spid="17"/>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fade">
                                      <p:cBhvr>
                                        <p:cTn id="39" dur="1000"/>
                                        <p:tgtEl>
                                          <p:spTgt spid="20"/>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fade">
                                      <p:cBhvr>
                                        <p:cTn id="44" dur="1000"/>
                                        <p:tgtEl>
                                          <p:spTgt spid="16"/>
                                        </p:tgtEl>
                                      </p:cBhvr>
                                    </p:animEffect>
                                  </p:childTnLst>
                                </p:cTn>
                              </p:par>
                              <p:par>
                                <p:cTn id="45" presetID="10" presetClass="entr" presetSubtype="0" fill="hold" nodeType="with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10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fade">
                                      <p:cBhvr>
                                        <p:cTn id="52" dur="1000"/>
                                        <p:tgtEl>
                                          <p:spTgt spid="11"/>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fade">
                                      <p:cBhvr>
                                        <p:cTn id="55"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7" grpId="0"/>
      <p:bldP spid="8" grpId="0" animBg="1"/>
      <p:bldP spid="10" grpId="0"/>
      <p:bldP spid="11" grpId="0"/>
      <p:bldP spid="14" grpId="0" animBg="1"/>
      <p:bldP spid="16" grpId="0" animBg="1"/>
      <p:bldP spid="17" grpId="0" animBg="1"/>
      <p:bldP spid="18" grpId="0"/>
      <p:bldP spid="19" grpId="0" animBg="1"/>
      <p:bldP spid="20" grpId="0" animBg="1"/>
      <p:bldP spid="2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32"/>
          <p:cNvSpPr>
            <a:spLocks noGrp="1"/>
          </p:cNvSpPr>
          <p:nvPr>
            <p:ph type="sldNum" sz="quarter" idx="12"/>
          </p:nvPr>
        </p:nvSpPr>
        <p:spPr/>
        <p:txBody>
          <a:bodyPr/>
          <a:lstStyle/>
          <a:p>
            <a:fld id="{B1CC9FD7-4EEE-804D-9BB9-2FE363F47D91}" type="slidenum">
              <a:rPr lang="en-US" smtClean="0"/>
              <a:pPr/>
              <a:t>14</a:t>
            </a:fld>
            <a:endParaRPr lang="en-US" dirty="0"/>
          </a:p>
        </p:txBody>
      </p:sp>
      <p:sp>
        <p:nvSpPr>
          <p:cNvPr id="4" name="Title 3"/>
          <p:cNvSpPr>
            <a:spLocks noGrp="1"/>
          </p:cNvSpPr>
          <p:nvPr>
            <p:ph type="title"/>
          </p:nvPr>
        </p:nvSpPr>
        <p:spPr/>
        <p:txBody>
          <a:bodyPr>
            <a:normAutofit/>
          </a:bodyPr>
          <a:lstStyle/>
          <a:p>
            <a:r>
              <a:rPr lang="en-US"/>
              <a:t>Company and Competencies</a:t>
            </a:r>
            <a:endParaRPr lang="en-US" dirty="0"/>
          </a:p>
        </p:txBody>
      </p:sp>
      <p:sp>
        <p:nvSpPr>
          <p:cNvPr id="5" name="TextBox 4"/>
          <p:cNvSpPr txBox="1"/>
          <p:nvPr/>
        </p:nvSpPr>
        <p:spPr>
          <a:xfrm>
            <a:off x="1524001" y="6488668"/>
            <a:ext cx="2916183" cy="369332"/>
          </a:xfrm>
          <a:prstGeom prst="rect">
            <a:avLst/>
          </a:prstGeom>
          <a:noFill/>
        </p:spPr>
        <p:txBody>
          <a:bodyPr wrap="none" rtlCol="0">
            <a:spAutoFit/>
          </a:bodyPr>
          <a:lstStyle/>
          <a:p>
            <a:r>
              <a:rPr lang="en-US"/>
              <a:t>Vitality and Competence</a:t>
            </a:r>
            <a:endParaRPr lang="en-US" dirty="0"/>
          </a:p>
        </p:txBody>
      </p:sp>
      <p:grpSp>
        <p:nvGrpSpPr>
          <p:cNvPr id="53" name="Group 52"/>
          <p:cNvGrpSpPr/>
          <p:nvPr/>
        </p:nvGrpSpPr>
        <p:grpSpPr>
          <a:xfrm>
            <a:off x="3888906" y="1650767"/>
            <a:ext cx="6463002" cy="3864154"/>
            <a:chOff x="2364906" y="1650767"/>
            <a:chExt cx="6463002" cy="3864154"/>
          </a:xfrm>
        </p:grpSpPr>
        <p:cxnSp>
          <p:nvCxnSpPr>
            <p:cNvPr id="29" name="Straight Connector 28"/>
            <p:cNvCxnSpPr>
              <a:stCxn id="13" idx="0"/>
              <a:endCxn id="6" idx="0"/>
            </p:cNvCxnSpPr>
            <p:nvPr/>
          </p:nvCxnSpPr>
          <p:spPr>
            <a:xfrm rot="16200000" flipV="1">
              <a:off x="4656777" y="-641104"/>
              <a:ext cx="901095" cy="5484838"/>
            </a:xfrm>
            <a:prstGeom prst="line">
              <a:avLst/>
            </a:prstGeom>
            <a:ln w="3175" cmpd="sng">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a:stCxn id="13" idx="2"/>
            </p:cNvCxnSpPr>
            <p:nvPr/>
          </p:nvCxnSpPr>
          <p:spPr>
            <a:xfrm rot="5400000">
              <a:off x="4999778" y="2664955"/>
              <a:ext cx="1006729" cy="4693203"/>
            </a:xfrm>
            <a:prstGeom prst="line">
              <a:avLst/>
            </a:prstGeom>
            <a:ln w="3175" cmpd="sng">
              <a:solidFill>
                <a:srgbClr val="FF0000"/>
              </a:solidFill>
              <a:prstDash val="dash"/>
            </a:ln>
          </p:spPr>
          <p:style>
            <a:lnRef idx="2">
              <a:schemeClr val="accent1"/>
            </a:lnRef>
            <a:fillRef idx="0">
              <a:schemeClr val="accent1"/>
            </a:fillRef>
            <a:effectRef idx="1">
              <a:schemeClr val="accent1"/>
            </a:effectRef>
            <a:fontRef idx="minor">
              <a:schemeClr val="tx1"/>
            </a:fontRef>
          </p:style>
        </p:cxnSp>
        <p:grpSp>
          <p:nvGrpSpPr>
            <p:cNvPr id="15" name="Group 14"/>
            <p:cNvGrpSpPr/>
            <p:nvPr/>
          </p:nvGrpSpPr>
          <p:grpSpPr>
            <a:xfrm>
              <a:off x="6871579" y="2551863"/>
              <a:ext cx="1956329" cy="1956330"/>
              <a:chOff x="4834671" y="3935383"/>
              <a:chExt cx="1649401" cy="1649401"/>
            </a:xfrm>
          </p:grpSpPr>
          <p:pic>
            <p:nvPicPr>
              <p:cNvPr id="13" name="Picture 12" descr="lab_res_yy.png"/>
              <p:cNvPicPr>
                <a:picLocks noChangeAspect="1"/>
              </p:cNvPicPr>
              <p:nvPr/>
            </p:nvPicPr>
            <p:blipFill>
              <a:blip r:embed="rId3"/>
              <a:stretch>
                <a:fillRect/>
              </a:stretch>
            </p:blipFill>
            <p:spPr>
              <a:xfrm>
                <a:off x="4834671" y="3935383"/>
                <a:ext cx="1649401" cy="1649401"/>
              </a:xfrm>
              <a:prstGeom prst="rect">
                <a:avLst/>
              </a:prstGeom>
            </p:spPr>
          </p:pic>
          <p:pic>
            <p:nvPicPr>
              <p:cNvPr id="9" name="Picture 8" descr="sportsman.png"/>
              <p:cNvPicPr>
                <a:picLocks noChangeAspect="1"/>
              </p:cNvPicPr>
              <p:nvPr/>
            </p:nvPicPr>
            <p:blipFill>
              <a:blip r:embed="rId4"/>
              <a:stretch>
                <a:fillRect/>
              </a:stretch>
            </p:blipFill>
            <p:spPr>
              <a:xfrm flipH="1">
                <a:off x="5296914" y="4145382"/>
                <a:ext cx="724915" cy="1208191"/>
              </a:xfrm>
              <a:prstGeom prst="rect">
                <a:avLst/>
              </a:prstGeom>
            </p:spPr>
          </p:pic>
        </p:grpSp>
      </p:grpSp>
      <p:grpSp>
        <p:nvGrpSpPr>
          <p:cNvPr id="54" name="Group 53"/>
          <p:cNvGrpSpPr/>
          <p:nvPr/>
        </p:nvGrpSpPr>
        <p:grpSpPr>
          <a:xfrm>
            <a:off x="3888905" y="2121079"/>
            <a:ext cx="5652056" cy="3795263"/>
            <a:chOff x="2364905" y="2121078"/>
            <a:chExt cx="5652056" cy="3795263"/>
          </a:xfrm>
        </p:grpSpPr>
        <p:cxnSp>
          <p:nvCxnSpPr>
            <p:cNvPr id="42" name="Straight Connector 41"/>
            <p:cNvCxnSpPr/>
            <p:nvPr/>
          </p:nvCxnSpPr>
          <p:spPr>
            <a:xfrm rot="10800000">
              <a:off x="3690049" y="2121078"/>
              <a:ext cx="3729792" cy="2665532"/>
            </a:xfrm>
            <a:prstGeom prst="line">
              <a:avLst/>
            </a:prstGeom>
            <a:ln w="3175" cmpd="sng">
              <a:solidFill>
                <a:schemeClr val="bg1">
                  <a:lumMod val="50000"/>
                </a:schemeClr>
              </a:solidFill>
              <a:prstDash val="dash"/>
            </a:ln>
          </p:spPr>
          <p:style>
            <a:lnRef idx="2">
              <a:schemeClr val="accent1"/>
            </a:lnRef>
            <a:fillRef idx="0">
              <a:schemeClr val="accent1"/>
            </a:fillRef>
            <a:effectRef idx="1">
              <a:schemeClr val="accent1"/>
            </a:effectRef>
            <a:fontRef idx="minor">
              <a:schemeClr val="tx1"/>
            </a:fontRef>
          </p:style>
        </p:cxnSp>
        <p:cxnSp>
          <p:nvCxnSpPr>
            <p:cNvPr id="46" name="Straight Connector 45"/>
            <p:cNvCxnSpPr>
              <a:endCxn id="6" idx="2"/>
            </p:cNvCxnSpPr>
            <p:nvPr/>
          </p:nvCxnSpPr>
          <p:spPr>
            <a:xfrm rot="10800000">
              <a:off x="2364905" y="5674343"/>
              <a:ext cx="4983956" cy="241998"/>
            </a:xfrm>
            <a:prstGeom prst="line">
              <a:avLst/>
            </a:prstGeom>
            <a:ln w="3175" cmpd="sng">
              <a:solidFill>
                <a:schemeClr val="bg1">
                  <a:lumMod val="50000"/>
                </a:schemeClr>
              </a:solidFill>
              <a:prstDash val="dash"/>
            </a:ln>
          </p:spPr>
          <p:style>
            <a:lnRef idx="2">
              <a:schemeClr val="accent1"/>
            </a:lnRef>
            <a:fillRef idx="0">
              <a:schemeClr val="accent1"/>
            </a:fillRef>
            <a:effectRef idx="1">
              <a:schemeClr val="accent1"/>
            </a:effectRef>
            <a:fontRef idx="minor">
              <a:schemeClr val="tx1"/>
            </a:fontRef>
          </p:style>
        </p:cxnSp>
        <p:grpSp>
          <p:nvGrpSpPr>
            <p:cNvPr id="16" name="Group 15"/>
            <p:cNvGrpSpPr/>
            <p:nvPr/>
          </p:nvGrpSpPr>
          <p:grpSpPr>
            <a:xfrm>
              <a:off x="6887230" y="4786608"/>
              <a:ext cx="1129731" cy="1129731"/>
              <a:chOff x="7037399" y="4312564"/>
              <a:chExt cx="1649401" cy="1649401"/>
            </a:xfrm>
          </p:grpSpPr>
          <p:pic>
            <p:nvPicPr>
              <p:cNvPr id="7" name="Picture 6" descr="lab_res_yy.png"/>
              <p:cNvPicPr>
                <a:picLocks noChangeAspect="1"/>
              </p:cNvPicPr>
              <p:nvPr/>
            </p:nvPicPr>
            <p:blipFill>
              <a:blip r:embed="rId3"/>
              <a:stretch>
                <a:fillRect/>
              </a:stretch>
            </p:blipFill>
            <p:spPr>
              <a:xfrm>
                <a:off x="7037399" y="4312564"/>
                <a:ext cx="1649401" cy="1649401"/>
              </a:xfrm>
              <a:prstGeom prst="rect">
                <a:avLst/>
              </a:prstGeom>
            </p:spPr>
          </p:pic>
          <p:pic>
            <p:nvPicPr>
              <p:cNvPr id="11" name="Picture 10" descr="pinguin_manager_01.png"/>
              <p:cNvPicPr>
                <a:picLocks noChangeAspect="1"/>
              </p:cNvPicPr>
              <p:nvPr/>
            </p:nvPicPr>
            <p:blipFill>
              <a:blip r:embed="rId5"/>
              <a:stretch>
                <a:fillRect/>
              </a:stretch>
            </p:blipFill>
            <p:spPr>
              <a:xfrm>
                <a:off x="7200404" y="4524215"/>
                <a:ext cx="1165630" cy="1202056"/>
              </a:xfrm>
              <a:prstGeom prst="rect">
                <a:avLst/>
              </a:prstGeom>
            </p:spPr>
          </p:pic>
        </p:grpSp>
      </p:grpSp>
      <p:grpSp>
        <p:nvGrpSpPr>
          <p:cNvPr id="56" name="Group 55"/>
          <p:cNvGrpSpPr/>
          <p:nvPr/>
        </p:nvGrpSpPr>
        <p:grpSpPr>
          <a:xfrm>
            <a:off x="3888906" y="1594016"/>
            <a:ext cx="5364245" cy="3761998"/>
            <a:chOff x="2364905" y="1594016"/>
            <a:chExt cx="5364245" cy="3761998"/>
          </a:xfrm>
        </p:grpSpPr>
        <p:grpSp>
          <p:nvGrpSpPr>
            <p:cNvPr id="14" name="Group 13"/>
            <p:cNvGrpSpPr/>
            <p:nvPr/>
          </p:nvGrpSpPr>
          <p:grpSpPr>
            <a:xfrm>
              <a:off x="6291411" y="1594016"/>
              <a:ext cx="1437739" cy="1437739"/>
              <a:chOff x="6189180" y="2356530"/>
              <a:chExt cx="1649401" cy="1649401"/>
            </a:xfrm>
          </p:grpSpPr>
          <p:pic>
            <p:nvPicPr>
              <p:cNvPr id="12" name="Picture 11" descr="lab_res_yy.png"/>
              <p:cNvPicPr>
                <a:picLocks noChangeAspect="1"/>
              </p:cNvPicPr>
              <p:nvPr/>
            </p:nvPicPr>
            <p:blipFill>
              <a:blip r:embed="rId3"/>
              <a:stretch>
                <a:fillRect/>
              </a:stretch>
            </p:blipFill>
            <p:spPr>
              <a:xfrm>
                <a:off x="6189180" y="2356530"/>
                <a:ext cx="1649401" cy="1649401"/>
              </a:xfrm>
              <a:prstGeom prst="rect">
                <a:avLst/>
              </a:prstGeom>
            </p:spPr>
          </p:pic>
          <p:pic>
            <p:nvPicPr>
              <p:cNvPr id="10" name="Picture 9" descr="telefonista_black.png"/>
              <p:cNvPicPr>
                <a:picLocks noChangeAspect="1"/>
              </p:cNvPicPr>
              <p:nvPr/>
            </p:nvPicPr>
            <p:blipFill>
              <a:blip r:embed="rId6"/>
              <a:stretch>
                <a:fillRect/>
              </a:stretch>
            </p:blipFill>
            <p:spPr>
              <a:xfrm flipH="1">
                <a:off x="6672492" y="2546260"/>
                <a:ext cx="729813" cy="1224602"/>
              </a:xfrm>
              <a:prstGeom prst="rect">
                <a:avLst/>
              </a:prstGeom>
            </p:spPr>
          </p:pic>
        </p:grpSp>
        <p:cxnSp>
          <p:nvCxnSpPr>
            <p:cNvPr id="22" name="Straight Connector 21"/>
            <p:cNvCxnSpPr>
              <a:stCxn id="12" idx="0"/>
              <a:endCxn id="6" idx="0"/>
            </p:cNvCxnSpPr>
            <p:nvPr/>
          </p:nvCxnSpPr>
          <p:spPr>
            <a:xfrm rot="16200000" flipH="1" flipV="1">
              <a:off x="4659217" y="-700296"/>
              <a:ext cx="56752" cy="4645376"/>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a:stCxn id="12" idx="2"/>
            </p:cNvCxnSpPr>
            <p:nvPr/>
          </p:nvCxnSpPr>
          <p:spPr>
            <a:xfrm rot="5400000">
              <a:off x="4080198" y="2425932"/>
              <a:ext cx="2324259" cy="3535906"/>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grpSp>
      <p:grpSp>
        <p:nvGrpSpPr>
          <p:cNvPr id="55" name="Group 54"/>
          <p:cNvGrpSpPr/>
          <p:nvPr/>
        </p:nvGrpSpPr>
        <p:grpSpPr>
          <a:xfrm>
            <a:off x="3888905" y="1759399"/>
            <a:ext cx="5122082" cy="3914944"/>
            <a:chOff x="2364905" y="1759399"/>
            <a:chExt cx="5122082" cy="3914944"/>
          </a:xfrm>
        </p:grpSpPr>
        <p:grpSp>
          <p:nvGrpSpPr>
            <p:cNvPr id="19" name="Group 18"/>
            <p:cNvGrpSpPr/>
            <p:nvPr/>
          </p:nvGrpSpPr>
          <p:grpSpPr>
            <a:xfrm>
              <a:off x="6049248" y="3655271"/>
              <a:ext cx="1437739" cy="1437739"/>
              <a:chOff x="5000855" y="3389543"/>
              <a:chExt cx="1489369" cy="1489369"/>
            </a:xfrm>
          </p:grpSpPr>
          <p:pic>
            <p:nvPicPr>
              <p:cNvPr id="18" name="Picture 17" descr="lab_res_yy.png"/>
              <p:cNvPicPr>
                <a:picLocks noChangeAspect="1"/>
              </p:cNvPicPr>
              <p:nvPr/>
            </p:nvPicPr>
            <p:blipFill>
              <a:blip r:embed="rId3"/>
              <a:stretch>
                <a:fillRect/>
              </a:stretch>
            </p:blipFill>
            <p:spPr>
              <a:xfrm>
                <a:off x="5000855" y="3389543"/>
                <a:ext cx="1489369" cy="1489369"/>
              </a:xfrm>
              <a:prstGeom prst="rect">
                <a:avLst/>
              </a:prstGeom>
            </p:spPr>
          </p:pic>
          <p:pic>
            <p:nvPicPr>
              <p:cNvPr id="17" name="Picture 16" descr="telefonistka.png"/>
              <p:cNvPicPr>
                <a:picLocks noChangeAspect="1"/>
              </p:cNvPicPr>
              <p:nvPr/>
            </p:nvPicPr>
            <p:blipFill>
              <a:blip r:embed="rId7"/>
              <a:stretch>
                <a:fillRect/>
              </a:stretch>
            </p:blipFill>
            <p:spPr>
              <a:xfrm flipH="1">
                <a:off x="5420842" y="3560718"/>
                <a:ext cx="645804" cy="1061990"/>
              </a:xfrm>
              <a:prstGeom prst="rect">
                <a:avLst/>
              </a:prstGeom>
            </p:spPr>
          </p:pic>
        </p:grpSp>
        <p:cxnSp>
          <p:nvCxnSpPr>
            <p:cNvPr id="36" name="Straight Connector 35"/>
            <p:cNvCxnSpPr>
              <a:stCxn id="18" idx="0"/>
            </p:cNvCxnSpPr>
            <p:nvPr/>
          </p:nvCxnSpPr>
          <p:spPr>
            <a:xfrm rot="16200000" flipV="1">
              <a:off x="4014394" y="901546"/>
              <a:ext cx="1895872" cy="3611578"/>
            </a:xfrm>
            <a:prstGeom prst="line">
              <a:avLst/>
            </a:prstGeom>
            <a:ln w="3175" cmpd="sng">
              <a:solidFill>
                <a:srgbClr val="2C7D1D"/>
              </a:solidFill>
              <a:prstDash val="dash"/>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a:stCxn id="18" idx="2"/>
              <a:endCxn id="6" idx="2"/>
            </p:cNvCxnSpPr>
            <p:nvPr/>
          </p:nvCxnSpPr>
          <p:spPr>
            <a:xfrm rot="5400000">
              <a:off x="4275845" y="3182070"/>
              <a:ext cx="581333" cy="4403213"/>
            </a:xfrm>
            <a:prstGeom prst="line">
              <a:avLst/>
            </a:prstGeom>
            <a:ln w="3175" cmpd="sng">
              <a:solidFill>
                <a:srgbClr val="2C7D1D"/>
              </a:solidFill>
              <a:prstDash val="dash"/>
            </a:ln>
          </p:spPr>
          <p:style>
            <a:lnRef idx="2">
              <a:schemeClr val="accent1"/>
            </a:lnRef>
            <a:fillRef idx="0">
              <a:schemeClr val="accent1"/>
            </a:fillRef>
            <a:effectRef idx="1">
              <a:schemeClr val="accent1"/>
            </a:effectRef>
            <a:fontRef idx="minor">
              <a:schemeClr val="tx1"/>
            </a:fontRef>
          </p:style>
        </p:cxnSp>
      </p:grpSp>
      <p:grpSp>
        <p:nvGrpSpPr>
          <p:cNvPr id="52" name="Group 51"/>
          <p:cNvGrpSpPr/>
          <p:nvPr/>
        </p:nvGrpSpPr>
        <p:grpSpPr>
          <a:xfrm>
            <a:off x="1877118" y="1650768"/>
            <a:ext cx="4023575" cy="4685112"/>
            <a:chOff x="353117" y="1650768"/>
            <a:chExt cx="4023575" cy="4685112"/>
          </a:xfrm>
        </p:grpSpPr>
        <p:pic>
          <p:nvPicPr>
            <p:cNvPr id="6" name="Picture 5" descr="req_pos_yy.png"/>
            <p:cNvPicPr>
              <a:picLocks noChangeAspect="1"/>
            </p:cNvPicPr>
            <p:nvPr/>
          </p:nvPicPr>
          <p:blipFill>
            <a:blip r:embed="rId8"/>
            <a:stretch>
              <a:fillRect/>
            </a:stretch>
          </p:blipFill>
          <p:spPr>
            <a:xfrm>
              <a:off x="353117" y="1650768"/>
              <a:ext cx="4023575" cy="4023575"/>
            </a:xfrm>
            <a:prstGeom prst="rect">
              <a:avLst/>
            </a:prstGeom>
          </p:spPr>
        </p:pic>
        <p:sp>
          <p:nvSpPr>
            <p:cNvPr id="50" name="TextBox 49"/>
            <p:cNvSpPr txBox="1"/>
            <p:nvPr/>
          </p:nvSpPr>
          <p:spPr>
            <a:xfrm>
              <a:off x="1718419" y="5966548"/>
              <a:ext cx="1197764" cy="369332"/>
            </a:xfrm>
            <a:prstGeom prst="rect">
              <a:avLst/>
            </a:prstGeom>
            <a:noFill/>
          </p:spPr>
          <p:txBody>
            <a:bodyPr wrap="none" rtlCol="0">
              <a:spAutoFit/>
            </a:bodyPr>
            <a:lstStyle/>
            <a:p>
              <a:r>
                <a:rPr lang="en-US" dirty="0"/>
                <a:t>company</a:t>
              </a:r>
            </a:p>
          </p:txBody>
        </p:sp>
      </p:grpSp>
      <p:sp>
        <p:nvSpPr>
          <p:cNvPr id="51" name="TextBox 50"/>
          <p:cNvSpPr txBox="1"/>
          <p:nvPr/>
        </p:nvSpPr>
        <p:spPr>
          <a:xfrm>
            <a:off x="8085225" y="5928635"/>
            <a:ext cx="1974100" cy="923330"/>
          </a:xfrm>
          <a:prstGeom prst="rect">
            <a:avLst/>
          </a:prstGeom>
          <a:noFill/>
        </p:spPr>
        <p:txBody>
          <a:bodyPr wrap="square" rtlCol="0">
            <a:spAutoFit/>
          </a:bodyPr>
          <a:lstStyle/>
          <a:p>
            <a:pPr algn="ctr"/>
            <a:r>
              <a:rPr lang="en-US" dirty="0"/>
              <a:t>people and their competencies</a:t>
            </a:r>
          </a:p>
        </p:txBody>
      </p:sp>
    </p:spTree>
    <p:extLst>
      <p:ext uri="{BB962C8B-B14F-4D97-AF65-F5344CB8AC3E}">
        <p14:creationId xmlns:p14="http://schemas.microsoft.com/office/powerpoint/2010/main" val="3311657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fade">
                                      <p:cBhvr>
                                        <p:cTn id="7" dur="1000"/>
                                        <p:tgtEl>
                                          <p:spTgt spid="5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
                                        </p:tgtEl>
                                        <p:attrNameLst>
                                          <p:attrName>style.visibility</p:attrName>
                                        </p:attrNameLst>
                                      </p:cBhvr>
                                      <p:to>
                                        <p:strVal val="visible"/>
                                      </p:to>
                                    </p:set>
                                    <p:animEffect transition="in" filter="fade">
                                      <p:cBhvr>
                                        <p:cTn id="12" dur="1000"/>
                                        <p:tgtEl>
                                          <p:spTgt spid="5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3"/>
                                        </p:tgtEl>
                                        <p:attrNameLst>
                                          <p:attrName>style.visibility</p:attrName>
                                        </p:attrNameLst>
                                      </p:cBhvr>
                                      <p:to>
                                        <p:strVal val="visible"/>
                                      </p:to>
                                    </p:set>
                                    <p:animEffect transition="in" filter="fade">
                                      <p:cBhvr>
                                        <p:cTn id="17" dur="1000"/>
                                        <p:tgtEl>
                                          <p:spTgt spid="53"/>
                                        </p:tgtEl>
                                      </p:cBhvr>
                                    </p:animEffect>
                                  </p:childTnLst>
                                </p:cTn>
                              </p:par>
                            </p:childTnLst>
                          </p:cTn>
                        </p:par>
                        <p:par>
                          <p:cTn id="18" fill="hold">
                            <p:stCondLst>
                              <p:cond delay="1000"/>
                            </p:stCondLst>
                            <p:childTnLst>
                              <p:par>
                                <p:cTn id="19" presetID="10" presetClass="entr" presetSubtype="0" fill="hold" nodeType="afterEffect">
                                  <p:stCondLst>
                                    <p:cond delay="0"/>
                                  </p:stCondLst>
                                  <p:childTnLst>
                                    <p:set>
                                      <p:cBhvr>
                                        <p:cTn id="20" dur="1" fill="hold">
                                          <p:stCondLst>
                                            <p:cond delay="0"/>
                                          </p:stCondLst>
                                        </p:cTn>
                                        <p:tgtEl>
                                          <p:spTgt spid="54"/>
                                        </p:tgtEl>
                                        <p:attrNameLst>
                                          <p:attrName>style.visibility</p:attrName>
                                        </p:attrNameLst>
                                      </p:cBhvr>
                                      <p:to>
                                        <p:strVal val="visible"/>
                                      </p:to>
                                    </p:set>
                                    <p:animEffect transition="in" filter="fade">
                                      <p:cBhvr>
                                        <p:cTn id="21" dur="2000"/>
                                        <p:tgtEl>
                                          <p:spTgt spid="54"/>
                                        </p:tgtEl>
                                      </p:cBhvr>
                                    </p:animEffect>
                                  </p:childTnLst>
                                </p:cTn>
                              </p:par>
                            </p:childTnLst>
                          </p:cTn>
                        </p:par>
                        <p:par>
                          <p:cTn id="22" fill="hold">
                            <p:stCondLst>
                              <p:cond delay="3000"/>
                            </p:stCondLst>
                            <p:childTnLst>
                              <p:par>
                                <p:cTn id="23" presetID="10" presetClass="entr" presetSubtype="0" fill="hold" nodeType="afterEffect">
                                  <p:stCondLst>
                                    <p:cond delay="0"/>
                                  </p:stCondLst>
                                  <p:childTnLst>
                                    <p:set>
                                      <p:cBhvr>
                                        <p:cTn id="24" dur="1" fill="hold">
                                          <p:stCondLst>
                                            <p:cond delay="0"/>
                                          </p:stCondLst>
                                        </p:cTn>
                                        <p:tgtEl>
                                          <p:spTgt spid="55"/>
                                        </p:tgtEl>
                                        <p:attrNameLst>
                                          <p:attrName>style.visibility</p:attrName>
                                        </p:attrNameLst>
                                      </p:cBhvr>
                                      <p:to>
                                        <p:strVal val="visible"/>
                                      </p:to>
                                    </p:set>
                                    <p:animEffect transition="in" filter="fade">
                                      <p:cBhvr>
                                        <p:cTn id="25" dur="2000"/>
                                        <p:tgtEl>
                                          <p:spTgt spid="55"/>
                                        </p:tgtEl>
                                      </p:cBhvr>
                                    </p:animEffect>
                                  </p:childTnLst>
                                </p:cTn>
                              </p:par>
                            </p:childTnLst>
                          </p:cTn>
                        </p:par>
                        <p:par>
                          <p:cTn id="26" fill="hold">
                            <p:stCondLst>
                              <p:cond delay="5000"/>
                            </p:stCondLst>
                            <p:childTnLst>
                              <p:par>
                                <p:cTn id="27" presetID="10" presetClass="entr" presetSubtype="0" fill="hold" nodeType="afterEffect">
                                  <p:stCondLst>
                                    <p:cond delay="0"/>
                                  </p:stCondLst>
                                  <p:childTnLst>
                                    <p:set>
                                      <p:cBhvr>
                                        <p:cTn id="28" dur="1" fill="hold">
                                          <p:stCondLst>
                                            <p:cond delay="0"/>
                                          </p:stCondLst>
                                        </p:cTn>
                                        <p:tgtEl>
                                          <p:spTgt spid="56"/>
                                        </p:tgtEl>
                                        <p:attrNameLst>
                                          <p:attrName>style.visibility</p:attrName>
                                        </p:attrNameLst>
                                      </p:cBhvr>
                                      <p:to>
                                        <p:strVal val="visible"/>
                                      </p:to>
                                    </p:set>
                                    <p:animEffect transition="in" filter="fade">
                                      <p:cBhvr>
                                        <p:cTn id="29" dur="20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33"/>
          <p:cNvGrpSpPr/>
          <p:nvPr/>
        </p:nvGrpSpPr>
        <p:grpSpPr>
          <a:xfrm>
            <a:off x="1981200" y="3018481"/>
            <a:ext cx="8229600" cy="1912480"/>
            <a:chOff x="457200" y="3018481"/>
            <a:chExt cx="8229600" cy="1912480"/>
          </a:xfrm>
        </p:grpSpPr>
        <p:sp>
          <p:nvSpPr>
            <p:cNvPr id="29" name="Rounded Rectangle 28"/>
            <p:cNvSpPr/>
            <p:nvPr/>
          </p:nvSpPr>
          <p:spPr>
            <a:xfrm>
              <a:off x="457200" y="3018481"/>
              <a:ext cx="4114800" cy="1884710"/>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0" name="Rounded Rectangle 29"/>
            <p:cNvSpPr/>
            <p:nvPr/>
          </p:nvSpPr>
          <p:spPr>
            <a:xfrm>
              <a:off x="4572000" y="3046251"/>
              <a:ext cx="4114800" cy="1884710"/>
            </a:xfrm>
            <a:prstGeom prst="roundRect">
              <a:avLst/>
            </a:prstGeom>
            <a:gradFill>
              <a:gsLst>
                <a:gs pos="0">
                  <a:srgbClr val="2C7D1D"/>
                </a:gs>
                <a:gs pos="100000">
                  <a:srgbClr val="80D970"/>
                </a:gs>
              </a:gsLst>
            </a:gradFill>
            <a:ln>
              <a:solidFill>
                <a:srgbClr val="2C7D1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aphicFrame>
        <p:nvGraphicFramePr>
          <p:cNvPr id="28" name="Content Placeholder 27"/>
          <p:cNvGraphicFramePr>
            <a:graphicFrameLocks noGrp="1"/>
          </p:cNvGraphicFramePr>
          <p:nvPr>
            <p:ph idx="1"/>
            <p:extLst>
              <p:ext uri="{D42A27DB-BD31-4B8C-83A1-F6EECF244321}">
                <p14:modId xmlns:p14="http://schemas.microsoft.com/office/powerpoint/2010/main" val="260243356"/>
              </p:ext>
            </p:extLst>
          </p:nvPr>
        </p:nvGraphicFramePr>
        <p:xfrm>
          <a:off x="1981200" y="1453091"/>
          <a:ext cx="8229600" cy="50710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1" name="Slide Number Placeholder 30"/>
          <p:cNvSpPr>
            <a:spLocks noGrp="1"/>
          </p:cNvSpPr>
          <p:nvPr>
            <p:ph type="sldNum" sz="quarter" idx="12"/>
          </p:nvPr>
        </p:nvSpPr>
        <p:spPr/>
        <p:txBody>
          <a:bodyPr/>
          <a:lstStyle/>
          <a:p>
            <a:fld id="{B1CC9FD7-4EEE-804D-9BB9-2FE363F47D91}" type="slidenum">
              <a:rPr lang="en-US" smtClean="0"/>
              <a:pPr/>
              <a:t>15</a:t>
            </a:fld>
            <a:endParaRPr lang="en-US" dirty="0"/>
          </a:p>
        </p:txBody>
      </p:sp>
      <p:sp>
        <p:nvSpPr>
          <p:cNvPr id="4" name="Title 3"/>
          <p:cNvSpPr>
            <a:spLocks noGrp="1"/>
          </p:cNvSpPr>
          <p:nvPr>
            <p:ph type="title"/>
          </p:nvPr>
        </p:nvSpPr>
        <p:spPr/>
        <p:txBody>
          <a:bodyPr>
            <a:normAutofit/>
          </a:bodyPr>
          <a:lstStyle/>
          <a:p>
            <a:r>
              <a:rPr lang="en-US"/>
              <a:t>Success and Relationships</a:t>
            </a:r>
            <a:endParaRPr lang="en-US" dirty="0"/>
          </a:p>
        </p:txBody>
      </p:sp>
      <p:sp>
        <p:nvSpPr>
          <p:cNvPr id="8" name="TextBox 7"/>
          <p:cNvSpPr txBox="1"/>
          <p:nvPr/>
        </p:nvSpPr>
        <p:spPr>
          <a:xfrm>
            <a:off x="1524001" y="6488668"/>
            <a:ext cx="2095445"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a:t>Company culture</a:t>
            </a:r>
            <a:endParaRPr lang="en-US" dirty="0"/>
          </a:p>
        </p:txBody>
      </p:sp>
      <p:grpSp>
        <p:nvGrpSpPr>
          <p:cNvPr id="22" name="Group 21"/>
          <p:cNvGrpSpPr/>
          <p:nvPr/>
        </p:nvGrpSpPr>
        <p:grpSpPr>
          <a:xfrm>
            <a:off x="2916155" y="3821959"/>
            <a:ext cx="2134464" cy="935288"/>
            <a:chOff x="1388450" y="5072004"/>
            <a:chExt cx="2134464" cy="935288"/>
          </a:xfrm>
        </p:grpSpPr>
        <p:pic>
          <p:nvPicPr>
            <p:cNvPr id="5" name="Picture 4" descr="sportsman_black.png"/>
            <p:cNvPicPr>
              <a:picLocks noChangeAspect="1"/>
            </p:cNvPicPr>
            <p:nvPr/>
          </p:nvPicPr>
          <p:blipFill>
            <a:blip r:embed="rId8"/>
            <a:stretch>
              <a:fillRect/>
            </a:stretch>
          </p:blipFill>
          <p:spPr>
            <a:xfrm>
              <a:off x="1388450" y="5072004"/>
              <a:ext cx="561173" cy="935288"/>
            </a:xfrm>
            <a:prstGeom prst="rect">
              <a:avLst/>
            </a:prstGeom>
          </p:spPr>
        </p:pic>
        <p:pic>
          <p:nvPicPr>
            <p:cNvPr id="7" name="Picture 6" descr="sportsman.png"/>
            <p:cNvPicPr>
              <a:picLocks noChangeAspect="1"/>
            </p:cNvPicPr>
            <p:nvPr/>
          </p:nvPicPr>
          <p:blipFill>
            <a:blip r:embed="rId9"/>
            <a:stretch>
              <a:fillRect/>
            </a:stretch>
          </p:blipFill>
          <p:spPr>
            <a:xfrm flipH="1">
              <a:off x="2961741" y="5072004"/>
              <a:ext cx="561173" cy="935288"/>
            </a:xfrm>
            <a:prstGeom prst="rect">
              <a:avLst/>
            </a:prstGeom>
          </p:spPr>
        </p:pic>
      </p:grpSp>
      <p:grpSp>
        <p:nvGrpSpPr>
          <p:cNvPr id="23" name="Group 22"/>
          <p:cNvGrpSpPr/>
          <p:nvPr/>
        </p:nvGrpSpPr>
        <p:grpSpPr>
          <a:xfrm>
            <a:off x="3181799" y="2940860"/>
            <a:ext cx="1471276" cy="1635477"/>
            <a:chOff x="1654094" y="4190904"/>
            <a:chExt cx="1471276" cy="1635477"/>
          </a:xfrm>
        </p:grpSpPr>
        <p:pic>
          <p:nvPicPr>
            <p:cNvPr id="9" name="Picture 8" descr="pinguin_manager_01.png"/>
            <p:cNvPicPr>
              <a:picLocks noChangeAspect="1"/>
            </p:cNvPicPr>
            <p:nvPr/>
          </p:nvPicPr>
          <p:blipFill>
            <a:blip r:embed="rId10"/>
            <a:stretch>
              <a:fillRect/>
            </a:stretch>
          </p:blipFill>
          <p:spPr>
            <a:xfrm>
              <a:off x="2200689" y="4190904"/>
              <a:ext cx="924681" cy="953577"/>
            </a:xfrm>
            <a:prstGeom prst="rect">
              <a:avLst/>
            </a:prstGeom>
          </p:spPr>
        </p:pic>
        <p:pic>
          <p:nvPicPr>
            <p:cNvPr id="10" name="Picture 9" descr="knife"/>
            <p:cNvPicPr>
              <a:picLocks noChangeAspect="1"/>
            </p:cNvPicPr>
            <p:nvPr/>
          </p:nvPicPr>
          <p:blipFill>
            <a:blip r:embed="rId11"/>
            <a:stretch>
              <a:fillRect/>
            </a:stretch>
          </p:blipFill>
          <p:spPr>
            <a:xfrm rot="9184577" flipV="1">
              <a:off x="1654094" y="5313880"/>
              <a:ext cx="847646" cy="415347"/>
            </a:xfrm>
            <a:prstGeom prst="rect">
              <a:avLst/>
            </a:prstGeom>
          </p:spPr>
        </p:pic>
        <p:pic>
          <p:nvPicPr>
            <p:cNvPr id="11" name="Picture 10" descr="gun"/>
            <p:cNvPicPr>
              <a:picLocks noChangeAspect="1"/>
            </p:cNvPicPr>
            <p:nvPr/>
          </p:nvPicPr>
          <p:blipFill>
            <a:blip r:embed="rId12"/>
            <a:stretch>
              <a:fillRect/>
            </a:stretch>
          </p:blipFill>
          <p:spPr>
            <a:xfrm rot="383779">
              <a:off x="2510425" y="5427997"/>
              <a:ext cx="594603" cy="398384"/>
            </a:xfrm>
            <a:prstGeom prst="rect">
              <a:avLst/>
            </a:prstGeom>
          </p:spPr>
        </p:pic>
      </p:grpSp>
      <p:grpSp>
        <p:nvGrpSpPr>
          <p:cNvPr id="26" name="Group 25"/>
          <p:cNvGrpSpPr/>
          <p:nvPr/>
        </p:nvGrpSpPr>
        <p:grpSpPr>
          <a:xfrm>
            <a:off x="7301996" y="3089029"/>
            <a:ext cx="1463593" cy="1900566"/>
            <a:chOff x="5480315" y="4339074"/>
            <a:chExt cx="1463593" cy="1900566"/>
          </a:xfrm>
        </p:grpSpPr>
        <p:pic>
          <p:nvPicPr>
            <p:cNvPr id="6" name="Picture 5" descr="telefonistka.png"/>
            <p:cNvPicPr>
              <a:picLocks noChangeAspect="1"/>
            </p:cNvPicPr>
            <p:nvPr/>
          </p:nvPicPr>
          <p:blipFill>
            <a:blip r:embed="rId13"/>
            <a:stretch>
              <a:fillRect/>
            </a:stretch>
          </p:blipFill>
          <p:spPr>
            <a:xfrm>
              <a:off x="5480315" y="4339074"/>
              <a:ext cx="547040" cy="899577"/>
            </a:xfrm>
            <a:prstGeom prst="rect">
              <a:avLst/>
            </a:prstGeom>
          </p:spPr>
        </p:pic>
        <p:pic>
          <p:nvPicPr>
            <p:cNvPr id="17" name="Picture 16" descr="rope.gif"/>
            <p:cNvPicPr>
              <a:picLocks noChangeAspect="1"/>
            </p:cNvPicPr>
            <p:nvPr/>
          </p:nvPicPr>
          <p:blipFill>
            <a:blip r:embed="rId14"/>
            <a:stretch>
              <a:fillRect/>
            </a:stretch>
          </p:blipFill>
          <p:spPr>
            <a:xfrm rot="3230521" flipH="1">
              <a:off x="5623995" y="4919727"/>
              <a:ext cx="1353757" cy="1286069"/>
            </a:xfrm>
            <a:prstGeom prst="rect">
              <a:avLst/>
            </a:prstGeom>
          </p:spPr>
        </p:pic>
      </p:grpSp>
      <p:grpSp>
        <p:nvGrpSpPr>
          <p:cNvPr id="24" name="Group 23"/>
          <p:cNvGrpSpPr/>
          <p:nvPr/>
        </p:nvGrpSpPr>
        <p:grpSpPr>
          <a:xfrm>
            <a:off x="4441412" y="2477322"/>
            <a:ext cx="1565428" cy="1061005"/>
            <a:chOff x="3125369" y="3727366"/>
            <a:chExt cx="1565428" cy="1061005"/>
          </a:xfrm>
        </p:grpSpPr>
        <p:sp>
          <p:nvSpPr>
            <p:cNvPr id="18" name="Cloud Callout 17"/>
            <p:cNvSpPr/>
            <p:nvPr/>
          </p:nvSpPr>
          <p:spPr>
            <a:xfrm>
              <a:off x="3125369" y="3727366"/>
              <a:ext cx="1565428" cy="1061005"/>
            </a:xfrm>
            <a:prstGeom prst="cloudCallout">
              <a:avLst>
                <a:gd name="adj1" fmla="val -63650"/>
                <a:gd name="adj2" fmla="val 70619"/>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pic>
          <p:nvPicPr>
            <p:cNvPr id="19" name="Picture 18" descr="skull-crossbones.png"/>
            <p:cNvPicPr>
              <a:picLocks noChangeAspect="1"/>
            </p:cNvPicPr>
            <p:nvPr/>
          </p:nvPicPr>
          <p:blipFill>
            <a:blip r:embed="rId15"/>
            <a:stretch>
              <a:fillRect/>
            </a:stretch>
          </p:blipFill>
          <p:spPr>
            <a:xfrm>
              <a:off x="3522914" y="3870516"/>
              <a:ext cx="737497" cy="731065"/>
            </a:xfrm>
            <a:prstGeom prst="rect">
              <a:avLst/>
            </a:prstGeom>
          </p:spPr>
        </p:pic>
      </p:grpSp>
      <p:grpSp>
        <p:nvGrpSpPr>
          <p:cNvPr id="27" name="Group 26"/>
          <p:cNvGrpSpPr/>
          <p:nvPr/>
        </p:nvGrpSpPr>
        <p:grpSpPr>
          <a:xfrm>
            <a:off x="8550099" y="2477322"/>
            <a:ext cx="1565428" cy="1061005"/>
            <a:chOff x="6728419" y="3727366"/>
            <a:chExt cx="1565428" cy="1061005"/>
          </a:xfrm>
        </p:grpSpPr>
        <p:sp>
          <p:nvSpPr>
            <p:cNvPr id="20" name="Cloud Callout 19"/>
            <p:cNvSpPr/>
            <p:nvPr/>
          </p:nvSpPr>
          <p:spPr>
            <a:xfrm>
              <a:off x="6728419" y="3727366"/>
              <a:ext cx="1565428" cy="1061005"/>
            </a:xfrm>
            <a:prstGeom prst="cloudCallout">
              <a:avLst>
                <a:gd name="adj1" fmla="val -63650"/>
                <a:gd name="adj2" fmla="val 70619"/>
              </a:avLst>
            </a:prstGeom>
            <a:gradFill>
              <a:gsLst>
                <a:gs pos="0">
                  <a:srgbClr val="80D970"/>
                </a:gs>
                <a:gs pos="100000">
                  <a:srgbClr val="C0FFAE"/>
                </a:gs>
              </a:gsLst>
            </a:gradFill>
            <a:ln>
              <a:solidFill>
                <a:srgbClr val="2C7D1D"/>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pic>
          <p:nvPicPr>
            <p:cNvPr id="21" name="Picture 20" descr="Green-Dollar-icon.png"/>
            <p:cNvPicPr>
              <a:picLocks noChangeAspect="1"/>
            </p:cNvPicPr>
            <p:nvPr/>
          </p:nvPicPr>
          <p:blipFill>
            <a:blip r:embed="rId16"/>
            <a:stretch>
              <a:fillRect/>
            </a:stretch>
          </p:blipFill>
          <p:spPr>
            <a:xfrm>
              <a:off x="7137110" y="3890889"/>
              <a:ext cx="698934" cy="698934"/>
            </a:xfrm>
            <a:prstGeom prst="rect">
              <a:avLst/>
            </a:prstGeom>
          </p:spPr>
        </p:pic>
      </p:grpSp>
      <p:grpSp>
        <p:nvGrpSpPr>
          <p:cNvPr id="25" name="Group 24"/>
          <p:cNvGrpSpPr/>
          <p:nvPr/>
        </p:nvGrpSpPr>
        <p:grpSpPr>
          <a:xfrm>
            <a:off x="6992095" y="3802500"/>
            <a:ext cx="2340718" cy="972364"/>
            <a:chOff x="5170415" y="5052545"/>
            <a:chExt cx="2340718" cy="972364"/>
          </a:xfrm>
        </p:grpSpPr>
        <p:pic>
          <p:nvPicPr>
            <p:cNvPr id="13" name="Picture 12" descr="sportsman.png"/>
            <p:cNvPicPr>
              <a:picLocks noChangeAspect="1"/>
            </p:cNvPicPr>
            <p:nvPr/>
          </p:nvPicPr>
          <p:blipFill>
            <a:blip r:embed="rId9"/>
            <a:stretch>
              <a:fillRect/>
            </a:stretch>
          </p:blipFill>
          <p:spPr>
            <a:xfrm flipH="1">
              <a:off x="6927714" y="5052545"/>
              <a:ext cx="583419" cy="972364"/>
            </a:xfrm>
            <a:prstGeom prst="rect">
              <a:avLst/>
            </a:prstGeom>
          </p:spPr>
        </p:pic>
        <p:pic>
          <p:nvPicPr>
            <p:cNvPr id="12" name="Picture 11" descr="sportsman_black.png"/>
            <p:cNvPicPr>
              <a:picLocks noChangeAspect="1"/>
            </p:cNvPicPr>
            <p:nvPr/>
          </p:nvPicPr>
          <p:blipFill>
            <a:blip r:embed="rId8"/>
            <a:stretch>
              <a:fillRect/>
            </a:stretch>
          </p:blipFill>
          <p:spPr>
            <a:xfrm>
              <a:off x="5170415" y="5052545"/>
              <a:ext cx="583419" cy="972364"/>
            </a:xfrm>
            <a:prstGeom prst="rect">
              <a:avLst/>
            </a:prstGeom>
          </p:spPr>
        </p:pic>
      </p:grpSp>
    </p:spTree>
    <p:extLst>
      <p:ext uri="{BB962C8B-B14F-4D97-AF65-F5344CB8AC3E}">
        <p14:creationId xmlns:p14="http://schemas.microsoft.com/office/powerpoint/2010/main" val="3096350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graphicEl>
                                              <a:dgm id="{7304A40F-9F35-6D40-BC3A-CDA893AF81B1}"/>
                                            </p:graphicEl>
                                          </p:spTgt>
                                        </p:tgtEl>
                                        <p:attrNameLst>
                                          <p:attrName>style.visibility</p:attrName>
                                        </p:attrNameLst>
                                      </p:cBhvr>
                                      <p:to>
                                        <p:strVal val="visible"/>
                                      </p:to>
                                    </p:set>
                                    <p:animEffect transition="in" filter="fade">
                                      <p:cBhvr>
                                        <p:cTn id="7" dur="1000"/>
                                        <p:tgtEl>
                                          <p:spTgt spid="28">
                                            <p:graphicEl>
                                              <a:dgm id="{7304A40F-9F35-6D40-BC3A-CDA893AF81B1}"/>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
                                            <p:graphicEl>
                                              <a:dgm id="{A286DBC1-26A5-2C4A-A78C-F1A1D433A83D}"/>
                                            </p:graphicEl>
                                          </p:spTgt>
                                        </p:tgtEl>
                                        <p:attrNameLst>
                                          <p:attrName>style.visibility</p:attrName>
                                        </p:attrNameLst>
                                      </p:cBhvr>
                                      <p:to>
                                        <p:strVal val="visible"/>
                                      </p:to>
                                    </p:set>
                                    <p:animEffect transition="in" filter="fade">
                                      <p:cBhvr>
                                        <p:cTn id="12" dur="1000"/>
                                        <p:tgtEl>
                                          <p:spTgt spid="28">
                                            <p:graphicEl>
                                              <a:dgm id="{A286DBC1-26A5-2C4A-A78C-F1A1D433A83D}"/>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10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10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10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1000"/>
                                        <p:tgtEl>
                                          <p:spTgt spid="2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1000"/>
                                        <p:tgtEl>
                                          <p:spTgt spid="2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1000"/>
                                        <p:tgtEl>
                                          <p:spTgt spid="2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8">
                                            <p:graphicEl>
                                              <a:dgm id="{E995DAF6-25D1-B244-99D0-81147D61C052}"/>
                                            </p:graphicEl>
                                          </p:spTgt>
                                        </p:tgtEl>
                                        <p:attrNameLst>
                                          <p:attrName>style.visibility</p:attrName>
                                        </p:attrNameLst>
                                      </p:cBhvr>
                                      <p:to>
                                        <p:strVal val="visible"/>
                                      </p:to>
                                    </p:set>
                                    <p:animEffect transition="in" filter="fade">
                                      <p:cBhvr>
                                        <p:cTn id="47" dur="1000"/>
                                        <p:tgtEl>
                                          <p:spTgt spid="28">
                                            <p:graphicEl>
                                              <a:dgm id="{E995DAF6-25D1-B244-99D0-81147D61C052}"/>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fade">
                                      <p:cBhvr>
                                        <p:cTn id="52" dur="10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8"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telefonista_black.png"/>
          <p:cNvPicPr>
            <a:picLocks noGrp="1" noChangeAspect="1"/>
          </p:cNvPicPr>
          <p:nvPr>
            <p:ph idx="1"/>
          </p:nvPr>
        </p:nvPicPr>
        <p:blipFill>
          <a:blip r:embed="rId3"/>
          <a:srcRect l="-102553" r="-102553"/>
          <a:stretch>
            <a:fillRect/>
          </a:stretch>
        </p:blipFill>
        <p:spPr>
          <a:xfrm>
            <a:off x="2865715" y="2071463"/>
            <a:ext cx="3541872" cy="1947893"/>
          </a:xfrm>
        </p:spPr>
      </p:pic>
      <p:sp>
        <p:nvSpPr>
          <p:cNvPr id="4" name="Slide Number Placeholder 3"/>
          <p:cNvSpPr>
            <a:spLocks noGrp="1"/>
          </p:cNvSpPr>
          <p:nvPr>
            <p:ph type="sldNum" sz="quarter" idx="12"/>
          </p:nvPr>
        </p:nvSpPr>
        <p:spPr/>
        <p:txBody>
          <a:bodyPr/>
          <a:lstStyle/>
          <a:p>
            <a:fld id="{B1CC9FD7-4EEE-804D-9BB9-2FE363F47D91}" type="slidenum">
              <a:rPr lang="en-US" smtClean="0"/>
              <a:pPr/>
              <a:t>16</a:t>
            </a:fld>
            <a:endParaRPr lang="en-US" dirty="0"/>
          </a:p>
        </p:txBody>
      </p:sp>
      <p:sp>
        <p:nvSpPr>
          <p:cNvPr id="5" name="Title 4"/>
          <p:cNvSpPr>
            <a:spLocks noGrp="1"/>
          </p:cNvSpPr>
          <p:nvPr>
            <p:ph type="title"/>
          </p:nvPr>
        </p:nvSpPr>
        <p:spPr/>
        <p:txBody>
          <a:bodyPr/>
          <a:lstStyle/>
          <a:p>
            <a:r>
              <a:rPr lang="en-US"/>
              <a:t>Relationship</a:t>
            </a:r>
            <a:endParaRPr lang="en-US" dirty="0"/>
          </a:p>
        </p:txBody>
      </p:sp>
      <p:sp>
        <p:nvSpPr>
          <p:cNvPr id="10" name="TextBox 9"/>
          <p:cNvSpPr txBox="1"/>
          <p:nvPr/>
        </p:nvSpPr>
        <p:spPr>
          <a:xfrm>
            <a:off x="2064912" y="2160362"/>
            <a:ext cx="6499725" cy="1569660"/>
          </a:xfrm>
          <a:prstGeom prst="rect">
            <a:avLst/>
          </a:prstGeom>
          <a:noFill/>
        </p:spPr>
        <p:txBody>
          <a:bodyPr wrap="square" rtlCol="0">
            <a:spAutoFit/>
          </a:bodyPr>
          <a:lstStyle/>
          <a:p>
            <a:r>
              <a:rPr lang="en-US" sz="9600" dirty="0" err="1"/>
              <a:t>c</a:t>
            </a:r>
            <a:r>
              <a:rPr lang="en-US" sz="9600" baseline="-25000" dirty="0" err="1"/>
              <a:t>re</a:t>
            </a:r>
            <a:r>
              <a:rPr lang="en-US" sz="9600" dirty="0"/>
              <a:t>(          )</a:t>
            </a:r>
          </a:p>
        </p:txBody>
      </p:sp>
      <p:pic>
        <p:nvPicPr>
          <p:cNvPr id="7" name="Picture 6" descr="sportsman.png"/>
          <p:cNvPicPr>
            <a:picLocks noChangeAspect="1"/>
          </p:cNvPicPr>
          <p:nvPr/>
        </p:nvPicPr>
        <p:blipFill>
          <a:blip r:embed="rId4"/>
          <a:stretch>
            <a:fillRect/>
          </a:stretch>
        </p:blipFill>
        <p:spPr>
          <a:xfrm flipH="1">
            <a:off x="6589958" y="2071463"/>
            <a:ext cx="1162681" cy="1937801"/>
          </a:xfrm>
          <a:prstGeom prst="rect">
            <a:avLst/>
          </a:prstGeom>
        </p:spPr>
      </p:pic>
      <p:grpSp>
        <p:nvGrpSpPr>
          <p:cNvPr id="2" name="Group 10"/>
          <p:cNvGrpSpPr/>
          <p:nvPr/>
        </p:nvGrpSpPr>
        <p:grpSpPr>
          <a:xfrm>
            <a:off x="5408241" y="2160362"/>
            <a:ext cx="4746201" cy="1569660"/>
            <a:chOff x="3637301" y="1879600"/>
            <a:chExt cx="4746201" cy="1569660"/>
          </a:xfrm>
        </p:grpSpPr>
        <p:sp>
          <p:nvSpPr>
            <p:cNvPr id="8" name="TextBox 7"/>
            <p:cNvSpPr txBox="1"/>
            <p:nvPr/>
          </p:nvSpPr>
          <p:spPr>
            <a:xfrm>
              <a:off x="3637301" y="1879600"/>
              <a:ext cx="1163299" cy="1569660"/>
            </a:xfrm>
            <a:prstGeom prst="rect">
              <a:avLst/>
            </a:prstGeom>
            <a:noFill/>
          </p:spPr>
          <p:txBody>
            <a:bodyPr wrap="none" rtlCol="0">
              <a:spAutoFit/>
            </a:bodyPr>
            <a:lstStyle/>
            <a:p>
              <a:r>
                <a:rPr lang="en-US" sz="9600" dirty="0"/>
                <a:t>+</a:t>
              </a:r>
            </a:p>
          </p:txBody>
        </p:sp>
        <p:sp>
          <p:nvSpPr>
            <p:cNvPr id="9" name="TextBox 8"/>
            <p:cNvSpPr txBox="1"/>
            <p:nvPr/>
          </p:nvSpPr>
          <p:spPr>
            <a:xfrm>
              <a:off x="6552953" y="1879600"/>
              <a:ext cx="1830549" cy="1569660"/>
            </a:xfrm>
            <a:prstGeom prst="rect">
              <a:avLst/>
            </a:prstGeom>
            <a:noFill/>
          </p:spPr>
          <p:txBody>
            <a:bodyPr wrap="none" rtlCol="0">
              <a:spAutoFit/>
            </a:bodyPr>
            <a:lstStyle/>
            <a:p>
              <a:r>
                <a:rPr lang="en-US" sz="9600" dirty="0"/>
                <a:t>=E</a:t>
              </a:r>
            </a:p>
          </p:txBody>
        </p:sp>
      </p:grpSp>
      <p:sp>
        <p:nvSpPr>
          <p:cNvPr id="12" name="TextBox 11"/>
          <p:cNvSpPr txBox="1"/>
          <p:nvPr/>
        </p:nvSpPr>
        <p:spPr>
          <a:xfrm>
            <a:off x="2394756" y="4356431"/>
            <a:ext cx="7630572" cy="954107"/>
          </a:xfrm>
          <a:prstGeom prst="rect">
            <a:avLst/>
          </a:prstGeom>
          <a:noFill/>
        </p:spPr>
        <p:txBody>
          <a:bodyPr wrap="none" rtlCol="0">
            <a:spAutoFit/>
          </a:bodyPr>
          <a:lstStyle/>
          <a:p>
            <a:pPr algn="ctr"/>
            <a:r>
              <a:rPr lang="en-US" sz="2800" dirty="0" err="1"/>
              <a:t>c</a:t>
            </a:r>
            <a:r>
              <a:rPr lang="en-US" sz="2800" baseline="-25000" dirty="0" err="1"/>
              <a:t>re</a:t>
            </a:r>
            <a:r>
              <a:rPr lang="en-US" sz="2800" baseline="-25000" dirty="0"/>
              <a:t> </a:t>
            </a:r>
            <a:r>
              <a:rPr lang="en-US" sz="2800" dirty="0"/>
              <a:t>&gt; 0 ... relationship efficiency coefficient</a:t>
            </a:r>
          </a:p>
          <a:p>
            <a:pPr algn="ctr"/>
            <a:r>
              <a:rPr lang="en-US" sz="2800" dirty="0"/>
              <a:t>E ... resulting effect</a:t>
            </a:r>
          </a:p>
        </p:txBody>
      </p:sp>
      <p:sp>
        <p:nvSpPr>
          <p:cNvPr id="13" name="TextBox 12"/>
          <p:cNvSpPr txBox="1"/>
          <p:nvPr/>
        </p:nvSpPr>
        <p:spPr>
          <a:xfrm>
            <a:off x="1524001" y="6488668"/>
            <a:ext cx="2095445" cy="369332"/>
          </a:xfrm>
          <a:prstGeom prst="rect">
            <a:avLst/>
          </a:prstGeom>
          <a:noFill/>
        </p:spPr>
        <p:txBody>
          <a:bodyPr wrap="none" rtlCol="0">
            <a:spAutoFit/>
          </a:bodyPr>
          <a:lstStyle/>
          <a:p>
            <a:r>
              <a:rPr lang="en-US"/>
              <a:t>Company culture</a:t>
            </a:r>
            <a:endParaRPr lang="en-US" dirty="0"/>
          </a:p>
        </p:txBody>
      </p:sp>
    </p:spTree>
    <p:extLst>
      <p:ext uri="{BB962C8B-B14F-4D97-AF65-F5344CB8AC3E}">
        <p14:creationId xmlns:p14="http://schemas.microsoft.com/office/powerpoint/2010/main" val="334622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10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15"/>
          <p:cNvSpPr>
            <a:spLocks noGrp="1"/>
          </p:cNvSpPr>
          <p:nvPr>
            <p:ph type="sldNum" sz="quarter" idx="12"/>
          </p:nvPr>
        </p:nvSpPr>
        <p:spPr/>
        <p:txBody>
          <a:bodyPr/>
          <a:lstStyle/>
          <a:p>
            <a:fld id="{B1CC9FD7-4EEE-804D-9BB9-2FE363F47D91}" type="slidenum">
              <a:rPr lang="en-US" smtClean="0"/>
              <a:pPr/>
              <a:t>17</a:t>
            </a:fld>
            <a:endParaRPr lang="en-US" dirty="0"/>
          </a:p>
        </p:txBody>
      </p:sp>
      <p:sp>
        <p:nvSpPr>
          <p:cNvPr id="4" name="Title 3"/>
          <p:cNvSpPr>
            <a:spLocks noGrp="1"/>
          </p:cNvSpPr>
          <p:nvPr>
            <p:ph type="title"/>
          </p:nvPr>
        </p:nvSpPr>
        <p:spPr/>
        <p:txBody>
          <a:bodyPr/>
          <a:lstStyle/>
          <a:p>
            <a:r>
              <a:rPr lang="en-US"/>
              <a:t>Types of Relationships</a:t>
            </a:r>
            <a:endParaRPr lang="en-US" dirty="0"/>
          </a:p>
        </p:txBody>
      </p:sp>
      <p:sp>
        <p:nvSpPr>
          <p:cNvPr id="5" name="TextBox 4"/>
          <p:cNvSpPr txBox="1"/>
          <p:nvPr/>
        </p:nvSpPr>
        <p:spPr>
          <a:xfrm>
            <a:off x="1524001" y="6488668"/>
            <a:ext cx="2095445" cy="369332"/>
          </a:xfrm>
          <a:prstGeom prst="rect">
            <a:avLst/>
          </a:prstGeom>
          <a:noFill/>
        </p:spPr>
        <p:txBody>
          <a:bodyPr wrap="none" rtlCol="0">
            <a:spAutoFit/>
          </a:bodyPr>
          <a:lstStyle/>
          <a:p>
            <a:r>
              <a:rPr lang="en-US"/>
              <a:t>Company culture</a:t>
            </a:r>
            <a:endParaRPr lang="en-US" dirty="0"/>
          </a:p>
        </p:txBody>
      </p:sp>
      <p:grpSp>
        <p:nvGrpSpPr>
          <p:cNvPr id="13" name="Group 12"/>
          <p:cNvGrpSpPr/>
          <p:nvPr/>
        </p:nvGrpSpPr>
        <p:grpSpPr>
          <a:xfrm>
            <a:off x="7943117" y="501412"/>
            <a:ext cx="2531018" cy="606617"/>
            <a:chOff x="3682950" y="3628451"/>
            <a:chExt cx="6124058" cy="1467772"/>
          </a:xfrm>
        </p:grpSpPr>
        <p:pic>
          <p:nvPicPr>
            <p:cNvPr id="6" name="Content Placeholder 5" descr="telefonista_black.png"/>
            <p:cNvPicPr>
              <a:picLocks noChangeAspect="1"/>
            </p:cNvPicPr>
            <p:nvPr/>
          </p:nvPicPr>
          <p:blipFill>
            <a:blip r:embed="rId3"/>
            <a:srcRect l="-102553" r="-102553"/>
            <a:stretch>
              <a:fillRect/>
            </a:stretch>
          </p:blipFill>
          <p:spPr>
            <a:xfrm>
              <a:off x="4286370" y="3628451"/>
              <a:ext cx="2668864" cy="1467772"/>
            </a:xfrm>
            <a:prstGeom prst="rect">
              <a:avLst/>
            </a:prstGeom>
          </p:spPr>
        </p:pic>
        <p:sp>
          <p:nvSpPr>
            <p:cNvPr id="7" name="TextBox 6"/>
            <p:cNvSpPr txBox="1"/>
            <p:nvPr/>
          </p:nvSpPr>
          <p:spPr>
            <a:xfrm>
              <a:off x="3682950" y="3695440"/>
              <a:ext cx="4897659" cy="1265984"/>
            </a:xfrm>
            <a:prstGeom prst="rect">
              <a:avLst/>
            </a:prstGeom>
            <a:noFill/>
          </p:spPr>
          <p:txBody>
            <a:bodyPr wrap="square" rtlCol="0">
              <a:spAutoFit/>
            </a:bodyPr>
            <a:lstStyle/>
            <a:p>
              <a:r>
                <a:rPr lang="en-US" sz="2800" dirty="0" err="1"/>
                <a:t>c</a:t>
              </a:r>
              <a:r>
                <a:rPr lang="en-US" sz="2800" baseline="-25000" dirty="0" err="1"/>
                <a:t>re</a:t>
              </a:r>
              <a:r>
                <a:rPr lang="en-US" sz="2800" dirty="0"/>
                <a:t>(          )</a:t>
              </a:r>
            </a:p>
          </p:txBody>
        </p:sp>
        <p:pic>
          <p:nvPicPr>
            <p:cNvPr id="8" name="Picture 7" descr="sportsman.png"/>
            <p:cNvPicPr>
              <a:picLocks noChangeAspect="1"/>
            </p:cNvPicPr>
            <p:nvPr/>
          </p:nvPicPr>
          <p:blipFill>
            <a:blip r:embed="rId4"/>
            <a:stretch>
              <a:fillRect/>
            </a:stretch>
          </p:blipFill>
          <p:spPr>
            <a:xfrm flipH="1">
              <a:off x="6978843" y="3628453"/>
              <a:ext cx="876102" cy="1460167"/>
            </a:xfrm>
            <a:prstGeom prst="rect">
              <a:avLst/>
            </a:prstGeom>
          </p:spPr>
        </p:pic>
        <p:grpSp>
          <p:nvGrpSpPr>
            <p:cNvPr id="9" name="Group 10"/>
            <p:cNvGrpSpPr/>
            <p:nvPr/>
          </p:nvGrpSpPr>
          <p:grpSpPr>
            <a:xfrm>
              <a:off x="5974589" y="3695439"/>
              <a:ext cx="3832419" cy="1265988"/>
              <a:chOff x="3335226" y="1879600"/>
              <a:chExt cx="5086038" cy="2506256"/>
            </a:xfrm>
          </p:grpSpPr>
          <p:sp>
            <p:nvSpPr>
              <p:cNvPr id="10" name="TextBox 9"/>
              <p:cNvSpPr txBox="1"/>
              <p:nvPr/>
            </p:nvSpPr>
            <p:spPr>
              <a:xfrm>
                <a:off x="3335226" y="1879605"/>
                <a:ext cx="1631555" cy="2506251"/>
              </a:xfrm>
              <a:prstGeom prst="rect">
                <a:avLst/>
              </a:prstGeom>
              <a:noFill/>
            </p:spPr>
            <p:txBody>
              <a:bodyPr wrap="square" rtlCol="0">
                <a:spAutoFit/>
              </a:bodyPr>
              <a:lstStyle/>
              <a:p>
                <a:r>
                  <a:rPr lang="en-US" sz="2800" dirty="0"/>
                  <a:t>+</a:t>
                </a:r>
              </a:p>
            </p:txBody>
          </p:sp>
          <p:sp>
            <p:nvSpPr>
              <p:cNvPr id="11" name="TextBox 10"/>
              <p:cNvSpPr txBox="1"/>
              <p:nvPr/>
            </p:nvSpPr>
            <p:spPr>
              <a:xfrm>
                <a:off x="6019462" y="1879600"/>
                <a:ext cx="2401802" cy="2506247"/>
              </a:xfrm>
              <a:prstGeom prst="rect">
                <a:avLst/>
              </a:prstGeom>
              <a:noFill/>
            </p:spPr>
            <p:txBody>
              <a:bodyPr wrap="square" rtlCol="0">
                <a:spAutoFit/>
              </a:bodyPr>
              <a:lstStyle/>
              <a:p>
                <a:r>
                  <a:rPr lang="en-US" sz="2800" dirty="0"/>
                  <a:t>=E</a:t>
                </a:r>
              </a:p>
            </p:txBody>
          </p:sp>
        </p:grpSp>
      </p:grpSp>
      <p:graphicFrame>
        <p:nvGraphicFramePr>
          <p:cNvPr id="15" name="Content Placeholder 7"/>
          <p:cNvGraphicFramePr>
            <a:graphicFrameLocks/>
          </p:cNvGraphicFramePr>
          <p:nvPr>
            <p:extLst>
              <p:ext uri="{D42A27DB-BD31-4B8C-83A1-F6EECF244321}">
                <p14:modId xmlns:p14="http://schemas.microsoft.com/office/powerpoint/2010/main" val="3552318238"/>
              </p:ext>
            </p:extLst>
          </p:nvPr>
        </p:nvGraphicFramePr>
        <p:xfrm>
          <a:off x="1731456" y="1481329"/>
          <a:ext cx="8677846" cy="452596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pic>
        <p:nvPicPr>
          <p:cNvPr id="17" name="Picture 16" descr="skull-crossbones.png"/>
          <p:cNvPicPr>
            <a:picLocks noChangeAspect="1"/>
          </p:cNvPicPr>
          <p:nvPr/>
        </p:nvPicPr>
        <p:blipFill>
          <a:blip r:embed="rId10"/>
          <a:stretch>
            <a:fillRect/>
          </a:stretch>
        </p:blipFill>
        <p:spPr>
          <a:xfrm>
            <a:off x="3064613" y="1650660"/>
            <a:ext cx="909363" cy="901433"/>
          </a:xfrm>
          <a:prstGeom prst="rect">
            <a:avLst/>
          </a:prstGeom>
        </p:spPr>
      </p:pic>
      <p:pic>
        <p:nvPicPr>
          <p:cNvPr id="18" name="Picture 17" descr="Green-Dollar-icon.png"/>
          <p:cNvPicPr>
            <a:picLocks noChangeAspect="1"/>
          </p:cNvPicPr>
          <p:nvPr/>
        </p:nvPicPr>
        <p:blipFill>
          <a:blip r:embed="rId11"/>
          <a:stretch>
            <a:fillRect/>
          </a:stretch>
        </p:blipFill>
        <p:spPr>
          <a:xfrm>
            <a:off x="3152388" y="5027769"/>
            <a:ext cx="698934" cy="698934"/>
          </a:xfrm>
          <a:prstGeom prst="rect">
            <a:avLst/>
          </a:prstGeom>
        </p:spPr>
      </p:pic>
    </p:spTree>
    <p:extLst>
      <p:ext uri="{BB962C8B-B14F-4D97-AF65-F5344CB8AC3E}">
        <p14:creationId xmlns:p14="http://schemas.microsoft.com/office/powerpoint/2010/main" val="1281957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graphicEl>
                                              <a:dgm id="{022376C0-7230-F643-8D08-005267D1FDE9}"/>
                                            </p:graphicEl>
                                          </p:spTgt>
                                        </p:tgtEl>
                                        <p:attrNameLst>
                                          <p:attrName>style.visibility</p:attrName>
                                        </p:attrNameLst>
                                      </p:cBhvr>
                                      <p:to>
                                        <p:strVal val="visible"/>
                                      </p:to>
                                    </p:set>
                                    <p:animEffect transition="in" filter="fade">
                                      <p:cBhvr>
                                        <p:cTn id="7" dur="1000"/>
                                        <p:tgtEl>
                                          <p:spTgt spid="15">
                                            <p:graphicEl>
                                              <a:dgm id="{022376C0-7230-F643-8D08-005267D1FDE9}"/>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graphicEl>
                                              <a:dgm id="{D867C73F-9100-6E4D-BE2E-59848DDAA795}"/>
                                            </p:graphicEl>
                                          </p:spTgt>
                                        </p:tgtEl>
                                        <p:attrNameLst>
                                          <p:attrName>style.visibility</p:attrName>
                                        </p:attrNameLst>
                                      </p:cBhvr>
                                      <p:to>
                                        <p:strVal val="visible"/>
                                      </p:to>
                                    </p:set>
                                    <p:animEffect transition="in" filter="fade">
                                      <p:cBhvr>
                                        <p:cTn id="10" dur="1000"/>
                                        <p:tgtEl>
                                          <p:spTgt spid="15">
                                            <p:graphicEl>
                                              <a:dgm id="{D867C73F-9100-6E4D-BE2E-59848DDAA795}"/>
                                            </p:graphic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1000"/>
                                        <p:tgtEl>
                                          <p:spTgt spid="1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5">
                                            <p:graphicEl>
                                              <a:dgm id="{6800E8AB-1276-4544-8529-0A5F951B2359}"/>
                                            </p:graphicEl>
                                          </p:spTgt>
                                        </p:tgtEl>
                                        <p:attrNameLst>
                                          <p:attrName>style.visibility</p:attrName>
                                        </p:attrNameLst>
                                      </p:cBhvr>
                                      <p:to>
                                        <p:strVal val="visible"/>
                                      </p:to>
                                    </p:set>
                                    <p:animEffect transition="in" filter="fade">
                                      <p:cBhvr>
                                        <p:cTn id="18" dur="1000"/>
                                        <p:tgtEl>
                                          <p:spTgt spid="15">
                                            <p:graphicEl>
                                              <a:dgm id="{6800E8AB-1276-4544-8529-0A5F951B2359}"/>
                                            </p:graphic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5">
                                            <p:graphicEl>
                                              <a:dgm id="{758AD723-B4CA-294F-AB5F-5DFCB4447D08}"/>
                                            </p:graphicEl>
                                          </p:spTgt>
                                        </p:tgtEl>
                                        <p:attrNameLst>
                                          <p:attrName>style.visibility</p:attrName>
                                        </p:attrNameLst>
                                      </p:cBhvr>
                                      <p:to>
                                        <p:strVal val="visible"/>
                                      </p:to>
                                    </p:set>
                                    <p:animEffect transition="in" filter="fade">
                                      <p:cBhvr>
                                        <p:cTn id="21" dur="1000"/>
                                        <p:tgtEl>
                                          <p:spTgt spid="15">
                                            <p:graphicEl>
                                              <a:dgm id="{758AD723-B4CA-294F-AB5F-5DFCB4447D08}"/>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5">
                                            <p:graphicEl>
                                              <a:dgm id="{25BC3232-B94F-2544-B5CD-97B373D39BA7}"/>
                                            </p:graphicEl>
                                          </p:spTgt>
                                        </p:tgtEl>
                                        <p:attrNameLst>
                                          <p:attrName>style.visibility</p:attrName>
                                        </p:attrNameLst>
                                      </p:cBhvr>
                                      <p:to>
                                        <p:strVal val="visible"/>
                                      </p:to>
                                    </p:set>
                                    <p:animEffect transition="in" filter="fade">
                                      <p:cBhvr>
                                        <p:cTn id="26" dur="1000"/>
                                        <p:tgtEl>
                                          <p:spTgt spid="15">
                                            <p:graphicEl>
                                              <a:dgm id="{25BC3232-B94F-2544-B5CD-97B373D39BA7}"/>
                                            </p:graphic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5">
                                            <p:graphicEl>
                                              <a:dgm id="{EF389E41-12F2-0D46-A50A-BDD8C0371D3A}"/>
                                            </p:graphicEl>
                                          </p:spTgt>
                                        </p:tgtEl>
                                        <p:attrNameLst>
                                          <p:attrName>style.visibility</p:attrName>
                                        </p:attrNameLst>
                                      </p:cBhvr>
                                      <p:to>
                                        <p:strVal val="visible"/>
                                      </p:to>
                                    </p:set>
                                    <p:animEffect transition="in" filter="fade">
                                      <p:cBhvr>
                                        <p:cTn id="29" dur="1000"/>
                                        <p:tgtEl>
                                          <p:spTgt spid="15">
                                            <p:graphicEl>
                                              <a:dgm id="{EF389E41-12F2-0D46-A50A-BDD8C0371D3A}"/>
                                            </p:graphic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5"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2276896070"/>
              </p:ext>
            </p:extLst>
          </p:nvPr>
        </p:nvGraphicFramePr>
        <p:xfrm>
          <a:off x="1981200" y="1481329"/>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Slide Number Placeholder 8"/>
          <p:cNvSpPr>
            <a:spLocks noGrp="1"/>
          </p:cNvSpPr>
          <p:nvPr>
            <p:ph type="sldNum" sz="quarter" idx="12"/>
          </p:nvPr>
        </p:nvSpPr>
        <p:spPr/>
        <p:txBody>
          <a:bodyPr/>
          <a:lstStyle/>
          <a:p>
            <a:fld id="{B1CC9FD7-4EEE-804D-9BB9-2FE363F47D91}" type="slidenum">
              <a:rPr lang="en-US" smtClean="0"/>
              <a:pPr/>
              <a:t>18</a:t>
            </a:fld>
            <a:endParaRPr lang="en-US" dirty="0"/>
          </a:p>
        </p:txBody>
      </p:sp>
      <p:sp>
        <p:nvSpPr>
          <p:cNvPr id="4" name="Title 3"/>
          <p:cNvSpPr>
            <a:spLocks noGrp="1"/>
          </p:cNvSpPr>
          <p:nvPr>
            <p:ph type="title"/>
          </p:nvPr>
        </p:nvSpPr>
        <p:spPr/>
        <p:txBody>
          <a:bodyPr/>
          <a:lstStyle/>
          <a:p>
            <a:r>
              <a:rPr lang="en-US"/>
              <a:t>Company culture</a:t>
            </a:r>
            <a:endParaRPr lang="en-US" dirty="0"/>
          </a:p>
        </p:txBody>
      </p:sp>
      <p:sp>
        <p:nvSpPr>
          <p:cNvPr id="5" name="TextBox 4"/>
          <p:cNvSpPr txBox="1"/>
          <p:nvPr/>
        </p:nvSpPr>
        <p:spPr>
          <a:xfrm>
            <a:off x="1524001" y="6488668"/>
            <a:ext cx="2095445" cy="369332"/>
          </a:xfrm>
          <a:prstGeom prst="rect">
            <a:avLst/>
          </a:prstGeom>
          <a:noFill/>
        </p:spPr>
        <p:txBody>
          <a:bodyPr wrap="none" rtlCol="0">
            <a:spAutoFit/>
          </a:bodyPr>
          <a:lstStyle/>
          <a:p>
            <a:r>
              <a:rPr lang="en-US"/>
              <a:t>Company culture</a:t>
            </a:r>
            <a:endParaRPr lang="en-US" dirty="0"/>
          </a:p>
        </p:txBody>
      </p:sp>
      <p:sp>
        <p:nvSpPr>
          <p:cNvPr id="8" name="TextBox 7"/>
          <p:cNvSpPr txBox="1"/>
          <p:nvPr/>
        </p:nvSpPr>
        <p:spPr>
          <a:xfrm>
            <a:off x="7943117" y="529097"/>
            <a:ext cx="2542776" cy="523220"/>
          </a:xfrm>
          <a:prstGeom prst="rect">
            <a:avLst/>
          </a:prstGeom>
          <a:noFill/>
        </p:spPr>
        <p:txBody>
          <a:bodyPr wrap="square" rtlCol="0">
            <a:spAutoFit/>
          </a:bodyPr>
          <a:lstStyle/>
          <a:p>
            <a:r>
              <a:rPr lang="en-US" sz="2800"/>
              <a:t>c</a:t>
            </a:r>
            <a:r>
              <a:rPr lang="en-US" sz="2800" baseline="-25000"/>
              <a:t>re</a:t>
            </a:r>
            <a:r>
              <a:rPr lang="en-US" sz="2800"/>
              <a:t>( f</a:t>
            </a:r>
            <a:r>
              <a:rPr lang="en-US" sz="2800" baseline="-25000"/>
              <a:t>1</a:t>
            </a:r>
            <a:r>
              <a:rPr lang="en-US" sz="2800"/>
              <a:t>+f</a:t>
            </a:r>
            <a:r>
              <a:rPr lang="en-US" sz="2800" baseline="-25000"/>
              <a:t>2</a:t>
            </a:r>
            <a:r>
              <a:rPr lang="en-US" sz="2800"/>
              <a:t> )=E</a:t>
            </a:r>
            <a:endParaRPr lang="en-US" sz="2800" dirty="0"/>
          </a:p>
        </p:txBody>
      </p:sp>
      <p:sp>
        <p:nvSpPr>
          <p:cNvPr id="2" name="TextovéPole 1"/>
          <p:cNvSpPr txBox="1"/>
          <p:nvPr/>
        </p:nvSpPr>
        <p:spPr>
          <a:xfrm>
            <a:off x="6600056" y="3717032"/>
            <a:ext cx="3456384" cy="2308324"/>
          </a:xfrm>
          <a:prstGeom prst="rect">
            <a:avLst/>
          </a:prstGeom>
          <a:noFill/>
        </p:spPr>
        <p:txBody>
          <a:bodyPr wrap="square" rtlCol="0">
            <a:spAutoFit/>
          </a:bodyPr>
          <a:lstStyle/>
          <a:p>
            <a:pPr marL="285750" indent="-285750">
              <a:buFont typeface="Arial" pitchFamily="34" charset="0"/>
              <a:buChar char="•"/>
            </a:pPr>
            <a:r>
              <a:rPr lang="en-US" dirty="0"/>
              <a:t>interpersonal relationships</a:t>
            </a:r>
          </a:p>
          <a:p>
            <a:pPr marL="285750" indent="-285750">
              <a:buFont typeface="Arial" pitchFamily="34" charset="0"/>
              <a:buChar char="•"/>
            </a:pPr>
            <a:r>
              <a:rPr lang="en-US" dirty="0"/>
              <a:t>work environment</a:t>
            </a:r>
          </a:p>
          <a:p>
            <a:pPr marL="285750" indent="-285750">
              <a:buFont typeface="Arial" pitchFamily="34" charset="0"/>
              <a:buChar char="•"/>
            </a:pPr>
            <a:r>
              <a:rPr lang="en-US" dirty="0"/>
              <a:t>vision clarity</a:t>
            </a:r>
          </a:p>
          <a:p>
            <a:pPr marL="285750" indent="-285750">
              <a:buFont typeface="Arial" pitchFamily="34" charset="0"/>
              <a:buChar char="•"/>
            </a:pPr>
            <a:r>
              <a:rPr lang="en-US" dirty="0"/>
              <a:t>leader authority</a:t>
            </a:r>
          </a:p>
          <a:p>
            <a:pPr marL="285750" indent="-285750">
              <a:buFont typeface="Arial" pitchFamily="34" charset="0"/>
              <a:buChar char="•"/>
            </a:pPr>
            <a:r>
              <a:rPr lang="en-US" dirty="0"/>
              <a:t>organizational structure</a:t>
            </a:r>
          </a:p>
          <a:p>
            <a:pPr marL="285750" indent="-285750">
              <a:buFont typeface="Arial" pitchFamily="34" charset="0"/>
              <a:buChar char="•"/>
            </a:pPr>
            <a:r>
              <a:rPr lang="en-US" dirty="0"/>
              <a:t>level of formality</a:t>
            </a:r>
          </a:p>
          <a:p>
            <a:pPr marL="285750" indent="-285750">
              <a:buFont typeface="Arial" pitchFamily="34" charset="0"/>
              <a:buChar char="•"/>
            </a:pPr>
            <a:r>
              <a:rPr lang="en-US" dirty="0"/>
              <a:t>Benefits</a:t>
            </a:r>
          </a:p>
          <a:p>
            <a:pPr marL="285750" indent="-285750">
              <a:buFont typeface="Arial" pitchFamily="34" charset="0"/>
              <a:buChar char="•"/>
            </a:pPr>
            <a:r>
              <a:rPr lang="en-US" dirty="0"/>
              <a:t>work/life balance</a:t>
            </a:r>
          </a:p>
        </p:txBody>
      </p:sp>
    </p:spTree>
    <p:extLst>
      <p:ext uri="{BB962C8B-B14F-4D97-AF65-F5344CB8AC3E}">
        <p14:creationId xmlns:p14="http://schemas.microsoft.com/office/powerpoint/2010/main" val="498565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D4BBDE1C-1E5A-7440-A068-C95C75CEA8A3}"/>
                                            </p:graphicEl>
                                          </p:spTgt>
                                        </p:tgtEl>
                                        <p:attrNameLst>
                                          <p:attrName>style.visibility</p:attrName>
                                        </p:attrNameLst>
                                      </p:cBhvr>
                                      <p:to>
                                        <p:strVal val="visible"/>
                                      </p:to>
                                    </p:set>
                                    <p:animEffect transition="in" filter="fade">
                                      <p:cBhvr>
                                        <p:cTn id="7" dur="1000"/>
                                        <p:tgtEl>
                                          <p:spTgt spid="7">
                                            <p:graphicEl>
                                              <a:dgm id="{D4BBDE1C-1E5A-7440-A068-C95C75CEA8A3}"/>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2EB83A59-95C8-2E48-B657-BE7B63CE6049}"/>
                                            </p:graphicEl>
                                          </p:spTgt>
                                        </p:tgtEl>
                                        <p:attrNameLst>
                                          <p:attrName>style.visibility</p:attrName>
                                        </p:attrNameLst>
                                      </p:cBhvr>
                                      <p:to>
                                        <p:strVal val="visible"/>
                                      </p:to>
                                    </p:set>
                                    <p:animEffect transition="in" filter="fade">
                                      <p:cBhvr>
                                        <p:cTn id="12" dur="1000"/>
                                        <p:tgtEl>
                                          <p:spTgt spid="7">
                                            <p:graphicEl>
                                              <a:dgm id="{2EB83A59-95C8-2E48-B657-BE7B63CE6049}"/>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2CA40CD3-5B61-F14C-838F-40D7ED6C6E30}"/>
                                            </p:graphicEl>
                                          </p:spTgt>
                                        </p:tgtEl>
                                        <p:attrNameLst>
                                          <p:attrName>style.visibility</p:attrName>
                                        </p:attrNameLst>
                                      </p:cBhvr>
                                      <p:to>
                                        <p:strVal val="visible"/>
                                      </p:to>
                                    </p:set>
                                    <p:animEffect transition="in" filter="fade">
                                      <p:cBhvr>
                                        <p:cTn id="17" dur="1000"/>
                                        <p:tgtEl>
                                          <p:spTgt spid="7">
                                            <p:graphicEl>
                                              <a:dgm id="{2CA40CD3-5B61-F14C-838F-40D7ED6C6E30}"/>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A4B358E6-C564-43B8-9BAC-BDDB9DB14759}"/>
                                            </p:graphicEl>
                                          </p:spTgt>
                                        </p:tgtEl>
                                        <p:attrNameLst>
                                          <p:attrName>style.visibility</p:attrName>
                                        </p:attrNameLst>
                                      </p:cBhvr>
                                      <p:to>
                                        <p:strVal val="visible"/>
                                      </p:to>
                                    </p:set>
                                    <p:animEffect transition="in" filter="fade">
                                      <p:cBhvr>
                                        <p:cTn id="22" dur="1000"/>
                                        <p:tgtEl>
                                          <p:spTgt spid="7">
                                            <p:graphicEl>
                                              <a:dgm id="{A4B358E6-C564-43B8-9BAC-BDDB9DB14759}"/>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
                                            <p:txEl>
                                              <p:pRg st="0" end="0"/>
                                            </p:txEl>
                                          </p:spTgt>
                                        </p:tgtEl>
                                        <p:attrNameLst>
                                          <p:attrName>style.visibility</p:attrName>
                                        </p:attrNameLst>
                                      </p:cBhvr>
                                      <p:to>
                                        <p:strVal val="visible"/>
                                      </p:to>
                                    </p:set>
                                    <p:anim calcmode="lin" valueType="num">
                                      <p:cBhvr additive="base">
                                        <p:cTn id="2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xEl>
                                              <p:pRg st="1" end="1"/>
                                            </p:txEl>
                                          </p:spTgt>
                                        </p:tgtEl>
                                        <p:attrNameLst>
                                          <p:attrName>style.visibility</p:attrName>
                                        </p:attrNameLst>
                                      </p:cBhvr>
                                      <p:to>
                                        <p:strVal val="visible"/>
                                      </p:to>
                                    </p:set>
                                    <p:anim calcmode="lin" valueType="num">
                                      <p:cBhvr additive="base">
                                        <p:cTn id="3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
                                            <p:txEl>
                                              <p:pRg st="2" end="2"/>
                                            </p:txEl>
                                          </p:spTgt>
                                        </p:tgtEl>
                                        <p:attrNameLst>
                                          <p:attrName>style.visibility</p:attrName>
                                        </p:attrNameLst>
                                      </p:cBhvr>
                                      <p:to>
                                        <p:strVal val="visible"/>
                                      </p:to>
                                    </p:set>
                                    <p:anim calcmode="lin" valueType="num">
                                      <p:cBhvr additive="base">
                                        <p:cTn id="3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
                                            <p:txEl>
                                              <p:pRg st="3" end="3"/>
                                            </p:txEl>
                                          </p:spTgt>
                                        </p:tgtEl>
                                        <p:attrNameLst>
                                          <p:attrName>style.visibility</p:attrName>
                                        </p:attrNameLst>
                                      </p:cBhvr>
                                      <p:to>
                                        <p:strVal val="visible"/>
                                      </p:to>
                                    </p:set>
                                    <p:anim calcmode="lin" valueType="num">
                                      <p:cBhvr additive="base">
                                        <p:cTn id="4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2">
                                            <p:txEl>
                                              <p:pRg st="4" end="4"/>
                                            </p:txEl>
                                          </p:spTgt>
                                        </p:tgtEl>
                                        <p:attrNameLst>
                                          <p:attrName>style.visibility</p:attrName>
                                        </p:attrNameLst>
                                      </p:cBhvr>
                                      <p:to>
                                        <p:strVal val="visible"/>
                                      </p:to>
                                    </p:set>
                                    <p:anim calcmode="lin" valueType="num">
                                      <p:cBhvr additive="base">
                                        <p:cTn id="5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2">
                                            <p:txEl>
                                              <p:pRg st="5" end="5"/>
                                            </p:txEl>
                                          </p:spTgt>
                                        </p:tgtEl>
                                        <p:attrNameLst>
                                          <p:attrName>style.visibility</p:attrName>
                                        </p:attrNameLst>
                                      </p:cBhvr>
                                      <p:to>
                                        <p:strVal val="visible"/>
                                      </p:to>
                                    </p:set>
                                    <p:anim calcmode="lin" valueType="num">
                                      <p:cBhvr additive="base">
                                        <p:cTn id="5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2">
                                            <p:txEl>
                                              <p:pRg st="6" end="6"/>
                                            </p:txEl>
                                          </p:spTgt>
                                        </p:tgtEl>
                                        <p:attrNameLst>
                                          <p:attrName>style.visibility</p:attrName>
                                        </p:attrNameLst>
                                      </p:cBhvr>
                                      <p:to>
                                        <p:strVal val="visible"/>
                                      </p:to>
                                    </p:set>
                                    <p:anim calcmode="lin" valueType="num">
                                      <p:cBhvr additive="base">
                                        <p:cTn id="6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2">
                                            <p:txEl>
                                              <p:pRg st="7" end="7"/>
                                            </p:txEl>
                                          </p:spTgt>
                                        </p:tgtEl>
                                        <p:attrNameLst>
                                          <p:attrName>style.visibility</p:attrName>
                                        </p:attrNameLst>
                                      </p:cBhvr>
                                      <p:to>
                                        <p:strVal val="visible"/>
                                      </p:to>
                                    </p:set>
                                    <p:anim calcmode="lin" valueType="num">
                                      <p:cBhvr additive="base">
                                        <p:cTn id="6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Dgm bld="one"/>
        </p:bldSub>
      </p:bldGraphic>
      <p:bldP spid="2"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3123881744"/>
              </p:ext>
            </p:extLst>
          </p:nvPr>
        </p:nvGraphicFramePr>
        <p:xfrm>
          <a:off x="1981200" y="1481329"/>
          <a:ext cx="8229600" cy="47518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Slide Number Placeholder 14"/>
          <p:cNvSpPr>
            <a:spLocks noGrp="1"/>
          </p:cNvSpPr>
          <p:nvPr>
            <p:ph type="sldNum" sz="quarter" idx="12"/>
          </p:nvPr>
        </p:nvSpPr>
        <p:spPr/>
        <p:txBody>
          <a:bodyPr/>
          <a:lstStyle/>
          <a:p>
            <a:fld id="{B1CC9FD7-4EEE-804D-9BB9-2FE363F47D91}" type="slidenum">
              <a:rPr lang="en-US" smtClean="0"/>
              <a:pPr/>
              <a:t>19</a:t>
            </a:fld>
            <a:endParaRPr lang="en-US" dirty="0"/>
          </a:p>
        </p:txBody>
      </p:sp>
      <p:sp>
        <p:nvSpPr>
          <p:cNvPr id="4" name="Title 3"/>
          <p:cNvSpPr>
            <a:spLocks noGrp="1"/>
          </p:cNvSpPr>
          <p:nvPr>
            <p:ph type="title"/>
          </p:nvPr>
        </p:nvSpPr>
        <p:spPr/>
        <p:txBody>
          <a:bodyPr>
            <a:normAutofit fontScale="90000"/>
          </a:bodyPr>
          <a:lstStyle/>
          <a:p>
            <a:r>
              <a:rPr lang="en-US"/>
              <a:t>Synergistic company</a:t>
            </a:r>
            <a:br>
              <a:rPr lang="en-US"/>
            </a:br>
            <a:r>
              <a:rPr lang="en-US"/>
              <a:t>culture</a:t>
            </a:r>
            <a:endParaRPr lang="en-US" dirty="0"/>
          </a:p>
        </p:txBody>
      </p:sp>
      <p:grpSp>
        <p:nvGrpSpPr>
          <p:cNvPr id="7" name="Group 6"/>
          <p:cNvGrpSpPr/>
          <p:nvPr/>
        </p:nvGrpSpPr>
        <p:grpSpPr>
          <a:xfrm>
            <a:off x="8953148" y="274638"/>
            <a:ext cx="1257652" cy="1257652"/>
            <a:chOff x="3943174" y="2800174"/>
            <a:chExt cx="1257652" cy="1257652"/>
          </a:xfrm>
        </p:grpSpPr>
        <p:sp>
          <p:nvSpPr>
            <p:cNvPr id="5" name="Oval 4"/>
            <p:cNvSpPr/>
            <p:nvPr/>
          </p:nvSpPr>
          <p:spPr>
            <a:xfrm>
              <a:off x="3943174" y="2800174"/>
              <a:ext cx="1257652" cy="1257652"/>
            </a:xfrm>
            <a:prstGeom prst="ellipse">
              <a:avLst/>
            </a:prstGeom>
            <a:gradFill rotWithShape="0">
              <a:gsLst>
                <a:gs pos="0">
                  <a:srgbClr val="2C7D1D"/>
                </a:gs>
                <a:gs pos="50000">
                  <a:srgbClr val="80D970"/>
                </a:gs>
                <a:gs pos="100000">
                  <a:srgbClr val="A7FF88"/>
                </a:gs>
              </a:gsLst>
            </a:gradFill>
          </p:spPr>
          <p:style>
            <a:lnRef idx="0">
              <a:schemeClr val="accent2"/>
            </a:lnRef>
            <a:fillRef idx="3">
              <a:schemeClr val="accent2"/>
            </a:fillRef>
            <a:effectRef idx="3">
              <a:schemeClr val="accent2"/>
            </a:effectRef>
            <a:fontRef idx="minor">
              <a:schemeClr val="lt1">
                <a:hueOff val="0"/>
                <a:satOff val="0"/>
                <a:lumOff val="0"/>
                <a:alphaOff val="0"/>
              </a:schemeClr>
            </a:fontRef>
          </p:style>
        </p:sp>
        <p:pic>
          <p:nvPicPr>
            <p:cNvPr id="6" name="Picture 5" descr="Green-Dollar-icon.png"/>
            <p:cNvPicPr>
              <a:picLocks noChangeAspect="1"/>
            </p:cNvPicPr>
            <p:nvPr/>
          </p:nvPicPr>
          <p:blipFill>
            <a:blip r:embed="rId8"/>
            <a:stretch>
              <a:fillRect/>
            </a:stretch>
          </p:blipFill>
          <p:spPr>
            <a:xfrm>
              <a:off x="4222729" y="3082072"/>
              <a:ext cx="698934" cy="698934"/>
            </a:xfrm>
            <a:prstGeom prst="rect">
              <a:avLst/>
            </a:prstGeom>
          </p:spPr>
        </p:pic>
      </p:grpSp>
      <p:sp>
        <p:nvSpPr>
          <p:cNvPr id="9" name="TextBox 8"/>
          <p:cNvSpPr txBox="1"/>
          <p:nvPr/>
        </p:nvSpPr>
        <p:spPr>
          <a:xfrm>
            <a:off x="1524001" y="6488668"/>
            <a:ext cx="2095445" cy="369332"/>
          </a:xfrm>
          <a:prstGeom prst="rect">
            <a:avLst/>
          </a:prstGeom>
          <a:noFill/>
        </p:spPr>
        <p:txBody>
          <a:bodyPr wrap="none" rtlCol="0">
            <a:spAutoFit/>
          </a:bodyPr>
          <a:lstStyle/>
          <a:p>
            <a:r>
              <a:rPr lang="en-US"/>
              <a:t>Company culture</a:t>
            </a:r>
            <a:endParaRPr lang="en-US" dirty="0"/>
          </a:p>
        </p:txBody>
      </p:sp>
      <p:grpSp>
        <p:nvGrpSpPr>
          <p:cNvPr id="17" name="Group 16"/>
          <p:cNvGrpSpPr/>
          <p:nvPr/>
        </p:nvGrpSpPr>
        <p:grpSpPr>
          <a:xfrm>
            <a:off x="5237370" y="4885862"/>
            <a:ext cx="1103323" cy="1602806"/>
            <a:chOff x="3713369" y="4885862"/>
            <a:chExt cx="1103323" cy="1602806"/>
          </a:xfrm>
        </p:grpSpPr>
        <p:sp>
          <p:nvSpPr>
            <p:cNvPr id="10" name="Isosceles Triangle 9"/>
            <p:cNvSpPr/>
            <p:nvPr/>
          </p:nvSpPr>
          <p:spPr>
            <a:xfrm>
              <a:off x="3713369"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descr="telefonista.png"/>
            <p:cNvPicPr>
              <a:picLocks noChangeAspect="1"/>
            </p:cNvPicPr>
            <p:nvPr/>
          </p:nvPicPr>
          <p:blipFill>
            <a:blip r:embed="rId9"/>
            <a:stretch>
              <a:fillRect/>
            </a:stretch>
          </p:blipFill>
          <p:spPr>
            <a:xfrm>
              <a:off x="4025684" y="4885862"/>
              <a:ext cx="470908" cy="782230"/>
            </a:xfrm>
            <a:prstGeom prst="rect">
              <a:avLst/>
            </a:prstGeom>
          </p:spPr>
        </p:pic>
      </p:grpSp>
      <p:grpSp>
        <p:nvGrpSpPr>
          <p:cNvPr id="18" name="Group 17"/>
          <p:cNvGrpSpPr/>
          <p:nvPr/>
        </p:nvGrpSpPr>
        <p:grpSpPr>
          <a:xfrm>
            <a:off x="9564678" y="4989052"/>
            <a:ext cx="1103323" cy="1499617"/>
            <a:chOff x="8098937" y="4989051"/>
            <a:chExt cx="1103323" cy="1499617"/>
          </a:xfrm>
        </p:grpSpPr>
        <p:sp>
          <p:nvSpPr>
            <p:cNvPr id="14" name="Isosceles Triangle 13"/>
            <p:cNvSpPr/>
            <p:nvPr/>
          </p:nvSpPr>
          <p:spPr>
            <a:xfrm>
              <a:off x="8098937"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6" name="Picture 15" descr="flag-green.png"/>
            <p:cNvPicPr>
              <a:picLocks noChangeAspect="1"/>
            </p:cNvPicPr>
            <p:nvPr/>
          </p:nvPicPr>
          <p:blipFill>
            <a:blip r:embed="rId10"/>
            <a:stretch>
              <a:fillRect/>
            </a:stretch>
          </p:blipFill>
          <p:spPr>
            <a:xfrm>
              <a:off x="8527043" y="4989051"/>
              <a:ext cx="505945" cy="505945"/>
            </a:xfrm>
            <a:prstGeom prst="rect">
              <a:avLst/>
            </a:prstGeom>
          </p:spPr>
        </p:pic>
      </p:grpSp>
    </p:spTree>
    <p:extLst>
      <p:ext uri="{BB962C8B-B14F-4D97-AF65-F5344CB8AC3E}">
        <p14:creationId xmlns:p14="http://schemas.microsoft.com/office/powerpoint/2010/main" val="1502361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2C5CD196-07AB-D647-816A-7995617B0A39}"/>
                                            </p:graphicEl>
                                          </p:spTgt>
                                        </p:tgtEl>
                                        <p:attrNameLst>
                                          <p:attrName>style.visibility</p:attrName>
                                        </p:attrNameLst>
                                      </p:cBhvr>
                                      <p:to>
                                        <p:strVal val="visible"/>
                                      </p:to>
                                    </p:set>
                                    <p:animEffect transition="in" filter="fade">
                                      <p:cBhvr>
                                        <p:cTn id="7" dur="1000"/>
                                        <p:tgtEl>
                                          <p:spTgt spid="8">
                                            <p:graphicEl>
                                              <a:dgm id="{2C5CD196-07AB-D647-816A-7995617B0A39}"/>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graphicEl>
                                              <a:dgm id="{D14E3B0D-CE96-BA4D-9C16-33744124E5AE}"/>
                                            </p:graphicEl>
                                          </p:spTgt>
                                        </p:tgtEl>
                                        <p:attrNameLst>
                                          <p:attrName>style.visibility</p:attrName>
                                        </p:attrNameLst>
                                      </p:cBhvr>
                                      <p:to>
                                        <p:strVal val="visible"/>
                                      </p:to>
                                    </p:set>
                                    <p:animEffect transition="in" filter="fade">
                                      <p:cBhvr>
                                        <p:cTn id="12" dur="1000"/>
                                        <p:tgtEl>
                                          <p:spTgt spid="8">
                                            <p:graphicEl>
                                              <a:dgm id="{D14E3B0D-CE96-BA4D-9C16-33744124E5AE}"/>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graphicEl>
                                              <a:dgm id="{259A08CA-CD08-4548-A5FE-05DDDA0193C7}"/>
                                            </p:graphicEl>
                                          </p:spTgt>
                                        </p:tgtEl>
                                        <p:attrNameLst>
                                          <p:attrName>style.visibility</p:attrName>
                                        </p:attrNameLst>
                                      </p:cBhvr>
                                      <p:to>
                                        <p:strVal val="visible"/>
                                      </p:to>
                                    </p:set>
                                    <p:animEffect transition="in" filter="fade">
                                      <p:cBhvr>
                                        <p:cTn id="17" dur="1000"/>
                                        <p:tgtEl>
                                          <p:spTgt spid="8">
                                            <p:graphicEl>
                                              <a:dgm id="{259A08CA-CD08-4548-A5FE-05DDDA0193C7}"/>
                                            </p:graphic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fade">
                                      <p:cBhvr>
                                        <p:cTn id="20" dur="10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
                                            <p:graphicEl>
                                              <a:dgm id="{BDDB55BD-4062-FF4E-B4B6-9DC779ACF417}"/>
                                            </p:graphicEl>
                                          </p:spTgt>
                                        </p:tgtEl>
                                        <p:attrNameLst>
                                          <p:attrName>style.visibility</p:attrName>
                                        </p:attrNameLst>
                                      </p:cBhvr>
                                      <p:to>
                                        <p:strVal val="visible"/>
                                      </p:to>
                                    </p:set>
                                    <p:animEffect transition="in" filter="fade">
                                      <p:cBhvr>
                                        <p:cTn id="25" dur="1000"/>
                                        <p:tgtEl>
                                          <p:spTgt spid="8">
                                            <p:graphicEl>
                                              <a:dgm id="{BDDB55BD-4062-FF4E-B4B6-9DC779ACF417}"/>
                                            </p:graphic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lvl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US"/>
              <a:t>Previous lessons</a:t>
            </a:r>
            <a:endParaRPr lang="en-US" dirty="0"/>
          </a:p>
        </p:txBody>
      </p:sp>
      <p:graphicFrame>
        <p:nvGraphicFramePr>
          <p:cNvPr id="5" name="Diagram 4"/>
          <p:cNvGraphicFramePr/>
          <p:nvPr>
            <p:extLst>
              <p:ext uri="{D42A27DB-BD31-4B8C-83A1-F6EECF244321}">
                <p14:modId xmlns:p14="http://schemas.microsoft.com/office/powerpoint/2010/main" val="3421825168"/>
              </p:ext>
            </p:extLst>
          </p:nvPr>
        </p:nvGraphicFramePr>
        <p:xfrm>
          <a:off x="2135560" y="1397000"/>
          <a:ext cx="792088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046859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ontent Placeholder 11"/>
          <p:cNvGraphicFramePr>
            <a:graphicFrameLocks noGrp="1"/>
          </p:cNvGraphicFramePr>
          <p:nvPr>
            <p:ph idx="1"/>
            <p:extLst>
              <p:ext uri="{D42A27DB-BD31-4B8C-83A1-F6EECF244321}">
                <p14:modId xmlns:p14="http://schemas.microsoft.com/office/powerpoint/2010/main" val="1764000909"/>
              </p:ext>
            </p:extLst>
          </p:nvPr>
        </p:nvGraphicFramePr>
        <p:xfrm>
          <a:off x="1981200" y="2504939"/>
          <a:ext cx="8229600" cy="35023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Slide Number Placeholder 10"/>
          <p:cNvSpPr>
            <a:spLocks noGrp="1"/>
          </p:cNvSpPr>
          <p:nvPr>
            <p:ph type="sldNum" sz="quarter" idx="12"/>
          </p:nvPr>
        </p:nvSpPr>
        <p:spPr/>
        <p:txBody>
          <a:bodyPr/>
          <a:lstStyle/>
          <a:p>
            <a:fld id="{B1CC9FD7-4EEE-804D-9BB9-2FE363F47D91}" type="slidenum">
              <a:rPr lang="en-US" smtClean="0"/>
              <a:pPr/>
              <a:t>20</a:t>
            </a:fld>
            <a:endParaRPr lang="en-US" dirty="0"/>
          </a:p>
        </p:txBody>
      </p:sp>
      <p:sp>
        <p:nvSpPr>
          <p:cNvPr id="4" name="Title 3"/>
          <p:cNvSpPr>
            <a:spLocks noGrp="1"/>
          </p:cNvSpPr>
          <p:nvPr>
            <p:ph type="title"/>
          </p:nvPr>
        </p:nvSpPr>
        <p:spPr/>
        <p:txBody>
          <a:bodyPr/>
          <a:lstStyle/>
          <a:p>
            <a:r>
              <a:rPr lang="en-US"/>
              <a:t>Chaotic company culture</a:t>
            </a:r>
            <a:endParaRPr lang="en-US" dirty="0"/>
          </a:p>
        </p:txBody>
      </p:sp>
      <p:sp>
        <p:nvSpPr>
          <p:cNvPr id="5" name="Oval 4"/>
          <p:cNvSpPr/>
          <p:nvPr/>
        </p:nvSpPr>
        <p:spPr>
          <a:xfrm>
            <a:off x="4979776" y="5378465"/>
            <a:ext cx="1257652" cy="1257652"/>
          </a:xfrm>
          <a:prstGeom prst="ellipse">
            <a:avLst/>
          </a:prstGeom>
          <a:gradFill rotWithShape="0">
            <a:gsLst>
              <a:gs pos="0">
                <a:srgbClr val="DC9700"/>
              </a:gs>
              <a:gs pos="50000">
                <a:srgbClr val="F5A702"/>
              </a:gs>
              <a:gs pos="100000">
                <a:srgbClr val="FFC105"/>
              </a:gs>
            </a:gsLst>
          </a:gradFill>
        </p:spPr>
        <p:style>
          <a:lnRef idx="0">
            <a:schemeClr val="accent3"/>
          </a:lnRef>
          <a:fillRef idx="3">
            <a:schemeClr val="accent3"/>
          </a:fillRef>
          <a:effectRef idx="3">
            <a:schemeClr val="accent3"/>
          </a:effectRef>
          <a:fontRef idx="minor">
            <a:schemeClr val="lt1">
              <a:hueOff val="0"/>
              <a:satOff val="0"/>
              <a:lumOff val="0"/>
              <a:alphaOff val="0"/>
            </a:schemeClr>
          </a:fontRef>
        </p:style>
        <p:txBody>
          <a:bodyPr/>
          <a:lstStyle/>
          <a:p>
            <a:endParaRPr lang="en-US" dirty="0"/>
          </a:p>
        </p:txBody>
      </p:sp>
      <p:grpSp>
        <p:nvGrpSpPr>
          <p:cNvPr id="8" name="Group 7"/>
          <p:cNvGrpSpPr/>
          <p:nvPr/>
        </p:nvGrpSpPr>
        <p:grpSpPr>
          <a:xfrm>
            <a:off x="9410348" y="5378465"/>
            <a:ext cx="1257652" cy="1257652"/>
            <a:chOff x="4095574" y="2952574"/>
            <a:chExt cx="1257652" cy="1257652"/>
          </a:xfrm>
        </p:grpSpPr>
        <p:sp>
          <p:nvSpPr>
            <p:cNvPr id="6" name="Oval 5"/>
            <p:cNvSpPr/>
            <p:nvPr/>
          </p:nvSpPr>
          <p:spPr>
            <a:xfrm>
              <a:off x="4095574" y="2952574"/>
              <a:ext cx="1257652" cy="1257652"/>
            </a:xfrm>
            <a:prstGeom prst="ellipse">
              <a:avLst/>
            </a:prstGeom>
          </p:spPr>
          <p:style>
            <a:lnRef idx="0">
              <a:schemeClr val="accent2"/>
            </a:lnRef>
            <a:fillRef idx="3">
              <a:schemeClr val="accent2"/>
            </a:fillRef>
            <a:effectRef idx="3">
              <a:schemeClr val="accent2"/>
            </a:effectRef>
            <a:fontRef idx="minor">
              <a:schemeClr val="lt1">
                <a:hueOff val="0"/>
                <a:satOff val="0"/>
                <a:lumOff val="0"/>
                <a:alphaOff val="0"/>
              </a:schemeClr>
            </a:fontRef>
          </p:style>
        </p:sp>
        <p:pic>
          <p:nvPicPr>
            <p:cNvPr id="7" name="Picture 6" descr="skull-crossbones.png"/>
            <p:cNvPicPr>
              <a:picLocks noChangeAspect="1"/>
            </p:cNvPicPr>
            <p:nvPr/>
          </p:nvPicPr>
          <p:blipFill>
            <a:blip r:embed="rId8"/>
            <a:stretch>
              <a:fillRect/>
            </a:stretch>
          </p:blipFill>
          <p:spPr>
            <a:xfrm>
              <a:off x="4291463" y="3156393"/>
              <a:ext cx="909363" cy="901433"/>
            </a:xfrm>
            <a:prstGeom prst="rect">
              <a:avLst/>
            </a:prstGeom>
          </p:spPr>
        </p:pic>
      </p:grpSp>
      <p:sp>
        <p:nvSpPr>
          <p:cNvPr id="10" name="TextBox 9"/>
          <p:cNvSpPr txBox="1"/>
          <p:nvPr/>
        </p:nvSpPr>
        <p:spPr>
          <a:xfrm>
            <a:off x="1524001" y="6488668"/>
            <a:ext cx="2095445" cy="369332"/>
          </a:xfrm>
          <a:prstGeom prst="rect">
            <a:avLst/>
          </a:prstGeom>
          <a:noFill/>
        </p:spPr>
        <p:txBody>
          <a:bodyPr wrap="none" rtlCol="0">
            <a:spAutoFit/>
          </a:bodyPr>
          <a:lstStyle/>
          <a:p>
            <a:r>
              <a:rPr lang="en-US"/>
              <a:t>Company culture</a:t>
            </a:r>
            <a:endParaRPr lang="en-US" dirty="0"/>
          </a:p>
        </p:txBody>
      </p:sp>
      <p:graphicFrame>
        <p:nvGraphicFramePr>
          <p:cNvPr id="13" name="Diagram 12"/>
          <p:cNvGraphicFramePr/>
          <p:nvPr>
            <p:extLst>
              <p:ext uri="{D42A27DB-BD31-4B8C-83A1-F6EECF244321}">
                <p14:modId xmlns:p14="http://schemas.microsoft.com/office/powerpoint/2010/main" val="3492880885"/>
              </p:ext>
            </p:extLst>
          </p:nvPr>
        </p:nvGraphicFramePr>
        <p:xfrm>
          <a:off x="1981200" y="1481329"/>
          <a:ext cx="8229600" cy="1023611"/>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3183289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graphicEl>
                                              <a:dgm id="{0F101B6E-CE92-BA46-B8FF-272E14BE335F}"/>
                                            </p:graphicEl>
                                          </p:spTgt>
                                        </p:tgtEl>
                                        <p:attrNameLst>
                                          <p:attrName>style.visibility</p:attrName>
                                        </p:attrNameLst>
                                      </p:cBhvr>
                                      <p:to>
                                        <p:strVal val="visible"/>
                                      </p:to>
                                    </p:set>
                                    <p:animEffect transition="in" filter="fade">
                                      <p:cBhvr>
                                        <p:cTn id="12" dur="1000"/>
                                        <p:tgtEl>
                                          <p:spTgt spid="12">
                                            <p:graphicEl>
                                              <a:dgm id="{0F101B6E-CE92-BA46-B8FF-272E14BE335F}"/>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graphicEl>
                                              <a:dgm id="{257BCB83-D0EC-F34D-AC58-9E2B2E7BB399}"/>
                                            </p:graphicEl>
                                          </p:spTgt>
                                        </p:tgtEl>
                                        <p:attrNameLst>
                                          <p:attrName>style.visibility</p:attrName>
                                        </p:attrNameLst>
                                      </p:cBhvr>
                                      <p:to>
                                        <p:strVal val="visible"/>
                                      </p:to>
                                    </p:set>
                                    <p:animEffect transition="in" filter="fade">
                                      <p:cBhvr>
                                        <p:cTn id="17" dur="1000"/>
                                        <p:tgtEl>
                                          <p:spTgt spid="12">
                                            <p:graphicEl>
                                              <a:dgm id="{257BCB83-D0EC-F34D-AC58-9E2B2E7BB399}"/>
                                            </p:graphic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2">
                                            <p:graphicEl>
                                              <a:dgm id="{727B92E8-3A6A-CF42-BC1B-A6B76CB317DC}"/>
                                            </p:graphicEl>
                                          </p:spTgt>
                                        </p:tgtEl>
                                        <p:attrNameLst>
                                          <p:attrName>style.visibility</p:attrName>
                                        </p:attrNameLst>
                                      </p:cBhvr>
                                      <p:to>
                                        <p:strVal val="visible"/>
                                      </p:to>
                                    </p:set>
                                    <p:animEffect transition="in" filter="fade">
                                      <p:cBhvr>
                                        <p:cTn id="25" dur="1000"/>
                                        <p:tgtEl>
                                          <p:spTgt spid="12">
                                            <p:graphicEl>
                                              <a:dgm id="{727B92E8-3A6A-CF42-BC1B-A6B76CB317DC}"/>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2">
                                            <p:graphicEl>
                                              <a:dgm id="{13750DCB-6791-3A42-9642-C131F06795DC}"/>
                                            </p:graphicEl>
                                          </p:spTgt>
                                        </p:tgtEl>
                                        <p:attrNameLst>
                                          <p:attrName>style.visibility</p:attrName>
                                        </p:attrNameLst>
                                      </p:cBhvr>
                                      <p:to>
                                        <p:strVal val="visible"/>
                                      </p:to>
                                    </p:set>
                                    <p:animEffect transition="in" filter="fade">
                                      <p:cBhvr>
                                        <p:cTn id="30" dur="1000"/>
                                        <p:tgtEl>
                                          <p:spTgt spid="12">
                                            <p:graphicEl>
                                              <a:dgm id="{13750DCB-6791-3A42-9642-C131F06795DC}"/>
                                            </p:graphic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Sub>
          <a:bldDgm bld="one"/>
        </p:bldSub>
      </p:bldGraphic>
      <p:bldGraphic spid="13"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08725655"/>
              </p:ext>
            </p:extLst>
          </p:nvPr>
        </p:nvGraphicFramePr>
        <p:xfrm>
          <a:off x="1981200" y="1481329"/>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lide Number Placeholder 6"/>
          <p:cNvSpPr>
            <a:spLocks noGrp="1"/>
          </p:cNvSpPr>
          <p:nvPr>
            <p:ph type="sldNum" sz="quarter" idx="12"/>
          </p:nvPr>
        </p:nvSpPr>
        <p:spPr/>
        <p:txBody>
          <a:bodyPr/>
          <a:lstStyle/>
          <a:p>
            <a:fld id="{B1CC9FD7-4EEE-804D-9BB9-2FE363F47D91}" type="slidenum">
              <a:rPr lang="en-US" smtClean="0"/>
              <a:pPr/>
              <a:t>21</a:t>
            </a:fld>
            <a:endParaRPr lang="en-US" dirty="0"/>
          </a:p>
        </p:txBody>
      </p:sp>
      <p:sp>
        <p:nvSpPr>
          <p:cNvPr id="4" name="Title 3"/>
          <p:cNvSpPr>
            <a:spLocks noGrp="1"/>
          </p:cNvSpPr>
          <p:nvPr>
            <p:ph type="title"/>
          </p:nvPr>
        </p:nvSpPr>
        <p:spPr/>
        <p:txBody>
          <a:bodyPr/>
          <a:lstStyle/>
          <a:p>
            <a:r>
              <a:rPr lang="en-US"/>
              <a:t>Company culture management</a:t>
            </a:r>
            <a:endParaRPr lang="en-US" dirty="0"/>
          </a:p>
        </p:txBody>
      </p:sp>
      <p:sp>
        <p:nvSpPr>
          <p:cNvPr id="6" name="TextBox 5"/>
          <p:cNvSpPr txBox="1"/>
          <p:nvPr/>
        </p:nvSpPr>
        <p:spPr>
          <a:xfrm>
            <a:off x="1524001" y="6488668"/>
            <a:ext cx="2095445" cy="369332"/>
          </a:xfrm>
          <a:prstGeom prst="rect">
            <a:avLst/>
          </a:prstGeom>
          <a:noFill/>
        </p:spPr>
        <p:txBody>
          <a:bodyPr wrap="none" rtlCol="0">
            <a:spAutoFit/>
          </a:bodyPr>
          <a:lstStyle/>
          <a:p>
            <a:r>
              <a:rPr lang="en-US"/>
              <a:t>Company culture</a:t>
            </a:r>
            <a:endParaRPr lang="en-US" dirty="0"/>
          </a:p>
        </p:txBody>
      </p:sp>
    </p:spTree>
    <p:extLst>
      <p:ext uri="{BB962C8B-B14F-4D97-AF65-F5344CB8AC3E}">
        <p14:creationId xmlns:p14="http://schemas.microsoft.com/office/powerpoint/2010/main" val="4024106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9F362D04-C766-F941-887D-C0F5E1AF5A26}"/>
                                            </p:graphicEl>
                                          </p:spTgt>
                                        </p:tgtEl>
                                        <p:attrNameLst>
                                          <p:attrName>style.visibility</p:attrName>
                                        </p:attrNameLst>
                                      </p:cBhvr>
                                      <p:to>
                                        <p:strVal val="visible"/>
                                      </p:to>
                                    </p:set>
                                    <p:animEffect transition="in" filter="fade">
                                      <p:cBhvr>
                                        <p:cTn id="7" dur="1000"/>
                                        <p:tgtEl>
                                          <p:spTgt spid="5">
                                            <p:graphicEl>
                                              <a:dgm id="{9F362D04-C766-F941-887D-C0F5E1AF5A26}"/>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071FC266-2641-E842-B143-E28FDFE607C8}"/>
                                            </p:graphicEl>
                                          </p:spTgt>
                                        </p:tgtEl>
                                        <p:attrNameLst>
                                          <p:attrName>style.visibility</p:attrName>
                                        </p:attrNameLst>
                                      </p:cBhvr>
                                      <p:to>
                                        <p:strVal val="visible"/>
                                      </p:to>
                                    </p:set>
                                    <p:animEffect transition="in" filter="fade">
                                      <p:cBhvr>
                                        <p:cTn id="12" dur="1000"/>
                                        <p:tgtEl>
                                          <p:spTgt spid="5">
                                            <p:graphicEl>
                                              <a:dgm id="{071FC266-2641-E842-B143-E28FDFE607C8}"/>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graphicEl>
                                              <a:dgm id="{FA12A55B-0B44-0C4D-B466-D5C75AAA2BB1}"/>
                                            </p:graphicEl>
                                          </p:spTgt>
                                        </p:tgtEl>
                                        <p:attrNameLst>
                                          <p:attrName>style.visibility</p:attrName>
                                        </p:attrNameLst>
                                      </p:cBhvr>
                                      <p:to>
                                        <p:strVal val="visible"/>
                                      </p:to>
                                    </p:set>
                                    <p:animEffect transition="in" filter="fade">
                                      <p:cBhvr>
                                        <p:cTn id="17" dur="1000"/>
                                        <p:tgtEl>
                                          <p:spTgt spid="5">
                                            <p:graphicEl>
                                              <a:dgm id="{FA12A55B-0B44-0C4D-B466-D5C75AAA2BB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019155671"/>
              </p:ext>
            </p:extLst>
          </p:nvPr>
        </p:nvGraphicFramePr>
        <p:xfrm>
          <a:off x="1981200" y="1586188"/>
          <a:ext cx="8229600" cy="22629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6" name="Slide Number Placeholder 25"/>
          <p:cNvSpPr>
            <a:spLocks noGrp="1"/>
          </p:cNvSpPr>
          <p:nvPr>
            <p:ph type="sldNum" sz="quarter" idx="12"/>
          </p:nvPr>
        </p:nvSpPr>
        <p:spPr/>
        <p:txBody>
          <a:bodyPr/>
          <a:lstStyle/>
          <a:p>
            <a:fld id="{B1CC9FD7-4EEE-804D-9BB9-2FE363F47D91}" type="slidenum">
              <a:rPr lang="en-US" smtClean="0"/>
              <a:pPr/>
              <a:t>22</a:t>
            </a:fld>
            <a:endParaRPr lang="en-US" dirty="0"/>
          </a:p>
        </p:txBody>
      </p:sp>
      <p:sp>
        <p:nvSpPr>
          <p:cNvPr id="4" name="Title 3"/>
          <p:cNvSpPr>
            <a:spLocks noGrp="1"/>
          </p:cNvSpPr>
          <p:nvPr>
            <p:ph type="title"/>
          </p:nvPr>
        </p:nvSpPr>
        <p:spPr/>
        <p:txBody>
          <a:bodyPr>
            <a:normAutofit/>
          </a:bodyPr>
          <a:lstStyle/>
          <a:p>
            <a:r>
              <a:rPr lang="en-US"/>
              <a:t>Company culture management  objectives</a:t>
            </a:r>
            <a:endParaRPr lang="en-US" dirty="0"/>
          </a:p>
        </p:txBody>
      </p:sp>
      <p:sp>
        <p:nvSpPr>
          <p:cNvPr id="5" name="TextBox 4"/>
          <p:cNvSpPr txBox="1"/>
          <p:nvPr/>
        </p:nvSpPr>
        <p:spPr>
          <a:xfrm>
            <a:off x="1524001" y="6488668"/>
            <a:ext cx="2095445" cy="369332"/>
          </a:xfrm>
          <a:prstGeom prst="rect">
            <a:avLst/>
          </a:prstGeom>
          <a:noFill/>
        </p:spPr>
        <p:txBody>
          <a:bodyPr wrap="none" rtlCol="0">
            <a:spAutoFit/>
          </a:bodyPr>
          <a:lstStyle/>
          <a:p>
            <a:r>
              <a:rPr lang="en-US"/>
              <a:t>Company culture</a:t>
            </a:r>
            <a:endParaRPr lang="en-US" dirty="0"/>
          </a:p>
        </p:txBody>
      </p:sp>
      <p:graphicFrame>
        <p:nvGraphicFramePr>
          <p:cNvPr id="7" name="Diagram 6"/>
          <p:cNvGraphicFramePr/>
          <p:nvPr>
            <p:extLst>
              <p:ext uri="{D42A27DB-BD31-4B8C-83A1-F6EECF244321}">
                <p14:modId xmlns:p14="http://schemas.microsoft.com/office/powerpoint/2010/main" val="3257532278"/>
              </p:ext>
            </p:extLst>
          </p:nvPr>
        </p:nvGraphicFramePr>
        <p:xfrm>
          <a:off x="1841376" y="3464685"/>
          <a:ext cx="8229600" cy="266363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pSp>
        <p:nvGrpSpPr>
          <p:cNvPr id="8" name="Group 7"/>
          <p:cNvGrpSpPr/>
          <p:nvPr/>
        </p:nvGrpSpPr>
        <p:grpSpPr>
          <a:xfrm>
            <a:off x="2698334" y="3878870"/>
            <a:ext cx="1103323" cy="1602806"/>
            <a:chOff x="3713369" y="4885862"/>
            <a:chExt cx="1103323" cy="1602806"/>
          </a:xfrm>
        </p:grpSpPr>
        <p:sp>
          <p:nvSpPr>
            <p:cNvPr id="9" name="Isosceles Triangle 8"/>
            <p:cNvSpPr/>
            <p:nvPr/>
          </p:nvSpPr>
          <p:spPr>
            <a:xfrm>
              <a:off x="3713369"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 name="Picture 9" descr="telefonista.png"/>
            <p:cNvPicPr>
              <a:picLocks noChangeAspect="1"/>
            </p:cNvPicPr>
            <p:nvPr/>
          </p:nvPicPr>
          <p:blipFill>
            <a:blip r:embed="rId13"/>
            <a:stretch>
              <a:fillRect/>
            </a:stretch>
          </p:blipFill>
          <p:spPr>
            <a:xfrm>
              <a:off x="4025684" y="4885862"/>
              <a:ext cx="470908" cy="782230"/>
            </a:xfrm>
            <a:prstGeom prst="rect">
              <a:avLst/>
            </a:prstGeom>
          </p:spPr>
        </p:pic>
      </p:grpSp>
      <p:grpSp>
        <p:nvGrpSpPr>
          <p:cNvPr id="11" name="Group 10"/>
          <p:cNvGrpSpPr/>
          <p:nvPr/>
        </p:nvGrpSpPr>
        <p:grpSpPr>
          <a:xfrm>
            <a:off x="8042589" y="3982060"/>
            <a:ext cx="1103323" cy="1499617"/>
            <a:chOff x="8098937" y="4989051"/>
            <a:chExt cx="1103323" cy="1499617"/>
          </a:xfrm>
        </p:grpSpPr>
        <p:sp>
          <p:nvSpPr>
            <p:cNvPr id="12" name="Isosceles Triangle 11"/>
            <p:cNvSpPr/>
            <p:nvPr/>
          </p:nvSpPr>
          <p:spPr>
            <a:xfrm>
              <a:off x="8098937"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3" name="Picture 12" descr="flag-green.png"/>
            <p:cNvPicPr>
              <a:picLocks noChangeAspect="1"/>
            </p:cNvPicPr>
            <p:nvPr/>
          </p:nvPicPr>
          <p:blipFill>
            <a:blip r:embed="rId14"/>
            <a:stretch>
              <a:fillRect/>
            </a:stretch>
          </p:blipFill>
          <p:spPr>
            <a:xfrm>
              <a:off x="8527043" y="4989051"/>
              <a:ext cx="505945" cy="505945"/>
            </a:xfrm>
            <a:prstGeom prst="rect">
              <a:avLst/>
            </a:prstGeom>
          </p:spPr>
        </p:pic>
      </p:grpSp>
      <p:sp>
        <p:nvSpPr>
          <p:cNvPr id="17" name="TextBox 16"/>
          <p:cNvSpPr txBox="1"/>
          <p:nvPr/>
        </p:nvSpPr>
        <p:spPr>
          <a:xfrm>
            <a:off x="1826835" y="5594168"/>
            <a:ext cx="766143" cy="369332"/>
          </a:xfrm>
          <a:prstGeom prst="rect">
            <a:avLst/>
          </a:prstGeom>
          <a:noFill/>
        </p:spPr>
        <p:txBody>
          <a:bodyPr wrap="none" rtlCol="0">
            <a:spAutoFit/>
          </a:bodyPr>
          <a:lstStyle/>
          <a:p>
            <a:r>
              <a:rPr lang="en-US" dirty="0"/>
              <a:t>crisis</a:t>
            </a:r>
          </a:p>
        </p:txBody>
      </p:sp>
      <p:sp>
        <p:nvSpPr>
          <p:cNvPr id="18" name="TextBox 17"/>
          <p:cNvSpPr txBox="1"/>
          <p:nvPr/>
        </p:nvSpPr>
        <p:spPr>
          <a:xfrm>
            <a:off x="3796504" y="5594168"/>
            <a:ext cx="1467206" cy="369332"/>
          </a:xfrm>
          <a:prstGeom prst="rect">
            <a:avLst/>
          </a:prstGeom>
          <a:noFill/>
        </p:spPr>
        <p:txBody>
          <a:bodyPr wrap="none" rtlCol="0">
            <a:spAutoFit/>
          </a:bodyPr>
          <a:lstStyle/>
          <a:p>
            <a:r>
              <a:rPr lang="en-US" dirty="0"/>
              <a:t>equilibrium</a:t>
            </a:r>
          </a:p>
        </p:txBody>
      </p:sp>
      <p:sp>
        <p:nvSpPr>
          <p:cNvPr id="19" name="TextBox 18"/>
          <p:cNvSpPr txBox="1"/>
          <p:nvPr/>
        </p:nvSpPr>
        <p:spPr>
          <a:xfrm>
            <a:off x="6518589" y="5594168"/>
            <a:ext cx="1069524" cy="369332"/>
          </a:xfrm>
          <a:prstGeom prst="rect">
            <a:avLst/>
          </a:prstGeom>
          <a:noFill/>
        </p:spPr>
        <p:txBody>
          <a:bodyPr wrap="none" rtlCol="0">
            <a:spAutoFit/>
          </a:bodyPr>
          <a:lstStyle/>
          <a:p>
            <a:r>
              <a:rPr lang="en-US" dirty="0"/>
              <a:t>stability</a:t>
            </a:r>
          </a:p>
        </p:txBody>
      </p:sp>
      <p:sp>
        <p:nvSpPr>
          <p:cNvPr id="20" name="TextBox 19"/>
          <p:cNvSpPr txBox="1"/>
          <p:nvPr/>
        </p:nvSpPr>
        <p:spPr>
          <a:xfrm>
            <a:off x="9460516" y="5594168"/>
            <a:ext cx="925065" cy="369332"/>
          </a:xfrm>
          <a:prstGeom prst="rect">
            <a:avLst/>
          </a:prstGeom>
          <a:noFill/>
        </p:spPr>
        <p:txBody>
          <a:bodyPr wrap="none" rtlCol="0">
            <a:spAutoFit/>
          </a:bodyPr>
          <a:lstStyle/>
          <a:p>
            <a:r>
              <a:rPr lang="en-US" dirty="0"/>
              <a:t>vitality</a:t>
            </a:r>
          </a:p>
        </p:txBody>
      </p:sp>
      <p:grpSp>
        <p:nvGrpSpPr>
          <p:cNvPr id="24" name="Group 23"/>
          <p:cNvGrpSpPr/>
          <p:nvPr/>
        </p:nvGrpSpPr>
        <p:grpSpPr>
          <a:xfrm>
            <a:off x="5263711" y="3895772"/>
            <a:ext cx="1103323" cy="1585904"/>
            <a:chOff x="3879534" y="4012282"/>
            <a:chExt cx="1103323" cy="1585904"/>
          </a:xfrm>
        </p:grpSpPr>
        <p:sp>
          <p:nvSpPr>
            <p:cNvPr id="22" name="Isosceles Triangle 21"/>
            <p:cNvSpPr/>
            <p:nvPr/>
          </p:nvSpPr>
          <p:spPr>
            <a:xfrm>
              <a:off x="3879534" y="4386495"/>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1" name="Picture 20" descr="telefonista.png"/>
            <p:cNvPicPr>
              <a:picLocks noChangeAspect="1"/>
            </p:cNvPicPr>
            <p:nvPr/>
          </p:nvPicPr>
          <p:blipFill>
            <a:blip r:embed="rId13"/>
            <a:stretch>
              <a:fillRect/>
            </a:stretch>
          </p:blipFill>
          <p:spPr>
            <a:xfrm>
              <a:off x="4101092" y="4012282"/>
              <a:ext cx="470908" cy="782230"/>
            </a:xfrm>
            <a:prstGeom prst="rect">
              <a:avLst/>
            </a:prstGeom>
          </p:spPr>
        </p:pic>
        <p:pic>
          <p:nvPicPr>
            <p:cNvPr id="23" name="Picture 22" descr="flag-green.png"/>
            <p:cNvPicPr>
              <a:picLocks noChangeAspect="1"/>
            </p:cNvPicPr>
            <p:nvPr/>
          </p:nvPicPr>
          <p:blipFill>
            <a:blip r:embed="rId14"/>
            <a:stretch>
              <a:fillRect/>
            </a:stretch>
          </p:blipFill>
          <p:spPr>
            <a:xfrm rot="3124701">
              <a:off x="4458825" y="4273335"/>
              <a:ext cx="505945" cy="505945"/>
            </a:xfrm>
            <a:prstGeom prst="rect">
              <a:avLst/>
            </a:prstGeom>
          </p:spPr>
        </p:pic>
      </p:grpSp>
      <p:pic>
        <p:nvPicPr>
          <p:cNvPr id="25" name="Picture 24" descr="yy.png"/>
          <p:cNvPicPr>
            <a:picLocks noChangeAspect="1"/>
          </p:cNvPicPr>
          <p:nvPr/>
        </p:nvPicPr>
        <p:blipFill>
          <a:blip r:embed="rId15"/>
          <a:stretch>
            <a:fillRect/>
          </a:stretch>
        </p:blipFill>
        <p:spPr>
          <a:xfrm>
            <a:off x="9373524" y="4225001"/>
            <a:ext cx="1143000" cy="1143000"/>
          </a:xfrm>
          <a:prstGeom prst="rect">
            <a:avLst/>
          </a:prstGeom>
        </p:spPr>
      </p:pic>
    </p:spTree>
    <p:extLst>
      <p:ext uri="{BB962C8B-B14F-4D97-AF65-F5344CB8AC3E}">
        <p14:creationId xmlns:p14="http://schemas.microsoft.com/office/powerpoint/2010/main" val="3914144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494C22BF-BD26-054D-A33C-A096DDB3DE3B}"/>
                                            </p:graphicEl>
                                          </p:spTgt>
                                        </p:tgtEl>
                                        <p:attrNameLst>
                                          <p:attrName>style.visibility</p:attrName>
                                        </p:attrNameLst>
                                      </p:cBhvr>
                                      <p:to>
                                        <p:strVal val="visible"/>
                                      </p:to>
                                    </p:set>
                                    <p:animEffect transition="in" filter="fade">
                                      <p:cBhvr>
                                        <p:cTn id="7" dur="1000"/>
                                        <p:tgtEl>
                                          <p:spTgt spid="6">
                                            <p:graphicEl>
                                              <a:dgm id="{494C22BF-BD26-054D-A33C-A096DDB3DE3B}"/>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A4CFEAE9-73F3-0948-97C7-61E5E9E5A806}"/>
                                            </p:graphicEl>
                                          </p:spTgt>
                                        </p:tgtEl>
                                        <p:attrNameLst>
                                          <p:attrName>style.visibility</p:attrName>
                                        </p:attrNameLst>
                                      </p:cBhvr>
                                      <p:to>
                                        <p:strVal val="visible"/>
                                      </p:to>
                                    </p:set>
                                    <p:animEffect transition="in" filter="fade">
                                      <p:cBhvr>
                                        <p:cTn id="12" dur="1000"/>
                                        <p:tgtEl>
                                          <p:spTgt spid="6">
                                            <p:graphicEl>
                                              <a:dgm id="{A4CFEAE9-73F3-0948-97C7-61E5E9E5A806}"/>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1CB57497-D04B-AD4C-B2C4-E5C771161FF4}"/>
                                            </p:graphicEl>
                                          </p:spTgt>
                                        </p:tgtEl>
                                        <p:attrNameLst>
                                          <p:attrName>style.visibility</p:attrName>
                                        </p:attrNameLst>
                                      </p:cBhvr>
                                      <p:to>
                                        <p:strVal val="visible"/>
                                      </p:to>
                                    </p:set>
                                    <p:animEffect transition="in" filter="fade">
                                      <p:cBhvr>
                                        <p:cTn id="17" dur="1000"/>
                                        <p:tgtEl>
                                          <p:spTgt spid="7">
                                            <p:graphicEl>
                                              <a:dgm id="{1CB57497-D04B-AD4C-B2C4-E5C771161FF4}"/>
                                            </p:graphic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fade">
                                      <p:cBhvr>
                                        <p:cTn id="20" dur="10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7">
                                            <p:graphicEl>
                                              <a:dgm id="{63BDCFA9-39FC-F941-8671-B6D8B896DB0C}"/>
                                            </p:graphicEl>
                                          </p:spTgt>
                                        </p:tgtEl>
                                        <p:attrNameLst>
                                          <p:attrName>style.visibility</p:attrName>
                                        </p:attrNameLst>
                                      </p:cBhvr>
                                      <p:to>
                                        <p:strVal val="visible"/>
                                      </p:to>
                                    </p:set>
                                    <p:animEffect transition="in" filter="fade">
                                      <p:cBhvr>
                                        <p:cTn id="30" dur="1000"/>
                                        <p:tgtEl>
                                          <p:spTgt spid="7">
                                            <p:graphicEl>
                                              <a:dgm id="{63BDCFA9-39FC-F941-8671-B6D8B896DB0C}"/>
                                            </p:graphic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fade">
                                      <p:cBhvr>
                                        <p:cTn id="38" dur="1000"/>
                                        <p:tgtEl>
                                          <p:spTgt spid="24"/>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7">
                                            <p:graphicEl>
                                              <a:dgm id="{23ED5358-24EB-B542-8D86-CAD89888B037}"/>
                                            </p:graphicEl>
                                          </p:spTgt>
                                        </p:tgtEl>
                                        <p:attrNameLst>
                                          <p:attrName>style.visibility</p:attrName>
                                        </p:attrNameLst>
                                      </p:cBhvr>
                                      <p:to>
                                        <p:strVal val="visible"/>
                                      </p:to>
                                    </p:set>
                                    <p:animEffect transition="in" filter="fade">
                                      <p:cBhvr>
                                        <p:cTn id="43" dur="1000"/>
                                        <p:tgtEl>
                                          <p:spTgt spid="7">
                                            <p:graphicEl>
                                              <a:dgm id="{23ED5358-24EB-B542-8D86-CAD89888B037}"/>
                                            </p:graphic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fade">
                                      <p:cBhvr>
                                        <p:cTn id="46" dur="1000"/>
                                        <p:tgtEl>
                                          <p:spTgt spid="19"/>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fade">
                                      <p:cBhvr>
                                        <p:cTn id="51" dur="1000"/>
                                        <p:tgtEl>
                                          <p:spTgt spid="11"/>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fade">
                                      <p:cBhvr>
                                        <p:cTn id="56" dur="1000"/>
                                        <p:tgtEl>
                                          <p:spTgt spid="20"/>
                                        </p:tgtEl>
                                      </p:cBhvr>
                                    </p:animEffect>
                                  </p:childTnLst>
                                </p:cTn>
                              </p:par>
                              <p:par>
                                <p:cTn id="57" presetID="10" presetClass="entr" presetSubtype="0" fill="hold" nodeType="withEffect">
                                  <p:stCondLst>
                                    <p:cond delay="0"/>
                                  </p:stCondLst>
                                  <p:childTnLst>
                                    <p:set>
                                      <p:cBhvr>
                                        <p:cTn id="58" dur="1" fill="hold">
                                          <p:stCondLst>
                                            <p:cond delay="0"/>
                                          </p:stCondLst>
                                        </p:cTn>
                                        <p:tgtEl>
                                          <p:spTgt spid="25"/>
                                        </p:tgtEl>
                                        <p:attrNameLst>
                                          <p:attrName>style.visibility</p:attrName>
                                        </p:attrNameLst>
                                      </p:cBhvr>
                                      <p:to>
                                        <p:strVal val="visible"/>
                                      </p:to>
                                    </p:set>
                                    <p:animEffect transition="in" filter="fade">
                                      <p:cBhvr>
                                        <p:cTn id="59"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Graphic spid="7" grpId="0">
        <p:bldSub>
          <a:bldDgm bld="one"/>
        </p:bldSub>
      </p:bldGraphic>
      <p:bldP spid="17" grpId="0"/>
      <p:bldP spid="18" grpId="0"/>
      <p:bldP spid="19" grpId="0"/>
      <p:bldP spid="2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4154129216"/>
              </p:ext>
            </p:extLst>
          </p:nvPr>
        </p:nvGraphicFramePr>
        <p:xfrm>
          <a:off x="2307167" y="2648853"/>
          <a:ext cx="7903633" cy="34400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B1CC9FD7-4EEE-804D-9BB9-2FE363F47D91}" type="slidenum">
              <a:rPr lang="en-US" smtClean="0"/>
              <a:pPr/>
              <a:t>23</a:t>
            </a:fld>
            <a:endParaRPr lang="en-US" dirty="0"/>
          </a:p>
        </p:txBody>
      </p:sp>
      <p:sp>
        <p:nvSpPr>
          <p:cNvPr id="5" name="Title 4"/>
          <p:cNvSpPr>
            <a:spLocks noGrp="1"/>
          </p:cNvSpPr>
          <p:nvPr>
            <p:ph type="title"/>
          </p:nvPr>
        </p:nvSpPr>
        <p:spPr/>
        <p:txBody>
          <a:bodyPr/>
          <a:lstStyle/>
          <a:p>
            <a:r>
              <a:rPr lang="en-US"/>
              <a:t>Theory of Vitality</a:t>
            </a:r>
            <a:endParaRPr lang="en-US" dirty="0"/>
          </a:p>
        </p:txBody>
      </p:sp>
      <p:sp>
        <p:nvSpPr>
          <p:cNvPr id="6" name="TextBox 5"/>
          <p:cNvSpPr txBox="1"/>
          <p:nvPr/>
        </p:nvSpPr>
        <p:spPr>
          <a:xfrm>
            <a:off x="1524001" y="6488668"/>
            <a:ext cx="2103911"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a:t>Theory of Vitality</a:t>
            </a:r>
            <a:endParaRPr lang="en-US" dirty="0"/>
          </a:p>
        </p:txBody>
      </p:sp>
      <p:sp>
        <p:nvSpPr>
          <p:cNvPr id="10" name="Rounded Rectangle 9"/>
          <p:cNvSpPr/>
          <p:nvPr/>
        </p:nvSpPr>
        <p:spPr>
          <a:xfrm>
            <a:off x="1977572" y="1397001"/>
            <a:ext cx="8236857" cy="1170213"/>
          </a:xfrm>
          <a:prstGeom prst="roundRect">
            <a:avLst/>
          </a:prstGeom>
        </p:spPr>
        <p:style>
          <a:lnRef idx="1">
            <a:schemeClr val="accent1"/>
          </a:lnRef>
          <a:fillRef idx="3">
            <a:schemeClr val="accent1"/>
          </a:fillRef>
          <a:effectRef idx="2">
            <a:schemeClr val="accent1"/>
          </a:effectRef>
          <a:fontRef idx="minor">
            <a:schemeClr val="lt1"/>
          </a:fontRef>
        </p:style>
        <p:txBody>
          <a:bodyPr lIns="108000" tIns="0" rIns="108000" bIns="0" rtlCol="0" anchor="t"/>
          <a:lstStyle/>
          <a:p>
            <a:r>
              <a:rPr lang="en-US" sz="3200" dirty="0"/>
              <a:t>The existence of organism has to be gradually </a:t>
            </a:r>
            <a:r>
              <a:rPr lang="en-US" dirty="0"/>
              <a:t>(inspired by ecosystems observations)</a:t>
            </a:r>
            <a:endParaRPr lang="en-US" sz="3200" dirty="0"/>
          </a:p>
        </p:txBody>
      </p:sp>
      <p:pic>
        <p:nvPicPr>
          <p:cNvPr id="11" name="Picture 10" descr="steamgiant.png"/>
          <p:cNvPicPr>
            <a:picLocks noChangeAspect="1"/>
          </p:cNvPicPr>
          <p:nvPr/>
        </p:nvPicPr>
        <p:blipFill>
          <a:blip r:embed="rId8"/>
          <a:stretch>
            <a:fillRect/>
          </a:stretch>
        </p:blipFill>
        <p:spPr>
          <a:xfrm flipH="1">
            <a:off x="8626904" y="0"/>
            <a:ext cx="2059214" cy="2059214"/>
          </a:xfrm>
          <a:prstGeom prst="rect">
            <a:avLst/>
          </a:prstGeom>
        </p:spPr>
      </p:pic>
      <p:sp>
        <p:nvSpPr>
          <p:cNvPr id="12" name="Donut 11"/>
          <p:cNvSpPr/>
          <p:nvPr/>
        </p:nvSpPr>
        <p:spPr>
          <a:xfrm>
            <a:off x="8626904" y="450857"/>
            <a:ext cx="838260" cy="829726"/>
          </a:xfrm>
          <a:prstGeom prst="donut">
            <a:avLst>
              <a:gd name="adj" fmla="val 7298"/>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solidFill>
                <a:schemeClr val="tx1"/>
              </a:solidFill>
            </a:endParaRPr>
          </a:p>
        </p:txBody>
      </p:sp>
      <p:sp>
        <p:nvSpPr>
          <p:cNvPr id="13" name="Donut 12"/>
          <p:cNvSpPr/>
          <p:nvPr/>
        </p:nvSpPr>
        <p:spPr>
          <a:xfrm>
            <a:off x="9475747" y="306388"/>
            <a:ext cx="633484" cy="627035"/>
          </a:xfrm>
          <a:prstGeom prst="donut">
            <a:avLst>
              <a:gd name="adj" fmla="val 7298"/>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solidFill>
                <a:schemeClr val="tx1"/>
              </a:solidFill>
            </a:endParaRPr>
          </a:p>
        </p:txBody>
      </p:sp>
      <p:sp>
        <p:nvSpPr>
          <p:cNvPr id="14" name="Donut 13"/>
          <p:cNvSpPr/>
          <p:nvPr/>
        </p:nvSpPr>
        <p:spPr>
          <a:xfrm>
            <a:off x="9275418" y="1185337"/>
            <a:ext cx="950226" cy="940553"/>
          </a:xfrm>
          <a:prstGeom prst="donut">
            <a:avLst>
              <a:gd name="adj" fmla="val 7298"/>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solidFill>
                <a:schemeClr val="tx1"/>
              </a:solidFill>
            </a:endParaRPr>
          </a:p>
        </p:txBody>
      </p:sp>
      <p:sp>
        <p:nvSpPr>
          <p:cNvPr id="15" name="Donut 14"/>
          <p:cNvSpPr/>
          <p:nvPr/>
        </p:nvSpPr>
        <p:spPr>
          <a:xfrm>
            <a:off x="9634118" y="450858"/>
            <a:ext cx="950226" cy="940553"/>
          </a:xfrm>
          <a:prstGeom prst="donut">
            <a:avLst>
              <a:gd name="adj" fmla="val 7298"/>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102590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2000"/>
                                        <p:tgtEl>
                                          <p:spTgt spid="10"/>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0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9">
                                            <p:graphicEl>
                                              <a:dgm id="{3FB6ED52-3C9E-2D4B-BF35-43F4AB7D1EAA}"/>
                                            </p:graphicEl>
                                          </p:spTgt>
                                        </p:tgtEl>
                                        <p:attrNameLst>
                                          <p:attrName>style.visibility</p:attrName>
                                        </p:attrNameLst>
                                      </p:cBhvr>
                                      <p:to>
                                        <p:strVal val="visible"/>
                                      </p:to>
                                    </p:set>
                                    <p:animEffect transition="in" filter="fade">
                                      <p:cBhvr>
                                        <p:cTn id="16" dur="1000"/>
                                        <p:tgtEl>
                                          <p:spTgt spid="9">
                                            <p:graphicEl>
                                              <a:dgm id="{3FB6ED52-3C9E-2D4B-BF35-43F4AB7D1EAA}"/>
                                            </p:graphic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9">
                                            <p:graphicEl>
                                              <a:dgm id="{0301AF8D-C6E3-7D40-8BE9-7AAF26652DD1}"/>
                                            </p:graphicEl>
                                          </p:spTgt>
                                        </p:tgtEl>
                                        <p:attrNameLst>
                                          <p:attrName>style.visibility</p:attrName>
                                        </p:attrNameLst>
                                      </p:cBhvr>
                                      <p:to>
                                        <p:strVal val="visible"/>
                                      </p:to>
                                    </p:set>
                                    <p:animEffect transition="in" filter="fade">
                                      <p:cBhvr>
                                        <p:cTn id="19" dur="1000"/>
                                        <p:tgtEl>
                                          <p:spTgt spid="9">
                                            <p:graphicEl>
                                              <a:dgm id="{0301AF8D-C6E3-7D40-8BE9-7AAF26652DD1}"/>
                                            </p:graphic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graphicEl>
                                              <a:dgm id="{AA27A1CD-BC78-1B4F-933D-4FFBC0AF3943}"/>
                                            </p:graphicEl>
                                          </p:spTgt>
                                        </p:tgtEl>
                                        <p:attrNameLst>
                                          <p:attrName>style.visibility</p:attrName>
                                        </p:attrNameLst>
                                      </p:cBhvr>
                                      <p:to>
                                        <p:strVal val="visible"/>
                                      </p:to>
                                    </p:set>
                                    <p:animEffect transition="in" filter="fade">
                                      <p:cBhvr>
                                        <p:cTn id="27" dur="1000"/>
                                        <p:tgtEl>
                                          <p:spTgt spid="9">
                                            <p:graphicEl>
                                              <a:dgm id="{AA27A1CD-BC78-1B4F-933D-4FFBC0AF3943}"/>
                                            </p:graphic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9">
                                            <p:graphicEl>
                                              <a:dgm id="{04A22303-8308-DD45-8EFE-C2A1E567917D}"/>
                                            </p:graphicEl>
                                          </p:spTgt>
                                        </p:tgtEl>
                                        <p:attrNameLst>
                                          <p:attrName>style.visibility</p:attrName>
                                        </p:attrNameLst>
                                      </p:cBhvr>
                                      <p:to>
                                        <p:strVal val="visible"/>
                                      </p:to>
                                    </p:set>
                                    <p:animEffect transition="in" filter="fade">
                                      <p:cBhvr>
                                        <p:cTn id="30" dur="1000"/>
                                        <p:tgtEl>
                                          <p:spTgt spid="9">
                                            <p:graphicEl>
                                              <a:dgm id="{04A22303-8308-DD45-8EFE-C2A1E567917D}"/>
                                            </p:graphicEl>
                                          </p:spTgt>
                                        </p:tgtEl>
                                      </p:cBhvr>
                                    </p:animEffect>
                                  </p:childTnLst>
                                </p:cTn>
                              </p:par>
                              <p:par>
                                <p:cTn id="31" presetID="10" presetClass="exit" presetSubtype="0" fill="hold" grpId="1" nodeType="withEffect">
                                  <p:stCondLst>
                                    <p:cond delay="0"/>
                                  </p:stCondLst>
                                  <p:childTnLst>
                                    <p:animEffect transition="out" filter="fade">
                                      <p:cBhvr>
                                        <p:cTn id="32" dur="500"/>
                                        <p:tgtEl>
                                          <p:spTgt spid="13"/>
                                        </p:tgtEl>
                                      </p:cBhvr>
                                    </p:animEffect>
                                    <p:set>
                                      <p:cBhvr>
                                        <p:cTn id="33" dur="1" fill="hold">
                                          <p:stCondLst>
                                            <p:cond delay="499"/>
                                          </p:stCondLst>
                                        </p:cTn>
                                        <p:tgtEl>
                                          <p:spTgt spid="13"/>
                                        </p:tgtEl>
                                        <p:attrNameLst>
                                          <p:attrName>style.visibility</p:attrName>
                                        </p:attrNameLst>
                                      </p:cBhvr>
                                      <p:to>
                                        <p:strVal val="hidden"/>
                                      </p:to>
                                    </p:set>
                                  </p:childTnLst>
                                </p:cTn>
                              </p:par>
                              <p:par>
                                <p:cTn id="34" presetID="10" presetClass="entr" presetSubtype="0" fill="hold" grpId="0"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5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9">
                                            <p:graphicEl>
                                              <a:dgm id="{CD1C07AE-FF43-A34D-B500-4477A2F24A43}"/>
                                            </p:graphicEl>
                                          </p:spTgt>
                                        </p:tgtEl>
                                        <p:attrNameLst>
                                          <p:attrName>style.visibility</p:attrName>
                                        </p:attrNameLst>
                                      </p:cBhvr>
                                      <p:to>
                                        <p:strVal val="visible"/>
                                      </p:to>
                                    </p:set>
                                    <p:animEffect transition="in" filter="fade">
                                      <p:cBhvr>
                                        <p:cTn id="41" dur="1000"/>
                                        <p:tgtEl>
                                          <p:spTgt spid="9">
                                            <p:graphicEl>
                                              <a:dgm id="{CD1C07AE-FF43-A34D-B500-4477A2F24A43}"/>
                                            </p:graphic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9">
                                            <p:graphicEl>
                                              <a:dgm id="{83542B2B-8824-ED4D-9F4E-FC86E24403DA}"/>
                                            </p:graphicEl>
                                          </p:spTgt>
                                        </p:tgtEl>
                                        <p:attrNameLst>
                                          <p:attrName>style.visibility</p:attrName>
                                        </p:attrNameLst>
                                      </p:cBhvr>
                                      <p:to>
                                        <p:strVal val="visible"/>
                                      </p:to>
                                    </p:set>
                                    <p:animEffect transition="in" filter="fade">
                                      <p:cBhvr>
                                        <p:cTn id="44" dur="1000"/>
                                        <p:tgtEl>
                                          <p:spTgt spid="9">
                                            <p:graphicEl>
                                              <a:dgm id="{83542B2B-8824-ED4D-9F4E-FC86E24403DA}"/>
                                            </p:graphicEl>
                                          </p:spTgt>
                                        </p:tgtEl>
                                      </p:cBhvr>
                                    </p:animEffect>
                                  </p:childTnLst>
                                </p:cTn>
                              </p:par>
                              <p:par>
                                <p:cTn id="45" presetID="10" presetClass="exit" presetSubtype="0" fill="hold" grpId="1" nodeType="withEffect">
                                  <p:stCondLst>
                                    <p:cond delay="0"/>
                                  </p:stCondLst>
                                  <p:childTnLst>
                                    <p:animEffect transition="out" filter="fade">
                                      <p:cBhvr>
                                        <p:cTn id="46" dur="500"/>
                                        <p:tgtEl>
                                          <p:spTgt spid="14"/>
                                        </p:tgtEl>
                                      </p:cBhvr>
                                    </p:animEffect>
                                    <p:set>
                                      <p:cBhvr>
                                        <p:cTn id="47" dur="1" fill="hold">
                                          <p:stCondLst>
                                            <p:cond delay="499"/>
                                          </p:stCondLst>
                                        </p:cTn>
                                        <p:tgtEl>
                                          <p:spTgt spid="14"/>
                                        </p:tgtEl>
                                        <p:attrNameLst>
                                          <p:attrName>style.visibility</p:attrName>
                                        </p:attrNameLst>
                                      </p:cBhvr>
                                      <p:to>
                                        <p:strVal val="hidden"/>
                                      </p:to>
                                    </p:set>
                                  </p:childTnLst>
                                </p:cTn>
                              </p:par>
                              <p:par>
                                <p:cTn id="48" presetID="10" presetClass="entr" presetSubtype="0"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fade">
                                      <p:cBhvr>
                                        <p:cTn id="50" dur="500"/>
                                        <p:tgtEl>
                                          <p:spTgt spid="15"/>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9">
                                            <p:graphicEl>
                                              <a:dgm id="{A031F71C-A96D-0249-9CC3-4B0C86CF26B7}"/>
                                            </p:graphicEl>
                                          </p:spTgt>
                                        </p:tgtEl>
                                        <p:attrNameLst>
                                          <p:attrName>style.visibility</p:attrName>
                                        </p:attrNameLst>
                                      </p:cBhvr>
                                      <p:to>
                                        <p:strVal val="visible"/>
                                      </p:to>
                                    </p:set>
                                    <p:animEffect transition="in" filter="fade">
                                      <p:cBhvr>
                                        <p:cTn id="55" dur="1000"/>
                                        <p:tgtEl>
                                          <p:spTgt spid="9">
                                            <p:graphicEl>
                                              <a:dgm id="{A031F71C-A96D-0249-9CC3-4B0C86CF26B7}"/>
                                            </p:graphic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9">
                                            <p:graphicEl>
                                              <a:dgm id="{2FBB9C78-AAF4-054D-8968-845E01275DC6}"/>
                                            </p:graphicEl>
                                          </p:spTgt>
                                        </p:tgtEl>
                                        <p:attrNameLst>
                                          <p:attrName>style.visibility</p:attrName>
                                        </p:attrNameLst>
                                      </p:cBhvr>
                                      <p:to>
                                        <p:strVal val="visible"/>
                                      </p:to>
                                    </p:set>
                                    <p:animEffect transition="in" filter="fade">
                                      <p:cBhvr>
                                        <p:cTn id="58" dur="1000"/>
                                        <p:tgtEl>
                                          <p:spTgt spid="9">
                                            <p:graphicEl>
                                              <a:dgm id="{2FBB9C78-AAF4-054D-8968-845E01275DC6}"/>
                                            </p:graphicEl>
                                          </p:spTgt>
                                        </p:tgtEl>
                                      </p:cBhvr>
                                    </p:animEffect>
                                  </p:childTnLst>
                                </p:cTn>
                              </p:par>
                              <p:par>
                                <p:cTn id="59" presetID="10" presetClass="exit" presetSubtype="0" fill="hold" grpId="1" nodeType="withEffect">
                                  <p:stCondLst>
                                    <p:cond delay="0"/>
                                  </p:stCondLst>
                                  <p:childTnLst>
                                    <p:animEffect transition="out" filter="fade">
                                      <p:cBhvr>
                                        <p:cTn id="60" dur="500"/>
                                        <p:tgtEl>
                                          <p:spTgt spid="15"/>
                                        </p:tgtEl>
                                      </p:cBhvr>
                                    </p:animEffect>
                                    <p:set>
                                      <p:cBhvr>
                                        <p:cTn id="61" dur="1" fill="hold">
                                          <p:stCondLst>
                                            <p:cond delay="499"/>
                                          </p:stCondLst>
                                        </p:cTn>
                                        <p:tgtEl>
                                          <p:spTgt spid="15"/>
                                        </p:tgtEl>
                                        <p:attrNameLst>
                                          <p:attrName>style.visibility</p:attrName>
                                        </p:attrNameLst>
                                      </p:cBhvr>
                                      <p:to>
                                        <p:strVal val="hidden"/>
                                      </p:to>
                                    </p:set>
                                  </p:childTnLst>
                                </p:cTn>
                              </p:par>
                              <p:par>
                                <p:cTn id="62" presetID="10" presetClass="entr" presetSubtype="0" fill="hold" grpId="0" nodeType="withEffect">
                                  <p:stCondLst>
                                    <p:cond delay="0"/>
                                  </p:stCondLst>
                                  <p:childTnLst>
                                    <p:set>
                                      <p:cBhvr>
                                        <p:cTn id="63" dur="1" fill="hold">
                                          <p:stCondLst>
                                            <p:cond delay="0"/>
                                          </p:stCondLst>
                                        </p:cTn>
                                        <p:tgtEl>
                                          <p:spTgt spid="12"/>
                                        </p:tgtEl>
                                        <p:attrNameLst>
                                          <p:attrName>style.visibility</p:attrName>
                                        </p:attrNameLst>
                                      </p:cBhvr>
                                      <p:to>
                                        <p:strVal val="visible"/>
                                      </p:to>
                                    </p:set>
                                    <p:animEffect transition="in" filter="fade">
                                      <p:cBhvr>
                                        <p:cTn id="64" dur="500"/>
                                        <p:tgtEl>
                                          <p:spTgt spid="12"/>
                                        </p:tgtEl>
                                      </p:cBhvr>
                                    </p:animEffect>
                                  </p:childTnLst>
                                </p:cTn>
                              </p:par>
                            </p:childTnLst>
                          </p:cTn>
                        </p:par>
                      </p:childTnLst>
                    </p:cTn>
                  </p:par>
                  <p:par>
                    <p:cTn id="65" fill="hold">
                      <p:stCondLst>
                        <p:cond delay="indefinite"/>
                      </p:stCondLst>
                      <p:childTnLst>
                        <p:par>
                          <p:cTn id="66" fill="hold">
                            <p:stCondLst>
                              <p:cond delay="0"/>
                            </p:stCondLst>
                            <p:childTnLst>
                              <p:par>
                                <p:cTn id="67" presetID="2" presetClass="exit" presetSubtype="8" accel="50000" decel="50000" fill="hold" grpId="1" nodeType="clickEffect">
                                  <p:stCondLst>
                                    <p:cond delay="0"/>
                                  </p:stCondLst>
                                  <p:childTnLst>
                                    <p:anim calcmode="lin" valueType="num">
                                      <p:cBhvr additive="base">
                                        <p:cTn id="68" dur="500"/>
                                        <p:tgtEl>
                                          <p:spTgt spid="12"/>
                                        </p:tgtEl>
                                        <p:attrNameLst>
                                          <p:attrName>ppt_x</p:attrName>
                                        </p:attrNameLst>
                                      </p:cBhvr>
                                      <p:tavLst>
                                        <p:tav tm="0">
                                          <p:val>
                                            <p:strVal val="ppt_x"/>
                                          </p:val>
                                        </p:tav>
                                        <p:tav tm="100000">
                                          <p:val>
                                            <p:strVal val="0-ppt_w/2"/>
                                          </p:val>
                                        </p:tav>
                                      </p:tavLst>
                                    </p:anim>
                                    <p:anim calcmode="lin" valueType="num">
                                      <p:cBhvr additive="base">
                                        <p:cTn id="69" dur="500"/>
                                        <p:tgtEl>
                                          <p:spTgt spid="12"/>
                                        </p:tgtEl>
                                        <p:attrNameLst>
                                          <p:attrName>ppt_y</p:attrName>
                                        </p:attrNameLst>
                                      </p:cBhvr>
                                      <p:tavLst>
                                        <p:tav tm="0">
                                          <p:val>
                                            <p:strVal val="ppt_y"/>
                                          </p:val>
                                        </p:tav>
                                        <p:tav tm="100000">
                                          <p:val>
                                            <p:strVal val="ppt_y"/>
                                          </p:val>
                                        </p:tav>
                                      </p:tavLst>
                                    </p:anim>
                                    <p:set>
                                      <p:cBhvr>
                                        <p:cTn id="70"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P spid="10" grpId="0" animBg="1"/>
      <p:bldP spid="12" grpId="0" animBg="1"/>
      <p:bldP spid="12" grpId="1" animBg="1"/>
      <p:bldP spid="13" grpId="0" animBg="1"/>
      <p:bldP spid="13" grpId="1" animBg="1"/>
      <p:bldP spid="14" grpId="0" animBg="1"/>
      <p:bldP spid="14" grpId="1" animBg="1"/>
      <p:bldP spid="15" grpId="0" animBg="1"/>
      <p:bldP spid="15"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1CC9FD7-4EEE-804D-9BB9-2FE363F47D91}" type="slidenum">
              <a:rPr lang="en-US" smtClean="0"/>
              <a:pPr/>
              <a:t>24</a:t>
            </a:fld>
            <a:endParaRPr lang="en-US" dirty="0"/>
          </a:p>
        </p:txBody>
      </p:sp>
      <p:sp>
        <p:nvSpPr>
          <p:cNvPr id="5" name="Title 4"/>
          <p:cNvSpPr>
            <a:spLocks noGrp="1"/>
          </p:cNvSpPr>
          <p:nvPr>
            <p:ph type="title"/>
          </p:nvPr>
        </p:nvSpPr>
        <p:spPr/>
        <p:txBody>
          <a:bodyPr/>
          <a:lstStyle/>
          <a:p>
            <a:r>
              <a:rPr lang="en-US"/>
              <a:t>Vital signs</a:t>
            </a:r>
            <a:endParaRPr lang="en-US" dirty="0"/>
          </a:p>
        </p:txBody>
      </p:sp>
      <p:graphicFrame>
        <p:nvGraphicFramePr>
          <p:cNvPr id="6" name="Diagram 5"/>
          <p:cNvGraphicFramePr/>
          <p:nvPr>
            <p:extLst>
              <p:ext uri="{D42A27DB-BD31-4B8C-83A1-F6EECF244321}">
                <p14:modId xmlns:p14="http://schemas.microsoft.com/office/powerpoint/2010/main" val="2921708074"/>
              </p:ext>
            </p:extLst>
          </p:nvPr>
        </p:nvGraphicFramePr>
        <p:xfrm>
          <a:off x="2341943" y="1076188"/>
          <a:ext cx="7695112" cy="53317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1524001" y="6488668"/>
            <a:ext cx="2103911" cy="369332"/>
          </a:xfrm>
          <a:prstGeom prst="rect">
            <a:avLst/>
          </a:prstGeom>
          <a:noFill/>
        </p:spPr>
        <p:txBody>
          <a:bodyPr wrap="none" rtlCol="0">
            <a:spAutoFit/>
          </a:bodyPr>
          <a:lstStyle/>
          <a:p>
            <a:r>
              <a:rPr lang="en-US"/>
              <a:t>Theory of Vitality</a:t>
            </a:r>
            <a:endParaRPr lang="en-US" dirty="0"/>
          </a:p>
        </p:txBody>
      </p:sp>
    </p:spTree>
    <p:extLst>
      <p:ext uri="{BB962C8B-B14F-4D97-AF65-F5344CB8AC3E}">
        <p14:creationId xmlns:p14="http://schemas.microsoft.com/office/powerpoint/2010/main" val="2554135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832F777C-646E-9041-B211-765E4F3BCCCA}"/>
                                            </p:graphicEl>
                                          </p:spTgt>
                                        </p:tgtEl>
                                        <p:attrNameLst>
                                          <p:attrName>style.visibility</p:attrName>
                                        </p:attrNameLst>
                                      </p:cBhvr>
                                      <p:to>
                                        <p:strVal val="visible"/>
                                      </p:to>
                                    </p:set>
                                    <p:animEffect transition="in" filter="fade">
                                      <p:cBhvr>
                                        <p:cTn id="7" dur="1000"/>
                                        <p:tgtEl>
                                          <p:spTgt spid="6">
                                            <p:graphicEl>
                                              <a:dgm id="{832F777C-646E-9041-B211-765E4F3BCCCA}"/>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C250DC64-5058-F64C-B29B-147CA5A0F081}"/>
                                            </p:graphicEl>
                                          </p:spTgt>
                                        </p:tgtEl>
                                        <p:attrNameLst>
                                          <p:attrName>style.visibility</p:attrName>
                                        </p:attrNameLst>
                                      </p:cBhvr>
                                      <p:to>
                                        <p:strVal val="visible"/>
                                      </p:to>
                                    </p:set>
                                    <p:animEffect transition="in" filter="fade">
                                      <p:cBhvr>
                                        <p:cTn id="12" dur="1000"/>
                                        <p:tgtEl>
                                          <p:spTgt spid="6">
                                            <p:graphicEl>
                                              <a:dgm id="{C250DC64-5058-F64C-B29B-147CA5A0F081}"/>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graphicEl>
                                              <a:dgm id="{EA6E6A1F-43F6-4142-9A5C-3E13016D45A8}"/>
                                            </p:graphicEl>
                                          </p:spTgt>
                                        </p:tgtEl>
                                        <p:attrNameLst>
                                          <p:attrName>style.visibility</p:attrName>
                                        </p:attrNameLst>
                                      </p:cBhvr>
                                      <p:to>
                                        <p:strVal val="visible"/>
                                      </p:to>
                                    </p:set>
                                    <p:animEffect transition="in" filter="fade">
                                      <p:cBhvr>
                                        <p:cTn id="15" dur="1000"/>
                                        <p:tgtEl>
                                          <p:spTgt spid="6">
                                            <p:graphicEl>
                                              <a:dgm id="{EA6E6A1F-43F6-4142-9A5C-3E13016D45A8}"/>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graphicEl>
                                              <a:dgm id="{8187223A-D75D-E94C-AD1B-A88E78B4996E}"/>
                                            </p:graphicEl>
                                          </p:spTgt>
                                        </p:tgtEl>
                                        <p:attrNameLst>
                                          <p:attrName>style.visibility</p:attrName>
                                        </p:attrNameLst>
                                      </p:cBhvr>
                                      <p:to>
                                        <p:strVal val="visible"/>
                                      </p:to>
                                    </p:set>
                                    <p:animEffect transition="in" filter="fade">
                                      <p:cBhvr>
                                        <p:cTn id="20" dur="1000"/>
                                        <p:tgtEl>
                                          <p:spTgt spid="6">
                                            <p:graphicEl>
                                              <a:dgm id="{8187223A-D75D-E94C-AD1B-A88E78B4996E}"/>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6">
                                            <p:graphicEl>
                                              <a:dgm id="{2D216928-FAF6-F448-9726-8EB9CF254466}"/>
                                            </p:graphicEl>
                                          </p:spTgt>
                                        </p:tgtEl>
                                        <p:attrNameLst>
                                          <p:attrName>style.visibility</p:attrName>
                                        </p:attrNameLst>
                                      </p:cBhvr>
                                      <p:to>
                                        <p:strVal val="visible"/>
                                      </p:to>
                                    </p:set>
                                    <p:animEffect transition="in" filter="fade">
                                      <p:cBhvr>
                                        <p:cTn id="23" dur="1000"/>
                                        <p:tgtEl>
                                          <p:spTgt spid="6">
                                            <p:graphicEl>
                                              <a:dgm id="{2D216928-FAF6-F448-9726-8EB9CF254466}"/>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
                                            <p:graphicEl>
                                              <a:dgm id="{FF0C19BF-C240-F547-9B46-0FA1BB58CE1E}"/>
                                            </p:graphicEl>
                                          </p:spTgt>
                                        </p:tgtEl>
                                        <p:attrNameLst>
                                          <p:attrName>style.visibility</p:attrName>
                                        </p:attrNameLst>
                                      </p:cBhvr>
                                      <p:to>
                                        <p:strVal val="visible"/>
                                      </p:to>
                                    </p:set>
                                    <p:animEffect transition="in" filter="fade">
                                      <p:cBhvr>
                                        <p:cTn id="28" dur="1000"/>
                                        <p:tgtEl>
                                          <p:spTgt spid="6">
                                            <p:graphicEl>
                                              <a:dgm id="{FF0C19BF-C240-F547-9B46-0FA1BB58CE1E}"/>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
                                            <p:graphicEl>
                                              <a:dgm id="{BB5B717F-19A5-0942-BB93-A3D4C0CFB96B}"/>
                                            </p:graphicEl>
                                          </p:spTgt>
                                        </p:tgtEl>
                                        <p:attrNameLst>
                                          <p:attrName>style.visibility</p:attrName>
                                        </p:attrNameLst>
                                      </p:cBhvr>
                                      <p:to>
                                        <p:strVal val="visible"/>
                                      </p:to>
                                    </p:set>
                                    <p:animEffect transition="in" filter="fade">
                                      <p:cBhvr>
                                        <p:cTn id="31" dur="1000"/>
                                        <p:tgtEl>
                                          <p:spTgt spid="6">
                                            <p:graphicEl>
                                              <a:dgm id="{BB5B717F-19A5-0942-BB93-A3D4C0CFB96B}"/>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6">
                                            <p:graphicEl>
                                              <a:dgm id="{D07A5D70-F5A3-AC42-951A-12192B50A5DD}"/>
                                            </p:graphicEl>
                                          </p:spTgt>
                                        </p:tgtEl>
                                        <p:attrNameLst>
                                          <p:attrName>style.visibility</p:attrName>
                                        </p:attrNameLst>
                                      </p:cBhvr>
                                      <p:to>
                                        <p:strVal val="visible"/>
                                      </p:to>
                                    </p:set>
                                    <p:animEffect transition="in" filter="fade">
                                      <p:cBhvr>
                                        <p:cTn id="36" dur="1000"/>
                                        <p:tgtEl>
                                          <p:spTgt spid="6">
                                            <p:graphicEl>
                                              <a:dgm id="{D07A5D70-F5A3-AC42-951A-12192B50A5DD}"/>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6">
                                            <p:graphicEl>
                                              <a:dgm id="{F2F5255C-E12E-7A46-B220-FC1E62831EDF}"/>
                                            </p:graphicEl>
                                          </p:spTgt>
                                        </p:tgtEl>
                                        <p:attrNameLst>
                                          <p:attrName>style.visibility</p:attrName>
                                        </p:attrNameLst>
                                      </p:cBhvr>
                                      <p:to>
                                        <p:strVal val="visible"/>
                                      </p:to>
                                    </p:set>
                                    <p:animEffect transition="in" filter="fade">
                                      <p:cBhvr>
                                        <p:cTn id="39" dur="1000"/>
                                        <p:tgtEl>
                                          <p:spTgt spid="6">
                                            <p:graphicEl>
                                              <a:dgm id="{F2F5255C-E12E-7A46-B220-FC1E62831ED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lvlOne"/>
        </p:bldSub>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a:t>What is competence?</a:t>
            </a:r>
          </a:p>
          <a:p>
            <a:r>
              <a:rPr lang="en-US"/>
              <a:t>Management by competencies</a:t>
            </a:r>
          </a:p>
          <a:p>
            <a:r>
              <a:rPr lang="en-US"/>
              <a:t>Company culture</a:t>
            </a:r>
          </a:p>
          <a:p>
            <a:r>
              <a:rPr lang="en-US"/>
              <a:t>Vital signs</a:t>
            </a:r>
            <a:endParaRPr lang="en-US" dirty="0"/>
          </a:p>
        </p:txBody>
      </p:sp>
      <p:sp>
        <p:nvSpPr>
          <p:cNvPr id="3" name="Nadpis 2"/>
          <p:cNvSpPr>
            <a:spLocks noGrp="1"/>
          </p:cNvSpPr>
          <p:nvPr>
            <p:ph type="title"/>
          </p:nvPr>
        </p:nvSpPr>
        <p:spPr/>
        <p:txBody>
          <a:bodyPr/>
          <a:lstStyle/>
          <a:p>
            <a:r>
              <a:rPr lang="en-US"/>
              <a:t>Conclusion</a:t>
            </a:r>
            <a:endParaRPr lang="en-US" dirty="0"/>
          </a:p>
        </p:txBody>
      </p:sp>
    </p:spTree>
    <p:extLst>
      <p:ext uri="{BB962C8B-B14F-4D97-AF65-F5344CB8AC3E}">
        <p14:creationId xmlns:p14="http://schemas.microsoft.com/office/powerpoint/2010/main" val="231571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idx="1"/>
            <p:extLst>
              <p:ext uri="{D42A27DB-BD31-4B8C-83A1-F6EECF244321}">
                <p14:modId xmlns:p14="http://schemas.microsoft.com/office/powerpoint/2010/main" val="416700219"/>
              </p:ext>
            </p:extLst>
          </p:nvPr>
        </p:nvGraphicFramePr>
        <p:xfrm>
          <a:off x="1981200" y="1481329"/>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Slide Number Placeholder 7"/>
          <p:cNvSpPr>
            <a:spLocks noGrp="1"/>
          </p:cNvSpPr>
          <p:nvPr>
            <p:ph type="sldNum" sz="quarter" idx="12"/>
          </p:nvPr>
        </p:nvSpPr>
        <p:spPr/>
        <p:txBody>
          <a:bodyPr/>
          <a:lstStyle/>
          <a:p>
            <a:fld id="{B1CC9FD7-4EEE-804D-9BB9-2FE363F47D91}" type="slidenum">
              <a:rPr lang="en-US" smtClean="0"/>
              <a:pPr/>
              <a:t>3</a:t>
            </a:fld>
            <a:endParaRPr lang="en-US" dirty="0"/>
          </a:p>
        </p:txBody>
      </p:sp>
      <p:sp>
        <p:nvSpPr>
          <p:cNvPr id="4" name="Title 3"/>
          <p:cNvSpPr>
            <a:spLocks noGrp="1"/>
          </p:cNvSpPr>
          <p:nvPr>
            <p:ph type="title"/>
          </p:nvPr>
        </p:nvSpPr>
        <p:spPr/>
        <p:txBody>
          <a:bodyPr/>
          <a:lstStyle/>
          <a:p>
            <a:r>
              <a:rPr lang="en-US"/>
              <a:t>Management</a:t>
            </a:r>
            <a:endParaRPr lang="en-US" dirty="0"/>
          </a:p>
        </p:txBody>
      </p:sp>
      <p:pic>
        <p:nvPicPr>
          <p:cNvPr id="5" name="Picture 4" descr="pinguin_manager_01.png"/>
          <p:cNvPicPr>
            <a:picLocks noChangeAspect="1"/>
          </p:cNvPicPr>
          <p:nvPr/>
        </p:nvPicPr>
        <p:blipFill>
          <a:blip r:embed="rId8"/>
          <a:stretch>
            <a:fillRect/>
          </a:stretch>
        </p:blipFill>
        <p:spPr>
          <a:xfrm>
            <a:off x="9074574" y="285190"/>
            <a:ext cx="1264399" cy="1303912"/>
          </a:xfrm>
          <a:prstGeom prst="rect">
            <a:avLst/>
          </a:prstGeom>
        </p:spPr>
      </p:pic>
      <p:sp>
        <p:nvSpPr>
          <p:cNvPr id="6" name="TextBox 5"/>
          <p:cNvSpPr txBox="1"/>
          <p:nvPr/>
        </p:nvSpPr>
        <p:spPr>
          <a:xfrm>
            <a:off x="1524001" y="6488668"/>
            <a:ext cx="2138739"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a:t>MbC Introduction</a:t>
            </a:r>
            <a:endParaRPr lang="en-US" dirty="0"/>
          </a:p>
        </p:txBody>
      </p:sp>
      <p:sp>
        <p:nvSpPr>
          <p:cNvPr id="11" name="Rounded Rectangle 10"/>
          <p:cNvSpPr/>
          <p:nvPr/>
        </p:nvSpPr>
        <p:spPr>
          <a:xfrm>
            <a:off x="3138393" y="3534594"/>
            <a:ext cx="675823" cy="44273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is</a:t>
            </a:r>
          </a:p>
        </p:txBody>
      </p:sp>
    </p:spTree>
    <p:extLst>
      <p:ext uri="{BB962C8B-B14F-4D97-AF65-F5344CB8AC3E}">
        <p14:creationId xmlns:p14="http://schemas.microsoft.com/office/powerpoint/2010/main" val="336788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graphicEl>
                                              <a:dgm id="{256C6401-537B-3B43-9EB4-C3B5F75143E1}"/>
                                            </p:graphicEl>
                                          </p:spTgt>
                                        </p:tgtEl>
                                        <p:attrNameLst>
                                          <p:attrName>style.visibility</p:attrName>
                                        </p:attrNameLst>
                                      </p:cBhvr>
                                      <p:to>
                                        <p:strVal val="visible"/>
                                      </p:to>
                                    </p:set>
                                    <p:animEffect transition="in" filter="fade">
                                      <p:cBhvr>
                                        <p:cTn id="7" dur="1000"/>
                                        <p:tgtEl>
                                          <p:spTgt spid="10">
                                            <p:graphicEl>
                                              <a:dgm id="{256C6401-537B-3B43-9EB4-C3B5F75143E1}"/>
                                            </p:graphic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10">
                                            <p:graphicEl>
                                              <a:dgm id="{644F0160-BE8C-884C-8FF4-70E4C8C660B9}"/>
                                            </p:graphicEl>
                                          </p:spTgt>
                                        </p:tgtEl>
                                        <p:attrNameLst>
                                          <p:attrName>style.visibility</p:attrName>
                                        </p:attrNameLst>
                                      </p:cBhvr>
                                      <p:to>
                                        <p:strVal val="visible"/>
                                      </p:to>
                                    </p:set>
                                    <p:animEffect transition="in" filter="fade">
                                      <p:cBhvr>
                                        <p:cTn id="11" dur="1000"/>
                                        <p:tgtEl>
                                          <p:spTgt spid="10">
                                            <p:graphicEl>
                                              <a:dgm id="{644F0160-BE8C-884C-8FF4-70E4C8C660B9}"/>
                                            </p:graphic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1000"/>
                                        <p:tgtEl>
                                          <p:spTgt spid="11"/>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0">
                                            <p:graphicEl>
                                              <a:dgm id="{E7ECF046-DC01-7244-B198-3B8503337C99}"/>
                                            </p:graphicEl>
                                          </p:spTgt>
                                        </p:tgtEl>
                                        <p:attrNameLst>
                                          <p:attrName>style.visibility</p:attrName>
                                        </p:attrNameLst>
                                      </p:cBhvr>
                                      <p:to>
                                        <p:strVal val="visible"/>
                                      </p:to>
                                    </p:set>
                                    <p:animEffect transition="in" filter="fade">
                                      <p:cBhvr>
                                        <p:cTn id="20" dur="1000"/>
                                        <p:tgtEl>
                                          <p:spTgt spid="10">
                                            <p:graphicEl>
                                              <a:dgm id="{E7ECF046-DC01-7244-B198-3B8503337C99}"/>
                                            </p:graphicEl>
                                          </p:spTgt>
                                        </p:tgtEl>
                                      </p:cBhvr>
                                    </p:animEffect>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10">
                                            <p:graphicEl>
                                              <a:dgm id="{ECD5CA78-CBB7-1746-ACAB-1AEFDB948EB1}"/>
                                            </p:graphicEl>
                                          </p:spTgt>
                                        </p:tgtEl>
                                        <p:attrNameLst>
                                          <p:attrName>style.visibility</p:attrName>
                                        </p:attrNameLst>
                                      </p:cBhvr>
                                      <p:to>
                                        <p:strVal val="visible"/>
                                      </p:to>
                                    </p:set>
                                    <p:animEffect transition="in" filter="fade">
                                      <p:cBhvr>
                                        <p:cTn id="24" dur="1000"/>
                                        <p:tgtEl>
                                          <p:spTgt spid="10">
                                            <p:graphicEl>
                                              <a:dgm id="{ECD5CA78-CBB7-1746-ACAB-1AEFDB948EB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Sub>
          <a:bldDgm bld="one"/>
        </p:bldSub>
      </p:bldGraphic>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876051196"/>
              </p:ext>
            </p:extLst>
          </p:nvPr>
        </p:nvGraphicFramePr>
        <p:xfrm>
          <a:off x="1981200" y="1481329"/>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Slide Number Placeholder 7"/>
          <p:cNvSpPr>
            <a:spLocks noGrp="1"/>
          </p:cNvSpPr>
          <p:nvPr>
            <p:ph type="sldNum" sz="quarter" idx="12"/>
          </p:nvPr>
        </p:nvSpPr>
        <p:spPr/>
        <p:txBody>
          <a:bodyPr/>
          <a:lstStyle/>
          <a:p>
            <a:fld id="{B1CC9FD7-4EEE-804D-9BB9-2FE363F47D91}" type="slidenum">
              <a:rPr lang="en-US" smtClean="0"/>
              <a:pPr/>
              <a:t>4</a:t>
            </a:fld>
            <a:endParaRPr lang="en-US" dirty="0"/>
          </a:p>
        </p:txBody>
      </p:sp>
      <p:sp>
        <p:nvSpPr>
          <p:cNvPr id="4" name="Title 3"/>
          <p:cNvSpPr>
            <a:spLocks noGrp="1"/>
          </p:cNvSpPr>
          <p:nvPr>
            <p:ph type="title"/>
          </p:nvPr>
        </p:nvSpPr>
        <p:spPr/>
        <p:txBody>
          <a:bodyPr/>
          <a:lstStyle/>
          <a:p>
            <a:r>
              <a:rPr lang="en-US"/>
              <a:t>MbC Motivation</a:t>
            </a:r>
            <a:endParaRPr lang="en-US" dirty="0"/>
          </a:p>
        </p:txBody>
      </p:sp>
      <p:sp>
        <p:nvSpPr>
          <p:cNvPr id="5" name="TextBox 4"/>
          <p:cNvSpPr txBox="1"/>
          <p:nvPr/>
        </p:nvSpPr>
        <p:spPr>
          <a:xfrm>
            <a:off x="1524001" y="6488668"/>
            <a:ext cx="2138739" cy="369332"/>
          </a:xfrm>
          <a:prstGeom prst="rect">
            <a:avLst/>
          </a:prstGeom>
          <a:noFill/>
        </p:spPr>
        <p:txBody>
          <a:bodyPr wrap="none" rtlCol="0">
            <a:spAutoFit/>
          </a:bodyPr>
          <a:lstStyle/>
          <a:p>
            <a:r>
              <a:rPr lang="en-US"/>
              <a:t>MbC Introduction</a:t>
            </a:r>
            <a:endParaRPr lang="en-US" dirty="0"/>
          </a:p>
        </p:txBody>
      </p:sp>
      <p:pic>
        <p:nvPicPr>
          <p:cNvPr id="6" name="Picture 5" descr="carrot.jpeg"/>
          <p:cNvPicPr>
            <a:picLocks noChangeAspect="1"/>
          </p:cNvPicPr>
          <p:nvPr/>
        </p:nvPicPr>
        <p:blipFill>
          <a:blip r:embed="rId8"/>
          <a:stretch>
            <a:fillRect/>
          </a:stretch>
        </p:blipFill>
        <p:spPr>
          <a:xfrm>
            <a:off x="9361146" y="274639"/>
            <a:ext cx="849655" cy="1206690"/>
          </a:xfrm>
          <a:prstGeom prst="rect">
            <a:avLst/>
          </a:prstGeom>
        </p:spPr>
      </p:pic>
    </p:spTree>
    <p:extLst>
      <p:ext uri="{BB962C8B-B14F-4D97-AF65-F5344CB8AC3E}">
        <p14:creationId xmlns:p14="http://schemas.microsoft.com/office/powerpoint/2010/main" val="31973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21CFC94D-E471-8F43-B844-BBCB4C3E4B47}"/>
                                            </p:graphicEl>
                                          </p:spTgt>
                                        </p:tgtEl>
                                        <p:attrNameLst>
                                          <p:attrName>style.visibility</p:attrName>
                                        </p:attrNameLst>
                                      </p:cBhvr>
                                      <p:to>
                                        <p:strVal val="visible"/>
                                      </p:to>
                                    </p:set>
                                    <p:animEffect transition="in" filter="fade">
                                      <p:cBhvr>
                                        <p:cTn id="7" dur="1000"/>
                                        <p:tgtEl>
                                          <p:spTgt spid="7">
                                            <p:graphicEl>
                                              <a:dgm id="{21CFC94D-E471-8F43-B844-BBCB4C3E4B47}"/>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DC40D14B-EE30-FF4C-A18F-79ABB5E99931}"/>
                                            </p:graphicEl>
                                          </p:spTgt>
                                        </p:tgtEl>
                                        <p:attrNameLst>
                                          <p:attrName>style.visibility</p:attrName>
                                        </p:attrNameLst>
                                      </p:cBhvr>
                                      <p:to>
                                        <p:strVal val="visible"/>
                                      </p:to>
                                    </p:set>
                                    <p:animEffect transition="in" filter="fade">
                                      <p:cBhvr>
                                        <p:cTn id="12" dur="1000"/>
                                        <p:tgtEl>
                                          <p:spTgt spid="7">
                                            <p:graphicEl>
                                              <a:dgm id="{DC40D14B-EE30-FF4C-A18F-79ABB5E99931}"/>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B14A4719-5BCE-5E46-B6F7-7953B49BBC35}"/>
                                            </p:graphicEl>
                                          </p:spTgt>
                                        </p:tgtEl>
                                        <p:attrNameLst>
                                          <p:attrName>style.visibility</p:attrName>
                                        </p:attrNameLst>
                                      </p:cBhvr>
                                      <p:to>
                                        <p:strVal val="visible"/>
                                      </p:to>
                                    </p:set>
                                    <p:animEffect transition="in" filter="fade">
                                      <p:cBhvr>
                                        <p:cTn id="17" dur="1000"/>
                                        <p:tgtEl>
                                          <p:spTgt spid="7">
                                            <p:graphicEl>
                                              <a:dgm id="{B14A4719-5BCE-5E46-B6F7-7953B49BBC35}"/>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938A8CB7-D190-6543-A834-33342A0659F7}"/>
                                            </p:graphicEl>
                                          </p:spTgt>
                                        </p:tgtEl>
                                        <p:attrNameLst>
                                          <p:attrName>style.visibility</p:attrName>
                                        </p:attrNameLst>
                                      </p:cBhvr>
                                      <p:to>
                                        <p:strVal val="visible"/>
                                      </p:to>
                                    </p:set>
                                    <p:animEffect transition="in" filter="fade">
                                      <p:cBhvr>
                                        <p:cTn id="22" dur="1000"/>
                                        <p:tgtEl>
                                          <p:spTgt spid="7">
                                            <p:graphicEl>
                                              <a:dgm id="{938A8CB7-D190-6543-A834-33342A0659F7}"/>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graphicEl>
                                              <a:dgm id="{16A252D0-4769-3D46-AB89-19094141A4CE}"/>
                                            </p:graphicEl>
                                          </p:spTgt>
                                        </p:tgtEl>
                                        <p:attrNameLst>
                                          <p:attrName>style.visibility</p:attrName>
                                        </p:attrNameLst>
                                      </p:cBhvr>
                                      <p:to>
                                        <p:strVal val="visible"/>
                                      </p:to>
                                    </p:set>
                                    <p:animEffect transition="in" filter="fade">
                                      <p:cBhvr>
                                        <p:cTn id="27" dur="1000"/>
                                        <p:tgtEl>
                                          <p:spTgt spid="7">
                                            <p:graphicEl>
                                              <a:dgm id="{16A252D0-4769-3D46-AB89-19094141A4C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178909901"/>
              </p:ext>
            </p:extLst>
          </p:nvPr>
        </p:nvGraphicFramePr>
        <p:xfrm>
          <a:off x="1981200" y="1481329"/>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Slide Number Placeholder 7"/>
          <p:cNvSpPr>
            <a:spLocks noGrp="1"/>
          </p:cNvSpPr>
          <p:nvPr>
            <p:ph type="sldNum" sz="quarter" idx="12"/>
          </p:nvPr>
        </p:nvSpPr>
        <p:spPr/>
        <p:txBody>
          <a:bodyPr/>
          <a:lstStyle/>
          <a:p>
            <a:fld id="{B1CC9FD7-4EEE-804D-9BB9-2FE363F47D91}" type="slidenum">
              <a:rPr lang="en-US" smtClean="0"/>
              <a:pPr/>
              <a:t>5</a:t>
            </a:fld>
            <a:endParaRPr lang="en-US" dirty="0"/>
          </a:p>
        </p:txBody>
      </p:sp>
      <p:sp>
        <p:nvSpPr>
          <p:cNvPr id="4" name="Title 3"/>
          <p:cNvSpPr>
            <a:spLocks noGrp="1"/>
          </p:cNvSpPr>
          <p:nvPr>
            <p:ph type="title"/>
          </p:nvPr>
        </p:nvSpPr>
        <p:spPr/>
        <p:txBody>
          <a:bodyPr>
            <a:normAutofit/>
          </a:bodyPr>
          <a:lstStyle/>
          <a:p>
            <a:r>
              <a:rPr lang="en-US"/>
              <a:t>MbC Presumptions and Principles</a:t>
            </a:r>
            <a:endParaRPr lang="en-US" dirty="0"/>
          </a:p>
        </p:txBody>
      </p:sp>
      <p:sp>
        <p:nvSpPr>
          <p:cNvPr id="6" name="TextBox 5"/>
          <p:cNvSpPr txBox="1"/>
          <p:nvPr/>
        </p:nvSpPr>
        <p:spPr>
          <a:xfrm>
            <a:off x="1524001" y="6488668"/>
            <a:ext cx="2138739" cy="369332"/>
          </a:xfrm>
          <a:prstGeom prst="rect">
            <a:avLst/>
          </a:prstGeom>
          <a:noFill/>
        </p:spPr>
        <p:txBody>
          <a:bodyPr wrap="none" rtlCol="0">
            <a:spAutoFit/>
          </a:bodyPr>
          <a:lstStyle/>
          <a:p>
            <a:r>
              <a:rPr lang="en-US"/>
              <a:t>MbC Introduction</a:t>
            </a:r>
            <a:endParaRPr lang="en-US" dirty="0"/>
          </a:p>
        </p:txBody>
      </p:sp>
    </p:spTree>
    <p:extLst>
      <p:ext uri="{BB962C8B-B14F-4D97-AF65-F5344CB8AC3E}">
        <p14:creationId xmlns:p14="http://schemas.microsoft.com/office/powerpoint/2010/main" val="2944736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90C46F65-94E1-EA4A-B6DD-56FCF077C2B8}"/>
                                            </p:graphicEl>
                                          </p:spTgt>
                                        </p:tgtEl>
                                        <p:attrNameLst>
                                          <p:attrName>style.visibility</p:attrName>
                                        </p:attrNameLst>
                                      </p:cBhvr>
                                      <p:to>
                                        <p:strVal val="visible"/>
                                      </p:to>
                                    </p:set>
                                    <p:animEffect transition="in" filter="fade">
                                      <p:cBhvr>
                                        <p:cTn id="7" dur="1000"/>
                                        <p:tgtEl>
                                          <p:spTgt spid="7">
                                            <p:graphicEl>
                                              <a:dgm id="{90C46F65-94E1-EA4A-B6DD-56FCF077C2B8}"/>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D425E479-A1A0-6542-9373-5C5F02E7A817}"/>
                                            </p:graphicEl>
                                          </p:spTgt>
                                        </p:tgtEl>
                                        <p:attrNameLst>
                                          <p:attrName>style.visibility</p:attrName>
                                        </p:attrNameLst>
                                      </p:cBhvr>
                                      <p:to>
                                        <p:strVal val="visible"/>
                                      </p:to>
                                    </p:set>
                                    <p:animEffect transition="in" filter="fade">
                                      <p:cBhvr>
                                        <p:cTn id="12" dur="1000"/>
                                        <p:tgtEl>
                                          <p:spTgt spid="7">
                                            <p:graphicEl>
                                              <a:dgm id="{D425E479-A1A0-6542-9373-5C5F02E7A817}"/>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60043A3B-9784-604A-A66F-AA4FAF8FA924}"/>
                                            </p:graphicEl>
                                          </p:spTgt>
                                        </p:tgtEl>
                                        <p:attrNameLst>
                                          <p:attrName>style.visibility</p:attrName>
                                        </p:attrNameLst>
                                      </p:cBhvr>
                                      <p:to>
                                        <p:strVal val="visible"/>
                                      </p:to>
                                    </p:set>
                                    <p:animEffect transition="in" filter="fade">
                                      <p:cBhvr>
                                        <p:cTn id="17" dur="1000"/>
                                        <p:tgtEl>
                                          <p:spTgt spid="7">
                                            <p:graphicEl>
                                              <a:dgm id="{60043A3B-9784-604A-A66F-AA4FAF8FA924}"/>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74C2030D-0D1F-134E-BAC1-328D7C5E2FEF}"/>
                                            </p:graphicEl>
                                          </p:spTgt>
                                        </p:tgtEl>
                                        <p:attrNameLst>
                                          <p:attrName>style.visibility</p:attrName>
                                        </p:attrNameLst>
                                      </p:cBhvr>
                                      <p:to>
                                        <p:strVal val="visible"/>
                                      </p:to>
                                    </p:set>
                                    <p:animEffect transition="in" filter="fade">
                                      <p:cBhvr>
                                        <p:cTn id="22" dur="1000"/>
                                        <p:tgtEl>
                                          <p:spTgt spid="7">
                                            <p:graphicEl>
                                              <a:dgm id="{74C2030D-0D1F-134E-BAC1-328D7C5E2FEF}"/>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graphicEl>
                                              <a:dgm id="{B14E7DF9-174F-1B4F-8F83-66DD89CAF137}"/>
                                            </p:graphicEl>
                                          </p:spTgt>
                                        </p:tgtEl>
                                        <p:attrNameLst>
                                          <p:attrName>style.visibility</p:attrName>
                                        </p:attrNameLst>
                                      </p:cBhvr>
                                      <p:to>
                                        <p:strVal val="visible"/>
                                      </p:to>
                                    </p:set>
                                    <p:animEffect transition="in" filter="fade">
                                      <p:cBhvr>
                                        <p:cTn id="27" dur="1000"/>
                                        <p:tgtEl>
                                          <p:spTgt spid="7">
                                            <p:graphicEl>
                                              <a:dgm id="{B14E7DF9-174F-1B4F-8F83-66DD89CAF13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480092042"/>
              </p:ext>
            </p:extLst>
          </p:nvPr>
        </p:nvGraphicFramePr>
        <p:xfrm>
          <a:off x="1981200" y="1481329"/>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lide Number Placeholder 6"/>
          <p:cNvSpPr>
            <a:spLocks noGrp="1"/>
          </p:cNvSpPr>
          <p:nvPr>
            <p:ph type="sldNum" sz="quarter" idx="12"/>
          </p:nvPr>
        </p:nvSpPr>
        <p:spPr/>
        <p:txBody>
          <a:bodyPr/>
          <a:lstStyle/>
          <a:p>
            <a:fld id="{B1CC9FD7-4EEE-804D-9BB9-2FE363F47D91}" type="slidenum">
              <a:rPr lang="en-US" smtClean="0"/>
              <a:pPr/>
              <a:t>6</a:t>
            </a:fld>
            <a:endParaRPr lang="en-US" dirty="0"/>
          </a:p>
        </p:txBody>
      </p:sp>
      <p:sp>
        <p:nvSpPr>
          <p:cNvPr id="4" name="Title 3"/>
          <p:cNvSpPr>
            <a:spLocks noGrp="1"/>
          </p:cNvSpPr>
          <p:nvPr>
            <p:ph type="title"/>
          </p:nvPr>
        </p:nvSpPr>
        <p:spPr/>
        <p:txBody>
          <a:bodyPr/>
          <a:lstStyle/>
          <a:p>
            <a:r>
              <a:rPr lang="en-US"/>
              <a:t>MbC Essence</a:t>
            </a:r>
            <a:endParaRPr lang="en-US" dirty="0"/>
          </a:p>
        </p:txBody>
      </p:sp>
      <p:pic>
        <p:nvPicPr>
          <p:cNvPr id="6" name="Picture 5" descr="essence_of_self.jpg"/>
          <p:cNvPicPr>
            <a:picLocks noChangeAspect="1"/>
          </p:cNvPicPr>
          <p:nvPr/>
        </p:nvPicPr>
        <p:blipFill>
          <a:blip r:embed="rId8"/>
          <a:stretch>
            <a:fillRect/>
          </a:stretch>
        </p:blipFill>
        <p:spPr>
          <a:xfrm>
            <a:off x="9052783" y="274639"/>
            <a:ext cx="1158017" cy="1143000"/>
          </a:xfrm>
          <a:prstGeom prst="rect">
            <a:avLst/>
          </a:prstGeom>
        </p:spPr>
      </p:pic>
    </p:spTree>
    <p:extLst>
      <p:ext uri="{BB962C8B-B14F-4D97-AF65-F5344CB8AC3E}">
        <p14:creationId xmlns:p14="http://schemas.microsoft.com/office/powerpoint/2010/main" val="467643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EB23CB88-C29D-D849-BCAA-C7E9E2C53426}"/>
                                            </p:graphicEl>
                                          </p:spTgt>
                                        </p:tgtEl>
                                        <p:attrNameLst>
                                          <p:attrName>style.visibility</p:attrName>
                                        </p:attrNameLst>
                                      </p:cBhvr>
                                      <p:to>
                                        <p:strVal val="visible"/>
                                      </p:to>
                                    </p:set>
                                    <p:animEffect transition="in" filter="fade">
                                      <p:cBhvr>
                                        <p:cTn id="7" dur="1000"/>
                                        <p:tgtEl>
                                          <p:spTgt spid="5">
                                            <p:graphicEl>
                                              <a:dgm id="{EB23CB88-C29D-D849-BCAA-C7E9E2C53426}"/>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9200376C-49AD-4741-BC5B-58A4D684DC17}"/>
                                            </p:graphicEl>
                                          </p:spTgt>
                                        </p:tgtEl>
                                        <p:attrNameLst>
                                          <p:attrName>style.visibility</p:attrName>
                                        </p:attrNameLst>
                                      </p:cBhvr>
                                      <p:to>
                                        <p:strVal val="visible"/>
                                      </p:to>
                                    </p:set>
                                    <p:animEffect transition="in" filter="fade">
                                      <p:cBhvr>
                                        <p:cTn id="12" dur="1000"/>
                                        <p:tgtEl>
                                          <p:spTgt spid="5">
                                            <p:graphicEl>
                                              <a:dgm id="{9200376C-49AD-4741-BC5B-58A4D684DC17}"/>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graphicEl>
                                              <a:dgm id="{0F345BD5-8634-9C40-83D2-596607ABA17B}"/>
                                            </p:graphicEl>
                                          </p:spTgt>
                                        </p:tgtEl>
                                        <p:attrNameLst>
                                          <p:attrName>style.visibility</p:attrName>
                                        </p:attrNameLst>
                                      </p:cBhvr>
                                      <p:to>
                                        <p:strVal val="visible"/>
                                      </p:to>
                                    </p:set>
                                    <p:animEffect transition="in" filter="fade">
                                      <p:cBhvr>
                                        <p:cTn id="17" dur="1000"/>
                                        <p:tgtEl>
                                          <p:spTgt spid="5">
                                            <p:graphicEl>
                                              <a:dgm id="{0F345BD5-8634-9C40-83D2-596607ABA17B}"/>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graphicEl>
                                              <a:dgm id="{531B8FC6-5229-2A40-8022-4AE9C9EF341F}"/>
                                            </p:graphicEl>
                                          </p:spTgt>
                                        </p:tgtEl>
                                        <p:attrNameLst>
                                          <p:attrName>style.visibility</p:attrName>
                                        </p:attrNameLst>
                                      </p:cBhvr>
                                      <p:to>
                                        <p:strVal val="visible"/>
                                      </p:to>
                                    </p:set>
                                    <p:animEffect transition="in" filter="fade">
                                      <p:cBhvr>
                                        <p:cTn id="22" dur="1000"/>
                                        <p:tgtEl>
                                          <p:spTgt spid="5">
                                            <p:graphicEl>
                                              <a:dgm id="{531B8FC6-5229-2A40-8022-4AE9C9EF341F}"/>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graphicEl>
                                              <a:dgm id="{1764DB09-0191-B447-9A08-7049B4AAC62D}"/>
                                            </p:graphicEl>
                                          </p:spTgt>
                                        </p:tgtEl>
                                        <p:attrNameLst>
                                          <p:attrName>style.visibility</p:attrName>
                                        </p:attrNameLst>
                                      </p:cBhvr>
                                      <p:to>
                                        <p:strVal val="visible"/>
                                      </p:to>
                                    </p:set>
                                    <p:animEffect transition="in" filter="fade">
                                      <p:cBhvr>
                                        <p:cTn id="27" dur="1000"/>
                                        <p:tgtEl>
                                          <p:spTgt spid="5">
                                            <p:graphicEl>
                                              <a:dgm id="{1764DB09-0191-B447-9A08-7049B4AAC62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525749866"/>
              </p:ext>
            </p:extLst>
          </p:nvPr>
        </p:nvGraphicFramePr>
        <p:xfrm>
          <a:off x="1981200" y="1481329"/>
          <a:ext cx="8723312"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Slide Number Placeholder 7"/>
          <p:cNvSpPr>
            <a:spLocks noGrp="1"/>
          </p:cNvSpPr>
          <p:nvPr>
            <p:ph type="sldNum" sz="quarter" idx="12"/>
          </p:nvPr>
        </p:nvSpPr>
        <p:spPr/>
        <p:txBody>
          <a:bodyPr/>
          <a:lstStyle/>
          <a:p>
            <a:fld id="{B1CC9FD7-4EEE-804D-9BB9-2FE363F47D91}" type="slidenum">
              <a:rPr lang="en-US" smtClean="0"/>
              <a:pPr/>
              <a:t>7</a:t>
            </a:fld>
            <a:endParaRPr lang="en-US" dirty="0"/>
          </a:p>
        </p:txBody>
      </p:sp>
      <p:sp>
        <p:nvSpPr>
          <p:cNvPr id="4" name="Title 3"/>
          <p:cNvSpPr>
            <a:spLocks noGrp="1"/>
          </p:cNvSpPr>
          <p:nvPr>
            <p:ph type="title"/>
          </p:nvPr>
        </p:nvSpPr>
        <p:spPr/>
        <p:txBody>
          <a:bodyPr/>
          <a:lstStyle/>
          <a:p>
            <a:r>
              <a:rPr lang="en-US"/>
              <a:t>What is MbC?</a:t>
            </a:r>
            <a:endParaRPr lang="en-US" dirty="0"/>
          </a:p>
        </p:txBody>
      </p:sp>
      <p:sp>
        <p:nvSpPr>
          <p:cNvPr id="5" name="TextBox 4"/>
          <p:cNvSpPr txBox="1"/>
          <p:nvPr/>
        </p:nvSpPr>
        <p:spPr>
          <a:xfrm>
            <a:off x="1524001" y="6488668"/>
            <a:ext cx="2138739" cy="369332"/>
          </a:xfrm>
          <a:prstGeom prst="rect">
            <a:avLst/>
          </a:prstGeom>
          <a:noFill/>
        </p:spPr>
        <p:txBody>
          <a:bodyPr wrap="none" rtlCol="0">
            <a:spAutoFit/>
          </a:bodyPr>
          <a:lstStyle/>
          <a:p>
            <a:r>
              <a:rPr lang="en-US"/>
              <a:t>MbC Introduction</a:t>
            </a:r>
            <a:endParaRPr lang="en-US" dirty="0"/>
          </a:p>
        </p:txBody>
      </p:sp>
      <p:pic>
        <p:nvPicPr>
          <p:cNvPr id="7" name="Picture 6" descr="yy.png"/>
          <p:cNvPicPr>
            <a:picLocks noChangeAspect="1"/>
          </p:cNvPicPr>
          <p:nvPr/>
        </p:nvPicPr>
        <p:blipFill>
          <a:blip r:embed="rId8"/>
          <a:stretch>
            <a:fillRect/>
          </a:stretch>
        </p:blipFill>
        <p:spPr>
          <a:xfrm>
            <a:off x="9067801" y="274638"/>
            <a:ext cx="1143000" cy="1143000"/>
          </a:xfrm>
          <a:prstGeom prst="rect">
            <a:avLst/>
          </a:prstGeom>
        </p:spPr>
      </p:pic>
    </p:spTree>
    <p:extLst>
      <p:ext uri="{BB962C8B-B14F-4D97-AF65-F5344CB8AC3E}">
        <p14:creationId xmlns:p14="http://schemas.microsoft.com/office/powerpoint/2010/main" val="2826953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E69A69CF-CD75-B94A-A0E1-C80CA8D224D5}"/>
                                            </p:graphicEl>
                                          </p:spTgt>
                                        </p:tgtEl>
                                        <p:attrNameLst>
                                          <p:attrName>style.visibility</p:attrName>
                                        </p:attrNameLst>
                                      </p:cBhvr>
                                      <p:to>
                                        <p:strVal val="visible"/>
                                      </p:to>
                                    </p:set>
                                    <p:animEffect transition="in" filter="fade">
                                      <p:cBhvr>
                                        <p:cTn id="7" dur="1000"/>
                                        <p:tgtEl>
                                          <p:spTgt spid="6">
                                            <p:graphicEl>
                                              <a:dgm id="{E69A69CF-CD75-B94A-A0E1-C80CA8D224D5}"/>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06BD857B-3C0C-7347-85D8-78584F4031C7}"/>
                                            </p:graphicEl>
                                          </p:spTgt>
                                        </p:tgtEl>
                                        <p:attrNameLst>
                                          <p:attrName>style.visibility</p:attrName>
                                        </p:attrNameLst>
                                      </p:cBhvr>
                                      <p:to>
                                        <p:strVal val="visible"/>
                                      </p:to>
                                    </p:set>
                                    <p:animEffect transition="in" filter="fade">
                                      <p:cBhvr>
                                        <p:cTn id="12" dur="1000"/>
                                        <p:tgtEl>
                                          <p:spTgt spid="6">
                                            <p:graphicEl>
                                              <a:dgm id="{06BD857B-3C0C-7347-85D8-78584F4031C7}"/>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graphicEl>
                                              <a:dgm id="{95C4253C-1D01-BA4E-A053-827BEB713391}"/>
                                            </p:graphicEl>
                                          </p:spTgt>
                                        </p:tgtEl>
                                        <p:attrNameLst>
                                          <p:attrName>style.visibility</p:attrName>
                                        </p:attrNameLst>
                                      </p:cBhvr>
                                      <p:to>
                                        <p:strVal val="visible"/>
                                      </p:to>
                                    </p:set>
                                    <p:animEffect transition="in" filter="fade">
                                      <p:cBhvr>
                                        <p:cTn id="22" dur="1000"/>
                                        <p:tgtEl>
                                          <p:spTgt spid="6">
                                            <p:graphicEl>
                                              <a:dgm id="{95C4253C-1D01-BA4E-A053-827BEB713391}"/>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graphicEl>
                                              <a:dgm id="{68C7FE96-464D-764C-8919-761F1648E939}"/>
                                            </p:graphicEl>
                                          </p:spTgt>
                                        </p:tgtEl>
                                        <p:attrNameLst>
                                          <p:attrName>style.visibility</p:attrName>
                                        </p:attrNameLst>
                                      </p:cBhvr>
                                      <p:to>
                                        <p:strVal val="visible"/>
                                      </p:to>
                                    </p:set>
                                    <p:animEffect transition="in" filter="fade">
                                      <p:cBhvr>
                                        <p:cTn id="27" dur="1000"/>
                                        <p:tgtEl>
                                          <p:spTgt spid="6">
                                            <p:graphicEl>
                                              <a:dgm id="{68C7FE96-464D-764C-8919-761F1648E939}"/>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graphicEl>
                                              <a:dgm id="{EB3B7E20-4ACD-0242-BE1C-0AC14B6C186D}"/>
                                            </p:graphicEl>
                                          </p:spTgt>
                                        </p:tgtEl>
                                        <p:attrNameLst>
                                          <p:attrName>style.visibility</p:attrName>
                                        </p:attrNameLst>
                                      </p:cBhvr>
                                      <p:to>
                                        <p:strVal val="visible"/>
                                      </p:to>
                                    </p:set>
                                    <p:animEffect transition="in" filter="fade">
                                      <p:cBhvr>
                                        <p:cTn id="32" dur="1000"/>
                                        <p:tgtEl>
                                          <p:spTgt spid="6">
                                            <p:graphicEl>
                                              <a:dgm id="{EB3B7E20-4ACD-0242-BE1C-0AC14B6C186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1CC9FD7-4EEE-804D-9BB9-2FE363F47D91}" type="slidenum">
              <a:rPr lang="en-US" smtClean="0"/>
              <a:pPr/>
              <a:t>8</a:t>
            </a:fld>
            <a:endParaRPr lang="en-US" dirty="0"/>
          </a:p>
        </p:txBody>
      </p:sp>
      <p:sp>
        <p:nvSpPr>
          <p:cNvPr id="4" name="Title 3"/>
          <p:cNvSpPr>
            <a:spLocks noGrp="1"/>
          </p:cNvSpPr>
          <p:nvPr>
            <p:ph type="title"/>
          </p:nvPr>
        </p:nvSpPr>
        <p:spPr/>
        <p:txBody>
          <a:bodyPr>
            <a:normAutofit/>
          </a:bodyPr>
          <a:lstStyle/>
          <a:p>
            <a:r>
              <a:rPr lang="en-US"/>
              <a:t>Two elements of Vitality</a:t>
            </a:r>
            <a:endParaRPr lang="en-US" dirty="0"/>
          </a:p>
        </p:txBody>
      </p:sp>
      <p:pic>
        <p:nvPicPr>
          <p:cNvPr id="5" name="Picture 4" descr="req_pos_yy.png"/>
          <p:cNvPicPr>
            <a:picLocks noChangeAspect="1"/>
          </p:cNvPicPr>
          <p:nvPr/>
        </p:nvPicPr>
        <p:blipFill>
          <a:blip r:embed="rId3"/>
          <a:stretch>
            <a:fillRect/>
          </a:stretch>
        </p:blipFill>
        <p:spPr>
          <a:xfrm>
            <a:off x="3829589" y="1417639"/>
            <a:ext cx="4148967" cy="4148967"/>
          </a:xfrm>
          <a:prstGeom prst="rect">
            <a:avLst/>
          </a:prstGeom>
        </p:spPr>
      </p:pic>
      <p:sp>
        <p:nvSpPr>
          <p:cNvPr id="6" name="TextBox 5"/>
          <p:cNvSpPr txBox="1"/>
          <p:nvPr/>
        </p:nvSpPr>
        <p:spPr>
          <a:xfrm>
            <a:off x="3698631" y="5748029"/>
            <a:ext cx="4410883" cy="369332"/>
          </a:xfrm>
          <a:prstGeom prst="rect">
            <a:avLst/>
          </a:prstGeom>
          <a:noFill/>
        </p:spPr>
        <p:txBody>
          <a:bodyPr wrap="none" rtlCol="0">
            <a:spAutoFit/>
          </a:bodyPr>
          <a:lstStyle/>
          <a:p>
            <a:r>
              <a:rPr lang="en-US"/>
              <a:t>vitality = possibilities + requirements</a:t>
            </a:r>
            <a:endParaRPr lang="en-US" dirty="0"/>
          </a:p>
        </p:txBody>
      </p:sp>
      <p:sp>
        <p:nvSpPr>
          <p:cNvPr id="7" name="TextBox 6"/>
          <p:cNvSpPr txBox="1"/>
          <p:nvPr/>
        </p:nvSpPr>
        <p:spPr>
          <a:xfrm>
            <a:off x="5497551" y="6117362"/>
            <a:ext cx="813043" cy="200055"/>
          </a:xfrm>
          <a:prstGeom prst="rect">
            <a:avLst/>
          </a:prstGeom>
          <a:noFill/>
        </p:spPr>
        <p:txBody>
          <a:bodyPr wrap="none" rtlCol="0">
            <a:spAutoFit/>
          </a:bodyPr>
          <a:lstStyle/>
          <a:p>
            <a:r>
              <a:rPr lang="en-US" sz="700">
                <a:solidFill>
                  <a:schemeClr val="tx1">
                    <a:lumMod val="50000"/>
                    <a:lumOff val="50000"/>
                  </a:schemeClr>
                </a:solidFill>
              </a:rPr>
              <a:t>(C) J. Plamínek</a:t>
            </a:r>
            <a:endParaRPr lang="en-US" sz="700" dirty="0">
              <a:solidFill>
                <a:schemeClr val="tx1">
                  <a:lumMod val="50000"/>
                  <a:lumOff val="50000"/>
                </a:schemeClr>
              </a:solidFill>
            </a:endParaRPr>
          </a:p>
        </p:txBody>
      </p:sp>
      <p:sp>
        <p:nvSpPr>
          <p:cNvPr id="8" name="TextBox 7"/>
          <p:cNvSpPr txBox="1"/>
          <p:nvPr/>
        </p:nvSpPr>
        <p:spPr>
          <a:xfrm>
            <a:off x="1524001" y="6488668"/>
            <a:ext cx="2916183"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a:t>Vitality and Competence</a:t>
            </a:r>
            <a:endParaRPr lang="en-US" dirty="0"/>
          </a:p>
        </p:txBody>
      </p:sp>
    </p:spTree>
    <p:extLst>
      <p:ext uri="{BB962C8B-B14F-4D97-AF65-F5344CB8AC3E}">
        <p14:creationId xmlns:p14="http://schemas.microsoft.com/office/powerpoint/2010/main" val="1091499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3961848553"/>
              </p:ext>
            </p:extLst>
          </p:nvPr>
        </p:nvGraphicFramePr>
        <p:xfrm>
          <a:off x="1981200" y="14811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Slide Number Placeholder 12"/>
          <p:cNvSpPr>
            <a:spLocks noGrp="1"/>
          </p:cNvSpPr>
          <p:nvPr>
            <p:ph type="sldNum" sz="quarter" idx="12"/>
          </p:nvPr>
        </p:nvSpPr>
        <p:spPr/>
        <p:txBody>
          <a:bodyPr/>
          <a:lstStyle/>
          <a:p>
            <a:fld id="{B1CC9FD7-4EEE-804D-9BB9-2FE363F47D91}" type="slidenum">
              <a:rPr lang="en-US" smtClean="0"/>
              <a:pPr/>
              <a:t>9</a:t>
            </a:fld>
            <a:endParaRPr lang="en-US" dirty="0"/>
          </a:p>
        </p:txBody>
      </p:sp>
      <p:sp>
        <p:nvSpPr>
          <p:cNvPr id="4" name="Title 3"/>
          <p:cNvSpPr>
            <a:spLocks noGrp="1"/>
          </p:cNvSpPr>
          <p:nvPr>
            <p:ph type="title"/>
          </p:nvPr>
        </p:nvSpPr>
        <p:spPr/>
        <p:txBody>
          <a:bodyPr/>
          <a:lstStyle/>
          <a:p>
            <a:r>
              <a:rPr lang="en-US"/>
              <a:t>Semaphore of Vitality</a:t>
            </a:r>
            <a:endParaRPr lang="en-US" dirty="0"/>
          </a:p>
        </p:txBody>
      </p:sp>
      <p:sp>
        <p:nvSpPr>
          <p:cNvPr id="9" name="Rounded Rectangle 8"/>
          <p:cNvSpPr/>
          <p:nvPr/>
        </p:nvSpPr>
        <p:spPr>
          <a:xfrm>
            <a:off x="3321321" y="1818759"/>
            <a:ext cx="699556" cy="54885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100" dirty="0"/>
              <a:t>WANT</a:t>
            </a:r>
          </a:p>
          <a:p>
            <a:pPr algn="ctr"/>
            <a:r>
              <a:rPr lang="en-US" sz="1100" dirty="0"/>
              <a:t>&gt;</a:t>
            </a:r>
          </a:p>
          <a:p>
            <a:pPr algn="ctr"/>
            <a:r>
              <a:rPr lang="en-US" sz="1100" dirty="0"/>
              <a:t>CAN</a:t>
            </a:r>
          </a:p>
        </p:txBody>
      </p:sp>
      <p:sp>
        <p:nvSpPr>
          <p:cNvPr id="10" name="Rounded Rectangle 9"/>
          <p:cNvSpPr/>
          <p:nvPr/>
        </p:nvSpPr>
        <p:spPr>
          <a:xfrm>
            <a:off x="3323047" y="3477821"/>
            <a:ext cx="699556" cy="54885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100" dirty="0"/>
              <a:t>WANT</a:t>
            </a:r>
          </a:p>
          <a:p>
            <a:pPr algn="ctr"/>
            <a:r>
              <a:rPr lang="en-US" sz="1100" dirty="0"/>
              <a:t>=</a:t>
            </a:r>
          </a:p>
          <a:p>
            <a:pPr algn="ctr"/>
            <a:r>
              <a:rPr lang="en-US" sz="1100" dirty="0"/>
              <a:t>CAN</a:t>
            </a:r>
          </a:p>
        </p:txBody>
      </p:sp>
      <p:sp>
        <p:nvSpPr>
          <p:cNvPr id="11" name="Rounded Rectangle 10"/>
          <p:cNvSpPr/>
          <p:nvPr/>
        </p:nvSpPr>
        <p:spPr>
          <a:xfrm>
            <a:off x="3323048" y="5113624"/>
            <a:ext cx="699556" cy="54885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100" dirty="0"/>
              <a:t>WANT</a:t>
            </a:r>
          </a:p>
          <a:p>
            <a:pPr algn="ctr"/>
            <a:r>
              <a:rPr lang="en-US" sz="1100" dirty="0"/>
              <a:t>&lt;</a:t>
            </a:r>
          </a:p>
          <a:p>
            <a:pPr algn="ctr"/>
            <a:r>
              <a:rPr lang="en-US" sz="1100" dirty="0"/>
              <a:t>CAN</a:t>
            </a:r>
          </a:p>
        </p:txBody>
      </p:sp>
      <p:sp>
        <p:nvSpPr>
          <p:cNvPr id="12" name="TextBox 11"/>
          <p:cNvSpPr txBox="1"/>
          <p:nvPr/>
        </p:nvSpPr>
        <p:spPr>
          <a:xfrm>
            <a:off x="1524001" y="6488668"/>
            <a:ext cx="2916183" cy="369332"/>
          </a:xfrm>
          <a:prstGeom prst="rect">
            <a:avLst/>
          </a:prstGeom>
          <a:noFill/>
        </p:spPr>
        <p:txBody>
          <a:bodyPr wrap="none" rtlCol="0">
            <a:spAutoFit/>
          </a:bodyPr>
          <a:lstStyle/>
          <a:p>
            <a:r>
              <a:rPr lang="en-US"/>
              <a:t>Vitality and Competence</a:t>
            </a:r>
            <a:endParaRPr lang="en-US" dirty="0"/>
          </a:p>
        </p:txBody>
      </p:sp>
    </p:spTree>
    <p:extLst>
      <p:ext uri="{BB962C8B-B14F-4D97-AF65-F5344CB8AC3E}">
        <p14:creationId xmlns:p14="http://schemas.microsoft.com/office/powerpoint/2010/main" val="4059160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022376C0-7230-F643-8D08-005267D1FDE9}"/>
                                            </p:graphicEl>
                                          </p:spTgt>
                                        </p:tgtEl>
                                        <p:attrNameLst>
                                          <p:attrName>style.visibility</p:attrName>
                                        </p:attrNameLst>
                                      </p:cBhvr>
                                      <p:to>
                                        <p:strVal val="visible"/>
                                      </p:to>
                                    </p:set>
                                    <p:animEffect transition="in" filter="fade">
                                      <p:cBhvr>
                                        <p:cTn id="7" dur="1000"/>
                                        <p:tgtEl>
                                          <p:spTgt spid="8">
                                            <p:graphicEl>
                                              <a:dgm id="{022376C0-7230-F643-8D08-005267D1FDE9}"/>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graphicEl>
                                              <a:dgm id="{D867C73F-9100-6E4D-BE2E-59848DDAA795}"/>
                                            </p:graphicEl>
                                          </p:spTgt>
                                        </p:tgtEl>
                                        <p:attrNameLst>
                                          <p:attrName>style.visibility</p:attrName>
                                        </p:attrNameLst>
                                      </p:cBhvr>
                                      <p:to>
                                        <p:strVal val="visible"/>
                                      </p:to>
                                    </p:set>
                                    <p:animEffect transition="in" filter="fade">
                                      <p:cBhvr>
                                        <p:cTn id="10" dur="1000"/>
                                        <p:tgtEl>
                                          <p:spTgt spid="8">
                                            <p:graphicEl>
                                              <a:dgm id="{D867C73F-9100-6E4D-BE2E-59848DDAA795}"/>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8">
                                            <p:graphicEl>
                                              <a:dgm id="{6800E8AB-1276-4544-8529-0A5F951B2359}"/>
                                            </p:graphicEl>
                                          </p:spTgt>
                                        </p:tgtEl>
                                        <p:attrNameLst>
                                          <p:attrName>style.visibility</p:attrName>
                                        </p:attrNameLst>
                                      </p:cBhvr>
                                      <p:to>
                                        <p:strVal val="visible"/>
                                      </p:to>
                                    </p:set>
                                    <p:animEffect transition="in" filter="fade">
                                      <p:cBhvr>
                                        <p:cTn id="18" dur="1000"/>
                                        <p:tgtEl>
                                          <p:spTgt spid="8">
                                            <p:graphicEl>
                                              <a:dgm id="{6800E8AB-1276-4544-8529-0A5F951B2359}"/>
                                            </p:graphic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8">
                                            <p:graphicEl>
                                              <a:dgm id="{758AD723-B4CA-294F-AB5F-5DFCB4447D08}"/>
                                            </p:graphicEl>
                                          </p:spTgt>
                                        </p:tgtEl>
                                        <p:attrNameLst>
                                          <p:attrName>style.visibility</p:attrName>
                                        </p:attrNameLst>
                                      </p:cBhvr>
                                      <p:to>
                                        <p:strVal val="visible"/>
                                      </p:to>
                                    </p:set>
                                    <p:animEffect transition="in" filter="fade">
                                      <p:cBhvr>
                                        <p:cTn id="21" dur="1000"/>
                                        <p:tgtEl>
                                          <p:spTgt spid="8">
                                            <p:graphicEl>
                                              <a:dgm id="{758AD723-B4CA-294F-AB5F-5DFCB4447D08}"/>
                                            </p:graphic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8">
                                            <p:graphicEl>
                                              <a:dgm id="{25BC3232-B94F-2544-B5CD-97B373D39BA7}"/>
                                            </p:graphicEl>
                                          </p:spTgt>
                                        </p:tgtEl>
                                        <p:attrNameLst>
                                          <p:attrName>style.visibility</p:attrName>
                                        </p:attrNameLst>
                                      </p:cBhvr>
                                      <p:to>
                                        <p:strVal val="visible"/>
                                      </p:to>
                                    </p:set>
                                    <p:animEffect transition="in" filter="fade">
                                      <p:cBhvr>
                                        <p:cTn id="29" dur="1000"/>
                                        <p:tgtEl>
                                          <p:spTgt spid="8">
                                            <p:graphicEl>
                                              <a:dgm id="{25BC3232-B94F-2544-B5CD-97B373D39BA7}"/>
                                            </p:graphic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8">
                                            <p:graphicEl>
                                              <a:dgm id="{EF389E41-12F2-0D46-A50A-BDD8C0371D3A}"/>
                                            </p:graphicEl>
                                          </p:spTgt>
                                        </p:tgtEl>
                                        <p:attrNameLst>
                                          <p:attrName>style.visibility</p:attrName>
                                        </p:attrNameLst>
                                      </p:cBhvr>
                                      <p:to>
                                        <p:strVal val="visible"/>
                                      </p:to>
                                    </p:set>
                                    <p:animEffect transition="in" filter="fade">
                                      <p:cBhvr>
                                        <p:cTn id="32" dur="1000"/>
                                        <p:tgtEl>
                                          <p:spTgt spid="8">
                                            <p:graphicEl>
                                              <a:dgm id="{EF389E41-12F2-0D46-A50A-BDD8C0371D3A}"/>
                                            </p:graphic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P spid="9" grpId="0" animBg="1"/>
      <p:bldP spid="10" grpId="0" animBg="1"/>
      <p:bldP spid="11"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tiv_MbC">
  <a:themeElements>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Motiv_MbC</Template>
  <TotalTime>24796</TotalTime>
  <Words>1272</Words>
  <Application>Microsoft Office PowerPoint</Application>
  <PresentationFormat>Širokoúhlá obrazovka</PresentationFormat>
  <Paragraphs>276</Paragraphs>
  <Slides>25</Slides>
  <Notes>25</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25</vt:i4>
      </vt:variant>
    </vt:vector>
  </HeadingPairs>
  <TitlesOfParts>
    <vt:vector size="32" baseType="lpstr">
      <vt:lpstr>Arial</vt:lpstr>
      <vt:lpstr>Calibri</vt:lpstr>
      <vt:lpstr>Lucida Sans Unicode</vt:lpstr>
      <vt:lpstr>Verdana</vt:lpstr>
      <vt:lpstr>Wingdings 2</vt:lpstr>
      <vt:lpstr>Wingdings 3</vt:lpstr>
      <vt:lpstr>Motiv_MbC</vt:lpstr>
      <vt:lpstr>Management by Competencies</vt:lpstr>
      <vt:lpstr>Previous lessons</vt:lpstr>
      <vt:lpstr>Management</vt:lpstr>
      <vt:lpstr>MbC Motivation</vt:lpstr>
      <vt:lpstr>MbC Presumptions and Principles</vt:lpstr>
      <vt:lpstr>MbC Essence</vt:lpstr>
      <vt:lpstr>What is MbC?</vt:lpstr>
      <vt:lpstr>Two elements of Vitality</vt:lpstr>
      <vt:lpstr>Semaphore of Vitality</vt:lpstr>
      <vt:lpstr>What is competence?</vt:lpstr>
      <vt:lpstr>Two elements of Competence</vt:lpstr>
      <vt:lpstr>Vitality and Competence</vt:lpstr>
      <vt:lpstr>The role of Competence</vt:lpstr>
      <vt:lpstr>Company and Competencies</vt:lpstr>
      <vt:lpstr>Success and Relationships</vt:lpstr>
      <vt:lpstr>Relationship</vt:lpstr>
      <vt:lpstr>Types of Relationships</vt:lpstr>
      <vt:lpstr>Company culture</vt:lpstr>
      <vt:lpstr>Synergistic company culture</vt:lpstr>
      <vt:lpstr>Chaotic company culture</vt:lpstr>
      <vt:lpstr>Company culture management</vt:lpstr>
      <vt:lpstr>Company culture management  objectives</vt:lpstr>
      <vt:lpstr>Theory of Vitality</vt:lpstr>
      <vt:lpstr>Vital signs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leonard</dc:creator>
  <cp:lastModifiedBy>Leonard Walletzký</cp:lastModifiedBy>
  <cp:revision>12</cp:revision>
  <dcterms:created xsi:type="dcterms:W3CDTF">2012-03-19T18:14:13Z</dcterms:created>
  <dcterms:modified xsi:type="dcterms:W3CDTF">2023-02-27T10:29:16Z</dcterms:modified>
</cp:coreProperties>
</file>