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5" r:id="rId5"/>
    <p:sldId id="258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>
        <p:scale>
          <a:sx n="75" d="100"/>
          <a:sy n="75" d="100"/>
        </p:scale>
        <p:origin x="1950" y="8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  <p:pic>
        <p:nvPicPr>
          <p:cNvPr id="10" name="Obrázek 8">
            <a:extLst>
              <a:ext uri="{FF2B5EF4-FFF2-40B4-BE49-F238E27FC236}">
                <a16:creationId xmlns:a16="http://schemas.microsoft.com/office/drawing/2014/main" id="{80A3EB97-FACD-7140-8CE5-311FC534F4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240" y="5232400"/>
            <a:ext cx="1261862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33B1A96F-F78A-364D-9051-877C993D5C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E65E38-2809-384F-AC14-A74E0E860E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363F394-59A1-824A-BF4B-4D837362E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dirty="0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B9372D4C-5C2B-7F47-A65D-C9E2897E57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čeť FI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C924B9D7-E8FB-394A-9CE9-A3A70D44C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336" y="1629000"/>
            <a:ext cx="3605327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35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5114CA30-8D8F-E342-A2F6-2E630667A7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6C6806D-D3AD-F04C-814B-86BCDA9686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F7436EE-B51C-5B4B-9E10-15F654AC8B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F64BCA2-4B7D-704A-BF4D-8B88709B08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BD619D5-BBDF-8140-81EF-D70DF68D8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F091C8EF-5AF7-F242-AF91-E265A6FE73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56CF3018-672D-1E47-88E6-6E40AF932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A6D643-CB77-4E45-8FA6-45A95FFF72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9" r:id="rId17"/>
    <p:sldLayoutId id="2147483693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PV219 Semin</a:t>
            </a:r>
            <a:r>
              <a:rPr lang="sk-SK" dirty="0"/>
              <a:t>ář webdesignu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on rails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Norbert </a:t>
            </a:r>
            <a:r>
              <a:rPr lang="en-US" dirty="0" err="1"/>
              <a:t>Bodn</a:t>
            </a:r>
            <a:r>
              <a:rPr lang="sk-SK" dirty="0"/>
              <a:t>ár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PV219 Seminář webdesignu</a:t>
            </a:r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sk-SK" dirty="0"/>
              <a:t>Ruby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6658700" cy="413999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dirty="0"/>
              <a:t>Interpretovaný, vysokoúrovňový, dynamicky typovaný, objektovo orientovaný</a:t>
            </a:r>
            <a:endParaRPr lang="en-US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Open Source</a:t>
            </a:r>
            <a:endParaRPr lang="sk-SK" dirty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dirty="0"/>
              <a:t>Jukihiro Macumoto, 199</a:t>
            </a:r>
            <a:r>
              <a:rPr lang="en-US" dirty="0"/>
              <a:t>3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dirty="0"/>
              <a:t>Coral vs Ruby</a:t>
            </a:r>
            <a:endParaRPr lang="en-US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CF58773-D5F5-4830-2A22-1557FC625EF2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5482" y="1701505"/>
            <a:ext cx="3365795" cy="3365795"/>
          </a:xfrm>
        </p:spPr>
      </p:pic>
    </p:spTree>
    <p:extLst>
      <p:ext uri="{BB962C8B-B14F-4D97-AF65-F5344CB8AC3E}">
        <p14:creationId xmlns:p14="http://schemas.microsoft.com/office/powerpoint/2010/main" val="351499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PV219 Seminář webdesignu</a:t>
            </a:r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sk-SK" dirty="0"/>
              <a:t>Ruby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9782900" cy="41399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dirty="0"/>
              <a:t>Sústredenie na zvýčenie produktivity a efektivity programátorov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err="1"/>
              <a:t>Elegantn</a:t>
            </a:r>
            <a:r>
              <a:rPr lang="sk-SK" dirty="0"/>
              <a:t>á syntax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dirty="0"/>
              <a:t>Prirodzené čítanie kódu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dirty="0"/>
              <a:t>Jednodúche písanie kódu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3074" name="Picture 2" descr="Ruby is great : r/ProgrammerHumor">
            <a:extLst>
              <a:ext uri="{FF2B5EF4-FFF2-40B4-BE49-F238E27FC236}">
                <a16:creationId xmlns:a16="http://schemas.microsoft.com/office/drawing/2014/main" id="{E0D3D31E-E66C-4422-9EF1-BEAC719E7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461" y="3028040"/>
            <a:ext cx="6432539" cy="253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65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PV219 Seminář webdesignu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Verzie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Consolas" panose="020B0609020204030204" pitchFamily="49" charset="0"/>
              </a:rPr>
              <a:t>Ruby </a:t>
            </a:r>
            <a:r>
              <a:rPr lang="en-US" dirty="0">
                <a:latin typeface="Consolas" panose="020B0609020204030204" pitchFamily="49" charset="0"/>
              </a:rPr>
              <a:t>1.0: December 1996</a:t>
            </a:r>
          </a:p>
          <a:p>
            <a:r>
              <a:rPr lang="en-US" dirty="0">
                <a:latin typeface="Consolas" panose="020B0609020204030204" pitchFamily="49" charset="0"/>
              </a:rPr>
              <a:t>Ruby 1.2: December 1998</a:t>
            </a:r>
          </a:p>
          <a:p>
            <a:r>
              <a:rPr lang="en-US" dirty="0">
                <a:latin typeface="Consolas" panose="020B0609020204030204" pitchFamily="49" charset="0"/>
              </a:rPr>
              <a:t>Ruby 1.4: August 1999</a:t>
            </a:r>
          </a:p>
          <a:p>
            <a:r>
              <a:rPr lang="en-US" dirty="0">
                <a:latin typeface="Consolas" panose="020B0609020204030204" pitchFamily="49" charset="0"/>
              </a:rPr>
              <a:t>Ruby 1.6: September 2000</a:t>
            </a:r>
          </a:p>
          <a:p>
            <a:r>
              <a:rPr lang="en-US" dirty="0">
                <a:latin typeface="Consolas" panose="020B0609020204030204" pitchFamily="49" charset="0"/>
              </a:rPr>
              <a:t>Ruby 1.8: August 2003</a:t>
            </a:r>
          </a:p>
          <a:p>
            <a:r>
              <a:rPr lang="en-US" dirty="0">
                <a:latin typeface="Consolas" panose="020B0609020204030204" pitchFamily="49" charset="0"/>
              </a:rPr>
              <a:t>Ruby 1.9: December 2007</a:t>
            </a:r>
          </a:p>
          <a:p>
            <a:r>
              <a:rPr lang="en-US" dirty="0">
                <a:latin typeface="Consolas" panose="020B0609020204030204" pitchFamily="49" charset="0"/>
              </a:rPr>
              <a:t>Ruby 2.0: </a:t>
            </a:r>
            <a:r>
              <a:rPr lang="en-US" dirty="0" err="1">
                <a:latin typeface="Consolas" panose="020B0609020204030204" pitchFamily="49" charset="0"/>
              </a:rPr>
              <a:t>Febru</a:t>
            </a:r>
            <a:r>
              <a:rPr lang="sk-SK" dirty="0">
                <a:latin typeface="Consolas" panose="020B0609020204030204" pitchFamily="49" charset="0"/>
              </a:rPr>
              <a:t>ár 2013</a:t>
            </a:r>
          </a:p>
          <a:p>
            <a:r>
              <a:rPr lang="sk-SK" dirty="0">
                <a:latin typeface="Consolas" panose="020B0609020204030204" pitchFamily="49" charset="0"/>
              </a:rPr>
              <a:t>Ruby 2.1</a:t>
            </a:r>
            <a:r>
              <a:rPr lang="en-US" dirty="0">
                <a:latin typeface="Consolas" panose="020B0609020204030204" pitchFamily="49" charset="0"/>
              </a:rPr>
              <a:t> – 3.2: December 2013-2022</a:t>
            </a:r>
          </a:p>
        </p:txBody>
      </p:sp>
    </p:spTree>
    <p:extLst>
      <p:ext uri="{BB962C8B-B14F-4D97-AF65-F5344CB8AC3E}">
        <p14:creationId xmlns:p14="http://schemas.microsoft.com/office/powerpoint/2010/main" val="311000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PV219 Seminář webdesignu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Špecifiká jazyka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376000" cy="4139998"/>
          </a:xfrm>
        </p:spPr>
        <p:txBody>
          <a:bodyPr/>
          <a:lstStyle/>
          <a:p>
            <a:r>
              <a:rPr lang="sk-SK" dirty="0"/>
              <a:t>Všetko je objekt</a:t>
            </a:r>
          </a:p>
          <a:p>
            <a:pPr lvl="1"/>
            <a:r>
              <a:rPr lang="sk-SK" dirty="0"/>
              <a:t>Čísla</a:t>
            </a:r>
          </a:p>
          <a:p>
            <a:pPr lvl="1"/>
            <a:r>
              <a:rPr lang="sk-SK" dirty="0"/>
              <a:t>Triedy</a:t>
            </a:r>
            <a:endParaRPr lang="en-US" dirty="0"/>
          </a:p>
          <a:p>
            <a:pPr lvl="1"/>
            <a:r>
              <a:rPr lang="en-US" dirty="0"/>
              <a:t>Met</a:t>
            </a:r>
            <a:r>
              <a:rPr lang="sk-SK" dirty="0"/>
              <a:t>ódy</a:t>
            </a:r>
            <a:endParaRPr lang="en-US" dirty="0"/>
          </a:p>
          <a:p>
            <a:pPr lvl="1"/>
            <a:r>
              <a:rPr lang="sk-SK" dirty="0"/>
              <a:t>Bloky kódu</a:t>
            </a:r>
          </a:p>
          <a:p>
            <a:pPr lvl="1"/>
            <a:r>
              <a:rPr lang="sk-SK" dirty="0"/>
              <a:t>Regex</a:t>
            </a:r>
            <a:endParaRPr lang="en-US" dirty="0"/>
          </a:p>
          <a:p>
            <a:pPr lvl="1"/>
            <a:r>
              <a:rPr lang="en-US" dirty="0"/>
              <a:t>Ranges</a:t>
            </a:r>
          </a:p>
          <a:p>
            <a:r>
              <a:rPr lang="en-US" dirty="0"/>
              <a:t>Duck Typing</a:t>
            </a:r>
          </a:p>
          <a:p>
            <a:r>
              <a:rPr lang="en-US" dirty="0"/>
              <a:t>Gems</a:t>
            </a:r>
            <a:endParaRPr lang="sk-SK" dirty="0"/>
          </a:p>
          <a:p>
            <a:pPr lvl="1"/>
            <a:endParaRPr lang="sk-SK" dirty="0"/>
          </a:p>
          <a:p>
            <a:endParaRPr lang="en-US" dirty="0"/>
          </a:p>
        </p:txBody>
      </p:sp>
      <p:pic>
        <p:nvPicPr>
          <p:cNvPr id="4098" name="Picture 2" descr="Duck Typing. The programming term, duck-typing… | by Arvin Fernandez |  Medium">
            <a:extLst>
              <a:ext uri="{FF2B5EF4-FFF2-40B4-BE49-F238E27FC236}">
                <a16:creationId xmlns:a16="http://schemas.microsoft.com/office/drawing/2014/main" id="{0D4A8AFD-E7E7-5445-476A-1BE5D4440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1079500"/>
            <a:ext cx="3524250" cy="46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93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PV219 Seminář webdesignu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Variables</a:t>
            </a:r>
          </a:p>
          <a:p>
            <a:r>
              <a:rPr lang="en-US" dirty="0">
                <a:latin typeface="+mj-lt"/>
              </a:rPr>
              <a:t>Strings</a:t>
            </a:r>
          </a:p>
          <a:p>
            <a:r>
              <a:rPr lang="en-US" dirty="0">
                <a:latin typeface="+mj-lt"/>
              </a:rPr>
              <a:t>Methods</a:t>
            </a:r>
          </a:p>
          <a:p>
            <a:r>
              <a:rPr lang="en-US" dirty="0">
                <a:latin typeface="+mj-lt"/>
              </a:rPr>
              <a:t>Loops</a:t>
            </a:r>
          </a:p>
          <a:p>
            <a:r>
              <a:rPr lang="en-US" dirty="0">
                <a:latin typeface="+mj-lt"/>
              </a:rPr>
              <a:t>Conditional statements</a:t>
            </a:r>
          </a:p>
          <a:p>
            <a:r>
              <a:rPr lang="en-US" dirty="0">
                <a:latin typeface="+mj-lt"/>
              </a:rPr>
              <a:t>Code blocks</a:t>
            </a:r>
          </a:p>
          <a:p>
            <a:r>
              <a:rPr lang="en-US" dirty="0">
                <a:latin typeface="+mj-lt"/>
              </a:rPr>
              <a:t>Classes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3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PV219 Seminář webdesignu</a:t>
            </a:r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en-US" sz="2200"/>
              <a:t>Ruby On Rails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GitHub, </a:t>
            </a:r>
            <a:r>
              <a:rPr lang="en-US" dirty="0" err="1"/>
              <a:t>shopify</a:t>
            </a:r>
            <a:r>
              <a:rPr lang="en-US" dirty="0"/>
              <a:t>, twitch, </a:t>
            </a:r>
            <a:r>
              <a:rPr lang="en-US" dirty="0" err="1"/>
              <a:t>hulu</a:t>
            </a:r>
            <a:r>
              <a:rPr lang="en-US" dirty="0"/>
              <a:t>, Airbnb, SoundCloud, …</a:t>
            </a:r>
          </a:p>
          <a:p>
            <a:pPr>
              <a:spcAft>
                <a:spcPts val="600"/>
              </a:spcAft>
            </a:pPr>
            <a:r>
              <a:rPr lang="en-US" dirty="0"/>
              <a:t>Full-stack web application framework</a:t>
            </a:r>
          </a:p>
          <a:p>
            <a:pPr>
              <a:spcAft>
                <a:spcPts val="600"/>
              </a:spcAft>
            </a:pPr>
            <a:r>
              <a:rPr lang="en-US" dirty="0"/>
              <a:t>Generators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E0E101-D27E-41E1-56B3-ED374640E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280" y="2786229"/>
            <a:ext cx="5219998" cy="19705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381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PV219 Seminář webdesignu</a:t>
            </a:r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en-US" sz="2200"/>
              <a:t>MVC</a:t>
            </a:r>
          </a:p>
        </p:txBody>
      </p:sp>
      <p:pic>
        <p:nvPicPr>
          <p:cNvPr id="2050" name="Picture 2" descr="Benefit of using MVC - GeeksforGeeks">
            <a:extLst>
              <a:ext uri="{FF2B5EF4-FFF2-40B4-BE49-F238E27FC236}">
                <a16:creationId xmlns:a16="http://schemas.microsoft.com/office/drawing/2014/main" id="{9B18BBE3-0DBC-6E45-1340-4D3C77787D63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04300" y="1171576"/>
            <a:ext cx="7789000" cy="4809706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747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32804F-8E34-D828-1405-FF80B5F106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PV219 Seminář webdesignu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A44D44-218D-88C0-C6EC-09D2CF1AF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3807FC-1BA6-CED2-2AFD-4122D18D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0B0016-F3C1-EE74-D702-EE69F2E1C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51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i-prezentace-pecet-16-9-cz-v11.potx" id="{E469E493-A258-4D2C-84B2-1DC329569A2F}" vid="{2A072887-F57F-4287-BAAF-2130692E7FA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muni-fi-prezentace-pecet-16-9-cz-v11</Template>
  <TotalTime>9214</TotalTime>
  <Words>173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Consolas</vt:lpstr>
      <vt:lpstr>Tahoma</vt:lpstr>
      <vt:lpstr>Wingdings</vt:lpstr>
      <vt:lpstr>Prezentace_MU_CZ</vt:lpstr>
      <vt:lpstr>Ruby on rails</vt:lpstr>
      <vt:lpstr>Ruby</vt:lpstr>
      <vt:lpstr>Ruby</vt:lpstr>
      <vt:lpstr>Verzie</vt:lpstr>
      <vt:lpstr>Špecifiká jazyka</vt:lpstr>
      <vt:lpstr>Syntax</vt:lpstr>
      <vt:lpstr>Ruby On Rails</vt:lpstr>
      <vt:lpstr>MVC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 on rails</dc:title>
  <dc:creator>Norbert Bodnár</dc:creator>
  <cp:lastModifiedBy>Norbert Bodnár</cp:lastModifiedBy>
  <cp:revision>1</cp:revision>
  <cp:lastPrinted>1601-01-01T00:00:00Z</cp:lastPrinted>
  <dcterms:created xsi:type="dcterms:W3CDTF">2023-03-21T19:56:02Z</dcterms:created>
  <dcterms:modified xsi:type="dcterms:W3CDTF">2023-03-28T05:30:47Z</dcterms:modified>
</cp:coreProperties>
</file>