
<file path=[Content_Types].xml><?xml version="1.0" encoding="utf-8"?>
<Types xmlns="http://schemas.openxmlformats.org/package/2006/content-types">
  <Default Extension="bin" ContentType="application/vnd.openxmlformats-officedocument.oleObject"/>
  <Default Extension="gif" ContentType="image/gif"/>
  <Default Extension="jfif" ContentType="image/jpeg"/>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675" r:id="rId3"/>
    <p:sldMasterId id="2147483687" r:id="rId4"/>
    <p:sldMasterId id="2147483699" r:id="rId5"/>
    <p:sldMasterId id="2147483723" r:id="rId6"/>
  </p:sldMasterIdLst>
  <p:notesMasterIdLst>
    <p:notesMasterId r:id="rId59"/>
  </p:notesMasterIdLst>
  <p:sldIdLst>
    <p:sldId id="256" r:id="rId7"/>
    <p:sldId id="493" r:id="rId8"/>
    <p:sldId id="264" r:id="rId9"/>
    <p:sldId id="410" r:id="rId10"/>
    <p:sldId id="411" r:id="rId11"/>
    <p:sldId id="412" r:id="rId12"/>
    <p:sldId id="260" r:id="rId13"/>
    <p:sldId id="261" r:id="rId14"/>
    <p:sldId id="440" r:id="rId15"/>
    <p:sldId id="441" r:id="rId16"/>
    <p:sldId id="270" r:id="rId17"/>
    <p:sldId id="272" r:id="rId18"/>
    <p:sldId id="414" r:id="rId19"/>
    <p:sldId id="413" r:id="rId20"/>
    <p:sldId id="317" r:id="rId21"/>
    <p:sldId id="318" r:id="rId22"/>
    <p:sldId id="319" r:id="rId23"/>
    <p:sldId id="457" r:id="rId24"/>
    <p:sldId id="458" r:id="rId25"/>
    <p:sldId id="420" r:id="rId26"/>
    <p:sldId id="422" r:id="rId27"/>
    <p:sldId id="423" r:id="rId28"/>
    <p:sldId id="425" r:id="rId29"/>
    <p:sldId id="426" r:id="rId30"/>
    <p:sldId id="430" r:id="rId31"/>
    <p:sldId id="460" r:id="rId32"/>
    <p:sldId id="320" r:id="rId33"/>
    <p:sldId id="356" r:id="rId34"/>
    <p:sldId id="461" r:id="rId35"/>
    <p:sldId id="472" r:id="rId36"/>
    <p:sldId id="471" r:id="rId37"/>
    <p:sldId id="480" r:id="rId38"/>
    <p:sldId id="481" r:id="rId39"/>
    <p:sldId id="482" r:id="rId40"/>
    <p:sldId id="483" r:id="rId41"/>
    <p:sldId id="381" r:id="rId42"/>
    <p:sldId id="386" r:id="rId43"/>
    <p:sldId id="389" r:id="rId44"/>
    <p:sldId id="702" r:id="rId45"/>
    <p:sldId id="433" r:id="rId46"/>
    <p:sldId id="790" r:id="rId47"/>
    <p:sldId id="384" r:id="rId48"/>
    <p:sldId id="810" r:id="rId49"/>
    <p:sldId id="485" r:id="rId50"/>
    <p:sldId id="808" r:id="rId51"/>
    <p:sldId id="809" r:id="rId52"/>
    <p:sldId id="488" r:id="rId53"/>
    <p:sldId id="489" r:id="rId54"/>
    <p:sldId id="490" r:id="rId55"/>
    <p:sldId id="491" r:id="rId56"/>
    <p:sldId id="492" r:id="rId57"/>
    <p:sldId id="807" r:id="rId58"/>
  </p:sldIdLst>
  <p:sldSz cx="12192000" cy="6858000"/>
  <p:notesSz cx="6797675" cy="9926638"/>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96" autoAdjust="0"/>
    <p:restoredTop sz="94660"/>
  </p:normalViewPr>
  <p:slideViewPr>
    <p:cSldViewPr snapToGrid="0">
      <p:cViewPr varScale="1">
        <p:scale>
          <a:sx n="69" d="100"/>
          <a:sy n="69" d="100"/>
        </p:scale>
        <p:origin x="96" y="7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F61A511-1844-4948-83A9-C18FB1E991B9}" type="datetimeFigureOut">
              <a:rPr lang="cs-CZ" smtClean="0"/>
              <a:t>24. 8. 2022</a:t>
            </a:fld>
            <a:endParaRPr lang="cs-CZ"/>
          </a:p>
        </p:txBody>
      </p:sp>
      <p:sp>
        <p:nvSpPr>
          <p:cNvPr id="4" name="Zástupný symbol pro obrázek snímku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7B5AA18D-5A26-443A-8ABD-AC23CE0F2BEE}" type="slidenum">
              <a:rPr lang="cs-CZ" smtClean="0"/>
              <a:t>‹#›</a:t>
            </a:fld>
            <a:endParaRPr lang="cs-CZ"/>
          </a:p>
        </p:txBody>
      </p:sp>
    </p:spTree>
    <p:extLst>
      <p:ext uri="{BB962C8B-B14F-4D97-AF65-F5344CB8AC3E}">
        <p14:creationId xmlns:p14="http://schemas.microsoft.com/office/powerpoint/2010/main" val="3706949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4C9532-8D1D-4D63-8D13-AB6EC12967DE}"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8714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en-US" dirty="0"/>
              <a:t>|| f-g || = Euclidean distance between pixel</a:t>
            </a:r>
            <a:r>
              <a:rPr lang="en-US" baseline="0" dirty="0"/>
              <a:t> positions of f and g</a:t>
            </a:r>
            <a:endParaRPr lang="cs-CZ" dirty="0"/>
          </a:p>
        </p:txBody>
      </p:sp>
      <p:sp>
        <p:nvSpPr>
          <p:cNvPr id="4" name="Zástupný symbol pro číslo snímk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3EA59B-0F25-43E3-9BAC-F9E7D29C815B}"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92644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1AEC47-783F-406A-AB53-8B43AF1E0675}"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3749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108550-F31A-4FA9-96D0-9E973B9DE8AB}"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6101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677F3-FF70-4D2B-A367-65EAF2D170B1}"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4362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1AEC47-783F-406A-AB53-8B43AF1E0675}"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94411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ltLang="cs-CZ" sz="1200" dirty="0">
              <a:solidFill>
                <a:schemeClr val="accent6"/>
              </a:solidFill>
            </a:endParaRPr>
          </a:p>
        </p:txBody>
      </p:sp>
      <p:sp>
        <p:nvSpPr>
          <p:cNvPr id="4" name="Zástupný symbol pro číslo snímk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1AEC47-783F-406A-AB53-8B43AF1E067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0574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indent="0">
              <a:buFontTx/>
              <a:buNone/>
            </a:pPr>
            <a:r>
              <a:rPr lang="en-US" sz="1200" kern="1200" dirty="0">
                <a:solidFill>
                  <a:schemeClr val="tx1"/>
                </a:solidFill>
                <a:latin typeface="Arial" charset="0"/>
                <a:ea typeface="+mn-ea"/>
                <a:cs typeface="+mn-cs"/>
              </a:rPr>
              <a:t>The skeleton data have a great potential to be utilized in a wide variety of application domains. For example, in:</a:t>
            </a:r>
          </a:p>
          <a:p>
            <a:pPr marL="171450" indent="-171450">
              <a:buFontTx/>
              <a:buChar char="-"/>
            </a:pPr>
            <a:r>
              <a:rPr lang="en-US" sz="1200" kern="1200" dirty="0">
                <a:solidFill>
                  <a:schemeClr val="tx1"/>
                </a:solidFill>
                <a:latin typeface="Arial" charset="0"/>
                <a:ea typeface="+mn-ea"/>
                <a:cs typeface="+mn-cs"/>
              </a:rPr>
              <a:t>Sports – to automatically </a:t>
            </a:r>
            <a:r>
              <a:rPr lang="en-US" sz="1200" b="0" i="0" u="none" strike="noStrike" baseline="0" dirty="0">
                <a:latin typeface="NimbusRomNo9L-Regu"/>
              </a:rPr>
              <a:t>assess the quality of a figure-skating performance; </a:t>
            </a:r>
          </a:p>
          <a:p>
            <a:pPr marL="171450" indent="-171450">
              <a:buFontTx/>
              <a:buChar char="-"/>
            </a:pPr>
            <a:r>
              <a:rPr lang="en-US" altLang="cs-CZ" sz="1200" dirty="0"/>
              <a:t>Virtual reality – to recognize movement actions of players to enable real-time interactions, e.g., like playing a football with a virtual ball;</a:t>
            </a:r>
          </a:p>
          <a:p>
            <a:pPr marL="171450" indent="-171450">
              <a:buFontTx/>
              <a:buChar char="-"/>
            </a:pPr>
            <a:r>
              <a:rPr lang="en-US" altLang="cs-CZ" sz="1200" dirty="0"/>
              <a:t>Smart cities – to detect falls of elderly people, or to detect suspicious events like kicking or punching somebody else;</a:t>
            </a:r>
          </a:p>
          <a:p>
            <a:pPr marL="171450" indent="-171450">
              <a:buFontTx/>
              <a:buChar char="-"/>
            </a:pPr>
            <a:r>
              <a:rPr lang="en-US" altLang="cs-CZ" sz="1200" dirty="0"/>
              <a:t>Telemedicine</a:t>
            </a:r>
            <a:r>
              <a:rPr lang="en-US" sz="1200" kern="1200" dirty="0">
                <a:solidFill>
                  <a:schemeClr val="tx1"/>
                </a:solidFill>
                <a:latin typeface="Arial" charset="0"/>
                <a:ea typeface="+mn-ea"/>
                <a:cs typeface="+mn-cs"/>
              </a:rPr>
              <a:t> – to </a:t>
            </a:r>
            <a:r>
              <a:rPr lang="en-US" altLang="cs-CZ" sz="1200" dirty="0"/>
              <a:t>evaluate how well a given patient performs in rehabilitation after some surgery.</a:t>
            </a:r>
          </a:p>
          <a:p>
            <a:pPr marL="171450" indent="-171450">
              <a:buFontTx/>
              <a:buChar char="-"/>
            </a:pPr>
            <a:endParaRPr lang="en-US" sz="1200" kern="1200" dirty="0">
              <a:solidFill>
                <a:schemeClr val="tx1"/>
              </a:solidFill>
              <a:latin typeface="Arial" charset="0"/>
              <a:ea typeface="+mn-ea"/>
              <a:cs typeface="+mn-cs"/>
            </a:endParaRPr>
          </a:p>
          <a:p>
            <a:pPr marL="0" indent="0">
              <a:buFontTx/>
              <a:buNone/>
            </a:pPr>
            <a:r>
              <a:rPr lang="en-US" altLang="cs-CZ" sz="1200" dirty="0"/>
              <a:t>Such great application potential together with the fact that the skeleton representation can now be extracted from ordinary videos indicates that very large volumes of skeleton data can be generated in the near future.</a:t>
            </a:r>
          </a:p>
        </p:txBody>
      </p:sp>
      <p:sp>
        <p:nvSpPr>
          <p:cNvPr id="4" name="Zástupný symbol pro číslo snímk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1AEC47-783F-406A-AB53-8B43AF1E067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43166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Arial" panose="020B0604020202020204" pitchFamily="34" charset="0"/>
            </a:endParaRPr>
          </a:p>
        </p:txBody>
      </p:sp>
    </p:spTree>
    <p:extLst>
      <p:ext uri="{BB962C8B-B14F-4D97-AF65-F5344CB8AC3E}">
        <p14:creationId xmlns:p14="http://schemas.microsoft.com/office/powerpoint/2010/main" val="34196623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ltLang="en-US" noProof="0" dirty="0">
              <a:latin typeface="Arial" panose="020B0604020202020204" pitchFamily="34" charset="0"/>
            </a:endParaRPr>
          </a:p>
        </p:txBody>
      </p:sp>
      <p:sp>
        <p:nvSpPr>
          <p:cNvPr id="4" name="Zástupný symbol pro číslo snímk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1AEC47-783F-406A-AB53-8B43AF1E067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26857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Arial" panose="020B0604020202020204" pitchFamily="34" charset="0"/>
            </a:endParaRPr>
          </a:p>
        </p:txBody>
      </p:sp>
    </p:spTree>
    <p:extLst>
      <p:ext uri="{BB962C8B-B14F-4D97-AF65-F5344CB8AC3E}">
        <p14:creationId xmlns:p14="http://schemas.microsoft.com/office/powerpoint/2010/main" val="1707253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DF77AA-8D09-4B01-85C9-928D705530D9}"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81054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Arial" panose="020B0604020202020204" pitchFamily="34" charset="0"/>
            </a:endParaRPr>
          </a:p>
        </p:txBody>
      </p:sp>
    </p:spTree>
    <p:extLst>
      <p:ext uri="{BB962C8B-B14F-4D97-AF65-F5344CB8AC3E}">
        <p14:creationId xmlns:p14="http://schemas.microsoft.com/office/powerpoint/2010/main" val="27714794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538911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1AEC47-783F-406A-AB53-8B43AF1E0675}"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1106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4A45CB-F1FC-42F2-AB19-1E9503FED65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7264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348925-5BA0-471B-8755-87C30FB0D70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8160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1AEC47-783F-406A-AB53-8B43AF1E0675}"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9581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sz="1200" dirty="0"/>
          </a:p>
        </p:txBody>
      </p:sp>
      <p:sp>
        <p:nvSpPr>
          <p:cNvPr id="4" name="Zástupný symbol pro číslo snímk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1AEC47-783F-406A-AB53-8B43AF1E0675}"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9958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5CE21-F81A-4EB5-B940-C2B9E42C13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0768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en-US" dirty="0"/>
              <a:t>Points</a:t>
            </a:r>
            <a:r>
              <a:rPr lang="en-US" baseline="0" dirty="0"/>
              <a:t> in the sequence are ordered in an increasing order of radial angle (</a:t>
            </a:r>
            <a:r>
              <a:rPr lang="en-US" i="1" baseline="0" dirty="0"/>
              <a:t>e</a:t>
            </a:r>
            <a:r>
              <a:rPr lang="en-US" baseline="0" dirty="0"/>
              <a:t>).</a:t>
            </a:r>
            <a:endParaRPr lang="cs-CZ" dirty="0"/>
          </a:p>
        </p:txBody>
      </p:sp>
      <p:sp>
        <p:nvSpPr>
          <p:cNvPr id="4" name="Zástupný symbol pro číslo snímk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3EA59B-0F25-43E3-9BAC-F9E7D29C815B}"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1833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F5F463B-0488-9C40-9782-1F455B722957}"/>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DE07AA4A-2E26-B45B-D2A5-B00EA1DB1A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D84652FF-0411-1960-C728-8C617AE93039}"/>
              </a:ext>
            </a:extLst>
          </p:cNvPr>
          <p:cNvSpPr>
            <a:spLocks noGrp="1"/>
          </p:cNvSpPr>
          <p:nvPr>
            <p:ph type="dt" sz="half" idx="10"/>
          </p:nvPr>
        </p:nvSpPr>
        <p:spPr/>
        <p:txBody>
          <a:bodyPr/>
          <a:lstStyle/>
          <a:p>
            <a:fld id="{77865034-B317-4527-8501-E0C2B8028CE2}" type="datetime1">
              <a:rPr lang="cs-CZ" smtClean="0"/>
              <a:t>24. 8. 2022</a:t>
            </a:fld>
            <a:endParaRPr lang="cs-CZ"/>
          </a:p>
        </p:txBody>
      </p:sp>
      <p:sp>
        <p:nvSpPr>
          <p:cNvPr id="5" name="Zástupný symbol pro zápatí 4">
            <a:extLst>
              <a:ext uri="{FF2B5EF4-FFF2-40B4-BE49-F238E27FC236}">
                <a16:creationId xmlns:a16="http://schemas.microsoft.com/office/drawing/2014/main" id="{00575894-1D17-AF93-7134-2B7B2E03B8D2}"/>
              </a:ext>
            </a:extLst>
          </p:cNvPr>
          <p:cNvSpPr>
            <a:spLocks noGrp="1"/>
          </p:cNvSpPr>
          <p:nvPr>
            <p:ph type="ftr" sz="quarter" idx="11"/>
          </p:nvPr>
        </p:nvSpPr>
        <p:spPr/>
        <p:txBody>
          <a:bodyPr/>
          <a:lstStyle/>
          <a:p>
            <a:r>
              <a:rPr lang="en-US"/>
              <a:t>Meeting with the research evaluation panel, September 6-7, 2022</a:t>
            </a:r>
            <a:endParaRPr lang="cs-CZ"/>
          </a:p>
        </p:txBody>
      </p:sp>
      <p:sp>
        <p:nvSpPr>
          <p:cNvPr id="6" name="Zástupný symbol pro číslo snímku 5">
            <a:extLst>
              <a:ext uri="{FF2B5EF4-FFF2-40B4-BE49-F238E27FC236}">
                <a16:creationId xmlns:a16="http://schemas.microsoft.com/office/drawing/2014/main" id="{355E3EAE-8D23-7D5C-2ED4-96447088DB64}"/>
              </a:ext>
            </a:extLst>
          </p:cNvPr>
          <p:cNvSpPr>
            <a:spLocks noGrp="1"/>
          </p:cNvSpPr>
          <p:nvPr>
            <p:ph type="sldNum" sz="quarter" idx="12"/>
          </p:nvPr>
        </p:nvSpPr>
        <p:spPr/>
        <p:txBody>
          <a:bodyPr/>
          <a:lstStyle/>
          <a:p>
            <a:fld id="{8B3C0142-46C2-4003-9B86-242DB8C148FE}" type="slidenum">
              <a:rPr lang="cs-CZ" smtClean="0"/>
              <a:t>‹#›</a:t>
            </a:fld>
            <a:endParaRPr lang="cs-CZ"/>
          </a:p>
        </p:txBody>
      </p:sp>
    </p:spTree>
    <p:extLst>
      <p:ext uri="{BB962C8B-B14F-4D97-AF65-F5344CB8AC3E}">
        <p14:creationId xmlns:p14="http://schemas.microsoft.com/office/powerpoint/2010/main" val="215162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DFAE535-7F51-52BE-DFC5-9F660FB91B21}"/>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CE10E508-780A-F2F9-AB33-D0680B162846}"/>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B79EB6D2-9E28-604E-A4D4-C1182A27B95A}"/>
              </a:ext>
            </a:extLst>
          </p:cNvPr>
          <p:cNvSpPr>
            <a:spLocks noGrp="1"/>
          </p:cNvSpPr>
          <p:nvPr>
            <p:ph type="dt" sz="half" idx="10"/>
          </p:nvPr>
        </p:nvSpPr>
        <p:spPr/>
        <p:txBody>
          <a:bodyPr/>
          <a:lstStyle/>
          <a:p>
            <a:fld id="{3BDA8034-EF2A-4423-8B41-04039E316562}" type="datetime1">
              <a:rPr lang="cs-CZ" smtClean="0"/>
              <a:t>24. 8. 2022</a:t>
            </a:fld>
            <a:endParaRPr lang="cs-CZ"/>
          </a:p>
        </p:txBody>
      </p:sp>
      <p:sp>
        <p:nvSpPr>
          <p:cNvPr id="5" name="Zástupný symbol pro zápatí 4">
            <a:extLst>
              <a:ext uri="{FF2B5EF4-FFF2-40B4-BE49-F238E27FC236}">
                <a16:creationId xmlns:a16="http://schemas.microsoft.com/office/drawing/2014/main" id="{B0AFF0D7-8EF8-F366-EC2A-0ABFC004C2CC}"/>
              </a:ext>
            </a:extLst>
          </p:cNvPr>
          <p:cNvSpPr>
            <a:spLocks noGrp="1"/>
          </p:cNvSpPr>
          <p:nvPr>
            <p:ph type="ftr" sz="quarter" idx="11"/>
          </p:nvPr>
        </p:nvSpPr>
        <p:spPr/>
        <p:txBody>
          <a:bodyPr/>
          <a:lstStyle/>
          <a:p>
            <a:r>
              <a:rPr lang="en-US"/>
              <a:t>Meeting with the research evaluation panel, September 6-7, 2022</a:t>
            </a:r>
            <a:endParaRPr lang="cs-CZ"/>
          </a:p>
        </p:txBody>
      </p:sp>
      <p:sp>
        <p:nvSpPr>
          <p:cNvPr id="6" name="Zástupný symbol pro číslo snímku 5">
            <a:extLst>
              <a:ext uri="{FF2B5EF4-FFF2-40B4-BE49-F238E27FC236}">
                <a16:creationId xmlns:a16="http://schemas.microsoft.com/office/drawing/2014/main" id="{DEFD8D35-2FA2-47AF-877E-66AF4F14BA67}"/>
              </a:ext>
            </a:extLst>
          </p:cNvPr>
          <p:cNvSpPr>
            <a:spLocks noGrp="1"/>
          </p:cNvSpPr>
          <p:nvPr>
            <p:ph type="sldNum" sz="quarter" idx="12"/>
          </p:nvPr>
        </p:nvSpPr>
        <p:spPr/>
        <p:txBody>
          <a:bodyPr/>
          <a:lstStyle/>
          <a:p>
            <a:fld id="{8B3C0142-46C2-4003-9B86-242DB8C148FE}" type="slidenum">
              <a:rPr lang="cs-CZ" smtClean="0"/>
              <a:t>‹#›</a:t>
            </a:fld>
            <a:endParaRPr lang="cs-CZ"/>
          </a:p>
        </p:txBody>
      </p:sp>
    </p:spTree>
    <p:extLst>
      <p:ext uri="{BB962C8B-B14F-4D97-AF65-F5344CB8AC3E}">
        <p14:creationId xmlns:p14="http://schemas.microsoft.com/office/powerpoint/2010/main" val="2352597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61396E17-42CB-15EE-19F5-12AA3F15EDB8}"/>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514DF9FD-6947-5D1A-D7A5-719A670CA461}"/>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EF7F7D0-A54B-8D81-0F16-DC90C02CE6D0}"/>
              </a:ext>
            </a:extLst>
          </p:cNvPr>
          <p:cNvSpPr>
            <a:spLocks noGrp="1"/>
          </p:cNvSpPr>
          <p:nvPr>
            <p:ph type="dt" sz="half" idx="10"/>
          </p:nvPr>
        </p:nvSpPr>
        <p:spPr/>
        <p:txBody>
          <a:bodyPr/>
          <a:lstStyle/>
          <a:p>
            <a:fld id="{AF9B4CA1-F5F3-4C26-B1C9-B16D8FFB1C34}" type="datetime1">
              <a:rPr lang="cs-CZ" smtClean="0"/>
              <a:t>24. 8. 2022</a:t>
            </a:fld>
            <a:endParaRPr lang="cs-CZ"/>
          </a:p>
        </p:txBody>
      </p:sp>
      <p:sp>
        <p:nvSpPr>
          <p:cNvPr id="5" name="Zástupný symbol pro zápatí 4">
            <a:extLst>
              <a:ext uri="{FF2B5EF4-FFF2-40B4-BE49-F238E27FC236}">
                <a16:creationId xmlns:a16="http://schemas.microsoft.com/office/drawing/2014/main" id="{90851C1E-57DA-3EC5-115D-6C3738208E67}"/>
              </a:ext>
            </a:extLst>
          </p:cNvPr>
          <p:cNvSpPr>
            <a:spLocks noGrp="1"/>
          </p:cNvSpPr>
          <p:nvPr>
            <p:ph type="ftr" sz="quarter" idx="11"/>
          </p:nvPr>
        </p:nvSpPr>
        <p:spPr/>
        <p:txBody>
          <a:bodyPr/>
          <a:lstStyle/>
          <a:p>
            <a:r>
              <a:rPr lang="en-US"/>
              <a:t>Meeting with the research evaluation panel, September 6-7, 2022</a:t>
            </a:r>
            <a:endParaRPr lang="cs-CZ"/>
          </a:p>
        </p:txBody>
      </p:sp>
      <p:sp>
        <p:nvSpPr>
          <p:cNvPr id="6" name="Zástupný symbol pro číslo snímku 5">
            <a:extLst>
              <a:ext uri="{FF2B5EF4-FFF2-40B4-BE49-F238E27FC236}">
                <a16:creationId xmlns:a16="http://schemas.microsoft.com/office/drawing/2014/main" id="{09B53816-422E-651A-A1FC-E9B26F7EDA13}"/>
              </a:ext>
            </a:extLst>
          </p:cNvPr>
          <p:cNvSpPr>
            <a:spLocks noGrp="1"/>
          </p:cNvSpPr>
          <p:nvPr>
            <p:ph type="sldNum" sz="quarter" idx="12"/>
          </p:nvPr>
        </p:nvSpPr>
        <p:spPr/>
        <p:txBody>
          <a:bodyPr/>
          <a:lstStyle/>
          <a:p>
            <a:fld id="{8B3C0142-46C2-4003-9B86-242DB8C148FE}" type="slidenum">
              <a:rPr lang="cs-CZ" smtClean="0"/>
              <a:t>‹#›</a:t>
            </a:fld>
            <a:endParaRPr lang="cs-CZ"/>
          </a:p>
        </p:txBody>
      </p:sp>
    </p:spTree>
    <p:extLst>
      <p:ext uri="{BB962C8B-B14F-4D97-AF65-F5344CB8AC3E}">
        <p14:creationId xmlns:p14="http://schemas.microsoft.com/office/powerpoint/2010/main" val="26330430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a:t>Klepnutím lze upravit styl předlohy nadpisů.</a:t>
            </a:r>
          </a:p>
        </p:txBody>
      </p:sp>
      <p:sp>
        <p:nvSpPr>
          <p:cNvPr id="3" name="Podnadpi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p>
        </p:txBody>
      </p:sp>
      <p:sp>
        <p:nvSpPr>
          <p:cNvPr id="4" name="Zástupný symbol pro datum 3"/>
          <p:cNvSpPr>
            <a:spLocks noGrp="1"/>
          </p:cNvSpPr>
          <p:nvPr>
            <p:ph type="dt" sz="half" idx="10"/>
          </p:nvPr>
        </p:nvSpPr>
        <p:spPr/>
        <p:txBody>
          <a:bodyPr/>
          <a:lstStyle/>
          <a:p>
            <a:fld id="{1551A890-AFB4-41E0-90BF-10A6E07AE7BD}" type="datetime1">
              <a:rPr lang="cs-CZ" smtClean="0"/>
              <a:t>24. 8. 2022</a:t>
            </a:fld>
            <a:endParaRPr lang="cs-CZ"/>
          </a:p>
        </p:txBody>
      </p:sp>
      <p:sp>
        <p:nvSpPr>
          <p:cNvPr id="5" name="Zástupný symbol pro zápatí 4"/>
          <p:cNvSpPr>
            <a:spLocks noGrp="1"/>
          </p:cNvSpPr>
          <p:nvPr>
            <p:ph type="ftr" sz="quarter" idx="11"/>
          </p:nvPr>
        </p:nvSpPr>
        <p:spPr/>
        <p:txBody>
          <a:bodyPr/>
          <a:lstStyle/>
          <a:p>
            <a:r>
              <a:rPr lang="en-US"/>
              <a:t>Meeting with the research evaluation panel, September 6-7, 2022</a:t>
            </a:r>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extLst>
      <p:ext uri="{BB962C8B-B14F-4D97-AF65-F5344CB8AC3E}">
        <p14:creationId xmlns:p14="http://schemas.microsoft.com/office/powerpoint/2010/main" val="13051560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14093CB1-BBF8-49EF-8268-2437E3AC4A67}" type="datetime1">
              <a:rPr lang="cs-CZ" smtClean="0"/>
              <a:t>24. 8. 2022</a:t>
            </a:fld>
            <a:endParaRPr lang="cs-CZ"/>
          </a:p>
        </p:txBody>
      </p:sp>
      <p:sp>
        <p:nvSpPr>
          <p:cNvPr id="5" name="Zástupný symbol pro zápatí 4"/>
          <p:cNvSpPr>
            <a:spLocks noGrp="1"/>
          </p:cNvSpPr>
          <p:nvPr>
            <p:ph type="ftr" sz="quarter" idx="11"/>
          </p:nvPr>
        </p:nvSpPr>
        <p:spPr/>
        <p:txBody>
          <a:bodyPr/>
          <a:lstStyle/>
          <a:p>
            <a:r>
              <a:rPr lang="en-US"/>
              <a:t>Meeting with the research evaluation panel, September 6-7, 2022</a:t>
            </a:r>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extLst>
      <p:ext uri="{BB962C8B-B14F-4D97-AF65-F5344CB8AC3E}">
        <p14:creationId xmlns:p14="http://schemas.microsoft.com/office/powerpoint/2010/main" val="31828173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p>
            <a:fld id="{67265DBA-881E-4B45-BA59-F177ED62EA1A}" type="datetime1">
              <a:rPr lang="cs-CZ" smtClean="0"/>
              <a:t>24. 8. 2022</a:t>
            </a:fld>
            <a:endParaRPr lang="cs-CZ"/>
          </a:p>
        </p:txBody>
      </p:sp>
      <p:sp>
        <p:nvSpPr>
          <p:cNvPr id="5" name="Zástupný symbol pro zápatí 4"/>
          <p:cNvSpPr>
            <a:spLocks noGrp="1"/>
          </p:cNvSpPr>
          <p:nvPr>
            <p:ph type="ftr" sz="quarter" idx="11"/>
          </p:nvPr>
        </p:nvSpPr>
        <p:spPr/>
        <p:txBody>
          <a:bodyPr/>
          <a:lstStyle/>
          <a:p>
            <a:r>
              <a:rPr lang="en-US"/>
              <a:t>Meeting with the research evaluation panel, September 6-7, 2022</a:t>
            </a:r>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extLst>
      <p:ext uri="{BB962C8B-B14F-4D97-AF65-F5344CB8AC3E}">
        <p14:creationId xmlns:p14="http://schemas.microsoft.com/office/powerpoint/2010/main" val="2716181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A95B6F1C-AC7D-42FA-BFA6-BD5B44514ED6}" type="datetime1">
              <a:rPr lang="cs-CZ" smtClean="0"/>
              <a:t>24. 8. 2022</a:t>
            </a:fld>
            <a:endParaRPr lang="cs-CZ"/>
          </a:p>
        </p:txBody>
      </p:sp>
      <p:sp>
        <p:nvSpPr>
          <p:cNvPr id="6" name="Zástupný symbol pro zápatí 5"/>
          <p:cNvSpPr>
            <a:spLocks noGrp="1"/>
          </p:cNvSpPr>
          <p:nvPr>
            <p:ph type="ftr" sz="quarter" idx="11"/>
          </p:nvPr>
        </p:nvSpPr>
        <p:spPr/>
        <p:txBody>
          <a:bodyPr/>
          <a:lstStyle/>
          <a:p>
            <a:r>
              <a:rPr lang="en-US"/>
              <a:t>Meeting with the research evaluation panel, September 6-7, 2022</a:t>
            </a:r>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extLst>
      <p:ext uri="{BB962C8B-B14F-4D97-AF65-F5344CB8AC3E}">
        <p14:creationId xmlns:p14="http://schemas.microsoft.com/office/powerpoint/2010/main" val="4727639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42EA779B-4EAA-4462-A4AA-5B9267BF8AC1}" type="datetime1">
              <a:rPr lang="cs-CZ" smtClean="0"/>
              <a:t>24. 8. 2022</a:t>
            </a:fld>
            <a:endParaRPr lang="cs-CZ"/>
          </a:p>
        </p:txBody>
      </p:sp>
      <p:sp>
        <p:nvSpPr>
          <p:cNvPr id="8" name="Zástupný symbol pro zápatí 7"/>
          <p:cNvSpPr>
            <a:spLocks noGrp="1"/>
          </p:cNvSpPr>
          <p:nvPr>
            <p:ph type="ftr" sz="quarter" idx="11"/>
          </p:nvPr>
        </p:nvSpPr>
        <p:spPr/>
        <p:txBody>
          <a:bodyPr/>
          <a:lstStyle/>
          <a:p>
            <a:r>
              <a:rPr lang="en-US"/>
              <a:t>Meeting with the research evaluation panel, September 6-7, 2022</a:t>
            </a:r>
            <a:endParaRPr lang="cs-CZ"/>
          </a:p>
        </p:txBody>
      </p:sp>
      <p:sp>
        <p:nvSpPr>
          <p:cNvPr id="9" name="Zástupný symbol pro číslo snímku 8"/>
          <p:cNvSpPr>
            <a:spLocks noGrp="1"/>
          </p:cNvSpPr>
          <p:nvPr>
            <p:ph type="sldNum" sz="quarter" idx="12"/>
          </p:nvPr>
        </p:nvSpPr>
        <p:spPr/>
        <p:txBody>
          <a:bodyPr/>
          <a:lstStyle/>
          <a:p>
            <a:fld id="{20264769-77EF-4CD0-90DE-F7D7F2D423C4}" type="slidenum">
              <a:rPr lang="cs-CZ" smtClean="0"/>
              <a:pPr/>
              <a:t>‹#›</a:t>
            </a:fld>
            <a:endParaRPr lang="cs-CZ"/>
          </a:p>
        </p:txBody>
      </p:sp>
    </p:spTree>
    <p:extLst>
      <p:ext uri="{BB962C8B-B14F-4D97-AF65-F5344CB8AC3E}">
        <p14:creationId xmlns:p14="http://schemas.microsoft.com/office/powerpoint/2010/main" val="3865860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2"/>
          <p:cNvSpPr>
            <a:spLocks noGrp="1"/>
          </p:cNvSpPr>
          <p:nvPr>
            <p:ph type="dt" sz="half" idx="10"/>
          </p:nvPr>
        </p:nvSpPr>
        <p:spPr/>
        <p:txBody>
          <a:bodyPr/>
          <a:lstStyle/>
          <a:p>
            <a:fld id="{C2F97730-62D1-4F8A-AA29-3078C725932C}" type="datetime1">
              <a:rPr lang="cs-CZ" smtClean="0"/>
              <a:t>24. 8. 2022</a:t>
            </a:fld>
            <a:endParaRPr lang="cs-CZ"/>
          </a:p>
        </p:txBody>
      </p:sp>
      <p:sp>
        <p:nvSpPr>
          <p:cNvPr id="4" name="Zástupný symbol pro zápatí 3"/>
          <p:cNvSpPr>
            <a:spLocks noGrp="1"/>
          </p:cNvSpPr>
          <p:nvPr>
            <p:ph type="ftr" sz="quarter" idx="11"/>
          </p:nvPr>
        </p:nvSpPr>
        <p:spPr/>
        <p:txBody>
          <a:bodyPr/>
          <a:lstStyle/>
          <a:p>
            <a:r>
              <a:rPr lang="en-US"/>
              <a:t>Meeting with the research evaluation panel, September 6-7, 2022</a:t>
            </a:r>
            <a:endParaRPr lang="cs-CZ"/>
          </a:p>
        </p:txBody>
      </p:sp>
      <p:sp>
        <p:nvSpPr>
          <p:cNvPr id="5" name="Zástupný symbol pro číslo snímku 4"/>
          <p:cNvSpPr>
            <a:spLocks noGrp="1"/>
          </p:cNvSpPr>
          <p:nvPr>
            <p:ph type="sldNum" sz="quarter" idx="12"/>
          </p:nvPr>
        </p:nvSpPr>
        <p:spPr/>
        <p:txBody>
          <a:bodyPr/>
          <a:lstStyle/>
          <a:p>
            <a:fld id="{20264769-77EF-4CD0-90DE-F7D7F2D423C4}" type="slidenum">
              <a:rPr lang="cs-CZ" smtClean="0"/>
              <a:pPr/>
              <a:t>‹#›</a:t>
            </a:fld>
            <a:endParaRPr lang="cs-CZ"/>
          </a:p>
        </p:txBody>
      </p:sp>
    </p:spTree>
    <p:extLst>
      <p:ext uri="{BB962C8B-B14F-4D97-AF65-F5344CB8AC3E}">
        <p14:creationId xmlns:p14="http://schemas.microsoft.com/office/powerpoint/2010/main" val="13229076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998EC2DB-8663-4795-8BA8-7CF1319305BF}" type="datetime1">
              <a:rPr lang="cs-CZ" smtClean="0"/>
              <a:t>24. 8. 2022</a:t>
            </a:fld>
            <a:endParaRPr lang="cs-CZ"/>
          </a:p>
        </p:txBody>
      </p:sp>
      <p:sp>
        <p:nvSpPr>
          <p:cNvPr id="3" name="Zástupný symbol pro zápatí 2"/>
          <p:cNvSpPr>
            <a:spLocks noGrp="1"/>
          </p:cNvSpPr>
          <p:nvPr>
            <p:ph type="ftr" sz="quarter" idx="11"/>
          </p:nvPr>
        </p:nvSpPr>
        <p:spPr/>
        <p:txBody>
          <a:bodyPr/>
          <a:lstStyle/>
          <a:p>
            <a:r>
              <a:rPr lang="en-US"/>
              <a:t>Meeting with the research evaluation panel, September 6-7, 2022</a:t>
            </a:r>
            <a:endParaRPr lang="cs-CZ"/>
          </a:p>
        </p:txBody>
      </p:sp>
      <p:sp>
        <p:nvSpPr>
          <p:cNvPr id="4" name="Zástupný symbol pro číslo snímku 3"/>
          <p:cNvSpPr>
            <a:spLocks noGrp="1"/>
          </p:cNvSpPr>
          <p:nvPr>
            <p:ph type="sldNum" sz="quarter" idx="12"/>
          </p:nvPr>
        </p:nvSpPr>
        <p:spPr/>
        <p:txBody>
          <a:bodyPr/>
          <a:lstStyle/>
          <a:p>
            <a:fld id="{20264769-77EF-4CD0-90DE-F7D7F2D423C4}" type="slidenum">
              <a:rPr lang="cs-CZ" smtClean="0"/>
              <a:pPr/>
              <a:t>‹#›</a:t>
            </a:fld>
            <a:endParaRPr lang="cs-CZ"/>
          </a:p>
        </p:txBody>
      </p:sp>
    </p:spTree>
    <p:extLst>
      <p:ext uri="{BB962C8B-B14F-4D97-AF65-F5344CB8AC3E}">
        <p14:creationId xmlns:p14="http://schemas.microsoft.com/office/powerpoint/2010/main" val="12705590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AFECDDBF-8B4C-4646-9E25-B850E24E6DD9}" type="datetime1">
              <a:rPr lang="cs-CZ" smtClean="0"/>
              <a:t>24. 8. 2022</a:t>
            </a:fld>
            <a:endParaRPr lang="cs-CZ"/>
          </a:p>
        </p:txBody>
      </p:sp>
      <p:sp>
        <p:nvSpPr>
          <p:cNvPr id="6" name="Zástupný symbol pro zápatí 5"/>
          <p:cNvSpPr>
            <a:spLocks noGrp="1"/>
          </p:cNvSpPr>
          <p:nvPr>
            <p:ph type="ftr" sz="quarter" idx="11"/>
          </p:nvPr>
        </p:nvSpPr>
        <p:spPr/>
        <p:txBody>
          <a:bodyPr/>
          <a:lstStyle/>
          <a:p>
            <a:r>
              <a:rPr lang="en-US"/>
              <a:t>Meeting with the research evaluation panel, September 6-7, 2022</a:t>
            </a:r>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extLst>
      <p:ext uri="{BB962C8B-B14F-4D97-AF65-F5344CB8AC3E}">
        <p14:creationId xmlns:p14="http://schemas.microsoft.com/office/powerpoint/2010/main" val="750450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3C6163-9965-5B38-CF1A-B5B32852F955}"/>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BBD9FA6F-5AB2-B411-C58C-925FB4A1A42A}"/>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FD3A81E-60A6-503F-59A0-9E8F0600CDC9}"/>
              </a:ext>
            </a:extLst>
          </p:cNvPr>
          <p:cNvSpPr>
            <a:spLocks noGrp="1"/>
          </p:cNvSpPr>
          <p:nvPr>
            <p:ph type="dt" sz="half" idx="10"/>
          </p:nvPr>
        </p:nvSpPr>
        <p:spPr/>
        <p:txBody>
          <a:bodyPr/>
          <a:lstStyle/>
          <a:p>
            <a:fld id="{693B0E12-E3F7-405D-8617-DB5D416A6E2C}" type="datetime1">
              <a:rPr lang="cs-CZ" smtClean="0"/>
              <a:t>24. 8. 2022</a:t>
            </a:fld>
            <a:endParaRPr lang="cs-CZ"/>
          </a:p>
        </p:txBody>
      </p:sp>
      <p:sp>
        <p:nvSpPr>
          <p:cNvPr id="5" name="Zástupný symbol pro zápatí 4">
            <a:extLst>
              <a:ext uri="{FF2B5EF4-FFF2-40B4-BE49-F238E27FC236}">
                <a16:creationId xmlns:a16="http://schemas.microsoft.com/office/drawing/2014/main" id="{B710EEF2-196F-15DB-7943-DFEADD9365A4}"/>
              </a:ext>
            </a:extLst>
          </p:cNvPr>
          <p:cNvSpPr>
            <a:spLocks noGrp="1"/>
          </p:cNvSpPr>
          <p:nvPr>
            <p:ph type="ftr" sz="quarter" idx="11"/>
          </p:nvPr>
        </p:nvSpPr>
        <p:spPr/>
        <p:txBody>
          <a:bodyPr/>
          <a:lstStyle/>
          <a:p>
            <a:r>
              <a:rPr lang="en-US"/>
              <a:t>Meeting with the research evaluation panel, September 6-7, 2022</a:t>
            </a:r>
            <a:endParaRPr lang="cs-CZ"/>
          </a:p>
        </p:txBody>
      </p:sp>
      <p:sp>
        <p:nvSpPr>
          <p:cNvPr id="6" name="Zástupný symbol pro číslo snímku 5">
            <a:extLst>
              <a:ext uri="{FF2B5EF4-FFF2-40B4-BE49-F238E27FC236}">
                <a16:creationId xmlns:a16="http://schemas.microsoft.com/office/drawing/2014/main" id="{C1753327-70D0-2E39-AEDB-1C26E89DA5CA}"/>
              </a:ext>
            </a:extLst>
          </p:cNvPr>
          <p:cNvSpPr>
            <a:spLocks noGrp="1"/>
          </p:cNvSpPr>
          <p:nvPr>
            <p:ph type="sldNum" sz="quarter" idx="12"/>
          </p:nvPr>
        </p:nvSpPr>
        <p:spPr/>
        <p:txBody>
          <a:bodyPr/>
          <a:lstStyle/>
          <a:p>
            <a:fld id="{8B3C0142-46C2-4003-9B86-242DB8C148FE}" type="slidenum">
              <a:rPr lang="cs-CZ" smtClean="0"/>
              <a:t>‹#›</a:t>
            </a:fld>
            <a:endParaRPr lang="cs-CZ"/>
          </a:p>
        </p:txBody>
      </p:sp>
    </p:spTree>
    <p:extLst>
      <p:ext uri="{BB962C8B-B14F-4D97-AF65-F5344CB8AC3E}">
        <p14:creationId xmlns:p14="http://schemas.microsoft.com/office/powerpoint/2010/main" val="3495452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9FD62397-48C4-4108-80B9-21CDB1D3E43B}" type="datetime1">
              <a:rPr lang="cs-CZ" smtClean="0"/>
              <a:t>24. 8. 2022</a:t>
            </a:fld>
            <a:endParaRPr lang="cs-CZ"/>
          </a:p>
        </p:txBody>
      </p:sp>
      <p:sp>
        <p:nvSpPr>
          <p:cNvPr id="6" name="Zástupný symbol pro zápatí 5"/>
          <p:cNvSpPr>
            <a:spLocks noGrp="1"/>
          </p:cNvSpPr>
          <p:nvPr>
            <p:ph type="ftr" sz="quarter" idx="11"/>
          </p:nvPr>
        </p:nvSpPr>
        <p:spPr/>
        <p:txBody>
          <a:bodyPr/>
          <a:lstStyle/>
          <a:p>
            <a:r>
              <a:rPr lang="en-US"/>
              <a:t>Meeting with the research evaluation panel, September 6-7, 2022</a:t>
            </a:r>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extLst>
      <p:ext uri="{BB962C8B-B14F-4D97-AF65-F5344CB8AC3E}">
        <p14:creationId xmlns:p14="http://schemas.microsoft.com/office/powerpoint/2010/main" val="4523749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AF01B58B-44F8-446E-BA40-652AC1012DA6}" type="datetime1">
              <a:rPr lang="cs-CZ" smtClean="0"/>
              <a:t>24. 8. 2022</a:t>
            </a:fld>
            <a:endParaRPr lang="cs-CZ"/>
          </a:p>
        </p:txBody>
      </p:sp>
      <p:sp>
        <p:nvSpPr>
          <p:cNvPr id="5" name="Zástupný symbol pro zápatí 4"/>
          <p:cNvSpPr>
            <a:spLocks noGrp="1"/>
          </p:cNvSpPr>
          <p:nvPr>
            <p:ph type="ftr" sz="quarter" idx="11"/>
          </p:nvPr>
        </p:nvSpPr>
        <p:spPr/>
        <p:txBody>
          <a:bodyPr/>
          <a:lstStyle/>
          <a:p>
            <a:r>
              <a:rPr lang="en-US"/>
              <a:t>Meeting with the research evaluation panel, September 6-7, 2022</a:t>
            </a:r>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extLst>
      <p:ext uri="{BB962C8B-B14F-4D97-AF65-F5344CB8AC3E}">
        <p14:creationId xmlns:p14="http://schemas.microsoft.com/office/powerpoint/2010/main" val="24080344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BC07C110-AD2B-4BAE-B8C7-47611FE0C3A6}" type="datetime1">
              <a:rPr lang="cs-CZ" smtClean="0"/>
              <a:t>24. 8. 2022</a:t>
            </a:fld>
            <a:endParaRPr lang="cs-CZ"/>
          </a:p>
        </p:txBody>
      </p:sp>
      <p:sp>
        <p:nvSpPr>
          <p:cNvPr id="5" name="Zástupný symbol pro zápatí 4"/>
          <p:cNvSpPr>
            <a:spLocks noGrp="1"/>
          </p:cNvSpPr>
          <p:nvPr>
            <p:ph type="ftr" sz="quarter" idx="11"/>
          </p:nvPr>
        </p:nvSpPr>
        <p:spPr/>
        <p:txBody>
          <a:bodyPr/>
          <a:lstStyle/>
          <a:p>
            <a:r>
              <a:rPr lang="en-US"/>
              <a:t>Meeting with the research evaluation panel, September 6-7, 2022</a:t>
            </a:r>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extLst>
      <p:ext uri="{BB962C8B-B14F-4D97-AF65-F5344CB8AC3E}">
        <p14:creationId xmlns:p14="http://schemas.microsoft.com/office/powerpoint/2010/main" val="14284498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verTx">
  <p:cSld name="Nadpis a obsah nad textem">
    <p:spTree>
      <p:nvGrpSpPr>
        <p:cNvPr id="1" name=""/>
        <p:cNvGrpSpPr/>
        <p:nvPr/>
      </p:nvGrpSpPr>
      <p:grpSpPr>
        <a:xfrm>
          <a:off x="0" y="0"/>
          <a:ext cx="0" cy="0"/>
          <a:chOff x="0" y="0"/>
          <a:chExt cx="0" cy="0"/>
        </a:xfrm>
      </p:grpSpPr>
      <p:sp>
        <p:nvSpPr>
          <p:cNvPr id="2" name="Nadpis 1"/>
          <p:cNvSpPr>
            <a:spLocks noGrp="1"/>
          </p:cNvSpPr>
          <p:nvPr>
            <p:ph type="title"/>
          </p:nvPr>
        </p:nvSpPr>
        <p:spPr>
          <a:xfrm>
            <a:off x="609600" y="277814"/>
            <a:ext cx="10972800" cy="1139825"/>
          </a:xfrm>
        </p:spPr>
        <p:txBody>
          <a:bodyPr/>
          <a:lstStyle/>
          <a:p>
            <a:r>
              <a:rPr lang="cs-CZ"/>
              <a:t>Kliknutím lze upravit styl.</a:t>
            </a:r>
          </a:p>
        </p:txBody>
      </p:sp>
      <p:sp>
        <p:nvSpPr>
          <p:cNvPr id="3" name="Zástupný symbol pro obsah 2"/>
          <p:cNvSpPr>
            <a:spLocks noGrp="1"/>
          </p:cNvSpPr>
          <p:nvPr>
            <p:ph sz="half" idx="1"/>
          </p:nvPr>
        </p:nvSpPr>
        <p:spPr>
          <a:xfrm>
            <a:off x="609600" y="1600201"/>
            <a:ext cx="10972800" cy="2189163"/>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0" y="3941763"/>
            <a:ext cx="10972800" cy="2189162"/>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a:xfrm>
            <a:off x="609600" y="6243638"/>
            <a:ext cx="2844800" cy="457200"/>
          </a:xfrm>
        </p:spPr>
        <p:txBody>
          <a:bodyPr/>
          <a:lstStyle>
            <a:lvl1pPr>
              <a:defRPr/>
            </a:lvl1pPr>
          </a:lstStyle>
          <a:p>
            <a:fld id="{5247F6C3-C841-4635-A0C5-F59DD366C214}" type="datetime1">
              <a:rPr lang="cs-CZ" altLang="en-US" smtClean="0"/>
              <a:t>24. 8. 2022</a:t>
            </a:fld>
            <a:endParaRPr lang="cs-CZ" altLang="en-US"/>
          </a:p>
        </p:txBody>
      </p:sp>
      <p:sp>
        <p:nvSpPr>
          <p:cNvPr id="6" name="Zástupný symbol pro zápatí 5"/>
          <p:cNvSpPr>
            <a:spLocks noGrp="1"/>
          </p:cNvSpPr>
          <p:nvPr>
            <p:ph type="ftr" sz="quarter" idx="11"/>
          </p:nvPr>
        </p:nvSpPr>
        <p:spPr>
          <a:xfrm>
            <a:off x="4165600" y="6248400"/>
            <a:ext cx="3860800" cy="457200"/>
          </a:xfrm>
        </p:spPr>
        <p:txBody>
          <a:bodyPr/>
          <a:lstStyle>
            <a:lvl1pPr>
              <a:defRPr/>
            </a:lvl1pPr>
          </a:lstStyle>
          <a:p>
            <a:r>
              <a:rPr lang="en-US" altLang="en-US"/>
              <a:t>Meeting with the research evaluation panel, September 6-7, 2022</a:t>
            </a:r>
            <a:endParaRPr lang="cs-CZ" altLang="en-US"/>
          </a:p>
        </p:txBody>
      </p:sp>
      <p:sp>
        <p:nvSpPr>
          <p:cNvPr id="7" name="Zástupný symbol pro číslo snímku 6"/>
          <p:cNvSpPr>
            <a:spLocks noGrp="1"/>
          </p:cNvSpPr>
          <p:nvPr>
            <p:ph type="sldNum" sz="quarter" idx="12"/>
          </p:nvPr>
        </p:nvSpPr>
        <p:spPr>
          <a:xfrm>
            <a:off x="8737600" y="6243638"/>
            <a:ext cx="2844800" cy="457200"/>
          </a:xfrm>
        </p:spPr>
        <p:txBody>
          <a:bodyPr/>
          <a:lstStyle>
            <a:lvl1pPr>
              <a:defRPr/>
            </a:lvl1pPr>
          </a:lstStyle>
          <a:p>
            <a:fld id="{46CABE3D-1457-470F-A2A8-F680D3AFA8DB}" type="slidenum">
              <a:rPr lang="cs-CZ" altLang="en-US"/>
              <a:pPr/>
              <a:t>‹#›</a:t>
            </a:fld>
            <a:endParaRPr lang="cs-CZ" altLang="en-US"/>
          </a:p>
        </p:txBody>
      </p:sp>
    </p:spTree>
    <p:extLst>
      <p:ext uri="{BB962C8B-B14F-4D97-AF65-F5344CB8AC3E}">
        <p14:creationId xmlns:p14="http://schemas.microsoft.com/office/powerpoint/2010/main" val="19568836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x">
  <p:cSld name="Nadpis, obsah a text">
    <p:spTree>
      <p:nvGrpSpPr>
        <p:cNvPr id="1" name=""/>
        <p:cNvGrpSpPr/>
        <p:nvPr/>
      </p:nvGrpSpPr>
      <p:grpSpPr>
        <a:xfrm>
          <a:off x="0" y="0"/>
          <a:ext cx="0" cy="0"/>
          <a:chOff x="0" y="0"/>
          <a:chExt cx="0" cy="0"/>
        </a:xfrm>
      </p:grpSpPr>
      <p:sp>
        <p:nvSpPr>
          <p:cNvPr id="2" name="Nadpis 1"/>
          <p:cNvSpPr>
            <a:spLocks noGrp="1"/>
          </p:cNvSpPr>
          <p:nvPr>
            <p:ph type="title"/>
          </p:nvPr>
        </p:nvSpPr>
        <p:spPr>
          <a:xfrm>
            <a:off x="609600" y="277814"/>
            <a:ext cx="10972800" cy="1139825"/>
          </a:xfrm>
        </p:spPr>
        <p:txBody>
          <a:bodyPr/>
          <a:lstStyle/>
          <a:p>
            <a:r>
              <a:rPr lang="cs-CZ"/>
              <a:t>Kliknutím lze upravit styl.</a:t>
            </a:r>
          </a:p>
        </p:txBody>
      </p:sp>
      <p:sp>
        <p:nvSpPr>
          <p:cNvPr id="3" name="Zástupný symbol pro obsah 2"/>
          <p:cNvSpPr>
            <a:spLocks noGrp="1"/>
          </p:cNvSpPr>
          <p:nvPr>
            <p:ph sz="half" idx="1"/>
          </p:nvPr>
        </p:nvSpPr>
        <p:spPr>
          <a:xfrm>
            <a:off x="609600" y="1600201"/>
            <a:ext cx="5384800" cy="4530725"/>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197600" y="1600201"/>
            <a:ext cx="5384800" cy="4530725"/>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a:xfrm>
            <a:off x="609600" y="6243638"/>
            <a:ext cx="2844800" cy="457200"/>
          </a:xfrm>
        </p:spPr>
        <p:txBody>
          <a:bodyPr/>
          <a:lstStyle>
            <a:lvl1pPr>
              <a:defRPr/>
            </a:lvl1pPr>
          </a:lstStyle>
          <a:p>
            <a:fld id="{146912BA-F88C-4373-B597-3CAC4093E3CE}" type="datetime1">
              <a:rPr lang="cs-CZ" altLang="en-US" smtClean="0"/>
              <a:t>24. 8. 2022</a:t>
            </a:fld>
            <a:endParaRPr lang="cs-CZ" altLang="en-US"/>
          </a:p>
        </p:txBody>
      </p:sp>
      <p:sp>
        <p:nvSpPr>
          <p:cNvPr id="6" name="Zástupný symbol pro zápatí 5"/>
          <p:cNvSpPr>
            <a:spLocks noGrp="1"/>
          </p:cNvSpPr>
          <p:nvPr>
            <p:ph type="ftr" sz="quarter" idx="11"/>
          </p:nvPr>
        </p:nvSpPr>
        <p:spPr>
          <a:xfrm>
            <a:off x="4165600" y="6248400"/>
            <a:ext cx="3860800" cy="457200"/>
          </a:xfrm>
        </p:spPr>
        <p:txBody>
          <a:bodyPr/>
          <a:lstStyle>
            <a:lvl1pPr>
              <a:defRPr/>
            </a:lvl1pPr>
          </a:lstStyle>
          <a:p>
            <a:r>
              <a:rPr lang="en-US" altLang="en-US"/>
              <a:t>Meeting with the research evaluation panel, September 6-7, 2022</a:t>
            </a:r>
            <a:endParaRPr lang="cs-CZ" altLang="en-US"/>
          </a:p>
        </p:txBody>
      </p:sp>
      <p:sp>
        <p:nvSpPr>
          <p:cNvPr id="7" name="Zástupný symbol pro číslo snímku 6"/>
          <p:cNvSpPr>
            <a:spLocks noGrp="1"/>
          </p:cNvSpPr>
          <p:nvPr>
            <p:ph type="sldNum" sz="quarter" idx="12"/>
          </p:nvPr>
        </p:nvSpPr>
        <p:spPr>
          <a:xfrm>
            <a:off x="8737600" y="6243638"/>
            <a:ext cx="2844800" cy="457200"/>
          </a:xfrm>
        </p:spPr>
        <p:txBody>
          <a:bodyPr/>
          <a:lstStyle>
            <a:lvl1pPr>
              <a:defRPr/>
            </a:lvl1pPr>
          </a:lstStyle>
          <a:p>
            <a:fld id="{F935B3F5-E121-4673-A104-3DC1DC1ED926}" type="slidenum">
              <a:rPr lang="cs-CZ" altLang="en-US"/>
              <a:pPr/>
              <a:t>‹#›</a:t>
            </a:fld>
            <a:endParaRPr lang="cs-CZ" altLang="en-US"/>
          </a:p>
        </p:txBody>
      </p:sp>
    </p:spTree>
    <p:extLst>
      <p:ext uri="{BB962C8B-B14F-4D97-AF65-F5344CB8AC3E}">
        <p14:creationId xmlns:p14="http://schemas.microsoft.com/office/powerpoint/2010/main" val="23881827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7814"/>
            <a:ext cx="10972800" cy="1139825"/>
          </a:xfrm>
        </p:spPr>
        <p:txBody>
          <a:bodyPr/>
          <a:lstStyle/>
          <a:p>
            <a:r>
              <a:rPr lang="cs-CZ"/>
              <a:t>Kliknutím lze upravit styl.</a:t>
            </a:r>
          </a:p>
        </p:txBody>
      </p:sp>
      <p:sp>
        <p:nvSpPr>
          <p:cNvPr id="3" name="Zástupný symbol pro text 2"/>
          <p:cNvSpPr>
            <a:spLocks noGrp="1"/>
          </p:cNvSpPr>
          <p:nvPr>
            <p:ph type="body" sz="half" idx="1"/>
          </p:nvPr>
        </p:nvSpPr>
        <p:spPr>
          <a:xfrm>
            <a:off x="609600" y="1600201"/>
            <a:ext cx="5384800" cy="4530725"/>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30725"/>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a:xfrm>
            <a:off x="609600" y="6243638"/>
            <a:ext cx="2844800" cy="457200"/>
          </a:xfrm>
        </p:spPr>
        <p:txBody>
          <a:bodyPr/>
          <a:lstStyle>
            <a:lvl1pPr>
              <a:defRPr/>
            </a:lvl1pPr>
          </a:lstStyle>
          <a:p>
            <a:fld id="{D0D800E6-46B3-4A6A-857E-B4BF4BF64F5C}" type="datetime1">
              <a:rPr lang="cs-CZ" altLang="en-US" smtClean="0"/>
              <a:t>24. 8. 2022</a:t>
            </a:fld>
            <a:endParaRPr lang="cs-CZ" altLang="en-US"/>
          </a:p>
        </p:txBody>
      </p:sp>
      <p:sp>
        <p:nvSpPr>
          <p:cNvPr id="6" name="Zástupný symbol pro zápatí 5"/>
          <p:cNvSpPr>
            <a:spLocks noGrp="1"/>
          </p:cNvSpPr>
          <p:nvPr>
            <p:ph type="ftr" sz="quarter" idx="11"/>
          </p:nvPr>
        </p:nvSpPr>
        <p:spPr>
          <a:xfrm>
            <a:off x="4165600" y="6248400"/>
            <a:ext cx="3860800" cy="457200"/>
          </a:xfrm>
        </p:spPr>
        <p:txBody>
          <a:bodyPr/>
          <a:lstStyle>
            <a:lvl1pPr>
              <a:defRPr/>
            </a:lvl1pPr>
          </a:lstStyle>
          <a:p>
            <a:r>
              <a:rPr lang="en-US" altLang="en-US"/>
              <a:t>Meeting with the research evaluation panel, September 6-7, 2022</a:t>
            </a:r>
            <a:endParaRPr lang="cs-CZ" altLang="en-US"/>
          </a:p>
        </p:txBody>
      </p:sp>
      <p:sp>
        <p:nvSpPr>
          <p:cNvPr id="7" name="Zástupný symbol pro číslo snímku 6"/>
          <p:cNvSpPr>
            <a:spLocks noGrp="1"/>
          </p:cNvSpPr>
          <p:nvPr>
            <p:ph type="sldNum" sz="quarter" idx="12"/>
          </p:nvPr>
        </p:nvSpPr>
        <p:spPr>
          <a:xfrm>
            <a:off x="8737600" y="6243638"/>
            <a:ext cx="2844800" cy="457200"/>
          </a:xfrm>
        </p:spPr>
        <p:txBody>
          <a:bodyPr/>
          <a:lstStyle>
            <a:lvl1pPr>
              <a:defRPr/>
            </a:lvl1pPr>
          </a:lstStyle>
          <a:p>
            <a:fld id="{708DF578-84DB-4BB3-B798-C9D7F85EDAF1}" type="slidenum">
              <a:rPr lang="cs-CZ" altLang="en-US"/>
              <a:pPr/>
              <a:t>‹#›</a:t>
            </a:fld>
            <a:endParaRPr lang="cs-CZ" altLang="en-US"/>
          </a:p>
        </p:txBody>
      </p:sp>
    </p:spTree>
    <p:extLst>
      <p:ext uri="{BB962C8B-B14F-4D97-AF65-F5344CB8AC3E}">
        <p14:creationId xmlns:p14="http://schemas.microsoft.com/office/powerpoint/2010/main" val="2413059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6000" spc="-38"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11C3E26-CFDA-409C-9079-73FA66B8687A}" type="datetime1">
              <a:rPr lang="cs-CZ" smtClean="0"/>
              <a:t>24. 8. 2022</a:t>
            </a:fld>
            <a:endParaRPr lang="en-US" dirty="0"/>
          </a:p>
        </p:txBody>
      </p:sp>
      <p:sp>
        <p:nvSpPr>
          <p:cNvPr id="5" name="Footer Placeholder 4"/>
          <p:cNvSpPr>
            <a:spLocks noGrp="1"/>
          </p:cNvSpPr>
          <p:nvPr>
            <p:ph type="ftr" sz="quarter" idx="11"/>
          </p:nvPr>
        </p:nvSpPr>
        <p:spPr/>
        <p:txBody>
          <a:bodyPr/>
          <a:lstStyle/>
          <a:p>
            <a:r>
              <a:rPr lang="en-US"/>
              <a:t>Meeting with the research evaluation panel, September 6-7, 2022</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29086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59E9D2-B47E-4AEB-BF19-75B7DF6D278C}" type="datetime1">
              <a:rPr lang="cs-CZ" smtClean="0"/>
              <a:t>24. 8. 2022</a:t>
            </a:fld>
            <a:endParaRPr lang="en-US" dirty="0"/>
          </a:p>
        </p:txBody>
      </p:sp>
      <p:sp>
        <p:nvSpPr>
          <p:cNvPr id="5" name="Footer Placeholder 4"/>
          <p:cNvSpPr>
            <a:spLocks noGrp="1"/>
          </p:cNvSpPr>
          <p:nvPr>
            <p:ph type="ftr" sz="quarter" idx="11"/>
          </p:nvPr>
        </p:nvSpPr>
        <p:spPr/>
        <p:txBody>
          <a:bodyPr/>
          <a:lstStyle/>
          <a:p>
            <a:r>
              <a:rPr lang="en-US"/>
              <a:t>Meeting with the research evaluation panel, September 6-7, 2022</a:t>
            </a:r>
            <a:endParaRPr lang="en-US" dirty="0"/>
          </a:p>
        </p:txBody>
      </p:sp>
      <p:sp>
        <p:nvSpPr>
          <p:cNvPr id="6" name="Slide Number Placeholder 5"/>
          <p:cNvSpPr>
            <a:spLocks noGrp="1"/>
          </p:cNvSpPr>
          <p:nvPr>
            <p:ph type="sldNum" sz="quarter" idx="12"/>
          </p:nvPr>
        </p:nvSpPr>
        <p:spPr/>
        <p:txBody>
          <a:bodyPr/>
          <a:lstStyle/>
          <a:p>
            <a:fld id="{4CE482DC-2269-4F26-9D2A-7E44B1A4CD85}" type="slidenum">
              <a:rPr lang="en-US" dirty="0"/>
              <a:pPr/>
              <a:t>‹#›</a:t>
            </a:fld>
            <a:endParaRPr lang="en-US" dirty="0"/>
          </a:p>
        </p:txBody>
      </p:sp>
    </p:spTree>
    <p:extLst>
      <p:ext uri="{BB962C8B-B14F-4D97-AF65-F5344CB8AC3E}">
        <p14:creationId xmlns:p14="http://schemas.microsoft.com/office/powerpoint/2010/main" val="11123982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6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445481-224F-4062-B03D-BE4C88F6591A}" type="datetime1">
              <a:rPr lang="cs-CZ" smtClean="0"/>
              <a:t>24. 8. 2022</a:t>
            </a:fld>
            <a:endParaRPr lang="en-US" dirty="0"/>
          </a:p>
        </p:txBody>
      </p:sp>
      <p:sp>
        <p:nvSpPr>
          <p:cNvPr id="5" name="Footer Placeholder 4"/>
          <p:cNvSpPr>
            <a:spLocks noGrp="1"/>
          </p:cNvSpPr>
          <p:nvPr>
            <p:ph type="ftr" sz="quarter" idx="11"/>
          </p:nvPr>
        </p:nvSpPr>
        <p:spPr/>
        <p:txBody>
          <a:bodyPr/>
          <a:lstStyle/>
          <a:p>
            <a:r>
              <a:rPr lang="en-US"/>
              <a:t>Meeting with the research evaluation panel, September 6-7, 2022</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29695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6"/>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85E9E90-16E0-46E6-9A7A-F8AD764FE8A4}" type="datetime1">
              <a:rPr lang="cs-CZ" smtClean="0"/>
              <a:t>24. 8. 2022</a:t>
            </a:fld>
            <a:endParaRPr lang="en-US" dirty="0"/>
          </a:p>
        </p:txBody>
      </p:sp>
      <p:sp>
        <p:nvSpPr>
          <p:cNvPr id="6" name="Footer Placeholder 5"/>
          <p:cNvSpPr>
            <a:spLocks noGrp="1"/>
          </p:cNvSpPr>
          <p:nvPr>
            <p:ph type="ftr" sz="quarter" idx="11"/>
          </p:nvPr>
        </p:nvSpPr>
        <p:spPr/>
        <p:txBody>
          <a:bodyPr/>
          <a:lstStyle/>
          <a:p>
            <a:r>
              <a:rPr lang="en-US"/>
              <a:t>Meeting with the research evaluation panel, September 6-7, 2022</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365752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DAA4F8E-0DF7-3FB7-EC2C-2187E02881A0}"/>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DFFDCF00-B1E1-1545-419C-B2E6820CB0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D73D83A1-B607-88C0-511C-7BCF3095310E}"/>
              </a:ext>
            </a:extLst>
          </p:cNvPr>
          <p:cNvSpPr>
            <a:spLocks noGrp="1"/>
          </p:cNvSpPr>
          <p:nvPr>
            <p:ph type="dt" sz="half" idx="10"/>
          </p:nvPr>
        </p:nvSpPr>
        <p:spPr/>
        <p:txBody>
          <a:bodyPr/>
          <a:lstStyle/>
          <a:p>
            <a:fld id="{1E586F09-974F-42C6-9008-8D070F2C92C9}" type="datetime1">
              <a:rPr lang="cs-CZ" smtClean="0"/>
              <a:t>24. 8. 2022</a:t>
            </a:fld>
            <a:endParaRPr lang="cs-CZ"/>
          </a:p>
        </p:txBody>
      </p:sp>
      <p:sp>
        <p:nvSpPr>
          <p:cNvPr id="5" name="Zástupný symbol pro zápatí 4">
            <a:extLst>
              <a:ext uri="{FF2B5EF4-FFF2-40B4-BE49-F238E27FC236}">
                <a16:creationId xmlns:a16="http://schemas.microsoft.com/office/drawing/2014/main" id="{A2664379-72DE-36A5-AB46-F43960473D01}"/>
              </a:ext>
            </a:extLst>
          </p:cNvPr>
          <p:cNvSpPr>
            <a:spLocks noGrp="1"/>
          </p:cNvSpPr>
          <p:nvPr>
            <p:ph type="ftr" sz="quarter" idx="11"/>
          </p:nvPr>
        </p:nvSpPr>
        <p:spPr/>
        <p:txBody>
          <a:bodyPr/>
          <a:lstStyle/>
          <a:p>
            <a:r>
              <a:rPr lang="en-US"/>
              <a:t>Meeting with the research evaluation panel, September 6-7, 2022</a:t>
            </a:r>
            <a:endParaRPr lang="cs-CZ"/>
          </a:p>
        </p:txBody>
      </p:sp>
      <p:sp>
        <p:nvSpPr>
          <p:cNvPr id="6" name="Zástupný symbol pro číslo snímku 5">
            <a:extLst>
              <a:ext uri="{FF2B5EF4-FFF2-40B4-BE49-F238E27FC236}">
                <a16:creationId xmlns:a16="http://schemas.microsoft.com/office/drawing/2014/main" id="{BD6CC09E-A68A-32E2-2741-940E9A176100}"/>
              </a:ext>
            </a:extLst>
          </p:cNvPr>
          <p:cNvSpPr>
            <a:spLocks noGrp="1"/>
          </p:cNvSpPr>
          <p:nvPr>
            <p:ph type="sldNum" sz="quarter" idx="12"/>
          </p:nvPr>
        </p:nvSpPr>
        <p:spPr/>
        <p:txBody>
          <a:bodyPr/>
          <a:lstStyle/>
          <a:p>
            <a:fld id="{8B3C0142-46C2-4003-9B86-242DB8C148FE}" type="slidenum">
              <a:rPr lang="cs-CZ" smtClean="0"/>
              <a:t>‹#›</a:t>
            </a:fld>
            <a:endParaRPr lang="cs-CZ"/>
          </a:p>
        </p:txBody>
      </p:sp>
    </p:spTree>
    <p:extLst>
      <p:ext uri="{BB962C8B-B14F-4D97-AF65-F5344CB8AC3E}">
        <p14:creationId xmlns:p14="http://schemas.microsoft.com/office/powerpoint/2010/main" val="23581310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5A20FA8-8004-4633-B938-0BD3894EC8F8}" type="datetime1">
              <a:rPr lang="cs-CZ" smtClean="0"/>
              <a:t>24. 8. 2022</a:t>
            </a:fld>
            <a:endParaRPr lang="en-US" dirty="0"/>
          </a:p>
        </p:txBody>
      </p:sp>
      <p:sp>
        <p:nvSpPr>
          <p:cNvPr id="8" name="Footer Placeholder 7"/>
          <p:cNvSpPr>
            <a:spLocks noGrp="1"/>
          </p:cNvSpPr>
          <p:nvPr>
            <p:ph type="ftr" sz="quarter" idx="11"/>
          </p:nvPr>
        </p:nvSpPr>
        <p:spPr/>
        <p:txBody>
          <a:bodyPr/>
          <a:lstStyle/>
          <a:p>
            <a:r>
              <a:rPr lang="en-US"/>
              <a:t>Meeting with the research evaluation panel, September 6-7, 2022</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1742885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BFBD871-ED60-4E87-AF20-3F8C9AB17335}" type="datetime1">
              <a:rPr lang="cs-CZ" smtClean="0"/>
              <a:t>24. 8. 2022</a:t>
            </a:fld>
            <a:endParaRPr lang="en-US" dirty="0"/>
          </a:p>
        </p:txBody>
      </p:sp>
      <p:sp>
        <p:nvSpPr>
          <p:cNvPr id="4" name="Footer Placeholder 3"/>
          <p:cNvSpPr>
            <a:spLocks noGrp="1"/>
          </p:cNvSpPr>
          <p:nvPr>
            <p:ph type="ftr" sz="quarter" idx="11"/>
          </p:nvPr>
        </p:nvSpPr>
        <p:spPr/>
        <p:txBody>
          <a:bodyPr/>
          <a:lstStyle/>
          <a:p>
            <a:r>
              <a:rPr lang="en-US"/>
              <a:t>Meeting with the research evaluation panel, September 6-7, 2022</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6765854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EF2D66C-A51A-457D-96A5-0644E2B2D254}" type="datetime1">
              <a:rPr lang="cs-CZ" smtClean="0"/>
              <a:t>24. 8. 2022</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Meeting with the research evaluation panel, September 6-7, 2022</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2614384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27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465513" y="6459787"/>
            <a:ext cx="2618511" cy="365125"/>
          </a:xfrm>
        </p:spPr>
        <p:txBody>
          <a:bodyPr/>
          <a:lstStyle>
            <a:lvl1pPr algn="l">
              <a:defRPr/>
            </a:lvl1pPr>
          </a:lstStyle>
          <a:p>
            <a:fld id="{C750FCBF-98BD-4C6D-8B1F-2F89513B6A72}" type="datetime1">
              <a:rPr lang="cs-CZ" smtClean="0"/>
              <a:t>24. 8. 2022</a:t>
            </a:fld>
            <a:endParaRPr lang="en-US" dirty="0"/>
          </a:p>
        </p:txBody>
      </p:sp>
      <p:sp>
        <p:nvSpPr>
          <p:cNvPr id="6" name="Footer Placeholder 5"/>
          <p:cNvSpPr>
            <a:spLocks noGrp="1"/>
          </p:cNvSpPr>
          <p:nvPr>
            <p:ph type="ftr" sz="quarter" idx="11"/>
          </p:nvPr>
        </p:nvSpPr>
        <p:spPr>
          <a:xfrm>
            <a:off x="4800600" y="6459787"/>
            <a:ext cx="4648200" cy="365125"/>
          </a:xfrm>
        </p:spPr>
        <p:txBody>
          <a:bodyPr/>
          <a:lstStyle>
            <a:lvl1pPr algn="l">
              <a:defRPr>
                <a:solidFill>
                  <a:schemeClr val="tx2"/>
                </a:solidFill>
              </a:defRPr>
            </a:lvl1pPr>
          </a:lstStyle>
          <a:p>
            <a:r>
              <a:rPr lang="en-US">
                <a:solidFill>
                  <a:srgbClr val="344068"/>
                </a:solidFill>
              </a:rPr>
              <a:t>Meeting with the research evaluation panel, September 6-7, 2022</a:t>
            </a:r>
            <a:endParaRPr lang="en-US" dirty="0">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solidFill>
                  <a:srgbClr val="344068"/>
                </a:solidFill>
              </a:rPr>
              <a:pPr/>
              <a:t>‹#›</a:t>
            </a:fld>
            <a:endParaRPr lang="en-US" dirty="0">
              <a:solidFill>
                <a:srgbClr val="344068"/>
              </a:solidFill>
            </a:endParaRPr>
          </a:p>
        </p:txBody>
      </p:sp>
    </p:spTree>
    <p:extLst>
      <p:ext uri="{BB962C8B-B14F-4D97-AF65-F5344CB8AC3E}">
        <p14:creationId xmlns:p14="http://schemas.microsoft.com/office/powerpoint/2010/main" val="41488004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27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7" y="0"/>
            <a:ext cx="12191985" cy="4915076"/>
          </a:xfrm>
          <a:solidFill>
            <a:schemeClr val="bg2">
              <a:lumMod val="90000"/>
            </a:schemeClr>
          </a:solidFill>
        </p:spPr>
        <p:txBody>
          <a:bodyPr lIns="457200" tIns="45720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A1EBF4-3496-4FEA-A389-CEEE6F802D66}" type="datetime1">
              <a:rPr lang="cs-CZ" smtClean="0"/>
              <a:t>24. 8. 2022</a:t>
            </a:fld>
            <a:endParaRPr lang="en-US" dirty="0"/>
          </a:p>
        </p:txBody>
      </p:sp>
      <p:sp>
        <p:nvSpPr>
          <p:cNvPr id="6" name="Footer Placeholder 5"/>
          <p:cNvSpPr>
            <a:spLocks noGrp="1"/>
          </p:cNvSpPr>
          <p:nvPr>
            <p:ph type="ftr" sz="quarter" idx="11"/>
          </p:nvPr>
        </p:nvSpPr>
        <p:spPr/>
        <p:txBody>
          <a:bodyPr/>
          <a:lstStyle/>
          <a:p>
            <a:r>
              <a:rPr lang="en-US"/>
              <a:t>Meeting with the research evaluation panel, September 6-7, 2022</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1353759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9DE4F2-6464-41BB-9654-49033F39B7DD}" type="datetime1">
              <a:rPr lang="cs-CZ" smtClean="0"/>
              <a:t>24. 8. 2022</a:t>
            </a:fld>
            <a:endParaRPr lang="en-US" dirty="0"/>
          </a:p>
        </p:txBody>
      </p:sp>
      <p:sp>
        <p:nvSpPr>
          <p:cNvPr id="5" name="Footer Placeholder 4"/>
          <p:cNvSpPr>
            <a:spLocks noGrp="1"/>
          </p:cNvSpPr>
          <p:nvPr>
            <p:ph type="ftr" sz="quarter" idx="11"/>
          </p:nvPr>
        </p:nvSpPr>
        <p:spPr/>
        <p:txBody>
          <a:bodyPr/>
          <a:lstStyle/>
          <a:p>
            <a:r>
              <a:rPr lang="en-US"/>
              <a:t>Meeting with the research evaluation panel, September 6-7, 2022</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7716985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10D16E-D235-4A32-9923-69C9626A98C4}" type="datetime1">
              <a:rPr lang="cs-CZ" smtClean="0"/>
              <a:t>24. 8. 2022</a:t>
            </a:fld>
            <a:endParaRPr lang="en-US" dirty="0"/>
          </a:p>
        </p:txBody>
      </p:sp>
      <p:sp>
        <p:nvSpPr>
          <p:cNvPr id="5" name="Footer Placeholder 4"/>
          <p:cNvSpPr>
            <a:spLocks noGrp="1"/>
          </p:cNvSpPr>
          <p:nvPr>
            <p:ph type="ftr" sz="quarter" idx="11"/>
          </p:nvPr>
        </p:nvSpPr>
        <p:spPr/>
        <p:txBody>
          <a:bodyPr/>
          <a:lstStyle/>
          <a:p>
            <a:r>
              <a:rPr lang="en-US"/>
              <a:t>Meeting with the research evaluation panel, September 6-7, 2022</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6551897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endParaRPr lang="en-US" dirty="0"/>
          </a:p>
        </p:txBody>
      </p:sp>
      <p:sp>
        <p:nvSpPr>
          <p:cNvPr id="4" name="Date Placeholder 3"/>
          <p:cNvSpPr>
            <a:spLocks noGrp="1"/>
          </p:cNvSpPr>
          <p:nvPr>
            <p:ph type="dt" sz="half" idx="10"/>
          </p:nvPr>
        </p:nvSpPr>
        <p:spPr/>
        <p:txBody>
          <a:bodyPr/>
          <a:lstStyle/>
          <a:p>
            <a:fld id="{51B6DEBA-B3EF-4CDB-85A4-5E9338BE0951}" type="datetime1">
              <a:rPr lang="cs-CZ" smtClean="0">
                <a:solidFill>
                  <a:prstClr val="black">
                    <a:tint val="75000"/>
                  </a:prstClr>
                </a:solidFill>
              </a:rPr>
              <a:t>24. 8. 2022</a:t>
            </a:fld>
            <a:endParaRPr lang="cs-CZ">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Meeting with the research evaluation panel, September 6-7, 2022</a:t>
            </a:r>
            <a:endParaRPr lang="cs-CZ">
              <a:solidFill>
                <a:prstClr val="black">
                  <a:tint val="75000"/>
                </a:prstClr>
              </a:solidFill>
            </a:endParaRPr>
          </a:p>
        </p:txBody>
      </p:sp>
      <p:sp>
        <p:nvSpPr>
          <p:cNvPr id="6" name="Slide Number Placeholder 5"/>
          <p:cNvSpPr>
            <a:spLocks noGrp="1"/>
          </p:cNvSpPr>
          <p:nvPr>
            <p:ph type="sldNum" sz="quarter" idx="12"/>
          </p:nvPr>
        </p:nvSpPr>
        <p:spPr/>
        <p:txBody>
          <a:bodyPr/>
          <a:lstStyle/>
          <a:p>
            <a:fld id="{52DECA38-2DBC-4E62-BE81-F08A85A2F97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5786784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489B235-BB9C-46EE-967F-F50C22EBEC54}" type="datetime1">
              <a:rPr lang="cs-CZ" smtClean="0">
                <a:solidFill>
                  <a:prstClr val="black">
                    <a:tint val="75000"/>
                  </a:prstClr>
                </a:solidFill>
              </a:rPr>
              <a:t>24. 8. 2022</a:t>
            </a:fld>
            <a:endParaRPr lang="cs-CZ">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Meeting with the research evaluation panel, September 6-7, 2022</a:t>
            </a:r>
            <a:endParaRPr lang="cs-CZ">
              <a:solidFill>
                <a:prstClr val="black">
                  <a:tint val="75000"/>
                </a:prstClr>
              </a:solidFill>
            </a:endParaRPr>
          </a:p>
        </p:txBody>
      </p:sp>
      <p:sp>
        <p:nvSpPr>
          <p:cNvPr id="6" name="Slide Number Placeholder 5"/>
          <p:cNvSpPr>
            <a:spLocks noGrp="1"/>
          </p:cNvSpPr>
          <p:nvPr>
            <p:ph type="sldNum" sz="quarter" idx="12"/>
          </p:nvPr>
        </p:nvSpPr>
        <p:spPr/>
        <p:txBody>
          <a:bodyPr/>
          <a:lstStyle/>
          <a:p>
            <a:fld id="{52DECA38-2DBC-4E62-BE81-F08A85A2F97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9655738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Kliknutím lze upravit styly předlohy textu.</a:t>
            </a:r>
          </a:p>
        </p:txBody>
      </p:sp>
      <p:sp>
        <p:nvSpPr>
          <p:cNvPr id="4" name="Date Placeholder 3"/>
          <p:cNvSpPr>
            <a:spLocks noGrp="1"/>
          </p:cNvSpPr>
          <p:nvPr>
            <p:ph type="dt" sz="half" idx="10"/>
          </p:nvPr>
        </p:nvSpPr>
        <p:spPr/>
        <p:txBody>
          <a:bodyPr/>
          <a:lstStyle/>
          <a:p>
            <a:fld id="{C77993A2-AC51-4F74-9D20-EFBCBC1A151A}" type="datetime1">
              <a:rPr lang="cs-CZ" smtClean="0">
                <a:solidFill>
                  <a:prstClr val="black">
                    <a:tint val="75000"/>
                  </a:prstClr>
                </a:solidFill>
              </a:rPr>
              <a:t>24. 8. 2022</a:t>
            </a:fld>
            <a:endParaRPr lang="cs-CZ">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Meeting with the research evaluation panel, September 6-7, 2022</a:t>
            </a:r>
            <a:endParaRPr lang="cs-CZ">
              <a:solidFill>
                <a:prstClr val="black">
                  <a:tint val="75000"/>
                </a:prstClr>
              </a:solidFill>
            </a:endParaRPr>
          </a:p>
        </p:txBody>
      </p:sp>
      <p:sp>
        <p:nvSpPr>
          <p:cNvPr id="6" name="Slide Number Placeholder 5"/>
          <p:cNvSpPr>
            <a:spLocks noGrp="1"/>
          </p:cNvSpPr>
          <p:nvPr>
            <p:ph type="sldNum" sz="quarter" idx="12"/>
          </p:nvPr>
        </p:nvSpPr>
        <p:spPr/>
        <p:txBody>
          <a:bodyPr/>
          <a:lstStyle/>
          <a:p>
            <a:fld id="{52DECA38-2DBC-4E62-BE81-F08A85A2F97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010346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099036-9D9B-2C71-52A1-CD5CC96ACAF8}"/>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FBE92E31-FC96-CCEA-731F-2FC9794126B5}"/>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9A2A2A44-9148-BDD1-D90C-65B8A55AD1BD}"/>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B5C22D08-546B-A6A5-E547-9D3209284973}"/>
              </a:ext>
            </a:extLst>
          </p:cNvPr>
          <p:cNvSpPr>
            <a:spLocks noGrp="1"/>
          </p:cNvSpPr>
          <p:nvPr>
            <p:ph type="dt" sz="half" idx="10"/>
          </p:nvPr>
        </p:nvSpPr>
        <p:spPr/>
        <p:txBody>
          <a:bodyPr/>
          <a:lstStyle/>
          <a:p>
            <a:fld id="{89421C2A-EA40-4E0E-9871-5F0CC7F30D84}" type="datetime1">
              <a:rPr lang="cs-CZ" smtClean="0"/>
              <a:t>24. 8. 2022</a:t>
            </a:fld>
            <a:endParaRPr lang="cs-CZ"/>
          </a:p>
        </p:txBody>
      </p:sp>
      <p:sp>
        <p:nvSpPr>
          <p:cNvPr id="6" name="Zástupný symbol pro zápatí 5">
            <a:extLst>
              <a:ext uri="{FF2B5EF4-FFF2-40B4-BE49-F238E27FC236}">
                <a16:creationId xmlns:a16="http://schemas.microsoft.com/office/drawing/2014/main" id="{06710699-A5C9-BE6D-21E4-9AD70765A442}"/>
              </a:ext>
            </a:extLst>
          </p:cNvPr>
          <p:cNvSpPr>
            <a:spLocks noGrp="1"/>
          </p:cNvSpPr>
          <p:nvPr>
            <p:ph type="ftr" sz="quarter" idx="11"/>
          </p:nvPr>
        </p:nvSpPr>
        <p:spPr/>
        <p:txBody>
          <a:bodyPr/>
          <a:lstStyle/>
          <a:p>
            <a:r>
              <a:rPr lang="en-US"/>
              <a:t>Meeting with the research evaluation panel, September 6-7, 2022</a:t>
            </a:r>
            <a:endParaRPr lang="cs-CZ"/>
          </a:p>
        </p:txBody>
      </p:sp>
      <p:sp>
        <p:nvSpPr>
          <p:cNvPr id="7" name="Zástupný symbol pro číslo snímku 6">
            <a:extLst>
              <a:ext uri="{FF2B5EF4-FFF2-40B4-BE49-F238E27FC236}">
                <a16:creationId xmlns:a16="http://schemas.microsoft.com/office/drawing/2014/main" id="{F1BB22D5-7FEC-7BDB-9BAF-B7DE997FF6D5}"/>
              </a:ext>
            </a:extLst>
          </p:cNvPr>
          <p:cNvSpPr>
            <a:spLocks noGrp="1"/>
          </p:cNvSpPr>
          <p:nvPr>
            <p:ph type="sldNum" sz="quarter" idx="12"/>
          </p:nvPr>
        </p:nvSpPr>
        <p:spPr/>
        <p:txBody>
          <a:bodyPr/>
          <a:lstStyle/>
          <a:p>
            <a:fld id="{8B3C0142-46C2-4003-9B86-242DB8C148FE}" type="slidenum">
              <a:rPr lang="cs-CZ" smtClean="0"/>
              <a:t>‹#›</a:t>
            </a:fld>
            <a:endParaRPr lang="cs-CZ"/>
          </a:p>
        </p:txBody>
      </p:sp>
    </p:spTree>
    <p:extLst>
      <p:ext uri="{BB962C8B-B14F-4D97-AF65-F5344CB8AC3E}">
        <p14:creationId xmlns:p14="http://schemas.microsoft.com/office/powerpoint/2010/main" val="7568496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B167AD62-2717-47AA-95D6-9177DDE0DF20}" type="datetime1">
              <a:rPr lang="cs-CZ" smtClean="0">
                <a:solidFill>
                  <a:prstClr val="black">
                    <a:tint val="75000"/>
                  </a:prstClr>
                </a:solidFill>
              </a:rPr>
              <a:t>24. 8. 2022</a:t>
            </a:fld>
            <a:endParaRPr lang="cs-CZ">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Meeting with the research evaluation panel, September 6-7, 2022</a:t>
            </a:r>
            <a:endParaRPr lang="cs-CZ">
              <a:solidFill>
                <a:prstClr val="black">
                  <a:tint val="75000"/>
                </a:prstClr>
              </a:solidFill>
            </a:endParaRPr>
          </a:p>
        </p:txBody>
      </p:sp>
      <p:sp>
        <p:nvSpPr>
          <p:cNvPr id="7" name="Slide Number Placeholder 6"/>
          <p:cNvSpPr>
            <a:spLocks noGrp="1"/>
          </p:cNvSpPr>
          <p:nvPr>
            <p:ph type="sldNum" sz="quarter" idx="12"/>
          </p:nvPr>
        </p:nvSpPr>
        <p:spPr/>
        <p:txBody>
          <a:bodyPr/>
          <a:lstStyle/>
          <a:p>
            <a:fld id="{52DECA38-2DBC-4E62-BE81-F08A85A2F97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8375637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Content Placeholder 3"/>
          <p:cNvSpPr>
            <a:spLocks noGrp="1"/>
          </p:cNvSpPr>
          <p:nvPr>
            <p:ph sz="half" idx="2"/>
          </p:nvPr>
        </p:nvSpPr>
        <p:spPr>
          <a:xfrm>
            <a:off x="839789" y="2505075"/>
            <a:ext cx="5157787"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Content Placeholder 5"/>
          <p:cNvSpPr>
            <a:spLocks noGrp="1"/>
          </p:cNvSpPr>
          <p:nvPr>
            <p:ph sz="quarter" idx="4"/>
          </p:nvPr>
        </p:nvSpPr>
        <p:spPr>
          <a:xfrm>
            <a:off x="6172201" y="2505075"/>
            <a:ext cx="5183188"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C56299AC-44CE-4C51-8E56-F95EB7608DE2}" type="datetime1">
              <a:rPr lang="cs-CZ" smtClean="0">
                <a:solidFill>
                  <a:prstClr val="black">
                    <a:tint val="75000"/>
                  </a:prstClr>
                </a:solidFill>
              </a:rPr>
              <a:t>24. 8. 2022</a:t>
            </a:fld>
            <a:endParaRPr lang="cs-CZ">
              <a:solidFill>
                <a:prstClr val="black">
                  <a:tint val="75000"/>
                </a:prstClr>
              </a:solidFill>
            </a:endParaRPr>
          </a:p>
        </p:txBody>
      </p:sp>
      <p:sp>
        <p:nvSpPr>
          <p:cNvPr id="8" name="Footer Placeholder 7"/>
          <p:cNvSpPr>
            <a:spLocks noGrp="1"/>
          </p:cNvSpPr>
          <p:nvPr>
            <p:ph type="ftr" sz="quarter" idx="11"/>
          </p:nvPr>
        </p:nvSpPr>
        <p:spPr/>
        <p:txBody>
          <a:bodyPr/>
          <a:lstStyle/>
          <a:p>
            <a:r>
              <a:rPr lang="en-US">
                <a:solidFill>
                  <a:prstClr val="black">
                    <a:tint val="75000"/>
                  </a:prstClr>
                </a:solidFill>
              </a:rPr>
              <a:t>Meeting with the research evaluation panel, September 6-7, 2022</a:t>
            </a:r>
            <a:endParaRPr lang="cs-CZ">
              <a:solidFill>
                <a:prstClr val="black">
                  <a:tint val="75000"/>
                </a:prstClr>
              </a:solidFill>
            </a:endParaRPr>
          </a:p>
        </p:txBody>
      </p:sp>
      <p:sp>
        <p:nvSpPr>
          <p:cNvPr id="9" name="Slide Number Placeholder 8"/>
          <p:cNvSpPr>
            <a:spLocks noGrp="1"/>
          </p:cNvSpPr>
          <p:nvPr>
            <p:ph type="sldNum" sz="quarter" idx="12"/>
          </p:nvPr>
        </p:nvSpPr>
        <p:spPr/>
        <p:txBody>
          <a:bodyPr/>
          <a:lstStyle/>
          <a:p>
            <a:fld id="{52DECA38-2DBC-4E62-BE81-F08A85A2F97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8802818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E223EF7F-973B-4E90-9807-B95079F81F9C}" type="datetime1">
              <a:rPr lang="cs-CZ" smtClean="0">
                <a:solidFill>
                  <a:prstClr val="black">
                    <a:tint val="75000"/>
                  </a:prstClr>
                </a:solidFill>
              </a:rPr>
              <a:t>24. 8. 2022</a:t>
            </a:fld>
            <a:endParaRPr lang="cs-CZ">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prstClr val="black">
                    <a:tint val="75000"/>
                  </a:prstClr>
                </a:solidFill>
              </a:rPr>
              <a:t>Meeting with the research evaluation panel, September 6-7, 2022</a:t>
            </a:r>
            <a:endParaRPr lang="cs-CZ">
              <a:solidFill>
                <a:prstClr val="black">
                  <a:tint val="75000"/>
                </a:prstClr>
              </a:solidFill>
            </a:endParaRPr>
          </a:p>
        </p:txBody>
      </p:sp>
      <p:sp>
        <p:nvSpPr>
          <p:cNvPr id="5" name="Slide Number Placeholder 4"/>
          <p:cNvSpPr>
            <a:spLocks noGrp="1"/>
          </p:cNvSpPr>
          <p:nvPr>
            <p:ph type="sldNum" sz="quarter" idx="12"/>
          </p:nvPr>
        </p:nvSpPr>
        <p:spPr/>
        <p:txBody>
          <a:bodyPr/>
          <a:lstStyle/>
          <a:p>
            <a:fld id="{52DECA38-2DBC-4E62-BE81-F08A85A2F97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6500327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AAE985-7815-4DDF-9220-7AA558F26C39}" type="datetime1">
              <a:rPr lang="cs-CZ" smtClean="0">
                <a:solidFill>
                  <a:prstClr val="black">
                    <a:tint val="75000"/>
                  </a:prstClr>
                </a:solidFill>
              </a:rPr>
              <a:t>24. 8. 2022</a:t>
            </a:fld>
            <a:endParaRPr lang="cs-CZ">
              <a:solidFill>
                <a:prstClr val="black">
                  <a:tint val="75000"/>
                </a:prstClr>
              </a:solidFill>
            </a:endParaRPr>
          </a:p>
        </p:txBody>
      </p:sp>
      <p:sp>
        <p:nvSpPr>
          <p:cNvPr id="3" name="Footer Placeholder 2"/>
          <p:cNvSpPr>
            <a:spLocks noGrp="1"/>
          </p:cNvSpPr>
          <p:nvPr>
            <p:ph type="ftr" sz="quarter" idx="11"/>
          </p:nvPr>
        </p:nvSpPr>
        <p:spPr/>
        <p:txBody>
          <a:bodyPr/>
          <a:lstStyle/>
          <a:p>
            <a:r>
              <a:rPr lang="en-US">
                <a:solidFill>
                  <a:prstClr val="black">
                    <a:tint val="75000"/>
                  </a:prstClr>
                </a:solidFill>
              </a:rPr>
              <a:t>Meeting with the research evaluation panel, September 6-7, 2022</a:t>
            </a:r>
            <a:endParaRPr lang="cs-CZ">
              <a:solidFill>
                <a:prstClr val="black">
                  <a:tint val="75000"/>
                </a:prstClr>
              </a:solidFill>
            </a:endParaRPr>
          </a:p>
        </p:txBody>
      </p:sp>
      <p:sp>
        <p:nvSpPr>
          <p:cNvPr id="4" name="Slide Number Placeholder 3"/>
          <p:cNvSpPr>
            <a:spLocks noGrp="1"/>
          </p:cNvSpPr>
          <p:nvPr>
            <p:ph type="sldNum" sz="quarter" idx="12"/>
          </p:nvPr>
        </p:nvSpPr>
        <p:spPr/>
        <p:txBody>
          <a:bodyPr/>
          <a:lstStyle/>
          <a:p>
            <a:fld id="{52DECA38-2DBC-4E62-BE81-F08A85A2F97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2199174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Date Placeholder 4"/>
          <p:cNvSpPr>
            <a:spLocks noGrp="1"/>
          </p:cNvSpPr>
          <p:nvPr>
            <p:ph type="dt" sz="half" idx="10"/>
          </p:nvPr>
        </p:nvSpPr>
        <p:spPr/>
        <p:txBody>
          <a:bodyPr/>
          <a:lstStyle/>
          <a:p>
            <a:fld id="{5A170A2A-0FDA-481F-B8F8-A78F253A75D3}" type="datetime1">
              <a:rPr lang="cs-CZ" smtClean="0">
                <a:solidFill>
                  <a:prstClr val="black">
                    <a:tint val="75000"/>
                  </a:prstClr>
                </a:solidFill>
              </a:rPr>
              <a:t>24. 8. 2022</a:t>
            </a:fld>
            <a:endParaRPr lang="cs-CZ">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Meeting with the research evaluation panel, September 6-7, 2022</a:t>
            </a:r>
            <a:endParaRPr lang="cs-CZ">
              <a:solidFill>
                <a:prstClr val="black">
                  <a:tint val="75000"/>
                </a:prstClr>
              </a:solidFill>
            </a:endParaRPr>
          </a:p>
        </p:txBody>
      </p:sp>
      <p:sp>
        <p:nvSpPr>
          <p:cNvPr id="7" name="Slide Number Placeholder 6"/>
          <p:cNvSpPr>
            <a:spLocks noGrp="1"/>
          </p:cNvSpPr>
          <p:nvPr>
            <p:ph type="sldNum" sz="quarter" idx="12"/>
          </p:nvPr>
        </p:nvSpPr>
        <p:spPr/>
        <p:txBody>
          <a:bodyPr/>
          <a:lstStyle/>
          <a:p>
            <a:fld id="{52DECA38-2DBC-4E62-BE81-F08A85A2F97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2404423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Date Placeholder 4"/>
          <p:cNvSpPr>
            <a:spLocks noGrp="1"/>
          </p:cNvSpPr>
          <p:nvPr>
            <p:ph type="dt" sz="half" idx="10"/>
          </p:nvPr>
        </p:nvSpPr>
        <p:spPr/>
        <p:txBody>
          <a:bodyPr/>
          <a:lstStyle/>
          <a:p>
            <a:fld id="{B0900CDE-44CE-4761-83FD-CC786EC7FBDA}" type="datetime1">
              <a:rPr lang="cs-CZ" smtClean="0">
                <a:solidFill>
                  <a:prstClr val="black">
                    <a:tint val="75000"/>
                  </a:prstClr>
                </a:solidFill>
              </a:rPr>
              <a:t>24. 8. 2022</a:t>
            </a:fld>
            <a:endParaRPr lang="cs-CZ">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Meeting with the research evaluation panel, September 6-7, 2022</a:t>
            </a:r>
            <a:endParaRPr lang="cs-CZ">
              <a:solidFill>
                <a:prstClr val="black">
                  <a:tint val="75000"/>
                </a:prstClr>
              </a:solidFill>
            </a:endParaRPr>
          </a:p>
        </p:txBody>
      </p:sp>
      <p:sp>
        <p:nvSpPr>
          <p:cNvPr id="7" name="Slide Number Placeholder 6"/>
          <p:cNvSpPr>
            <a:spLocks noGrp="1"/>
          </p:cNvSpPr>
          <p:nvPr>
            <p:ph type="sldNum" sz="quarter" idx="12"/>
          </p:nvPr>
        </p:nvSpPr>
        <p:spPr/>
        <p:txBody>
          <a:bodyPr/>
          <a:lstStyle/>
          <a:p>
            <a:fld id="{52DECA38-2DBC-4E62-BE81-F08A85A2F97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0458544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57199B46-D5A9-49A7-B778-85B4E26396C5}" type="datetime1">
              <a:rPr lang="cs-CZ" smtClean="0">
                <a:solidFill>
                  <a:prstClr val="black">
                    <a:tint val="75000"/>
                  </a:prstClr>
                </a:solidFill>
              </a:rPr>
              <a:t>24. 8. 2022</a:t>
            </a:fld>
            <a:endParaRPr lang="cs-CZ">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Meeting with the research evaluation panel, September 6-7, 2022</a:t>
            </a:r>
            <a:endParaRPr lang="cs-CZ">
              <a:solidFill>
                <a:prstClr val="black">
                  <a:tint val="75000"/>
                </a:prstClr>
              </a:solidFill>
            </a:endParaRPr>
          </a:p>
        </p:txBody>
      </p:sp>
      <p:sp>
        <p:nvSpPr>
          <p:cNvPr id="6" name="Slide Number Placeholder 5"/>
          <p:cNvSpPr>
            <a:spLocks noGrp="1"/>
          </p:cNvSpPr>
          <p:nvPr>
            <p:ph type="sldNum" sz="quarter" idx="12"/>
          </p:nvPr>
        </p:nvSpPr>
        <p:spPr/>
        <p:txBody>
          <a:bodyPr/>
          <a:lstStyle/>
          <a:p>
            <a:fld id="{52DECA38-2DBC-4E62-BE81-F08A85A2F97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7764874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BFC10FF-6572-4B8E-AD79-AD2D7883358E}" type="datetime1">
              <a:rPr lang="cs-CZ" smtClean="0">
                <a:solidFill>
                  <a:prstClr val="black">
                    <a:tint val="75000"/>
                  </a:prstClr>
                </a:solidFill>
              </a:rPr>
              <a:t>24. 8. 2022</a:t>
            </a:fld>
            <a:endParaRPr lang="cs-CZ">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Meeting with the research evaluation panel, September 6-7, 2022</a:t>
            </a:r>
            <a:endParaRPr lang="cs-CZ">
              <a:solidFill>
                <a:prstClr val="black">
                  <a:tint val="75000"/>
                </a:prstClr>
              </a:solidFill>
            </a:endParaRPr>
          </a:p>
        </p:txBody>
      </p:sp>
      <p:sp>
        <p:nvSpPr>
          <p:cNvPr id="6" name="Slide Number Placeholder 5"/>
          <p:cNvSpPr>
            <a:spLocks noGrp="1"/>
          </p:cNvSpPr>
          <p:nvPr>
            <p:ph type="sldNum" sz="quarter" idx="12"/>
          </p:nvPr>
        </p:nvSpPr>
        <p:spPr/>
        <p:txBody>
          <a:bodyPr/>
          <a:lstStyle/>
          <a:p>
            <a:fld id="{52DECA38-2DBC-4E62-BE81-F08A85A2F97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0694908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1268760"/>
            <a:ext cx="10363200" cy="1656184"/>
          </a:xfrm>
        </p:spPr>
        <p:txBody>
          <a:bodyPr>
            <a:normAutofit/>
          </a:bodyPr>
          <a:lstStyle>
            <a:lvl1pPr algn="ctr">
              <a:defRPr sz="4000"/>
            </a:lvl1pPr>
          </a:lstStyle>
          <a:p>
            <a:r>
              <a:rPr lang="cs-CZ"/>
              <a:t>Klepnutím lze upravit styl předlohy nadpisů.</a:t>
            </a:r>
          </a:p>
        </p:txBody>
      </p:sp>
      <p:sp>
        <p:nvSpPr>
          <p:cNvPr id="3" name="Podnadpis 2"/>
          <p:cNvSpPr>
            <a:spLocks noGrp="1"/>
          </p:cNvSpPr>
          <p:nvPr>
            <p:ph type="subTitle" idx="1"/>
          </p:nvPr>
        </p:nvSpPr>
        <p:spPr>
          <a:xfrm>
            <a:off x="1828800" y="3692624"/>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p>
        </p:txBody>
      </p:sp>
      <p:sp>
        <p:nvSpPr>
          <p:cNvPr id="4" name="Zástupný symbol pro datum 3"/>
          <p:cNvSpPr>
            <a:spLocks noGrp="1"/>
          </p:cNvSpPr>
          <p:nvPr>
            <p:ph type="dt" sz="half" idx="10"/>
          </p:nvPr>
        </p:nvSpPr>
        <p:spPr>
          <a:xfrm>
            <a:off x="623392" y="6356351"/>
            <a:ext cx="2844800" cy="365125"/>
          </a:xfrm>
          <a:prstGeom prst="rect">
            <a:avLst/>
          </a:prstGeom>
        </p:spPr>
        <p:txBody>
          <a:bodyPr/>
          <a:lstStyle/>
          <a:p>
            <a:fld id="{ADDB91A2-B5C0-458A-AEEA-2B3716FC4238}" type="datetime1">
              <a:rPr lang="cs-CZ" smtClean="0">
                <a:solidFill>
                  <a:prstClr val="black"/>
                </a:solidFill>
              </a:rPr>
              <a:t>24. 8. 2022</a:t>
            </a:fld>
            <a:endParaRPr lang="cs-CZ" dirty="0">
              <a:solidFill>
                <a:prstClr val="black"/>
              </a:solidFill>
            </a:endParaRPr>
          </a:p>
        </p:txBody>
      </p:sp>
      <p:sp>
        <p:nvSpPr>
          <p:cNvPr id="5" name="Zástupný symbol pro zápatí 4"/>
          <p:cNvSpPr>
            <a:spLocks noGrp="1"/>
          </p:cNvSpPr>
          <p:nvPr>
            <p:ph type="ftr" sz="quarter" idx="11"/>
          </p:nvPr>
        </p:nvSpPr>
        <p:spPr>
          <a:xfrm>
            <a:off x="4165600" y="6356351"/>
            <a:ext cx="3860800" cy="365125"/>
          </a:xfrm>
          <a:prstGeom prst="rect">
            <a:avLst/>
          </a:prstGeom>
        </p:spPr>
        <p:txBody>
          <a:bodyPr/>
          <a:lstStyle/>
          <a:p>
            <a:r>
              <a:rPr lang="en-US">
                <a:solidFill>
                  <a:prstClr val="black"/>
                </a:solidFill>
              </a:rPr>
              <a:t>Meeting with the research evaluation panel, September 6-7, 2022</a:t>
            </a:r>
            <a:endParaRPr lang="cs-CZ" dirty="0">
              <a:solidFill>
                <a:prstClr val="black"/>
              </a:solidFill>
            </a:endParaRPr>
          </a:p>
        </p:txBody>
      </p:sp>
      <p:sp>
        <p:nvSpPr>
          <p:cNvPr id="6" name="Zástupný symbol pro číslo snímku 5"/>
          <p:cNvSpPr>
            <a:spLocks noGrp="1"/>
          </p:cNvSpPr>
          <p:nvPr>
            <p:ph type="sldNum" sz="quarter" idx="12"/>
          </p:nvPr>
        </p:nvSpPr>
        <p:spPr>
          <a:xfrm>
            <a:off x="8737600" y="6356351"/>
            <a:ext cx="2844800" cy="365125"/>
          </a:xfrm>
          <a:prstGeom prst="rect">
            <a:avLst/>
          </a:prstGeom>
        </p:spPr>
        <p:txBody>
          <a:bodyPr/>
          <a:lstStyle/>
          <a:p>
            <a:fld id="{20264769-77EF-4CD0-90DE-F7D7F2D423C4}" type="slidenum">
              <a:rPr lang="cs-CZ" smtClean="0">
                <a:solidFill>
                  <a:prstClr val="black"/>
                </a:solidFill>
              </a:rPr>
              <a:pPr/>
              <a:t>‹#›</a:t>
            </a:fld>
            <a:endParaRPr lang="cs-CZ" dirty="0">
              <a:solidFill>
                <a:prstClr val="black"/>
              </a:solidFill>
            </a:endParaRPr>
          </a:p>
        </p:txBody>
      </p:sp>
      <p:grpSp>
        <p:nvGrpSpPr>
          <p:cNvPr id="21" name="Skupina 20"/>
          <p:cNvGrpSpPr/>
          <p:nvPr userDrawn="1"/>
        </p:nvGrpSpPr>
        <p:grpSpPr>
          <a:xfrm>
            <a:off x="1296000" y="3105222"/>
            <a:ext cx="9600000" cy="144000"/>
            <a:chOff x="467542" y="3105222"/>
            <a:chExt cx="8208307" cy="90000"/>
          </a:xfrm>
          <a:effectLst>
            <a:reflection blurRad="6350" stA="50000" endA="300" endPos="55500" dist="50800" dir="5400000" sy="-100000" algn="bl" rotWithShape="0"/>
          </a:effectLst>
        </p:grpSpPr>
        <p:sp>
          <p:nvSpPr>
            <p:cNvPr id="15" name="Rectangle 45" descr="Gold bar"/>
            <p:cNvSpPr>
              <a:spLocks noChangeArrowheads="1"/>
            </p:cNvSpPr>
            <p:nvPr userDrawn="1"/>
          </p:nvSpPr>
          <p:spPr bwMode="auto">
            <a:xfrm rot="16200000" flipH="1">
              <a:off x="4526848" y="1782222"/>
              <a:ext cx="90000" cy="2736000"/>
            </a:xfrm>
            <a:prstGeom prst="rect">
              <a:avLst/>
            </a:prstGeom>
            <a:solidFill>
              <a:srgbClr val="7AB751"/>
            </a:solidFill>
            <a:ln w="9525">
              <a:noFill/>
              <a:miter lim="800000"/>
              <a:headEnd/>
              <a:tailEnd/>
            </a:ln>
            <a:effectLst/>
          </p:spPr>
          <p:txBody>
            <a:bodyPr wrap="none" anchor="ctr"/>
            <a:lstStyle/>
            <a:p>
              <a:pPr algn="ctr">
                <a:defRPr/>
              </a:pPr>
              <a:endParaRPr lang="en-US" sz="2400" kern="0">
                <a:solidFill>
                  <a:prstClr val="black"/>
                </a:solidFill>
                <a:latin typeface="Times New Roman" panose="02020603050405020304" pitchFamily="18" charset="0"/>
              </a:endParaRPr>
            </a:p>
          </p:txBody>
        </p:sp>
        <p:sp>
          <p:nvSpPr>
            <p:cNvPr id="16" name="Rectangle 45" descr="Gold bar"/>
            <p:cNvSpPr>
              <a:spLocks noChangeArrowheads="1"/>
            </p:cNvSpPr>
            <p:nvPr userDrawn="1"/>
          </p:nvSpPr>
          <p:spPr bwMode="auto">
            <a:xfrm rot="16200000" flipH="1">
              <a:off x="1790542" y="1782222"/>
              <a:ext cx="90000" cy="2736000"/>
            </a:xfrm>
            <a:prstGeom prst="rect">
              <a:avLst/>
            </a:prstGeom>
            <a:solidFill>
              <a:srgbClr val="4F7A32"/>
            </a:solidFill>
            <a:ln w="9525">
              <a:noFill/>
              <a:miter lim="800000"/>
              <a:headEnd/>
              <a:tailEnd/>
            </a:ln>
            <a:effectLst/>
          </p:spPr>
          <p:txBody>
            <a:bodyPr wrap="none" anchor="ctr"/>
            <a:lstStyle/>
            <a:p>
              <a:pPr algn="ctr">
                <a:defRPr/>
              </a:pPr>
              <a:endParaRPr lang="en-US" sz="2400" kern="0">
                <a:solidFill>
                  <a:prstClr val="black"/>
                </a:solidFill>
                <a:latin typeface="Times New Roman" panose="02020603050405020304" pitchFamily="18" charset="0"/>
              </a:endParaRPr>
            </a:p>
          </p:txBody>
        </p:sp>
        <p:sp>
          <p:nvSpPr>
            <p:cNvPr id="17" name="Rectangle 45" descr="Gold bar"/>
            <p:cNvSpPr>
              <a:spLocks noChangeArrowheads="1"/>
            </p:cNvSpPr>
            <p:nvPr userDrawn="1"/>
          </p:nvSpPr>
          <p:spPr bwMode="auto">
            <a:xfrm rot="16200000" flipH="1">
              <a:off x="7262849" y="1782222"/>
              <a:ext cx="90000" cy="2736000"/>
            </a:xfrm>
            <a:prstGeom prst="rect">
              <a:avLst/>
            </a:prstGeom>
            <a:solidFill>
              <a:srgbClr val="B4D79D"/>
            </a:solidFill>
            <a:ln w="9525">
              <a:noFill/>
              <a:miter lim="800000"/>
              <a:headEnd/>
              <a:tailEnd/>
            </a:ln>
            <a:effectLst/>
          </p:spPr>
          <p:txBody>
            <a:bodyPr wrap="none" anchor="ctr"/>
            <a:lstStyle/>
            <a:p>
              <a:pPr algn="ctr">
                <a:defRPr/>
              </a:pPr>
              <a:endParaRPr lang="en-US" sz="2400" kern="0">
                <a:solidFill>
                  <a:prstClr val="black"/>
                </a:solidFill>
                <a:latin typeface="Times New Roman" panose="02020603050405020304" pitchFamily="18" charset="0"/>
              </a:endParaRPr>
            </a:p>
          </p:txBody>
        </p:sp>
      </p:grpSp>
    </p:spTree>
    <p:extLst>
      <p:ext uri="{BB962C8B-B14F-4D97-AF65-F5344CB8AC3E}">
        <p14:creationId xmlns:p14="http://schemas.microsoft.com/office/powerpoint/2010/main" val="41917742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hasCustomPrompt="1"/>
          </p:nvPr>
        </p:nvSpPr>
        <p:spPr>
          <a:xfrm>
            <a:off x="609600" y="1268760"/>
            <a:ext cx="10972800" cy="4896544"/>
          </a:xfrm>
        </p:spPr>
        <p:txBody>
          <a:bodyPr/>
          <a:lstStyle/>
          <a:p>
            <a:pPr lvl="0"/>
            <a:r>
              <a:rPr lang="cs-CZ" dirty="0"/>
              <a:t>Klepnutím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4" name="TextovéPole 3"/>
          <p:cNvSpPr txBox="1"/>
          <p:nvPr userDrawn="1"/>
        </p:nvSpPr>
        <p:spPr>
          <a:xfrm>
            <a:off x="527378" y="6381329"/>
            <a:ext cx="2880324" cy="307777"/>
          </a:xfrm>
          <a:prstGeom prst="rect">
            <a:avLst/>
          </a:prstGeom>
        </p:spPr>
        <p:txBody>
          <a:bodyPr vert="horz" lIns="91440" tIns="45720" rIns="91440" bIns="45720" rtlCol="0" anchor="ctr"/>
          <a:lstStyle>
            <a:defPPr>
              <a:defRPr lang="cs-CZ"/>
            </a:defPPr>
            <a:lvl1pPr>
              <a:defRPr sz="1400">
                <a:solidFill>
                  <a:schemeClr val="bg1">
                    <a:lumMod val="50000"/>
                  </a:schemeClr>
                </a:solidFill>
              </a:defRPr>
            </a:lvl1pPr>
          </a:lstStyle>
          <a:p>
            <a:endParaRPr lang="cs-CZ" sz="1200" dirty="0">
              <a:solidFill>
                <a:prstClr val="white">
                  <a:lumMod val="50000"/>
                </a:prstClr>
              </a:solidFill>
            </a:endParaRPr>
          </a:p>
        </p:txBody>
      </p:sp>
      <p:sp>
        <p:nvSpPr>
          <p:cNvPr id="5" name="TextovéPole 4"/>
          <p:cNvSpPr txBox="1"/>
          <p:nvPr userDrawn="1"/>
        </p:nvSpPr>
        <p:spPr>
          <a:xfrm>
            <a:off x="8880306" y="6401074"/>
            <a:ext cx="2880324" cy="307777"/>
          </a:xfrm>
          <a:prstGeom prst="rect">
            <a:avLst/>
          </a:prstGeom>
        </p:spPr>
        <p:txBody>
          <a:bodyPr vert="horz" lIns="91440" tIns="45720" rIns="91440" bIns="45720" rtlCol="0" anchor="ctr"/>
          <a:lstStyle>
            <a:defPPr>
              <a:defRPr lang="cs-CZ"/>
            </a:defPPr>
            <a:lvl1pPr>
              <a:defRPr sz="1400">
                <a:solidFill>
                  <a:schemeClr val="bg1">
                    <a:lumMod val="50000"/>
                  </a:schemeClr>
                </a:solidFill>
              </a:defRPr>
            </a:lvl1pPr>
          </a:lstStyle>
          <a:p>
            <a:pPr algn="r"/>
            <a:r>
              <a:rPr lang="cs-CZ" sz="1200" err="1">
                <a:solidFill>
                  <a:prstClr val="white">
                    <a:lumMod val="50000"/>
                  </a:prstClr>
                </a:solidFill>
              </a:rPr>
              <a:t>Slide</a:t>
            </a:r>
            <a:r>
              <a:rPr lang="cs-CZ" sz="1200">
                <a:solidFill>
                  <a:prstClr val="white">
                    <a:lumMod val="50000"/>
                  </a:prstClr>
                </a:solidFill>
              </a:rPr>
              <a:t> </a:t>
            </a:r>
            <a:fld id="{93D9EDE2-72A8-444F-B3A0-54AF03ABC45C}" type="slidenum">
              <a:rPr lang="cs-CZ" sz="1200" smtClean="0">
                <a:solidFill>
                  <a:prstClr val="white">
                    <a:lumMod val="50000"/>
                  </a:prstClr>
                </a:solidFill>
              </a:rPr>
              <a:pPr algn="r"/>
              <a:t>‹#›</a:t>
            </a:fld>
            <a:endParaRPr lang="cs-CZ" sz="1200" dirty="0">
              <a:solidFill>
                <a:prstClr val="white">
                  <a:lumMod val="50000"/>
                </a:prstClr>
              </a:solidFill>
            </a:endParaRPr>
          </a:p>
        </p:txBody>
      </p:sp>
    </p:spTree>
    <p:extLst>
      <p:ext uri="{BB962C8B-B14F-4D97-AF65-F5344CB8AC3E}">
        <p14:creationId xmlns:p14="http://schemas.microsoft.com/office/powerpoint/2010/main" val="1144574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A8F131-4711-AF67-382E-16A4CA749F61}"/>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E074909E-E008-A8EC-7C1E-0236B75E58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4F559E2D-C36D-A6C2-C68B-FE8A66475A9A}"/>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E57B511E-CB4C-F37F-7F8D-3E0323400C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62EC903B-25CE-719C-F6A2-A7C01F9209C1}"/>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37BC3252-7B11-9712-F0FC-82017CEA9165}"/>
              </a:ext>
            </a:extLst>
          </p:cNvPr>
          <p:cNvSpPr>
            <a:spLocks noGrp="1"/>
          </p:cNvSpPr>
          <p:nvPr>
            <p:ph type="dt" sz="half" idx="10"/>
          </p:nvPr>
        </p:nvSpPr>
        <p:spPr/>
        <p:txBody>
          <a:bodyPr/>
          <a:lstStyle/>
          <a:p>
            <a:fld id="{6272F9B6-9DB7-4FB8-BC0C-4A11D8934C55}" type="datetime1">
              <a:rPr lang="cs-CZ" smtClean="0"/>
              <a:t>24. 8. 2022</a:t>
            </a:fld>
            <a:endParaRPr lang="cs-CZ"/>
          </a:p>
        </p:txBody>
      </p:sp>
      <p:sp>
        <p:nvSpPr>
          <p:cNvPr id="8" name="Zástupný symbol pro zápatí 7">
            <a:extLst>
              <a:ext uri="{FF2B5EF4-FFF2-40B4-BE49-F238E27FC236}">
                <a16:creationId xmlns:a16="http://schemas.microsoft.com/office/drawing/2014/main" id="{F0A75750-2712-4E53-4202-CDBD4F65171C}"/>
              </a:ext>
            </a:extLst>
          </p:cNvPr>
          <p:cNvSpPr>
            <a:spLocks noGrp="1"/>
          </p:cNvSpPr>
          <p:nvPr>
            <p:ph type="ftr" sz="quarter" idx="11"/>
          </p:nvPr>
        </p:nvSpPr>
        <p:spPr/>
        <p:txBody>
          <a:bodyPr/>
          <a:lstStyle/>
          <a:p>
            <a:r>
              <a:rPr lang="en-US"/>
              <a:t>Meeting with the research evaluation panel, September 6-7, 2022</a:t>
            </a:r>
            <a:endParaRPr lang="cs-CZ"/>
          </a:p>
        </p:txBody>
      </p:sp>
      <p:sp>
        <p:nvSpPr>
          <p:cNvPr id="9" name="Zástupný symbol pro číslo snímku 8">
            <a:extLst>
              <a:ext uri="{FF2B5EF4-FFF2-40B4-BE49-F238E27FC236}">
                <a16:creationId xmlns:a16="http://schemas.microsoft.com/office/drawing/2014/main" id="{2D8A905C-9286-5D87-11D6-37C91272EC23}"/>
              </a:ext>
            </a:extLst>
          </p:cNvPr>
          <p:cNvSpPr>
            <a:spLocks noGrp="1"/>
          </p:cNvSpPr>
          <p:nvPr>
            <p:ph type="sldNum" sz="quarter" idx="12"/>
          </p:nvPr>
        </p:nvSpPr>
        <p:spPr/>
        <p:txBody>
          <a:bodyPr/>
          <a:lstStyle/>
          <a:p>
            <a:fld id="{8B3C0142-46C2-4003-9B86-242DB8C148FE}" type="slidenum">
              <a:rPr lang="cs-CZ" smtClean="0"/>
              <a:t>‹#›</a:t>
            </a:fld>
            <a:endParaRPr lang="cs-CZ"/>
          </a:p>
        </p:txBody>
      </p:sp>
    </p:spTree>
    <p:extLst>
      <p:ext uri="{BB962C8B-B14F-4D97-AF65-F5344CB8AC3E}">
        <p14:creationId xmlns:p14="http://schemas.microsoft.com/office/powerpoint/2010/main" val="18621490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963084" y="4875238"/>
            <a:ext cx="10363200" cy="1362075"/>
          </a:xfrm>
        </p:spPr>
        <p:txBody>
          <a:bodyPr anchor="t"/>
          <a:lstStyle>
            <a:lvl1pPr algn="l">
              <a:defRPr sz="4000" b="1" cap="none"/>
            </a:lvl1pPr>
          </a:lstStyle>
          <a:p>
            <a:r>
              <a:rPr lang="cs-CZ" dirty="0"/>
              <a:t>Klepnutím lze upravit styl předlohy nadpisů.</a:t>
            </a:r>
          </a:p>
        </p:txBody>
      </p:sp>
      <p:sp>
        <p:nvSpPr>
          <p:cNvPr id="3" name="Zástupný symbol pro text 2"/>
          <p:cNvSpPr>
            <a:spLocks noGrp="1"/>
          </p:cNvSpPr>
          <p:nvPr>
            <p:ph type="body" idx="1"/>
          </p:nvPr>
        </p:nvSpPr>
        <p:spPr>
          <a:xfrm>
            <a:off x="963084" y="3224958"/>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Tree>
    <p:extLst>
      <p:ext uri="{BB962C8B-B14F-4D97-AF65-F5344CB8AC3E}">
        <p14:creationId xmlns:p14="http://schemas.microsoft.com/office/powerpoint/2010/main" val="23878102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a:xfrm>
            <a:off x="623392" y="6356351"/>
            <a:ext cx="2844800" cy="365125"/>
          </a:xfrm>
          <a:prstGeom prst="rect">
            <a:avLst/>
          </a:prstGeom>
        </p:spPr>
        <p:txBody>
          <a:bodyPr/>
          <a:lstStyle/>
          <a:p>
            <a:fld id="{53F09A00-77C0-4C1F-A831-24FA51DB512B}" type="datetime1">
              <a:rPr lang="cs-CZ" smtClean="0">
                <a:solidFill>
                  <a:prstClr val="black"/>
                </a:solidFill>
              </a:rPr>
              <a:t>24. 8. 2022</a:t>
            </a:fld>
            <a:endParaRPr lang="cs-CZ">
              <a:solidFill>
                <a:prstClr val="black"/>
              </a:solidFill>
            </a:endParaRPr>
          </a:p>
        </p:txBody>
      </p:sp>
      <p:sp>
        <p:nvSpPr>
          <p:cNvPr id="6" name="Zástupný symbol pro zápatí 5"/>
          <p:cNvSpPr>
            <a:spLocks noGrp="1"/>
          </p:cNvSpPr>
          <p:nvPr>
            <p:ph type="ftr" sz="quarter" idx="11"/>
          </p:nvPr>
        </p:nvSpPr>
        <p:spPr>
          <a:xfrm>
            <a:off x="4165600" y="6356351"/>
            <a:ext cx="3860800" cy="365125"/>
          </a:xfrm>
          <a:prstGeom prst="rect">
            <a:avLst/>
          </a:prstGeom>
        </p:spPr>
        <p:txBody>
          <a:bodyPr/>
          <a:lstStyle/>
          <a:p>
            <a:r>
              <a:rPr lang="en-US">
                <a:solidFill>
                  <a:prstClr val="black"/>
                </a:solidFill>
              </a:rPr>
              <a:t>Meeting with the research evaluation panel, September 6-7, 2022</a:t>
            </a:r>
            <a:endParaRPr lang="cs-CZ">
              <a:solidFill>
                <a:prstClr val="black"/>
              </a:solidFill>
            </a:endParaRPr>
          </a:p>
        </p:txBody>
      </p:sp>
      <p:sp>
        <p:nvSpPr>
          <p:cNvPr id="7" name="Zástupný symbol pro číslo snímku 6"/>
          <p:cNvSpPr>
            <a:spLocks noGrp="1"/>
          </p:cNvSpPr>
          <p:nvPr>
            <p:ph type="sldNum" sz="quarter" idx="12"/>
          </p:nvPr>
        </p:nvSpPr>
        <p:spPr>
          <a:xfrm>
            <a:off x="8737600" y="6356351"/>
            <a:ext cx="2844800" cy="365125"/>
          </a:xfrm>
          <a:prstGeom prst="rect">
            <a:avLst/>
          </a:prstGeom>
        </p:spPr>
        <p:txBody>
          <a:bodyPr/>
          <a:lstStyle/>
          <a:p>
            <a:fld id="{20264769-77EF-4CD0-90DE-F7D7F2D423C4}" type="slidenum">
              <a:rPr lang="cs-CZ" smtClean="0">
                <a:solidFill>
                  <a:prstClr val="black"/>
                </a:solidFill>
              </a:rPr>
              <a:pPr/>
              <a:t>‹#›</a:t>
            </a:fld>
            <a:endParaRPr lang="cs-CZ">
              <a:solidFill>
                <a:prstClr val="black"/>
              </a:solidFill>
            </a:endParaRPr>
          </a:p>
        </p:txBody>
      </p:sp>
    </p:spTree>
    <p:extLst>
      <p:ext uri="{BB962C8B-B14F-4D97-AF65-F5344CB8AC3E}">
        <p14:creationId xmlns:p14="http://schemas.microsoft.com/office/powerpoint/2010/main" val="34649838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a:xfrm>
            <a:off x="623392" y="6356351"/>
            <a:ext cx="2844800" cy="365125"/>
          </a:xfrm>
          <a:prstGeom prst="rect">
            <a:avLst/>
          </a:prstGeom>
        </p:spPr>
        <p:txBody>
          <a:bodyPr/>
          <a:lstStyle/>
          <a:p>
            <a:fld id="{4993942A-EB76-48E7-BA7B-7C4DC790B080}" type="datetime1">
              <a:rPr lang="cs-CZ" smtClean="0">
                <a:solidFill>
                  <a:prstClr val="black"/>
                </a:solidFill>
              </a:rPr>
              <a:t>24. 8. 2022</a:t>
            </a:fld>
            <a:endParaRPr lang="cs-CZ">
              <a:solidFill>
                <a:prstClr val="black"/>
              </a:solidFill>
            </a:endParaRPr>
          </a:p>
        </p:txBody>
      </p:sp>
      <p:sp>
        <p:nvSpPr>
          <p:cNvPr id="8" name="Zástupný symbol pro zápatí 7"/>
          <p:cNvSpPr>
            <a:spLocks noGrp="1"/>
          </p:cNvSpPr>
          <p:nvPr>
            <p:ph type="ftr" sz="quarter" idx="11"/>
          </p:nvPr>
        </p:nvSpPr>
        <p:spPr>
          <a:xfrm>
            <a:off x="4165600" y="6356351"/>
            <a:ext cx="3860800" cy="365125"/>
          </a:xfrm>
          <a:prstGeom prst="rect">
            <a:avLst/>
          </a:prstGeom>
        </p:spPr>
        <p:txBody>
          <a:bodyPr/>
          <a:lstStyle/>
          <a:p>
            <a:r>
              <a:rPr lang="en-US">
                <a:solidFill>
                  <a:prstClr val="black"/>
                </a:solidFill>
              </a:rPr>
              <a:t>Meeting with the research evaluation panel, September 6-7, 2022</a:t>
            </a:r>
            <a:endParaRPr lang="cs-CZ">
              <a:solidFill>
                <a:prstClr val="black"/>
              </a:solidFill>
            </a:endParaRPr>
          </a:p>
        </p:txBody>
      </p:sp>
      <p:sp>
        <p:nvSpPr>
          <p:cNvPr id="9" name="Zástupný symbol pro číslo snímku 8"/>
          <p:cNvSpPr>
            <a:spLocks noGrp="1"/>
          </p:cNvSpPr>
          <p:nvPr>
            <p:ph type="sldNum" sz="quarter" idx="12"/>
          </p:nvPr>
        </p:nvSpPr>
        <p:spPr>
          <a:xfrm>
            <a:off x="8737600" y="6356351"/>
            <a:ext cx="2844800" cy="365125"/>
          </a:xfrm>
          <a:prstGeom prst="rect">
            <a:avLst/>
          </a:prstGeom>
        </p:spPr>
        <p:txBody>
          <a:bodyPr/>
          <a:lstStyle/>
          <a:p>
            <a:fld id="{20264769-77EF-4CD0-90DE-F7D7F2D423C4}" type="slidenum">
              <a:rPr lang="cs-CZ" smtClean="0">
                <a:solidFill>
                  <a:prstClr val="black"/>
                </a:solidFill>
              </a:rPr>
              <a:pPr/>
              <a:t>‹#›</a:t>
            </a:fld>
            <a:endParaRPr lang="cs-CZ">
              <a:solidFill>
                <a:prstClr val="black"/>
              </a:solidFill>
            </a:endParaRPr>
          </a:p>
        </p:txBody>
      </p:sp>
    </p:spTree>
    <p:extLst>
      <p:ext uri="{BB962C8B-B14F-4D97-AF65-F5344CB8AC3E}">
        <p14:creationId xmlns:p14="http://schemas.microsoft.com/office/powerpoint/2010/main" val="26484887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2"/>
          <p:cNvSpPr>
            <a:spLocks noGrp="1"/>
          </p:cNvSpPr>
          <p:nvPr>
            <p:ph type="dt" sz="half" idx="10"/>
          </p:nvPr>
        </p:nvSpPr>
        <p:spPr>
          <a:xfrm>
            <a:off x="623392" y="6356351"/>
            <a:ext cx="2844800" cy="365125"/>
          </a:xfrm>
          <a:prstGeom prst="rect">
            <a:avLst/>
          </a:prstGeom>
        </p:spPr>
        <p:txBody>
          <a:bodyPr/>
          <a:lstStyle/>
          <a:p>
            <a:fld id="{E4ADAEC8-3E17-4EB4-8560-320430D55B64}" type="datetime1">
              <a:rPr lang="cs-CZ" smtClean="0">
                <a:solidFill>
                  <a:prstClr val="black"/>
                </a:solidFill>
              </a:rPr>
              <a:t>24. 8. 2022</a:t>
            </a:fld>
            <a:endParaRPr lang="cs-CZ">
              <a:solidFill>
                <a:prstClr val="black"/>
              </a:solidFill>
            </a:endParaRPr>
          </a:p>
        </p:txBody>
      </p:sp>
      <p:sp>
        <p:nvSpPr>
          <p:cNvPr id="4" name="Zástupný symbol pro zápatí 3"/>
          <p:cNvSpPr>
            <a:spLocks noGrp="1"/>
          </p:cNvSpPr>
          <p:nvPr>
            <p:ph type="ftr" sz="quarter" idx="11"/>
          </p:nvPr>
        </p:nvSpPr>
        <p:spPr>
          <a:xfrm>
            <a:off x="4165600" y="6356351"/>
            <a:ext cx="3860800" cy="365125"/>
          </a:xfrm>
          <a:prstGeom prst="rect">
            <a:avLst/>
          </a:prstGeom>
        </p:spPr>
        <p:txBody>
          <a:bodyPr/>
          <a:lstStyle/>
          <a:p>
            <a:r>
              <a:rPr lang="en-US">
                <a:solidFill>
                  <a:prstClr val="black"/>
                </a:solidFill>
              </a:rPr>
              <a:t>Meeting with the research evaluation panel, September 6-7, 2022</a:t>
            </a:r>
            <a:endParaRPr lang="cs-CZ">
              <a:solidFill>
                <a:prstClr val="black"/>
              </a:solidFill>
            </a:endParaRPr>
          </a:p>
        </p:txBody>
      </p:sp>
      <p:sp>
        <p:nvSpPr>
          <p:cNvPr id="5" name="Zástupný symbol pro číslo snímku 4"/>
          <p:cNvSpPr>
            <a:spLocks noGrp="1"/>
          </p:cNvSpPr>
          <p:nvPr>
            <p:ph type="sldNum" sz="quarter" idx="12"/>
          </p:nvPr>
        </p:nvSpPr>
        <p:spPr>
          <a:xfrm>
            <a:off x="8737600" y="6356351"/>
            <a:ext cx="2844800" cy="365125"/>
          </a:xfrm>
          <a:prstGeom prst="rect">
            <a:avLst/>
          </a:prstGeom>
        </p:spPr>
        <p:txBody>
          <a:bodyPr/>
          <a:lstStyle/>
          <a:p>
            <a:fld id="{20264769-77EF-4CD0-90DE-F7D7F2D423C4}" type="slidenum">
              <a:rPr lang="cs-CZ" smtClean="0">
                <a:solidFill>
                  <a:prstClr val="black"/>
                </a:solidFill>
              </a:rPr>
              <a:pPr/>
              <a:t>‹#›</a:t>
            </a:fld>
            <a:endParaRPr lang="cs-CZ">
              <a:solidFill>
                <a:prstClr val="black"/>
              </a:solidFill>
            </a:endParaRPr>
          </a:p>
        </p:txBody>
      </p:sp>
    </p:spTree>
    <p:extLst>
      <p:ext uri="{BB962C8B-B14F-4D97-AF65-F5344CB8AC3E}">
        <p14:creationId xmlns:p14="http://schemas.microsoft.com/office/powerpoint/2010/main" val="32122577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a:xfrm>
            <a:off x="623392" y="6356351"/>
            <a:ext cx="2844800" cy="365125"/>
          </a:xfrm>
          <a:prstGeom prst="rect">
            <a:avLst/>
          </a:prstGeom>
        </p:spPr>
        <p:txBody>
          <a:bodyPr/>
          <a:lstStyle/>
          <a:p>
            <a:fld id="{11E5236F-172F-4F21-8129-2D27FC339BC5}" type="datetime1">
              <a:rPr lang="cs-CZ" smtClean="0">
                <a:solidFill>
                  <a:prstClr val="black"/>
                </a:solidFill>
              </a:rPr>
              <a:t>24. 8. 2022</a:t>
            </a:fld>
            <a:endParaRPr lang="cs-CZ">
              <a:solidFill>
                <a:prstClr val="black"/>
              </a:solidFill>
            </a:endParaRPr>
          </a:p>
        </p:txBody>
      </p:sp>
      <p:sp>
        <p:nvSpPr>
          <p:cNvPr id="3" name="Zástupný symbol pro zápatí 2"/>
          <p:cNvSpPr>
            <a:spLocks noGrp="1"/>
          </p:cNvSpPr>
          <p:nvPr>
            <p:ph type="ftr" sz="quarter" idx="11"/>
          </p:nvPr>
        </p:nvSpPr>
        <p:spPr>
          <a:xfrm>
            <a:off x="4165600" y="6356351"/>
            <a:ext cx="3860800" cy="365125"/>
          </a:xfrm>
          <a:prstGeom prst="rect">
            <a:avLst/>
          </a:prstGeom>
        </p:spPr>
        <p:txBody>
          <a:bodyPr/>
          <a:lstStyle/>
          <a:p>
            <a:r>
              <a:rPr lang="en-US">
                <a:solidFill>
                  <a:prstClr val="black"/>
                </a:solidFill>
              </a:rPr>
              <a:t>Meeting with the research evaluation panel, September 6-7, 2022</a:t>
            </a:r>
            <a:endParaRPr lang="cs-CZ">
              <a:solidFill>
                <a:prstClr val="black"/>
              </a:solidFill>
            </a:endParaRPr>
          </a:p>
        </p:txBody>
      </p:sp>
      <p:sp>
        <p:nvSpPr>
          <p:cNvPr id="4" name="Zástupný symbol pro číslo snímku 3"/>
          <p:cNvSpPr>
            <a:spLocks noGrp="1"/>
          </p:cNvSpPr>
          <p:nvPr>
            <p:ph type="sldNum" sz="quarter" idx="12"/>
          </p:nvPr>
        </p:nvSpPr>
        <p:spPr>
          <a:xfrm>
            <a:off x="8737600" y="6356351"/>
            <a:ext cx="2844800" cy="365125"/>
          </a:xfrm>
          <a:prstGeom prst="rect">
            <a:avLst/>
          </a:prstGeom>
        </p:spPr>
        <p:txBody>
          <a:bodyPr/>
          <a:lstStyle/>
          <a:p>
            <a:fld id="{20264769-77EF-4CD0-90DE-F7D7F2D423C4}" type="slidenum">
              <a:rPr lang="cs-CZ" smtClean="0">
                <a:solidFill>
                  <a:prstClr val="black"/>
                </a:solidFill>
              </a:rPr>
              <a:pPr/>
              <a:t>‹#›</a:t>
            </a:fld>
            <a:endParaRPr lang="cs-CZ">
              <a:solidFill>
                <a:prstClr val="black"/>
              </a:solidFill>
            </a:endParaRPr>
          </a:p>
        </p:txBody>
      </p:sp>
    </p:spTree>
    <p:extLst>
      <p:ext uri="{BB962C8B-B14F-4D97-AF65-F5344CB8AC3E}">
        <p14:creationId xmlns:p14="http://schemas.microsoft.com/office/powerpoint/2010/main" val="24810222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a:xfrm>
            <a:off x="623392" y="6356351"/>
            <a:ext cx="2844800" cy="365125"/>
          </a:xfrm>
          <a:prstGeom prst="rect">
            <a:avLst/>
          </a:prstGeom>
        </p:spPr>
        <p:txBody>
          <a:bodyPr/>
          <a:lstStyle/>
          <a:p>
            <a:fld id="{677EB9B9-F14C-43D1-BF6E-FFC3FBD0B9BB}" type="datetime1">
              <a:rPr lang="cs-CZ" smtClean="0">
                <a:solidFill>
                  <a:prstClr val="black"/>
                </a:solidFill>
              </a:rPr>
              <a:t>24. 8. 2022</a:t>
            </a:fld>
            <a:endParaRPr lang="cs-CZ">
              <a:solidFill>
                <a:prstClr val="black"/>
              </a:solidFill>
            </a:endParaRPr>
          </a:p>
        </p:txBody>
      </p:sp>
      <p:sp>
        <p:nvSpPr>
          <p:cNvPr id="6" name="Zástupný symbol pro zápatí 5"/>
          <p:cNvSpPr>
            <a:spLocks noGrp="1"/>
          </p:cNvSpPr>
          <p:nvPr>
            <p:ph type="ftr" sz="quarter" idx="11"/>
          </p:nvPr>
        </p:nvSpPr>
        <p:spPr>
          <a:xfrm>
            <a:off x="4165600" y="6356351"/>
            <a:ext cx="3860800" cy="365125"/>
          </a:xfrm>
          <a:prstGeom prst="rect">
            <a:avLst/>
          </a:prstGeom>
        </p:spPr>
        <p:txBody>
          <a:bodyPr/>
          <a:lstStyle/>
          <a:p>
            <a:r>
              <a:rPr lang="en-US">
                <a:solidFill>
                  <a:prstClr val="black"/>
                </a:solidFill>
              </a:rPr>
              <a:t>Meeting with the research evaluation panel, September 6-7, 2022</a:t>
            </a:r>
            <a:endParaRPr lang="cs-CZ">
              <a:solidFill>
                <a:prstClr val="black"/>
              </a:solidFill>
            </a:endParaRPr>
          </a:p>
        </p:txBody>
      </p:sp>
      <p:sp>
        <p:nvSpPr>
          <p:cNvPr id="7" name="Zástupný symbol pro číslo snímku 6"/>
          <p:cNvSpPr>
            <a:spLocks noGrp="1"/>
          </p:cNvSpPr>
          <p:nvPr>
            <p:ph type="sldNum" sz="quarter" idx="12"/>
          </p:nvPr>
        </p:nvSpPr>
        <p:spPr>
          <a:xfrm>
            <a:off x="8737600" y="6356351"/>
            <a:ext cx="2844800" cy="365125"/>
          </a:xfrm>
          <a:prstGeom prst="rect">
            <a:avLst/>
          </a:prstGeom>
        </p:spPr>
        <p:txBody>
          <a:bodyPr/>
          <a:lstStyle/>
          <a:p>
            <a:fld id="{20264769-77EF-4CD0-90DE-F7D7F2D423C4}" type="slidenum">
              <a:rPr lang="cs-CZ" smtClean="0">
                <a:solidFill>
                  <a:prstClr val="black"/>
                </a:solidFill>
              </a:rPr>
              <a:pPr/>
              <a:t>‹#›</a:t>
            </a:fld>
            <a:endParaRPr lang="cs-CZ">
              <a:solidFill>
                <a:prstClr val="black"/>
              </a:solidFill>
            </a:endParaRPr>
          </a:p>
        </p:txBody>
      </p:sp>
    </p:spTree>
    <p:extLst>
      <p:ext uri="{BB962C8B-B14F-4D97-AF65-F5344CB8AC3E}">
        <p14:creationId xmlns:p14="http://schemas.microsoft.com/office/powerpoint/2010/main" val="26752600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a:xfrm>
            <a:off x="623392" y="6356351"/>
            <a:ext cx="2844800" cy="365125"/>
          </a:xfrm>
          <a:prstGeom prst="rect">
            <a:avLst/>
          </a:prstGeom>
        </p:spPr>
        <p:txBody>
          <a:bodyPr/>
          <a:lstStyle/>
          <a:p>
            <a:fld id="{333A5981-5A2A-4C70-BAFB-7CC1C4E6143D}" type="datetime1">
              <a:rPr lang="cs-CZ" smtClean="0">
                <a:solidFill>
                  <a:prstClr val="black"/>
                </a:solidFill>
              </a:rPr>
              <a:t>24. 8. 2022</a:t>
            </a:fld>
            <a:endParaRPr lang="cs-CZ">
              <a:solidFill>
                <a:prstClr val="black"/>
              </a:solidFill>
            </a:endParaRPr>
          </a:p>
        </p:txBody>
      </p:sp>
      <p:sp>
        <p:nvSpPr>
          <p:cNvPr id="6" name="Zástupný symbol pro zápatí 5"/>
          <p:cNvSpPr>
            <a:spLocks noGrp="1"/>
          </p:cNvSpPr>
          <p:nvPr>
            <p:ph type="ftr" sz="quarter" idx="11"/>
          </p:nvPr>
        </p:nvSpPr>
        <p:spPr>
          <a:xfrm>
            <a:off x="4165600" y="6356351"/>
            <a:ext cx="3860800" cy="365125"/>
          </a:xfrm>
          <a:prstGeom prst="rect">
            <a:avLst/>
          </a:prstGeom>
        </p:spPr>
        <p:txBody>
          <a:bodyPr/>
          <a:lstStyle/>
          <a:p>
            <a:r>
              <a:rPr lang="en-US">
                <a:solidFill>
                  <a:prstClr val="black"/>
                </a:solidFill>
              </a:rPr>
              <a:t>Meeting with the research evaluation panel, September 6-7, 2022</a:t>
            </a:r>
            <a:endParaRPr lang="cs-CZ">
              <a:solidFill>
                <a:prstClr val="black"/>
              </a:solidFill>
            </a:endParaRPr>
          </a:p>
        </p:txBody>
      </p:sp>
      <p:sp>
        <p:nvSpPr>
          <p:cNvPr id="7" name="Zástupný symbol pro číslo snímku 6"/>
          <p:cNvSpPr>
            <a:spLocks noGrp="1"/>
          </p:cNvSpPr>
          <p:nvPr>
            <p:ph type="sldNum" sz="quarter" idx="12"/>
          </p:nvPr>
        </p:nvSpPr>
        <p:spPr>
          <a:xfrm>
            <a:off x="8737600" y="6356351"/>
            <a:ext cx="2844800" cy="365125"/>
          </a:xfrm>
          <a:prstGeom prst="rect">
            <a:avLst/>
          </a:prstGeom>
        </p:spPr>
        <p:txBody>
          <a:bodyPr/>
          <a:lstStyle/>
          <a:p>
            <a:fld id="{20264769-77EF-4CD0-90DE-F7D7F2D423C4}" type="slidenum">
              <a:rPr lang="cs-CZ" smtClean="0">
                <a:solidFill>
                  <a:prstClr val="black"/>
                </a:solidFill>
              </a:rPr>
              <a:pPr/>
              <a:t>‹#›</a:t>
            </a:fld>
            <a:endParaRPr lang="cs-CZ">
              <a:solidFill>
                <a:prstClr val="black"/>
              </a:solidFill>
            </a:endParaRPr>
          </a:p>
        </p:txBody>
      </p:sp>
    </p:spTree>
    <p:extLst>
      <p:ext uri="{BB962C8B-B14F-4D97-AF65-F5344CB8AC3E}">
        <p14:creationId xmlns:p14="http://schemas.microsoft.com/office/powerpoint/2010/main" val="16480508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a:xfrm>
            <a:off x="623392" y="6356351"/>
            <a:ext cx="2844800" cy="365125"/>
          </a:xfrm>
          <a:prstGeom prst="rect">
            <a:avLst/>
          </a:prstGeom>
        </p:spPr>
        <p:txBody>
          <a:bodyPr/>
          <a:lstStyle/>
          <a:p>
            <a:fld id="{6E3E21F9-C7D0-4A15-8AE7-4E9B006C5C60}" type="datetime1">
              <a:rPr lang="cs-CZ" smtClean="0">
                <a:solidFill>
                  <a:prstClr val="black"/>
                </a:solidFill>
              </a:rPr>
              <a:t>24. 8. 2022</a:t>
            </a:fld>
            <a:endParaRPr lang="cs-CZ">
              <a:solidFill>
                <a:prstClr val="black"/>
              </a:solidFill>
            </a:endParaRPr>
          </a:p>
        </p:txBody>
      </p:sp>
      <p:sp>
        <p:nvSpPr>
          <p:cNvPr id="5" name="Zástupný symbol pro zápatí 4"/>
          <p:cNvSpPr>
            <a:spLocks noGrp="1"/>
          </p:cNvSpPr>
          <p:nvPr>
            <p:ph type="ftr" sz="quarter" idx="11"/>
          </p:nvPr>
        </p:nvSpPr>
        <p:spPr>
          <a:xfrm>
            <a:off x="4165600" y="6356351"/>
            <a:ext cx="3860800" cy="365125"/>
          </a:xfrm>
          <a:prstGeom prst="rect">
            <a:avLst/>
          </a:prstGeom>
        </p:spPr>
        <p:txBody>
          <a:bodyPr/>
          <a:lstStyle/>
          <a:p>
            <a:r>
              <a:rPr lang="en-US">
                <a:solidFill>
                  <a:prstClr val="black"/>
                </a:solidFill>
              </a:rPr>
              <a:t>Meeting with the research evaluation panel, September 6-7, 2022</a:t>
            </a:r>
            <a:endParaRPr lang="cs-CZ">
              <a:solidFill>
                <a:prstClr val="black"/>
              </a:solidFill>
            </a:endParaRPr>
          </a:p>
        </p:txBody>
      </p:sp>
      <p:sp>
        <p:nvSpPr>
          <p:cNvPr id="6" name="Zástupný symbol pro číslo snímku 5"/>
          <p:cNvSpPr>
            <a:spLocks noGrp="1"/>
          </p:cNvSpPr>
          <p:nvPr>
            <p:ph type="sldNum" sz="quarter" idx="12"/>
          </p:nvPr>
        </p:nvSpPr>
        <p:spPr>
          <a:xfrm>
            <a:off x="8737600" y="6356351"/>
            <a:ext cx="2844800" cy="365125"/>
          </a:xfrm>
          <a:prstGeom prst="rect">
            <a:avLst/>
          </a:prstGeom>
        </p:spPr>
        <p:txBody>
          <a:bodyPr/>
          <a:lstStyle/>
          <a:p>
            <a:fld id="{20264769-77EF-4CD0-90DE-F7D7F2D423C4}" type="slidenum">
              <a:rPr lang="cs-CZ" smtClean="0">
                <a:solidFill>
                  <a:prstClr val="black"/>
                </a:solidFill>
              </a:rPr>
              <a:pPr/>
              <a:t>‹#›</a:t>
            </a:fld>
            <a:endParaRPr lang="cs-CZ">
              <a:solidFill>
                <a:prstClr val="black"/>
              </a:solidFill>
            </a:endParaRPr>
          </a:p>
        </p:txBody>
      </p:sp>
    </p:spTree>
    <p:extLst>
      <p:ext uri="{BB962C8B-B14F-4D97-AF65-F5344CB8AC3E}">
        <p14:creationId xmlns:p14="http://schemas.microsoft.com/office/powerpoint/2010/main" val="16494884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a:xfrm>
            <a:off x="623392" y="6356351"/>
            <a:ext cx="2844800" cy="365125"/>
          </a:xfrm>
          <a:prstGeom prst="rect">
            <a:avLst/>
          </a:prstGeom>
        </p:spPr>
        <p:txBody>
          <a:bodyPr/>
          <a:lstStyle/>
          <a:p>
            <a:fld id="{339443C5-4E8C-4E3B-B340-7E64B73C4DC9}" type="datetime1">
              <a:rPr lang="cs-CZ" smtClean="0">
                <a:solidFill>
                  <a:prstClr val="black"/>
                </a:solidFill>
              </a:rPr>
              <a:t>24. 8. 2022</a:t>
            </a:fld>
            <a:endParaRPr lang="cs-CZ">
              <a:solidFill>
                <a:prstClr val="black"/>
              </a:solidFill>
            </a:endParaRPr>
          </a:p>
        </p:txBody>
      </p:sp>
      <p:sp>
        <p:nvSpPr>
          <p:cNvPr id="5" name="Zástupný symbol pro zápatí 4"/>
          <p:cNvSpPr>
            <a:spLocks noGrp="1"/>
          </p:cNvSpPr>
          <p:nvPr>
            <p:ph type="ftr" sz="quarter" idx="11"/>
          </p:nvPr>
        </p:nvSpPr>
        <p:spPr>
          <a:xfrm>
            <a:off x="4165600" y="6356351"/>
            <a:ext cx="3860800" cy="365125"/>
          </a:xfrm>
          <a:prstGeom prst="rect">
            <a:avLst/>
          </a:prstGeom>
        </p:spPr>
        <p:txBody>
          <a:bodyPr/>
          <a:lstStyle/>
          <a:p>
            <a:r>
              <a:rPr lang="en-US">
                <a:solidFill>
                  <a:prstClr val="black"/>
                </a:solidFill>
              </a:rPr>
              <a:t>Meeting with the research evaluation panel, September 6-7, 2022</a:t>
            </a:r>
            <a:endParaRPr lang="cs-CZ">
              <a:solidFill>
                <a:prstClr val="black"/>
              </a:solidFill>
            </a:endParaRPr>
          </a:p>
        </p:txBody>
      </p:sp>
      <p:sp>
        <p:nvSpPr>
          <p:cNvPr id="6" name="Zástupný symbol pro číslo snímku 5"/>
          <p:cNvSpPr>
            <a:spLocks noGrp="1"/>
          </p:cNvSpPr>
          <p:nvPr>
            <p:ph type="sldNum" sz="quarter" idx="12"/>
          </p:nvPr>
        </p:nvSpPr>
        <p:spPr>
          <a:xfrm>
            <a:off x="8737600" y="6356351"/>
            <a:ext cx="2844800" cy="365125"/>
          </a:xfrm>
          <a:prstGeom prst="rect">
            <a:avLst/>
          </a:prstGeom>
        </p:spPr>
        <p:txBody>
          <a:bodyPr/>
          <a:lstStyle/>
          <a:p>
            <a:fld id="{20264769-77EF-4CD0-90DE-F7D7F2D423C4}" type="slidenum">
              <a:rPr lang="cs-CZ" smtClean="0">
                <a:solidFill>
                  <a:prstClr val="black"/>
                </a:solidFill>
              </a:rPr>
              <a:pPr/>
              <a:t>‹#›</a:t>
            </a:fld>
            <a:endParaRPr lang="cs-CZ">
              <a:solidFill>
                <a:prstClr val="black"/>
              </a:solidFill>
            </a:endParaRPr>
          </a:p>
        </p:txBody>
      </p:sp>
    </p:spTree>
    <p:extLst>
      <p:ext uri="{BB962C8B-B14F-4D97-AF65-F5344CB8AC3E}">
        <p14:creationId xmlns:p14="http://schemas.microsoft.com/office/powerpoint/2010/main" val="8363752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1268760"/>
            <a:ext cx="10363200" cy="2304256"/>
          </a:xfrm>
        </p:spPr>
        <p:txBody>
          <a:bodyPr>
            <a:normAutofit/>
          </a:bodyPr>
          <a:lstStyle>
            <a:lvl1pPr algn="ctr">
              <a:defRPr sz="4000"/>
            </a:lvl1pPr>
          </a:lstStyle>
          <a:p>
            <a:r>
              <a:rPr lang="cs-CZ"/>
              <a:t>Klepnutím lze upravit styl předlohy nadpisů.</a:t>
            </a:r>
          </a:p>
        </p:txBody>
      </p:sp>
      <p:sp>
        <p:nvSpPr>
          <p:cNvPr id="3" name="Podnadpis 2"/>
          <p:cNvSpPr>
            <a:spLocks noGrp="1"/>
          </p:cNvSpPr>
          <p:nvPr>
            <p:ph type="subTitle" idx="1"/>
          </p:nvPr>
        </p:nvSpPr>
        <p:spPr>
          <a:xfrm>
            <a:off x="1828800" y="3933056"/>
            <a:ext cx="8534400" cy="122413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p>
        </p:txBody>
      </p:sp>
      <p:sp>
        <p:nvSpPr>
          <p:cNvPr id="4" name="Zástupný symbol pro datum 3"/>
          <p:cNvSpPr>
            <a:spLocks noGrp="1"/>
          </p:cNvSpPr>
          <p:nvPr>
            <p:ph type="dt" sz="half" idx="10"/>
          </p:nvPr>
        </p:nvSpPr>
        <p:spPr>
          <a:xfrm>
            <a:off x="623392" y="6356353"/>
            <a:ext cx="2844800" cy="365125"/>
          </a:xfrm>
          <a:prstGeom prst="rect">
            <a:avLst/>
          </a:prstGeom>
        </p:spPr>
        <p:txBody>
          <a:bodyPr/>
          <a:lstStyle/>
          <a:p>
            <a:r>
              <a:rPr lang="cs-CZ"/>
              <a:t>March 26, 2013</a:t>
            </a:r>
            <a:endParaRPr lang="cs-CZ" dirty="0"/>
          </a:p>
        </p:txBody>
      </p:sp>
      <p:sp>
        <p:nvSpPr>
          <p:cNvPr id="5" name="Zástupný symbol pro zápatí 4"/>
          <p:cNvSpPr>
            <a:spLocks noGrp="1"/>
          </p:cNvSpPr>
          <p:nvPr>
            <p:ph type="ftr" sz="quarter" idx="11"/>
          </p:nvPr>
        </p:nvSpPr>
        <p:spPr>
          <a:xfrm>
            <a:off x="4165600" y="6356353"/>
            <a:ext cx="3860800" cy="365125"/>
          </a:xfrm>
          <a:prstGeom prst="rect">
            <a:avLst/>
          </a:prstGeom>
        </p:spPr>
        <p:txBody>
          <a:bodyPr/>
          <a:lstStyle/>
          <a:p>
            <a:r>
              <a:rPr lang="cs-CZ"/>
              <a:t>Petra Budíková</a:t>
            </a:r>
            <a:endParaRPr lang="cs-CZ" dirty="0"/>
          </a:p>
        </p:txBody>
      </p:sp>
      <p:sp>
        <p:nvSpPr>
          <p:cNvPr id="6" name="Zástupný symbol pro číslo snímku 5"/>
          <p:cNvSpPr>
            <a:spLocks noGrp="1"/>
          </p:cNvSpPr>
          <p:nvPr>
            <p:ph type="sldNum" sz="quarter" idx="12"/>
          </p:nvPr>
        </p:nvSpPr>
        <p:spPr>
          <a:xfrm>
            <a:off x="8737600" y="6356353"/>
            <a:ext cx="2844800" cy="365125"/>
          </a:xfrm>
          <a:prstGeom prst="rect">
            <a:avLst/>
          </a:prstGeom>
        </p:spPr>
        <p:txBody>
          <a:bodyPr/>
          <a:lstStyle/>
          <a:p>
            <a:fld id="{20264769-77EF-4CD0-90DE-F7D7F2D423C4}" type="slidenum">
              <a:rPr lang="cs-CZ" smtClean="0"/>
              <a:pPr/>
              <a:t>‹#›</a:t>
            </a:fld>
            <a:endParaRPr lang="cs-CZ" dirty="0"/>
          </a:p>
        </p:txBody>
      </p:sp>
      <p:grpSp>
        <p:nvGrpSpPr>
          <p:cNvPr id="21" name="Skupina 20"/>
          <p:cNvGrpSpPr/>
          <p:nvPr userDrawn="1"/>
        </p:nvGrpSpPr>
        <p:grpSpPr>
          <a:xfrm>
            <a:off x="1296000" y="3501008"/>
            <a:ext cx="9600000" cy="144000"/>
            <a:chOff x="467542" y="3105222"/>
            <a:chExt cx="8208307" cy="90000"/>
          </a:xfrm>
          <a:effectLst>
            <a:reflection blurRad="6350" stA="50000" endA="300" endPos="55500" dist="50800" dir="5400000" sy="-100000" algn="bl" rotWithShape="0"/>
          </a:effectLst>
        </p:grpSpPr>
        <p:sp>
          <p:nvSpPr>
            <p:cNvPr id="15" name="Rectangle 45" descr="Gold bar"/>
            <p:cNvSpPr>
              <a:spLocks noChangeArrowheads="1"/>
            </p:cNvSpPr>
            <p:nvPr userDrawn="1"/>
          </p:nvSpPr>
          <p:spPr bwMode="auto">
            <a:xfrm rot="16200000" flipH="1">
              <a:off x="4526848" y="1782222"/>
              <a:ext cx="90000" cy="2736000"/>
            </a:xfrm>
            <a:prstGeom prst="rect">
              <a:avLst/>
            </a:prstGeom>
            <a:solidFill>
              <a:srgbClr val="7AB751"/>
            </a:solidFill>
            <a:ln w="9525">
              <a:no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Times New Roman" panose="02020603050405020304" pitchFamily="18" charset="0"/>
              </a:endParaRPr>
            </a:p>
          </p:txBody>
        </p:sp>
        <p:sp>
          <p:nvSpPr>
            <p:cNvPr id="16" name="Rectangle 45" descr="Gold bar"/>
            <p:cNvSpPr>
              <a:spLocks noChangeArrowheads="1"/>
            </p:cNvSpPr>
            <p:nvPr userDrawn="1"/>
          </p:nvSpPr>
          <p:spPr bwMode="auto">
            <a:xfrm rot="16200000" flipH="1">
              <a:off x="1790542" y="1782222"/>
              <a:ext cx="90000" cy="2736000"/>
            </a:xfrm>
            <a:prstGeom prst="rect">
              <a:avLst/>
            </a:prstGeom>
            <a:solidFill>
              <a:srgbClr val="4F7A32"/>
            </a:solidFill>
            <a:ln w="9525">
              <a:no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Times New Roman" panose="02020603050405020304" pitchFamily="18" charset="0"/>
              </a:endParaRPr>
            </a:p>
          </p:txBody>
        </p:sp>
        <p:sp>
          <p:nvSpPr>
            <p:cNvPr id="17" name="Rectangle 45" descr="Gold bar"/>
            <p:cNvSpPr>
              <a:spLocks noChangeArrowheads="1"/>
            </p:cNvSpPr>
            <p:nvPr userDrawn="1"/>
          </p:nvSpPr>
          <p:spPr bwMode="auto">
            <a:xfrm rot="16200000" flipH="1">
              <a:off x="7262849" y="1782222"/>
              <a:ext cx="90000" cy="2736000"/>
            </a:xfrm>
            <a:prstGeom prst="rect">
              <a:avLst/>
            </a:prstGeom>
            <a:solidFill>
              <a:srgbClr val="B4D79D"/>
            </a:solidFill>
            <a:ln w="9525">
              <a:no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Times New Roman" panose="02020603050405020304" pitchFamily="18" charset="0"/>
              </a:endParaRPr>
            </a:p>
          </p:txBody>
        </p:sp>
      </p:grpSp>
    </p:spTree>
    <p:extLst>
      <p:ext uri="{BB962C8B-B14F-4D97-AF65-F5344CB8AC3E}">
        <p14:creationId xmlns:p14="http://schemas.microsoft.com/office/powerpoint/2010/main" val="2498136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EF31EB-7755-B76D-6A24-DE4917D205BF}"/>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EACD0E15-2796-4D8B-30F5-AF62070EC7A2}"/>
              </a:ext>
            </a:extLst>
          </p:cNvPr>
          <p:cNvSpPr>
            <a:spLocks noGrp="1"/>
          </p:cNvSpPr>
          <p:nvPr>
            <p:ph type="dt" sz="half" idx="10"/>
          </p:nvPr>
        </p:nvSpPr>
        <p:spPr/>
        <p:txBody>
          <a:bodyPr/>
          <a:lstStyle/>
          <a:p>
            <a:fld id="{5E26C204-3F3F-4CB2-9BCB-8ACA3CD67477}" type="datetime1">
              <a:rPr lang="cs-CZ" smtClean="0"/>
              <a:t>24. 8. 2022</a:t>
            </a:fld>
            <a:endParaRPr lang="cs-CZ"/>
          </a:p>
        </p:txBody>
      </p:sp>
      <p:sp>
        <p:nvSpPr>
          <p:cNvPr id="4" name="Zástupný symbol pro zápatí 3">
            <a:extLst>
              <a:ext uri="{FF2B5EF4-FFF2-40B4-BE49-F238E27FC236}">
                <a16:creationId xmlns:a16="http://schemas.microsoft.com/office/drawing/2014/main" id="{80710355-F964-5646-955D-586C3F7B7959}"/>
              </a:ext>
            </a:extLst>
          </p:cNvPr>
          <p:cNvSpPr>
            <a:spLocks noGrp="1"/>
          </p:cNvSpPr>
          <p:nvPr>
            <p:ph type="ftr" sz="quarter" idx="11"/>
          </p:nvPr>
        </p:nvSpPr>
        <p:spPr/>
        <p:txBody>
          <a:bodyPr/>
          <a:lstStyle/>
          <a:p>
            <a:r>
              <a:rPr lang="en-US"/>
              <a:t>Meeting with the research evaluation panel, September 6-7, 2022</a:t>
            </a:r>
            <a:endParaRPr lang="cs-CZ"/>
          </a:p>
        </p:txBody>
      </p:sp>
      <p:sp>
        <p:nvSpPr>
          <p:cNvPr id="5" name="Zástupný symbol pro číslo snímku 4">
            <a:extLst>
              <a:ext uri="{FF2B5EF4-FFF2-40B4-BE49-F238E27FC236}">
                <a16:creationId xmlns:a16="http://schemas.microsoft.com/office/drawing/2014/main" id="{3D150944-4C1E-5473-8673-C846107410DB}"/>
              </a:ext>
            </a:extLst>
          </p:cNvPr>
          <p:cNvSpPr>
            <a:spLocks noGrp="1"/>
          </p:cNvSpPr>
          <p:nvPr>
            <p:ph type="sldNum" sz="quarter" idx="12"/>
          </p:nvPr>
        </p:nvSpPr>
        <p:spPr/>
        <p:txBody>
          <a:bodyPr/>
          <a:lstStyle/>
          <a:p>
            <a:fld id="{8B3C0142-46C2-4003-9B86-242DB8C148FE}" type="slidenum">
              <a:rPr lang="cs-CZ" smtClean="0"/>
              <a:t>‹#›</a:t>
            </a:fld>
            <a:endParaRPr lang="cs-CZ"/>
          </a:p>
        </p:txBody>
      </p:sp>
    </p:spTree>
    <p:extLst>
      <p:ext uri="{BB962C8B-B14F-4D97-AF65-F5344CB8AC3E}">
        <p14:creationId xmlns:p14="http://schemas.microsoft.com/office/powerpoint/2010/main" val="38146779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lvl1pPr>
              <a:defRPr sz="2800"/>
            </a:lvl1pPr>
          </a:lstStyle>
          <a:p>
            <a:r>
              <a:rPr lang="cs-CZ"/>
              <a:t>Klepnutím lze upravit styl předlohy nadpisů.</a:t>
            </a:r>
          </a:p>
        </p:txBody>
      </p:sp>
      <p:sp>
        <p:nvSpPr>
          <p:cNvPr id="3" name="Zástupný symbol pro obsah 2"/>
          <p:cNvSpPr>
            <a:spLocks noGrp="1"/>
          </p:cNvSpPr>
          <p:nvPr>
            <p:ph idx="1" hasCustomPrompt="1"/>
          </p:nvPr>
        </p:nvSpPr>
        <p:spPr>
          <a:xfrm>
            <a:off x="609600" y="1268760"/>
            <a:ext cx="10972800" cy="5112570"/>
          </a:xfrm>
        </p:spPr>
        <p:txBody>
          <a:bodyPr/>
          <a:lstStyle/>
          <a:p>
            <a:pPr lvl="0"/>
            <a:r>
              <a:rPr lang="cs-CZ" dirty="0"/>
              <a:t>Klepnutím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4" name="TextovéPole 3"/>
          <p:cNvSpPr txBox="1"/>
          <p:nvPr userDrawn="1"/>
        </p:nvSpPr>
        <p:spPr>
          <a:xfrm>
            <a:off x="527379" y="6381331"/>
            <a:ext cx="2880324" cy="307777"/>
          </a:xfrm>
          <a:prstGeom prst="rect">
            <a:avLst/>
          </a:prstGeom>
        </p:spPr>
        <p:txBody>
          <a:bodyPr vert="horz" lIns="91440" tIns="45720" rIns="91440" bIns="45720" rtlCol="0" anchor="ctr"/>
          <a:lstStyle>
            <a:defPPr>
              <a:defRPr lang="cs-CZ"/>
            </a:defPPr>
            <a:lvl1pPr>
              <a:defRPr sz="1400">
                <a:solidFill>
                  <a:schemeClr val="bg1">
                    <a:lumMod val="50000"/>
                  </a:schemeClr>
                </a:solidFill>
              </a:defRPr>
            </a:lvl1pPr>
          </a:lstStyle>
          <a:p>
            <a:pPr lvl="0"/>
            <a:endParaRPr lang="cs-CZ" sz="1200" dirty="0"/>
          </a:p>
        </p:txBody>
      </p:sp>
      <p:sp>
        <p:nvSpPr>
          <p:cNvPr id="5" name="TextovéPole 4"/>
          <p:cNvSpPr txBox="1"/>
          <p:nvPr userDrawn="1"/>
        </p:nvSpPr>
        <p:spPr>
          <a:xfrm>
            <a:off x="8880307" y="6401076"/>
            <a:ext cx="2880324" cy="307777"/>
          </a:xfrm>
          <a:prstGeom prst="rect">
            <a:avLst/>
          </a:prstGeom>
        </p:spPr>
        <p:txBody>
          <a:bodyPr vert="horz" lIns="91440" tIns="45720" rIns="91440" bIns="45720" rtlCol="0" anchor="ctr"/>
          <a:lstStyle>
            <a:defPPr>
              <a:defRPr lang="cs-CZ"/>
            </a:defPPr>
            <a:lvl1pPr>
              <a:defRPr sz="1400">
                <a:solidFill>
                  <a:schemeClr val="bg1">
                    <a:lumMod val="50000"/>
                  </a:schemeClr>
                </a:solidFill>
              </a:defRPr>
            </a:lvl1pPr>
          </a:lstStyle>
          <a:p>
            <a:pPr lvl="0" algn="r"/>
            <a:r>
              <a:rPr lang="cs-CZ" sz="1200" dirty="0"/>
              <a:t>Slide </a:t>
            </a:r>
            <a:fld id="{93D9EDE2-72A8-444F-B3A0-54AF03ABC45C}" type="slidenum">
              <a:rPr lang="cs-CZ" sz="1200" smtClean="0"/>
              <a:pPr lvl="0" algn="r"/>
              <a:t>‹#›</a:t>
            </a:fld>
            <a:r>
              <a:rPr lang="en-GB" sz="1200"/>
              <a:t>/12</a:t>
            </a:r>
            <a:endParaRPr lang="cs-CZ" sz="1200" dirty="0"/>
          </a:p>
        </p:txBody>
      </p:sp>
    </p:spTree>
    <p:extLst>
      <p:ext uri="{BB962C8B-B14F-4D97-AF65-F5344CB8AC3E}">
        <p14:creationId xmlns:p14="http://schemas.microsoft.com/office/powerpoint/2010/main" val="40489624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963084" y="4875240"/>
            <a:ext cx="10363200" cy="1362075"/>
          </a:xfrm>
        </p:spPr>
        <p:txBody>
          <a:bodyPr anchor="t"/>
          <a:lstStyle>
            <a:lvl1pPr algn="l">
              <a:defRPr sz="4000" b="1" cap="none"/>
            </a:lvl1pPr>
          </a:lstStyle>
          <a:p>
            <a:r>
              <a:rPr lang="cs-CZ" dirty="0"/>
              <a:t>Klepnutím lze upravit styl předlohy nadpisů.</a:t>
            </a:r>
          </a:p>
        </p:txBody>
      </p:sp>
      <p:sp>
        <p:nvSpPr>
          <p:cNvPr id="3" name="Zástupný symbol pro text 2"/>
          <p:cNvSpPr>
            <a:spLocks noGrp="1"/>
          </p:cNvSpPr>
          <p:nvPr>
            <p:ph type="body" idx="1"/>
          </p:nvPr>
        </p:nvSpPr>
        <p:spPr>
          <a:xfrm>
            <a:off x="963084" y="3224958"/>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Tree>
    <p:extLst>
      <p:ext uri="{BB962C8B-B14F-4D97-AF65-F5344CB8AC3E}">
        <p14:creationId xmlns:p14="http://schemas.microsoft.com/office/powerpoint/2010/main" val="24574198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a:xfrm>
            <a:off x="623392" y="6356353"/>
            <a:ext cx="2844800" cy="365125"/>
          </a:xfrm>
          <a:prstGeom prst="rect">
            <a:avLst/>
          </a:prstGeom>
        </p:spPr>
        <p:txBody>
          <a:bodyPr/>
          <a:lstStyle/>
          <a:p>
            <a:r>
              <a:rPr lang="cs-CZ"/>
              <a:t>March 26, 2013</a:t>
            </a:r>
          </a:p>
        </p:txBody>
      </p:sp>
      <p:sp>
        <p:nvSpPr>
          <p:cNvPr id="6" name="Zástupný symbol pro zápatí 5"/>
          <p:cNvSpPr>
            <a:spLocks noGrp="1"/>
          </p:cNvSpPr>
          <p:nvPr>
            <p:ph type="ftr" sz="quarter" idx="11"/>
          </p:nvPr>
        </p:nvSpPr>
        <p:spPr>
          <a:xfrm>
            <a:off x="4165600" y="6356353"/>
            <a:ext cx="3860800" cy="365125"/>
          </a:xfrm>
          <a:prstGeom prst="rect">
            <a:avLst/>
          </a:prstGeom>
        </p:spPr>
        <p:txBody>
          <a:bodyPr/>
          <a:lstStyle/>
          <a:p>
            <a:r>
              <a:rPr lang="cs-CZ"/>
              <a:t>Petra Budíková</a:t>
            </a:r>
          </a:p>
        </p:txBody>
      </p:sp>
      <p:sp>
        <p:nvSpPr>
          <p:cNvPr id="7" name="Zástupný symbol pro číslo snímku 6"/>
          <p:cNvSpPr>
            <a:spLocks noGrp="1"/>
          </p:cNvSpPr>
          <p:nvPr>
            <p:ph type="sldNum" sz="quarter" idx="12"/>
          </p:nvPr>
        </p:nvSpPr>
        <p:spPr>
          <a:xfrm>
            <a:off x="8737600" y="6356353"/>
            <a:ext cx="2844800" cy="365125"/>
          </a:xfrm>
          <a:prstGeom prst="rect">
            <a:avLst/>
          </a:prstGeom>
        </p:spPr>
        <p:txBody>
          <a:bodyPr/>
          <a:lstStyle/>
          <a:p>
            <a:fld id="{20264769-77EF-4CD0-90DE-F7D7F2D423C4}" type="slidenum">
              <a:rPr lang="cs-CZ" smtClean="0"/>
              <a:pPr/>
              <a:t>‹#›</a:t>
            </a:fld>
            <a:endParaRPr lang="cs-CZ"/>
          </a:p>
        </p:txBody>
      </p:sp>
    </p:spTree>
    <p:extLst>
      <p:ext uri="{BB962C8B-B14F-4D97-AF65-F5344CB8AC3E}">
        <p14:creationId xmlns:p14="http://schemas.microsoft.com/office/powerpoint/2010/main" val="42069466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a:xfrm>
            <a:off x="623392" y="6356353"/>
            <a:ext cx="2844800" cy="365125"/>
          </a:xfrm>
          <a:prstGeom prst="rect">
            <a:avLst/>
          </a:prstGeom>
        </p:spPr>
        <p:txBody>
          <a:bodyPr/>
          <a:lstStyle/>
          <a:p>
            <a:r>
              <a:rPr lang="cs-CZ"/>
              <a:t>March 26, 2013</a:t>
            </a:r>
          </a:p>
        </p:txBody>
      </p:sp>
      <p:sp>
        <p:nvSpPr>
          <p:cNvPr id="8" name="Zástupný symbol pro zápatí 7"/>
          <p:cNvSpPr>
            <a:spLocks noGrp="1"/>
          </p:cNvSpPr>
          <p:nvPr>
            <p:ph type="ftr" sz="quarter" idx="11"/>
          </p:nvPr>
        </p:nvSpPr>
        <p:spPr>
          <a:xfrm>
            <a:off x="4165600" y="6356353"/>
            <a:ext cx="3860800" cy="365125"/>
          </a:xfrm>
          <a:prstGeom prst="rect">
            <a:avLst/>
          </a:prstGeom>
        </p:spPr>
        <p:txBody>
          <a:bodyPr/>
          <a:lstStyle/>
          <a:p>
            <a:r>
              <a:rPr lang="cs-CZ"/>
              <a:t>Petra Budíková</a:t>
            </a:r>
          </a:p>
        </p:txBody>
      </p:sp>
      <p:sp>
        <p:nvSpPr>
          <p:cNvPr id="9" name="Zástupný symbol pro číslo snímku 8"/>
          <p:cNvSpPr>
            <a:spLocks noGrp="1"/>
          </p:cNvSpPr>
          <p:nvPr>
            <p:ph type="sldNum" sz="quarter" idx="12"/>
          </p:nvPr>
        </p:nvSpPr>
        <p:spPr>
          <a:xfrm>
            <a:off x="8737600" y="6356353"/>
            <a:ext cx="2844800" cy="365125"/>
          </a:xfrm>
          <a:prstGeom prst="rect">
            <a:avLst/>
          </a:prstGeom>
        </p:spPr>
        <p:txBody>
          <a:bodyPr/>
          <a:lstStyle/>
          <a:p>
            <a:fld id="{20264769-77EF-4CD0-90DE-F7D7F2D423C4}" type="slidenum">
              <a:rPr lang="cs-CZ" smtClean="0"/>
              <a:pPr/>
              <a:t>‹#›</a:t>
            </a:fld>
            <a:endParaRPr lang="cs-CZ"/>
          </a:p>
        </p:txBody>
      </p:sp>
    </p:spTree>
    <p:extLst>
      <p:ext uri="{BB962C8B-B14F-4D97-AF65-F5344CB8AC3E}">
        <p14:creationId xmlns:p14="http://schemas.microsoft.com/office/powerpoint/2010/main" val="42750316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2"/>
          <p:cNvSpPr>
            <a:spLocks noGrp="1"/>
          </p:cNvSpPr>
          <p:nvPr>
            <p:ph type="dt" sz="half" idx="10"/>
          </p:nvPr>
        </p:nvSpPr>
        <p:spPr>
          <a:xfrm>
            <a:off x="623392" y="6356353"/>
            <a:ext cx="2844800" cy="365125"/>
          </a:xfrm>
          <a:prstGeom prst="rect">
            <a:avLst/>
          </a:prstGeom>
        </p:spPr>
        <p:txBody>
          <a:bodyPr/>
          <a:lstStyle/>
          <a:p>
            <a:r>
              <a:rPr lang="cs-CZ"/>
              <a:t>March 26, 2013</a:t>
            </a:r>
          </a:p>
        </p:txBody>
      </p:sp>
      <p:sp>
        <p:nvSpPr>
          <p:cNvPr id="4" name="Zástupný symbol pro zápatí 3"/>
          <p:cNvSpPr>
            <a:spLocks noGrp="1"/>
          </p:cNvSpPr>
          <p:nvPr>
            <p:ph type="ftr" sz="quarter" idx="11"/>
          </p:nvPr>
        </p:nvSpPr>
        <p:spPr>
          <a:xfrm>
            <a:off x="4165600" y="6356353"/>
            <a:ext cx="3860800" cy="365125"/>
          </a:xfrm>
          <a:prstGeom prst="rect">
            <a:avLst/>
          </a:prstGeom>
        </p:spPr>
        <p:txBody>
          <a:bodyPr/>
          <a:lstStyle/>
          <a:p>
            <a:r>
              <a:rPr lang="cs-CZ"/>
              <a:t>Petra Budíková</a:t>
            </a:r>
          </a:p>
        </p:txBody>
      </p:sp>
      <p:sp>
        <p:nvSpPr>
          <p:cNvPr id="5" name="Zástupný symbol pro číslo snímku 4"/>
          <p:cNvSpPr>
            <a:spLocks noGrp="1"/>
          </p:cNvSpPr>
          <p:nvPr>
            <p:ph type="sldNum" sz="quarter" idx="12"/>
          </p:nvPr>
        </p:nvSpPr>
        <p:spPr>
          <a:xfrm>
            <a:off x="8737600" y="6356353"/>
            <a:ext cx="2844800" cy="365125"/>
          </a:xfrm>
          <a:prstGeom prst="rect">
            <a:avLst/>
          </a:prstGeom>
        </p:spPr>
        <p:txBody>
          <a:bodyPr/>
          <a:lstStyle/>
          <a:p>
            <a:fld id="{20264769-77EF-4CD0-90DE-F7D7F2D423C4}" type="slidenum">
              <a:rPr lang="cs-CZ" smtClean="0"/>
              <a:pPr/>
              <a:t>‹#›</a:t>
            </a:fld>
            <a:endParaRPr lang="cs-CZ"/>
          </a:p>
        </p:txBody>
      </p:sp>
    </p:spTree>
    <p:extLst>
      <p:ext uri="{BB962C8B-B14F-4D97-AF65-F5344CB8AC3E}">
        <p14:creationId xmlns:p14="http://schemas.microsoft.com/office/powerpoint/2010/main" val="16188679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a:xfrm>
            <a:off x="623392" y="6356353"/>
            <a:ext cx="2844800" cy="365125"/>
          </a:xfrm>
          <a:prstGeom prst="rect">
            <a:avLst/>
          </a:prstGeom>
        </p:spPr>
        <p:txBody>
          <a:bodyPr/>
          <a:lstStyle/>
          <a:p>
            <a:r>
              <a:rPr lang="cs-CZ"/>
              <a:t>March 26, 2013</a:t>
            </a:r>
          </a:p>
        </p:txBody>
      </p:sp>
      <p:sp>
        <p:nvSpPr>
          <p:cNvPr id="3" name="Zástupný symbol pro zápatí 2"/>
          <p:cNvSpPr>
            <a:spLocks noGrp="1"/>
          </p:cNvSpPr>
          <p:nvPr>
            <p:ph type="ftr" sz="quarter" idx="11"/>
          </p:nvPr>
        </p:nvSpPr>
        <p:spPr>
          <a:xfrm>
            <a:off x="4165600" y="6356353"/>
            <a:ext cx="3860800" cy="365125"/>
          </a:xfrm>
          <a:prstGeom prst="rect">
            <a:avLst/>
          </a:prstGeom>
        </p:spPr>
        <p:txBody>
          <a:bodyPr/>
          <a:lstStyle/>
          <a:p>
            <a:r>
              <a:rPr lang="cs-CZ"/>
              <a:t>Petra Budíková</a:t>
            </a:r>
          </a:p>
        </p:txBody>
      </p:sp>
      <p:sp>
        <p:nvSpPr>
          <p:cNvPr id="4" name="Zástupný symbol pro číslo snímku 3"/>
          <p:cNvSpPr>
            <a:spLocks noGrp="1"/>
          </p:cNvSpPr>
          <p:nvPr>
            <p:ph type="sldNum" sz="quarter" idx="12"/>
          </p:nvPr>
        </p:nvSpPr>
        <p:spPr>
          <a:xfrm>
            <a:off x="8737600" y="6356353"/>
            <a:ext cx="2844800" cy="365125"/>
          </a:xfrm>
          <a:prstGeom prst="rect">
            <a:avLst/>
          </a:prstGeom>
        </p:spPr>
        <p:txBody>
          <a:bodyPr/>
          <a:lstStyle/>
          <a:p>
            <a:fld id="{20264769-77EF-4CD0-90DE-F7D7F2D423C4}" type="slidenum">
              <a:rPr lang="cs-CZ" smtClean="0"/>
              <a:pPr/>
              <a:t>‹#›</a:t>
            </a:fld>
            <a:endParaRPr lang="cs-CZ"/>
          </a:p>
        </p:txBody>
      </p:sp>
    </p:spTree>
    <p:extLst>
      <p:ext uri="{BB962C8B-B14F-4D97-AF65-F5344CB8AC3E}">
        <p14:creationId xmlns:p14="http://schemas.microsoft.com/office/powerpoint/2010/main" val="33627569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2" y="273050"/>
            <a:ext cx="4011084"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a:xfrm>
            <a:off x="623392" y="6356353"/>
            <a:ext cx="2844800" cy="365125"/>
          </a:xfrm>
          <a:prstGeom prst="rect">
            <a:avLst/>
          </a:prstGeom>
        </p:spPr>
        <p:txBody>
          <a:bodyPr/>
          <a:lstStyle/>
          <a:p>
            <a:r>
              <a:rPr lang="cs-CZ"/>
              <a:t>March 26, 2013</a:t>
            </a:r>
          </a:p>
        </p:txBody>
      </p:sp>
      <p:sp>
        <p:nvSpPr>
          <p:cNvPr id="6" name="Zástupný symbol pro zápatí 5"/>
          <p:cNvSpPr>
            <a:spLocks noGrp="1"/>
          </p:cNvSpPr>
          <p:nvPr>
            <p:ph type="ftr" sz="quarter" idx="11"/>
          </p:nvPr>
        </p:nvSpPr>
        <p:spPr>
          <a:xfrm>
            <a:off x="4165600" y="6356353"/>
            <a:ext cx="3860800" cy="365125"/>
          </a:xfrm>
          <a:prstGeom prst="rect">
            <a:avLst/>
          </a:prstGeom>
        </p:spPr>
        <p:txBody>
          <a:bodyPr/>
          <a:lstStyle/>
          <a:p>
            <a:r>
              <a:rPr lang="cs-CZ"/>
              <a:t>Petra Budíková</a:t>
            </a:r>
          </a:p>
        </p:txBody>
      </p:sp>
      <p:sp>
        <p:nvSpPr>
          <p:cNvPr id="7" name="Zástupný symbol pro číslo snímku 6"/>
          <p:cNvSpPr>
            <a:spLocks noGrp="1"/>
          </p:cNvSpPr>
          <p:nvPr>
            <p:ph type="sldNum" sz="quarter" idx="12"/>
          </p:nvPr>
        </p:nvSpPr>
        <p:spPr>
          <a:xfrm>
            <a:off x="8737600" y="6356353"/>
            <a:ext cx="2844800" cy="365125"/>
          </a:xfrm>
          <a:prstGeom prst="rect">
            <a:avLst/>
          </a:prstGeom>
        </p:spPr>
        <p:txBody>
          <a:bodyPr/>
          <a:lstStyle/>
          <a:p>
            <a:fld id="{20264769-77EF-4CD0-90DE-F7D7F2D423C4}" type="slidenum">
              <a:rPr lang="cs-CZ" smtClean="0"/>
              <a:pPr/>
              <a:t>‹#›</a:t>
            </a:fld>
            <a:endParaRPr lang="cs-CZ"/>
          </a:p>
        </p:txBody>
      </p:sp>
    </p:spTree>
    <p:extLst>
      <p:ext uri="{BB962C8B-B14F-4D97-AF65-F5344CB8AC3E}">
        <p14:creationId xmlns:p14="http://schemas.microsoft.com/office/powerpoint/2010/main" val="39345586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a:xfrm>
            <a:off x="623392" y="6356353"/>
            <a:ext cx="2844800" cy="365125"/>
          </a:xfrm>
          <a:prstGeom prst="rect">
            <a:avLst/>
          </a:prstGeom>
        </p:spPr>
        <p:txBody>
          <a:bodyPr/>
          <a:lstStyle/>
          <a:p>
            <a:r>
              <a:rPr lang="cs-CZ"/>
              <a:t>March 26, 2013</a:t>
            </a:r>
          </a:p>
        </p:txBody>
      </p:sp>
      <p:sp>
        <p:nvSpPr>
          <p:cNvPr id="6" name="Zástupný symbol pro zápatí 5"/>
          <p:cNvSpPr>
            <a:spLocks noGrp="1"/>
          </p:cNvSpPr>
          <p:nvPr>
            <p:ph type="ftr" sz="quarter" idx="11"/>
          </p:nvPr>
        </p:nvSpPr>
        <p:spPr>
          <a:xfrm>
            <a:off x="4165600" y="6356353"/>
            <a:ext cx="3860800" cy="365125"/>
          </a:xfrm>
          <a:prstGeom prst="rect">
            <a:avLst/>
          </a:prstGeom>
        </p:spPr>
        <p:txBody>
          <a:bodyPr/>
          <a:lstStyle/>
          <a:p>
            <a:r>
              <a:rPr lang="cs-CZ"/>
              <a:t>Petra Budíková</a:t>
            </a:r>
          </a:p>
        </p:txBody>
      </p:sp>
      <p:sp>
        <p:nvSpPr>
          <p:cNvPr id="7" name="Zástupný symbol pro číslo snímku 6"/>
          <p:cNvSpPr>
            <a:spLocks noGrp="1"/>
          </p:cNvSpPr>
          <p:nvPr>
            <p:ph type="sldNum" sz="quarter" idx="12"/>
          </p:nvPr>
        </p:nvSpPr>
        <p:spPr>
          <a:xfrm>
            <a:off x="8737600" y="6356353"/>
            <a:ext cx="2844800" cy="365125"/>
          </a:xfrm>
          <a:prstGeom prst="rect">
            <a:avLst/>
          </a:prstGeom>
        </p:spPr>
        <p:txBody>
          <a:bodyPr/>
          <a:lstStyle/>
          <a:p>
            <a:fld id="{20264769-77EF-4CD0-90DE-F7D7F2D423C4}" type="slidenum">
              <a:rPr lang="cs-CZ" smtClean="0"/>
              <a:pPr/>
              <a:t>‹#›</a:t>
            </a:fld>
            <a:endParaRPr lang="cs-CZ"/>
          </a:p>
        </p:txBody>
      </p:sp>
    </p:spTree>
    <p:extLst>
      <p:ext uri="{BB962C8B-B14F-4D97-AF65-F5344CB8AC3E}">
        <p14:creationId xmlns:p14="http://schemas.microsoft.com/office/powerpoint/2010/main" val="4154656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a:xfrm>
            <a:off x="623392" y="6356353"/>
            <a:ext cx="2844800" cy="365125"/>
          </a:xfrm>
          <a:prstGeom prst="rect">
            <a:avLst/>
          </a:prstGeom>
        </p:spPr>
        <p:txBody>
          <a:bodyPr/>
          <a:lstStyle/>
          <a:p>
            <a:r>
              <a:rPr lang="cs-CZ"/>
              <a:t>March 26, 2013</a:t>
            </a:r>
          </a:p>
        </p:txBody>
      </p:sp>
      <p:sp>
        <p:nvSpPr>
          <p:cNvPr id="5" name="Zástupný symbol pro zápatí 4"/>
          <p:cNvSpPr>
            <a:spLocks noGrp="1"/>
          </p:cNvSpPr>
          <p:nvPr>
            <p:ph type="ftr" sz="quarter" idx="11"/>
          </p:nvPr>
        </p:nvSpPr>
        <p:spPr>
          <a:xfrm>
            <a:off x="4165600" y="6356353"/>
            <a:ext cx="3860800" cy="365125"/>
          </a:xfrm>
          <a:prstGeom prst="rect">
            <a:avLst/>
          </a:prstGeom>
        </p:spPr>
        <p:txBody>
          <a:bodyPr/>
          <a:lstStyle/>
          <a:p>
            <a:r>
              <a:rPr lang="cs-CZ"/>
              <a:t>Petra Budíková</a:t>
            </a:r>
          </a:p>
        </p:txBody>
      </p:sp>
      <p:sp>
        <p:nvSpPr>
          <p:cNvPr id="6" name="Zástupný symbol pro číslo snímku 5"/>
          <p:cNvSpPr>
            <a:spLocks noGrp="1"/>
          </p:cNvSpPr>
          <p:nvPr>
            <p:ph type="sldNum" sz="quarter" idx="12"/>
          </p:nvPr>
        </p:nvSpPr>
        <p:spPr>
          <a:xfrm>
            <a:off x="8737600" y="6356353"/>
            <a:ext cx="2844800" cy="365125"/>
          </a:xfrm>
          <a:prstGeom prst="rect">
            <a:avLst/>
          </a:prstGeom>
        </p:spPr>
        <p:txBody>
          <a:bodyPr/>
          <a:lstStyle/>
          <a:p>
            <a:fld id="{20264769-77EF-4CD0-90DE-F7D7F2D423C4}" type="slidenum">
              <a:rPr lang="cs-CZ" smtClean="0"/>
              <a:pPr/>
              <a:t>‹#›</a:t>
            </a:fld>
            <a:endParaRPr lang="cs-CZ"/>
          </a:p>
        </p:txBody>
      </p:sp>
    </p:spTree>
    <p:extLst>
      <p:ext uri="{BB962C8B-B14F-4D97-AF65-F5344CB8AC3E}">
        <p14:creationId xmlns:p14="http://schemas.microsoft.com/office/powerpoint/2010/main" val="34024436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41"/>
            <a:ext cx="27432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609600" y="274641"/>
            <a:ext cx="80264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a:xfrm>
            <a:off x="623392" y="6356353"/>
            <a:ext cx="2844800" cy="365125"/>
          </a:xfrm>
          <a:prstGeom prst="rect">
            <a:avLst/>
          </a:prstGeom>
        </p:spPr>
        <p:txBody>
          <a:bodyPr/>
          <a:lstStyle/>
          <a:p>
            <a:r>
              <a:rPr lang="cs-CZ"/>
              <a:t>March 26, 2013</a:t>
            </a:r>
          </a:p>
        </p:txBody>
      </p:sp>
      <p:sp>
        <p:nvSpPr>
          <p:cNvPr id="5" name="Zástupný symbol pro zápatí 4"/>
          <p:cNvSpPr>
            <a:spLocks noGrp="1"/>
          </p:cNvSpPr>
          <p:nvPr>
            <p:ph type="ftr" sz="quarter" idx="11"/>
          </p:nvPr>
        </p:nvSpPr>
        <p:spPr>
          <a:xfrm>
            <a:off x="4165600" y="6356353"/>
            <a:ext cx="3860800" cy="365125"/>
          </a:xfrm>
          <a:prstGeom prst="rect">
            <a:avLst/>
          </a:prstGeom>
        </p:spPr>
        <p:txBody>
          <a:bodyPr/>
          <a:lstStyle/>
          <a:p>
            <a:r>
              <a:rPr lang="cs-CZ"/>
              <a:t>Petra Budíková</a:t>
            </a:r>
          </a:p>
        </p:txBody>
      </p:sp>
      <p:sp>
        <p:nvSpPr>
          <p:cNvPr id="6" name="Zástupný symbol pro číslo snímku 5"/>
          <p:cNvSpPr>
            <a:spLocks noGrp="1"/>
          </p:cNvSpPr>
          <p:nvPr>
            <p:ph type="sldNum" sz="quarter" idx="12"/>
          </p:nvPr>
        </p:nvSpPr>
        <p:spPr>
          <a:xfrm>
            <a:off x="8737600" y="6356353"/>
            <a:ext cx="2844800" cy="365125"/>
          </a:xfrm>
          <a:prstGeom prst="rect">
            <a:avLst/>
          </a:prstGeom>
        </p:spPr>
        <p:txBody>
          <a:bodyPr/>
          <a:lstStyle/>
          <a:p>
            <a:fld id="{20264769-77EF-4CD0-90DE-F7D7F2D423C4}" type="slidenum">
              <a:rPr lang="cs-CZ" smtClean="0"/>
              <a:pPr/>
              <a:t>‹#›</a:t>
            </a:fld>
            <a:endParaRPr lang="cs-CZ"/>
          </a:p>
        </p:txBody>
      </p:sp>
    </p:spTree>
    <p:extLst>
      <p:ext uri="{BB962C8B-B14F-4D97-AF65-F5344CB8AC3E}">
        <p14:creationId xmlns:p14="http://schemas.microsoft.com/office/powerpoint/2010/main" val="2148947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133758F7-8762-3A32-D97F-C49541DD139A}"/>
              </a:ext>
            </a:extLst>
          </p:cNvPr>
          <p:cNvSpPr>
            <a:spLocks noGrp="1"/>
          </p:cNvSpPr>
          <p:nvPr>
            <p:ph type="dt" sz="half" idx="10"/>
          </p:nvPr>
        </p:nvSpPr>
        <p:spPr/>
        <p:txBody>
          <a:bodyPr/>
          <a:lstStyle/>
          <a:p>
            <a:fld id="{819EA16D-240D-411B-B621-D5F7B52CA80F}" type="datetime1">
              <a:rPr lang="cs-CZ" smtClean="0"/>
              <a:t>24. 8. 2022</a:t>
            </a:fld>
            <a:endParaRPr lang="cs-CZ"/>
          </a:p>
        </p:txBody>
      </p:sp>
      <p:sp>
        <p:nvSpPr>
          <p:cNvPr id="3" name="Zástupný symbol pro zápatí 2">
            <a:extLst>
              <a:ext uri="{FF2B5EF4-FFF2-40B4-BE49-F238E27FC236}">
                <a16:creationId xmlns:a16="http://schemas.microsoft.com/office/drawing/2014/main" id="{BBF3432D-6529-9F9C-1248-29D704634E82}"/>
              </a:ext>
            </a:extLst>
          </p:cNvPr>
          <p:cNvSpPr>
            <a:spLocks noGrp="1"/>
          </p:cNvSpPr>
          <p:nvPr>
            <p:ph type="ftr" sz="quarter" idx="11"/>
          </p:nvPr>
        </p:nvSpPr>
        <p:spPr/>
        <p:txBody>
          <a:bodyPr/>
          <a:lstStyle/>
          <a:p>
            <a:r>
              <a:rPr lang="en-US"/>
              <a:t>Meeting with the research evaluation panel, September 6-7, 2022</a:t>
            </a:r>
            <a:endParaRPr lang="cs-CZ"/>
          </a:p>
        </p:txBody>
      </p:sp>
      <p:sp>
        <p:nvSpPr>
          <p:cNvPr id="4" name="Zástupný symbol pro číslo snímku 3">
            <a:extLst>
              <a:ext uri="{FF2B5EF4-FFF2-40B4-BE49-F238E27FC236}">
                <a16:creationId xmlns:a16="http://schemas.microsoft.com/office/drawing/2014/main" id="{8DED04E0-3B7E-46FF-7DE7-E9B674A8290D}"/>
              </a:ext>
            </a:extLst>
          </p:cNvPr>
          <p:cNvSpPr>
            <a:spLocks noGrp="1"/>
          </p:cNvSpPr>
          <p:nvPr>
            <p:ph type="sldNum" sz="quarter" idx="12"/>
          </p:nvPr>
        </p:nvSpPr>
        <p:spPr/>
        <p:txBody>
          <a:bodyPr/>
          <a:lstStyle/>
          <a:p>
            <a:fld id="{8B3C0142-46C2-4003-9B86-242DB8C148FE}" type="slidenum">
              <a:rPr lang="cs-CZ" smtClean="0"/>
              <a:t>‹#›</a:t>
            </a:fld>
            <a:endParaRPr lang="cs-CZ"/>
          </a:p>
        </p:txBody>
      </p:sp>
    </p:spTree>
    <p:extLst>
      <p:ext uri="{BB962C8B-B14F-4D97-AF65-F5344CB8AC3E}">
        <p14:creationId xmlns:p14="http://schemas.microsoft.com/office/powerpoint/2010/main" val="283760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6F565D3-E343-7512-4C12-CA3EF797C8CB}"/>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CD42D326-1430-AA9F-4915-63403D53EA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B63C2269-76DC-F3E3-54AE-940E6948AC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6B523590-616A-9BCE-9F4D-E8C8F9B886E8}"/>
              </a:ext>
            </a:extLst>
          </p:cNvPr>
          <p:cNvSpPr>
            <a:spLocks noGrp="1"/>
          </p:cNvSpPr>
          <p:nvPr>
            <p:ph type="dt" sz="half" idx="10"/>
          </p:nvPr>
        </p:nvSpPr>
        <p:spPr/>
        <p:txBody>
          <a:bodyPr/>
          <a:lstStyle/>
          <a:p>
            <a:fld id="{8DC39D27-31C4-47D2-A16E-543E554E08AE}" type="datetime1">
              <a:rPr lang="cs-CZ" smtClean="0"/>
              <a:t>24. 8. 2022</a:t>
            </a:fld>
            <a:endParaRPr lang="cs-CZ"/>
          </a:p>
        </p:txBody>
      </p:sp>
      <p:sp>
        <p:nvSpPr>
          <p:cNvPr id="6" name="Zástupný symbol pro zápatí 5">
            <a:extLst>
              <a:ext uri="{FF2B5EF4-FFF2-40B4-BE49-F238E27FC236}">
                <a16:creationId xmlns:a16="http://schemas.microsoft.com/office/drawing/2014/main" id="{706E109C-7B85-BA9E-65FE-033A841B4DAC}"/>
              </a:ext>
            </a:extLst>
          </p:cNvPr>
          <p:cNvSpPr>
            <a:spLocks noGrp="1"/>
          </p:cNvSpPr>
          <p:nvPr>
            <p:ph type="ftr" sz="quarter" idx="11"/>
          </p:nvPr>
        </p:nvSpPr>
        <p:spPr/>
        <p:txBody>
          <a:bodyPr/>
          <a:lstStyle/>
          <a:p>
            <a:r>
              <a:rPr lang="en-US"/>
              <a:t>Meeting with the research evaluation panel, September 6-7, 2022</a:t>
            </a:r>
            <a:endParaRPr lang="cs-CZ"/>
          </a:p>
        </p:txBody>
      </p:sp>
      <p:sp>
        <p:nvSpPr>
          <p:cNvPr id="7" name="Zástupný symbol pro číslo snímku 6">
            <a:extLst>
              <a:ext uri="{FF2B5EF4-FFF2-40B4-BE49-F238E27FC236}">
                <a16:creationId xmlns:a16="http://schemas.microsoft.com/office/drawing/2014/main" id="{ECC095F7-2D57-9DD0-2879-BF9024F0F77F}"/>
              </a:ext>
            </a:extLst>
          </p:cNvPr>
          <p:cNvSpPr>
            <a:spLocks noGrp="1"/>
          </p:cNvSpPr>
          <p:nvPr>
            <p:ph type="sldNum" sz="quarter" idx="12"/>
          </p:nvPr>
        </p:nvSpPr>
        <p:spPr/>
        <p:txBody>
          <a:bodyPr/>
          <a:lstStyle/>
          <a:p>
            <a:fld id="{8B3C0142-46C2-4003-9B86-242DB8C148FE}" type="slidenum">
              <a:rPr lang="cs-CZ" smtClean="0"/>
              <a:t>‹#›</a:t>
            </a:fld>
            <a:endParaRPr lang="cs-CZ"/>
          </a:p>
        </p:txBody>
      </p:sp>
    </p:spTree>
    <p:extLst>
      <p:ext uri="{BB962C8B-B14F-4D97-AF65-F5344CB8AC3E}">
        <p14:creationId xmlns:p14="http://schemas.microsoft.com/office/powerpoint/2010/main" val="2731224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050E3C-17D0-A7E7-C120-983A1A0AA563}"/>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57390F59-8226-7C43-A65C-BBB9D6D08E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FF5BED09-5C79-CF4E-D5AA-1AF6A4D119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7E833C03-EEFB-D92D-2327-8306BE7A3BC8}"/>
              </a:ext>
            </a:extLst>
          </p:cNvPr>
          <p:cNvSpPr>
            <a:spLocks noGrp="1"/>
          </p:cNvSpPr>
          <p:nvPr>
            <p:ph type="dt" sz="half" idx="10"/>
          </p:nvPr>
        </p:nvSpPr>
        <p:spPr/>
        <p:txBody>
          <a:bodyPr/>
          <a:lstStyle/>
          <a:p>
            <a:fld id="{B7AD4260-D8B4-406A-961C-87C49DF478C7}" type="datetime1">
              <a:rPr lang="cs-CZ" smtClean="0"/>
              <a:t>24. 8. 2022</a:t>
            </a:fld>
            <a:endParaRPr lang="cs-CZ"/>
          </a:p>
        </p:txBody>
      </p:sp>
      <p:sp>
        <p:nvSpPr>
          <p:cNvPr id="6" name="Zástupný symbol pro zápatí 5">
            <a:extLst>
              <a:ext uri="{FF2B5EF4-FFF2-40B4-BE49-F238E27FC236}">
                <a16:creationId xmlns:a16="http://schemas.microsoft.com/office/drawing/2014/main" id="{8841E097-E123-1210-0CB6-22AF5A5AFB1A}"/>
              </a:ext>
            </a:extLst>
          </p:cNvPr>
          <p:cNvSpPr>
            <a:spLocks noGrp="1"/>
          </p:cNvSpPr>
          <p:nvPr>
            <p:ph type="ftr" sz="quarter" idx="11"/>
          </p:nvPr>
        </p:nvSpPr>
        <p:spPr/>
        <p:txBody>
          <a:bodyPr/>
          <a:lstStyle/>
          <a:p>
            <a:r>
              <a:rPr lang="en-US"/>
              <a:t>Meeting with the research evaluation panel, September 6-7, 2022</a:t>
            </a:r>
            <a:endParaRPr lang="cs-CZ"/>
          </a:p>
        </p:txBody>
      </p:sp>
      <p:sp>
        <p:nvSpPr>
          <p:cNvPr id="7" name="Zástupný symbol pro číslo snímku 6">
            <a:extLst>
              <a:ext uri="{FF2B5EF4-FFF2-40B4-BE49-F238E27FC236}">
                <a16:creationId xmlns:a16="http://schemas.microsoft.com/office/drawing/2014/main" id="{4CC332ED-E582-1814-8386-C17B4C745242}"/>
              </a:ext>
            </a:extLst>
          </p:cNvPr>
          <p:cNvSpPr>
            <a:spLocks noGrp="1"/>
          </p:cNvSpPr>
          <p:nvPr>
            <p:ph type="sldNum" sz="quarter" idx="12"/>
          </p:nvPr>
        </p:nvSpPr>
        <p:spPr/>
        <p:txBody>
          <a:bodyPr/>
          <a:lstStyle/>
          <a:p>
            <a:fld id="{8B3C0142-46C2-4003-9B86-242DB8C148FE}" type="slidenum">
              <a:rPr lang="cs-CZ" smtClean="0"/>
              <a:t>‹#›</a:t>
            </a:fld>
            <a:endParaRPr lang="cs-CZ"/>
          </a:p>
        </p:txBody>
      </p:sp>
    </p:spTree>
    <p:extLst>
      <p:ext uri="{BB962C8B-B14F-4D97-AF65-F5344CB8AC3E}">
        <p14:creationId xmlns:p14="http://schemas.microsoft.com/office/powerpoint/2010/main" val="2428268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D9E6C079-F01B-0E62-EDA4-A3BB511810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21F43BC5-077D-77FD-650A-5B1208AFA1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4051DB3-8FD3-3C12-BD30-0C2385B5AB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F63407-D7F2-4CDD-8A60-198AF40907EE}" type="datetime1">
              <a:rPr lang="cs-CZ" smtClean="0"/>
              <a:t>24. 8. 2022</a:t>
            </a:fld>
            <a:endParaRPr lang="cs-CZ"/>
          </a:p>
        </p:txBody>
      </p:sp>
      <p:sp>
        <p:nvSpPr>
          <p:cNvPr id="5" name="Zástupný symbol pro zápatí 4">
            <a:extLst>
              <a:ext uri="{FF2B5EF4-FFF2-40B4-BE49-F238E27FC236}">
                <a16:creationId xmlns:a16="http://schemas.microsoft.com/office/drawing/2014/main" id="{E9817E3C-F8B7-6381-0CE8-AC0C973537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Meeting with the research evaluation panel, September 6-7, 2022</a:t>
            </a:r>
            <a:endParaRPr lang="cs-CZ"/>
          </a:p>
        </p:txBody>
      </p:sp>
      <p:sp>
        <p:nvSpPr>
          <p:cNvPr id="6" name="Zástupný symbol pro číslo snímku 5">
            <a:extLst>
              <a:ext uri="{FF2B5EF4-FFF2-40B4-BE49-F238E27FC236}">
                <a16:creationId xmlns:a16="http://schemas.microsoft.com/office/drawing/2014/main" id="{ED5ABFBE-64D1-E8C4-0A74-B1CC42BB10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3C0142-46C2-4003-9B86-242DB8C148FE}" type="slidenum">
              <a:rPr lang="cs-CZ" smtClean="0"/>
              <a:t>‹#›</a:t>
            </a:fld>
            <a:endParaRPr lang="cs-CZ"/>
          </a:p>
        </p:txBody>
      </p:sp>
    </p:spTree>
    <p:extLst>
      <p:ext uri="{BB962C8B-B14F-4D97-AF65-F5344CB8AC3E}">
        <p14:creationId xmlns:p14="http://schemas.microsoft.com/office/powerpoint/2010/main" val="17538517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cs-CZ"/>
              <a:t>Klepnutím lze upravit styl předlohy nadpisů.</a:t>
            </a:r>
          </a:p>
        </p:txBody>
      </p:sp>
      <p:sp>
        <p:nvSpPr>
          <p:cNvPr id="3" name="Zástupný symbol pro tex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495EA2-C691-41DD-A656-6DDC1C2DD904}" type="datetime1">
              <a:rPr lang="cs-CZ" smtClean="0"/>
              <a:t>24. 8. 2022</a:t>
            </a:fld>
            <a:endParaRPr lang="cs-CZ"/>
          </a:p>
        </p:txBody>
      </p:sp>
      <p:sp>
        <p:nvSpPr>
          <p:cNvPr id="5" name="Zástupný symbol pro zápatí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Meeting with the research evaluation panel, September 6-7, 2022</a:t>
            </a:r>
            <a:endParaRPr lang="cs-CZ"/>
          </a:p>
        </p:txBody>
      </p:sp>
      <p:sp>
        <p:nvSpPr>
          <p:cNvPr id="6" name="Zástupný symbol pro číslo snímku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264769-77EF-4CD0-90DE-F7D7F2D423C4}" type="slidenum">
              <a:rPr lang="cs-CZ" smtClean="0"/>
              <a:pPr/>
              <a:t>‹#›</a:t>
            </a:fld>
            <a:endParaRPr lang="cs-CZ"/>
          </a:p>
        </p:txBody>
      </p:sp>
    </p:spTree>
    <p:extLst>
      <p:ext uri="{BB962C8B-B14F-4D97-AF65-F5344CB8AC3E}">
        <p14:creationId xmlns:p14="http://schemas.microsoft.com/office/powerpoint/2010/main" val="1608183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675">
                <a:solidFill>
                  <a:srgbClr val="FFFFFF"/>
                </a:solidFill>
              </a:defRPr>
            </a:lvl1pPr>
          </a:lstStyle>
          <a:p>
            <a:pPr defTabSz="342900"/>
            <a:fld id="{B237634B-0A5A-4514-9109-A01A6C1B290A}" type="datetime1">
              <a:rPr lang="cs-CZ" smtClean="0"/>
              <a:t>24. 8. 2022</a:t>
            </a:fld>
            <a:endParaRPr lang="en-US" dirty="0"/>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675" cap="all" baseline="0">
                <a:solidFill>
                  <a:srgbClr val="FFFFFF"/>
                </a:solidFill>
              </a:defRPr>
            </a:lvl1pPr>
          </a:lstStyle>
          <a:p>
            <a:pPr defTabSz="342900"/>
            <a:r>
              <a:rPr lang="en-US"/>
              <a:t>Meeting with the research evaluation panel, September 6-7, 2022</a:t>
            </a:r>
            <a:endParaRPr lang="en-US" dirty="0"/>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788">
                <a:solidFill>
                  <a:srgbClr val="FFFFFF"/>
                </a:solidFill>
              </a:defRPr>
            </a:lvl1pPr>
          </a:lstStyle>
          <a:p>
            <a:pPr defTabSz="342900"/>
            <a:fld id="{4FAB73BC-B049-4115-A692-8D63A059BFB8}" type="slidenum">
              <a:rPr lang="en-US" smtClean="0"/>
              <a:pPr defTabSz="34290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142566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dt="0"/>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57D0BA-A253-4712-9FC0-675B5782F2C1}" type="datetime1">
              <a:rPr lang="cs-CZ" smtClean="0">
                <a:solidFill>
                  <a:prstClr val="black">
                    <a:tint val="75000"/>
                  </a:prstClr>
                </a:solidFill>
              </a:rPr>
              <a:t>24. 8. 2022</a:t>
            </a:fld>
            <a:endParaRPr lang="cs-CZ">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prstClr val="black">
                    <a:tint val="75000"/>
                  </a:prstClr>
                </a:solidFill>
              </a:rPr>
              <a:t>Meeting with the research evaluation panel, September 6-7, 2022</a:t>
            </a:r>
            <a:endParaRPr lang="cs-CZ">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DECA38-2DBC-4E62-BE81-F08A85A2F97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91671259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45" descr="Gold bar"/>
          <p:cNvSpPr>
            <a:spLocks noChangeArrowheads="1"/>
          </p:cNvSpPr>
          <p:nvPr/>
        </p:nvSpPr>
        <p:spPr bwMode="auto">
          <a:xfrm rot="16200000" flipH="1">
            <a:off x="6051000" y="-894485"/>
            <a:ext cx="90000" cy="3840427"/>
          </a:xfrm>
          <a:prstGeom prst="rect">
            <a:avLst/>
          </a:prstGeom>
          <a:solidFill>
            <a:srgbClr val="7AB751"/>
          </a:solidFill>
          <a:ln w="9525">
            <a:noFill/>
            <a:miter lim="800000"/>
            <a:headEnd/>
            <a:tailEnd/>
          </a:ln>
          <a:effectLst/>
        </p:spPr>
        <p:txBody>
          <a:bodyPr wrap="none" anchor="ctr"/>
          <a:lstStyle/>
          <a:p>
            <a:pPr algn="ctr">
              <a:defRPr/>
            </a:pPr>
            <a:endParaRPr lang="en-US" sz="2400" kern="0">
              <a:solidFill>
                <a:prstClr val="black"/>
              </a:solidFill>
              <a:latin typeface="Times New Roman" panose="02020603050405020304" pitchFamily="18" charset="0"/>
            </a:endParaRPr>
          </a:p>
        </p:txBody>
      </p:sp>
      <p:sp>
        <p:nvSpPr>
          <p:cNvPr id="2" name="Zástupný symbol pro nadpis 1"/>
          <p:cNvSpPr>
            <a:spLocks noGrp="1"/>
          </p:cNvSpPr>
          <p:nvPr>
            <p:ph type="title"/>
          </p:nvPr>
        </p:nvSpPr>
        <p:spPr>
          <a:xfrm>
            <a:off x="609600" y="274638"/>
            <a:ext cx="10972800" cy="706090"/>
          </a:xfrm>
          <a:prstGeom prst="rect">
            <a:avLst/>
          </a:prstGeom>
          <a:effectLst/>
        </p:spPr>
        <p:txBody>
          <a:bodyPr vert="horz" lIns="91440" tIns="45720" rIns="91440" bIns="45720" rtlCol="0" anchor="ctr">
            <a:normAutofit/>
          </a:bodyPr>
          <a:lstStyle/>
          <a:p>
            <a:r>
              <a:rPr lang="cs-CZ" dirty="0"/>
              <a:t>Klepnutím lze upravit styl předlohy nadpisů.</a:t>
            </a:r>
          </a:p>
        </p:txBody>
      </p:sp>
      <p:sp>
        <p:nvSpPr>
          <p:cNvPr id="3" name="Zástupný symbol pro text 2"/>
          <p:cNvSpPr>
            <a:spLocks noGrp="1"/>
          </p:cNvSpPr>
          <p:nvPr>
            <p:ph type="body" idx="1"/>
          </p:nvPr>
        </p:nvSpPr>
        <p:spPr>
          <a:xfrm>
            <a:off x="609600" y="1268760"/>
            <a:ext cx="10972800" cy="4968552"/>
          </a:xfrm>
          <a:prstGeom prst="rect">
            <a:avLst/>
          </a:prstGeom>
        </p:spPr>
        <p:txBody>
          <a:bodyPr vert="horz" lIns="91440" tIns="45720" rIns="91440" bIns="45720" rtlCol="0">
            <a:normAutofit/>
          </a:bodyPr>
          <a:lstStyle/>
          <a:p>
            <a:pPr lvl="0"/>
            <a:r>
              <a:rPr lang="cs-CZ" dirty="0"/>
              <a:t>Klepnutím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7" name="Rectangle 45" descr="Gold bar"/>
          <p:cNvSpPr>
            <a:spLocks noChangeArrowheads="1"/>
          </p:cNvSpPr>
          <p:nvPr/>
        </p:nvSpPr>
        <p:spPr bwMode="auto">
          <a:xfrm rot="16200000" flipH="1">
            <a:off x="2402389" y="-798271"/>
            <a:ext cx="90000" cy="3648000"/>
          </a:xfrm>
          <a:prstGeom prst="rect">
            <a:avLst/>
          </a:prstGeom>
          <a:solidFill>
            <a:srgbClr val="4F7A32"/>
          </a:solidFill>
          <a:ln w="9525">
            <a:noFill/>
            <a:miter lim="800000"/>
            <a:headEnd/>
            <a:tailEnd/>
          </a:ln>
          <a:effectLst/>
        </p:spPr>
        <p:txBody>
          <a:bodyPr wrap="none" anchor="ctr"/>
          <a:lstStyle/>
          <a:p>
            <a:pPr algn="ctr">
              <a:defRPr/>
            </a:pPr>
            <a:endParaRPr lang="en-US" sz="2400" kern="0">
              <a:solidFill>
                <a:prstClr val="black"/>
              </a:solidFill>
              <a:latin typeface="Times New Roman" panose="02020603050405020304" pitchFamily="18" charset="0"/>
            </a:endParaRPr>
          </a:p>
        </p:txBody>
      </p:sp>
      <p:sp>
        <p:nvSpPr>
          <p:cNvPr id="9" name="Rectangle 45" descr="Gold bar"/>
          <p:cNvSpPr>
            <a:spLocks noChangeArrowheads="1"/>
          </p:cNvSpPr>
          <p:nvPr/>
        </p:nvSpPr>
        <p:spPr bwMode="auto">
          <a:xfrm rot="16200000" flipH="1">
            <a:off x="9698799" y="-798271"/>
            <a:ext cx="90000" cy="3648000"/>
          </a:xfrm>
          <a:prstGeom prst="rect">
            <a:avLst/>
          </a:prstGeom>
          <a:solidFill>
            <a:srgbClr val="B4D79D"/>
          </a:solidFill>
          <a:ln w="9525">
            <a:noFill/>
            <a:miter lim="800000"/>
            <a:headEnd/>
            <a:tailEnd/>
          </a:ln>
          <a:effectLst/>
        </p:spPr>
        <p:txBody>
          <a:bodyPr wrap="none" anchor="ctr"/>
          <a:lstStyle/>
          <a:p>
            <a:pPr algn="ctr">
              <a:defRPr/>
            </a:pPr>
            <a:endParaRPr lang="en-US" sz="2400" kern="0">
              <a:solidFill>
                <a:prstClr val="black"/>
              </a:solidFill>
              <a:latin typeface="Times New Roman" panose="02020603050405020304" pitchFamily="18" charset="0"/>
            </a:endParaRPr>
          </a:p>
        </p:txBody>
      </p:sp>
      <p:sp>
        <p:nvSpPr>
          <p:cNvPr id="16" name="Rectangle 45" descr="Gold bar"/>
          <p:cNvSpPr>
            <a:spLocks noChangeArrowheads="1"/>
          </p:cNvSpPr>
          <p:nvPr/>
        </p:nvSpPr>
        <p:spPr bwMode="auto">
          <a:xfrm rot="16200000" flipH="1">
            <a:off x="6180600" y="-840518"/>
            <a:ext cx="18000" cy="3840000"/>
          </a:xfrm>
          <a:prstGeom prst="rect">
            <a:avLst/>
          </a:prstGeom>
          <a:solidFill>
            <a:srgbClr val="B4D79D"/>
          </a:solidFill>
          <a:ln w="9525">
            <a:noFill/>
            <a:miter lim="800000"/>
            <a:headEnd/>
            <a:tailEnd/>
          </a:ln>
          <a:effectLst/>
        </p:spPr>
        <p:txBody>
          <a:bodyPr wrap="none" anchor="ctr"/>
          <a:lstStyle/>
          <a:p>
            <a:pPr algn="ctr"/>
            <a:endParaRPr lang="en-US" sz="2400" kern="0">
              <a:solidFill>
                <a:prstClr val="black"/>
              </a:solidFill>
              <a:latin typeface="Times New Roman" panose="02020603050405020304" pitchFamily="18" charset="0"/>
            </a:endParaRPr>
          </a:p>
        </p:txBody>
      </p:sp>
      <p:sp>
        <p:nvSpPr>
          <p:cNvPr id="17" name="Rectangle 45" descr="Gold bar"/>
          <p:cNvSpPr>
            <a:spLocks noChangeArrowheads="1"/>
          </p:cNvSpPr>
          <p:nvPr/>
        </p:nvSpPr>
        <p:spPr bwMode="auto">
          <a:xfrm rot="16200000" flipH="1">
            <a:off x="2438392" y="-744518"/>
            <a:ext cx="18000" cy="3648000"/>
          </a:xfrm>
          <a:prstGeom prst="rect">
            <a:avLst/>
          </a:prstGeom>
          <a:solidFill>
            <a:srgbClr val="7AB751"/>
          </a:solidFill>
          <a:ln w="9525">
            <a:noFill/>
            <a:miter lim="800000"/>
            <a:headEnd/>
            <a:tailEnd/>
          </a:ln>
          <a:effectLst/>
        </p:spPr>
        <p:txBody>
          <a:bodyPr wrap="none" anchor="ctr"/>
          <a:lstStyle/>
          <a:p>
            <a:pPr algn="ctr"/>
            <a:endParaRPr lang="en-US" sz="2400" kern="0">
              <a:solidFill>
                <a:prstClr val="black"/>
              </a:solidFill>
              <a:latin typeface="Times New Roman" panose="02020603050405020304" pitchFamily="18" charset="0"/>
            </a:endParaRPr>
          </a:p>
        </p:txBody>
      </p:sp>
      <p:sp>
        <p:nvSpPr>
          <p:cNvPr id="18" name="Rectangle 45" descr="Gold bar"/>
          <p:cNvSpPr>
            <a:spLocks noChangeArrowheads="1"/>
          </p:cNvSpPr>
          <p:nvPr/>
        </p:nvSpPr>
        <p:spPr bwMode="auto">
          <a:xfrm rot="16200000" flipH="1">
            <a:off x="9734801" y="-744518"/>
            <a:ext cx="18000" cy="3648000"/>
          </a:xfrm>
          <a:prstGeom prst="rect">
            <a:avLst/>
          </a:prstGeom>
          <a:solidFill>
            <a:srgbClr val="D6E9C9"/>
          </a:solidFill>
          <a:ln w="9525">
            <a:noFill/>
            <a:miter lim="800000"/>
            <a:headEnd/>
            <a:tailEnd/>
          </a:ln>
          <a:effectLst/>
        </p:spPr>
        <p:txBody>
          <a:bodyPr wrap="none" anchor="ctr"/>
          <a:lstStyle/>
          <a:p>
            <a:pPr algn="ctr"/>
            <a:endParaRPr lang="en-US" sz="2400" kern="0">
              <a:solidFill>
                <a:prstClr val="black"/>
              </a:solidFill>
              <a:latin typeface="Times New Roman" panose="02020603050405020304" pitchFamily="18" charset="0"/>
            </a:endParaRPr>
          </a:p>
        </p:txBody>
      </p:sp>
    </p:spTree>
    <p:extLst>
      <p:ext uri="{BB962C8B-B14F-4D97-AF65-F5344CB8AC3E}">
        <p14:creationId xmlns:p14="http://schemas.microsoft.com/office/powerpoint/2010/main" val="65599502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hdr="0" dt="0"/>
  <p:txStyles>
    <p:titleStyle>
      <a:lvl1pPr algn="l" defTabSz="914400" rtl="0" eaLnBrk="1" latinLnBrk="0" hangingPunct="1">
        <a:spcBef>
          <a:spcPct val="0"/>
        </a:spcBef>
        <a:buNone/>
        <a:defRPr sz="3200" b="0" kern="1200">
          <a:solidFill>
            <a:srgbClr val="44546A"/>
          </a:solidFill>
          <a:latin typeface="+mj-lt"/>
          <a:ea typeface="+mj-ea"/>
          <a:cs typeface="+mj-cs"/>
        </a:defRPr>
      </a:lvl1pPr>
    </p:titleStyle>
    <p:bodyStyle>
      <a:lvl1pPr marL="342900" indent="-342900" algn="l" defTabSz="914400" rtl="0" eaLnBrk="1" latinLnBrk="0" hangingPunct="1">
        <a:spcBef>
          <a:spcPct val="20000"/>
        </a:spcBef>
        <a:buClr>
          <a:schemeClr val="accent6"/>
        </a:buClr>
        <a:buFont typeface="Wingdings" pitchFamily="2" charset="2"/>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chemeClr val="accent6"/>
        </a:buClr>
        <a:buFont typeface="Wingdings" pitchFamily="2" charset="2"/>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chemeClr val="accent6"/>
        </a:buClr>
        <a:buFont typeface="Wingdings" pitchFamily="2" charset="2"/>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chemeClr val="accent6"/>
        </a:buClr>
        <a:buFont typeface="Wingdings" pitchFamily="2" charset="2"/>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Clr>
          <a:schemeClr val="accent6"/>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45" descr="Gold bar"/>
          <p:cNvSpPr>
            <a:spLocks noChangeArrowheads="1"/>
          </p:cNvSpPr>
          <p:nvPr/>
        </p:nvSpPr>
        <p:spPr bwMode="auto">
          <a:xfrm rot="16200000" flipH="1">
            <a:off x="6051000" y="-894485"/>
            <a:ext cx="90000" cy="3840427"/>
          </a:xfrm>
          <a:prstGeom prst="rect">
            <a:avLst/>
          </a:prstGeom>
          <a:solidFill>
            <a:srgbClr val="7AB751"/>
          </a:solidFill>
          <a:ln w="9525">
            <a:no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Times New Roman" panose="02020603050405020304" pitchFamily="18" charset="0"/>
            </a:endParaRPr>
          </a:p>
        </p:txBody>
      </p:sp>
      <p:sp>
        <p:nvSpPr>
          <p:cNvPr id="2" name="Zástupný symbol pro nadpis 1"/>
          <p:cNvSpPr>
            <a:spLocks noGrp="1"/>
          </p:cNvSpPr>
          <p:nvPr>
            <p:ph type="title"/>
          </p:nvPr>
        </p:nvSpPr>
        <p:spPr>
          <a:xfrm>
            <a:off x="609600" y="274638"/>
            <a:ext cx="10972800" cy="706090"/>
          </a:xfrm>
          <a:prstGeom prst="rect">
            <a:avLst/>
          </a:prstGeom>
          <a:effectLst/>
        </p:spPr>
        <p:txBody>
          <a:bodyPr vert="horz" lIns="91440" tIns="45720" rIns="91440" bIns="45720" rtlCol="0" anchor="ctr">
            <a:normAutofit/>
          </a:bodyPr>
          <a:lstStyle/>
          <a:p>
            <a:r>
              <a:rPr lang="cs-CZ" dirty="0"/>
              <a:t>Klepnutím lze upravit styl předlohy nadpisů.</a:t>
            </a:r>
          </a:p>
        </p:txBody>
      </p:sp>
      <p:sp>
        <p:nvSpPr>
          <p:cNvPr id="3" name="Zástupný symbol pro text 2"/>
          <p:cNvSpPr>
            <a:spLocks noGrp="1"/>
          </p:cNvSpPr>
          <p:nvPr>
            <p:ph type="body" idx="1"/>
          </p:nvPr>
        </p:nvSpPr>
        <p:spPr>
          <a:xfrm>
            <a:off x="609600" y="1268760"/>
            <a:ext cx="10972800" cy="4968552"/>
          </a:xfrm>
          <a:prstGeom prst="rect">
            <a:avLst/>
          </a:prstGeom>
        </p:spPr>
        <p:txBody>
          <a:bodyPr vert="horz" lIns="91440" tIns="45720" rIns="91440" bIns="45720" rtlCol="0">
            <a:normAutofit/>
          </a:bodyPr>
          <a:lstStyle/>
          <a:p>
            <a:pPr lvl="0"/>
            <a:r>
              <a:rPr lang="cs-CZ" dirty="0"/>
              <a:t>Klepnutím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7" name="Rectangle 45" descr="Gold bar"/>
          <p:cNvSpPr>
            <a:spLocks noChangeArrowheads="1"/>
          </p:cNvSpPr>
          <p:nvPr/>
        </p:nvSpPr>
        <p:spPr bwMode="auto">
          <a:xfrm rot="16200000" flipH="1">
            <a:off x="2402389" y="-798271"/>
            <a:ext cx="90000" cy="3648000"/>
          </a:xfrm>
          <a:prstGeom prst="rect">
            <a:avLst/>
          </a:prstGeom>
          <a:solidFill>
            <a:srgbClr val="4F7A32"/>
          </a:solidFill>
          <a:ln w="9525">
            <a:no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Times New Roman" panose="02020603050405020304" pitchFamily="18" charset="0"/>
            </a:endParaRPr>
          </a:p>
        </p:txBody>
      </p:sp>
      <p:sp>
        <p:nvSpPr>
          <p:cNvPr id="9" name="Rectangle 45" descr="Gold bar"/>
          <p:cNvSpPr>
            <a:spLocks noChangeArrowheads="1"/>
          </p:cNvSpPr>
          <p:nvPr/>
        </p:nvSpPr>
        <p:spPr bwMode="auto">
          <a:xfrm rot="16200000" flipH="1">
            <a:off x="9698799" y="-798271"/>
            <a:ext cx="90000" cy="3648000"/>
          </a:xfrm>
          <a:prstGeom prst="rect">
            <a:avLst/>
          </a:prstGeom>
          <a:solidFill>
            <a:srgbClr val="B4D79D"/>
          </a:solidFill>
          <a:ln w="9525">
            <a:no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Times New Roman" panose="02020603050405020304" pitchFamily="18" charset="0"/>
            </a:endParaRPr>
          </a:p>
        </p:txBody>
      </p:sp>
      <p:sp>
        <p:nvSpPr>
          <p:cNvPr id="16" name="Rectangle 45" descr="Gold bar"/>
          <p:cNvSpPr>
            <a:spLocks noChangeArrowheads="1"/>
          </p:cNvSpPr>
          <p:nvPr/>
        </p:nvSpPr>
        <p:spPr bwMode="auto">
          <a:xfrm rot="16200000" flipH="1">
            <a:off x="6180600" y="-840518"/>
            <a:ext cx="18000" cy="3840000"/>
          </a:xfrm>
          <a:prstGeom prst="rect">
            <a:avLst/>
          </a:prstGeom>
          <a:solidFill>
            <a:srgbClr val="B4D79D"/>
          </a:solidFill>
          <a:ln w="9525">
            <a:noFill/>
            <a:miter lim="800000"/>
            <a:headEnd/>
            <a:tailEnd/>
          </a:ln>
          <a:effectLst/>
        </p:spPr>
        <p:txBody>
          <a:bodyPr wrap="none" anchor="ctr"/>
          <a:lstStyle/>
          <a:p>
            <a:pPr marR="0" lvl="0" indent="0" algn="ctr" fontAlgn="auto">
              <a:lnSpc>
                <a:spcPct val="100000"/>
              </a:lnSpc>
              <a:spcBef>
                <a:spcPts val="0"/>
              </a:spcBef>
              <a:spcAft>
                <a:spcPts val="0"/>
              </a:spcAft>
              <a:buClrTx/>
              <a:buSzTx/>
              <a:buFontTx/>
              <a:buNone/>
              <a:tabLst/>
            </a:pPr>
            <a:endParaRPr kumimoji="0" lang="en-US" sz="2400" b="0" i="0" u="none" strike="noStrike" kern="0" cap="none" spc="0" normalizeH="0" baseline="0" noProof="0">
              <a:ln>
                <a:noFill/>
              </a:ln>
              <a:solidFill>
                <a:prstClr val="black"/>
              </a:solidFill>
              <a:effectLst/>
              <a:uLnTx/>
              <a:uFillTx/>
              <a:latin typeface="Times New Roman" panose="02020603050405020304" pitchFamily="18" charset="0"/>
            </a:endParaRPr>
          </a:p>
        </p:txBody>
      </p:sp>
      <p:sp>
        <p:nvSpPr>
          <p:cNvPr id="17" name="Rectangle 45" descr="Gold bar"/>
          <p:cNvSpPr>
            <a:spLocks noChangeArrowheads="1"/>
          </p:cNvSpPr>
          <p:nvPr/>
        </p:nvSpPr>
        <p:spPr bwMode="auto">
          <a:xfrm rot="16200000" flipH="1">
            <a:off x="2438392" y="-744518"/>
            <a:ext cx="18000" cy="3648000"/>
          </a:xfrm>
          <a:prstGeom prst="rect">
            <a:avLst/>
          </a:prstGeom>
          <a:solidFill>
            <a:srgbClr val="7AB751"/>
          </a:solidFill>
          <a:ln w="9525">
            <a:noFill/>
            <a:miter lim="800000"/>
            <a:headEnd/>
            <a:tailEnd/>
          </a:ln>
          <a:effectLst/>
        </p:spPr>
        <p:txBody>
          <a:bodyPr wrap="none" anchor="ctr"/>
          <a:lstStyle/>
          <a:p>
            <a:pPr marR="0" lvl="0" indent="0" algn="ctr" fontAlgn="auto">
              <a:lnSpc>
                <a:spcPct val="100000"/>
              </a:lnSpc>
              <a:spcBef>
                <a:spcPts val="0"/>
              </a:spcBef>
              <a:spcAft>
                <a:spcPts val="0"/>
              </a:spcAft>
              <a:buClrTx/>
              <a:buSzTx/>
              <a:buFontTx/>
              <a:buNone/>
              <a:tabLst/>
            </a:pPr>
            <a:endParaRPr kumimoji="0" lang="en-US" sz="2400" b="0" i="0" u="none" strike="noStrike" kern="0" cap="none" spc="0" normalizeH="0" baseline="0" noProof="0">
              <a:ln>
                <a:noFill/>
              </a:ln>
              <a:solidFill>
                <a:prstClr val="black"/>
              </a:solidFill>
              <a:effectLst/>
              <a:uLnTx/>
              <a:uFillTx/>
              <a:latin typeface="Times New Roman" panose="02020603050405020304" pitchFamily="18" charset="0"/>
            </a:endParaRPr>
          </a:p>
        </p:txBody>
      </p:sp>
      <p:sp>
        <p:nvSpPr>
          <p:cNvPr id="18" name="Rectangle 45" descr="Gold bar"/>
          <p:cNvSpPr>
            <a:spLocks noChangeArrowheads="1"/>
          </p:cNvSpPr>
          <p:nvPr/>
        </p:nvSpPr>
        <p:spPr bwMode="auto">
          <a:xfrm rot="16200000" flipH="1">
            <a:off x="9734801" y="-744518"/>
            <a:ext cx="18000" cy="3648000"/>
          </a:xfrm>
          <a:prstGeom prst="rect">
            <a:avLst/>
          </a:prstGeom>
          <a:solidFill>
            <a:srgbClr val="D6E9C9"/>
          </a:solidFill>
          <a:ln w="9525">
            <a:noFill/>
            <a:miter lim="800000"/>
            <a:headEnd/>
            <a:tailEnd/>
          </a:ln>
          <a:effectLst/>
        </p:spPr>
        <p:txBody>
          <a:bodyPr wrap="none" anchor="ctr"/>
          <a:lstStyle/>
          <a:p>
            <a:pPr marR="0" lvl="0" indent="0" algn="ctr" fontAlgn="auto">
              <a:lnSpc>
                <a:spcPct val="100000"/>
              </a:lnSpc>
              <a:spcBef>
                <a:spcPts val="0"/>
              </a:spcBef>
              <a:spcAft>
                <a:spcPts val="0"/>
              </a:spcAft>
              <a:buClrTx/>
              <a:buSzTx/>
              <a:buFontTx/>
              <a:buNone/>
              <a:tabLst/>
            </a:pPr>
            <a:endParaRPr kumimoji="0" lang="en-US" sz="2400" b="0" i="0" u="none" strike="noStrike" kern="0" cap="none" spc="0" normalizeH="0" baseline="0" noProof="0">
              <a:ln>
                <a:noFill/>
              </a:ln>
              <a:solidFill>
                <a:prstClr val="black"/>
              </a:solidFill>
              <a:effectLst/>
              <a:uLnTx/>
              <a:uFillTx/>
              <a:latin typeface="Times New Roman" panose="02020603050405020304" pitchFamily="18" charset="0"/>
            </a:endParaRPr>
          </a:p>
        </p:txBody>
      </p:sp>
    </p:spTree>
    <p:extLst>
      <p:ext uri="{BB962C8B-B14F-4D97-AF65-F5344CB8AC3E}">
        <p14:creationId xmlns:p14="http://schemas.microsoft.com/office/powerpoint/2010/main" val="2202640633"/>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hf sldNum="0" hdr="0" ftr="0" dt="0"/>
  <p:txStyles>
    <p:titleStyle>
      <a:lvl1pPr algn="l" defTabSz="914400" rtl="0" eaLnBrk="1" latinLnBrk="0" hangingPunct="1">
        <a:spcBef>
          <a:spcPct val="0"/>
        </a:spcBef>
        <a:buNone/>
        <a:defRPr sz="3200" b="0" kern="1200">
          <a:solidFill>
            <a:srgbClr val="44546A"/>
          </a:solidFill>
          <a:latin typeface="+mj-lt"/>
          <a:ea typeface="+mj-ea"/>
          <a:cs typeface="+mj-cs"/>
        </a:defRPr>
      </a:lvl1pPr>
    </p:titleStyle>
    <p:bodyStyle>
      <a:lvl1pPr marL="342900" indent="-342900" algn="l" defTabSz="914400" rtl="0" eaLnBrk="1" latinLnBrk="0" hangingPunct="1">
        <a:spcBef>
          <a:spcPct val="20000"/>
        </a:spcBef>
        <a:buClr>
          <a:schemeClr val="accent6"/>
        </a:buClr>
        <a:buFont typeface="Wingdings" pitchFamily="2" charset="2"/>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chemeClr val="accent6"/>
        </a:buClr>
        <a:buFont typeface="Wingdings" pitchFamily="2" charset="2"/>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chemeClr val="accent6"/>
        </a:buClr>
        <a:buFont typeface="Wingdings" pitchFamily="2" charset="2"/>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chemeClr val="accent6"/>
        </a:buClr>
        <a:buFont typeface="Wingdings" pitchFamily="2" charset="2"/>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Clr>
          <a:schemeClr val="accent6"/>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fif"/><Relationship Id="rId2" Type="http://schemas.openxmlformats.org/officeDocument/2006/relationships/image" Target="../media/image7.jfif"/><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0.wmf"/><Relationship Id="rId5" Type="http://schemas.openxmlformats.org/officeDocument/2006/relationships/oleObject" Target="../embeddings/oleObject2.bin"/><Relationship Id="rId10" Type="http://schemas.openxmlformats.org/officeDocument/2006/relationships/image" Target="../media/image12.wmf"/><Relationship Id="rId4" Type="http://schemas.openxmlformats.org/officeDocument/2006/relationships/image" Target="../media/image9.wmf"/><Relationship Id="rId9" Type="http://schemas.openxmlformats.org/officeDocument/2006/relationships/oleObject" Target="../embeddings/oleObject4.bin"/></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oleObject" Target="../embeddings/oleObject5.bin"/><Relationship Id="rId7"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wmf"/><Relationship Id="rId9"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image" Target="../media/image24.png"/><Relationship Id="rId7" Type="http://schemas.openxmlformats.org/officeDocument/2006/relationships/image" Target="../media/image27.wmf"/><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oleObject" Target="../embeddings/oleObject6.bin"/><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8.wmf"/></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1.xml"/></Relationships>
</file>

<file path=ppt/slides/_rels/slide28.xml.rels><?xml version="1.0" encoding="UTF-8" standalone="yes"?>
<Relationships xmlns="http://schemas.openxmlformats.org/package/2006/relationships"><Relationship Id="rId8" Type="http://schemas.openxmlformats.org/officeDocument/2006/relationships/hyperlink" Target="http://www.williamoslerhc.on.ca/Patient_Services/MRI.jpg" TargetMode="External"/><Relationship Id="rId3" Type="http://schemas.openxmlformats.org/officeDocument/2006/relationships/image" Target="../media/image31.png"/><Relationship Id="rId7" Type="http://schemas.openxmlformats.org/officeDocument/2006/relationships/image" Target="../media/image34.wmf"/><Relationship Id="rId12"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oleObject" Target="../embeddings/oleObject8.bin"/><Relationship Id="rId11" Type="http://schemas.openxmlformats.org/officeDocument/2006/relationships/image" Target="../media/image36.jpeg"/><Relationship Id="rId5" Type="http://schemas.openxmlformats.org/officeDocument/2006/relationships/image" Target="../media/image33.png"/><Relationship Id="rId10" Type="http://schemas.openxmlformats.org/officeDocument/2006/relationships/hyperlink" Target="http://www.roswellpark.org/mri/Image_Gallery/FMR/images/aa-fmr-slices-fmr.jpg" TargetMode="External"/><Relationship Id="rId4" Type="http://schemas.openxmlformats.org/officeDocument/2006/relationships/image" Target="../media/image32.png"/><Relationship Id="rId9" Type="http://schemas.openxmlformats.org/officeDocument/2006/relationships/image" Target="../media/image3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www.amazon.com/gp/product/0387291466/" TargetMode="External"/><Relationship Id="rId1" Type="http://schemas.openxmlformats.org/officeDocument/2006/relationships/slideLayout" Target="../slideLayouts/slideLayout13.xml"/><Relationship Id="rId6" Type="http://schemas.openxmlformats.org/officeDocument/2006/relationships/hyperlink" Target="http://www.nmis.isti.cnr.it/amato/similarity-search-book/" TargetMode="External"/><Relationship Id="rId5" Type="http://schemas.openxmlformats.org/officeDocument/2006/relationships/image" Target="../media/image39.jpeg"/><Relationship Id="rId4" Type="http://schemas.openxmlformats.org/officeDocument/2006/relationships/hyperlink" Target="http://www.amazon.com/Foundations-Multidimensional-Structures-Kaufmann-Computer/dp/0123694469/ref=pd_bxgy_b_img_b"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9.jpeg"/><Relationship Id="rId3" Type="http://schemas.openxmlformats.org/officeDocument/2006/relationships/hyperlink" Target="http://sisap.org/" TargetMode="External"/><Relationship Id="rId7" Type="http://schemas.openxmlformats.org/officeDocument/2006/relationships/image" Target="../media/image43.jpeg"/><Relationship Id="rId12"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image" Target="../media/image42.jpeg"/><Relationship Id="rId11" Type="http://schemas.openxmlformats.org/officeDocument/2006/relationships/image" Target="../media/image47.jpeg"/><Relationship Id="rId5" Type="http://schemas.openxmlformats.org/officeDocument/2006/relationships/image" Target="../media/image41.jpeg"/><Relationship Id="rId15" Type="http://schemas.openxmlformats.org/officeDocument/2006/relationships/image" Target="../media/image5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 Id="rId14" Type="http://schemas.openxmlformats.org/officeDocument/2006/relationships/image" Target="../media/image50.jpeg"/></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64.png"/><Relationship Id="rId3" Type="http://schemas.openxmlformats.org/officeDocument/2006/relationships/image" Target="../media/image54.jpeg"/><Relationship Id="rId7" Type="http://schemas.openxmlformats.org/officeDocument/2006/relationships/image" Target="../media/image58.jpeg"/><Relationship Id="rId12" Type="http://schemas.openxmlformats.org/officeDocument/2006/relationships/image" Target="../media/image63.png"/><Relationship Id="rId2" Type="http://schemas.openxmlformats.org/officeDocument/2006/relationships/image" Target="../media/image53.jpeg"/><Relationship Id="rId1" Type="http://schemas.openxmlformats.org/officeDocument/2006/relationships/slideLayout" Target="../slideLayouts/slideLayout3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49.xml"/><Relationship Id="rId5" Type="http://schemas.openxmlformats.org/officeDocument/2006/relationships/image" Target="../media/image68.jpeg"/><Relationship Id="rId4" Type="http://schemas.openxmlformats.org/officeDocument/2006/relationships/image" Target="../media/image67.jpeg"/></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49.xml"/></Relationships>
</file>

<file path=ppt/slides/_rels/slide39.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3.png"/><Relationship Id="rId5" Type="http://schemas.openxmlformats.org/officeDocument/2006/relationships/image" Target="../media/image72.gif"/><Relationship Id="rId4" Type="http://schemas.openxmlformats.org/officeDocument/2006/relationships/notesSlide" Target="../notesSlides/notesSlide16.xml"/></Relationships>
</file>

<file path=ppt/slides/_rels/slide4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notesSlide" Target="../notesSlides/notesSlide17.xml"/><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4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84.png"/><Relationship Id="rId7" Type="http://schemas.openxmlformats.org/officeDocument/2006/relationships/image" Target="../media/image81.png"/><Relationship Id="rId2" Type="http://schemas.openxmlformats.org/officeDocument/2006/relationships/slideLayout" Target="../slideLayouts/slideLayout60.xml"/><Relationship Id="rId1" Type="http://schemas.openxmlformats.org/officeDocument/2006/relationships/tags" Target="../tags/tag3.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88.png"/></Relationships>
</file>

<file path=ppt/slides/_rels/slide43.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4.xml"/><Relationship Id="rId6" Type="http://schemas.openxmlformats.org/officeDocument/2006/relationships/image" Target="../media/image89.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oleObject" Target="../embeddings/oleObject9.bin"/><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4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fif"/><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1A102CC-04E7-3B86-5EA4-10B1B6021452}"/>
              </a:ext>
            </a:extLst>
          </p:cNvPr>
          <p:cNvSpPr>
            <a:spLocks noGrp="1"/>
          </p:cNvSpPr>
          <p:nvPr>
            <p:ph type="ctrTitle"/>
          </p:nvPr>
        </p:nvSpPr>
        <p:spPr>
          <a:xfrm>
            <a:off x="1524000" y="576774"/>
            <a:ext cx="9144000" cy="2152357"/>
          </a:xfrm>
        </p:spPr>
        <p:txBody>
          <a:bodyPr>
            <a:normAutofit fontScale="90000"/>
          </a:bodyPr>
          <a:lstStyle/>
          <a:p>
            <a:r>
              <a:rPr lang="en-US" sz="4400" dirty="0"/>
              <a:t>Laboratory</a:t>
            </a:r>
            <a:br>
              <a:rPr lang="en-US" sz="4400" dirty="0"/>
            </a:br>
            <a:r>
              <a:rPr lang="en-US" sz="4400" dirty="0"/>
              <a:t>of</a:t>
            </a:r>
            <a:r>
              <a:rPr lang="en-US" dirty="0"/>
              <a:t> </a:t>
            </a:r>
            <a:r>
              <a:rPr lang="en-US" sz="4400" dirty="0"/>
              <a:t>Data Intensive Systems and Applications</a:t>
            </a:r>
            <a:br>
              <a:rPr lang="en-US" sz="4400" dirty="0"/>
            </a:br>
            <a:r>
              <a:rPr lang="en-US" sz="4400" b="1" dirty="0"/>
              <a:t>DISA</a:t>
            </a:r>
            <a:endParaRPr lang="cs-CZ" sz="4400" b="1" dirty="0"/>
          </a:p>
        </p:txBody>
      </p:sp>
      <p:sp>
        <p:nvSpPr>
          <p:cNvPr id="3" name="Podnadpis 2">
            <a:extLst>
              <a:ext uri="{FF2B5EF4-FFF2-40B4-BE49-F238E27FC236}">
                <a16:creationId xmlns:a16="http://schemas.microsoft.com/office/drawing/2014/main" id="{B89D1A92-F2EC-31B2-4F31-E689935AC403}"/>
              </a:ext>
            </a:extLst>
          </p:cNvPr>
          <p:cNvSpPr>
            <a:spLocks noGrp="1"/>
          </p:cNvSpPr>
          <p:nvPr>
            <p:ph type="subTitle" idx="1"/>
          </p:nvPr>
        </p:nvSpPr>
        <p:spPr>
          <a:xfrm>
            <a:off x="1524000" y="4389120"/>
            <a:ext cx="9144000" cy="868680"/>
          </a:xfrm>
        </p:spPr>
        <p:txBody>
          <a:bodyPr>
            <a:normAutofit lnSpcReduction="10000"/>
          </a:bodyPr>
          <a:lstStyle/>
          <a:p>
            <a:r>
              <a:rPr lang="en-US" dirty="0"/>
              <a:t>Faculty of Informatics, Masaryk University, Brno</a:t>
            </a:r>
          </a:p>
          <a:p>
            <a:r>
              <a:rPr lang="en-US" dirty="0"/>
              <a:t>Pavel Zezula - presenter</a:t>
            </a:r>
            <a:endParaRPr lang="cs-CZ" dirty="0"/>
          </a:p>
        </p:txBody>
      </p:sp>
    </p:spTree>
    <p:extLst>
      <p:ext uri="{BB962C8B-B14F-4D97-AF65-F5344CB8AC3E}">
        <p14:creationId xmlns:p14="http://schemas.microsoft.com/office/powerpoint/2010/main" val="22104265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274638"/>
            <a:ext cx="8229600" cy="1498178"/>
          </a:xfrm>
        </p:spPr>
        <p:txBody>
          <a:bodyPr>
            <a:normAutofit fontScale="90000"/>
          </a:bodyPr>
          <a:lstStyle/>
          <a:p>
            <a:r>
              <a:rPr lang="en-US" dirty="0"/>
              <a:t>Context/Data/</a:t>
            </a:r>
            <a:r>
              <a:rPr lang="en-GB" dirty="0"/>
              <a:t>Environment</a:t>
            </a:r>
            <a:r>
              <a:rPr lang="en-US" dirty="0"/>
              <a:t> Dependent</a:t>
            </a:r>
            <a:br>
              <a:rPr lang="en-US" dirty="0"/>
            </a:br>
            <a:r>
              <a:rPr lang="en-US" sz="2800" i="1" dirty="0"/>
              <a:t>circumstances alter similarities</a:t>
            </a:r>
            <a:endParaRPr lang="cs-CZ" sz="2800" i="1" dirty="0"/>
          </a:p>
        </p:txBody>
      </p:sp>
      <p:pic>
        <p:nvPicPr>
          <p:cNvPr id="6" name="Zástupný symbol pro obsah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7400" y="2060848"/>
            <a:ext cx="4114800" cy="3096345"/>
          </a:xfrm>
        </p:spPr>
      </p:pic>
      <p:sp>
        <p:nvSpPr>
          <p:cNvPr id="5" name="Zástupný symbol pro zápatí 4"/>
          <p:cNvSpPr>
            <a:spLocks noGrp="1"/>
          </p:cNvSpPr>
          <p:nvPr>
            <p:ph type="ftr" sz="quarter" idx="11"/>
          </p:nvPr>
        </p:nvSpPr>
        <p:spPr/>
        <p:txBody>
          <a:bodyPr/>
          <a:lstStyle/>
          <a:p>
            <a:r>
              <a:rPr lang="en-US">
                <a:solidFill>
                  <a:prstClr val="black">
                    <a:tint val="75000"/>
                  </a:prstClr>
                </a:solidFill>
                <a:latin typeface="Calibri"/>
              </a:rPr>
              <a:t>Meeting with the research evaluation panel, September 6-7, 2022</a:t>
            </a:r>
            <a:endParaRPr lang="cs-CZ">
              <a:solidFill>
                <a:prstClr val="black">
                  <a:tint val="75000"/>
                </a:prstClr>
              </a:solidFill>
              <a:latin typeface="Calibri"/>
            </a:endParaRPr>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0088" y="2060848"/>
            <a:ext cx="4387913" cy="3096345"/>
          </a:xfrm>
          <a:prstGeom prst="rect">
            <a:avLst/>
          </a:prstGeom>
        </p:spPr>
      </p:pic>
      <p:sp>
        <p:nvSpPr>
          <p:cNvPr id="3" name="Zástupný symbol pro číslo snímku 2">
            <a:extLst>
              <a:ext uri="{FF2B5EF4-FFF2-40B4-BE49-F238E27FC236}">
                <a16:creationId xmlns:a16="http://schemas.microsoft.com/office/drawing/2014/main" id="{EB6FE09D-5D71-605A-3DAD-8980953CCCC3}"/>
              </a:ext>
            </a:extLst>
          </p:cNvPr>
          <p:cNvSpPr>
            <a:spLocks noGrp="1"/>
          </p:cNvSpPr>
          <p:nvPr>
            <p:ph type="sldNum" sz="quarter" idx="12"/>
          </p:nvPr>
        </p:nvSpPr>
        <p:spPr/>
        <p:txBody>
          <a:bodyPr/>
          <a:lstStyle/>
          <a:p>
            <a:fld id="{20264769-77EF-4CD0-90DE-F7D7F2D423C4}" type="slidenum">
              <a:rPr lang="cs-CZ" smtClean="0"/>
              <a:pPr/>
              <a:t>10</a:t>
            </a:fld>
            <a:endParaRPr lang="cs-CZ"/>
          </a:p>
        </p:txBody>
      </p:sp>
    </p:spTree>
    <p:extLst>
      <p:ext uri="{BB962C8B-B14F-4D97-AF65-F5344CB8AC3E}">
        <p14:creationId xmlns:p14="http://schemas.microsoft.com/office/powerpoint/2010/main" val="15352706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US" dirty="0"/>
              <a:t>Contemporary Networked Media</a:t>
            </a:r>
            <a:br>
              <a:rPr lang="en-US" dirty="0"/>
            </a:br>
            <a:r>
              <a:rPr lang="en-US" sz="2200" i="1" dirty="0"/>
              <a:t>The digital data view</a:t>
            </a:r>
            <a:endParaRPr lang="cs-CZ" sz="2200" i="1" dirty="0"/>
          </a:p>
        </p:txBody>
      </p:sp>
      <p:sp>
        <p:nvSpPr>
          <p:cNvPr id="3" name="Zástupný symbol pro obsah 2"/>
          <p:cNvSpPr>
            <a:spLocks noGrp="1"/>
          </p:cNvSpPr>
          <p:nvPr>
            <p:ph idx="1"/>
          </p:nvPr>
        </p:nvSpPr>
        <p:spPr/>
        <p:txBody>
          <a:bodyPr>
            <a:normAutofit fontScale="85000" lnSpcReduction="20000"/>
          </a:bodyPr>
          <a:lstStyle/>
          <a:p>
            <a:r>
              <a:rPr lang="en-AU" sz="3000" dirty="0"/>
              <a:t>Almost </a:t>
            </a:r>
            <a:r>
              <a:rPr lang="en-AU" sz="3000" b="1" dirty="0"/>
              <a:t>everything</a:t>
            </a:r>
            <a:r>
              <a:rPr lang="en-AU" sz="3000" dirty="0"/>
              <a:t> that we </a:t>
            </a:r>
            <a:r>
              <a:rPr lang="en-AU" sz="3000" i="1" dirty="0"/>
              <a:t>see</a:t>
            </a:r>
            <a:r>
              <a:rPr lang="en-AU" sz="3000" dirty="0"/>
              <a:t>, </a:t>
            </a:r>
            <a:r>
              <a:rPr lang="en-AU" sz="3000" i="1" dirty="0"/>
              <a:t>read</a:t>
            </a:r>
            <a:r>
              <a:rPr lang="en-AU" sz="3000" dirty="0"/>
              <a:t>, </a:t>
            </a:r>
            <a:r>
              <a:rPr lang="en-AU" sz="3000" i="1" dirty="0"/>
              <a:t>hear</a:t>
            </a:r>
            <a:r>
              <a:rPr lang="en-AU" sz="3000" dirty="0"/>
              <a:t>, </a:t>
            </a:r>
            <a:r>
              <a:rPr lang="en-AU" sz="3000" i="1" dirty="0"/>
              <a:t>write</a:t>
            </a:r>
            <a:r>
              <a:rPr lang="en-AU" sz="3000" dirty="0"/>
              <a:t>, </a:t>
            </a:r>
            <a:r>
              <a:rPr lang="en-AU" sz="3000" i="1" dirty="0"/>
              <a:t>measure</a:t>
            </a:r>
            <a:r>
              <a:rPr lang="en-AU" sz="3000" dirty="0"/>
              <a:t>, or </a:t>
            </a:r>
            <a:r>
              <a:rPr lang="en-AU" sz="3000" i="1" dirty="0"/>
              <a:t>observe</a:t>
            </a:r>
            <a:r>
              <a:rPr lang="en-AU" sz="3000" dirty="0"/>
              <a:t> can be </a:t>
            </a:r>
            <a:r>
              <a:rPr lang="en-AU" sz="3000" b="1" dirty="0"/>
              <a:t>digital</a:t>
            </a:r>
            <a:r>
              <a:rPr lang="en-AU" sz="3000" dirty="0"/>
              <a:t>.</a:t>
            </a:r>
          </a:p>
          <a:p>
            <a:r>
              <a:rPr lang="en-US" sz="3000" dirty="0"/>
              <a:t>Users </a:t>
            </a:r>
            <a:r>
              <a:rPr lang="en-US" sz="3000" b="1" dirty="0"/>
              <a:t>autonomously</a:t>
            </a:r>
            <a:r>
              <a:rPr lang="en-US" sz="3000" dirty="0"/>
              <a:t> </a:t>
            </a:r>
            <a:r>
              <a:rPr lang="en-US" sz="3000" i="1" dirty="0"/>
              <a:t>contribute</a:t>
            </a:r>
            <a:r>
              <a:rPr lang="en-US" sz="3000" dirty="0"/>
              <a:t> to production of global media and the growth is </a:t>
            </a:r>
            <a:r>
              <a:rPr lang="en-US" sz="3000" b="1" dirty="0"/>
              <a:t>exponential</a:t>
            </a:r>
            <a:r>
              <a:rPr lang="en-US" sz="3000" dirty="0"/>
              <a:t>.</a:t>
            </a:r>
          </a:p>
          <a:p>
            <a:r>
              <a:rPr lang="en-US" sz="3000" dirty="0"/>
              <a:t>Sites like Flickr, YouTube, Facebook host </a:t>
            </a:r>
            <a:r>
              <a:rPr lang="en-US" sz="3000" b="1" dirty="0"/>
              <a:t>user</a:t>
            </a:r>
            <a:r>
              <a:rPr lang="en-US" sz="3000" dirty="0"/>
              <a:t> contributed </a:t>
            </a:r>
            <a:r>
              <a:rPr lang="en-US" sz="3000" b="1" dirty="0"/>
              <a:t>content</a:t>
            </a:r>
            <a:r>
              <a:rPr lang="en-US" sz="3000" dirty="0"/>
              <a:t> for a variety of events.</a:t>
            </a:r>
          </a:p>
          <a:p>
            <a:r>
              <a:rPr lang="en-US" sz="3000" dirty="0"/>
              <a:t>The elements of networked media are related by numerous multi-facet </a:t>
            </a:r>
            <a:r>
              <a:rPr lang="en-US" sz="3000" b="1" dirty="0"/>
              <a:t>links of similarity</a:t>
            </a:r>
            <a:r>
              <a:rPr lang="en-US" sz="3000" dirty="0"/>
              <a:t>.</a:t>
            </a:r>
          </a:p>
          <a:p>
            <a:endParaRPr lang="en-US" sz="2800" dirty="0"/>
          </a:p>
          <a:p>
            <a:endParaRPr lang="en-US" sz="2800" dirty="0"/>
          </a:p>
          <a:p>
            <a:pPr marL="0" indent="0" algn="ctr">
              <a:buNone/>
            </a:pPr>
            <a:r>
              <a:rPr lang="en-US" sz="4200" dirty="0"/>
              <a:t>Majority of current data is </a:t>
            </a:r>
            <a:r>
              <a:rPr lang="en-US" sz="4200" b="1" dirty="0"/>
              <a:t>unstructured</a:t>
            </a:r>
            <a:endParaRPr lang="en-US" sz="4200" dirty="0"/>
          </a:p>
          <a:p>
            <a:pPr marL="0" indent="0" algn="ctr">
              <a:buNone/>
            </a:pPr>
            <a:r>
              <a:rPr lang="en-US" sz="2600" dirty="0"/>
              <a:t>possibly only structured on display</a:t>
            </a:r>
          </a:p>
        </p:txBody>
      </p:sp>
      <p:sp>
        <p:nvSpPr>
          <p:cNvPr id="4" name="Zástupný symbol pro zápatí 3"/>
          <p:cNvSpPr>
            <a:spLocks noGrp="1"/>
          </p:cNvSpPr>
          <p:nvPr>
            <p:ph type="ftr" sz="quarter" idx="11"/>
          </p:nvPr>
        </p:nvSpPr>
        <p:spPr/>
        <p:txBody>
          <a:bodyPr/>
          <a:lstStyle/>
          <a:p>
            <a:r>
              <a:rPr lang="en-US">
                <a:solidFill>
                  <a:prstClr val="black">
                    <a:tint val="75000"/>
                  </a:prstClr>
                </a:solidFill>
                <a:latin typeface="Calibri"/>
              </a:rPr>
              <a:t>Meeting with the research evaluation panel, September 6-7, 2022</a:t>
            </a:r>
            <a:endParaRPr lang="cs-CZ">
              <a:solidFill>
                <a:prstClr val="black">
                  <a:tint val="75000"/>
                </a:prstClr>
              </a:solidFill>
              <a:latin typeface="Calibri"/>
            </a:endParaRPr>
          </a:p>
        </p:txBody>
      </p:sp>
      <p:sp>
        <p:nvSpPr>
          <p:cNvPr id="5" name="Zástupný symbol pro číslo snímku 4">
            <a:extLst>
              <a:ext uri="{FF2B5EF4-FFF2-40B4-BE49-F238E27FC236}">
                <a16:creationId xmlns:a16="http://schemas.microsoft.com/office/drawing/2014/main" id="{2F01426B-2171-9DE8-14AA-20398C91FE95}"/>
              </a:ext>
            </a:extLst>
          </p:cNvPr>
          <p:cNvSpPr>
            <a:spLocks noGrp="1"/>
          </p:cNvSpPr>
          <p:nvPr>
            <p:ph type="sldNum" sz="quarter" idx="12"/>
          </p:nvPr>
        </p:nvSpPr>
        <p:spPr/>
        <p:txBody>
          <a:bodyPr/>
          <a:lstStyle/>
          <a:p>
            <a:fld id="{20264769-77EF-4CD0-90DE-F7D7F2D423C4}" type="slidenum">
              <a:rPr lang="cs-CZ" smtClean="0"/>
              <a:pPr/>
              <a:t>11</a:t>
            </a:fld>
            <a:endParaRPr lang="cs-CZ"/>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Challenge</a:t>
            </a:r>
            <a:endParaRPr lang="cs-CZ" dirty="0"/>
          </a:p>
        </p:txBody>
      </p:sp>
      <p:sp>
        <p:nvSpPr>
          <p:cNvPr id="3" name="Zástupný symbol pro obsah 2"/>
          <p:cNvSpPr>
            <a:spLocks noGrp="1"/>
          </p:cNvSpPr>
          <p:nvPr>
            <p:ph idx="1"/>
          </p:nvPr>
        </p:nvSpPr>
        <p:spPr/>
        <p:txBody>
          <a:bodyPr>
            <a:normAutofit fontScale="92500" lnSpcReduction="20000"/>
          </a:bodyPr>
          <a:lstStyle/>
          <a:p>
            <a:r>
              <a:rPr lang="en-US" dirty="0"/>
              <a:t>Networked media database is getting close to the human “fact-bases”</a:t>
            </a:r>
          </a:p>
          <a:p>
            <a:pPr lvl="1"/>
            <a:r>
              <a:rPr lang="en-US" dirty="0"/>
              <a:t>the gap between physical and digital world has blurred</a:t>
            </a:r>
          </a:p>
          <a:p>
            <a:endParaRPr lang="en-US" b="1" dirty="0"/>
          </a:p>
          <a:p>
            <a:r>
              <a:rPr lang="en-US" b="1" dirty="0"/>
              <a:t>Similarity</a:t>
            </a:r>
            <a:r>
              <a:rPr lang="en-US" dirty="0"/>
              <a:t> </a:t>
            </a:r>
            <a:r>
              <a:rPr lang="en-US" b="1" dirty="0"/>
              <a:t>data</a:t>
            </a:r>
            <a:r>
              <a:rPr lang="en-US" dirty="0"/>
              <a:t> </a:t>
            </a:r>
            <a:r>
              <a:rPr lang="en-US" b="1" dirty="0"/>
              <a:t>management</a:t>
            </a:r>
            <a:r>
              <a:rPr lang="en-US" dirty="0"/>
              <a:t> is needed to </a:t>
            </a:r>
            <a:r>
              <a:rPr lang="en-US" i="1" dirty="0"/>
              <a:t>connect</a:t>
            </a:r>
            <a:r>
              <a:rPr lang="en-US" dirty="0"/>
              <a:t>, </a:t>
            </a:r>
            <a:r>
              <a:rPr lang="en-US" i="1" dirty="0"/>
              <a:t>search</a:t>
            </a:r>
            <a:r>
              <a:rPr lang="en-US" dirty="0"/>
              <a:t>, </a:t>
            </a:r>
            <a:r>
              <a:rPr lang="en-US" i="1" dirty="0"/>
              <a:t>filter</a:t>
            </a:r>
            <a:r>
              <a:rPr lang="en-US" dirty="0"/>
              <a:t>, </a:t>
            </a:r>
            <a:r>
              <a:rPr lang="en-US" i="1" dirty="0"/>
              <a:t>merge</a:t>
            </a:r>
            <a:r>
              <a:rPr lang="en-US" dirty="0"/>
              <a:t>, </a:t>
            </a:r>
            <a:r>
              <a:rPr lang="en-US" i="1" dirty="0"/>
              <a:t>relate</a:t>
            </a:r>
            <a:r>
              <a:rPr lang="en-US" dirty="0"/>
              <a:t>, </a:t>
            </a:r>
            <a:r>
              <a:rPr lang="en-US" i="1" dirty="0"/>
              <a:t>rank</a:t>
            </a:r>
            <a:r>
              <a:rPr lang="en-US" dirty="0"/>
              <a:t>, </a:t>
            </a:r>
            <a:r>
              <a:rPr lang="en-US" i="1" dirty="0"/>
              <a:t>cluster</a:t>
            </a:r>
            <a:r>
              <a:rPr lang="en-US" dirty="0"/>
              <a:t>, </a:t>
            </a:r>
            <a:r>
              <a:rPr lang="en-US" i="1" dirty="0"/>
              <a:t>classify</a:t>
            </a:r>
            <a:r>
              <a:rPr lang="en-US" dirty="0"/>
              <a:t>, </a:t>
            </a:r>
            <a:r>
              <a:rPr lang="en-US" i="1" dirty="0"/>
              <a:t>identify</a:t>
            </a:r>
            <a:r>
              <a:rPr lang="en-US" dirty="0"/>
              <a:t>, or </a:t>
            </a:r>
            <a:r>
              <a:rPr lang="en-US" i="1" dirty="0"/>
              <a:t>categorize</a:t>
            </a:r>
            <a:r>
              <a:rPr lang="en-US" dirty="0"/>
              <a:t> objects across various collections.</a:t>
            </a:r>
          </a:p>
          <a:p>
            <a:endParaRPr lang="en-US" sz="1900" dirty="0"/>
          </a:p>
          <a:p>
            <a:pPr algn="ctr">
              <a:buNone/>
            </a:pPr>
            <a:r>
              <a:rPr lang="en-US" sz="4000" b="1" dirty="0"/>
              <a:t>WHY?</a:t>
            </a:r>
          </a:p>
          <a:p>
            <a:pPr algn="ctr">
              <a:buNone/>
            </a:pPr>
            <a:r>
              <a:rPr lang="en-US" sz="3500" b="1" dirty="0"/>
              <a:t>It is the </a:t>
            </a:r>
            <a:r>
              <a:rPr lang="en-US" sz="3500" b="1" i="1" dirty="0"/>
              <a:t>similarity</a:t>
            </a:r>
            <a:r>
              <a:rPr lang="en-US" sz="3500" b="1" dirty="0"/>
              <a:t> which is in the world </a:t>
            </a:r>
            <a:r>
              <a:rPr lang="en-US" sz="3500" b="1" i="1" dirty="0"/>
              <a:t>revealing.</a:t>
            </a:r>
          </a:p>
        </p:txBody>
      </p:sp>
      <p:sp>
        <p:nvSpPr>
          <p:cNvPr id="4" name="Zástupný symbol pro zápatí 3"/>
          <p:cNvSpPr>
            <a:spLocks noGrp="1"/>
          </p:cNvSpPr>
          <p:nvPr>
            <p:ph type="ftr" sz="quarter" idx="11"/>
          </p:nvPr>
        </p:nvSpPr>
        <p:spPr/>
        <p:txBody>
          <a:bodyPr/>
          <a:lstStyle/>
          <a:p>
            <a:r>
              <a:rPr lang="en-US">
                <a:solidFill>
                  <a:prstClr val="black">
                    <a:tint val="75000"/>
                  </a:prstClr>
                </a:solidFill>
                <a:latin typeface="Calibri"/>
              </a:rPr>
              <a:t>Meeting with the research evaluation panel, September 6-7, 2022</a:t>
            </a:r>
            <a:endParaRPr lang="cs-CZ">
              <a:solidFill>
                <a:prstClr val="black">
                  <a:tint val="75000"/>
                </a:prstClr>
              </a:solidFill>
              <a:latin typeface="Calibri"/>
            </a:endParaRPr>
          </a:p>
        </p:txBody>
      </p:sp>
      <p:sp>
        <p:nvSpPr>
          <p:cNvPr id="5" name="Zástupný symbol pro číslo snímku 4">
            <a:extLst>
              <a:ext uri="{FF2B5EF4-FFF2-40B4-BE49-F238E27FC236}">
                <a16:creationId xmlns:a16="http://schemas.microsoft.com/office/drawing/2014/main" id="{96BCDBFE-B8DC-2C52-218A-8E187E2AB504}"/>
              </a:ext>
            </a:extLst>
          </p:cNvPr>
          <p:cNvSpPr>
            <a:spLocks noGrp="1"/>
          </p:cNvSpPr>
          <p:nvPr>
            <p:ph type="sldNum" sz="quarter" idx="12"/>
          </p:nvPr>
        </p:nvSpPr>
        <p:spPr/>
        <p:txBody>
          <a:bodyPr/>
          <a:lstStyle/>
          <a:p>
            <a:fld id="{20264769-77EF-4CD0-90DE-F7D7F2D423C4}" type="slidenum">
              <a:rPr lang="cs-CZ" smtClean="0"/>
              <a:pPr/>
              <a:t>12</a:t>
            </a:fld>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blinds(horizontal)">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blinds(horizontal)">
                                      <p:cBhvr>
                                        <p:cTn id="1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We learned from School</a:t>
            </a:r>
          </a:p>
        </p:txBody>
      </p:sp>
      <p:sp>
        <p:nvSpPr>
          <p:cNvPr id="9" name="Content Placeholder 8"/>
          <p:cNvSpPr>
            <a:spLocks noGrp="1"/>
          </p:cNvSpPr>
          <p:nvPr>
            <p:ph idx="1"/>
          </p:nvPr>
        </p:nvSpPr>
        <p:spPr>
          <a:xfrm>
            <a:off x="1774824" y="1412876"/>
            <a:ext cx="8893176" cy="4968875"/>
          </a:xfrm>
        </p:spPr>
        <p:txBody>
          <a:bodyPr/>
          <a:lstStyle/>
          <a:p>
            <a:r>
              <a:rPr lang="en-US" sz="2400" dirty="0"/>
              <a:t>GEOMETRY:</a:t>
            </a:r>
          </a:p>
          <a:p>
            <a:r>
              <a:rPr lang="en-US" sz="2400" dirty="0"/>
              <a:t>Two polygons are </a:t>
            </a:r>
            <a:r>
              <a:rPr lang="en-US" sz="2400" b="1" dirty="0"/>
              <a:t>similar</a:t>
            </a:r>
            <a:r>
              <a:rPr lang="en-US" sz="2400" dirty="0"/>
              <a:t> to each other, if:</a:t>
            </a:r>
          </a:p>
          <a:p>
            <a:pPr marL="914400" lvl="1" indent="-514350">
              <a:buFont typeface="+mj-lt"/>
              <a:buAutoNum type="arabicParenR"/>
            </a:pPr>
            <a:r>
              <a:rPr lang="en-US" sz="2400" dirty="0"/>
              <a:t>Their corresponding angles are </a:t>
            </a:r>
            <a:r>
              <a:rPr lang="en-US" sz="2400" b="1" dirty="0"/>
              <a:t>congruent</a:t>
            </a:r>
          </a:p>
          <a:p>
            <a:pPr marL="1314450" lvl="2" indent="-514350"/>
            <a:r>
              <a:rPr lang="cs-CZ" b="1" dirty="0"/>
              <a:t>∠</a:t>
            </a:r>
            <a:r>
              <a:rPr lang="en-US" dirty="0"/>
              <a:t>A = </a:t>
            </a:r>
            <a:r>
              <a:rPr lang="cs-CZ" b="1" dirty="0"/>
              <a:t>∠</a:t>
            </a:r>
            <a:r>
              <a:rPr lang="en-US" dirty="0"/>
              <a:t>E; </a:t>
            </a:r>
            <a:r>
              <a:rPr lang="cs-CZ" b="1" dirty="0"/>
              <a:t>∠</a:t>
            </a:r>
            <a:r>
              <a:rPr lang="en-US" dirty="0"/>
              <a:t>B = </a:t>
            </a:r>
            <a:r>
              <a:rPr lang="cs-CZ" b="1" dirty="0"/>
              <a:t>∠</a:t>
            </a:r>
            <a:r>
              <a:rPr lang="en-US" dirty="0"/>
              <a:t>F; </a:t>
            </a:r>
            <a:r>
              <a:rPr lang="cs-CZ" b="1" dirty="0"/>
              <a:t>∠</a:t>
            </a:r>
            <a:r>
              <a:rPr lang="en-US" dirty="0"/>
              <a:t>C = </a:t>
            </a:r>
            <a:r>
              <a:rPr lang="cs-CZ" b="1" dirty="0"/>
              <a:t>∠</a:t>
            </a:r>
            <a:r>
              <a:rPr lang="en-US" dirty="0"/>
              <a:t>G; </a:t>
            </a:r>
            <a:r>
              <a:rPr lang="cs-CZ" b="1" dirty="0"/>
              <a:t>∠</a:t>
            </a:r>
            <a:r>
              <a:rPr lang="en-US" dirty="0"/>
              <a:t>D = </a:t>
            </a:r>
            <a:r>
              <a:rPr lang="cs-CZ" b="1" dirty="0"/>
              <a:t>∠</a:t>
            </a:r>
            <a:r>
              <a:rPr lang="en-US" dirty="0"/>
              <a:t>H, and</a:t>
            </a:r>
          </a:p>
          <a:p>
            <a:pPr marL="914400" lvl="1" indent="-514350">
              <a:buFont typeface="+mj-lt"/>
              <a:buAutoNum type="arabicParenR"/>
            </a:pPr>
            <a:r>
              <a:rPr lang="en-US" sz="2400" dirty="0"/>
              <a:t>The lengths of their corresponding sides are </a:t>
            </a:r>
            <a:r>
              <a:rPr lang="en-US" sz="2400" b="1" dirty="0"/>
              <a:t>proportional</a:t>
            </a:r>
          </a:p>
          <a:p>
            <a:pPr marL="1314450" lvl="2" indent="-514350"/>
            <a:r>
              <a:rPr lang="en-US" dirty="0"/>
              <a:t>AB/EF = BC/FG = CD/GH = DA/HE</a:t>
            </a:r>
            <a:endParaRPr lang="cs-CZ" dirty="0"/>
          </a:p>
          <a:p>
            <a:endParaRPr lang="cs-CZ" sz="2400" dirty="0"/>
          </a:p>
        </p:txBody>
      </p:sp>
      <p:sp>
        <p:nvSpPr>
          <p:cNvPr id="11" name="Lichoběžník 10">
            <a:extLst>
              <a:ext uri="{FF2B5EF4-FFF2-40B4-BE49-F238E27FC236}">
                <a16:creationId xmlns:a16="http://schemas.microsoft.com/office/drawing/2014/main" id="{D7E7CEA9-BC00-42EE-B609-2497520C6ABB}"/>
              </a:ext>
            </a:extLst>
          </p:cNvPr>
          <p:cNvSpPr/>
          <p:nvPr/>
        </p:nvSpPr>
        <p:spPr>
          <a:xfrm>
            <a:off x="3872815" y="4476793"/>
            <a:ext cx="1074473" cy="864096"/>
          </a:xfrm>
          <a:prstGeom prst="trapezoid">
            <a:avLst>
              <a:gd name="adj" fmla="val 2656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Lichoběžník 11">
            <a:extLst>
              <a:ext uri="{FF2B5EF4-FFF2-40B4-BE49-F238E27FC236}">
                <a16:creationId xmlns:a16="http://schemas.microsoft.com/office/drawing/2014/main" id="{6090A2EB-8946-4014-8A49-0E9EFA541DBE}"/>
              </a:ext>
            </a:extLst>
          </p:cNvPr>
          <p:cNvSpPr/>
          <p:nvPr/>
        </p:nvSpPr>
        <p:spPr>
          <a:xfrm>
            <a:off x="6264649" y="4390432"/>
            <a:ext cx="2353512" cy="1667432"/>
          </a:xfrm>
          <a:prstGeom prst="trapezoid">
            <a:avLst>
              <a:gd name="adj" fmla="val 2656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ovéPole 12">
            <a:extLst>
              <a:ext uri="{FF2B5EF4-FFF2-40B4-BE49-F238E27FC236}">
                <a16:creationId xmlns:a16="http://schemas.microsoft.com/office/drawing/2014/main" id="{3A7828A9-396C-4777-906B-8154FAC961A5}"/>
              </a:ext>
            </a:extLst>
          </p:cNvPr>
          <p:cNvSpPr txBox="1"/>
          <p:nvPr/>
        </p:nvSpPr>
        <p:spPr>
          <a:xfrm>
            <a:off x="4994396" y="5156223"/>
            <a:ext cx="3097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B</a:t>
            </a:r>
            <a:endParaRPr kumimoji="0" lang="cs-CZ"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ovéPole 13">
            <a:extLst>
              <a:ext uri="{FF2B5EF4-FFF2-40B4-BE49-F238E27FC236}">
                <a16:creationId xmlns:a16="http://schemas.microsoft.com/office/drawing/2014/main" id="{7A89868D-F7AB-46CA-9549-2BA9667AEA1B}"/>
              </a:ext>
            </a:extLst>
          </p:cNvPr>
          <p:cNvSpPr txBox="1"/>
          <p:nvPr/>
        </p:nvSpPr>
        <p:spPr>
          <a:xfrm>
            <a:off x="4850802" y="4292127"/>
            <a:ext cx="3080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a:t>
            </a:r>
            <a:endParaRPr kumimoji="0" lang="cs-CZ"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TextovéPole 14">
            <a:extLst>
              <a:ext uri="{FF2B5EF4-FFF2-40B4-BE49-F238E27FC236}">
                <a16:creationId xmlns:a16="http://schemas.microsoft.com/office/drawing/2014/main" id="{1A9B0768-0F27-4A5C-82AA-E5F8BE221686}"/>
              </a:ext>
            </a:extLst>
          </p:cNvPr>
          <p:cNvSpPr txBox="1"/>
          <p:nvPr/>
        </p:nvSpPr>
        <p:spPr>
          <a:xfrm>
            <a:off x="3516310" y="5156223"/>
            <a:ext cx="2762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a:t>
            </a:r>
            <a:endParaRPr kumimoji="0" lang="cs-CZ"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ovéPole 15">
            <a:extLst>
              <a:ext uri="{FF2B5EF4-FFF2-40B4-BE49-F238E27FC236}">
                <a16:creationId xmlns:a16="http://schemas.microsoft.com/office/drawing/2014/main" id="{43227820-E660-4A07-BB22-87D5FEA92AB0}"/>
              </a:ext>
            </a:extLst>
          </p:cNvPr>
          <p:cNvSpPr txBox="1"/>
          <p:nvPr/>
        </p:nvSpPr>
        <p:spPr>
          <a:xfrm>
            <a:off x="3645667" y="4292127"/>
            <a:ext cx="3177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t>
            </a:r>
            <a:endParaRPr kumimoji="0" lang="cs-CZ"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extovéPole 16">
            <a:extLst>
              <a:ext uri="{FF2B5EF4-FFF2-40B4-BE49-F238E27FC236}">
                <a16:creationId xmlns:a16="http://schemas.microsoft.com/office/drawing/2014/main" id="{03162422-EF6B-43CA-9528-5428BC9E1D69}"/>
              </a:ext>
            </a:extLst>
          </p:cNvPr>
          <p:cNvSpPr txBox="1"/>
          <p:nvPr/>
        </p:nvSpPr>
        <p:spPr>
          <a:xfrm>
            <a:off x="5927352" y="5795972"/>
            <a:ext cx="29687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a:t>
            </a:r>
            <a:endParaRPr kumimoji="0" lang="cs-CZ"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TextovéPole 17">
            <a:extLst>
              <a:ext uri="{FF2B5EF4-FFF2-40B4-BE49-F238E27FC236}">
                <a16:creationId xmlns:a16="http://schemas.microsoft.com/office/drawing/2014/main" id="{982609F3-AB41-4AD0-BA26-CD6565D18F74}"/>
              </a:ext>
            </a:extLst>
          </p:cNvPr>
          <p:cNvSpPr txBox="1"/>
          <p:nvPr/>
        </p:nvSpPr>
        <p:spPr>
          <a:xfrm>
            <a:off x="8618161" y="5795972"/>
            <a:ext cx="2904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a:t>
            </a:r>
            <a:endParaRPr kumimoji="0" lang="cs-CZ"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TextovéPole 22">
            <a:extLst>
              <a:ext uri="{FF2B5EF4-FFF2-40B4-BE49-F238E27FC236}">
                <a16:creationId xmlns:a16="http://schemas.microsoft.com/office/drawing/2014/main" id="{A783EA8B-1685-44DE-9143-59E2A19446AE}"/>
              </a:ext>
            </a:extLst>
          </p:cNvPr>
          <p:cNvSpPr txBox="1"/>
          <p:nvPr/>
        </p:nvSpPr>
        <p:spPr>
          <a:xfrm>
            <a:off x="6316898" y="4205766"/>
            <a:ext cx="3289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a:t>
            </a:r>
            <a:endParaRPr kumimoji="0" lang="cs-CZ"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TextovéPole 23">
            <a:extLst>
              <a:ext uri="{FF2B5EF4-FFF2-40B4-BE49-F238E27FC236}">
                <a16:creationId xmlns:a16="http://schemas.microsoft.com/office/drawing/2014/main" id="{BCFFEF6A-A867-4034-B680-729976693CAB}"/>
              </a:ext>
            </a:extLst>
          </p:cNvPr>
          <p:cNvSpPr txBox="1"/>
          <p:nvPr/>
        </p:nvSpPr>
        <p:spPr>
          <a:xfrm>
            <a:off x="8215793" y="4205766"/>
            <a:ext cx="3305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G</a:t>
            </a:r>
            <a:endParaRPr kumimoji="0" lang="cs-CZ"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Zástupný symbol pro zápatí 1">
            <a:extLst>
              <a:ext uri="{FF2B5EF4-FFF2-40B4-BE49-F238E27FC236}">
                <a16:creationId xmlns:a16="http://schemas.microsoft.com/office/drawing/2014/main" id="{1820939D-76BC-4FEF-A405-4E6119F34A0C}"/>
              </a:ext>
            </a:extLst>
          </p:cNvPr>
          <p:cNvSpPr>
            <a:spLocks noGrp="1"/>
          </p:cNvSpPr>
          <p:nvPr>
            <p:ph type="ftr"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Meeting with the research evaluation panel, September 6-7, 2022</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Zástupný symbol pro číslo snímku 2">
            <a:extLst>
              <a:ext uri="{FF2B5EF4-FFF2-40B4-BE49-F238E27FC236}">
                <a16:creationId xmlns:a16="http://schemas.microsoft.com/office/drawing/2014/main" id="{D3063E3E-C2D6-81D4-C9A3-52B2258C92D4}"/>
              </a:ext>
            </a:extLst>
          </p:cNvPr>
          <p:cNvSpPr>
            <a:spLocks noGrp="1"/>
          </p:cNvSpPr>
          <p:nvPr>
            <p:ph type="sldNum" sz="quarter" idx="12"/>
          </p:nvPr>
        </p:nvSpPr>
        <p:spPr/>
        <p:txBody>
          <a:bodyPr/>
          <a:lstStyle/>
          <a:p>
            <a:fld id="{20264769-77EF-4CD0-90DE-F7D7F2D423C4}" type="slidenum">
              <a:rPr lang="cs-CZ" smtClean="0"/>
              <a:pPr/>
              <a:t>13</a:t>
            </a:fld>
            <a:endParaRPr lang="cs-CZ"/>
          </a:p>
        </p:txBody>
      </p:sp>
    </p:spTree>
    <p:extLst>
      <p:ext uri="{BB962C8B-B14F-4D97-AF65-F5344CB8AC3E}">
        <p14:creationId xmlns:p14="http://schemas.microsoft.com/office/powerpoint/2010/main" val="14987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Similarity &amp; Geometry</a:t>
            </a:r>
            <a:endParaRPr lang="cs-CZ" dirty="0"/>
          </a:p>
        </p:txBody>
      </p:sp>
      <p:sp>
        <p:nvSpPr>
          <p:cNvPr id="3" name="Zástupný symbol pro obsah 2"/>
          <p:cNvSpPr>
            <a:spLocks noGrp="1"/>
          </p:cNvSpPr>
          <p:nvPr>
            <p:ph idx="1"/>
          </p:nvPr>
        </p:nvSpPr>
        <p:spPr/>
        <p:txBody>
          <a:bodyPr/>
          <a:lstStyle/>
          <a:p>
            <a:r>
              <a:rPr lang="en-US" dirty="0"/>
              <a:t>If one polygon is </a:t>
            </a:r>
            <a:r>
              <a:rPr lang="en-US" b="1" dirty="0"/>
              <a:t>similar</a:t>
            </a:r>
            <a:r>
              <a:rPr lang="en-US" dirty="0"/>
              <a:t> to a second polygon, and the second polygon is </a:t>
            </a:r>
            <a:r>
              <a:rPr lang="en-US" b="1" dirty="0"/>
              <a:t>similar</a:t>
            </a:r>
            <a:r>
              <a:rPr lang="en-US" dirty="0"/>
              <a:t> to the third polygon, the first polygon is also </a:t>
            </a:r>
            <a:r>
              <a:rPr lang="en-US" b="1" dirty="0"/>
              <a:t>similar</a:t>
            </a:r>
            <a:r>
              <a:rPr lang="en-US" dirty="0"/>
              <a:t> to the third polygon.</a:t>
            </a:r>
          </a:p>
          <a:p>
            <a:r>
              <a:rPr lang="en-US" dirty="0"/>
              <a:t>In any case:</a:t>
            </a:r>
          </a:p>
          <a:p>
            <a:pPr>
              <a:buNone/>
            </a:pPr>
            <a:endParaRPr lang="en-US" dirty="0"/>
          </a:p>
          <a:p>
            <a:pPr algn="ctr">
              <a:buNone/>
            </a:pPr>
            <a:r>
              <a:rPr lang="en-US" b="1" i="1" dirty="0"/>
              <a:t>Two geometric figures are either similar or they are not similar at all</a:t>
            </a:r>
          </a:p>
          <a:p>
            <a:endParaRPr lang="cs-CZ" dirty="0"/>
          </a:p>
        </p:txBody>
      </p:sp>
      <p:sp>
        <p:nvSpPr>
          <p:cNvPr id="6" name="Zástupný symbol pro zápatí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Meeting with the research evaluation panel, September 6-7, 2022</a:t>
            </a:r>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Zástupný symbol pro číslo snímku 3">
            <a:extLst>
              <a:ext uri="{FF2B5EF4-FFF2-40B4-BE49-F238E27FC236}">
                <a16:creationId xmlns:a16="http://schemas.microsoft.com/office/drawing/2014/main" id="{D53CE0DD-5973-3A9B-60DA-ACF81255E3FE}"/>
              </a:ext>
            </a:extLst>
          </p:cNvPr>
          <p:cNvSpPr>
            <a:spLocks noGrp="1"/>
          </p:cNvSpPr>
          <p:nvPr>
            <p:ph type="sldNum" sz="quarter" idx="12"/>
          </p:nvPr>
        </p:nvSpPr>
        <p:spPr/>
        <p:txBody>
          <a:bodyPr/>
          <a:lstStyle/>
          <a:p>
            <a:fld id="{20264769-77EF-4CD0-90DE-F7D7F2D423C4}" type="slidenum">
              <a:rPr lang="cs-CZ" smtClean="0"/>
              <a:pPr/>
              <a:t>14</a:t>
            </a:fld>
            <a:endParaRPr lang="cs-CZ"/>
          </a:p>
        </p:txBody>
      </p:sp>
    </p:spTree>
    <p:extLst>
      <p:ext uri="{BB962C8B-B14F-4D97-AF65-F5344CB8AC3E}">
        <p14:creationId xmlns:p14="http://schemas.microsoft.com/office/powerpoint/2010/main" val="857054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fontScale="90000"/>
          </a:bodyPr>
          <a:lstStyle/>
          <a:p>
            <a:pPr algn="l"/>
            <a:r>
              <a:rPr lang="en-US" sz="3600" dirty="0"/>
              <a:t>Metric Space:</a:t>
            </a:r>
            <a:br>
              <a:rPr lang="en-US" sz="3600" dirty="0"/>
            </a:br>
            <a:r>
              <a:rPr lang="en-US" sz="3600" dirty="0"/>
              <a:t>A Geometric Model of Similarity</a:t>
            </a:r>
          </a:p>
        </p:txBody>
      </p:sp>
      <p:sp>
        <p:nvSpPr>
          <p:cNvPr id="22531" name="Rectangle 3"/>
          <p:cNvSpPr>
            <a:spLocks noGrp="1" noChangeArrowheads="1"/>
          </p:cNvSpPr>
          <p:nvPr>
            <p:ph type="body" idx="1"/>
          </p:nvPr>
        </p:nvSpPr>
        <p:spPr>
          <a:xfrm>
            <a:off x="1992313" y="1989139"/>
            <a:ext cx="8382000" cy="3870325"/>
          </a:xfrm>
        </p:spPr>
        <p:txBody>
          <a:bodyPr/>
          <a:lstStyle/>
          <a:p>
            <a:pPr>
              <a:lnSpc>
                <a:spcPct val="90000"/>
              </a:lnSpc>
            </a:pPr>
            <a:r>
              <a:rPr lang="en-GB" sz="2800" dirty="0"/>
              <a:t>Metric space</a:t>
            </a:r>
            <a:r>
              <a:rPr lang="cs-CZ" sz="2800" dirty="0"/>
              <a:t>:</a:t>
            </a:r>
            <a:r>
              <a:rPr lang="en-GB" sz="2800" dirty="0"/>
              <a:t> </a:t>
            </a:r>
            <a:r>
              <a:rPr lang="en-GB" sz="2800" b="1" i="1" dirty="0">
                <a:latin typeface="Monotype Corsiva" pitchFamily="66" charset="0"/>
              </a:rPr>
              <a:t>M</a:t>
            </a:r>
            <a:r>
              <a:rPr lang="en-GB" sz="2800" i="1" dirty="0"/>
              <a:t> = </a:t>
            </a:r>
            <a:r>
              <a:rPr lang="en-GB" sz="2800" dirty="0"/>
              <a:t>(</a:t>
            </a:r>
            <a:r>
              <a:rPr lang="en-GB" sz="2800" i="1" dirty="0" err="1">
                <a:latin typeface="Monotype Corsiva" pitchFamily="66" charset="0"/>
              </a:rPr>
              <a:t>D</a:t>
            </a:r>
            <a:r>
              <a:rPr lang="en-GB" sz="2800" i="1" dirty="0" err="1"/>
              <a:t>,d</a:t>
            </a:r>
            <a:r>
              <a:rPr lang="en-GB" sz="2800" dirty="0"/>
              <a:t>)</a:t>
            </a:r>
            <a:endParaRPr lang="cs-CZ" sz="2800" dirty="0"/>
          </a:p>
          <a:p>
            <a:pPr lvl="1">
              <a:lnSpc>
                <a:spcPct val="90000"/>
              </a:lnSpc>
            </a:pPr>
            <a:r>
              <a:rPr lang="en-GB" sz="2400" i="1" dirty="0">
                <a:latin typeface="Monotype Corsiva" pitchFamily="66" charset="0"/>
              </a:rPr>
              <a:t>D</a:t>
            </a:r>
            <a:r>
              <a:rPr lang="en-GB" sz="2400" i="1" dirty="0"/>
              <a:t> </a:t>
            </a:r>
            <a:r>
              <a:rPr lang="en-GB" sz="2400" dirty="0"/>
              <a:t>– domain</a:t>
            </a:r>
          </a:p>
          <a:p>
            <a:pPr lvl="1">
              <a:lnSpc>
                <a:spcPct val="90000"/>
              </a:lnSpc>
            </a:pPr>
            <a:r>
              <a:rPr lang="en-GB" sz="2400" dirty="0"/>
              <a:t>distance function </a:t>
            </a:r>
            <a:r>
              <a:rPr lang="en-GB" sz="2400" i="1" dirty="0"/>
              <a:t>d</a:t>
            </a:r>
            <a:r>
              <a:rPr lang="en-GB" sz="2400" dirty="0"/>
              <a:t>(</a:t>
            </a:r>
            <a:r>
              <a:rPr lang="en-GB" sz="2400" i="1" dirty="0" err="1"/>
              <a:t>x,y</a:t>
            </a:r>
            <a:r>
              <a:rPr lang="en-GB" sz="2400" dirty="0"/>
              <a:t>)</a:t>
            </a:r>
          </a:p>
          <a:p>
            <a:pPr lvl="2">
              <a:lnSpc>
                <a:spcPct val="90000"/>
              </a:lnSpc>
              <a:buFontTx/>
              <a:buNone/>
            </a:pPr>
            <a:r>
              <a:rPr lang="en-GB" dirty="0">
                <a:sym typeface="Symbol" pitchFamily="18" charset="2"/>
              </a:rPr>
              <a:t></a:t>
            </a:r>
            <a:r>
              <a:rPr lang="en-GB" i="1" dirty="0" err="1">
                <a:sym typeface="Symbol" pitchFamily="18" charset="2"/>
              </a:rPr>
              <a:t>x,y,z</a:t>
            </a:r>
            <a:r>
              <a:rPr lang="en-GB" dirty="0">
                <a:sym typeface="Symbol" pitchFamily="18" charset="2"/>
              </a:rPr>
              <a:t>  </a:t>
            </a:r>
            <a:r>
              <a:rPr lang="en-GB" i="1" dirty="0">
                <a:latin typeface="Monotype Corsiva" pitchFamily="66" charset="0"/>
              </a:rPr>
              <a:t>D</a:t>
            </a:r>
            <a:endParaRPr lang="en-GB" dirty="0">
              <a:sym typeface="Symbol" pitchFamily="18" charset="2"/>
            </a:endParaRPr>
          </a:p>
          <a:p>
            <a:pPr lvl="2">
              <a:lnSpc>
                <a:spcPct val="90000"/>
              </a:lnSpc>
            </a:pPr>
            <a:r>
              <a:rPr lang="en-GB" i="1" dirty="0"/>
              <a:t>d</a:t>
            </a:r>
            <a:r>
              <a:rPr lang="en-GB" dirty="0"/>
              <a:t>(</a:t>
            </a:r>
            <a:r>
              <a:rPr lang="en-GB" i="1" dirty="0" err="1"/>
              <a:t>x,y</a:t>
            </a:r>
            <a:r>
              <a:rPr lang="en-GB" dirty="0"/>
              <a:t>)</a:t>
            </a:r>
            <a:r>
              <a:rPr lang="en-GB" i="1" dirty="0"/>
              <a:t> &gt;</a:t>
            </a:r>
            <a:r>
              <a:rPr lang="en-GB" dirty="0"/>
              <a:t> 0				- </a:t>
            </a:r>
            <a:r>
              <a:rPr lang="en-GB" i="1" dirty="0"/>
              <a:t>non-negativity</a:t>
            </a:r>
          </a:p>
          <a:p>
            <a:pPr lvl="2">
              <a:lnSpc>
                <a:spcPct val="90000"/>
              </a:lnSpc>
            </a:pPr>
            <a:r>
              <a:rPr lang="en-GB" i="1" dirty="0"/>
              <a:t>d</a:t>
            </a:r>
            <a:r>
              <a:rPr lang="en-GB" dirty="0"/>
              <a:t>(</a:t>
            </a:r>
            <a:r>
              <a:rPr lang="en-GB" i="1" dirty="0" err="1"/>
              <a:t>x,y</a:t>
            </a:r>
            <a:r>
              <a:rPr lang="en-GB" dirty="0"/>
              <a:t>) = 0  </a:t>
            </a:r>
            <a:r>
              <a:rPr lang="en-GB" dirty="0">
                <a:sym typeface="Symbol" pitchFamily="18" charset="2"/>
              </a:rPr>
              <a:t></a:t>
            </a:r>
            <a:r>
              <a:rPr lang="en-GB" dirty="0"/>
              <a:t>  </a:t>
            </a:r>
            <a:r>
              <a:rPr lang="en-GB" i="1" dirty="0">
                <a:sym typeface="Wingdings" pitchFamily="2" charset="2"/>
              </a:rPr>
              <a:t>x</a:t>
            </a:r>
            <a:r>
              <a:rPr lang="en-GB" dirty="0">
                <a:sym typeface="Wingdings" pitchFamily="2" charset="2"/>
              </a:rPr>
              <a:t> = </a:t>
            </a:r>
            <a:r>
              <a:rPr lang="en-GB" i="1" dirty="0">
                <a:sym typeface="Wingdings" pitchFamily="2" charset="2"/>
              </a:rPr>
              <a:t>y			- identity</a:t>
            </a:r>
          </a:p>
          <a:p>
            <a:pPr lvl="2">
              <a:lnSpc>
                <a:spcPct val="90000"/>
              </a:lnSpc>
            </a:pPr>
            <a:r>
              <a:rPr lang="en-GB" i="1" dirty="0">
                <a:sym typeface="Wingdings" pitchFamily="2" charset="2"/>
              </a:rPr>
              <a:t>d</a:t>
            </a:r>
            <a:r>
              <a:rPr lang="en-GB" dirty="0">
                <a:sym typeface="Wingdings" pitchFamily="2" charset="2"/>
              </a:rPr>
              <a:t>(</a:t>
            </a:r>
            <a:r>
              <a:rPr lang="en-GB" i="1" dirty="0" err="1">
                <a:sym typeface="Wingdings" pitchFamily="2" charset="2"/>
              </a:rPr>
              <a:t>x,y</a:t>
            </a:r>
            <a:r>
              <a:rPr lang="en-GB" dirty="0">
                <a:sym typeface="Wingdings" pitchFamily="2" charset="2"/>
              </a:rPr>
              <a:t>)</a:t>
            </a:r>
            <a:r>
              <a:rPr lang="en-GB" i="1" dirty="0">
                <a:sym typeface="Wingdings" pitchFamily="2" charset="2"/>
              </a:rPr>
              <a:t> = d</a:t>
            </a:r>
            <a:r>
              <a:rPr lang="en-GB" dirty="0">
                <a:sym typeface="Wingdings" pitchFamily="2" charset="2"/>
              </a:rPr>
              <a:t>(</a:t>
            </a:r>
            <a:r>
              <a:rPr lang="en-GB" i="1" dirty="0" err="1">
                <a:sym typeface="Wingdings" pitchFamily="2" charset="2"/>
              </a:rPr>
              <a:t>y,x</a:t>
            </a:r>
            <a:r>
              <a:rPr lang="en-GB" dirty="0">
                <a:sym typeface="Wingdings" pitchFamily="2" charset="2"/>
              </a:rPr>
              <a:t>)			- </a:t>
            </a:r>
            <a:r>
              <a:rPr lang="en-GB" i="1" dirty="0">
                <a:sym typeface="Wingdings" pitchFamily="2" charset="2"/>
              </a:rPr>
              <a:t>symmetry</a:t>
            </a:r>
          </a:p>
          <a:p>
            <a:pPr lvl="2">
              <a:lnSpc>
                <a:spcPct val="90000"/>
              </a:lnSpc>
            </a:pPr>
            <a:r>
              <a:rPr lang="en-GB" i="1" dirty="0">
                <a:sym typeface="Wingdings" pitchFamily="2" charset="2"/>
              </a:rPr>
              <a:t>d</a:t>
            </a:r>
            <a:r>
              <a:rPr lang="en-GB" dirty="0">
                <a:sym typeface="Wingdings" pitchFamily="2" charset="2"/>
              </a:rPr>
              <a:t>(</a:t>
            </a:r>
            <a:r>
              <a:rPr lang="en-GB" i="1" dirty="0" err="1">
                <a:sym typeface="Wingdings" pitchFamily="2" charset="2"/>
              </a:rPr>
              <a:t>x,y</a:t>
            </a:r>
            <a:r>
              <a:rPr lang="en-GB" dirty="0">
                <a:sym typeface="Wingdings" pitchFamily="2" charset="2"/>
              </a:rPr>
              <a:t>)</a:t>
            </a:r>
            <a:r>
              <a:rPr lang="en-GB" i="1" dirty="0">
                <a:sym typeface="Wingdings" pitchFamily="2" charset="2"/>
              </a:rPr>
              <a:t> </a:t>
            </a:r>
            <a:r>
              <a:rPr lang="en-GB" dirty="0">
                <a:cs typeface="Arial" charset="0"/>
                <a:sym typeface="Wingdings" pitchFamily="2" charset="2"/>
              </a:rPr>
              <a:t>≤</a:t>
            </a:r>
            <a:r>
              <a:rPr lang="en-GB" i="1" dirty="0">
                <a:cs typeface="Arial" charset="0"/>
                <a:sym typeface="Wingdings" pitchFamily="2" charset="2"/>
              </a:rPr>
              <a:t> d</a:t>
            </a:r>
            <a:r>
              <a:rPr lang="en-GB" dirty="0">
                <a:cs typeface="Arial" charset="0"/>
                <a:sym typeface="Wingdings" pitchFamily="2" charset="2"/>
              </a:rPr>
              <a:t>(</a:t>
            </a:r>
            <a:r>
              <a:rPr lang="en-GB" i="1" dirty="0" err="1">
                <a:cs typeface="Arial" charset="0"/>
                <a:sym typeface="Wingdings" pitchFamily="2" charset="2"/>
              </a:rPr>
              <a:t>x,z</a:t>
            </a:r>
            <a:r>
              <a:rPr lang="en-GB" dirty="0">
                <a:cs typeface="Arial" charset="0"/>
                <a:sym typeface="Wingdings" pitchFamily="2" charset="2"/>
              </a:rPr>
              <a:t>)</a:t>
            </a:r>
            <a:r>
              <a:rPr lang="en-GB" i="1" dirty="0">
                <a:cs typeface="Arial" charset="0"/>
                <a:sym typeface="Wingdings" pitchFamily="2" charset="2"/>
              </a:rPr>
              <a:t> </a:t>
            </a:r>
            <a:r>
              <a:rPr lang="en-GB" dirty="0">
                <a:cs typeface="Arial" charset="0"/>
                <a:sym typeface="Wingdings" pitchFamily="2" charset="2"/>
              </a:rPr>
              <a:t>+</a:t>
            </a:r>
            <a:r>
              <a:rPr lang="en-GB" i="1" dirty="0">
                <a:cs typeface="Arial" charset="0"/>
                <a:sym typeface="Wingdings" pitchFamily="2" charset="2"/>
              </a:rPr>
              <a:t> d</a:t>
            </a:r>
            <a:r>
              <a:rPr lang="en-GB" dirty="0">
                <a:cs typeface="Arial" charset="0"/>
                <a:sym typeface="Wingdings" pitchFamily="2" charset="2"/>
              </a:rPr>
              <a:t>(</a:t>
            </a:r>
            <a:r>
              <a:rPr lang="en-GB" i="1" dirty="0" err="1">
                <a:cs typeface="Arial" charset="0"/>
                <a:sym typeface="Wingdings" pitchFamily="2" charset="2"/>
              </a:rPr>
              <a:t>z,y</a:t>
            </a:r>
            <a:r>
              <a:rPr lang="en-GB" dirty="0">
                <a:cs typeface="Arial" charset="0"/>
                <a:sym typeface="Wingdings" pitchFamily="2" charset="2"/>
              </a:rPr>
              <a:t>)		- </a:t>
            </a:r>
            <a:r>
              <a:rPr lang="en-GB" i="1" dirty="0">
                <a:cs typeface="Arial" charset="0"/>
                <a:sym typeface="Wingdings" pitchFamily="2" charset="2"/>
              </a:rPr>
              <a:t>triangle inequality</a:t>
            </a:r>
            <a:endParaRPr lang="en-GB" i="1" dirty="0"/>
          </a:p>
        </p:txBody>
      </p:sp>
      <p:sp>
        <p:nvSpPr>
          <p:cNvPr id="2" name="Zástupný symbol pro zápatí 1"/>
          <p:cNvSpPr>
            <a:spLocks noGrp="1"/>
          </p:cNvSpPr>
          <p:nvPr>
            <p:ph type="ftr" sz="quarter" idx="11"/>
          </p:nvPr>
        </p:nvSpPr>
        <p:spPr/>
        <p:txBody>
          <a:bodyPr/>
          <a:lstStyle/>
          <a:p>
            <a:r>
              <a:rPr lang="en-US">
                <a:solidFill>
                  <a:prstClr val="black">
                    <a:tint val="75000"/>
                  </a:prstClr>
                </a:solidFill>
                <a:latin typeface="Calibri"/>
              </a:rPr>
              <a:t>Meeting with the research evaluation panel, September 6-7, 2022</a:t>
            </a:r>
            <a:endParaRPr lang="cs-CZ">
              <a:solidFill>
                <a:prstClr val="black">
                  <a:tint val="75000"/>
                </a:prstClr>
              </a:solidFill>
              <a:latin typeface="Calibri"/>
            </a:endParaRPr>
          </a:p>
        </p:txBody>
      </p:sp>
      <p:sp>
        <p:nvSpPr>
          <p:cNvPr id="3" name="Zástupný symbol pro číslo snímku 2">
            <a:extLst>
              <a:ext uri="{FF2B5EF4-FFF2-40B4-BE49-F238E27FC236}">
                <a16:creationId xmlns:a16="http://schemas.microsoft.com/office/drawing/2014/main" id="{EAF2C7FF-5DCB-CF27-0281-4A6B94139218}"/>
              </a:ext>
            </a:extLst>
          </p:cNvPr>
          <p:cNvSpPr>
            <a:spLocks noGrp="1"/>
          </p:cNvSpPr>
          <p:nvPr>
            <p:ph type="sldNum" sz="quarter" idx="12"/>
          </p:nvPr>
        </p:nvSpPr>
        <p:spPr/>
        <p:txBody>
          <a:bodyPr/>
          <a:lstStyle/>
          <a:p>
            <a:fld id="{20264769-77EF-4CD0-90DE-F7D7F2D423C4}" type="slidenum">
              <a:rPr lang="cs-CZ" smtClean="0"/>
              <a:pPr/>
              <a:t>15</a:t>
            </a:fld>
            <a:endParaRPr lang="cs-CZ"/>
          </a:p>
        </p:txBody>
      </p:sp>
    </p:spTree>
  </p:cSld>
  <p:clrMapOvr>
    <a:masterClrMapping/>
  </p:clrMapOvr>
  <p:transition>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033589" y="420688"/>
            <a:ext cx="8169275" cy="698500"/>
          </a:xfrm>
        </p:spPr>
        <p:txBody>
          <a:bodyPr>
            <a:normAutofit fontScale="90000"/>
          </a:bodyPr>
          <a:lstStyle/>
          <a:p>
            <a:r>
              <a:rPr lang="cs-CZ" sz="4100"/>
              <a:t>Examples of </a:t>
            </a:r>
            <a:r>
              <a:rPr lang="en-US" sz="4100"/>
              <a:t>D</a:t>
            </a:r>
            <a:r>
              <a:rPr lang="en-GB" sz="4100"/>
              <a:t>istance Functions</a:t>
            </a:r>
            <a:endParaRPr lang="en-US" sz="4100"/>
          </a:p>
        </p:txBody>
      </p:sp>
      <p:sp>
        <p:nvSpPr>
          <p:cNvPr id="23555" name="Rectangle 3"/>
          <p:cNvSpPr>
            <a:spLocks noGrp="1" noChangeArrowheads="1"/>
          </p:cNvSpPr>
          <p:nvPr>
            <p:ph type="body" idx="1"/>
          </p:nvPr>
        </p:nvSpPr>
        <p:spPr>
          <a:xfrm>
            <a:off x="1992313" y="1700213"/>
            <a:ext cx="8382000" cy="4411662"/>
          </a:xfrm>
        </p:spPr>
        <p:txBody>
          <a:bodyPr/>
          <a:lstStyle/>
          <a:p>
            <a:pPr>
              <a:lnSpc>
                <a:spcPct val="90000"/>
              </a:lnSpc>
            </a:pPr>
            <a:r>
              <a:rPr lang="en-GB" sz="2400" i="1" dirty="0" err="1"/>
              <a:t>L</a:t>
            </a:r>
            <a:r>
              <a:rPr lang="en-GB" sz="2400" i="1" baseline="-25000" dirty="0" err="1"/>
              <a:t>p</a:t>
            </a:r>
            <a:r>
              <a:rPr lang="en-GB" sz="2400" dirty="0"/>
              <a:t> </a:t>
            </a:r>
            <a:r>
              <a:rPr lang="en-GB" sz="2400" b="1" dirty="0" err="1"/>
              <a:t>Minkovski</a:t>
            </a:r>
            <a:r>
              <a:rPr lang="en-GB" sz="2400" b="1" dirty="0"/>
              <a:t> distance </a:t>
            </a:r>
            <a:r>
              <a:rPr lang="en-GB" sz="2400" dirty="0"/>
              <a:t>(for vectors)</a:t>
            </a:r>
          </a:p>
          <a:p>
            <a:pPr lvl="2">
              <a:lnSpc>
                <a:spcPct val="90000"/>
              </a:lnSpc>
            </a:pPr>
            <a:r>
              <a:rPr lang="en-GB" sz="2200" i="1" dirty="0"/>
              <a:t>L</a:t>
            </a:r>
            <a:r>
              <a:rPr lang="en-GB" sz="2200" i="1" baseline="-25000" dirty="0"/>
              <a:t>1</a:t>
            </a:r>
            <a:r>
              <a:rPr lang="en-GB" sz="2200" dirty="0"/>
              <a:t> – city-block distance</a:t>
            </a:r>
          </a:p>
          <a:p>
            <a:pPr lvl="4">
              <a:lnSpc>
                <a:spcPct val="90000"/>
              </a:lnSpc>
            </a:pPr>
            <a:endParaRPr lang="en-GB" sz="1800" dirty="0"/>
          </a:p>
          <a:p>
            <a:pPr lvl="2">
              <a:lnSpc>
                <a:spcPct val="90000"/>
              </a:lnSpc>
            </a:pPr>
            <a:r>
              <a:rPr lang="en-GB" sz="2200" i="1" dirty="0"/>
              <a:t>L</a:t>
            </a:r>
            <a:r>
              <a:rPr lang="en-GB" sz="2200" i="1" baseline="-25000" dirty="0"/>
              <a:t>2</a:t>
            </a:r>
            <a:r>
              <a:rPr lang="en-GB" sz="2200" dirty="0"/>
              <a:t> – Euclidean distance</a:t>
            </a:r>
          </a:p>
          <a:p>
            <a:pPr lvl="2">
              <a:lnSpc>
                <a:spcPct val="90000"/>
              </a:lnSpc>
            </a:pPr>
            <a:endParaRPr lang="en-GB" sz="2200" dirty="0"/>
          </a:p>
          <a:p>
            <a:pPr lvl="2">
              <a:lnSpc>
                <a:spcPct val="90000"/>
              </a:lnSpc>
            </a:pPr>
            <a:r>
              <a:rPr lang="en-GB" sz="2200" i="1" dirty="0"/>
              <a:t>L</a:t>
            </a:r>
            <a:r>
              <a:rPr lang="en-GB" sz="2200" i="1" baseline="-25000" dirty="0">
                <a:latin typeface="Symbol" pitchFamily="18" charset="2"/>
              </a:rPr>
              <a:t>¥</a:t>
            </a:r>
            <a:r>
              <a:rPr lang="en-GB" sz="2200" baseline="-25000" dirty="0">
                <a:latin typeface="Symbol" pitchFamily="18" charset="2"/>
              </a:rPr>
              <a:t> </a:t>
            </a:r>
            <a:r>
              <a:rPr lang="en-GB" sz="2200" dirty="0"/>
              <a:t>– infinity</a:t>
            </a:r>
            <a:endParaRPr lang="en-GB" sz="2200" baseline="-25000" dirty="0">
              <a:latin typeface="Symbol" pitchFamily="18" charset="2"/>
            </a:endParaRPr>
          </a:p>
          <a:p>
            <a:pPr lvl="4">
              <a:lnSpc>
                <a:spcPct val="90000"/>
              </a:lnSpc>
            </a:pPr>
            <a:endParaRPr lang="en-GB" sz="1800" baseline="-25000" dirty="0">
              <a:latin typeface="Symbol" pitchFamily="18" charset="2"/>
            </a:endParaRPr>
          </a:p>
          <a:p>
            <a:pPr>
              <a:lnSpc>
                <a:spcPct val="90000"/>
              </a:lnSpc>
            </a:pPr>
            <a:r>
              <a:rPr lang="en-GB" sz="2400" b="1" dirty="0"/>
              <a:t>Edit distance </a:t>
            </a:r>
            <a:r>
              <a:rPr lang="en-GB" sz="2400" dirty="0"/>
              <a:t>(for strings)</a:t>
            </a:r>
          </a:p>
          <a:p>
            <a:pPr lvl="2">
              <a:lnSpc>
                <a:spcPct val="90000"/>
              </a:lnSpc>
            </a:pPr>
            <a:r>
              <a:rPr lang="en-GB" sz="2200" dirty="0"/>
              <a:t>minimal number of insertions, deletions and substitutions</a:t>
            </a:r>
          </a:p>
          <a:p>
            <a:pPr lvl="2">
              <a:lnSpc>
                <a:spcPct val="90000"/>
              </a:lnSpc>
            </a:pPr>
            <a:r>
              <a:rPr lang="en-GB" sz="2200" dirty="0"/>
              <a:t>d(‘application’, ‘applet’) = 6</a:t>
            </a:r>
          </a:p>
          <a:p>
            <a:pPr lvl="4">
              <a:lnSpc>
                <a:spcPct val="90000"/>
              </a:lnSpc>
            </a:pPr>
            <a:endParaRPr lang="en-GB" sz="1800" dirty="0"/>
          </a:p>
          <a:p>
            <a:pPr>
              <a:lnSpc>
                <a:spcPct val="90000"/>
              </a:lnSpc>
            </a:pPr>
            <a:r>
              <a:rPr lang="en-GB" sz="2400" b="1" dirty="0" err="1"/>
              <a:t>Jac</a:t>
            </a:r>
            <a:r>
              <a:rPr lang="cs-CZ" sz="2400" b="1" dirty="0"/>
              <a:t>c</a:t>
            </a:r>
            <a:r>
              <a:rPr lang="en-GB" sz="2400" b="1" dirty="0" err="1"/>
              <a:t>ard’s</a:t>
            </a:r>
            <a:r>
              <a:rPr lang="en-GB" sz="2400" b="1" dirty="0"/>
              <a:t> coefficient </a:t>
            </a:r>
            <a:r>
              <a:rPr lang="en-GB" sz="2400" dirty="0"/>
              <a:t>(for sets</a:t>
            </a:r>
            <a:r>
              <a:rPr lang="cs-CZ" sz="2400" dirty="0"/>
              <a:t> A,B</a:t>
            </a:r>
            <a:r>
              <a:rPr lang="en-GB" sz="2400" dirty="0"/>
              <a:t>)</a:t>
            </a:r>
          </a:p>
          <a:p>
            <a:pPr lvl="2">
              <a:lnSpc>
                <a:spcPct val="90000"/>
              </a:lnSpc>
            </a:pPr>
            <a:endParaRPr lang="en-US" sz="2200" baseline="-25000" dirty="0"/>
          </a:p>
        </p:txBody>
      </p:sp>
      <p:graphicFrame>
        <p:nvGraphicFramePr>
          <p:cNvPr id="23556" name="Object 4"/>
          <p:cNvGraphicFramePr>
            <a:graphicFrameLocks noGrp="1" noChangeAspect="1"/>
          </p:cNvGraphicFramePr>
          <p:nvPr>
            <p:ph sz="quarter" idx="4294967295"/>
          </p:nvPr>
        </p:nvGraphicFramePr>
        <p:xfrm>
          <a:off x="7256463" y="1635126"/>
          <a:ext cx="2419350" cy="811213"/>
        </p:xfrm>
        <a:graphic>
          <a:graphicData uri="http://schemas.openxmlformats.org/presentationml/2006/ole">
            <mc:AlternateContent xmlns:mc="http://schemas.openxmlformats.org/markup-compatibility/2006">
              <mc:Choice xmlns:v="urn:schemas-microsoft-com:vml" Requires="v">
                <p:oleObj name="Rovnice" r:id="rId3" imgW="1320480" imgH="431640" progId="Equation.3">
                  <p:embed/>
                </p:oleObj>
              </mc:Choice>
              <mc:Fallback>
                <p:oleObj name="Rovnice" r:id="rId3" imgW="1320480" imgH="431640" progId="Equation.3">
                  <p:embed/>
                  <p:pic>
                    <p:nvPicPr>
                      <p:cNvPr id="2355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6463" y="1635126"/>
                        <a:ext cx="2419350" cy="8112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557" name="Object 5"/>
          <p:cNvGraphicFramePr>
            <a:graphicFrameLocks noGrp="1" noChangeAspect="1"/>
          </p:cNvGraphicFramePr>
          <p:nvPr>
            <p:ph sz="quarter" idx="4294967295"/>
          </p:nvPr>
        </p:nvGraphicFramePr>
        <p:xfrm>
          <a:off x="7256463" y="2495550"/>
          <a:ext cx="2451100" cy="933450"/>
        </p:xfrm>
        <a:graphic>
          <a:graphicData uri="http://schemas.openxmlformats.org/presentationml/2006/ole">
            <mc:AlternateContent xmlns:mc="http://schemas.openxmlformats.org/markup-compatibility/2006">
              <mc:Choice xmlns:v="urn:schemas-microsoft-com:vml" Requires="v">
                <p:oleObj name="Rovnice" r:id="rId5" imgW="1511280" imgH="482400" progId="Equation.3">
                  <p:embed/>
                </p:oleObj>
              </mc:Choice>
              <mc:Fallback>
                <p:oleObj name="Rovnice" r:id="rId5" imgW="1511280" imgH="482400" progId="Equation.3">
                  <p:embed/>
                  <p:pic>
                    <p:nvPicPr>
                      <p:cNvPr id="23557"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56463" y="2495550"/>
                        <a:ext cx="2451100" cy="933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558" name="Object 6"/>
          <p:cNvGraphicFramePr>
            <a:graphicFrameLocks noChangeAspect="1"/>
          </p:cNvGraphicFramePr>
          <p:nvPr/>
        </p:nvGraphicFramePr>
        <p:xfrm>
          <a:off x="7258050" y="3467100"/>
          <a:ext cx="2952750" cy="647700"/>
        </p:xfrm>
        <a:graphic>
          <a:graphicData uri="http://schemas.openxmlformats.org/presentationml/2006/ole">
            <mc:AlternateContent xmlns:mc="http://schemas.openxmlformats.org/markup-compatibility/2006">
              <mc:Choice xmlns:v="urn:schemas-microsoft-com:vml" Requires="v">
                <p:oleObj name="Rovnice" r:id="rId7" imgW="1396800" imgH="355320" progId="Equation.3">
                  <p:embed/>
                </p:oleObj>
              </mc:Choice>
              <mc:Fallback>
                <p:oleObj name="Rovnice" r:id="rId7" imgW="1396800" imgH="355320" progId="Equation.3">
                  <p:embed/>
                  <p:pic>
                    <p:nvPicPr>
                      <p:cNvPr id="23558"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58050" y="3467100"/>
                        <a:ext cx="2952750" cy="647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559" name="Object 7"/>
          <p:cNvGraphicFramePr>
            <a:graphicFrameLocks noChangeAspect="1"/>
          </p:cNvGraphicFramePr>
          <p:nvPr/>
        </p:nvGraphicFramePr>
        <p:xfrm>
          <a:off x="7620000" y="5257800"/>
          <a:ext cx="2376488" cy="998538"/>
        </p:xfrm>
        <a:graphic>
          <a:graphicData uri="http://schemas.openxmlformats.org/presentationml/2006/ole">
            <mc:AlternateContent xmlns:mc="http://schemas.openxmlformats.org/markup-compatibility/2006">
              <mc:Choice xmlns:v="urn:schemas-microsoft-com:vml" Requires="v">
                <p:oleObj name="Rovnice" r:id="rId9" imgW="1269720" imgH="533160" progId="Equation.3">
                  <p:embed/>
                </p:oleObj>
              </mc:Choice>
              <mc:Fallback>
                <p:oleObj name="Rovnice" r:id="rId9" imgW="1269720" imgH="533160" progId="Equation.3">
                  <p:embed/>
                  <p:pic>
                    <p:nvPicPr>
                      <p:cNvPr id="23559"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00" y="5257800"/>
                        <a:ext cx="2376488" cy="9985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Zástupný symbol pro zápatí 1"/>
          <p:cNvSpPr>
            <a:spLocks noGrp="1"/>
          </p:cNvSpPr>
          <p:nvPr>
            <p:ph type="ftr" sz="quarter" idx="11"/>
          </p:nvPr>
        </p:nvSpPr>
        <p:spPr/>
        <p:txBody>
          <a:bodyPr/>
          <a:lstStyle/>
          <a:p>
            <a:r>
              <a:rPr lang="en-US">
                <a:solidFill>
                  <a:prstClr val="black">
                    <a:tint val="75000"/>
                  </a:prstClr>
                </a:solidFill>
                <a:latin typeface="Calibri"/>
              </a:rPr>
              <a:t>Meeting with the research evaluation panel, September 6-7, 2022</a:t>
            </a:r>
            <a:endParaRPr lang="cs-CZ">
              <a:solidFill>
                <a:prstClr val="black">
                  <a:tint val="75000"/>
                </a:prstClr>
              </a:solidFill>
              <a:latin typeface="Calibri"/>
            </a:endParaRPr>
          </a:p>
        </p:txBody>
      </p:sp>
      <p:sp>
        <p:nvSpPr>
          <p:cNvPr id="3" name="Zástupný symbol pro číslo snímku 2">
            <a:extLst>
              <a:ext uri="{FF2B5EF4-FFF2-40B4-BE49-F238E27FC236}">
                <a16:creationId xmlns:a16="http://schemas.microsoft.com/office/drawing/2014/main" id="{D6943C3E-6E7A-9DB1-7FD5-0B6E8D89FC41}"/>
              </a:ext>
            </a:extLst>
          </p:cNvPr>
          <p:cNvSpPr>
            <a:spLocks noGrp="1"/>
          </p:cNvSpPr>
          <p:nvPr>
            <p:ph type="sldNum" sz="quarter" idx="12"/>
          </p:nvPr>
        </p:nvSpPr>
        <p:spPr/>
        <p:txBody>
          <a:bodyPr/>
          <a:lstStyle/>
          <a:p>
            <a:fld id="{20264769-77EF-4CD0-90DE-F7D7F2D423C4}" type="slidenum">
              <a:rPr lang="cs-CZ" smtClean="0"/>
              <a:pPr/>
              <a:t>16</a:t>
            </a:fld>
            <a:endParaRPr lang="cs-CZ"/>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cs-CZ" sz="4100"/>
              <a:t>Examples of </a:t>
            </a:r>
            <a:r>
              <a:rPr lang="en-US" sz="4100"/>
              <a:t>D</a:t>
            </a:r>
            <a:r>
              <a:rPr lang="en-GB" sz="4100"/>
              <a:t>istance Functions</a:t>
            </a:r>
            <a:endParaRPr lang="en-US" sz="4100"/>
          </a:p>
        </p:txBody>
      </p:sp>
      <p:sp>
        <p:nvSpPr>
          <p:cNvPr id="24579" name="Rectangle 3"/>
          <p:cNvSpPr>
            <a:spLocks noGrp="1" noChangeArrowheads="1"/>
          </p:cNvSpPr>
          <p:nvPr>
            <p:ph type="body" idx="1"/>
          </p:nvPr>
        </p:nvSpPr>
        <p:spPr/>
        <p:txBody>
          <a:bodyPr/>
          <a:lstStyle/>
          <a:p>
            <a:r>
              <a:rPr lang="en-US" sz="2800" b="1" dirty="0" err="1"/>
              <a:t>Mahalanobis</a:t>
            </a:r>
            <a:r>
              <a:rPr lang="en-US" sz="2800" b="1" dirty="0"/>
              <a:t> distance</a:t>
            </a:r>
          </a:p>
          <a:p>
            <a:pPr lvl="1"/>
            <a:r>
              <a:rPr lang="en-US" sz="2400" dirty="0"/>
              <a:t>for vectors with correlated dimensions</a:t>
            </a:r>
          </a:p>
          <a:p>
            <a:r>
              <a:rPr lang="en-US" sz="2800" b="1" dirty="0" err="1"/>
              <a:t>Hausdorff</a:t>
            </a:r>
            <a:r>
              <a:rPr lang="en-US" sz="2800" b="1" dirty="0"/>
              <a:t> distance</a:t>
            </a:r>
          </a:p>
          <a:p>
            <a:pPr lvl="1"/>
            <a:r>
              <a:rPr lang="en-US" sz="2400" dirty="0"/>
              <a:t>for sets with elements related by another distance</a:t>
            </a:r>
          </a:p>
          <a:p>
            <a:r>
              <a:rPr lang="en-US" sz="2800" b="1" dirty="0"/>
              <a:t>Earth movers distance</a:t>
            </a:r>
          </a:p>
          <a:p>
            <a:pPr lvl="1"/>
            <a:r>
              <a:rPr lang="en-US" sz="2400" dirty="0"/>
              <a:t>primarily for histograms (sets of weighted features)</a:t>
            </a:r>
            <a:endParaRPr lang="cs-CZ" sz="2400" dirty="0"/>
          </a:p>
          <a:p>
            <a:r>
              <a:rPr lang="en-US" sz="2800" dirty="0"/>
              <a:t>and many others</a:t>
            </a:r>
          </a:p>
          <a:p>
            <a:pPr lvl="1"/>
            <a:endParaRPr lang="en-US" sz="2400" dirty="0"/>
          </a:p>
        </p:txBody>
      </p:sp>
      <p:pic>
        <p:nvPicPr>
          <p:cNvPr id="2" name="Obrázek 1"/>
          <p:cNvPicPr>
            <a:picLocks noChangeAspect="1"/>
          </p:cNvPicPr>
          <p:nvPr/>
        </p:nvPicPr>
        <p:blipFill>
          <a:blip r:embed="rId2"/>
          <a:stretch>
            <a:fillRect/>
          </a:stretch>
        </p:blipFill>
        <p:spPr>
          <a:xfrm>
            <a:off x="8291514" y="4509120"/>
            <a:ext cx="1457325" cy="1847231"/>
          </a:xfrm>
          <a:prstGeom prst="rect">
            <a:avLst/>
          </a:prstGeom>
        </p:spPr>
      </p:pic>
      <p:sp>
        <p:nvSpPr>
          <p:cNvPr id="3" name="Zástupný symbol pro zápatí 2"/>
          <p:cNvSpPr>
            <a:spLocks noGrp="1"/>
          </p:cNvSpPr>
          <p:nvPr>
            <p:ph type="ftr" sz="quarter" idx="11"/>
          </p:nvPr>
        </p:nvSpPr>
        <p:spPr/>
        <p:txBody>
          <a:bodyPr/>
          <a:lstStyle/>
          <a:p>
            <a:r>
              <a:rPr lang="en-US">
                <a:solidFill>
                  <a:prstClr val="black">
                    <a:tint val="75000"/>
                  </a:prstClr>
                </a:solidFill>
                <a:latin typeface="Calibri"/>
              </a:rPr>
              <a:t>Meeting with the research evaluation panel, September 6-7, 2022</a:t>
            </a:r>
            <a:endParaRPr lang="cs-CZ">
              <a:solidFill>
                <a:prstClr val="black">
                  <a:tint val="75000"/>
                </a:prstClr>
              </a:solidFill>
              <a:latin typeface="Calibri"/>
            </a:endParaRPr>
          </a:p>
        </p:txBody>
      </p:sp>
      <p:sp>
        <p:nvSpPr>
          <p:cNvPr id="4" name="Zástupný symbol pro číslo snímku 3">
            <a:extLst>
              <a:ext uri="{FF2B5EF4-FFF2-40B4-BE49-F238E27FC236}">
                <a16:creationId xmlns:a16="http://schemas.microsoft.com/office/drawing/2014/main" id="{AEEAB705-3575-398E-0849-E4023F88BB6A}"/>
              </a:ext>
            </a:extLst>
          </p:cNvPr>
          <p:cNvSpPr>
            <a:spLocks noGrp="1"/>
          </p:cNvSpPr>
          <p:nvPr>
            <p:ph type="sldNum" sz="quarter" idx="12"/>
          </p:nvPr>
        </p:nvSpPr>
        <p:spPr/>
        <p:txBody>
          <a:bodyPr/>
          <a:lstStyle/>
          <a:p>
            <a:fld id="{20264769-77EF-4CD0-90DE-F7D7F2D423C4}" type="slidenum">
              <a:rPr lang="cs-CZ" smtClean="0"/>
              <a:pPr/>
              <a:t>17</a:t>
            </a:fld>
            <a:endParaRPr lang="cs-CZ"/>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Content-Based Search Objectives</a:t>
            </a:r>
          </a:p>
        </p:txBody>
      </p:sp>
      <p:sp>
        <p:nvSpPr>
          <p:cNvPr id="9" name="Content Placeholder 8"/>
          <p:cNvSpPr>
            <a:spLocks noGrp="1"/>
          </p:cNvSpPr>
          <p:nvPr>
            <p:ph idx="1"/>
          </p:nvPr>
        </p:nvSpPr>
        <p:spPr>
          <a:xfrm>
            <a:off x="1774824" y="1412876"/>
            <a:ext cx="8641854" cy="4968875"/>
          </a:xfrm>
        </p:spPr>
        <p:txBody>
          <a:bodyPr/>
          <a:lstStyle/>
          <a:p>
            <a:pPr marL="0" indent="0">
              <a:buNone/>
            </a:pPr>
            <a:r>
              <a:rPr lang="en-US" b="1" dirty="0">
                <a:solidFill>
                  <a:schemeClr val="accent6"/>
                </a:solidFill>
              </a:rPr>
              <a:t>Content-based search in images</a:t>
            </a:r>
          </a:p>
        </p:txBody>
      </p:sp>
      <p:sp>
        <p:nvSpPr>
          <p:cNvPr id="30" name="AutoShape 2">
            <a:extLst>
              <a:ext uri="{FF2B5EF4-FFF2-40B4-BE49-F238E27FC236}">
                <a16:creationId xmlns:a16="http://schemas.microsoft.com/office/drawing/2014/main" id="{702E17E7-67B7-4AB3-9DCB-5D79CF5021F6}"/>
              </a:ext>
            </a:extLst>
          </p:cNvPr>
          <p:cNvSpPr>
            <a:spLocks noChangeArrowheads="1"/>
          </p:cNvSpPr>
          <p:nvPr/>
        </p:nvSpPr>
        <p:spPr bwMode="auto">
          <a:xfrm>
            <a:off x="6438900" y="1844824"/>
            <a:ext cx="3581400" cy="4343400"/>
          </a:xfrm>
          <a:prstGeom prst="can">
            <a:avLst>
              <a:gd name="adj" fmla="val 21274"/>
            </a:avLst>
          </a:prstGeom>
          <a:solidFill>
            <a:srgbClr val="C0C0C0"/>
          </a:solidFill>
          <a:ln w="9525">
            <a:solidFill>
              <a:schemeClr val="tx1"/>
            </a:solidFill>
            <a:round/>
            <a:headEnd/>
            <a:tailEnd/>
          </a:ln>
          <a:effectLst/>
        </p:spPr>
        <p:txBody>
          <a:bodyPr wrap="none" anchor="ctr"/>
          <a:lstStyle/>
          <a:p>
            <a:endParaRPr lang="cs-CZ">
              <a:solidFill>
                <a:prstClr val="black"/>
              </a:solidFill>
              <a:latin typeface="Calibri"/>
            </a:endParaRPr>
          </a:p>
        </p:txBody>
      </p:sp>
      <p:graphicFrame>
        <p:nvGraphicFramePr>
          <p:cNvPr id="31" name="Object 4">
            <a:extLst>
              <a:ext uri="{FF2B5EF4-FFF2-40B4-BE49-F238E27FC236}">
                <a16:creationId xmlns:a16="http://schemas.microsoft.com/office/drawing/2014/main" id="{C486AA02-0B92-4699-A624-7E85C9B48A7B}"/>
              </a:ext>
            </a:extLst>
          </p:cNvPr>
          <p:cNvGraphicFramePr>
            <a:graphicFrameLocks noChangeAspect="1"/>
          </p:cNvGraphicFramePr>
          <p:nvPr/>
        </p:nvGraphicFramePr>
        <p:xfrm>
          <a:off x="2087565" y="4408637"/>
          <a:ext cx="1609725" cy="1543050"/>
        </p:xfrm>
        <a:graphic>
          <a:graphicData uri="http://schemas.openxmlformats.org/presentationml/2006/ole">
            <mc:AlternateContent xmlns:mc="http://schemas.openxmlformats.org/markup-compatibility/2006">
              <mc:Choice xmlns:v="urn:schemas-microsoft-com:vml" Requires="v">
                <p:oleObj name="Clip" r:id="rId3" imgW="3954240" imgH="3497040" progId="">
                  <p:embed/>
                </p:oleObj>
              </mc:Choice>
              <mc:Fallback>
                <p:oleObj name="Clip" r:id="rId3" imgW="3954240" imgH="3497040" progId="">
                  <p:embed/>
                  <p:pic>
                    <p:nvPicPr>
                      <p:cNvPr id="31" name="Object 4">
                        <a:extLst>
                          <a:ext uri="{FF2B5EF4-FFF2-40B4-BE49-F238E27FC236}">
                            <a16:creationId xmlns:a16="http://schemas.microsoft.com/office/drawing/2014/main" id="{C486AA02-0B92-4699-A624-7E85C9B48A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7565" y="4408637"/>
                        <a:ext cx="1609725" cy="1543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2" name="AutoShape 5">
            <a:extLst>
              <a:ext uri="{FF2B5EF4-FFF2-40B4-BE49-F238E27FC236}">
                <a16:creationId xmlns:a16="http://schemas.microsoft.com/office/drawing/2014/main" id="{F3E0DB80-21A6-457D-AB0D-1CCF94A0C0B7}"/>
              </a:ext>
            </a:extLst>
          </p:cNvPr>
          <p:cNvSpPr>
            <a:spLocks noChangeArrowheads="1"/>
          </p:cNvSpPr>
          <p:nvPr/>
        </p:nvSpPr>
        <p:spPr bwMode="auto">
          <a:xfrm>
            <a:off x="2247900" y="1921024"/>
            <a:ext cx="2743200" cy="1905000"/>
          </a:xfrm>
          <a:prstGeom prst="cloudCallout">
            <a:avLst>
              <a:gd name="adj1" fmla="val -31074"/>
              <a:gd name="adj2" fmla="val 82667"/>
            </a:avLst>
          </a:prstGeom>
          <a:solidFill>
            <a:srgbClr val="CCECFF"/>
          </a:solidFill>
          <a:ln w="9525">
            <a:solidFill>
              <a:schemeClr val="tx1"/>
            </a:solidFill>
            <a:round/>
            <a:headEnd/>
            <a:tailEnd/>
          </a:ln>
          <a:effectLst/>
        </p:spPr>
        <p:txBody>
          <a:bodyPr wrap="none" anchor="ctr"/>
          <a:lstStyle/>
          <a:p>
            <a:pPr algn="ctr" eaLnBrk="0" hangingPunct="0"/>
            <a:endParaRPr lang="cs-CZ" sz="2400">
              <a:solidFill>
                <a:prstClr val="black"/>
              </a:solidFill>
              <a:latin typeface="Times New Roman" pitchFamily="18" charset="0"/>
              <a:ea typeface="ＭＳ Ｐゴシック" pitchFamily="1" charset="-128"/>
            </a:endParaRPr>
          </a:p>
        </p:txBody>
      </p:sp>
      <p:pic>
        <p:nvPicPr>
          <p:cNvPr id="33" name="Picture 6" descr="1806">
            <a:extLst>
              <a:ext uri="{FF2B5EF4-FFF2-40B4-BE49-F238E27FC236}">
                <a16:creationId xmlns:a16="http://schemas.microsoft.com/office/drawing/2014/main" id="{3CEB4C22-7562-4315-AF7B-A7356D12DA31}"/>
              </a:ext>
            </a:extLst>
          </p:cNvPr>
          <p:cNvPicPr>
            <a:picLocks noChangeAspect="1" noChangeArrowheads="1"/>
          </p:cNvPicPr>
          <p:nvPr/>
        </p:nvPicPr>
        <p:blipFill>
          <a:blip r:embed="rId5"/>
          <a:srcRect/>
          <a:stretch>
            <a:fillRect/>
          </a:stretch>
        </p:blipFill>
        <p:spPr bwMode="auto">
          <a:xfrm>
            <a:off x="2857500" y="2225826"/>
            <a:ext cx="1600200" cy="1249363"/>
          </a:xfrm>
          <a:prstGeom prst="rect">
            <a:avLst/>
          </a:prstGeom>
          <a:noFill/>
        </p:spPr>
      </p:pic>
      <p:pic>
        <p:nvPicPr>
          <p:cNvPr id="34" name="Picture 7" descr="1040158">
            <a:extLst>
              <a:ext uri="{FF2B5EF4-FFF2-40B4-BE49-F238E27FC236}">
                <a16:creationId xmlns:a16="http://schemas.microsoft.com/office/drawing/2014/main" id="{5F4E7744-A81A-454C-8CF2-0AF77D2EAA70}"/>
              </a:ext>
            </a:extLst>
          </p:cNvPr>
          <p:cNvPicPr>
            <a:picLocks noChangeAspect="1" noChangeArrowheads="1"/>
          </p:cNvPicPr>
          <p:nvPr/>
        </p:nvPicPr>
        <p:blipFill>
          <a:blip r:embed="rId6"/>
          <a:srcRect/>
          <a:stretch>
            <a:fillRect/>
          </a:stretch>
        </p:blipFill>
        <p:spPr bwMode="auto">
          <a:xfrm>
            <a:off x="6550025" y="3902224"/>
            <a:ext cx="1905000" cy="1651000"/>
          </a:xfrm>
          <a:prstGeom prst="rect">
            <a:avLst/>
          </a:prstGeom>
          <a:noFill/>
        </p:spPr>
      </p:pic>
      <p:pic>
        <p:nvPicPr>
          <p:cNvPr id="35" name="Picture 8" descr="1045791">
            <a:extLst>
              <a:ext uri="{FF2B5EF4-FFF2-40B4-BE49-F238E27FC236}">
                <a16:creationId xmlns:a16="http://schemas.microsoft.com/office/drawing/2014/main" id="{079E2BE7-85FA-4631-BFC1-49E1F2C63568}"/>
              </a:ext>
            </a:extLst>
          </p:cNvPr>
          <p:cNvPicPr>
            <a:picLocks noChangeAspect="1" noChangeArrowheads="1"/>
          </p:cNvPicPr>
          <p:nvPr/>
        </p:nvPicPr>
        <p:blipFill>
          <a:blip r:embed="rId7"/>
          <a:srcRect/>
          <a:stretch>
            <a:fillRect/>
          </a:stretch>
        </p:blipFill>
        <p:spPr bwMode="auto">
          <a:xfrm>
            <a:off x="8027988" y="4130824"/>
            <a:ext cx="1903412" cy="1568450"/>
          </a:xfrm>
          <a:prstGeom prst="rect">
            <a:avLst/>
          </a:prstGeom>
          <a:noFill/>
        </p:spPr>
      </p:pic>
      <p:pic>
        <p:nvPicPr>
          <p:cNvPr id="36" name="Picture 9" descr="984761">
            <a:extLst>
              <a:ext uri="{FF2B5EF4-FFF2-40B4-BE49-F238E27FC236}">
                <a16:creationId xmlns:a16="http://schemas.microsoft.com/office/drawing/2014/main" id="{3AD0B869-1F1A-43AA-9B21-29C7A421ED51}"/>
              </a:ext>
            </a:extLst>
          </p:cNvPr>
          <p:cNvPicPr>
            <a:picLocks noChangeAspect="1" noChangeArrowheads="1"/>
          </p:cNvPicPr>
          <p:nvPr/>
        </p:nvPicPr>
        <p:blipFill>
          <a:blip r:embed="rId8"/>
          <a:srcRect/>
          <a:stretch>
            <a:fillRect/>
          </a:stretch>
        </p:blipFill>
        <p:spPr bwMode="auto">
          <a:xfrm>
            <a:off x="7043738" y="2683024"/>
            <a:ext cx="1903412" cy="1428750"/>
          </a:xfrm>
          <a:prstGeom prst="rect">
            <a:avLst/>
          </a:prstGeom>
          <a:noFill/>
        </p:spPr>
      </p:pic>
      <p:pic>
        <p:nvPicPr>
          <p:cNvPr id="37" name="Picture 10" descr="1042473">
            <a:extLst>
              <a:ext uri="{FF2B5EF4-FFF2-40B4-BE49-F238E27FC236}">
                <a16:creationId xmlns:a16="http://schemas.microsoft.com/office/drawing/2014/main" id="{41B20398-02ED-4E09-B286-5045F04AA52B}"/>
              </a:ext>
            </a:extLst>
          </p:cNvPr>
          <p:cNvPicPr>
            <a:picLocks noChangeAspect="1" noChangeArrowheads="1"/>
          </p:cNvPicPr>
          <p:nvPr/>
        </p:nvPicPr>
        <p:blipFill>
          <a:blip r:embed="rId9"/>
          <a:srcRect/>
          <a:stretch>
            <a:fillRect/>
          </a:stretch>
        </p:blipFill>
        <p:spPr bwMode="auto">
          <a:xfrm>
            <a:off x="8518525" y="3368824"/>
            <a:ext cx="1347788" cy="939800"/>
          </a:xfrm>
          <a:prstGeom prst="rect">
            <a:avLst/>
          </a:prstGeom>
          <a:noFill/>
        </p:spPr>
      </p:pic>
      <p:sp>
        <p:nvSpPr>
          <p:cNvPr id="38" name="Text Box 11">
            <a:extLst>
              <a:ext uri="{FF2B5EF4-FFF2-40B4-BE49-F238E27FC236}">
                <a16:creationId xmlns:a16="http://schemas.microsoft.com/office/drawing/2014/main" id="{1A2B6312-6374-4E03-B840-75F88B0CB3B7}"/>
              </a:ext>
            </a:extLst>
          </p:cNvPr>
          <p:cNvSpPr txBox="1">
            <a:spLocks noChangeArrowheads="1"/>
          </p:cNvSpPr>
          <p:nvPr/>
        </p:nvSpPr>
        <p:spPr bwMode="auto">
          <a:xfrm>
            <a:off x="7277100" y="1997226"/>
            <a:ext cx="1632050" cy="461665"/>
          </a:xfrm>
          <a:prstGeom prst="rect">
            <a:avLst/>
          </a:prstGeom>
          <a:noFill/>
          <a:ln w="9525">
            <a:noFill/>
            <a:miter lim="800000"/>
            <a:headEnd/>
            <a:tailEnd/>
          </a:ln>
          <a:effectLst/>
        </p:spPr>
        <p:txBody>
          <a:bodyPr wrap="none">
            <a:spAutoFit/>
          </a:bodyPr>
          <a:lstStyle/>
          <a:p>
            <a:pPr eaLnBrk="0" hangingPunct="0"/>
            <a:r>
              <a:rPr lang="en-US" sz="2400" b="1">
                <a:solidFill>
                  <a:prstClr val="black"/>
                </a:solidFill>
                <a:latin typeface="Calibri"/>
              </a:rPr>
              <a:t>Image base</a:t>
            </a:r>
          </a:p>
        </p:txBody>
      </p:sp>
      <p:sp>
        <p:nvSpPr>
          <p:cNvPr id="39" name="Line 12">
            <a:extLst>
              <a:ext uri="{FF2B5EF4-FFF2-40B4-BE49-F238E27FC236}">
                <a16:creationId xmlns:a16="http://schemas.microsoft.com/office/drawing/2014/main" id="{4BD598A6-9A83-41FF-87A4-F2F6A33F106B}"/>
              </a:ext>
            </a:extLst>
          </p:cNvPr>
          <p:cNvSpPr>
            <a:spLocks noChangeShapeType="1"/>
          </p:cNvSpPr>
          <p:nvPr/>
        </p:nvSpPr>
        <p:spPr bwMode="auto">
          <a:xfrm>
            <a:off x="4381500" y="3216424"/>
            <a:ext cx="2286000" cy="914400"/>
          </a:xfrm>
          <a:prstGeom prst="line">
            <a:avLst/>
          </a:prstGeom>
          <a:noFill/>
          <a:ln w="57150">
            <a:solidFill>
              <a:schemeClr val="tx1"/>
            </a:solidFill>
            <a:round/>
            <a:headEnd type="triangle" w="med" len="lg"/>
            <a:tailEnd type="triangle" w="med" len="lg"/>
          </a:ln>
          <a:effectLst/>
        </p:spPr>
        <p:txBody>
          <a:bodyPr wrap="none" anchor="ctr"/>
          <a:lstStyle/>
          <a:p>
            <a:endParaRPr lang="cs-CZ">
              <a:solidFill>
                <a:prstClr val="black"/>
              </a:solidFill>
              <a:latin typeface="Calibri"/>
            </a:endParaRPr>
          </a:p>
        </p:txBody>
      </p:sp>
      <p:cxnSp>
        <p:nvCxnSpPr>
          <p:cNvPr id="40" name="AutoShape 13">
            <a:extLst>
              <a:ext uri="{FF2B5EF4-FFF2-40B4-BE49-F238E27FC236}">
                <a16:creationId xmlns:a16="http://schemas.microsoft.com/office/drawing/2014/main" id="{E7080712-4016-4F66-B23E-2A8CFBB38ED3}"/>
              </a:ext>
            </a:extLst>
          </p:cNvPr>
          <p:cNvCxnSpPr>
            <a:cxnSpLocks noChangeShapeType="1"/>
            <a:endCxn id="30" idx="3"/>
          </p:cNvCxnSpPr>
          <p:nvPr/>
        </p:nvCxnSpPr>
        <p:spPr bwMode="auto">
          <a:xfrm>
            <a:off x="3619500" y="5654824"/>
            <a:ext cx="4610100" cy="533400"/>
          </a:xfrm>
          <a:prstGeom prst="curvedConnector4">
            <a:avLst>
              <a:gd name="adj1" fmla="val 30579"/>
              <a:gd name="adj2" fmla="val 142856"/>
            </a:avLst>
          </a:prstGeom>
          <a:noFill/>
          <a:ln w="9525">
            <a:solidFill>
              <a:schemeClr val="tx1"/>
            </a:solidFill>
            <a:round/>
            <a:headEnd/>
            <a:tailEnd/>
          </a:ln>
          <a:effectLst/>
        </p:spPr>
      </p:cxnSp>
      <p:sp>
        <p:nvSpPr>
          <p:cNvPr id="41" name="Text Box 14">
            <a:extLst>
              <a:ext uri="{FF2B5EF4-FFF2-40B4-BE49-F238E27FC236}">
                <a16:creationId xmlns:a16="http://schemas.microsoft.com/office/drawing/2014/main" id="{4D41DE91-CCBA-4CB0-948D-F560249BFDBB}"/>
              </a:ext>
            </a:extLst>
          </p:cNvPr>
          <p:cNvSpPr txBox="1">
            <a:spLocks noChangeArrowheads="1"/>
          </p:cNvSpPr>
          <p:nvPr/>
        </p:nvSpPr>
        <p:spPr bwMode="auto">
          <a:xfrm rot="1306771">
            <a:off x="4930427" y="3157044"/>
            <a:ext cx="1188146" cy="461665"/>
          </a:xfrm>
          <a:prstGeom prst="rect">
            <a:avLst/>
          </a:prstGeom>
          <a:noFill/>
          <a:ln w="9525">
            <a:noFill/>
            <a:miter lim="800000"/>
            <a:headEnd/>
            <a:tailEnd/>
          </a:ln>
          <a:effectLst/>
        </p:spPr>
        <p:txBody>
          <a:bodyPr wrap="none">
            <a:spAutoFit/>
          </a:bodyPr>
          <a:lstStyle/>
          <a:p>
            <a:pPr eaLnBrk="0" hangingPunct="0"/>
            <a:r>
              <a:rPr lang="en-US" sz="2400" b="1">
                <a:solidFill>
                  <a:prstClr val="black"/>
                </a:solidFill>
                <a:latin typeface="Calibri"/>
              </a:rPr>
              <a:t>similar</a:t>
            </a:r>
            <a:r>
              <a:rPr lang="en-US" sz="2400" b="1">
                <a:solidFill>
                  <a:prstClr val="black"/>
                </a:solidFill>
                <a:latin typeface="Calibri"/>
                <a:ea typeface="ＭＳ Ｐゴシック" pitchFamily="1" charset="-128"/>
              </a:rPr>
              <a:t>?</a:t>
            </a:r>
          </a:p>
        </p:txBody>
      </p:sp>
      <p:sp>
        <p:nvSpPr>
          <p:cNvPr id="2" name="Zástupný symbol pro zápatí 1">
            <a:extLst>
              <a:ext uri="{FF2B5EF4-FFF2-40B4-BE49-F238E27FC236}">
                <a16:creationId xmlns:a16="http://schemas.microsoft.com/office/drawing/2014/main" id="{D377F675-DEE2-448C-B7D0-91099778D0C6}"/>
              </a:ext>
            </a:extLst>
          </p:cNvPr>
          <p:cNvSpPr>
            <a:spLocks noGrp="1"/>
          </p:cNvSpPr>
          <p:nvPr>
            <p:ph type="ftr" sz="quarter" idx="12"/>
          </p:nvPr>
        </p:nvSpPr>
        <p:spPr/>
        <p:txBody>
          <a:bodyPr/>
          <a:lstStyle/>
          <a:p>
            <a:pPr>
              <a:defRPr/>
            </a:pPr>
            <a:r>
              <a:rPr lang="en-US">
                <a:solidFill>
                  <a:prstClr val="black">
                    <a:tint val="75000"/>
                  </a:prstClr>
                </a:solidFill>
                <a:latin typeface="Calibri"/>
              </a:rPr>
              <a:t>Meeting with the research evaluation panel, September 6-7, 2022</a:t>
            </a:r>
            <a:endParaRPr lang="en-US" dirty="0">
              <a:solidFill>
                <a:prstClr val="black">
                  <a:tint val="75000"/>
                </a:prstClr>
              </a:solidFill>
              <a:latin typeface="Calibri"/>
            </a:endParaRPr>
          </a:p>
        </p:txBody>
      </p:sp>
      <p:sp>
        <p:nvSpPr>
          <p:cNvPr id="3" name="Zástupný symbol pro číslo snímku 2">
            <a:extLst>
              <a:ext uri="{FF2B5EF4-FFF2-40B4-BE49-F238E27FC236}">
                <a16:creationId xmlns:a16="http://schemas.microsoft.com/office/drawing/2014/main" id="{C6DB712C-214D-9E14-E98C-6357DD4F80F2}"/>
              </a:ext>
            </a:extLst>
          </p:cNvPr>
          <p:cNvSpPr>
            <a:spLocks noGrp="1"/>
          </p:cNvSpPr>
          <p:nvPr>
            <p:ph type="sldNum" sz="quarter" idx="12"/>
          </p:nvPr>
        </p:nvSpPr>
        <p:spPr/>
        <p:txBody>
          <a:bodyPr/>
          <a:lstStyle/>
          <a:p>
            <a:fld id="{20264769-77EF-4CD0-90DE-F7D7F2D423C4}" type="slidenum">
              <a:rPr lang="cs-CZ" smtClean="0"/>
              <a:pPr/>
              <a:t>18</a:t>
            </a:fld>
            <a:endParaRPr lang="cs-CZ"/>
          </a:p>
        </p:txBody>
      </p:sp>
    </p:spTree>
    <p:extLst>
      <p:ext uri="{BB962C8B-B14F-4D97-AF65-F5344CB8AC3E}">
        <p14:creationId xmlns:p14="http://schemas.microsoft.com/office/powerpoint/2010/main" val="26903458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kumimoji="0" lang="en-US" sz="4400" b="0" i="0" u="none" strike="noStrike" kern="1200" cap="none" spc="0" normalizeH="0" baseline="0" noProof="0" dirty="0">
                <a:ln>
                  <a:noFill/>
                </a:ln>
                <a:solidFill>
                  <a:prstClr val="black"/>
                </a:solidFill>
                <a:effectLst/>
                <a:uLnTx/>
                <a:uFillTx/>
                <a:latin typeface="Calibri"/>
                <a:ea typeface="+mj-ea"/>
                <a:cs typeface="+mj-cs"/>
              </a:rPr>
              <a:t>Content-Based Search Implementation</a:t>
            </a:r>
            <a:endParaRPr lang="en-US" dirty="0"/>
          </a:p>
        </p:txBody>
      </p:sp>
      <p:sp>
        <p:nvSpPr>
          <p:cNvPr id="9" name="Content Placeholder 8"/>
          <p:cNvSpPr>
            <a:spLocks noGrp="1"/>
          </p:cNvSpPr>
          <p:nvPr>
            <p:ph idx="1"/>
          </p:nvPr>
        </p:nvSpPr>
        <p:spPr>
          <a:xfrm>
            <a:off x="1774824" y="1412876"/>
            <a:ext cx="8641854" cy="4968875"/>
          </a:xfrm>
        </p:spPr>
        <p:txBody>
          <a:bodyPr/>
          <a:lstStyle/>
          <a:p>
            <a:pPr marL="0" indent="0">
              <a:buNone/>
            </a:pPr>
            <a:r>
              <a:rPr lang="en-US" b="1" dirty="0">
                <a:solidFill>
                  <a:schemeClr val="accent6"/>
                </a:solidFill>
              </a:rPr>
              <a:t>Extracting features</a:t>
            </a:r>
          </a:p>
        </p:txBody>
      </p:sp>
      <p:sp>
        <p:nvSpPr>
          <p:cNvPr id="19" name="AutoShape 3">
            <a:extLst>
              <a:ext uri="{FF2B5EF4-FFF2-40B4-BE49-F238E27FC236}">
                <a16:creationId xmlns:a16="http://schemas.microsoft.com/office/drawing/2014/main" id="{1D2BC807-300D-4A9F-8223-38838CE4230A}"/>
              </a:ext>
            </a:extLst>
          </p:cNvPr>
          <p:cNvSpPr>
            <a:spLocks noChangeArrowheads="1"/>
          </p:cNvSpPr>
          <p:nvPr/>
        </p:nvSpPr>
        <p:spPr bwMode="auto">
          <a:xfrm>
            <a:off x="4114539" y="5077619"/>
            <a:ext cx="5438775" cy="1352550"/>
          </a:xfrm>
          <a:prstGeom prst="parallelogram">
            <a:avLst>
              <a:gd name="adj" fmla="val 142936"/>
            </a:avLst>
          </a:prstGeom>
          <a:solidFill>
            <a:srgbClr val="FFCCCC"/>
          </a:solidFill>
          <a:ln w="12700">
            <a:noFill/>
            <a:miter lim="800000"/>
            <a:headEnd type="none" w="sm" len="sm"/>
            <a:tailEnd type="none" w="sm" len="sm"/>
          </a:ln>
          <a:effectLst/>
        </p:spPr>
        <p:txBody>
          <a:bodyPr wrap="none" anchor="ctr"/>
          <a:lstStyle/>
          <a:p>
            <a:endParaRPr lang="cs-CZ">
              <a:solidFill>
                <a:prstClr val="black"/>
              </a:solidFill>
              <a:latin typeface="Calibri"/>
            </a:endParaRPr>
          </a:p>
        </p:txBody>
      </p:sp>
      <p:pic>
        <p:nvPicPr>
          <p:cNvPr id="20" name="Picture 4" descr="1806">
            <a:extLst>
              <a:ext uri="{FF2B5EF4-FFF2-40B4-BE49-F238E27FC236}">
                <a16:creationId xmlns:a16="http://schemas.microsoft.com/office/drawing/2014/main" id="{47796DD2-F319-4E58-82BA-1CEEF1305408}"/>
              </a:ext>
            </a:extLst>
          </p:cNvPr>
          <p:cNvPicPr>
            <a:picLocks noChangeAspect="1" noChangeArrowheads="1"/>
          </p:cNvPicPr>
          <p:nvPr/>
        </p:nvPicPr>
        <p:blipFill>
          <a:blip r:embed="rId3"/>
          <a:srcRect/>
          <a:stretch>
            <a:fillRect/>
          </a:stretch>
        </p:blipFill>
        <p:spPr bwMode="auto">
          <a:xfrm>
            <a:off x="4495537" y="1877221"/>
            <a:ext cx="1600200" cy="1249363"/>
          </a:xfrm>
          <a:prstGeom prst="rect">
            <a:avLst/>
          </a:prstGeom>
          <a:noFill/>
          <a:effectLst>
            <a:outerShdw dist="71842" dir="2700000" algn="ctr" rotWithShape="0">
              <a:srgbClr val="808080"/>
            </a:outerShdw>
          </a:effectLst>
        </p:spPr>
      </p:pic>
      <p:grpSp>
        <p:nvGrpSpPr>
          <p:cNvPr id="21" name="Group 5">
            <a:extLst>
              <a:ext uri="{FF2B5EF4-FFF2-40B4-BE49-F238E27FC236}">
                <a16:creationId xmlns:a16="http://schemas.microsoft.com/office/drawing/2014/main" id="{55813351-73EA-45E7-BD11-AAAF05E70447}"/>
              </a:ext>
            </a:extLst>
          </p:cNvPr>
          <p:cNvGrpSpPr>
            <a:grpSpLocks/>
          </p:cNvGrpSpPr>
          <p:nvPr/>
        </p:nvGrpSpPr>
        <p:grpSpPr bwMode="auto">
          <a:xfrm>
            <a:off x="8153137" y="1496219"/>
            <a:ext cx="2286000" cy="2262188"/>
            <a:chOff x="3792" y="912"/>
            <a:chExt cx="1872" cy="1852"/>
          </a:xfrm>
        </p:grpSpPr>
        <p:pic>
          <p:nvPicPr>
            <p:cNvPr id="22" name="Picture 6" descr="1040158">
              <a:extLst>
                <a:ext uri="{FF2B5EF4-FFF2-40B4-BE49-F238E27FC236}">
                  <a16:creationId xmlns:a16="http://schemas.microsoft.com/office/drawing/2014/main" id="{5B3BD89C-E754-4955-9216-09B9F1C142EC}"/>
                </a:ext>
              </a:extLst>
            </p:cNvPr>
            <p:cNvPicPr>
              <a:picLocks noChangeAspect="1" noChangeArrowheads="1"/>
            </p:cNvPicPr>
            <p:nvPr/>
          </p:nvPicPr>
          <p:blipFill>
            <a:blip r:embed="rId4"/>
            <a:srcRect/>
            <a:stretch>
              <a:fillRect/>
            </a:stretch>
          </p:blipFill>
          <p:spPr bwMode="auto">
            <a:xfrm>
              <a:off x="3792" y="1488"/>
              <a:ext cx="1200" cy="1040"/>
            </a:xfrm>
            <a:prstGeom prst="rect">
              <a:avLst/>
            </a:prstGeom>
            <a:noFill/>
            <a:effectLst>
              <a:outerShdw dist="71842" dir="2700000" algn="ctr" rotWithShape="0">
                <a:srgbClr val="808080"/>
              </a:outerShdw>
            </a:effectLst>
          </p:spPr>
        </p:pic>
        <p:pic>
          <p:nvPicPr>
            <p:cNvPr id="23" name="Picture 7" descr="1045791">
              <a:extLst>
                <a:ext uri="{FF2B5EF4-FFF2-40B4-BE49-F238E27FC236}">
                  <a16:creationId xmlns:a16="http://schemas.microsoft.com/office/drawing/2014/main" id="{4A7A3F46-7F76-4DF8-866B-D6CFE10949BF}"/>
                </a:ext>
              </a:extLst>
            </p:cNvPr>
            <p:cNvPicPr>
              <a:picLocks noChangeAspect="1" noChangeArrowheads="1"/>
            </p:cNvPicPr>
            <p:nvPr/>
          </p:nvPicPr>
          <p:blipFill>
            <a:blip r:embed="rId5"/>
            <a:srcRect/>
            <a:stretch>
              <a:fillRect/>
            </a:stretch>
          </p:blipFill>
          <p:spPr bwMode="auto">
            <a:xfrm>
              <a:off x="4464" y="1776"/>
              <a:ext cx="1200" cy="988"/>
            </a:xfrm>
            <a:prstGeom prst="rect">
              <a:avLst/>
            </a:prstGeom>
            <a:noFill/>
            <a:effectLst>
              <a:outerShdw dist="71842" dir="2700000" algn="ctr" rotWithShape="0">
                <a:srgbClr val="808080"/>
              </a:outerShdw>
            </a:effectLst>
          </p:spPr>
        </p:pic>
        <p:pic>
          <p:nvPicPr>
            <p:cNvPr id="24" name="Picture 8" descr="984761">
              <a:extLst>
                <a:ext uri="{FF2B5EF4-FFF2-40B4-BE49-F238E27FC236}">
                  <a16:creationId xmlns:a16="http://schemas.microsoft.com/office/drawing/2014/main" id="{5B6D4593-86AC-426E-B6AD-73EDAAC18904}"/>
                </a:ext>
              </a:extLst>
            </p:cNvPr>
            <p:cNvPicPr>
              <a:picLocks noChangeAspect="1" noChangeArrowheads="1"/>
            </p:cNvPicPr>
            <p:nvPr/>
          </p:nvPicPr>
          <p:blipFill>
            <a:blip r:embed="rId6"/>
            <a:srcRect/>
            <a:stretch>
              <a:fillRect/>
            </a:stretch>
          </p:blipFill>
          <p:spPr bwMode="auto">
            <a:xfrm>
              <a:off x="4032" y="912"/>
              <a:ext cx="1200" cy="900"/>
            </a:xfrm>
            <a:prstGeom prst="rect">
              <a:avLst/>
            </a:prstGeom>
            <a:noFill/>
            <a:effectLst>
              <a:outerShdw dist="71842" dir="2700000" algn="ctr" rotWithShape="0">
                <a:srgbClr val="808080"/>
              </a:outerShdw>
            </a:effectLst>
          </p:spPr>
        </p:pic>
        <p:pic>
          <p:nvPicPr>
            <p:cNvPr id="25" name="Picture 9" descr="1042473">
              <a:extLst>
                <a:ext uri="{FF2B5EF4-FFF2-40B4-BE49-F238E27FC236}">
                  <a16:creationId xmlns:a16="http://schemas.microsoft.com/office/drawing/2014/main" id="{82FC9468-46C0-4ED6-A97A-83A0F682FE2C}"/>
                </a:ext>
              </a:extLst>
            </p:cNvPr>
            <p:cNvPicPr>
              <a:picLocks noChangeAspect="1" noChangeArrowheads="1"/>
            </p:cNvPicPr>
            <p:nvPr/>
          </p:nvPicPr>
          <p:blipFill>
            <a:blip r:embed="rId7"/>
            <a:srcRect/>
            <a:stretch>
              <a:fillRect/>
            </a:stretch>
          </p:blipFill>
          <p:spPr bwMode="auto">
            <a:xfrm>
              <a:off x="4656" y="1440"/>
              <a:ext cx="848" cy="592"/>
            </a:xfrm>
            <a:prstGeom prst="rect">
              <a:avLst/>
            </a:prstGeom>
            <a:noFill/>
            <a:effectLst>
              <a:outerShdw dist="71842" dir="2700000" algn="ctr" rotWithShape="0">
                <a:srgbClr val="808080"/>
              </a:outerShdw>
            </a:effectLst>
          </p:spPr>
        </p:pic>
      </p:grpSp>
      <p:sp>
        <p:nvSpPr>
          <p:cNvPr id="26" name="Text Box 10">
            <a:extLst>
              <a:ext uri="{FF2B5EF4-FFF2-40B4-BE49-F238E27FC236}">
                <a16:creationId xmlns:a16="http://schemas.microsoft.com/office/drawing/2014/main" id="{D08C2578-8EED-4EDC-8196-DAD1A1FA0700}"/>
              </a:ext>
            </a:extLst>
          </p:cNvPr>
          <p:cNvSpPr txBox="1">
            <a:spLocks noChangeArrowheads="1"/>
          </p:cNvSpPr>
          <p:nvPr/>
        </p:nvSpPr>
        <p:spPr bwMode="auto">
          <a:xfrm>
            <a:off x="2259361" y="2481016"/>
            <a:ext cx="1638910" cy="461665"/>
          </a:xfrm>
          <a:prstGeom prst="rect">
            <a:avLst/>
          </a:prstGeom>
          <a:noFill/>
          <a:ln w="9525">
            <a:noFill/>
            <a:miter lim="800000"/>
            <a:headEnd/>
            <a:tailEnd/>
          </a:ln>
          <a:effectLst/>
        </p:spPr>
        <p:txBody>
          <a:bodyPr wrap="none">
            <a:spAutoFit/>
          </a:bodyPr>
          <a:lstStyle/>
          <a:p>
            <a:pPr eaLnBrk="0" hangingPunct="0"/>
            <a:r>
              <a:rPr lang="en-US" sz="2400" b="1" dirty="0">
                <a:solidFill>
                  <a:srgbClr val="C0504D"/>
                </a:solidFill>
                <a:latin typeface="Calibri"/>
              </a:rPr>
              <a:t>Image level</a:t>
            </a:r>
          </a:p>
        </p:txBody>
      </p:sp>
      <p:sp>
        <p:nvSpPr>
          <p:cNvPr id="27" name="Line 11">
            <a:extLst>
              <a:ext uri="{FF2B5EF4-FFF2-40B4-BE49-F238E27FC236}">
                <a16:creationId xmlns:a16="http://schemas.microsoft.com/office/drawing/2014/main" id="{8D145093-B07B-40E3-9038-472057255EC8}"/>
              </a:ext>
            </a:extLst>
          </p:cNvPr>
          <p:cNvSpPr>
            <a:spLocks noChangeShapeType="1"/>
          </p:cNvSpPr>
          <p:nvPr/>
        </p:nvSpPr>
        <p:spPr bwMode="auto">
          <a:xfrm>
            <a:off x="6248137" y="5534819"/>
            <a:ext cx="1524000" cy="0"/>
          </a:xfrm>
          <a:prstGeom prst="line">
            <a:avLst/>
          </a:prstGeom>
          <a:noFill/>
          <a:ln w="28575">
            <a:solidFill>
              <a:schemeClr val="tx1"/>
            </a:solidFill>
            <a:round/>
            <a:headEnd/>
            <a:tailEnd type="triangle" w="med" len="med"/>
          </a:ln>
          <a:effectLst/>
        </p:spPr>
        <p:txBody>
          <a:bodyPr anchor="ctr">
            <a:spAutoFit/>
          </a:bodyPr>
          <a:lstStyle/>
          <a:p>
            <a:endParaRPr lang="cs-CZ">
              <a:solidFill>
                <a:prstClr val="black"/>
              </a:solidFill>
              <a:latin typeface="Calibri"/>
            </a:endParaRPr>
          </a:p>
        </p:txBody>
      </p:sp>
      <p:sp>
        <p:nvSpPr>
          <p:cNvPr id="28" name="Line 12">
            <a:extLst>
              <a:ext uri="{FF2B5EF4-FFF2-40B4-BE49-F238E27FC236}">
                <a16:creationId xmlns:a16="http://schemas.microsoft.com/office/drawing/2014/main" id="{5B3B8B27-2AB5-461D-95AA-361FBF7A2944}"/>
              </a:ext>
            </a:extLst>
          </p:cNvPr>
          <p:cNvSpPr>
            <a:spLocks noChangeShapeType="1"/>
          </p:cNvSpPr>
          <p:nvPr/>
        </p:nvSpPr>
        <p:spPr bwMode="auto">
          <a:xfrm flipV="1">
            <a:off x="6248137" y="4163219"/>
            <a:ext cx="0" cy="1371600"/>
          </a:xfrm>
          <a:prstGeom prst="line">
            <a:avLst/>
          </a:prstGeom>
          <a:noFill/>
          <a:ln w="28575">
            <a:solidFill>
              <a:schemeClr val="tx1"/>
            </a:solidFill>
            <a:round/>
            <a:headEnd/>
            <a:tailEnd type="triangle" w="med" len="med"/>
          </a:ln>
          <a:effectLst/>
        </p:spPr>
        <p:txBody>
          <a:bodyPr wrap="none" anchor="ctr">
            <a:spAutoFit/>
          </a:bodyPr>
          <a:lstStyle/>
          <a:p>
            <a:endParaRPr lang="cs-CZ">
              <a:solidFill>
                <a:prstClr val="black"/>
              </a:solidFill>
              <a:latin typeface="Calibri"/>
            </a:endParaRPr>
          </a:p>
        </p:txBody>
      </p:sp>
      <p:sp>
        <p:nvSpPr>
          <p:cNvPr id="29" name="Line 13">
            <a:extLst>
              <a:ext uri="{FF2B5EF4-FFF2-40B4-BE49-F238E27FC236}">
                <a16:creationId xmlns:a16="http://schemas.microsoft.com/office/drawing/2014/main" id="{37A7B0B1-41E0-48B8-81E3-4A2E82111B44}"/>
              </a:ext>
            </a:extLst>
          </p:cNvPr>
          <p:cNvSpPr>
            <a:spLocks noChangeShapeType="1"/>
          </p:cNvSpPr>
          <p:nvPr/>
        </p:nvSpPr>
        <p:spPr bwMode="auto">
          <a:xfrm flipH="1">
            <a:off x="5409937" y="5534819"/>
            <a:ext cx="838200" cy="609600"/>
          </a:xfrm>
          <a:prstGeom prst="line">
            <a:avLst/>
          </a:prstGeom>
          <a:noFill/>
          <a:ln w="28575">
            <a:solidFill>
              <a:schemeClr val="tx1"/>
            </a:solidFill>
            <a:round/>
            <a:headEnd/>
            <a:tailEnd type="triangle" w="med" len="med"/>
          </a:ln>
          <a:effectLst/>
        </p:spPr>
        <p:txBody>
          <a:bodyPr anchor="ctr">
            <a:spAutoFit/>
          </a:bodyPr>
          <a:lstStyle/>
          <a:p>
            <a:endParaRPr lang="cs-CZ">
              <a:solidFill>
                <a:prstClr val="black"/>
              </a:solidFill>
              <a:latin typeface="Calibri"/>
            </a:endParaRPr>
          </a:p>
        </p:txBody>
      </p:sp>
      <p:sp>
        <p:nvSpPr>
          <p:cNvPr id="42" name="Text Box 14">
            <a:extLst>
              <a:ext uri="{FF2B5EF4-FFF2-40B4-BE49-F238E27FC236}">
                <a16:creationId xmlns:a16="http://schemas.microsoft.com/office/drawing/2014/main" id="{E42DD51C-4395-4E38-85FD-FF7A6AA14EFC}"/>
              </a:ext>
            </a:extLst>
          </p:cNvPr>
          <p:cNvSpPr txBox="1">
            <a:spLocks noChangeArrowheads="1"/>
          </p:cNvSpPr>
          <p:nvPr/>
        </p:nvSpPr>
        <p:spPr bwMode="auto">
          <a:xfrm>
            <a:off x="7472009" y="5152510"/>
            <a:ext cx="314509" cy="369332"/>
          </a:xfrm>
          <a:prstGeom prst="rect">
            <a:avLst/>
          </a:prstGeom>
          <a:noFill/>
          <a:ln w="9525">
            <a:noFill/>
            <a:miter lim="800000"/>
            <a:headEnd/>
            <a:tailEnd/>
          </a:ln>
          <a:effectLst/>
        </p:spPr>
        <p:txBody>
          <a:bodyPr wrap="none" anchor="ctr">
            <a:spAutoFit/>
          </a:bodyPr>
          <a:lstStyle/>
          <a:p>
            <a:pPr algn="ctr" eaLnBrk="0" hangingPunct="0"/>
            <a:r>
              <a:rPr lang="en-US" b="1">
                <a:solidFill>
                  <a:prstClr val="black"/>
                </a:solidFill>
                <a:latin typeface="Calibri"/>
                <a:ea typeface="ＭＳ Ｐゴシック" pitchFamily="1" charset="-128"/>
              </a:rPr>
              <a:t>R</a:t>
            </a:r>
          </a:p>
        </p:txBody>
      </p:sp>
      <p:sp>
        <p:nvSpPr>
          <p:cNvPr id="43" name="Text Box 15">
            <a:extLst>
              <a:ext uri="{FF2B5EF4-FFF2-40B4-BE49-F238E27FC236}">
                <a16:creationId xmlns:a16="http://schemas.microsoft.com/office/drawing/2014/main" id="{77A785FD-7430-4158-A9A1-1760FBE1A169}"/>
              </a:ext>
            </a:extLst>
          </p:cNvPr>
          <p:cNvSpPr txBox="1">
            <a:spLocks noChangeArrowheads="1"/>
          </p:cNvSpPr>
          <p:nvPr/>
        </p:nvSpPr>
        <p:spPr bwMode="auto">
          <a:xfrm>
            <a:off x="5948009" y="4009510"/>
            <a:ext cx="314509" cy="369332"/>
          </a:xfrm>
          <a:prstGeom prst="rect">
            <a:avLst/>
          </a:prstGeom>
          <a:noFill/>
          <a:ln w="9525">
            <a:noFill/>
            <a:miter lim="800000"/>
            <a:headEnd/>
            <a:tailEnd/>
          </a:ln>
          <a:effectLst/>
        </p:spPr>
        <p:txBody>
          <a:bodyPr wrap="none" anchor="ctr">
            <a:spAutoFit/>
          </a:bodyPr>
          <a:lstStyle/>
          <a:p>
            <a:pPr algn="ctr" eaLnBrk="0" hangingPunct="0"/>
            <a:r>
              <a:rPr lang="en-US" b="1">
                <a:solidFill>
                  <a:prstClr val="black"/>
                </a:solidFill>
                <a:latin typeface="Calibri"/>
                <a:ea typeface="ＭＳ Ｐゴシック" pitchFamily="1" charset="-128"/>
              </a:rPr>
              <a:t>B</a:t>
            </a:r>
          </a:p>
        </p:txBody>
      </p:sp>
      <p:sp>
        <p:nvSpPr>
          <p:cNvPr id="44" name="Text Box 16">
            <a:extLst>
              <a:ext uri="{FF2B5EF4-FFF2-40B4-BE49-F238E27FC236}">
                <a16:creationId xmlns:a16="http://schemas.microsoft.com/office/drawing/2014/main" id="{688945A4-3065-4CCF-AD8C-643308B1A570}"/>
              </a:ext>
            </a:extLst>
          </p:cNvPr>
          <p:cNvSpPr txBox="1">
            <a:spLocks noChangeArrowheads="1"/>
          </p:cNvSpPr>
          <p:nvPr/>
        </p:nvSpPr>
        <p:spPr bwMode="auto">
          <a:xfrm>
            <a:off x="5270239" y="5687221"/>
            <a:ext cx="334963" cy="366713"/>
          </a:xfrm>
          <a:prstGeom prst="rect">
            <a:avLst/>
          </a:prstGeom>
          <a:noFill/>
          <a:ln w="9525">
            <a:noFill/>
            <a:miter lim="800000"/>
            <a:headEnd/>
            <a:tailEnd/>
          </a:ln>
          <a:effectLst/>
        </p:spPr>
        <p:txBody>
          <a:bodyPr wrap="none" anchor="ctr">
            <a:spAutoFit/>
          </a:bodyPr>
          <a:lstStyle/>
          <a:p>
            <a:pPr algn="ctr" eaLnBrk="0" hangingPunct="0"/>
            <a:r>
              <a:rPr lang="en-US" b="1">
                <a:solidFill>
                  <a:prstClr val="black"/>
                </a:solidFill>
                <a:latin typeface="Calibri"/>
                <a:ea typeface="ＭＳ Ｐゴシック" pitchFamily="1" charset="-128"/>
              </a:rPr>
              <a:t>G</a:t>
            </a:r>
          </a:p>
        </p:txBody>
      </p:sp>
      <p:sp>
        <p:nvSpPr>
          <p:cNvPr id="45" name="AutoShape 17">
            <a:extLst>
              <a:ext uri="{FF2B5EF4-FFF2-40B4-BE49-F238E27FC236}">
                <a16:creationId xmlns:a16="http://schemas.microsoft.com/office/drawing/2014/main" id="{B6C61957-4D79-4F96-BA82-99653DF41411}"/>
              </a:ext>
            </a:extLst>
          </p:cNvPr>
          <p:cNvSpPr>
            <a:spLocks noChangeArrowheads="1"/>
          </p:cNvSpPr>
          <p:nvPr/>
        </p:nvSpPr>
        <p:spPr bwMode="auto">
          <a:xfrm>
            <a:off x="6400537" y="4620419"/>
            <a:ext cx="134938" cy="185738"/>
          </a:xfrm>
          <a:prstGeom prst="irregularSeal1">
            <a:avLst/>
          </a:prstGeom>
          <a:solidFill>
            <a:srgbClr val="CCECFF"/>
          </a:solidFill>
          <a:ln w="12700">
            <a:solidFill>
              <a:schemeClr val="tx1"/>
            </a:solidFill>
            <a:miter lim="800000"/>
            <a:headEnd type="none" w="sm" len="sm"/>
            <a:tailEnd type="none" w="sm" len="sm"/>
          </a:ln>
          <a:effectLst/>
        </p:spPr>
        <p:txBody>
          <a:bodyPr wrap="none" anchor="ctr"/>
          <a:lstStyle/>
          <a:p>
            <a:endParaRPr lang="cs-CZ">
              <a:solidFill>
                <a:prstClr val="black"/>
              </a:solidFill>
              <a:latin typeface="Calibri"/>
            </a:endParaRPr>
          </a:p>
        </p:txBody>
      </p:sp>
      <p:sp>
        <p:nvSpPr>
          <p:cNvPr id="46" name="AutoShape 18">
            <a:extLst>
              <a:ext uri="{FF2B5EF4-FFF2-40B4-BE49-F238E27FC236}">
                <a16:creationId xmlns:a16="http://schemas.microsoft.com/office/drawing/2014/main" id="{0A0A7BA6-241F-480E-8523-83B4113B9CE5}"/>
              </a:ext>
            </a:extLst>
          </p:cNvPr>
          <p:cNvSpPr>
            <a:spLocks noChangeArrowheads="1"/>
          </p:cNvSpPr>
          <p:nvPr/>
        </p:nvSpPr>
        <p:spPr bwMode="auto">
          <a:xfrm>
            <a:off x="7010137" y="5534819"/>
            <a:ext cx="152400" cy="228600"/>
          </a:xfrm>
          <a:prstGeom prst="irregularSeal1">
            <a:avLst/>
          </a:prstGeom>
          <a:solidFill>
            <a:srgbClr val="FF9933"/>
          </a:solidFill>
          <a:ln w="12700">
            <a:solidFill>
              <a:schemeClr val="tx1"/>
            </a:solidFill>
            <a:miter lim="800000"/>
            <a:headEnd type="none" w="sm" len="sm"/>
            <a:tailEnd type="none" w="sm" len="sm"/>
          </a:ln>
          <a:effectLst/>
        </p:spPr>
        <p:txBody>
          <a:bodyPr wrap="none" anchor="ctr"/>
          <a:lstStyle/>
          <a:p>
            <a:endParaRPr lang="cs-CZ">
              <a:solidFill>
                <a:prstClr val="black"/>
              </a:solidFill>
              <a:latin typeface="Calibri"/>
            </a:endParaRPr>
          </a:p>
        </p:txBody>
      </p:sp>
      <p:sp>
        <p:nvSpPr>
          <p:cNvPr id="47" name="AutoShape 19">
            <a:extLst>
              <a:ext uri="{FF2B5EF4-FFF2-40B4-BE49-F238E27FC236}">
                <a16:creationId xmlns:a16="http://schemas.microsoft.com/office/drawing/2014/main" id="{366A7B3B-51F9-4725-9FEA-1AA2FF9A065C}"/>
              </a:ext>
            </a:extLst>
          </p:cNvPr>
          <p:cNvSpPr>
            <a:spLocks noChangeArrowheads="1"/>
          </p:cNvSpPr>
          <p:nvPr/>
        </p:nvSpPr>
        <p:spPr bwMode="auto">
          <a:xfrm>
            <a:off x="6552937" y="5077619"/>
            <a:ext cx="134938" cy="185738"/>
          </a:xfrm>
          <a:prstGeom prst="irregularSeal1">
            <a:avLst/>
          </a:prstGeom>
          <a:solidFill>
            <a:srgbClr val="9999FF"/>
          </a:solidFill>
          <a:ln w="12700">
            <a:solidFill>
              <a:schemeClr val="tx1"/>
            </a:solidFill>
            <a:miter lim="800000"/>
            <a:headEnd type="none" w="sm" len="sm"/>
            <a:tailEnd type="none" w="sm" len="sm"/>
          </a:ln>
          <a:effectLst/>
        </p:spPr>
        <p:txBody>
          <a:bodyPr wrap="none" anchor="ctr"/>
          <a:lstStyle/>
          <a:p>
            <a:endParaRPr lang="cs-CZ">
              <a:solidFill>
                <a:prstClr val="black"/>
              </a:solidFill>
              <a:latin typeface="Calibri"/>
            </a:endParaRPr>
          </a:p>
        </p:txBody>
      </p:sp>
      <p:sp>
        <p:nvSpPr>
          <p:cNvPr id="48" name="AutoShape 20">
            <a:extLst>
              <a:ext uri="{FF2B5EF4-FFF2-40B4-BE49-F238E27FC236}">
                <a16:creationId xmlns:a16="http://schemas.microsoft.com/office/drawing/2014/main" id="{A808E3BF-2ABE-44DF-88C3-3F711C21B6BA}"/>
              </a:ext>
            </a:extLst>
          </p:cNvPr>
          <p:cNvSpPr>
            <a:spLocks noChangeArrowheads="1"/>
          </p:cNvSpPr>
          <p:nvPr/>
        </p:nvSpPr>
        <p:spPr bwMode="auto">
          <a:xfrm>
            <a:off x="6019537" y="5839619"/>
            <a:ext cx="134938" cy="185738"/>
          </a:xfrm>
          <a:prstGeom prst="irregularSeal1">
            <a:avLst/>
          </a:prstGeom>
          <a:solidFill>
            <a:schemeClr val="accent1"/>
          </a:solidFill>
          <a:ln w="12700">
            <a:solidFill>
              <a:schemeClr val="tx1"/>
            </a:solidFill>
            <a:miter lim="800000"/>
            <a:headEnd type="none" w="sm" len="sm"/>
            <a:tailEnd type="none" w="sm" len="sm"/>
          </a:ln>
          <a:effectLst/>
        </p:spPr>
        <p:txBody>
          <a:bodyPr wrap="none" anchor="ctr"/>
          <a:lstStyle/>
          <a:p>
            <a:endParaRPr lang="cs-CZ">
              <a:solidFill>
                <a:prstClr val="black"/>
              </a:solidFill>
              <a:latin typeface="Calibri"/>
            </a:endParaRPr>
          </a:p>
        </p:txBody>
      </p:sp>
      <p:sp>
        <p:nvSpPr>
          <p:cNvPr id="49" name="AutoShape 21">
            <a:extLst>
              <a:ext uri="{FF2B5EF4-FFF2-40B4-BE49-F238E27FC236}">
                <a16:creationId xmlns:a16="http://schemas.microsoft.com/office/drawing/2014/main" id="{6D62C66E-4D28-4385-8CDF-4E4365ADFA81}"/>
              </a:ext>
            </a:extLst>
          </p:cNvPr>
          <p:cNvSpPr>
            <a:spLocks noChangeArrowheads="1"/>
          </p:cNvSpPr>
          <p:nvPr/>
        </p:nvSpPr>
        <p:spPr bwMode="auto">
          <a:xfrm>
            <a:off x="7314937" y="5687219"/>
            <a:ext cx="134938" cy="185738"/>
          </a:xfrm>
          <a:prstGeom prst="irregularSeal1">
            <a:avLst/>
          </a:prstGeom>
          <a:solidFill>
            <a:srgbClr val="99CC00"/>
          </a:solidFill>
          <a:ln w="12700">
            <a:solidFill>
              <a:schemeClr val="tx1"/>
            </a:solidFill>
            <a:miter lim="800000"/>
            <a:headEnd type="none" w="sm" len="sm"/>
            <a:tailEnd type="none" w="sm" len="sm"/>
          </a:ln>
          <a:effectLst/>
        </p:spPr>
        <p:txBody>
          <a:bodyPr wrap="none" anchor="ctr"/>
          <a:lstStyle/>
          <a:p>
            <a:endParaRPr lang="cs-CZ">
              <a:solidFill>
                <a:prstClr val="black"/>
              </a:solidFill>
              <a:latin typeface="Calibri"/>
            </a:endParaRPr>
          </a:p>
        </p:txBody>
      </p:sp>
      <p:cxnSp>
        <p:nvCxnSpPr>
          <p:cNvPr id="50" name="AutoShape 22">
            <a:extLst>
              <a:ext uri="{FF2B5EF4-FFF2-40B4-BE49-F238E27FC236}">
                <a16:creationId xmlns:a16="http://schemas.microsoft.com/office/drawing/2014/main" id="{2B508754-130C-475B-9AB3-5DF2B94626A3}"/>
              </a:ext>
            </a:extLst>
          </p:cNvPr>
          <p:cNvCxnSpPr>
            <a:cxnSpLocks noChangeShapeType="1"/>
            <a:endCxn id="45" idx="1"/>
          </p:cNvCxnSpPr>
          <p:nvPr/>
        </p:nvCxnSpPr>
        <p:spPr bwMode="auto">
          <a:xfrm rot="16200000" flipH="1">
            <a:off x="5063862" y="3358357"/>
            <a:ext cx="1568450" cy="1104900"/>
          </a:xfrm>
          <a:prstGeom prst="curvedConnector2">
            <a:avLst/>
          </a:prstGeom>
          <a:noFill/>
          <a:ln w="12700">
            <a:solidFill>
              <a:schemeClr val="tx1"/>
            </a:solidFill>
            <a:prstDash val="dash"/>
            <a:round/>
            <a:headEnd/>
            <a:tailEnd type="triangle" w="med" len="med"/>
          </a:ln>
          <a:effectLst/>
        </p:spPr>
      </p:cxnSp>
      <p:cxnSp>
        <p:nvCxnSpPr>
          <p:cNvPr id="51" name="AutoShape 23">
            <a:extLst>
              <a:ext uri="{FF2B5EF4-FFF2-40B4-BE49-F238E27FC236}">
                <a16:creationId xmlns:a16="http://schemas.microsoft.com/office/drawing/2014/main" id="{A3088BB5-6B9D-4828-B7E0-9B8F82B1995F}"/>
              </a:ext>
            </a:extLst>
          </p:cNvPr>
          <p:cNvCxnSpPr>
            <a:cxnSpLocks noChangeShapeType="1"/>
            <a:endCxn id="48" idx="3"/>
          </p:cNvCxnSpPr>
          <p:nvPr/>
        </p:nvCxnSpPr>
        <p:spPr bwMode="auto">
          <a:xfrm rot="10800000" flipV="1">
            <a:off x="6154475" y="3629819"/>
            <a:ext cx="3903662" cy="2324100"/>
          </a:xfrm>
          <a:prstGeom prst="curvedConnector3">
            <a:avLst>
              <a:gd name="adj1" fmla="val 50019"/>
            </a:avLst>
          </a:prstGeom>
          <a:noFill/>
          <a:ln w="12700">
            <a:solidFill>
              <a:schemeClr val="tx1"/>
            </a:solidFill>
            <a:prstDash val="dash"/>
            <a:round/>
            <a:headEnd/>
            <a:tailEnd type="triangle" w="med" len="med"/>
          </a:ln>
          <a:effectLst/>
        </p:spPr>
      </p:cxnSp>
      <p:cxnSp>
        <p:nvCxnSpPr>
          <p:cNvPr id="52" name="AutoShape 24">
            <a:extLst>
              <a:ext uri="{FF2B5EF4-FFF2-40B4-BE49-F238E27FC236}">
                <a16:creationId xmlns:a16="http://schemas.microsoft.com/office/drawing/2014/main" id="{7385CBF4-0ABB-451C-B994-94B6B546C277}"/>
              </a:ext>
            </a:extLst>
          </p:cNvPr>
          <p:cNvCxnSpPr>
            <a:cxnSpLocks noChangeShapeType="1"/>
            <a:endCxn id="49" idx="3"/>
          </p:cNvCxnSpPr>
          <p:nvPr/>
        </p:nvCxnSpPr>
        <p:spPr bwMode="auto">
          <a:xfrm rot="5400000">
            <a:off x="7002202" y="3917159"/>
            <a:ext cx="2332037" cy="1436687"/>
          </a:xfrm>
          <a:prstGeom prst="curvedConnector2">
            <a:avLst/>
          </a:prstGeom>
          <a:noFill/>
          <a:ln w="12700">
            <a:solidFill>
              <a:schemeClr val="tx1"/>
            </a:solidFill>
            <a:prstDash val="dash"/>
            <a:round/>
            <a:headEnd/>
            <a:tailEnd type="triangle" w="med" len="med"/>
          </a:ln>
          <a:effectLst/>
        </p:spPr>
      </p:cxnSp>
      <p:cxnSp>
        <p:nvCxnSpPr>
          <p:cNvPr id="53" name="AutoShape 25">
            <a:extLst>
              <a:ext uri="{FF2B5EF4-FFF2-40B4-BE49-F238E27FC236}">
                <a16:creationId xmlns:a16="http://schemas.microsoft.com/office/drawing/2014/main" id="{A24BE2A6-3B4F-4E00-AEBE-0DC7E9619C8D}"/>
              </a:ext>
            </a:extLst>
          </p:cNvPr>
          <p:cNvCxnSpPr>
            <a:cxnSpLocks noChangeShapeType="1"/>
          </p:cNvCxnSpPr>
          <p:nvPr/>
        </p:nvCxnSpPr>
        <p:spPr bwMode="auto">
          <a:xfrm rot="5400000">
            <a:off x="6816463" y="2494758"/>
            <a:ext cx="2482850" cy="2746375"/>
          </a:xfrm>
          <a:prstGeom prst="curvedConnector3">
            <a:avLst>
              <a:gd name="adj1" fmla="val 50000"/>
            </a:avLst>
          </a:prstGeom>
          <a:noFill/>
          <a:ln w="12700">
            <a:solidFill>
              <a:schemeClr val="tx1"/>
            </a:solidFill>
            <a:prstDash val="dash"/>
            <a:round/>
            <a:headEnd/>
            <a:tailEnd type="triangle" w="med" len="med"/>
          </a:ln>
          <a:effectLst/>
        </p:spPr>
      </p:cxnSp>
      <p:cxnSp>
        <p:nvCxnSpPr>
          <p:cNvPr id="54" name="AutoShape 26">
            <a:extLst>
              <a:ext uri="{FF2B5EF4-FFF2-40B4-BE49-F238E27FC236}">
                <a16:creationId xmlns:a16="http://schemas.microsoft.com/office/drawing/2014/main" id="{12DADBC9-95B7-4EC6-A005-B2FE6B70B6EF}"/>
              </a:ext>
            </a:extLst>
          </p:cNvPr>
          <p:cNvCxnSpPr>
            <a:cxnSpLocks noChangeShapeType="1"/>
            <a:endCxn id="46" idx="0"/>
          </p:cNvCxnSpPr>
          <p:nvPr/>
        </p:nvCxnSpPr>
        <p:spPr bwMode="auto">
          <a:xfrm rot="10800000" flipV="1">
            <a:off x="7113325" y="2045496"/>
            <a:ext cx="1333500" cy="3489325"/>
          </a:xfrm>
          <a:prstGeom prst="curvedConnector2">
            <a:avLst/>
          </a:prstGeom>
          <a:noFill/>
          <a:ln w="12700">
            <a:solidFill>
              <a:schemeClr val="tx1"/>
            </a:solidFill>
            <a:prstDash val="dash"/>
            <a:round/>
            <a:headEnd/>
            <a:tailEnd type="triangle" w="med" len="med"/>
          </a:ln>
          <a:effectLst/>
        </p:spPr>
      </p:cxnSp>
      <p:sp>
        <p:nvSpPr>
          <p:cNvPr id="55" name="Text Box 27">
            <a:extLst>
              <a:ext uri="{FF2B5EF4-FFF2-40B4-BE49-F238E27FC236}">
                <a16:creationId xmlns:a16="http://schemas.microsoft.com/office/drawing/2014/main" id="{412FBEF9-385B-4922-B2D9-9819033619B9}"/>
              </a:ext>
            </a:extLst>
          </p:cNvPr>
          <p:cNvSpPr txBox="1">
            <a:spLocks noChangeArrowheads="1"/>
          </p:cNvSpPr>
          <p:nvPr/>
        </p:nvSpPr>
        <p:spPr bwMode="auto">
          <a:xfrm>
            <a:off x="2083993" y="5075389"/>
            <a:ext cx="1831784" cy="461665"/>
          </a:xfrm>
          <a:prstGeom prst="rect">
            <a:avLst/>
          </a:prstGeom>
          <a:noFill/>
          <a:ln w="9525">
            <a:noFill/>
            <a:miter lim="800000"/>
            <a:headEnd/>
            <a:tailEnd/>
          </a:ln>
          <a:effectLst/>
        </p:spPr>
        <p:txBody>
          <a:bodyPr wrap="none" anchor="ctr">
            <a:spAutoFit/>
          </a:bodyPr>
          <a:lstStyle/>
          <a:p>
            <a:pPr eaLnBrk="0" hangingPunct="0"/>
            <a:r>
              <a:rPr lang="en-US" sz="2400" b="1" dirty="0">
                <a:solidFill>
                  <a:srgbClr val="FF0000"/>
                </a:solidFill>
                <a:latin typeface="Calibri"/>
              </a:rPr>
              <a:t>Feature level</a:t>
            </a:r>
          </a:p>
        </p:txBody>
      </p:sp>
      <p:sp>
        <p:nvSpPr>
          <p:cNvPr id="56" name="AutoShape 28">
            <a:extLst>
              <a:ext uri="{FF2B5EF4-FFF2-40B4-BE49-F238E27FC236}">
                <a16:creationId xmlns:a16="http://schemas.microsoft.com/office/drawing/2014/main" id="{3C143763-0091-4FD7-88DC-D8124440EFD4}"/>
              </a:ext>
            </a:extLst>
          </p:cNvPr>
          <p:cNvSpPr>
            <a:spLocks noChangeArrowheads="1"/>
          </p:cNvSpPr>
          <p:nvPr/>
        </p:nvSpPr>
        <p:spPr bwMode="auto">
          <a:xfrm>
            <a:off x="2895337" y="3789839"/>
            <a:ext cx="366960" cy="594360"/>
          </a:xfrm>
          <a:prstGeom prst="downArrow">
            <a:avLst>
              <a:gd name="adj1" fmla="val 50000"/>
              <a:gd name="adj2" fmla="val 150000"/>
            </a:avLst>
          </a:prstGeom>
          <a:gradFill rotWithShape="0">
            <a:gsLst>
              <a:gs pos="0">
                <a:schemeClr val="accent2"/>
              </a:gs>
              <a:gs pos="100000">
                <a:srgbClr val="FF0000"/>
              </a:gs>
            </a:gsLst>
            <a:lin ang="5400000" scaled="1"/>
          </a:gradFill>
          <a:ln w="9525">
            <a:solidFill>
              <a:schemeClr val="tx1"/>
            </a:solidFill>
            <a:miter lim="800000"/>
            <a:headEnd/>
            <a:tailEnd/>
          </a:ln>
          <a:effectLst>
            <a:outerShdw dist="71842" dir="2700000" algn="ctr" rotWithShape="0">
              <a:schemeClr val="bg2"/>
            </a:outerShdw>
          </a:effectLst>
        </p:spPr>
        <p:txBody>
          <a:bodyPr wrap="none" anchor="ctr">
            <a:spAutoFit/>
          </a:bodyPr>
          <a:lstStyle/>
          <a:p>
            <a:endParaRPr lang="cs-CZ">
              <a:solidFill>
                <a:prstClr val="black"/>
              </a:solidFill>
              <a:latin typeface="Calibri"/>
            </a:endParaRPr>
          </a:p>
        </p:txBody>
      </p:sp>
      <p:sp>
        <p:nvSpPr>
          <p:cNvPr id="57" name="Line 29">
            <a:extLst>
              <a:ext uri="{FF2B5EF4-FFF2-40B4-BE49-F238E27FC236}">
                <a16:creationId xmlns:a16="http://schemas.microsoft.com/office/drawing/2014/main" id="{ECC4DE9D-1937-47D9-A97E-B513FC004572}"/>
              </a:ext>
            </a:extLst>
          </p:cNvPr>
          <p:cNvSpPr>
            <a:spLocks noChangeShapeType="1"/>
          </p:cNvSpPr>
          <p:nvPr/>
        </p:nvSpPr>
        <p:spPr bwMode="auto">
          <a:xfrm flipH="1">
            <a:off x="2133337" y="4010819"/>
            <a:ext cx="8382000" cy="0"/>
          </a:xfrm>
          <a:prstGeom prst="line">
            <a:avLst/>
          </a:prstGeom>
          <a:noFill/>
          <a:ln w="19050" cap="rnd">
            <a:solidFill>
              <a:schemeClr val="tx1"/>
            </a:solidFill>
            <a:prstDash val="sysDot"/>
            <a:round/>
            <a:headEnd/>
            <a:tailEnd/>
          </a:ln>
          <a:effectLst/>
        </p:spPr>
        <p:txBody>
          <a:bodyPr/>
          <a:lstStyle/>
          <a:p>
            <a:endParaRPr lang="cs-CZ">
              <a:solidFill>
                <a:prstClr val="black"/>
              </a:solidFill>
              <a:latin typeface="Calibri"/>
            </a:endParaRPr>
          </a:p>
        </p:txBody>
      </p:sp>
      <p:sp>
        <p:nvSpPr>
          <p:cNvPr id="2" name="Zástupný symbol pro zápatí 1">
            <a:extLst>
              <a:ext uri="{FF2B5EF4-FFF2-40B4-BE49-F238E27FC236}">
                <a16:creationId xmlns:a16="http://schemas.microsoft.com/office/drawing/2014/main" id="{B20344F0-40F3-4BC5-86AB-810A2A609A3C}"/>
              </a:ext>
            </a:extLst>
          </p:cNvPr>
          <p:cNvSpPr>
            <a:spLocks noGrp="1"/>
          </p:cNvSpPr>
          <p:nvPr>
            <p:ph type="ftr" sz="quarter" idx="12"/>
          </p:nvPr>
        </p:nvSpPr>
        <p:spPr/>
        <p:txBody>
          <a:bodyPr/>
          <a:lstStyle/>
          <a:p>
            <a:pPr>
              <a:defRPr/>
            </a:pPr>
            <a:r>
              <a:rPr lang="en-US">
                <a:solidFill>
                  <a:prstClr val="black">
                    <a:tint val="75000"/>
                  </a:prstClr>
                </a:solidFill>
                <a:latin typeface="Calibri"/>
              </a:rPr>
              <a:t>Meeting with the research evaluation panel, September 6-7, 2022</a:t>
            </a:r>
            <a:endParaRPr lang="en-US" dirty="0">
              <a:solidFill>
                <a:prstClr val="black">
                  <a:tint val="75000"/>
                </a:prstClr>
              </a:solidFill>
              <a:latin typeface="Calibri"/>
            </a:endParaRPr>
          </a:p>
        </p:txBody>
      </p:sp>
      <p:sp>
        <p:nvSpPr>
          <p:cNvPr id="3" name="Zástupný symbol pro číslo snímku 2">
            <a:extLst>
              <a:ext uri="{FF2B5EF4-FFF2-40B4-BE49-F238E27FC236}">
                <a16:creationId xmlns:a16="http://schemas.microsoft.com/office/drawing/2014/main" id="{F7EB7665-E76C-0647-7DE9-215EB25D758F}"/>
              </a:ext>
            </a:extLst>
          </p:cNvPr>
          <p:cNvSpPr>
            <a:spLocks noGrp="1"/>
          </p:cNvSpPr>
          <p:nvPr>
            <p:ph type="sldNum" sz="quarter" idx="12"/>
          </p:nvPr>
        </p:nvSpPr>
        <p:spPr/>
        <p:txBody>
          <a:bodyPr/>
          <a:lstStyle/>
          <a:p>
            <a:fld id="{20264769-77EF-4CD0-90DE-F7D7F2D423C4}" type="slidenum">
              <a:rPr lang="cs-CZ" smtClean="0"/>
              <a:pPr/>
              <a:t>19</a:t>
            </a:fld>
            <a:endParaRPr lang="cs-CZ"/>
          </a:p>
        </p:txBody>
      </p:sp>
    </p:spTree>
    <p:extLst>
      <p:ext uri="{BB962C8B-B14F-4D97-AF65-F5344CB8AC3E}">
        <p14:creationId xmlns:p14="http://schemas.microsoft.com/office/powerpoint/2010/main" val="63617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4406C2-96F8-1C50-A69A-DDA75CA0113A}"/>
              </a:ext>
            </a:extLst>
          </p:cNvPr>
          <p:cNvSpPr>
            <a:spLocks noGrp="1"/>
          </p:cNvSpPr>
          <p:nvPr>
            <p:ph type="title"/>
          </p:nvPr>
        </p:nvSpPr>
        <p:spPr/>
        <p:txBody>
          <a:bodyPr/>
          <a:lstStyle/>
          <a:p>
            <a:pPr algn="ctr"/>
            <a:r>
              <a:rPr lang="en-US" dirty="0"/>
              <a:t>Content of the talk</a:t>
            </a:r>
            <a:endParaRPr lang="cs-CZ" dirty="0"/>
          </a:p>
        </p:txBody>
      </p:sp>
      <p:sp>
        <p:nvSpPr>
          <p:cNvPr id="3" name="Zástupný obsah 2">
            <a:extLst>
              <a:ext uri="{FF2B5EF4-FFF2-40B4-BE49-F238E27FC236}">
                <a16:creationId xmlns:a16="http://schemas.microsoft.com/office/drawing/2014/main" id="{74BA11EB-9D8D-6BFF-A45C-0FC8A858FC4A}"/>
              </a:ext>
            </a:extLst>
          </p:cNvPr>
          <p:cNvSpPr>
            <a:spLocks noGrp="1"/>
          </p:cNvSpPr>
          <p:nvPr>
            <p:ph idx="1"/>
          </p:nvPr>
        </p:nvSpPr>
        <p:spPr/>
        <p:txBody>
          <a:bodyPr>
            <a:normAutofit fontScale="85000" lnSpcReduction="2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Similarity in our lives and digital data processing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metric space model of similarity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Content based similarity search and feature extraction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DISA contribution – research, results, awards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Applied multidisciplinary research</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SWOT a future research directions</a:t>
            </a:r>
          </a:p>
          <a:p>
            <a:endParaRPr lang="cs-CZ" dirty="0"/>
          </a:p>
        </p:txBody>
      </p:sp>
      <p:sp>
        <p:nvSpPr>
          <p:cNvPr id="4" name="Zástupný symbol pro zápatí 3">
            <a:extLst>
              <a:ext uri="{FF2B5EF4-FFF2-40B4-BE49-F238E27FC236}">
                <a16:creationId xmlns:a16="http://schemas.microsoft.com/office/drawing/2014/main" id="{C7337EDF-CF8C-A347-203A-CD0879380688}"/>
              </a:ext>
            </a:extLst>
          </p:cNvPr>
          <p:cNvSpPr>
            <a:spLocks noGrp="1"/>
          </p:cNvSpPr>
          <p:nvPr>
            <p:ph type="ftr" sz="quarter" idx="11"/>
          </p:nvPr>
        </p:nvSpPr>
        <p:spPr/>
        <p:txBody>
          <a:bodyPr/>
          <a:lstStyle/>
          <a:p>
            <a:r>
              <a:rPr lang="en-US"/>
              <a:t>Meeting with the research evaluation panel, September 6-7, 2022</a:t>
            </a:r>
            <a:endParaRPr lang="cs-CZ"/>
          </a:p>
        </p:txBody>
      </p:sp>
      <p:sp>
        <p:nvSpPr>
          <p:cNvPr id="5" name="Zástupný symbol pro číslo snímku 4">
            <a:extLst>
              <a:ext uri="{FF2B5EF4-FFF2-40B4-BE49-F238E27FC236}">
                <a16:creationId xmlns:a16="http://schemas.microsoft.com/office/drawing/2014/main" id="{44F90145-61CC-51BA-E6BA-230FCD2BA79A}"/>
              </a:ext>
            </a:extLst>
          </p:cNvPr>
          <p:cNvSpPr>
            <a:spLocks noGrp="1"/>
          </p:cNvSpPr>
          <p:nvPr>
            <p:ph type="sldNum" sz="quarter" idx="12"/>
          </p:nvPr>
        </p:nvSpPr>
        <p:spPr/>
        <p:txBody>
          <a:bodyPr/>
          <a:lstStyle/>
          <a:p>
            <a:fld id="{8B3C0142-46C2-4003-9B86-242DB8C148FE}" type="slidenum">
              <a:rPr lang="cs-CZ" smtClean="0"/>
              <a:t>2</a:t>
            </a:fld>
            <a:endParaRPr lang="cs-CZ"/>
          </a:p>
        </p:txBody>
      </p:sp>
    </p:spTree>
    <p:extLst>
      <p:ext uri="{BB962C8B-B14F-4D97-AF65-F5344CB8AC3E}">
        <p14:creationId xmlns:p14="http://schemas.microsoft.com/office/powerpoint/2010/main" val="23633734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en-US" dirty="0"/>
              <a:t>MPEG-7</a:t>
            </a:r>
            <a:endParaRPr lang="cs-CZ" dirty="0"/>
          </a:p>
        </p:txBody>
      </p:sp>
      <p:sp>
        <p:nvSpPr>
          <p:cNvPr id="6" name="Zástupný symbol pro obsah 5"/>
          <p:cNvSpPr>
            <a:spLocks noGrp="1"/>
          </p:cNvSpPr>
          <p:nvPr>
            <p:ph idx="1"/>
          </p:nvPr>
        </p:nvSpPr>
        <p:spPr/>
        <p:txBody>
          <a:bodyPr>
            <a:normAutofit lnSpcReduction="10000"/>
          </a:bodyPr>
          <a:lstStyle/>
          <a:p>
            <a:r>
              <a:rPr lang="en-US" sz="2800" dirty="0"/>
              <a:t>Multimedia Content Descriptors Standard ~ 2000</a:t>
            </a:r>
          </a:p>
          <a:p>
            <a:r>
              <a:rPr lang="en-US" dirty="0"/>
              <a:t>Global feature descriptors:</a:t>
            </a:r>
          </a:p>
          <a:p>
            <a:pPr lvl="1"/>
            <a:r>
              <a:rPr lang="en-US" dirty="0"/>
              <a:t>Color, shape, texture, …</a:t>
            </a:r>
          </a:p>
          <a:p>
            <a:pPr lvl="1"/>
            <a:endParaRPr lang="en-US" dirty="0"/>
          </a:p>
          <a:p>
            <a:pPr lvl="1"/>
            <a:endParaRPr lang="en-US" dirty="0"/>
          </a:p>
          <a:p>
            <a:pPr lvl="1">
              <a:buNone/>
            </a:pPr>
            <a:endParaRPr lang="en-US" dirty="0"/>
          </a:p>
          <a:p>
            <a:pPr lvl="1"/>
            <a:endParaRPr lang="en-US" dirty="0"/>
          </a:p>
          <a:p>
            <a:pPr lvl="1"/>
            <a:r>
              <a:rPr lang="en-US" dirty="0"/>
              <a:t>One high-dimensional vector per image and feature</a:t>
            </a:r>
          </a:p>
          <a:p>
            <a:pPr lvl="1"/>
            <a:r>
              <a:rPr lang="en-US" dirty="0" err="1"/>
              <a:t>Minkovski</a:t>
            </a:r>
            <a:r>
              <a:rPr lang="en-US" dirty="0"/>
              <a:t> distance used</a:t>
            </a:r>
          </a:p>
          <a:p>
            <a:pPr lvl="2"/>
            <a:endParaRPr lang="en-US" dirty="0"/>
          </a:p>
          <a:p>
            <a:pPr lvl="1"/>
            <a:endParaRPr lang="en-US" dirty="0"/>
          </a:p>
        </p:txBody>
      </p:sp>
      <p:sp>
        <p:nvSpPr>
          <p:cNvPr id="3" name="Zástupný symbol pro zápatí 2"/>
          <p:cNvSpPr>
            <a:spLocks noGrp="1"/>
          </p:cNvSpPr>
          <p:nvPr>
            <p:ph type="ftr" sz="quarter" idx="11"/>
          </p:nvPr>
        </p:nvSpPr>
        <p:spPr/>
        <p:txBody>
          <a:bodyPr/>
          <a:lstStyle/>
          <a:p>
            <a:r>
              <a:rPr lang="en-US">
                <a:solidFill>
                  <a:prstClr val="black">
                    <a:tint val="75000"/>
                  </a:prstClr>
                </a:solidFill>
                <a:latin typeface="Calibri"/>
              </a:rPr>
              <a:t>Meeting with the research evaluation panel, September 6-7, 2022</a:t>
            </a:r>
            <a:endParaRPr lang="cs-CZ">
              <a:solidFill>
                <a:prstClr val="black">
                  <a:tint val="75000"/>
                </a:prstClr>
              </a:solidFill>
              <a:latin typeface="Calibri"/>
            </a:endParaRPr>
          </a:p>
        </p:txBody>
      </p:sp>
      <p:grpSp>
        <p:nvGrpSpPr>
          <p:cNvPr id="7" name="Skupina 35"/>
          <p:cNvGrpSpPr/>
          <p:nvPr/>
        </p:nvGrpSpPr>
        <p:grpSpPr>
          <a:xfrm>
            <a:off x="5310182" y="3286124"/>
            <a:ext cx="4176464" cy="1512168"/>
            <a:chOff x="3491880" y="3933056"/>
            <a:chExt cx="4968552" cy="2278071"/>
          </a:xfrm>
        </p:grpSpPr>
        <p:pic>
          <p:nvPicPr>
            <p:cNvPr id="30722" name="Picture 2"/>
            <p:cNvPicPr>
              <a:picLocks noChangeAspect="1" noChangeArrowheads="1"/>
            </p:cNvPicPr>
            <p:nvPr/>
          </p:nvPicPr>
          <p:blipFill>
            <a:blip r:embed="rId3" cstate="print"/>
            <a:srcRect l="12990" t="29080" r="45430" b="30600"/>
            <a:stretch>
              <a:fillRect/>
            </a:stretch>
          </p:blipFill>
          <p:spPr bwMode="auto">
            <a:xfrm>
              <a:off x="4283968" y="3933056"/>
              <a:ext cx="4176464" cy="2278071"/>
            </a:xfrm>
            <a:prstGeom prst="rect">
              <a:avLst/>
            </a:prstGeom>
            <a:noFill/>
            <a:ln w="9525">
              <a:noFill/>
              <a:miter lim="800000"/>
              <a:headEnd/>
              <a:tailEnd/>
            </a:ln>
          </p:spPr>
        </p:pic>
        <p:sp>
          <p:nvSpPr>
            <p:cNvPr id="35" name="Zahnutá šipka doprava 34"/>
            <p:cNvSpPr/>
            <p:nvPr/>
          </p:nvSpPr>
          <p:spPr>
            <a:xfrm>
              <a:off x="3491880" y="4437112"/>
              <a:ext cx="504056" cy="136815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prstClr val="black"/>
                </a:solidFill>
                <a:latin typeface="Calibri"/>
              </a:endParaRPr>
            </a:p>
          </p:txBody>
        </p:sp>
      </p:grpSp>
      <p:sp>
        <p:nvSpPr>
          <p:cNvPr id="2" name="Zástupný symbol pro číslo snímku 1">
            <a:extLst>
              <a:ext uri="{FF2B5EF4-FFF2-40B4-BE49-F238E27FC236}">
                <a16:creationId xmlns:a16="http://schemas.microsoft.com/office/drawing/2014/main" id="{B10212F1-FCC6-187B-97FC-C98C303C5419}"/>
              </a:ext>
            </a:extLst>
          </p:cNvPr>
          <p:cNvSpPr>
            <a:spLocks noGrp="1"/>
          </p:cNvSpPr>
          <p:nvPr>
            <p:ph type="sldNum" sz="quarter" idx="12"/>
          </p:nvPr>
        </p:nvSpPr>
        <p:spPr/>
        <p:txBody>
          <a:bodyPr/>
          <a:lstStyle/>
          <a:p>
            <a:fld id="{20264769-77EF-4CD0-90DE-F7D7F2D423C4}" type="slidenum">
              <a:rPr lang="cs-CZ" smtClean="0"/>
              <a:pPr/>
              <a:t>20</a:t>
            </a:fld>
            <a:endParaRPr lang="cs-CZ"/>
          </a:p>
        </p:txBody>
      </p:sp>
    </p:spTree>
    <p:extLst>
      <p:ext uri="{BB962C8B-B14F-4D97-AF65-F5344CB8AC3E}">
        <p14:creationId xmlns:p14="http://schemas.microsoft.com/office/powerpoint/2010/main" val="1833156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Zástupný symbol pro zápatí 4"/>
          <p:cNvSpPr>
            <a:spLocks noGrp="1"/>
          </p:cNvSpPr>
          <p:nvPr>
            <p:ph type="ftr" sz="quarter" idx="11"/>
          </p:nvPr>
        </p:nvSpPr>
        <p:spPr>
          <a:noFill/>
        </p:spPr>
        <p:txBody>
          <a:bodyPr/>
          <a:lstStyle/>
          <a:p>
            <a:r>
              <a:rPr lang="en-US">
                <a:solidFill>
                  <a:prstClr val="black">
                    <a:tint val="75000"/>
                  </a:prstClr>
                </a:solidFill>
                <a:latin typeface="Calibri"/>
              </a:rPr>
              <a:t>Meeting with the research evaluation panel, September 6-7, 2022</a:t>
            </a:r>
          </a:p>
        </p:txBody>
      </p:sp>
      <p:sp>
        <p:nvSpPr>
          <p:cNvPr id="27652" name="Text Box 2"/>
          <p:cNvSpPr txBox="1">
            <a:spLocks noChangeArrowheads="1"/>
          </p:cNvSpPr>
          <p:nvPr/>
        </p:nvSpPr>
        <p:spPr bwMode="auto">
          <a:xfrm>
            <a:off x="2063751" y="476251"/>
            <a:ext cx="8424863" cy="1323439"/>
          </a:xfrm>
          <a:prstGeom prst="rect">
            <a:avLst/>
          </a:prstGeom>
          <a:noFill/>
          <a:ln w="9525" algn="ctr">
            <a:noFill/>
            <a:miter lim="800000"/>
            <a:headEnd/>
            <a:tailEnd/>
          </a:ln>
        </p:spPr>
        <p:txBody>
          <a:bodyPr>
            <a:spAutoFit/>
          </a:bodyPr>
          <a:lstStyle/>
          <a:p>
            <a:r>
              <a:rPr lang="en-US" sz="4400" dirty="0">
                <a:solidFill>
                  <a:prstClr val="black"/>
                </a:solidFill>
                <a:latin typeface="Calibri"/>
              </a:rPr>
              <a:t>Visual Similarity</a:t>
            </a:r>
            <a:endParaRPr lang="en-US" dirty="0">
              <a:solidFill>
                <a:prstClr val="black"/>
              </a:solidFill>
              <a:latin typeface="Calibri"/>
            </a:endParaRPr>
          </a:p>
          <a:p>
            <a:pPr>
              <a:buFontTx/>
              <a:buChar char="-"/>
            </a:pPr>
            <a:r>
              <a:rPr lang="en-US" dirty="0">
                <a:solidFill>
                  <a:prstClr val="black"/>
                </a:solidFill>
                <a:latin typeface="Calibri"/>
              </a:rPr>
              <a:t> Local feature descriptors – SIFT, SURF, etc.</a:t>
            </a:r>
          </a:p>
          <a:p>
            <a:pPr>
              <a:buFontTx/>
              <a:buChar char="-"/>
            </a:pPr>
            <a:r>
              <a:rPr lang="en-US" dirty="0">
                <a:solidFill>
                  <a:prstClr val="black"/>
                </a:solidFill>
                <a:latin typeface="Calibri"/>
              </a:rPr>
              <a:t> Invariant to image scaling, small viewpoint change, rotation, noise, illumination</a:t>
            </a:r>
            <a:endParaRPr lang="cs-CZ" dirty="0">
              <a:solidFill>
                <a:prstClr val="black"/>
              </a:solidFill>
              <a:latin typeface="Calibri"/>
            </a:endParaRPr>
          </a:p>
        </p:txBody>
      </p:sp>
      <p:pic>
        <p:nvPicPr>
          <p:cNvPr id="27653" name="Picture 3" descr="IMG_2088_sifts_thick"/>
          <p:cNvPicPr>
            <a:picLocks noChangeAspect="1" noChangeArrowheads="1"/>
          </p:cNvPicPr>
          <p:nvPr/>
        </p:nvPicPr>
        <p:blipFill>
          <a:blip r:embed="rId2"/>
          <a:srcRect/>
          <a:stretch>
            <a:fillRect/>
          </a:stretch>
        </p:blipFill>
        <p:spPr bwMode="auto">
          <a:xfrm>
            <a:off x="2855914" y="1989139"/>
            <a:ext cx="6473825" cy="4319587"/>
          </a:xfrm>
          <a:prstGeom prst="rect">
            <a:avLst/>
          </a:prstGeom>
          <a:noFill/>
          <a:ln w="9525">
            <a:noFill/>
            <a:miter lim="800000"/>
            <a:headEnd/>
            <a:tailEnd/>
          </a:ln>
        </p:spPr>
      </p:pic>
      <p:sp>
        <p:nvSpPr>
          <p:cNvPr id="2" name="Zástupný symbol pro číslo snímku 1">
            <a:extLst>
              <a:ext uri="{FF2B5EF4-FFF2-40B4-BE49-F238E27FC236}">
                <a16:creationId xmlns:a16="http://schemas.microsoft.com/office/drawing/2014/main" id="{08B6EDE0-72E6-62AC-8248-449E9033FBEB}"/>
              </a:ext>
            </a:extLst>
          </p:cNvPr>
          <p:cNvSpPr>
            <a:spLocks noGrp="1"/>
          </p:cNvSpPr>
          <p:nvPr>
            <p:ph type="sldNum" sz="quarter" idx="12"/>
          </p:nvPr>
        </p:nvSpPr>
        <p:spPr/>
        <p:txBody>
          <a:bodyPr/>
          <a:lstStyle/>
          <a:p>
            <a:fld id="{20264769-77EF-4CD0-90DE-F7D7F2D423C4}" type="slidenum">
              <a:rPr lang="cs-CZ" smtClean="0"/>
              <a:pPr/>
              <a:t>21</a:t>
            </a:fld>
            <a:endParaRPr lang="cs-CZ"/>
          </a:p>
        </p:txBody>
      </p:sp>
    </p:spTree>
    <p:extLst>
      <p:ext uri="{BB962C8B-B14F-4D97-AF65-F5344CB8AC3E}">
        <p14:creationId xmlns:p14="http://schemas.microsoft.com/office/powerpoint/2010/main" val="20680891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ástupný symbol pro zápatí 4"/>
          <p:cNvSpPr>
            <a:spLocks noGrp="1"/>
          </p:cNvSpPr>
          <p:nvPr>
            <p:ph type="ftr" sz="quarter" idx="11"/>
          </p:nvPr>
        </p:nvSpPr>
        <p:spPr>
          <a:noFill/>
        </p:spPr>
        <p:txBody>
          <a:bodyPr/>
          <a:lstStyle/>
          <a:p>
            <a:r>
              <a:rPr lang="en-US">
                <a:solidFill>
                  <a:prstClr val="black">
                    <a:tint val="75000"/>
                  </a:prstClr>
                </a:solidFill>
                <a:latin typeface="Calibri"/>
              </a:rPr>
              <a:t>Meeting with the research evaluation panel, September 6-7, 2022</a:t>
            </a:r>
          </a:p>
        </p:txBody>
      </p:sp>
      <p:sp>
        <p:nvSpPr>
          <p:cNvPr id="28676" name="Text Box 2"/>
          <p:cNvSpPr txBox="1">
            <a:spLocks noChangeArrowheads="1"/>
          </p:cNvSpPr>
          <p:nvPr/>
        </p:nvSpPr>
        <p:spPr bwMode="auto">
          <a:xfrm>
            <a:off x="1992313" y="549276"/>
            <a:ext cx="6786730" cy="769441"/>
          </a:xfrm>
          <a:prstGeom prst="rect">
            <a:avLst/>
          </a:prstGeom>
          <a:noFill/>
          <a:ln w="12700" algn="ctr">
            <a:noFill/>
            <a:miter lim="800000"/>
            <a:headEnd/>
            <a:tailEnd/>
          </a:ln>
        </p:spPr>
        <p:txBody>
          <a:bodyPr wrap="none">
            <a:spAutoFit/>
          </a:bodyPr>
          <a:lstStyle/>
          <a:p>
            <a:pPr algn="ctr"/>
            <a:r>
              <a:rPr lang="en-US" sz="4400" dirty="0">
                <a:solidFill>
                  <a:prstClr val="black"/>
                </a:solidFill>
                <a:latin typeface="Calibri"/>
              </a:rPr>
              <a:t>Visual Similarity -</a:t>
            </a:r>
            <a:r>
              <a:rPr lang="en-US" sz="2000" dirty="0">
                <a:solidFill>
                  <a:prstClr val="black"/>
                </a:solidFill>
                <a:latin typeface="Calibri"/>
              </a:rPr>
              <a:t> finding correspondence</a:t>
            </a:r>
            <a:r>
              <a:rPr lang="en-US" sz="4400" dirty="0">
                <a:solidFill>
                  <a:prstClr val="black"/>
                </a:solidFill>
                <a:latin typeface="Calibri"/>
              </a:rPr>
              <a:t> </a:t>
            </a:r>
            <a:endParaRPr lang="cs-CZ" dirty="0">
              <a:solidFill>
                <a:prstClr val="black"/>
              </a:solidFill>
              <a:latin typeface="Calibri"/>
            </a:endParaRPr>
          </a:p>
        </p:txBody>
      </p:sp>
      <p:pic>
        <p:nvPicPr>
          <p:cNvPr id="28677" name="Picture 3"/>
          <p:cNvPicPr>
            <a:picLocks noChangeAspect="1" noChangeArrowheads="1"/>
          </p:cNvPicPr>
          <p:nvPr/>
        </p:nvPicPr>
        <p:blipFill>
          <a:blip r:embed="rId2"/>
          <a:srcRect/>
          <a:stretch>
            <a:fillRect/>
          </a:stretch>
        </p:blipFill>
        <p:spPr bwMode="auto">
          <a:xfrm>
            <a:off x="1919289" y="1916114"/>
            <a:ext cx="8353425" cy="3957637"/>
          </a:xfrm>
          <a:prstGeom prst="rect">
            <a:avLst/>
          </a:prstGeom>
          <a:noFill/>
          <a:ln w="12700" algn="ctr">
            <a:noFill/>
            <a:miter lim="800000"/>
            <a:headEnd/>
            <a:tailEnd/>
          </a:ln>
        </p:spPr>
      </p:pic>
      <p:sp>
        <p:nvSpPr>
          <p:cNvPr id="2" name="Zástupný symbol pro číslo snímku 1">
            <a:extLst>
              <a:ext uri="{FF2B5EF4-FFF2-40B4-BE49-F238E27FC236}">
                <a16:creationId xmlns:a16="http://schemas.microsoft.com/office/drawing/2014/main" id="{6B7AD1F0-B79F-CB72-E86A-6826A49FB1CA}"/>
              </a:ext>
            </a:extLst>
          </p:cNvPr>
          <p:cNvSpPr>
            <a:spLocks noGrp="1"/>
          </p:cNvSpPr>
          <p:nvPr>
            <p:ph type="sldNum" sz="quarter" idx="12"/>
          </p:nvPr>
        </p:nvSpPr>
        <p:spPr/>
        <p:txBody>
          <a:bodyPr/>
          <a:lstStyle/>
          <a:p>
            <a:fld id="{20264769-77EF-4CD0-90DE-F7D7F2D423C4}" type="slidenum">
              <a:rPr lang="cs-CZ" smtClean="0"/>
              <a:pPr/>
              <a:t>22</a:t>
            </a:fld>
            <a:endParaRPr lang="cs-CZ"/>
          </a:p>
        </p:txBody>
      </p:sp>
    </p:spTree>
    <p:extLst>
      <p:ext uri="{BB962C8B-B14F-4D97-AF65-F5344CB8AC3E}">
        <p14:creationId xmlns:p14="http://schemas.microsoft.com/office/powerpoint/2010/main" val="20723774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Biometrics: Fingerprint</a:t>
            </a:r>
            <a:endParaRPr lang="cs-CZ" dirty="0"/>
          </a:p>
        </p:txBody>
      </p:sp>
      <p:sp>
        <p:nvSpPr>
          <p:cNvPr id="3" name="Zástupný symbol pro obsah 2"/>
          <p:cNvSpPr>
            <a:spLocks noGrp="1"/>
          </p:cNvSpPr>
          <p:nvPr>
            <p:ph idx="1"/>
          </p:nvPr>
        </p:nvSpPr>
        <p:spPr/>
        <p:txBody>
          <a:bodyPr>
            <a:normAutofit fontScale="92500" lnSpcReduction="10000"/>
          </a:bodyPr>
          <a:lstStyle/>
          <a:p>
            <a:r>
              <a:rPr lang="en-US" dirty="0"/>
              <a:t>Minutiae detection:</a:t>
            </a:r>
          </a:p>
          <a:p>
            <a:pPr lvl="1"/>
            <a:r>
              <a:rPr lang="en-US" dirty="0"/>
              <a:t>Detect ridges (endings and branching)</a:t>
            </a:r>
          </a:p>
          <a:p>
            <a:pPr lvl="1"/>
            <a:r>
              <a:rPr lang="en-US" dirty="0"/>
              <a:t>Represented as a sequence of minutiae</a:t>
            </a:r>
          </a:p>
          <a:p>
            <a:pPr lvl="2"/>
            <a:r>
              <a:rPr lang="en-US" i="1" dirty="0"/>
              <a:t>P</a:t>
            </a:r>
            <a:r>
              <a:rPr lang="en-US" dirty="0"/>
              <a:t>=( (</a:t>
            </a:r>
            <a:r>
              <a:rPr lang="en-US" i="1" dirty="0"/>
              <a:t>r</a:t>
            </a:r>
            <a:r>
              <a:rPr lang="en-US" i="1" baseline="-25000" dirty="0"/>
              <a:t>1</a:t>
            </a:r>
            <a:r>
              <a:rPr lang="en-US" dirty="0"/>
              <a:t>,</a:t>
            </a:r>
            <a:r>
              <a:rPr lang="en-US" i="1" dirty="0"/>
              <a:t>e</a:t>
            </a:r>
            <a:r>
              <a:rPr lang="en-US" i="1" baseline="-25000" dirty="0"/>
              <a:t>1</a:t>
            </a:r>
            <a:r>
              <a:rPr lang="en-US" dirty="0"/>
              <a:t>,</a:t>
            </a:r>
            <a:r>
              <a:rPr lang="el-GR" dirty="0"/>
              <a:t>θ</a:t>
            </a:r>
            <a:r>
              <a:rPr lang="en-US" i="1" baseline="-25000" dirty="0"/>
              <a:t>1</a:t>
            </a:r>
            <a:r>
              <a:rPr lang="en-US" dirty="0"/>
              <a:t>), …, (</a:t>
            </a:r>
            <a:r>
              <a:rPr lang="en-US" i="1" dirty="0" err="1"/>
              <a:t>r</a:t>
            </a:r>
            <a:r>
              <a:rPr lang="en-US" i="1" baseline="-25000" dirty="0" err="1"/>
              <a:t>m</a:t>
            </a:r>
            <a:r>
              <a:rPr lang="en-US" dirty="0" err="1"/>
              <a:t>,</a:t>
            </a:r>
            <a:r>
              <a:rPr lang="en-US" i="1" dirty="0" err="1"/>
              <a:t>e</a:t>
            </a:r>
            <a:r>
              <a:rPr lang="en-US" i="1" baseline="-25000" dirty="0" err="1"/>
              <a:t>m</a:t>
            </a:r>
            <a:r>
              <a:rPr lang="en-US" dirty="0"/>
              <a:t>,</a:t>
            </a:r>
            <a:r>
              <a:rPr lang="el-GR" dirty="0"/>
              <a:t>θ</a:t>
            </a:r>
            <a:r>
              <a:rPr lang="en-US" i="1" baseline="-25000" dirty="0"/>
              <a:t>m</a:t>
            </a:r>
            <a:r>
              <a:rPr lang="en-US" dirty="0"/>
              <a:t>) )</a:t>
            </a:r>
          </a:p>
          <a:p>
            <a:pPr lvl="2"/>
            <a:r>
              <a:rPr lang="en-US" dirty="0"/>
              <a:t>Point in polar coordinates (</a:t>
            </a:r>
            <a:r>
              <a:rPr lang="en-US" i="1" dirty="0" err="1"/>
              <a:t>r</a:t>
            </a:r>
            <a:r>
              <a:rPr lang="en-US" dirty="0" err="1"/>
              <a:t>,</a:t>
            </a:r>
            <a:r>
              <a:rPr lang="en-US" i="1" dirty="0" err="1"/>
              <a:t>e</a:t>
            </a:r>
            <a:r>
              <a:rPr lang="en-US" dirty="0"/>
              <a:t>) and direction </a:t>
            </a:r>
            <a:r>
              <a:rPr lang="el-GR" dirty="0"/>
              <a:t>θ</a:t>
            </a:r>
            <a:endParaRPr lang="en-US" dirty="0"/>
          </a:p>
          <a:p>
            <a:r>
              <a:rPr lang="en-US" dirty="0"/>
              <a:t>Matching of two sequences:</a:t>
            </a:r>
          </a:p>
          <a:p>
            <a:pPr lvl="1"/>
            <a:r>
              <a:rPr lang="en-US" dirty="0"/>
              <a:t>Align input sequence with database one</a:t>
            </a:r>
          </a:p>
          <a:p>
            <a:pPr lvl="1"/>
            <a:r>
              <a:rPr lang="en-US" dirty="0"/>
              <a:t>Compute weighted edit distance</a:t>
            </a:r>
          </a:p>
          <a:p>
            <a:pPr lvl="2"/>
            <a:r>
              <a:rPr lang="en-US" dirty="0" err="1"/>
              <a:t>w</a:t>
            </a:r>
            <a:r>
              <a:rPr lang="en-US" baseline="-25000" dirty="0" err="1"/>
              <a:t>ins,del</a:t>
            </a:r>
            <a:r>
              <a:rPr lang="en-US" dirty="0"/>
              <a:t>=620</a:t>
            </a:r>
          </a:p>
          <a:p>
            <a:pPr lvl="2"/>
            <a:r>
              <a:rPr lang="en-US" dirty="0" err="1"/>
              <a:t>w</a:t>
            </a:r>
            <a:r>
              <a:rPr lang="en-US" baseline="-25000" dirty="0" err="1"/>
              <a:t>repl</a:t>
            </a:r>
            <a:r>
              <a:rPr lang="en-US" dirty="0"/>
              <a:t>=[0;26]  - depending on similarity of two minutiae</a:t>
            </a:r>
            <a:endParaRPr lang="en-US" baseline="-25000" dirty="0"/>
          </a:p>
        </p:txBody>
      </p:sp>
      <p:sp>
        <p:nvSpPr>
          <p:cNvPr id="5" name="Zástupný symbol pro zápatí 4"/>
          <p:cNvSpPr>
            <a:spLocks noGrp="1"/>
          </p:cNvSpPr>
          <p:nvPr>
            <p:ph type="ftr" sz="quarter" idx="11"/>
          </p:nvPr>
        </p:nvSpPr>
        <p:spPr/>
        <p:txBody>
          <a:bodyPr/>
          <a:lstStyle/>
          <a:p>
            <a:r>
              <a:rPr lang="en-US">
                <a:solidFill>
                  <a:prstClr val="black">
                    <a:tint val="75000"/>
                  </a:prstClr>
                </a:solidFill>
                <a:latin typeface="Calibri"/>
              </a:rPr>
              <a:t>Meeting with the research evaluation panel, September 6-7, 2022</a:t>
            </a:r>
            <a:endParaRPr lang="cs-CZ" dirty="0">
              <a:solidFill>
                <a:prstClr val="black">
                  <a:tint val="75000"/>
                </a:prstClr>
              </a:solidFill>
              <a:latin typeface="Calibri"/>
            </a:endParaRPr>
          </a:p>
        </p:txBody>
      </p:sp>
      <p:pic>
        <p:nvPicPr>
          <p:cNvPr id="9" name="Fingerprint" descr="fingerprint1.png"/>
          <p:cNvPicPr>
            <a:picLocks noChangeAspect="1"/>
          </p:cNvPicPr>
          <p:nvPr/>
        </p:nvPicPr>
        <p:blipFill>
          <a:blip r:embed="rId3" cstate="print">
            <a:lum contrast="20000"/>
          </a:blip>
          <a:srcRect r="54616"/>
          <a:stretch>
            <a:fillRect/>
          </a:stretch>
        </p:blipFill>
        <p:spPr>
          <a:xfrm>
            <a:off x="8491172" y="1643051"/>
            <a:ext cx="1928826" cy="1919343"/>
          </a:xfrm>
          <a:prstGeom prst="rect">
            <a:avLst/>
          </a:prstGeom>
        </p:spPr>
      </p:pic>
      <p:pic>
        <p:nvPicPr>
          <p:cNvPr id="10" name="Ridges" descr="fingerprint1.png"/>
          <p:cNvPicPr>
            <a:picLocks noChangeAspect="1"/>
          </p:cNvPicPr>
          <p:nvPr/>
        </p:nvPicPr>
        <p:blipFill>
          <a:blip r:embed="rId3" cstate="print">
            <a:lum contrast="20000"/>
          </a:blip>
          <a:srcRect l="54443" t="12364" b="13450"/>
          <a:stretch>
            <a:fillRect/>
          </a:stretch>
        </p:blipFill>
        <p:spPr>
          <a:xfrm>
            <a:off x="8518688" y="1860350"/>
            <a:ext cx="1935030" cy="1423052"/>
          </a:xfrm>
          <a:prstGeom prst="rect">
            <a:avLst/>
          </a:prstGeom>
        </p:spPr>
      </p:pic>
      <p:sp>
        <p:nvSpPr>
          <p:cNvPr id="4" name="Zástupný symbol pro číslo snímku 3">
            <a:extLst>
              <a:ext uri="{FF2B5EF4-FFF2-40B4-BE49-F238E27FC236}">
                <a16:creationId xmlns:a16="http://schemas.microsoft.com/office/drawing/2014/main" id="{5E252E76-A243-837A-8937-8BD79A74508B}"/>
              </a:ext>
            </a:extLst>
          </p:cNvPr>
          <p:cNvSpPr>
            <a:spLocks noGrp="1"/>
          </p:cNvSpPr>
          <p:nvPr>
            <p:ph type="sldNum" sz="quarter" idx="12"/>
          </p:nvPr>
        </p:nvSpPr>
        <p:spPr/>
        <p:txBody>
          <a:bodyPr/>
          <a:lstStyle/>
          <a:p>
            <a:fld id="{20264769-77EF-4CD0-90DE-F7D7F2D423C4}" type="slidenum">
              <a:rPr lang="cs-CZ" smtClean="0"/>
              <a:pPr/>
              <a:t>23</a:t>
            </a:fld>
            <a:endParaRPr lang="cs-CZ"/>
          </a:p>
        </p:txBody>
      </p:sp>
    </p:spTree>
    <p:extLst>
      <p:ext uri="{BB962C8B-B14F-4D97-AF65-F5344CB8AC3E}">
        <p14:creationId xmlns:p14="http://schemas.microsoft.com/office/powerpoint/2010/main" val="420480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9"/>
                                        </p:tgtEl>
                                        <p:attrNameLst>
                                          <p:attrName>style.opacity</p:attrName>
                                        </p:attrNameLst>
                                      </p:cBhvr>
                                      <p:to>
                                        <p:strVal val="0.25"/>
                                      </p:to>
                                    </p:set>
                                    <p:animEffect filter="image" prLst="opacity: 0.25">
                                      <p:cBhvr rctx="IE">
                                        <p:cTn id="7" dur="indefinite"/>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Biometrics: Hand Recognition</a:t>
            </a:r>
            <a:endParaRPr lang="cs-CZ" dirty="0"/>
          </a:p>
        </p:txBody>
      </p:sp>
      <p:sp>
        <p:nvSpPr>
          <p:cNvPr id="3" name="Zástupný symbol pro obsah 2"/>
          <p:cNvSpPr>
            <a:spLocks noGrp="1"/>
          </p:cNvSpPr>
          <p:nvPr>
            <p:ph idx="1"/>
          </p:nvPr>
        </p:nvSpPr>
        <p:spPr>
          <a:xfrm>
            <a:off x="1981200" y="1600202"/>
            <a:ext cx="8229600" cy="3328997"/>
          </a:xfrm>
        </p:spPr>
        <p:txBody>
          <a:bodyPr>
            <a:normAutofit lnSpcReduction="10000"/>
          </a:bodyPr>
          <a:lstStyle/>
          <a:p>
            <a:r>
              <a:rPr lang="en-US" dirty="0"/>
              <a:t>Hand image analysis</a:t>
            </a:r>
          </a:p>
          <a:p>
            <a:pPr lvl="1"/>
            <a:r>
              <a:rPr lang="en-US" dirty="0"/>
              <a:t>Contour extraction, global registration</a:t>
            </a:r>
          </a:p>
          <a:p>
            <a:pPr lvl="2"/>
            <a:r>
              <a:rPr lang="en-US" dirty="0"/>
              <a:t>Rotation, translation, normalization</a:t>
            </a:r>
          </a:p>
          <a:p>
            <a:pPr lvl="1"/>
            <a:r>
              <a:rPr lang="en-US" dirty="0"/>
              <a:t>Finger registration</a:t>
            </a:r>
          </a:p>
          <a:p>
            <a:pPr lvl="1"/>
            <a:r>
              <a:rPr lang="en-US" dirty="0"/>
              <a:t>Contour represented as a set of pixels </a:t>
            </a:r>
            <a:br>
              <a:rPr lang="en-US" dirty="0"/>
            </a:br>
            <a:r>
              <a:rPr lang="en-US" dirty="0"/>
              <a:t>F={</a:t>
            </a:r>
            <a:r>
              <a:rPr lang="en-US" i="1" dirty="0"/>
              <a:t>f</a:t>
            </a:r>
            <a:r>
              <a:rPr lang="en-US" i="1" baseline="-25000" dirty="0"/>
              <a:t>1</a:t>
            </a:r>
            <a:r>
              <a:rPr lang="en-US" dirty="0"/>
              <a:t>,…,</a:t>
            </a:r>
            <a:r>
              <a:rPr lang="en-US" i="1" dirty="0" err="1"/>
              <a:t>f</a:t>
            </a:r>
            <a:r>
              <a:rPr lang="en-US" i="1" baseline="-25000" dirty="0" err="1"/>
              <a:t>N</a:t>
            </a:r>
            <a:r>
              <a:rPr lang="en-US" sz="2000" i="1" baseline="-50000" dirty="0" err="1"/>
              <a:t>F</a:t>
            </a:r>
            <a:r>
              <a:rPr lang="en-US" dirty="0"/>
              <a:t>}</a:t>
            </a:r>
          </a:p>
          <a:p>
            <a:r>
              <a:rPr lang="en-US" dirty="0"/>
              <a:t>Matching: modified Hausdorff distance</a:t>
            </a:r>
          </a:p>
          <a:p>
            <a:endParaRPr lang="en-US" dirty="0"/>
          </a:p>
        </p:txBody>
      </p:sp>
      <p:sp>
        <p:nvSpPr>
          <p:cNvPr id="5" name="Zástupný symbol pro zápatí 4"/>
          <p:cNvSpPr>
            <a:spLocks noGrp="1"/>
          </p:cNvSpPr>
          <p:nvPr>
            <p:ph type="ftr" sz="quarter" idx="11"/>
          </p:nvPr>
        </p:nvSpPr>
        <p:spPr/>
        <p:txBody>
          <a:bodyPr/>
          <a:lstStyle/>
          <a:p>
            <a:r>
              <a:rPr lang="en-US">
                <a:solidFill>
                  <a:prstClr val="black">
                    <a:tint val="75000"/>
                  </a:prstClr>
                </a:solidFill>
                <a:latin typeface="Calibri"/>
              </a:rPr>
              <a:t>Meeting with the research evaluation panel, September 6-7, 2022</a:t>
            </a:r>
            <a:endParaRPr lang="cs-CZ" dirty="0">
              <a:solidFill>
                <a:prstClr val="black">
                  <a:tint val="75000"/>
                </a:prstClr>
              </a:solidFill>
              <a:latin typeface="Calibri"/>
            </a:endParaRPr>
          </a:p>
        </p:txBody>
      </p:sp>
      <p:pic>
        <p:nvPicPr>
          <p:cNvPr id="7" name="Obrázek 6" descr="hand1.png"/>
          <p:cNvPicPr>
            <a:picLocks noChangeAspect="1"/>
          </p:cNvPicPr>
          <p:nvPr/>
        </p:nvPicPr>
        <p:blipFill>
          <a:blip r:embed="rId3" cstate="print"/>
          <a:stretch>
            <a:fillRect/>
          </a:stretch>
        </p:blipFill>
        <p:spPr>
          <a:xfrm>
            <a:off x="9253202" y="1643051"/>
            <a:ext cx="1074667" cy="1366857"/>
          </a:xfrm>
          <a:prstGeom prst="rect">
            <a:avLst/>
          </a:prstGeom>
        </p:spPr>
      </p:pic>
      <p:pic>
        <p:nvPicPr>
          <p:cNvPr id="8" name="Obrázek 7" descr="hand2.png"/>
          <p:cNvPicPr>
            <a:picLocks noChangeAspect="1"/>
          </p:cNvPicPr>
          <p:nvPr/>
        </p:nvPicPr>
        <p:blipFill>
          <a:blip r:embed="rId4" cstate="print"/>
          <a:stretch>
            <a:fillRect/>
          </a:stretch>
        </p:blipFill>
        <p:spPr>
          <a:xfrm>
            <a:off x="9224185" y="3144706"/>
            <a:ext cx="1132698" cy="1437460"/>
          </a:xfrm>
          <a:prstGeom prst="rect">
            <a:avLst/>
          </a:prstGeom>
        </p:spPr>
      </p:pic>
      <p:pic>
        <p:nvPicPr>
          <p:cNvPr id="9" name="Obrázek 8" descr="hand3.png"/>
          <p:cNvPicPr>
            <a:picLocks noChangeAspect="1"/>
          </p:cNvPicPr>
          <p:nvPr/>
        </p:nvPicPr>
        <p:blipFill>
          <a:blip r:embed="rId5" cstate="print"/>
          <a:stretch>
            <a:fillRect/>
          </a:stretch>
        </p:blipFill>
        <p:spPr>
          <a:xfrm>
            <a:off x="9198788" y="4644904"/>
            <a:ext cx="1183492" cy="1427302"/>
          </a:xfrm>
          <a:prstGeom prst="rect">
            <a:avLst/>
          </a:prstGeom>
        </p:spPr>
      </p:pic>
      <p:graphicFrame>
        <p:nvGraphicFramePr>
          <p:cNvPr id="10" name="Objekt 9"/>
          <p:cNvGraphicFramePr>
            <a:graphicFrameLocks noChangeAspect="1"/>
          </p:cNvGraphicFramePr>
          <p:nvPr/>
        </p:nvGraphicFramePr>
        <p:xfrm>
          <a:off x="2819400" y="4857778"/>
          <a:ext cx="4008932" cy="428628"/>
        </p:xfrm>
        <a:graphic>
          <a:graphicData uri="http://schemas.openxmlformats.org/presentationml/2006/ole">
            <mc:AlternateContent xmlns:mc="http://schemas.openxmlformats.org/markup-compatibility/2006">
              <mc:Choice xmlns:v="urn:schemas-microsoft-com:vml" Requires="v">
                <p:oleObj name="Rovnice" r:id="rId6" imgW="2019240" imgH="215640" progId="Equation.3">
                  <p:embed/>
                </p:oleObj>
              </mc:Choice>
              <mc:Fallback>
                <p:oleObj name="Rovnice" r:id="rId6" imgW="2019240" imgH="215640" progId="Equation.3">
                  <p:embed/>
                  <p:pic>
                    <p:nvPicPr>
                      <p:cNvPr id="10" name="Objek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9400" y="4857778"/>
                        <a:ext cx="4008932" cy="4286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kt 10"/>
          <p:cNvGraphicFramePr>
            <a:graphicFrameLocks noChangeAspect="1"/>
          </p:cNvGraphicFramePr>
          <p:nvPr/>
        </p:nvGraphicFramePr>
        <p:xfrm>
          <a:off x="2879116" y="5286394"/>
          <a:ext cx="5838825" cy="785812"/>
        </p:xfrm>
        <a:graphic>
          <a:graphicData uri="http://schemas.openxmlformats.org/presentationml/2006/ole">
            <mc:AlternateContent xmlns:mc="http://schemas.openxmlformats.org/markup-compatibility/2006">
              <mc:Choice xmlns:v="urn:schemas-microsoft-com:vml" Requires="v">
                <p:oleObj name="Rovnice" r:id="rId8" imgW="3924000" imgH="431640" progId="Equation.3">
                  <p:embed/>
                </p:oleObj>
              </mc:Choice>
              <mc:Fallback>
                <p:oleObj name="Rovnice" r:id="rId8" imgW="3924000" imgH="431640" progId="Equation.3">
                  <p:embed/>
                  <p:pic>
                    <p:nvPicPr>
                      <p:cNvPr id="11" name="Objek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79116" y="5286394"/>
                        <a:ext cx="5838825" cy="7858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Zástupný symbol pro číslo snímku 3">
            <a:extLst>
              <a:ext uri="{FF2B5EF4-FFF2-40B4-BE49-F238E27FC236}">
                <a16:creationId xmlns:a16="http://schemas.microsoft.com/office/drawing/2014/main" id="{B66B80BE-2978-C00C-0435-CC76CDDA5B90}"/>
              </a:ext>
            </a:extLst>
          </p:cNvPr>
          <p:cNvSpPr>
            <a:spLocks noGrp="1"/>
          </p:cNvSpPr>
          <p:nvPr>
            <p:ph type="sldNum" sz="quarter" idx="12"/>
          </p:nvPr>
        </p:nvSpPr>
        <p:spPr/>
        <p:txBody>
          <a:bodyPr/>
          <a:lstStyle/>
          <a:p>
            <a:fld id="{20264769-77EF-4CD0-90DE-F7D7F2D423C4}" type="slidenum">
              <a:rPr lang="cs-CZ" smtClean="0"/>
              <a:pPr/>
              <a:t>24</a:t>
            </a:fld>
            <a:endParaRPr lang="cs-CZ"/>
          </a:p>
        </p:txBody>
      </p:sp>
    </p:spTree>
    <p:extLst>
      <p:ext uri="{BB962C8B-B14F-4D97-AF65-F5344CB8AC3E}">
        <p14:creationId xmlns:p14="http://schemas.microsoft.com/office/powerpoint/2010/main" val="135417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Multiple Visual Aspects</a:t>
            </a:r>
            <a:endParaRPr lang="cs-CZ" dirty="0"/>
          </a:p>
        </p:txBody>
      </p:sp>
      <p:sp>
        <p:nvSpPr>
          <p:cNvPr id="3" name="Zástupný symbol pro obsah 2"/>
          <p:cNvSpPr>
            <a:spLocks noGrp="1"/>
          </p:cNvSpPr>
          <p:nvPr>
            <p:ph idx="1"/>
          </p:nvPr>
        </p:nvSpPr>
        <p:spPr/>
        <p:txBody>
          <a:bodyPr/>
          <a:lstStyle/>
          <a:p>
            <a:pPr>
              <a:buNone/>
            </a:pPr>
            <a:r>
              <a:rPr lang="en-US" dirty="0"/>
              <a:t> </a:t>
            </a:r>
            <a:endParaRPr lang="cs-CZ" dirty="0"/>
          </a:p>
        </p:txBody>
      </p:sp>
      <p:sp>
        <p:nvSpPr>
          <p:cNvPr id="5" name="Zástupný symbol pro zápatí 4"/>
          <p:cNvSpPr>
            <a:spLocks noGrp="1"/>
          </p:cNvSpPr>
          <p:nvPr>
            <p:ph type="ftr" sz="quarter" idx="11"/>
          </p:nvPr>
        </p:nvSpPr>
        <p:spPr/>
        <p:txBody>
          <a:bodyPr/>
          <a:lstStyle/>
          <a:p>
            <a:r>
              <a:rPr lang="en-US">
                <a:solidFill>
                  <a:prstClr val="black">
                    <a:tint val="75000"/>
                  </a:prstClr>
                </a:solidFill>
                <a:latin typeface="Calibri"/>
              </a:rPr>
              <a:t>Meeting with the research evaluation panel, September 6-7, 2022</a:t>
            </a:r>
            <a:endParaRPr lang="cs-CZ" dirty="0">
              <a:solidFill>
                <a:prstClr val="black">
                  <a:tint val="75000"/>
                </a:prstClr>
              </a:solidFill>
              <a:latin typeface="Calibri"/>
            </a:endParaRPr>
          </a:p>
        </p:txBody>
      </p:sp>
      <p:pic>
        <p:nvPicPr>
          <p:cNvPr id="7170" name="Picture 2" descr="tovarna"/>
          <p:cNvPicPr>
            <a:picLocks noChangeAspect="1" noChangeArrowheads="1"/>
          </p:cNvPicPr>
          <p:nvPr/>
        </p:nvPicPr>
        <p:blipFill>
          <a:blip r:embed="rId2" cstate="print"/>
          <a:srcRect/>
          <a:stretch>
            <a:fillRect/>
          </a:stretch>
        </p:blipFill>
        <p:spPr bwMode="auto">
          <a:xfrm>
            <a:off x="2166911" y="2214554"/>
            <a:ext cx="7878303" cy="3571900"/>
          </a:xfrm>
          <a:prstGeom prst="rect">
            <a:avLst/>
          </a:prstGeom>
          <a:noFill/>
          <a:ln w="9525">
            <a:noFill/>
            <a:miter lim="800000"/>
            <a:headEnd/>
            <a:tailEnd/>
          </a:ln>
        </p:spPr>
      </p:pic>
      <p:sp>
        <p:nvSpPr>
          <p:cNvPr id="4" name="Zástupný symbol pro číslo snímku 3">
            <a:extLst>
              <a:ext uri="{FF2B5EF4-FFF2-40B4-BE49-F238E27FC236}">
                <a16:creationId xmlns:a16="http://schemas.microsoft.com/office/drawing/2014/main" id="{DC7B5BD9-7EA7-8425-D689-8304CE3D44BF}"/>
              </a:ext>
            </a:extLst>
          </p:cNvPr>
          <p:cNvSpPr>
            <a:spLocks noGrp="1"/>
          </p:cNvSpPr>
          <p:nvPr>
            <p:ph type="sldNum" sz="quarter" idx="12"/>
          </p:nvPr>
        </p:nvSpPr>
        <p:spPr/>
        <p:txBody>
          <a:bodyPr/>
          <a:lstStyle/>
          <a:p>
            <a:fld id="{20264769-77EF-4CD0-90DE-F7D7F2D423C4}" type="slidenum">
              <a:rPr lang="cs-CZ" smtClean="0"/>
              <a:pPr/>
              <a:t>25</a:t>
            </a:fld>
            <a:endParaRPr lang="cs-CZ"/>
          </a:p>
        </p:txBody>
      </p:sp>
    </p:spTree>
    <p:extLst>
      <p:ext uri="{BB962C8B-B14F-4D97-AF65-F5344CB8AC3E}">
        <p14:creationId xmlns:p14="http://schemas.microsoft.com/office/powerpoint/2010/main" val="11247670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a:t>Contemporary Approaches to</a:t>
            </a:r>
            <a:br>
              <a:rPr lang="en-US" dirty="0"/>
            </a:br>
            <a:r>
              <a:rPr lang="en-US" dirty="0"/>
              <a:t>Feature Extraction – Metric Learning</a:t>
            </a:r>
          </a:p>
        </p:txBody>
      </p:sp>
      <p:sp>
        <p:nvSpPr>
          <p:cNvPr id="9" name="Content Placeholder 8"/>
          <p:cNvSpPr>
            <a:spLocks noGrp="1"/>
          </p:cNvSpPr>
          <p:nvPr>
            <p:ph idx="1"/>
          </p:nvPr>
        </p:nvSpPr>
        <p:spPr>
          <a:xfrm>
            <a:off x="1774824" y="1412876"/>
            <a:ext cx="8641854" cy="4968875"/>
          </a:xfrm>
        </p:spPr>
        <p:txBody>
          <a:bodyPr/>
          <a:lstStyle/>
          <a:p>
            <a:r>
              <a:rPr lang="en-US" sz="2400" dirty="0"/>
              <a:t>Neural networks technology</a:t>
            </a:r>
          </a:p>
          <a:p>
            <a:pPr lvl="1"/>
            <a:r>
              <a:rPr lang="en-US" sz="2000" dirty="0"/>
              <a:t>Convolutional Neural Networks (CNN)</a:t>
            </a:r>
          </a:p>
          <a:p>
            <a:pPr lvl="1"/>
            <a:r>
              <a:rPr lang="en-US" sz="2000" dirty="0"/>
              <a:t>Recurrent Neural Networks (RNN)</a:t>
            </a:r>
            <a:endParaRPr lang="cs-CZ" dirty="0"/>
          </a:p>
        </p:txBody>
      </p:sp>
      <p:sp>
        <p:nvSpPr>
          <p:cNvPr id="2" name="Zástupný symbol pro zápatí 1">
            <a:extLst>
              <a:ext uri="{FF2B5EF4-FFF2-40B4-BE49-F238E27FC236}">
                <a16:creationId xmlns:a16="http://schemas.microsoft.com/office/drawing/2014/main" id="{9BC5C018-1443-441F-9A56-80419317307A}"/>
              </a:ext>
            </a:extLst>
          </p:cNvPr>
          <p:cNvSpPr>
            <a:spLocks noGrp="1"/>
          </p:cNvSpPr>
          <p:nvPr>
            <p:ph type="ftr" sz="quarter" idx="12"/>
          </p:nvPr>
        </p:nvSpPr>
        <p:spPr/>
        <p:txBody>
          <a:bodyPr/>
          <a:lstStyle/>
          <a:p>
            <a:pPr>
              <a:defRPr/>
            </a:pPr>
            <a:r>
              <a:rPr lang="en-US">
                <a:solidFill>
                  <a:prstClr val="black">
                    <a:tint val="75000"/>
                  </a:prstClr>
                </a:solidFill>
                <a:latin typeface="Calibri"/>
              </a:rPr>
              <a:t>Meeting with the research evaluation panel, September 6-7, 2022</a:t>
            </a:r>
            <a:endParaRPr lang="en-US" dirty="0">
              <a:solidFill>
                <a:prstClr val="black">
                  <a:tint val="75000"/>
                </a:prstClr>
              </a:solidFill>
              <a:latin typeface="Calibri"/>
            </a:endParaRPr>
          </a:p>
        </p:txBody>
      </p:sp>
      <p:sp>
        <p:nvSpPr>
          <p:cNvPr id="6" name="Válec 5">
            <a:extLst>
              <a:ext uri="{FF2B5EF4-FFF2-40B4-BE49-F238E27FC236}">
                <a16:creationId xmlns:a16="http://schemas.microsoft.com/office/drawing/2014/main" id="{2ECC05E0-3B1F-4305-944B-707A636D04F7}"/>
              </a:ext>
            </a:extLst>
          </p:cNvPr>
          <p:cNvSpPr/>
          <p:nvPr/>
        </p:nvSpPr>
        <p:spPr bwMode="auto">
          <a:xfrm>
            <a:off x="1979566" y="4322166"/>
            <a:ext cx="1080914" cy="1216152"/>
          </a:xfrm>
          <a:prstGeom prst="can">
            <a:avLst/>
          </a:prstGeom>
          <a:solidFill>
            <a:schemeClr val="bg1">
              <a:lumMod val="65000"/>
            </a:schemeClr>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600" dirty="0">
                <a:solidFill>
                  <a:prstClr val="black"/>
                </a:solidFill>
                <a:latin typeface="Palatino Linotype" pitchFamily="18" charset="0"/>
              </a:rPr>
              <a:t>Classified</a:t>
            </a:r>
          </a:p>
          <a:p>
            <a:pPr algn="ctr" fontAlgn="base">
              <a:spcBef>
                <a:spcPct val="0"/>
              </a:spcBef>
              <a:spcAft>
                <a:spcPct val="0"/>
              </a:spcAft>
            </a:pPr>
            <a:r>
              <a:rPr lang="en-US" sz="1600" dirty="0">
                <a:solidFill>
                  <a:prstClr val="black"/>
                </a:solidFill>
                <a:latin typeface="Palatino Linotype" pitchFamily="18" charset="0"/>
              </a:rPr>
              <a:t>dataset</a:t>
            </a:r>
            <a:endParaRPr lang="cs-CZ" sz="1600" dirty="0">
              <a:solidFill>
                <a:prstClr val="black"/>
              </a:solidFill>
              <a:latin typeface="Palatino Linotype" pitchFamily="18" charset="0"/>
            </a:endParaRPr>
          </a:p>
        </p:txBody>
      </p:sp>
      <p:sp>
        <p:nvSpPr>
          <p:cNvPr id="10" name="Válec 9">
            <a:extLst>
              <a:ext uri="{FF2B5EF4-FFF2-40B4-BE49-F238E27FC236}">
                <a16:creationId xmlns:a16="http://schemas.microsoft.com/office/drawing/2014/main" id="{96D80A79-BF98-4B2E-8F22-3AE0FD6ED831}"/>
              </a:ext>
            </a:extLst>
          </p:cNvPr>
          <p:cNvSpPr/>
          <p:nvPr/>
        </p:nvSpPr>
        <p:spPr bwMode="auto">
          <a:xfrm>
            <a:off x="5169554" y="3446400"/>
            <a:ext cx="1080914" cy="1134729"/>
          </a:xfrm>
          <a:prstGeom prst="can">
            <a:avLst/>
          </a:prstGeom>
          <a:solidFill>
            <a:schemeClr val="bg1">
              <a:lumMod val="65000"/>
            </a:schemeClr>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600" dirty="0">
                <a:solidFill>
                  <a:prstClr val="black"/>
                </a:solidFill>
                <a:latin typeface="Palatino Linotype" pitchFamily="18" charset="0"/>
              </a:rPr>
              <a:t>Training data</a:t>
            </a:r>
            <a:endParaRPr lang="cs-CZ" sz="1600" dirty="0">
              <a:solidFill>
                <a:prstClr val="black"/>
              </a:solidFill>
              <a:latin typeface="Palatino Linotype" pitchFamily="18" charset="0"/>
            </a:endParaRPr>
          </a:p>
        </p:txBody>
      </p:sp>
      <p:sp>
        <p:nvSpPr>
          <p:cNvPr id="11" name="Válec 10">
            <a:extLst>
              <a:ext uri="{FF2B5EF4-FFF2-40B4-BE49-F238E27FC236}">
                <a16:creationId xmlns:a16="http://schemas.microsoft.com/office/drawing/2014/main" id="{733854FB-8995-48F5-9191-18FF5FBD660E}"/>
              </a:ext>
            </a:extLst>
          </p:cNvPr>
          <p:cNvSpPr/>
          <p:nvPr/>
        </p:nvSpPr>
        <p:spPr bwMode="auto">
          <a:xfrm>
            <a:off x="5120537" y="5327972"/>
            <a:ext cx="1178948" cy="720080"/>
          </a:xfrm>
          <a:prstGeom prst="can">
            <a:avLst/>
          </a:prstGeom>
          <a:solidFill>
            <a:schemeClr val="bg1">
              <a:lumMod val="65000"/>
            </a:schemeClr>
          </a:solid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600" dirty="0">
                <a:solidFill>
                  <a:prstClr val="black"/>
                </a:solidFill>
                <a:latin typeface="Palatino Linotype" pitchFamily="18" charset="0"/>
              </a:rPr>
              <a:t>Validation data</a:t>
            </a:r>
            <a:endParaRPr lang="cs-CZ" sz="1600" dirty="0">
              <a:solidFill>
                <a:prstClr val="black"/>
              </a:solidFill>
              <a:latin typeface="Palatino Linotype" pitchFamily="18" charset="0"/>
            </a:endParaRPr>
          </a:p>
        </p:txBody>
      </p:sp>
      <p:pic>
        <p:nvPicPr>
          <p:cNvPr id="14338" name="Picture 2" descr="VÃ½sledek obrÃ¡zku pro neural network">
            <a:extLst>
              <a:ext uri="{FF2B5EF4-FFF2-40B4-BE49-F238E27FC236}">
                <a16:creationId xmlns:a16="http://schemas.microsoft.com/office/drawing/2014/main" id="{D0B4D301-56ED-4D27-92B0-46D40546CD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55386" y="4166480"/>
            <a:ext cx="1713022" cy="1134728"/>
          </a:xfrm>
          <a:prstGeom prst="rect">
            <a:avLst/>
          </a:prstGeom>
          <a:noFill/>
          <a:extLst>
            <a:ext uri="{909E8E84-426E-40DD-AFC4-6F175D3DCCD1}">
              <a14:hiddenFill xmlns:a14="http://schemas.microsoft.com/office/drawing/2010/main">
                <a:solidFill>
                  <a:srgbClr val="FFFFFF"/>
                </a:solidFill>
              </a14:hiddenFill>
            </a:ext>
          </a:extLst>
        </p:spPr>
      </p:pic>
      <p:sp>
        <p:nvSpPr>
          <p:cNvPr id="7" name="Ovál 6">
            <a:extLst>
              <a:ext uri="{FF2B5EF4-FFF2-40B4-BE49-F238E27FC236}">
                <a16:creationId xmlns:a16="http://schemas.microsoft.com/office/drawing/2014/main" id="{F7468032-C1AA-4DB4-8C37-667B0C30C460}"/>
              </a:ext>
            </a:extLst>
          </p:cNvPr>
          <p:cNvSpPr/>
          <p:nvPr/>
        </p:nvSpPr>
        <p:spPr bwMode="auto">
          <a:xfrm>
            <a:off x="6610509" y="3584283"/>
            <a:ext cx="1469999" cy="858960"/>
          </a:xfrm>
          <a:prstGeom prst="ellipse">
            <a:avLst/>
          </a:prstGeom>
          <a:no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600" dirty="0">
                <a:solidFill>
                  <a:prstClr val="black"/>
                </a:solidFill>
                <a:latin typeface="Palatino Linotype" pitchFamily="18" charset="0"/>
              </a:rPr>
              <a:t>Training (Fine-tuning)</a:t>
            </a:r>
            <a:endParaRPr lang="cs-CZ" sz="1600" dirty="0">
              <a:solidFill>
                <a:prstClr val="black"/>
              </a:solidFill>
              <a:latin typeface="Palatino Linotype" pitchFamily="18" charset="0"/>
            </a:endParaRPr>
          </a:p>
        </p:txBody>
      </p:sp>
      <p:sp>
        <p:nvSpPr>
          <p:cNvPr id="14" name="Ovál 13">
            <a:extLst>
              <a:ext uri="{FF2B5EF4-FFF2-40B4-BE49-F238E27FC236}">
                <a16:creationId xmlns:a16="http://schemas.microsoft.com/office/drawing/2014/main" id="{08127FD4-0F6F-45F6-9601-6AF9C3C91247}"/>
              </a:ext>
            </a:extLst>
          </p:cNvPr>
          <p:cNvSpPr/>
          <p:nvPr/>
        </p:nvSpPr>
        <p:spPr bwMode="auto">
          <a:xfrm>
            <a:off x="6610508" y="5269307"/>
            <a:ext cx="1599282" cy="858960"/>
          </a:xfrm>
          <a:prstGeom prst="ellipse">
            <a:avLst/>
          </a:prstGeom>
          <a:no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600" dirty="0">
                <a:solidFill>
                  <a:prstClr val="black"/>
                </a:solidFill>
                <a:latin typeface="Calibri"/>
              </a:rPr>
              <a:t>Validation</a:t>
            </a:r>
            <a:endParaRPr lang="cs-CZ" sz="1600" dirty="0">
              <a:solidFill>
                <a:prstClr val="black"/>
              </a:solidFill>
              <a:latin typeface="Palatino Linotype" pitchFamily="18" charset="0"/>
            </a:endParaRPr>
          </a:p>
        </p:txBody>
      </p:sp>
      <p:sp>
        <p:nvSpPr>
          <p:cNvPr id="12" name="TextovéPole 11">
            <a:extLst>
              <a:ext uri="{FF2B5EF4-FFF2-40B4-BE49-F238E27FC236}">
                <a16:creationId xmlns:a16="http://schemas.microsoft.com/office/drawing/2014/main" id="{A0253180-642A-4F21-86D2-0830586FC26A}"/>
              </a:ext>
            </a:extLst>
          </p:cNvPr>
          <p:cNvSpPr txBox="1"/>
          <p:nvPr/>
        </p:nvSpPr>
        <p:spPr>
          <a:xfrm>
            <a:off x="8192739" y="3620450"/>
            <a:ext cx="1754576" cy="584775"/>
          </a:xfrm>
          <a:prstGeom prst="rect">
            <a:avLst/>
          </a:prstGeom>
          <a:noFill/>
        </p:spPr>
        <p:txBody>
          <a:bodyPr wrap="square" rtlCol="0">
            <a:spAutoFit/>
          </a:bodyPr>
          <a:lstStyle/>
          <a:p>
            <a:pPr algn="ctr"/>
            <a:r>
              <a:rPr lang="en-US" sz="1600" dirty="0">
                <a:solidFill>
                  <a:prstClr val="black"/>
                </a:solidFill>
                <a:latin typeface="Calibri"/>
              </a:rPr>
              <a:t>Neural network model</a:t>
            </a:r>
            <a:endParaRPr lang="cs-CZ" sz="1600" dirty="0">
              <a:solidFill>
                <a:prstClr val="black"/>
              </a:solidFill>
              <a:latin typeface="Calibri"/>
            </a:endParaRPr>
          </a:p>
        </p:txBody>
      </p:sp>
      <p:sp>
        <p:nvSpPr>
          <p:cNvPr id="17" name="Ovál 16">
            <a:extLst>
              <a:ext uri="{FF2B5EF4-FFF2-40B4-BE49-F238E27FC236}">
                <a16:creationId xmlns:a16="http://schemas.microsoft.com/office/drawing/2014/main" id="{0AF4FD94-5CE7-409D-B365-DFFE6C193807}"/>
              </a:ext>
            </a:extLst>
          </p:cNvPr>
          <p:cNvSpPr/>
          <p:nvPr/>
        </p:nvSpPr>
        <p:spPr bwMode="auto">
          <a:xfrm>
            <a:off x="3384616" y="4500762"/>
            <a:ext cx="1469999" cy="858960"/>
          </a:xfrm>
          <a:prstGeom prst="ellipse">
            <a:avLst/>
          </a:prstGeom>
          <a:noFill/>
          <a:ln w="9525" cap="flat" cmpd="sng" algn="ctr">
            <a:solidFill>
              <a:schemeClr val="tx1"/>
            </a:solidFill>
            <a:prstDash val="solid"/>
            <a:round/>
            <a:headEnd type="none" w="med" len="med"/>
            <a:tailEnd type="triangle" w="med" len="lg"/>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600" dirty="0">
                <a:solidFill>
                  <a:prstClr val="black"/>
                </a:solidFill>
                <a:latin typeface="Palatino Linotype" pitchFamily="18" charset="0"/>
              </a:rPr>
              <a:t>Data split</a:t>
            </a:r>
            <a:endParaRPr lang="cs-CZ" sz="1600" dirty="0">
              <a:solidFill>
                <a:prstClr val="black"/>
              </a:solidFill>
              <a:latin typeface="Palatino Linotype" pitchFamily="18" charset="0"/>
            </a:endParaRPr>
          </a:p>
        </p:txBody>
      </p:sp>
      <p:cxnSp>
        <p:nvCxnSpPr>
          <p:cNvPr id="18" name="Přímá spojnice se šipkou 17">
            <a:extLst>
              <a:ext uri="{FF2B5EF4-FFF2-40B4-BE49-F238E27FC236}">
                <a16:creationId xmlns:a16="http://schemas.microsoft.com/office/drawing/2014/main" id="{FE70B975-E893-4BF9-B4CD-1088FC608255}"/>
              </a:ext>
            </a:extLst>
          </p:cNvPr>
          <p:cNvCxnSpPr>
            <a:cxnSpLocks/>
            <a:stCxn id="6" idx="4"/>
            <a:endCxn id="17" idx="2"/>
          </p:cNvCxnSpPr>
          <p:nvPr/>
        </p:nvCxnSpPr>
        <p:spPr bwMode="auto">
          <a:xfrm>
            <a:off x="3060481" y="4930242"/>
            <a:ext cx="324135" cy="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22" name="Přímá spojnice se šipkou 21">
            <a:extLst>
              <a:ext uri="{FF2B5EF4-FFF2-40B4-BE49-F238E27FC236}">
                <a16:creationId xmlns:a16="http://schemas.microsoft.com/office/drawing/2014/main" id="{A1EB1762-B6FC-4924-B118-EE395F631CAD}"/>
              </a:ext>
            </a:extLst>
          </p:cNvPr>
          <p:cNvCxnSpPr>
            <a:cxnSpLocks/>
            <a:stCxn id="17" idx="6"/>
          </p:cNvCxnSpPr>
          <p:nvPr/>
        </p:nvCxnSpPr>
        <p:spPr bwMode="auto">
          <a:xfrm>
            <a:off x="4854614" y="4930243"/>
            <a:ext cx="413244" cy="381589"/>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25" name="Přímá spojnice se šipkou 24">
            <a:extLst>
              <a:ext uri="{FF2B5EF4-FFF2-40B4-BE49-F238E27FC236}">
                <a16:creationId xmlns:a16="http://schemas.microsoft.com/office/drawing/2014/main" id="{45B4F595-52CD-4ECB-A677-1B9DA137112B}"/>
              </a:ext>
            </a:extLst>
          </p:cNvPr>
          <p:cNvCxnSpPr>
            <a:cxnSpLocks/>
            <a:stCxn id="17" idx="6"/>
          </p:cNvCxnSpPr>
          <p:nvPr/>
        </p:nvCxnSpPr>
        <p:spPr bwMode="auto">
          <a:xfrm flipV="1">
            <a:off x="4854614" y="4500762"/>
            <a:ext cx="344934" cy="42948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31" name="Přímá spojnice se šipkou 30">
            <a:extLst>
              <a:ext uri="{FF2B5EF4-FFF2-40B4-BE49-F238E27FC236}">
                <a16:creationId xmlns:a16="http://schemas.microsoft.com/office/drawing/2014/main" id="{7BFB66B7-69A6-4000-A4C4-71DB6CFD1BA7}"/>
              </a:ext>
            </a:extLst>
          </p:cNvPr>
          <p:cNvCxnSpPr>
            <a:cxnSpLocks/>
            <a:stCxn id="10" idx="4"/>
            <a:endCxn id="7" idx="2"/>
          </p:cNvCxnSpPr>
          <p:nvPr/>
        </p:nvCxnSpPr>
        <p:spPr bwMode="auto">
          <a:xfrm flipV="1">
            <a:off x="6250468" y="4013764"/>
            <a:ext cx="360040" cy="1"/>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34" name="Přímá spojnice se šipkou 33">
            <a:extLst>
              <a:ext uri="{FF2B5EF4-FFF2-40B4-BE49-F238E27FC236}">
                <a16:creationId xmlns:a16="http://schemas.microsoft.com/office/drawing/2014/main" id="{D0C60038-867A-4515-A9C7-73500C2E2928}"/>
              </a:ext>
            </a:extLst>
          </p:cNvPr>
          <p:cNvCxnSpPr>
            <a:cxnSpLocks/>
            <a:stCxn id="7" idx="6"/>
          </p:cNvCxnSpPr>
          <p:nvPr/>
        </p:nvCxnSpPr>
        <p:spPr bwMode="auto">
          <a:xfrm>
            <a:off x="8080508" y="4013764"/>
            <a:ext cx="279035" cy="308403"/>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37" name="Přímá spojnice se šipkou 36">
            <a:extLst>
              <a:ext uri="{FF2B5EF4-FFF2-40B4-BE49-F238E27FC236}">
                <a16:creationId xmlns:a16="http://schemas.microsoft.com/office/drawing/2014/main" id="{E9CD236A-C424-4AD7-8CC0-3373866B7EC6}"/>
              </a:ext>
            </a:extLst>
          </p:cNvPr>
          <p:cNvCxnSpPr>
            <a:cxnSpLocks/>
            <a:endCxn id="14" idx="7"/>
          </p:cNvCxnSpPr>
          <p:nvPr/>
        </p:nvCxnSpPr>
        <p:spPr bwMode="auto">
          <a:xfrm flipH="1">
            <a:off x="7975582" y="5067455"/>
            <a:ext cx="273763" cy="327645"/>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0" name="Přímá spojnice se šipkou 39">
            <a:extLst>
              <a:ext uri="{FF2B5EF4-FFF2-40B4-BE49-F238E27FC236}">
                <a16:creationId xmlns:a16="http://schemas.microsoft.com/office/drawing/2014/main" id="{52EB7671-FB88-4B13-BF83-2EF92656ABE1}"/>
              </a:ext>
            </a:extLst>
          </p:cNvPr>
          <p:cNvCxnSpPr>
            <a:cxnSpLocks/>
            <a:stCxn id="11" idx="4"/>
            <a:endCxn id="14" idx="2"/>
          </p:cNvCxnSpPr>
          <p:nvPr/>
        </p:nvCxnSpPr>
        <p:spPr bwMode="auto">
          <a:xfrm>
            <a:off x="6299486" y="5688013"/>
            <a:ext cx="311023" cy="10775"/>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3" name="Zástupný symbol pro číslo snímku 2">
            <a:extLst>
              <a:ext uri="{FF2B5EF4-FFF2-40B4-BE49-F238E27FC236}">
                <a16:creationId xmlns:a16="http://schemas.microsoft.com/office/drawing/2014/main" id="{FD2D17DE-C479-DB2C-B449-137889980E22}"/>
              </a:ext>
            </a:extLst>
          </p:cNvPr>
          <p:cNvSpPr>
            <a:spLocks noGrp="1"/>
          </p:cNvSpPr>
          <p:nvPr>
            <p:ph type="sldNum" sz="quarter" idx="12"/>
          </p:nvPr>
        </p:nvSpPr>
        <p:spPr/>
        <p:txBody>
          <a:bodyPr/>
          <a:lstStyle/>
          <a:p>
            <a:fld id="{20264769-77EF-4CD0-90DE-F7D7F2D423C4}" type="slidenum">
              <a:rPr lang="cs-CZ" smtClean="0"/>
              <a:pPr/>
              <a:t>26</a:t>
            </a:fld>
            <a:endParaRPr lang="cs-CZ"/>
          </a:p>
        </p:txBody>
      </p:sp>
    </p:spTree>
    <p:extLst>
      <p:ext uri="{BB962C8B-B14F-4D97-AF65-F5344CB8AC3E}">
        <p14:creationId xmlns:p14="http://schemas.microsoft.com/office/powerpoint/2010/main" val="24863120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2028826" y="215900"/>
            <a:ext cx="7485063" cy="933450"/>
          </a:xfrm>
        </p:spPr>
        <p:txBody>
          <a:bodyPr/>
          <a:lstStyle/>
          <a:p>
            <a:r>
              <a:rPr lang="en-GB"/>
              <a:t>Similarity Search Problem</a:t>
            </a:r>
            <a:endParaRPr lang="en-US"/>
          </a:p>
        </p:txBody>
      </p:sp>
      <p:sp>
        <p:nvSpPr>
          <p:cNvPr id="166915" name="Rectangle 3"/>
          <p:cNvSpPr>
            <a:spLocks noGrp="1" noChangeArrowheads="1"/>
          </p:cNvSpPr>
          <p:nvPr>
            <p:ph type="body" idx="1"/>
          </p:nvPr>
        </p:nvSpPr>
        <p:spPr/>
        <p:txBody>
          <a:bodyPr>
            <a:normAutofit lnSpcReduction="10000"/>
          </a:bodyPr>
          <a:lstStyle/>
          <a:p>
            <a:pPr marL="0" indent="0" algn="ctr">
              <a:lnSpc>
                <a:spcPct val="90000"/>
              </a:lnSpc>
              <a:buNone/>
            </a:pPr>
            <a:r>
              <a:rPr lang="en-GB" sz="2800" dirty="0"/>
              <a:t>For </a:t>
            </a:r>
            <a:r>
              <a:rPr lang="en-GB" sz="2800" i="1" dirty="0"/>
              <a:t>X</a:t>
            </a:r>
            <a:r>
              <a:rPr lang="en-GB" sz="2800" i="1" dirty="0">
                <a:latin typeface="Monotype Corsiva" pitchFamily="66" charset="0"/>
              </a:rPr>
              <a:t> </a:t>
            </a:r>
            <a:r>
              <a:rPr lang="en-GB" sz="2800" baseline="10000" dirty="0">
                <a:sym typeface="Symbol" pitchFamily="18" charset="2"/>
              </a:rPr>
              <a:t></a:t>
            </a:r>
            <a:r>
              <a:rPr lang="en-GB" sz="2800" i="1" dirty="0">
                <a:latin typeface="Monotype Corsiva" pitchFamily="66" charset="0"/>
              </a:rPr>
              <a:t>D</a:t>
            </a:r>
            <a:r>
              <a:rPr lang="en-GB" sz="2800" dirty="0"/>
              <a:t> in metric space </a:t>
            </a:r>
            <a:r>
              <a:rPr lang="en-GB" sz="2800" b="1" i="1" dirty="0">
                <a:latin typeface="Monotype Corsiva" pitchFamily="66" charset="0"/>
              </a:rPr>
              <a:t>M</a:t>
            </a:r>
            <a:r>
              <a:rPr lang="en-GB" sz="2800" dirty="0"/>
              <a:t>,</a:t>
            </a:r>
          </a:p>
          <a:p>
            <a:pPr algn="ctr">
              <a:lnSpc>
                <a:spcPct val="90000"/>
              </a:lnSpc>
              <a:buFont typeface="Wingdings" pitchFamily="2" charset="2"/>
              <a:buNone/>
            </a:pPr>
            <a:r>
              <a:rPr lang="en-GB" sz="2800" dirty="0"/>
              <a:t>pre-process </a:t>
            </a:r>
            <a:r>
              <a:rPr lang="en-GB" sz="2800" i="1" dirty="0"/>
              <a:t>X</a:t>
            </a:r>
            <a:r>
              <a:rPr lang="en-GB" sz="2800" dirty="0"/>
              <a:t> so that the similarity queries</a:t>
            </a:r>
          </a:p>
          <a:p>
            <a:pPr algn="ctr">
              <a:lnSpc>
                <a:spcPct val="90000"/>
              </a:lnSpc>
              <a:buFont typeface="Wingdings" pitchFamily="2" charset="2"/>
              <a:buNone/>
            </a:pPr>
            <a:r>
              <a:rPr lang="en-GB" sz="2800" dirty="0"/>
              <a:t>are executed efficiently.</a:t>
            </a:r>
          </a:p>
          <a:p>
            <a:pPr>
              <a:lnSpc>
                <a:spcPct val="90000"/>
              </a:lnSpc>
              <a:buFont typeface="Wingdings" pitchFamily="2" charset="2"/>
              <a:buNone/>
            </a:pPr>
            <a:endParaRPr lang="en-GB" sz="2800" dirty="0"/>
          </a:p>
          <a:p>
            <a:pPr>
              <a:lnSpc>
                <a:spcPct val="90000"/>
              </a:lnSpc>
              <a:buFont typeface="Wingdings" pitchFamily="2" charset="2"/>
              <a:buNone/>
            </a:pPr>
            <a:r>
              <a:rPr lang="en-GB" sz="2800" dirty="0"/>
              <a:t>Implementation problems:</a:t>
            </a:r>
          </a:p>
          <a:p>
            <a:pPr lvl="1">
              <a:lnSpc>
                <a:spcPct val="90000"/>
              </a:lnSpc>
              <a:buFontTx/>
              <a:buChar char="-"/>
            </a:pPr>
            <a:r>
              <a:rPr lang="en-GB" dirty="0"/>
              <a:t>How to </a:t>
            </a:r>
            <a:r>
              <a:rPr lang="en-GB" b="1" dirty="0"/>
              <a:t>partition</a:t>
            </a:r>
            <a:r>
              <a:rPr lang="en-GB" dirty="0"/>
              <a:t> the data to reduce search space</a:t>
            </a:r>
          </a:p>
          <a:p>
            <a:pPr lvl="1">
              <a:lnSpc>
                <a:spcPct val="90000"/>
              </a:lnSpc>
              <a:buFontTx/>
              <a:buChar char="-"/>
            </a:pPr>
            <a:r>
              <a:rPr lang="en-GB" dirty="0"/>
              <a:t>How to ask questions -  definition of </a:t>
            </a:r>
            <a:r>
              <a:rPr lang="en-GB" b="1" dirty="0"/>
              <a:t>queries</a:t>
            </a:r>
          </a:p>
          <a:p>
            <a:pPr lvl="1">
              <a:lnSpc>
                <a:spcPct val="90000"/>
              </a:lnSpc>
              <a:buFont typeface="Wingdings" pitchFamily="2" charset="2"/>
              <a:buNone/>
            </a:pPr>
            <a:r>
              <a:rPr lang="en-GB" dirty="0"/>
              <a:t>- How to </a:t>
            </a:r>
            <a:r>
              <a:rPr lang="en-GB" b="1" dirty="0"/>
              <a:t>execute</a:t>
            </a:r>
            <a:r>
              <a:rPr lang="en-GB" dirty="0"/>
              <a:t> queries – to achieve required performance</a:t>
            </a:r>
            <a:endParaRPr lang="en-GB" b="1" dirty="0"/>
          </a:p>
          <a:p>
            <a:pPr>
              <a:lnSpc>
                <a:spcPct val="90000"/>
              </a:lnSpc>
              <a:buFont typeface="Wingdings" pitchFamily="2" charset="2"/>
              <a:buNone/>
            </a:pPr>
            <a:r>
              <a:rPr lang="en-GB" dirty="0"/>
              <a:t>The challenge:</a:t>
            </a:r>
          </a:p>
          <a:p>
            <a:pPr lvl="1" algn="ctr">
              <a:lnSpc>
                <a:spcPct val="90000"/>
              </a:lnSpc>
              <a:buFont typeface="Wingdings" pitchFamily="2" charset="2"/>
              <a:buNone/>
            </a:pPr>
            <a:r>
              <a:rPr lang="en-GB" sz="3600" dirty="0"/>
              <a:t>In metric space, no total ordering exists!</a:t>
            </a:r>
          </a:p>
          <a:p>
            <a:pPr lvl="2">
              <a:lnSpc>
                <a:spcPct val="90000"/>
              </a:lnSpc>
            </a:pPr>
            <a:endParaRPr lang="en-GB" sz="2800" dirty="0"/>
          </a:p>
        </p:txBody>
      </p:sp>
      <p:sp>
        <p:nvSpPr>
          <p:cNvPr id="2" name="Zástupný symbol pro zápatí 1"/>
          <p:cNvSpPr>
            <a:spLocks noGrp="1"/>
          </p:cNvSpPr>
          <p:nvPr>
            <p:ph type="ftr" sz="quarter" idx="11"/>
          </p:nvPr>
        </p:nvSpPr>
        <p:spPr/>
        <p:txBody>
          <a:bodyPr/>
          <a:lstStyle/>
          <a:p>
            <a:r>
              <a:rPr lang="en-US">
                <a:solidFill>
                  <a:prstClr val="black">
                    <a:tint val="75000"/>
                  </a:prstClr>
                </a:solidFill>
                <a:latin typeface="Calibri"/>
              </a:rPr>
              <a:t>Meeting with the research evaluation panel, September 6-7, 2022</a:t>
            </a:r>
            <a:endParaRPr lang="cs-CZ">
              <a:solidFill>
                <a:prstClr val="black">
                  <a:tint val="75000"/>
                </a:prstClr>
              </a:solidFill>
              <a:latin typeface="Calibri"/>
            </a:endParaRPr>
          </a:p>
        </p:txBody>
      </p:sp>
      <p:sp>
        <p:nvSpPr>
          <p:cNvPr id="3" name="Zástupný symbol pro číslo snímku 2">
            <a:extLst>
              <a:ext uri="{FF2B5EF4-FFF2-40B4-BE49-F238E27FC236}">
                <a16:creationId xmlns:a16="http://schemas.microsoft.com/office/drawing/2014/main" id="{57AEA4D9-12DC-5FD2-8F9F-0EA69389741B}"/>
              </a:ext>
            </a:extLst>
          </p:cNvPr>
          <p:cNvSpPr>
            <a:spLocks noGrp="1"/>
          </p:cNvSpPr>
          <p:nvPr>
            <p:ph type="sldNum" sz="quarter" idx="12"/>
          </p:nvPr>
        </p:nvSpPr>
        <p:spPr/>
        <p:txBody>
          <a:bodyPr/>
          <a:lstStyle/>
          <a:p>
            <a:fld id="{20264769-77EF-4CD0-90DE-F7D7F2D423C4}" type="slidenum">
              <a:rPr lang="cs-CZ" smtClean="0"/>
              <a:pPr/>
              <a:t>27</a:t>
            </a:fld>
            <a:endParaRPr lang="cs-CZ"/>
          </a:p>
        </p:txBody>
      </p:sp>
    </p:spTree>
    <p:custDataLst>
      <p:tags r:id="rId1"/>
    </p:custData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2" name="Rectangle 4"/>
          <p:cNvSpPr>
            <a:spLocks noGrp="1" noChangeArrowheads="1"/>
          </p:cNvSpPr>
          <p:nvPr>
            <p:ph type="title"/>
          </p:nvPr>
        </p:nvSpPr>
        <p:spPr/>
        <p:txBody>
          <a:bodyPr>
            <a:normAutofit/>
          </a:bodyPr>
          <a:lstStyle/>
          <a:p>
            <a:r>
              <a:rPr lang="en-US" sz="3500" dirty="0"/>
              <a:t>	</a:t>
            </a:r>
            <a:r>
              <a:rPr lang="en-US" sz="3500" b="1" dirty="0"/>
              <a:t>MESSIF</a:t>
            </a:r>
            <a:r>
              <a:rPr lang="en-US" sz="3500" dirty="0"/>
              <a:t> - </a:t>
            </a:r>
            <a:r>
              <a:rPr lang="en-US" sz="2800" dirty="0"/>
              <a:t>Metric Similarity Search Implementation Framework</a:t>
            </a:r>
            <a:br>
              <a:rPr lang="en-US" sz="2800" dirty="0"/>
            </a:br>
            <a:r>
              <a:rPr lang="en-US" sz="2400" i="1" dirty="0"/>
              <a:t>Infrastructure independent</a:t>
            </a:r>
          </a:p>
        </p:txBody>
      </p:sp>
      <p:grpSp>
        <p:nvGrpSpPr>
          <p:cNvPr id="2" name="Group 992"/>
          <p:cNvGrpSpPr>
            <a:grpSpLocks/>
          </p:cNvGrpSpPr>
          <p:nvPr/>
        </p:nvGrpSpPr>
        <p:grpSpPr bwMode="auto">
          <a:xfrm>
            <a:off x="2135189" y="1512889"/>
            <a:ext cx="7939087" cy="4795837"/>
            <a:chOff x="102" y="845"/>
            <a:chExt cx="5556" cy="3356"/>
          </a:xfrm>
        </p:grpSpPr>
        <p:sp>
          <p:nvSpPr>
            <p:cNvPr id="89591" name="Line 503"/>
            <p:cNvSpPr>
              <a:spLocks noChangeShapeType="1"/>
            </p:cNvSpPr>
            <p:nvPr/>
          </p:nvSpPr>
          <p:spPr bwMode="auto">
            <a:xfrm flipH="1" flipV="1">
              <a:off x="3327" y="1173"/>
              <a:ext cx="1343" cy="1527"/>
            </a:xfrm>
            <a:prstGeom prst="line">
              <a:avLst/>
            </a:prstGeom>
            <a:noFill/>
            <a:ln w="76200">
              <a:solidFill>
                <a:srgbClr val="FF9966"/>
              </a:solidFill>
              <a:prstDash val="sysDot"/>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592" name="Line 504"/>
            <p:cNvSpPr>
              <a:spLocks noChangeShapeType="1"/>
            </p:cNvSpPr>
            <p:nvPr/>
          </p:nvSpPr>
          <p:spPr bwMode="auto">
            <a:xfrm flipV="1">
              <a:off x="3107" y="1207"/>
              <a:ext cx="0" cy="1497"/>
            </a:xfrm>
            <a:prstGeom prst="line">
              <a:avLst/>
            </a:prstGeom>
            <a:noFill/>
            <a:ln w="76200">
              <a:solidFill>
                <a:srgbClr val="FF9966"/>
              </a:solidFill>
              <a:prstDash val="sysDot"/>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593" name="Line 505"/>
            <p:cNvSpPr>
              <a:spLocks noChangeShapeType="1"/>
            </p:cNvSpPr>
            <p:nvPr/>
          </p:nvSpPr>
          <p:spPr bwMode="auto">
            <a:xfrm flipV="1">
              <a:off x="2653" y="1207"/>
              <a:ext cx="0" cy="1497"/>
            </a:xfrm>
            <a:prstGeom prst="line">
              <a:avLst/>
            </a:prstGeom>
            <a:noFill/>
            <a:ln w="76200">
              <a:solidFill>
                <a:srgbClr val="FF9966"/>
              </a:solidFill>
              <a:prstDash val="sysDot"/>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594" name="Line 506"/>
            <p:cNvSpPr>
              <a:spLocks noChangeShapeType="1"/>
            </p:cNvSpPr>
            <p:nvPr/>
          </p:nvSpPr>
          <p:spPr bwMode="auto">
            <a:xfrm flipV="1">
              <a:off x="1294" y="1213"/>
              <a:ext cx="1124" cy="1488"/>
            </a:xfrm>
            <a:prstGeom prst="line">
              <a:avLst/>
            </a:prstGeom>
            <a:noFill/>
            <a:ln w="76200">
              <a:solidFill>
                <a:srgbClr val="FF9966"/>
              </a:solidFill>
              <a:prstDash val="sysDot"/>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595" name="AutoShape 507"/>
            <p:cNvSpPr>
              <a:spLocks noChangeArrowheads="1"/>
            </p:cNvSpPr>
            <p:nvPr/>
          </p:nvSpPr>
          <p:spPr bwMode="auto">
            <a:xfrm rot="-5400000">
              <a:off x="3260" y="2461"/>
              <a:ext cx="182" cy="306"/>
            </a:xfrm>
            <a:prstGeom prst="rightArrow">
              <a:avLst>
                <a:gd name="adj1" fmla="val 50333"/>
                <a:gd name="adj2" fmla="val 26269"/>
              </a:avLst>
            </a:prstGeom>
            <a:solidFill>
              <a:srgbClr val="80C5CA"/>
            </a:solidFill>
            <a:ln w="9525">
              <a:solidFill>
                <a:srgbClr val="009999"/>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596" name="AutoShape 508"/>
            <p:cNvSpPr>
              <a:spLocks noChangeArrowheads="1"/>
            </p:cNvSpPr>
            <p:nvPr/>
          </p:nvSpPr>
          <p:spPr bwMode="auto">
            <a:xfrm rot="-5400000">
              <a:off x="1932" y="2461"/>
              <a:ext cx="182" cy="306"/>
            </a:xfrm>
            <a:prstGeom prst="rightArrow">
              <a:avLst>
                <a:gd name="adj1" fmla="val 50333"/>
                <a:gd name="adj2" fmla="val 26269"/>
              </a:avLst>
            </a:prstGeom>
            <a:solidFill>
              <a:srgbClr val="80C5CA"/>
            </a:solidFill>
            <a:ln w="9525">
              <a:solidFill>
                <a:srgbClr val="009999"/>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597" name="AutoShape 509"/>
            <p:cNvSpPr>
              <a:spLocks noChangeArrowheads="1"/>
            </p:cNvSpPr>
            <p:nvPr/>
          </p:nvSpPr>
          <p:spPr bwMode="auto">
            <a:xfrm rot="-5400000">
              <a:off x="583" y="2461"/>
              <a:ext cx="182" cy="306"/>
            </a:xfrm>
            <a:prstGeom prst="rightArrow">
              <a:avLst>
                <a:gd name="adj1" fmla="val 50333"/>
                <a:gd name="adj2" fmla="val 26269"/>
              </a:avLst>
            </a:prstGeom>
            <a:solidFill>
              <a:srgbClr val="80C5CA"/>
            </a:solidFill>
            <a:ln w="9525">
              <a:solidFill>
                <a:srgbClr val="009999"/>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599" name="AutoShape 511"/>
            <p:cNvSpPr>
              <a:spLocks noChangeArrowheads="1"/>
            </p:cNvSpPr>
            <p:nvPr/>
          </p:nvSpPr>
          <p:spPr bwMode="auto">
            <a:xfrm rot="-5400000">
              <a:off x="527" y="2166"/>
              <a:ext cx="861" cy="306"/>
            </a:xfrm>
            <a:prstGeom prst="rightArrow">
              <a:avLst>
                <a:gd name="adj1" fmla="val 49676"/>
                <a:gd name="adj2" fmla="val 41515"/>
              </a:avLst>
            </a:prstGeom>
            <a:solidFill>
              <a:srgbClr val="009999"/>
            </a:solidFill>
            <a:ln w="9525">
              <a:solidFill>
                <a:srgbClr val="00737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00" name="AutoShape 512"/>
            <p:cNvSpPr>
              <a:spLocks noChangeArrowheads="1"/>
            </p:cNvSpPr>
            <p:nvPr/>
          </p:nvSpPr>
          <p:spPr bwMode="auto">
            <a:xfrm rot="-5400000">
              <a:off x="4604" y="2166"/>
              <a:ext cx="861" cy="306"/>
            </a:xfrm>
            <a:prstGeom prst="rightArrow">
              <a:avLst>
                <a:gd name="adj1" fmla="val 49676"/>
                <a:gd name="adj2" fmla="val 41515"/>
              </a:avLst>
            </a:prstGeom>
            <a:solidFill>
              <a:srgbClr val="009999"/>
            </a:solidFill>
            <a:ln w="9525">
              <a:solidFill>
                <a:srgbClr val="00737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01" name="AutoShape 513"/>
            <p:cNvSpPr>
              <a:spLocks noChangeArrowheads="1"/>
            </p:cNvSpPr>
            <p:nvPr/>
          </p:nvSpPr>
          <p:spPr bwMode="auto">
            <a:xfrm rot="-5400000">
              <a:off x="3192" y="2167"/>
              <a:ext cx="861" cy="306"/>
            </a:xfrm>
            <a:prstGeom prst="rightArrow">
              <a:avLst>
                <a:gd name="adj1" fmla="val 49676"/>
                <a:gd name="adj2" fmla="val 41515"/>
              </a:avLst>
            </a:prstGeom>
            <a:solidFill>
              <a:srgbClr val="009999"/>
            </a:solidFill>
            <a:ln w="9525">
              <a:solidFill>
                <a:srgbClr val="00737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02" name="AutoShape 514"/>
            <p:cNvSpPr>
              <a:spLocks noChangeArrowheads="1"/>
            </p:cNvSpPr>
            <p:nvPr/>
          </p:nvSpPr>
          <p:spPr bwMode="auto">
            <a:xfrm rot="-5400000">
              <a:off x="1876" y="2166"/>
              <a:ext cx="861" cy="306"/>
            </a:xfrm>
            <a:prstGeom prst="rightArrow">
              <a:avLst>
                <a:gd name="adj1" fmla="val 49676"/>
                <a:gd name="adj2" fmla="val 41515"/>
              </a:avLst>
            </a:prstGeom>
            <a:solidFill>
              <a:srgbClr val="009999"/>
            </a:solidFill>
            <a:ln w="9525">
              <a:solidFill>
                <a:srgbClr val="00737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03" name="Rectangle 515"/>
            <p:cNvSpPr>
              <a:spLocks noChangeArrowheads="1"/>
            </p:cNvSpPr>
            <p:nvPr/>
          </p:nvSpPr>
          <p:spPr bwMode="auto">
            <a:xfrm>
              <a:off x="193" y="2705"/>
              <a:ext cx="1247" cy="680"/>
            </a:xfrm>
            <a:prstGeom prst="rect">
              <a:avLst/>
            </a:prstGeom>
            <a:solidFill>
              <a:srgbClr val="FFFFFF"/>
            </a:solidFill>
            <a:ln w="9525">
              <a:solidFill>
                <a:srgbClr val="000000"/>
              </a:solidFill>
              <a:miter lim="800000"/>
              <a:headEnd/>
              <a:tailEnd/>
            </a:ln>
            <a:effectLst/>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mn-ea"/>
                  <a:cs typeface="+mn-cs"/>
                </a:rPr>
                <a:t>Metric space (</a:t>
              </a:r>
              <a:r>
                <a:rPr kumimoji="0" lang="en-US" sz="1600" b="0" i="1" u="none" strike="noStrike" kern="1200" cap="none" spc="0" normalizeH="0" baseline="0" noProof="0">
                  <a:ln>
                    <a:noFill/>
                  </a:ln>
                  <a:solidFill>
                    <a:srgbClr val="000000"/>
                  </a:solidFill>
                  <a:effectLst/>
                  <a:uLnTx/>
                  <a:uFillTx/>
                  <a:latin typeface="Arial" charset="0"/>
                  <a:ea typeface="+mn-ea"/>
                  <a:cs typeface="+mn-cs"/>
                </a:rPr>
                <a:t>D</a:t>
              </a:r>
              <a:r>
                <a:rPr kumimoji="0" lang="en-US" sz="1600" b="0" i="0" u="none" strike="noStrike" kern="1200" cap="none" spc="0" normalizeH="0" baseline="0" noProof="0">
                  <a:ln>
                    <a:noFill/>
                  </a:ln>
                  <a:solidFill>
                    <a:srgbClr val="000000"/>
                  </a:solidFill>
                  <a:effectLst/>
                  <a:uLnTx/>
                  <a:uFillTx/>
                  <a:latin typeface="Arial" charset="0"/>
                  <a:ea typeface="+mn-ea"/>
                  <a:cs typeface="+mn-cs"/>
                </a:rPr>
                <a:t>,</a:t>
              </a:r>
              <a:r>
                <a:rPr kumimoji="0" lang="en-US" sz="1600" b="0" i="1" u="none" strike="noStrike" kern="1200" cap="none" spc="0" normalizeH="0" baseline="0" noProof="0">
                  <a:ln>
                    <a:noFill/>
                  </a:ln>
                  <a:solidFill>
                    <a:srgbClr val="000000"/>
                  </a:solidFill>
                  <a:effectLst/>
                  <a:uLnTx/>
                  <a:uFillTx/>
                  <a:latin typeface="Arial" charset="0"/>
                  <a:ea typeface="+mn-ea"/>
                  <a:cs typeface="+mn-cs"/>
                </a:rPr>
                <a:t>d</a:t>
              </a:r>
              <a:r>
                <a:rPr kumimoji="0" lang="en-US" sz="1600" b="0" i="0" u="none" strike="noStrike" kern="1200" cap="none" spc="0" normalizeH="0" baseline="0" noProof="0">
                  <a:ln>
                    <a:noFill/>
                  </a:ln>
                  <a:solidFill>
                    <a:srgbClr val="000000"/>
                  </a:solidFill>
                  <a:effectLst/>
                  <a:uLnTx/>
                  <a:uFillTx/>
                  <a:latin typeface="Arial" charset="0"/>
                  <a:ea typeface="+mn-ea"/>
                  <a:cs typeface="+mn-cs"/>
                </a:rPr>
                <a:t>)</a:t>
              </a:r>
              <a:endParaRPr kumimoji="0" lang="cs-CZ" sz="1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9604" name="Rectangle 516"/>
            <p:cNvSpPr>
              <a:spLocks noChangeArrowheads="1"/>
            </p:cNvSpPr>
            <p:nvPr/>
          </p:nvSpPr>
          <p:spPr bwMode="auto">
            <a:xfrm>
              <a:off x="1530" y="2705"/>
              <a:ext cx="1247" cy="680"/>
            </a:xfrm>
            <a:prstGeom prst="rect">
              <a:avLst/>
            </a:prstGeom>
            <a:solidFill>
              <a:srgbClr val="BEBEBE"/>
            </a:solidFill>
            <a:ln w="9525">
              <a:noFill/>
              <a:miter lim="800000"/>
              <a:headEnd/>
              <a:tailEnd/>
            </a:ln>
            <a:effectLst/>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mn-ea"/>
                  <a:cs typeface="+mn-cs"/>
                </a:rPr>
                <a:t>Operations</a:t>
              </a:r>
              <a:endParaRPr kumimoji="0" lang="cs-CZ" sz="1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9605" name="Rectangle 517"/>
            <p:cNvSpPr>
              <a:spLocks noChangeArrowheads="1"/>
            </p:cNvSpPr>
            <p:nvPr/>
          </p:nvSpPr>
          <p:spPr bwMode="auto">
            <a:xfrm>
              <a:off x="2852" y="2705"/>
              <a:ext cx="1247" cy="680"/>
            </a:xfrm>
            <a:prstGeom prst="rect">
              <a:avLst/>
            </a:prstGeom>
            <a:solidFill>
              <a:srgbClr val="BBE0E3"/>
            </a:solidFill>
            <a:ln w="38100">
              <a:noFill/>
              <a:miter lim="800000"/>
              <a:headEnd/>
              <a:tailEnd/>
            </a:ln>
            <a:effectLst/>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mn-ea"/>
                  <a:cs typeface="+mn-cs"/>
                </a:rPr>
                <a:t>Storage</a:t>
              </a:r>
              <a:endParaRPr kumimoji="0" lang="cs-CZ" sz="1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9606" name="Rectangle 518"/>
            <p:cNvSpPr>
              <a:spLocks noChangeArrowheads="1"/>
            </p:cNvSpPr>
            <p:nvPr/>
          </p:nvSpPr>
          <p:spPr bwMode="auto">
            <a:xfrm>
              <a:off x="193" y="2115"/>
              <a:ext cx="4128" cy="413"/>
            </a:xfrm>
            <a:prstGeom prst="rect">
              <a:avLst/>
            </a:prstGeom>
            <a:solidFill>
              <a:srgbClr val="80C5CA"/>
            </a:solidFill>
            <a:ln w="19050">
              <a:solidFill>
                <a:srgbClr val="009999"/>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mn-ea"/>
                  <a:cs typeface="+mn-cs"/>
                </a:rPr>
                <a:t>Centralized index structures</a:t>
              </a:r>
              <a:endParaRPr kumimoji="0" lang="cs-CZ" sz="1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9607" name="Rectangle 519"/>
            <p:cNvSpPr>
              <a:spLocks noChangeArrowheads="1"/>
            </p:cNvSpPr>
            <p:nvPr/>
          </p:nvSpPr>
          <p:spPr bwMode="auto">
            <a:xfrm>
              <a:off x="193" y="1470"/>
              <a:ext cx="5454" cy="413"/>
            </a:xfrm>
            <a:prstGeom prst="rect">
              <a:avLst/>
            </a:prstGeom>
            <a:solidFill>
              <a:srgbClr val="009999"/>
            </a:solidFill>
            <a:ln w="19050">
              <a:solidFill>
                <a:srgbClr val="007370"/>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mn-ea"/>
                  <a:cs typeface="+mn-cs"/>
                </a:rPr>
                <a:t>Distributed index structures</a:t>
              </a:r>
              <a:endParaRPr kumimoji="0" lang="cs-CZ" sz="1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9608" name="AutoShape 520"/>
            <p:cNvSpPr>
              <a:spLocks noChangeArrowheads="1"/>
            </p:cNvSpPr>
            <p:nvPr/>
          </p:nvSpPr>
          <p:spPr bwMode="auto">
            <a:xfrm flipH="1" flipV="1">
              <a:off x="3640" y="2977"/>
              <a:ext cx="681" cy="771"/>
            </a:xfrm>
            <a:custGeom>
              <a:avLst/>
              <a:gdLst>
                <a:gd name="T0" fmla="*/ 9250 w 21600"/>
                <a:gd name="T1" fmla="*/ 0 h 21600"/>
                <a:gd name="T2" fmla="*/ 3055 w 21600"/>
                <a:gd name="T3" fmla="*/ 21600 h 21600"/>
                <a:gd name="T4" fmla="*/ 9725 w 21600"/>
                <a:gd name="T5" fmla="*/ 8310 h 21600"/>
                <a:gd name="T6" fmla="*/ 15662 w 21600"/>
                <a:gd name="T7" fmla="*/ 14285 h 21600"/>
                <a:gd name="T8" fmla="*/ 21600 w 21600"/>
                <a:gd name="T9" fmla="*/ 8310 h 21600"/>
                <a:gd name="T10" fmla="*/ 17694720 60000 65536"/>
                <a:gd name="T11" fmla="*/ 5898240 60000 65536"/>
                <a:gd name="T12" fmla="*/ 5898240 60000 65536"/>
                <a:gd name="T13" fmla="*/ 5898240 60000 65536"/>
                <a:gd name="T14" fmla="*/ 0 60000 65536"/>
                <a:gd name="T15" fmla="*/ 0 w 21600"/>
                <a:gd name="T16" fmla="*/ 8310 h 21600"/>
                <a:gd name="T17" fmla="*/ 611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close/>
                </a:path>
              </a:pathLst>
            </a:custGeom>
            <a:solidFill>
              <a:srgbClr val="80C5CA"/>
            </a:solidFill>
            <a:ln w="19050">
              <a:solidFill>
                <a:srgbClr val="009999"/>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521"/>
            <p:cNvGrpSpPr>
              <a:grpSpLocks/>
            </p:cNvGrpSpPr>
            <p:nvPr/>
          </p:nvGrpSpPr>
          <p:grpSpPr bwMode="auto">
            <a:xfrm>
              <a:off x="4129" y="2514"/>
              <a:ext cx="192" cy="474"/>
              <a:chOff x="4412" y="2602"/>
              <a:chExt cx="192" cy="481"/>
            </a:xfrm>
          </p:grpSpPr>
          <p:sp>
            <p:nvSpPr>
              <p:cNvPr id="89610" name="Rectangle 522"/>
              <p:cNvSpPr>
                <a:spLocks noChangeArrowheads="1"/>
              </p:cNvSpPr>
              <p:nvPr/>
            </p:nvSpPr>
            <p:spPr bwMode="auto">
              <a:xfrm>
                <a:off x="4416" y="2602"/>
                <a:ext cx="185" cy="481"/>
              </a:xfrm>
              <a:prstGeom prst="rect">
                <a:avLst/>
              </a:prstGeom>
              <a:solidFill>
                <a:srgbClr val="80C5CA"/>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11" name="Line 523"/>
              <p:cNvSpPr>
                <a:spLocks noChangeShapeType="1"/>
              </p:cNvSpPr>
              <p:nvPr/>
            </p:nvSpPr>
            <p:spPr bwMode="auto">
              <a:xfrm flipV="1">
                <a:off x="4412" y="2614"/>
                <a:ext cx="0" cy="453"/>
              </a:xfrm>
              <a:prstGeom prst="line">
                <a:avLst/>
              </a:prstGeom>
              <a:noFill/>
              <a:ln w="19050">
                <a:solidFill>
                  <a:srgbClr val="009999"/>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12" name="Line 524"/>
              <p:cNvSpPr>
                <a:spLocks noChangeShapeType="1"/>
              </p:cNvSpPr>
              <p:nvPr/>
            </p:nvSpPr>
            <p:spPr bwMode="auto">
              <a:xfrm flipV="1">
                <a:off x="4604" y="2614"/>
                <a:ext cx="0" cy="453"/>
              </a:xfrm>
              <a:prstGeom prst="line">
                <a:avLst/>
              </a:prstGeom>
              <a:noFill/>
              <a:ln w="19050">
                <a:solidFill>
                  <a:srgbClr val="009999"/>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9613" name="Rectangle 525"/>
            <p:cNvSpPr>
              <a:spLocks noChangeArrowheads="1"/>
            </p:cNvSpPr>
            <p:nvPr/>
          </p:nvSpPr>
          <p:spPr bwMode="auto">
            <a:xfrm>
              <a:off x="4411" y="2705"/>
              <a:ext cx="1247" cy="1315"/>
            </a:xfrm>
            <a:prstGeom prst="rect">
              <a:avLst/>
            </a:prstGeom>
            <a:solidFill>
              <a:srgbClr val="CEAEC9"/>
            </a:solidFill>
            <a:ln w="9525">
              <a:noFill/>
              <a:miter lim="800000"/>
              <a:headEnd/>
              <a:tailEnd/>
            </a:ln>
            <a:effectLst/>
          </p:spPr>
          <p:txBody>
            <a:bodyPr wrap="none"/>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mn-ea"/>
                  <a:cs typeface="+mn-cs"/>
                </a:rPr>
                <a:t>Communication</a:t>
              </a:r>
              <a:endParaRPr kumimoji="0" lang="cs-CZ" sz="16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89614" name="Picture 526" descr="x"/>
            <p:cNvPicPr>
              <a:picLocks noChangeAspect="1" noChangeArrowheads="1"/>
            </p:cNvPicPr>
            <p:nvPr/>
          </p:nvPicPr>
          <p:blipFill>
            <a:blip r:embed="rId3" cstate="print">
              <a:lum bright="-12000" contrast="12000"/>
            </a:blip>
            <a:srcRect/>
            <a:stretch>
              <a:fillRect/>
            </a:stretch>
          </p:blipFill>
          <p:spPr bwMode="auto">
            <a:xfrm rot="-90695691">
              <a:off x="1574" y="2821"/>
              <a:ext cx="590" cy="822"/>
            </a:xfrm>
            <a:prstGeom prst="rect">
              <a:avLst/>
            </a:prstGeom>
            <a:noFill/>
          </p:spPr>
        </p:pic>
        <p:sp>
          <p:nvSpPr>
            <p:cNvPr id="89615" name="AutoShape 527"/>
            <p:cNvSpPr>
              <a:spLocks noChangeArrowheads="1"/>
            </p:cNvSpPr>
            <p:nvPr/>
          </p:nvSpPr>
          <p:spPr bwMode="auto">
            <a:xfrm>
              <a:off x="3242" y="3022"/>
              <a:ext cx="318" cy="272"/>
            </a:xfrm>
            <a:prstGeom prst="flowChartMagneticDisk">
              <a:avLst/>
            </a:prstGeom>
            <a:solidFill>
              <a:srgbClr val="80C5CA"/>
            </a:solidFill>
            <a:ln w="38100">
              <a:solidFill>
                <a:srgbClr val="00737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16" name="AutoShape 528"/>
            <p:cNvSpPr>
              <a:spLocks noChangeArrowheads="1"/>
            </p:cNvSpPr>
            <p:nvPr/>
          </p:nvSpPr>
          <p:spPr bwMode="auto">
            <a:xfrm>
              <a:off x="3106" y="3067"/>
              <a:ext cx="318" cy="272"/>
            </a:xfrm>
            <a:prstGeom prst="flowChartMagneticDisk">
              <a:avLst/>
            </a:prstGeom>
            <a:solidFill>
              <a:srgbClr val="98D0D4"/>
            </a:solidFill>
            <a:ln w="38100">
              <a:solidFill>
                <a:srgbClr val="00737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17" name="AutoShape 529"/>
            <p:cNvSpPr>
              <a:spLocks noChangeArrowheads="1"/>
            </p:cNvSpPr>
            <p:nvPr/>
          </p:nvSpPr>
          <p:spPr bwMode="auto">
            <a:xfrm>
              <a:off x="2970" y="3113"/>
              <a:ext cx="318" cy="272"/>
            </a:xfrm>
            <a:prstGeom prst="flowChartMagneticDisk">
              <a:avLst/>
            </a:prstGeom>
            <a:solidFill>
              <a:srgbClr val="A0D4D8"/>
            </a:solidFill>
            <a:ln w="38100">
              <a:solidFill>
                <a:srgbClr val="00737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18" name="AutoShape 530"/>
            <p:cNvSpPr>
              <a:spLocks noChangeArrowheads="1"/>
            </p:cNvSpPr>
            <p:nvPr/>
          </p:nvSpPr>
          <p:spPr bwMode="auto">
            <a:xfrm>
              <a:off x="2834" y="3158"/>
              <a:ext cx="318" cy="272"/>
            </a:xfrm>
            <a:prstGeom prst="flowChartMagneticDisk">
              <a:avLst/>
            </a:prstGeom>
            <a:solidFill>
              <a:srgbClr val="BBE0E3"/>
            </a:solidFill>
            <a:ln w="38100">
              <a:solidFill>
                <a:srgbClr val="00737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19" name="Line 531"/>
            <p:cNvSpPr>
              <a:spLocks noChangeShapeType="1"/>
            </p:cNvSpPr>
            <p:nvPr/>
          </p:nvSpPr>
          <p:spPr bwMode="auto">
            <a:xfrm>
              <a:off x="4694" y="3113"/>
              <a:ext cx="318" cy="363"/>
            </a:xfrm>
            <a:prstGeom prst="line">
              <a:avLst/>
            </a:prstGeom>
            <a:noFill/>
            <a:ln w="57150">
              <a:solidFill>
                <a:srgbClr val="FF6699"/>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20" name="Line 532"/>
            <p:cNvSpPr>
              <a:spLocks noChangeShapeType="1"/>
            </p:cNvSpPr>
            <p:nvPr/>
          </p:nvSpPr>
          <p:spPr bwMode="auto">
            <a:xfrm flipH="1">
              <a:off x="5057" y="3113"/>
              <a:ext cx="227" cy="363"/>
            </a:xfrm>
            <a:prstGeom prst="line">
              <a:avLst/>
            </a:prstGeom>
            <a:noFill/>
            <a:ln w="57150">
              <a:solidFill>
                <a:srgbClr val="FF6699"/>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21" name="Line 533"/>
            <p:cNvSpPr>
              <a:spLocks noChangeShapeType="1"/>
            </p:cNvSpPr>
            <p:nvPr/>
          </p:nvSpPr>
          <p:spPr bwMode="auto">
            <a:xfrm flipH="1">
              <a:off x="5057" y="3476"/>
              <a:ext cx="318" cy="0"/>
            </a:xfrm>
            <a:prstGeom prst="line">
              <a:avLst/>
            </a:prstGeom>
            <a:noFill/>
            <a:ln w="57150">
              <a:solidFill>
                <a:srgbClr val="FF6699"/>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22" name="Line 534"/>
            <p:cNvSpPr>
              <a:spLocks noChangeShapeType="1"/>
            </p:cNvSpPr>
            <p:nvPr/>
          </p:nvSpPr>
          <p:spPr bwMode="auto">
            <a:xfrm flipH="1" flipV="1">
              <a:off x="5057" y="3476"/>
              <a:ext cx="227" cy="317"/>
            </a:xfrm>
            <a:prstGeom prst="line">
              <a:avLst/>
            </a:prstGeom>
            <a:noFill/>
            <a:ln w="57150">
              <a:solidFill>
                <a:srgbClr val="FF6699"/>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23" name="Line 535"/>
            <p:cNvSpPr>
              <a:spLocks noChangeShapeType="1"/>
            </p:cNvSpPr>
            <p:nvPr/>
          </p:nvSpPr>
          <p:spPr bwMode="auto">
            <a:xfrm flipV="1">
              <a:off x="4694" y="3476"/>
              <a:ext cx="363" cy="272"/>
            </a:xfrm>
            <a:prstGeom prst="line">
              <a:avLst/>
            </a:prstGeom>
            <a:noFill/>
            <a:ln w="57150">
              <a:solidFill>
                <a:srgbClr val="FF6699"/>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24" name="Line 536"/>
            <p:cNvSpPr>
              <a:spLocks noChangeShapeType="1"/>
            </p:cNvSpPr>
            <p:nvPr/>
          </p:nvSpPr>
          <p:spPr bwMode="auto">
            <a:xfrm>
              <a:off x="4604" y="3430"/>
              <a:ext cx="408" cy="46"/>
            </a:xfrm>
            <a:prstGeom prst="line">
              <a:avLst/>
            </a:prstGeom>
            <a:noFill/>
            <a:ln w="57150">
              <a:solidFill>
                <a:srgbClr val="FF6699"/>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537"/>
            <p:cNvGrpSpPr>
              <a:grpSpLocks/>
            </p:cNvGrpSpPr>
            <p:nvPr/>
          </p:nvGrpSpPr>
          <p:grpSpPr bwMode="auto">
            <a:xfrm>
              <a:off x="4823" y="3243"/>
              <a:ext cx="435" cy="446"/>
              <a:chOff x="4823" y="3152"/>
              <a:chExt cx="435" cy="446"/>
            </a:xfrm>
          </p:grpSpPr>
          <p:sp>
            <p:nvSpPr>
              <p:cNvPr id="89626" name="AutoShape 538"/>
              <p:cNvSpPr>
                <a:spLocks noChangeArrowheads="1"/>
              </p:cNvSpPr>
              <p:nvPr/>
            </p:nvSpPr>
            <p:spPr bwMode="auto">
              <a:xfrm rot="2645872">
                <a:off x="4823" y="3152"/>
                <a:ext cx="435" cy="446"/>
              </a:xfrm>
              <a:prstGeom prst="irregularSeal2">
                <a:avLst/>
              </a:prstGeom>
              <a:solidFill>
                <a:srgbClr val="FF6699"/>
              </a:solid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mn-cs"/>
                </a:endParaRPr>
              </a:p>
            </p:txBody>
          </p:sp>
          <p:sp>
            <p:nvSpPr>
              <p:cNvPr id="89627" name="Text Box 539"/>
              <p:cNvSpPr txBox="1">
                <a:spLocks noChangeArrowheads="1"/>
              </p:cNvSpPr>
              <p:nvPr/>
            </p:nvSpPr>
            <p:spPr bwMode="auto">
              <a:xfrm>
                <a:off x="4853" y="3265"/>
                <a:ext cx="357" cy="236"/>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Net</a:t>
                </a:r>
                <a:endParaRPr kumimoji="0" lang="cs-CZ" sz="1600" b="1" i="0" u="none" strike="noStrike" kern="1200" cap="none" spc="0" normalizeH="0" baseline="0" noProof="0">
                  <a:ln>
                    <a:noFill/>
                  </a:ln>
                  <a:solidFill>
                    <a:srgbClr val="000000"/>
                  </a:solidFill>
                  <a:effectLst/>
                  <a:uLnTx/>
                  <a:uFillTx/>
                  <a:latin typeface="Arial" charset="0"/>
                  <a:ea typeface="+mn-ea"/>
                  <a:cs typeface="+mn-cs"/>
                </a:endParaRPr>
              </a:p>
            </p:txBody>
          </p:sp>
        </p:grpSp>
        <p:grpSp>
          <p:nvGrpSpPr>
            <p:cNvPr id="5" name="Group 540"/>
            <p:cNvGrpSpPr>
              <a:grpSpLocks/>
            </p:cNvGrpSpPr>
            <p:nvPr/>
          </p:nvGrpSpPr>
          <p:grpSpPr bwMode="auto">
            <a:xfrm>
              <a:off x="4468" y="3327"/>
              <a:ext cx="304" cy="284"/>
              <a:chOff x="4663" y="3339"/>
              <a:chExt cx="727" cy="679"/>
            </a:xfrm>
          </p:grpSpPr>
          <p:sp>
            <p:nvSpPr>
              <p:cNvPr id="89629" name="Freeform 541"/>
              <p:cNvSpPr>
                <a:spLocks/>
              </p:cNvSpPr>
              <p:nvPr/>
            </p:nvSpPr>
            <p:spPr bwMode="auto">
              <a:xfrm>
                <a:off x="4667" y="3339"/>
                <a:ext cx="723" cy="671"/>
              </a:xfrm>
              <a:custGeom>
                <a:avLst/>
                <a:gdLst/>
                <a:ahLst/>
                <a:cxnLst>
                  <a:cxn ang="0">
                    <a:pos x="832" y="8"/>
                  </a:cxn>
                  <a:cxn ang="0">
                    <a:pos x="888" y="24"/>
                  </a:cxn>
                  <a:cxn ang="0">
                    <a:pos x="937" y="38"/>
                  </a:cxn>
                  <a:cxn ang="0">
                    <a:pos x="977" y="55"/>
                  </a:cxn>
                  <a:cxn ang="0">
                    <a:pos x="1013" y="76"/>
                  </a:cxn>
                  <a:cxn ang="0">
                    <a:pos x="1044" y="105"/>
                  </a:cxn>
                  <a:cxn ang="0">
                    <a:pos x="1073" y="143"/>
                  </a:cxn>
                  <a:cxn ang="0">
                    <a:pos x="1102" y="192"/>
                  </a:cxn>
                  <a:cxn ang="0">
                    <a:pos x="1430" y="409"/>
                  </a:cxn>
                  <a:cxn ang="0">
                    <a:pos x="1445" y="564"/>
                  </a:cxn>
                  <a:cxn ang="0">
                    <a:pos x="1446" y="728"/>
                  </a:cxn>
                  <a:cxn ang="0">
                    <a:pos x="1436" y="885"/>
                  </a:cxn>
                  <a:cxn ang="0">
                    <a:pos x="1421" y="1020"/>
                  </a:cxn>
                  <a:cxn ang="0">
                    <a:pos x="972" y="1138"/>
                  </a:cxn>
                  <a:cxn ang="0">
                    <a:pos x="1020" y="1154"/>
                  </a:cxn>
                  <a:cxn ang="0">
                    <a:pos x="1058" y="1171"/>
                  </a:cxn>
                  <a:cxn ang="0">
                    <a:pos x="1085" y="1190"/>
                  </a:cxn>
                  <a:cxn ang="0">
                    <a:pos x="1103" y="1210"/>
                  </a:cxn>
                  <a:cxn ang="0">
                    <a:pos x="1107" y="1231"/>
                  </a:cxn>
                  <a:cxn ang="0">
                    <a:pos x="1099" y="1253"/>
                  </a:cxn>
                  <a:cxn ang="0">
                    <a:pos x="1076" y="1275"/>
                  </a:cxn>
                  <a:cxn ang="0">
                    <a:pos x="1037" y="1298"/>
                  </a:cxn>
                  <a:cxn ang="0">
                    <a:pos x="609" y="1324"/>
                  </a:cxn>
                  <a:cxn ang="0">
                    <a:pos x="566" y="1324"/>
                  </a:cxn>
                  <a:cxn ang="0">
                    <a:pos x="516" y="1326"/>
                  </a:cxn>
                  <a:cxn ang="0">
                    <a:pos x="463" y="1327"/>
                  </a:cxn>
                  <a:cxn ang="0">
                    <a:pos x="409" y="1324"/>
                  </a:cxn>
                  <a:cxn ang="0">
                    <a:pos x="356" y="1319"/>
                  </a:cxn>
                  <a:cxn ang="0">
                    <a:pos x="309" y="1308"/>
                  </a:cxn>
                  <a:cxn ang="0">
                    <a:pos x="269" y="1292"/>
                  </a:cxn>
                  <a:cxn ang="0">
                    <a:pos x="238" y="1267"/>
                  </a:cxn>
                  <a:cxn ang="0">
                    <a:pos x="340" y="1228"/>
                  </a:cxn>
                  <a:cxn ang="0">
                    <a:pos x="353" y="1163"/>
                  </a:cxn>
                  <a:cxn ang="0">
                    <a:pos x="276" y="1121"/>
                  </a:cxn>
                  <a:cxn ang="0">
                    <a:pos x="249" y="1117"/>
                  </a:cxn>
                  <a:cxn ang="0">
                    <a:pos x="220" y="1113"/>
                  </a:cxn>
                  <a:cxn ang="0">
                    <a:pos x="190" y="1106"/>
                  </a:cxn>
                  <a:cxn ang="0">
                    <a:pos x="158" y="1098"/>
                  </a:cxn>
                  <a:cxn ang="0">
                    <a:pos x="124" y="1086"/>
                  </a:cxn>
                  <a:cxn ang="0">
                    <a:pos x="87" y="1072"/>
                  </a:cxn>
                  <a:cxn ang="0">
                    <a:pos x="48" y="1056"/>
                  </a:cxn>
                  <a:cxn ang="0">
                    <a:pos x="10" y="934"/>
                  </a:cxn>
                  <a:cxn ang="0">
                    <a:pos x="1" y="727"/>
                  </a:cxn>
                  <a:cxn ang="0">
                    <a:pos x="1" y="532"/>
                  </a:cxn>
                  <a:cxn ang="0">
                    <a:pos x="14" y="339"/>
                  </a:cxn>
                  <a:cxn ang="0">
                    <a:pos x="45" y="135"/>
                  </a:cxn>
                  <a:cxn ang="0">
                    <a:pos x="92" y="124"/>
                  </a:cxn>
                  <a:cxn ang="0">
                    <a:pos x="139" y="114"/>
                  </a:cxn>
                  <a:cxn ang="0">
                    <a:pos x="186" y="104"/>
                  </a:cxn>
                  <a:cxn ang="0">
                    <a:pos x="233" y="94"/>
                  </a:cxn>
                  <a:cxn ang="0">
                    <a:pos x="280" y="86"/>
                  </a:cxn>
                  <a:cxn ang="0">
                    <a:pos x="327" y="77"/>
                  </a:cxn>
                  <a:cxn ang="0">
                    <a:pos x="375" y="69"/>
                  </a:cxn>
                  <a:cxn ang="0">
                    <a:pos x="422" y="61"/>
                  </a:cxn>
                  <a:cxn ang="0">
                    <a:pos x="469" y="53"/>
                  </a:cxn>
                  <a:cxn ang="0">
                    <a:pos x="516" y="45"/>
                  </a:cxn>
                  <a:cxn ang="0">
                    <a:pos x="564" y="38"/>
                  </a:cxn>
                  <a:cxn ang="0">
                    <a:pos x="611" y="30"/>
                  </a:cxn>
                  <a:cxn ang="0">
                    <a:pos x="658" y="23"/>
                  </a:cxn>
                  <a:cxn ang="0">
                    <a:pos x="705" y="15"/>
                  </a:cxn>
                  <a:cxn ang="0">
                    <a:pos x="752" y="8"/>
                  </a:cxn>
                  <a:cxn ang="0">
                    <a:pos x="800" y="0"/>
                  </a:cxn>
                </a:cxnLst>
                <a:rect l="0" t="0" r="r" b="b"/>
                <a:pathLst>
                  <a:path w="1447" h="1343">
                    <a:moveTo>
                      <a:pt x="800" y="0"/>
                    </a:moveTo>
                    <a:lnTo>
                      <a:pt x="832" y="8"/>
                    </a:lnTo>
                    <a:lnTo>
                      <a:pt x="862" y="16"/>
                    </a:lnTo>
                    <a:lnTo>
                      <a:pt x="888" y="24"/>
                    </a:lnTo>
                    <a:lnTo>
                      <a:pt x="914" y="31"/>
                    </a:lnTo>
                    <a:lnTo>
                      <a:pt x="937" y="38"/>
                    </a:lnTo>
                    <a:lnTo>
                      <a:pt x="958" y="46"/>
                    </a:lnTo>
                    <a:lnTo>
                      <a:pt x="977" y="55"/>
                    </a:lnTo>
                    <a:lnTo>
                      <a:pt x="996" y="64"/>
                    </a:lnTo>
                    <a:lnTo>
                      <a:pt x="1013" y="76"/>
                    </a:lnTo>
                    <a:lnTo>
                      <a:pt x="1029" y="89"/>
                    </a:lnTo>
                    <a:lnTo>
                      <a:pt x="1044" y="105"/>
                    </a:lnTo>
                    <a:lnTo>
                      <a:pt x="1059" y="122"/>
                    </a:lnTo>
                    <a:lnTo>
                      <a:pt x="1073" y="143"/>
                    </a:lnTo>
                    <a:lnTo>
                      <a:pt x="1088" y="166"/>
                    </a:lnTo>
                    <a:lnTo>
                      <a:pt x="1102" y="192"/>
                    </a:lnTo>
                    <a:lnTo>
                      <a:pt x="1115" y="223"/>
                    </a:lnTo>
                    <a:lnTo>
                      <a:pt x="1430" y="409"/>
                    </a:lnTo>
                    <a:lnTo>
                      <a:pt x="1439" y="485"/>
                    </a:lnTo>
                    <a:lnTo>
                      <a:pt x="1445" y="564"/>
                    </a:lnTo>
                    <a:lnTo>
                      <a:pt x="1447" y="646"/>
                    </a:lnTo>
                    <a:lnTo>
                      <a:pt x="1446" y="728"/>
                    </a:lnTo>
                    <a:lnTo>
                      <a:pt x="1441" y="809"/>
                    </a:lnTo>
                    <a:lnTo>
                      <a:pt x="1436" y="885"/>
                    </a:lnTo>
                    <a:lnTo>
                      <a:pt x="1429" y="956"/>
                    </a:lnTo>
                    <a:lnTo>
                      <a:pt x="1421" y="1020"/>
                    </a:lnTo>
                    <a:lnTo>
                      <a:pt x="1128" y="1075"/>
                    </a:lnTo>
                    <a:lnTo>
                      <a:pt x="972" y="1138"/>
                    </a:lnTo>
                    <a:lnTo>
                      <a:pt x="997" y="1146"/>
                    </a:lnTo>
                    <a:lnTo>
                      <a:pt x="1020" y="1154"/>
                    </a:lnTo>
                    <a:lnTo>
                      <a:pt x="1039" y="1162"/>
                    </a:lnTo>
                    <a:lnTo>
                      <a:pt x="1058" y="1171"/>
                    </a:lnTo>
                    <a:lnTo>
                      <a:pt x="1073" y="1181"/>
                    </a:lnTo>
                    <a:lnTo>
                      <a:pt x="1085" y="1190"/>
                    </a:lnTo>
                    <a:lnTo>
                      <a:pt x="1096" y="1200"/>
                    </a:lnTo>
                    <a:lnTo>
                      <a:pt x="1103" y="1210"/>
                    </a:lnTo>
                    <a:lnTo>
                      <a:pt x="1107" y="1221"/>
                    </a:lnTo>
                    <a:lnTo>
                      <a:pt x="1107" y="1231"/>
                    </a:lnTo>
                    <a:lnTo>
                      <a:pt x="1105" y="1243"/>
                    </a:lnTo>
                    <a:lnTo>
                      <a:pt x="1099" y="1253"/>
                    </a:lnTo>
                    <a:lnTo>
                      <a:pt x="1090" y="1265"/>
                    </a:lnTo>
                    <a:lnTo>
                      <a:pt x="1076" y="1275"/>
                    </a:lnTo>
                    <a:lnTo>
                      <a:pt x="1059" y="1286"/>
                    </a:lnTo>
                    <a:lnTo>
                      <a:pt x="1037" y="1298"/>
                    </a:lnTo>
                    <a:lnTo>
                      <a:pt x="879" y="1343"/>
                    </a:lnTo>
                    <a:lnTo>
                      <a:pt x="609" y="1324"/>
                    </a:lnTo>
                    <a:lnTo>
                      <a:pt x="588" y="1324"/>
                    </a:lnTo>
                    <a:lnTo>
                      <a:pt x="566" y="1324"/>
                    </a:lnTo>
                    <a:lnTo>
                      <a:pt x="542" y="1326"/>
                    </a:lnTo>
                    <a:lnTo>
                      <a:pt x="516" y="1326"/>
                    </a:lnTo>
                    <a:lnTo>
                      <a:pt x="490" y="1327"/>
                    </a:lnTo>
                    <a:lnTo>
                      <a:pt x="463" y="1327"/>
                    </a:lnTo>
                    <a:lnTo>
                      <a:pt x="436" y="1326"/>
                    </a:lnTo>
                    <a:lnTo>
                      <a:pt x="409" y="1324"/>
                    </a:lnTo>
                    <a:lnTo>
                      <a:pt x="383" y="1322"/>
                    </a:lnTo>
                    <a:lnTo>
                      <a:pt x="356" y="1319"/>
                    </a:lnTo>
                    <a:lnTo>
                      <a:pt x="332" y="1315"/>
                    </a:lnTo>
                    <a:lnTo>
                      <a:pt x="309" y="1308"/>
                    </a:lnTo>
                    <a:lnTo>
                      <a:pt x="287" y="1301"/>
                    </a:lnTo>
                    <a:lnTo>
                      <a:pt x="269" y="1292"/>
                    </a:lnTo>
                    <a:lnTo>
                      <a:pt x="251" y="1281"/>
                    </a:lnTo>
                    <a:lnTo>
                      <a:pt x="238" y="1267"/>
                    </a:lnTo>
                    <a:lnTo>
                      <a:pt x="271" y="1248"/>
                    </a:lnTo>
                    <a:lnTo>
                      <a:pt x="340" y="1228"/>
                    </a:lnTo>
                    <a:lnTo>
                      <a:pt x="390" y="1191"/>
                    </a:lnTo>
                    <a:lnTo>
                      <a:pt x="353" y="1163"/>
                    </a:lnTo>
                    <a:lnTo>
                      <a:pt x="288" y="1122"/>
                    </a:lnTo>
                    <a:lnTo>
                      <a:pt x="276" y="1121"/>
                    </a:lnTo>
                    <a:lnTo>
                      <a:pt x="263" y="1118"/>
                    </a:lnTo>
                    <a:lnTo>
                      <a:pt x="249" y="1117"/>
                    </a:lnTo>
                    <a:lnTo>
                      <a:pt x="235" y="1115"/>
                    </a:lnTo>
                    <a:lnTo>
                      <a:pt x="220" y="1113"/>
                    </a:lnTo>
                    <a:lnTo>
                      <a:pt x="205" y="1109"/>
                    </a:lnTo>
                    <a:lnTo>
                      <a:pt x="190" y="1106"/>
                    </a:lnTo>
                    <a:lnTo>
                      <a:pt x="174" y="1102"/>
                    </a:lnTo>
                    <a:lnTo>
                      <a:pt x="158" y="1098"/>
                    </a:lnTo>
                    <a:lnTo>
                      <a:pt x="141" y="1092"/>
                    </a:lnTo>
                    <a:lnTo>
                      <a:pt x="124" y="1086"/>
                    </a:lnTo>
                    <a:lnTo>
                      <a:pt x="105" y="1080"/>
                    </a:lnTo>
                    <a:lnTo>
                      <a:pt x="87" y="1072"/>
                    </a:lnTo>
                    <a:lnTo>
                      <a:pt x="67" y="1064"/>
                    </a:lnTo>
                    <a:lnTo>
                      <a:pt x="48" y="1056"/>
                    </a:lnTo>
                    <a:lnTo>
                      <a:pt x="27" y="1046"/>
                    </a:lnTo>
                    <a:lnTo>
                      <a:pt x="10" y="934"/>
                    </a:lnTo>
                    <a:lnTo>
                      <a:pt x="5" y="828"/>
                    </a:lnTo>
                    <a:lnTo>
                      <a:pt x="1" y="727"/>
                    </a:lnTo>
                    <a:lnTo>
                      <a:pt x="0" y="629"/>
                    </a:lnTo>
                    <a:lnTo>
                      <a:pt x="1" y="532"/>
                    </a:lnTo>
                    <a:lnTo>
                      <a:pt x="5" y="436"/>
                    </a:lnTo>
                    <a:lnTo>
                      <a:pt x="14" y="339"/>
                    </a:lnTo>
                    <a:lnTo>
                      <a:pt x="27" y="238"/>
                    </a:lnTo>
                    <a:lnTo>
                      <a:pt x="45" y="135"/>
                    </a:lnTo>
                    <a:lnTo>
                      <a:pt x="68" y="129"/>
                    </a:lnTo>
                    <a:lnTo>
                      <a:pt x="92" y="124"/>
                    </a:lnTo>
                    <a:lnTo>
                      <a:pt x="115" y="119"/>
                    </a:lnTo>
                    <a:lnTo>
                      <a:pt x="139" y="114"/>
                    </a:lnTo>
                    <a:lnTo>
                      <a:pt x="163" y="109"/>
                    </a:lnTo>
                    <a:lnTo>
                      <a:pt x="186" y="104"/>
                    </a:lnTo>
                    <a:lnTo>
                      <a:pt x="210" y="99"/>
                    </a:lnTo>
                    <a:lnTo>
                      <a:pt x="233" y="94"/>
                    </a:lnTo>
                    <a:lnTo>
                      <a:pt x="257" y="90"/>
                    </a:lnTo>
                    <a:lnTo>
                      <a:pt x="280" y="86"/>
                    </a:lnTo>
                    <a:lnTo>
                      <a:pt x="303" y="82"/>
                    </a:lnTo>
                    <a:lnTo>
                      <a:pt x="327" y="77"/>
                    </a:lnTo>
                    <a:lnTo>
                      <a:pt x="350" y="73"/>
                    </a:lnTo>
                    <a:lnTo>
                      <a:pt x="375" y="69"/>
                    </a:lnTo>
                    <a:lnTo>
                      <a:pt x="398" y="64"/>
                    </a:lnTo>
                    <a:lnTo>
                      <a:pt x="422" y="61"/>
                    </a:lnTo>
                    <a:lnTo>
                      <a:pt x="445" y="56"/>
                    </a:lnTo>
                    <a:lnTo>
                      <a:pt x="469" y="53"/>
                    </a:lnTo>
                    <a:lnTo>
                      <a:pt x="492" y="50"/>
                    </a:lnTo>
                    <a:lnTo>
                      <a:pt x="516" y="45"/>
                    </a:lnTo>
                    <a:lnTo>
                      <a:pt x="539" y="41"/>
                    </a:lnTo>
                    <a:lnTo>
                      <a:pt x="564" y="38"/>
                    </a:lnTo>
                    <a:lnTo>
                      <a:pt x="587" y="35"/>
                    </a:lnTo>
                    <a:lnTo>
                      <a:pt x="611" y="30"/>
                    </a:lnTo>
                    <a:lnTo>
                      <a:pt x="634" y="26"/>
                    </a:lnTo>
                    <a:lnTo>
                      <a:pt x="658" y="23"/>
                    </a:lnTo>
                    <a:lnTo>
                      <a:pt x="681" y="20"/>
                    </a:lnTo>
                    <a:lnTo>
                      <a:pt x="705" y="15"/>
                    </a:lnTo>
                    <a:lnTo>
                      <a:pt x="728" y="12"/>
                    </a:lnTo>
                    <a:lnTo>
                      <a:pt x="752" y="8"/>
                    </a:lnTo>
                    <a:lnTo>
                      <a:pt x="776" y="3"/>
                    </a:lnTo>
                    <a:lnTo>
                      <a:pt x="800" y="0"/>
                    </a:lnTo>
                    <a:close/>
                  </a:path>
                </a:pathLst>
              </a:custGeom>
              <a:solidFill>
                <a:srgbClr val="473A26"/>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30" name="Freeform 542"/>
              <p:cNvSpPr>
                <a:spLocks/>
              </p:cNvSpPr>
              <p:nvPr/>
            </p:nvSpPr>
            <p:spPr bwMode="auto">
              <a:xfrm>
                <a:off x="5110" y="3352"/>
                <a:ext cx="8" cy="512"/>
              </a:xfrm>
              <a:custGeom>
                <a:avLst/>
                <a:gdLst/>
                <a:ahLst/>
                <a:cxnLst>
                  <a:cxn ang="0">
                    <a:pos x="6" y="0"/>
                  </a:cxn>
                  <a:cxn ang="0">
                    <a:pos x="2" y="159"/>
                  </a:cxn>
                  <a:cxn ang="0">
                    <a:pos x="0" y="512"/>
                  </a:cxn>
                  <a:cxn ang="0">
                    <a:pos x="0" y="864"/>
                  </a:cxn>
                  <a:cxn ang="0">
                    <a:pos x="4" y="1024"/>
                  </a:cxn>
                  <a:cxn ang="0">
                    <a:pos x="16" y="1023"/>
                  </a:cxn>
                  <a:cxn ang="0">
                    <a:pos x="12" y="793"/>
                  </a:cxn>
                  <a:cxn ang="0">
                    <a:pos x="12" y="569"/>
                  </a:cxn>
                  <a:cxn ang="0">
                    <a:pos x="14" y="318"/>
                  </a:cxn>
                  <a:cxn ang="0">
                    <a:pos x="16" y="3"/>
                  </a:cxn>
                  <a:cxn ang="0">
                    <a:pos x="6" y="0"/>
                  </a:cxn>
                </a:cxnLst>
                <a:rect l="0" t="0" r="r" b="b"/>
                <a:pathLst>
                  <a:path w="16" h="1024">
                    <a:moveTo>
                      <a:pt x="6" y="0"/>
                    </a:moveTo>
                    <a:lnTo>
                      <a:pt x="2" y="159"/>
                    </a:lnTo>
                    <a:lnTo>
                      <a:pt x="0" y="512"/>
                    </a:lnTo>
                    <a:lnTo>
                      <a:pt x="0" y="864"/>
                    </a:lnTo>
                    <a:lnTo>
                      <a:pt x="4" y="1024"/>
                    </a:lnTo>
                    <a:lnTo>
                      <a:pt x="16" y="1023"/>
                    </a:lnTo>
                    <a:lnTo>
                      <a:pt x="12" y="793"/>
                    </a:lnTo>
                    <a:lnTo>
                      <a:pt x="12" y="569"/>
                    </a:lnTo>
                    <a:lnTo>
                      <a:pt x="14" y="318"/>
                    </a:lnTo>
                    <a:lnTo>
                      <a:pt x="16" y="3"/>
                    </a:lnTo>
                    <a:lnTo>
                      <a:pt x="6" y="0"/>
                    </a:lnTo>
                    <a:close/>
                  </a:path>
                </a:pathLst>
              </a:custGeom>
              <a:solidFill>
                <a:srgbClr val="7C421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31" name="Freeform 543"/>
              <p:cNvSpPr>
                <a:spLocks/>
              </p:cNvSpPr>
              <p:nvPr/>
            </p:nvSpPr>
            <p:spPr bwMode="auto">
              <a:xfrm>
                <a:off x="5107" y="3351"/>
                <a:ext cx="8" cy="512"/>
              </a:xfrm>
              <a:custGeom>
                <a:avLst/>
                <a:gdLst/>
                <a:ahLst/>
                <a:cxnLst>
                  <a:cxn ang="0">
                    <a:pos x="6" y="0"/>
                  </a:cxn>
                  <a:cxn ang="0">
                    <a:pos x="3" y="159"/>
                  </a:cxn>
                  <a:cxn ang="0">
                    <a:pos x="0" y="512"/>
                  </a:cxn>
                  <a:cxn ang="0">
                    <a:pos x="0" y="864"/>
                  </a:cxn>
                  <a:cxn ang="0">
                    <a:pos x="4" y="1024"/>
                  </a:cxn>
                  <a:cxn ang="0">
                    <a:pos x="6" y="1023"/>
                  </a:cxn>
                  <a:cxn ang="0">
                    <a:pos x="10" y="1023"/>
                  </a:cxn>
                  <a:cxn ang="0">
                    <a:pos x="13" y="1023"/>
                  </a:cxn>
                  <a:cxn ang="0">
                    <a:pos x="16" y="1023"/>
                  </a:cxn>
                  <a:cxn ang="0">
                    <a:pos x="12" y="793"/>
                  </a:cxn>
                  <a:cxn ang="0">
                    <a:pos x="12" y="570"/>
                  </a:cxn>
                  <a:cxn ang="0">
                    <a:pos x="13" y="319"/>
                  </a:cxn>
                  <a:cxn ang="0">
                    <a:pos x="16" y="4"/>
                  </a:cxn>
                  <a:cxn ang="0">
                    <a:pos x="14" y="2"/>
                  </a:cxn>
                  <a:cxn ang="0">
                    <a:pos x="12" y="1"/>
                  </a:cxn>
                  <a:cxn ang="0">
                    <a:pos x="8" y="1"/>
                  </a:cxn>
                  <a:cxn ang="0">
                    <a:pos x="6" y="0"/>
                  </a:cxn>
                </a:cxnLst>
                <a:rect l="0" t="0" r="r" b="b"/>
                <a:pathLst>
                  <a:path w="16" h="1024">
                    <a:moveTo>
                      <a:pt x="6" y="0"/>
                    </a:moveTo>
                    <a:lnTo>
                      <a:pt x="3" y="159"/>
                    </a:lnTo>
                    <a:lnTo>
                      <a:pt x="0" y="512"/>
                    </a:lnTo>
                    <a:lnTo>
                      <a:pt x="0" y="864"/>
                    </a:lnTo>
                    <a:lnTo>
                      <a:pt x="4" y="1024"/>
                    </a:lnTo>
                    <a:lnTo>
                      <a:pt x="6" y="1023"/>
                    </a:lnTo>
                    <a:lnTo>
                      <a:pt x="10" y="1023"/>
                    </a:lnTo>
                    <a:lnTo>
                      <a:pt x="13" y="1023"/>
                    </a:lnTo>
                    <a:lnTo>
                      <a:pt x="16" y="1023"/>
                    </a:lnTo>
                    <a:lnTo>
                      <a:pt x="12" y="793"/>
                    </a:lnTo>
                    <a:lnTo>
                      <a:pt x="12" y="570"/>
                    </a:lnTo>
                    <a:lnTo>
                      <a:pt x="13" y="319"/>
                    </a:lnTo>
                    <a:lnTo>
                      <a:pt x="16" y="4"/>
                    </a:lnTo>
                    <a:lnTo>
                      <a:pt x="14" y="2"/>
                    </a:lnTo>
                    <a:lnTo>
                      <a:pt x="12" y="1"/>
                    </a:lnTo>
                    <a:lnTo>
                      <a:pt x="8" y="1"/>
                    </a:lnTo>
                    <a:lnTo>
                      <a:pt x="6" y="0"/>
                    </a:lnTo>
                    <a:close/>
                  </a:path>
                </a:pathLst>
              </a:custGeom>
              <a:solidFill>
                <a:srgbClr val="77421E"/>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32" name="Freeform 544"/>
              <p:cNvSpPr>
                <a:spLocks/>
              </p:cNvSpPr>
              <p:nvPr/>
            </p:nvSpPr>
            <p:spPr bwMode="auto">
              <a:xfrm>
                <a:off x="5103" y="3351"/>
                <a:ext cx="9" cy="511"/>
              </a:xfrm>
              <a:custGeom>
                <a:avLst/>
                <a:gdLst/>
                <a:ahLst/>
                <a:cxnLst>
                  <a:cxn ang="0">
                    <a:pos x="7" y="0"/>
                  </a:cxn>
                  <a:cxn ang="0">
                    <a:pos x="3" y="159"/>
                  </a:cxn>
                  <a:cxn ang="0">
                    <a:pos x="0" y="511"/>
                  </a:cxn>
                  <a:cxn ang="0">
                    <a:pos x="0" y="864"/>
                  </a:cxn>
                  <a:cxn ang="0">
                    <a:pos x="4" y="1024"/>
                  </a:cxn>
                  <a:cxn ang="0">
                    <a:pos x="7" y="1023"/>
                  </a:cxn>
                  <a:cxn ang="0">
                    <a:pos x="11" y="1023"/>
                  </a:cxn>
                  <a:cxn ang="0">
                    <a:pos x="14" y="1023"/>
                  </a:cxn>
                  <a:cxn ang="0">
                    <a:pos x="18" y="1022"/>
                  </a:cxn>
                  <a:cxn ang="0">
                    <a:pos x="13" y="791"/>
                  </a:cxn>
                  <a:cxn ang="0">
                    <a:pos x="13" y="569"/>
                  </a:cxn>
                  <a:cxn ang="0">
                    <a:pos x="14" y="319"/>
                  </a:cxn>
                  <a:cxn ang="0">
                    <a:pos x="18" y="3"/>
                  </a:cxn>
                  <a:cxn ang="0">
                    <a:pos x="15" y="2"/>
                  </a:cxn>
                  <a:cxn ang="0">
                    <a:pos x="13" y="1"/>
                  </a:cxn>
                  <a:cxn ang="0">
                    <a:pos x="10" y="1"/>
                  </a:cxn>
                  <a:cxn ang="0">
                    <a:pos x="7" y="0"/>
                  </a:cxn>
                </a:cxnLst>
                <a:rect l="0" t="0" r="r" b="b"/>
                <a:pathLst>
                  <a:path w="18" h="1024">
                    <a:moveTo>
                      <a:pt x="7" y="0"/>
                    </a:moveTo>
                    <a:lnTo>
                      <a:pt x="3" y="159"/>
                    </a:lnTo>
                    <a:lnTo>
                      <a:pt x="0" y="511"/>
                    </a:lnTo>
                    <a:lnTo>
                      <a:pt x="0" y="864"/>
                    </a:lnTo>
                    <a:lnTo>
                      <a:pt x="4" y="1024"/>
                    </a:lnTo>
                    <a:lnTo>
                      <a:pt x="7" y="1023"/>
                    </a:lnTo>
                    <a:lnTo>
                      <a:pt x="11" y="1023"/>
                    </a:lnTo>
                    <a:lnTo>
                      <a:pt x="14" y="1023"/>
                    </a:lnTo>
                    <a:lnTo>
                      <a:pt x="18" y="1022"/>
                    </a:lnTo>
                    <a:lnTo>
                      <a:pt x="13" y="791"/>
                    </a:lnTo>
                    <a:lnTo>
                      <a:pt x="13" y="569"/>
                    </a:lnTo>
                    <a:lnTo>
                      <a:pt x="14" y="319"/>
                    </a:lnTo>
                    <a:lnTo>
                      <a:pt x="18" y="3"/>
                    </a:lnTo>
                    <a:lnTo>
                      <a:pt x="15" y="2"/>
                    </a:lnTo>
                    <a:lnTo>
                      <a:pt x="13" y="1"/>
                    </a:lnTo>
                    <a:lnTo>
                      <a:pt x="10" y="1"/>
                    </a:lnTo>
                    <a:lnTo>
                      <a:pt x="7" y="0"/>
                    </a:lnTo>
                    <a:close/>
                  </a:path>
                </a:pathLst>
              </a:custGeom>
              <a:solidFill>
                <a:srgbClr val="723F1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33" name="Freeform 545"/>
              <p:cNvSpPr>
                <a:spLocks/>
              </p:cNvSpPr>
              <p:nvPr/>
            </p:nvSpPr>
            <p:spPr bwMode="auto">
              <a:xfrm>
                <a:off x="5100" y="3350"/>
                <a:ext cx="10" cy="511"/>
              </a:xfrm>
              <a:custGeom>
                <a:avLst/>
                <a:gdLst/>
                <a:ahLst/>
                <a:cxnLst>
                  <a:cxn ang="0">
                    <a:pos x="7" y="0"/>
                  </a:cxn>
                  <a:cxn ang="0">
                    <a:pos x="2" y="159"/>
                  </a:cxn>
                  <a:cxn ang="0">
                    <a:pos x="0" y="511"/>
                  </a:cxn>
                  <a:cxn ang="0">
                    <a:pos x="0" y="863"/>
                  </a:cxn>
                  <a:cxn ang="0">
                    <a:pos x="3" y="1023"/>
                  </a:cxn>
                  <a:cxn ang="0">
                    <a:pos x="7" y="1023"/>
                  </a:cxn>
                  <a:cxn ang="0">
                    <a:pos x="10" y="1021"/>
                  </a:cxn>
                  <a:cxn ang="0">
                    <a:pos x="13" y="1021"/>
                  </a:cxn>
                  <a:cxn ang="0">
                    <a:pos x="18" y="1021"/>
                  </a:cxn>
                  <a:cxn ang="0">
                    <a:pos x="12" y="791"/>
                  </a:cxn>
                  <a:cxn ang="0">
                    <a:pos x="12" y="569"/>
                  </a:cxn>
                  <a:cxn ang="0">
                    <a:pos x="15" y="319"/>
                  </a:cxn>
                  <a:cxn ang="0">
                    <a:pos x="18" y="3"/>
                  </a:cxn>
                  <a:cxn ang="0">
                    <a:pos x="15" y="2"/>
                  </a:cxn>
                  <a:cxn ang="0">
                    <a:pos x="12" y="1"/>
                  </a:cxn>
                  <a:cxn ang="0">
                    <a:pos x="9" y="1"/>
                  </a:cxn>
                  <a:cxn ang="0">
                    <a:pos x="7" y="0"/>
                  </a:cxn>
                </a:cxnLst>
                <a:rect l="0" t="0" r="r" b="b"/>
                <a:pathLst>
                  <a:path w="18" h="1023">
                    <a:moveTo>
                      <a:pt x="7" y="0"/>
                    </a:moveTo>
                    <a:lnTo>
                      <a:pt x="2" y="159"/>
                    </a:lnTo>
                    <a:lnTo>
                      <a:pt x="0" y="511"/>
                    </a:lnTo>
                    <a:lnTo>
                      <a:pt x="0" y="863"/>
                    </a:lnTo>
                    <a:lnTo>
                      <a:pt x="3" y="1023"/>
                    </a:lnTo>
                    <a:lnTo>
                      <a:pt x="7" y="1023"/>
                    </a:lnTo>
                    <a:lnTo>
                      <a:pt x="10" y="1021"/>
                    </a:lnTo>
                    <a:lnTo>
                      <a:pt x="13" y="1021"/>
                    </a:lnTo>
                    <a:lnTo>
                      <a:pt x="18" y="1021"/>
                    </a:lnTo>
                    <a:lnTo>
                      <a:pt x="12" y="791"/>
                    </a:lnTo>
                    <a:lnTo>
                      <a:pt x="12" y="569"/>
                    </a:lnTo>
                    <a:lnTo>
                      <a:pt x="15" y="319"/>
                    </a:lnTo>
                    <a:lnTo>
                      <a:pt x="18" y="3"/>
                    </a:lnTo>
                    <a:lnTo>
                      <a:pt x="15" y="2"/>
                    </a:lnTo>
                    <a:lnTo>
                      <a:pt x="12" y="1"/>
                    </a:lnTo>
                    <a:lnTo>
                      <a:pt x="9" y="1"/>
                    </a:lnTo>
                    <a:lnTo>
                      <a:pt x="7" y="0"/>
                    </a:lnTo>
                    <a:close/>
                  </a:path>
                </a:pathLst>
              </a:custGeom>
              <a:solidFill>
                <a:srgbClr val="6D3F1E"/>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34" name="Freeform 546"/>
              <p:cNvSpPr>
                <a:spLocks/>
              </p:cNvSpPr>
              <p:nvPr/>
            </p:nvSpPr>
            <p:spPr bwMode="auto">
              <a:xfrm>
                <a:off x="5097" y="3349"/>
                <a:ext cx="9" cy="512"/>
              </a:xfrm>
              <a:custGeom>
                <a:avLst/>
                <a:gdLst/>
                <a:ahLst/>
                <a:cxnLst>
                  <a:cxn ang="0">
                    <a:pos x="6" y="0"/>
                  </a:cxn>
                  <a:cxn ang="0">
                    <a:pos x="2" y="159"/>
                  </a:cxn>
                  <a:cxn ang="0">
                    <a:pos x="0" y="511"/>
                  </a:cxn>
                  <a:cxn ang="0">
                    <a:pos x="0" y="862"/>
                  </a:cxn>
                  <a:cxn ang="0">
                    <a:pos x="3" y="1022"/>
                  </a:cxn>
                  <a:cxn ang="0">
                    <a:pos x="7" y="1022"/>
                  </a:cxn>
                  <a:cxn ang="0">
                    <a:pos x="10" y="1021"/>
                  </a:cxn>
                  <a:cxn ang="0">
                    <a:pos x="14" y="1021"/>
                  </a:cxn>
                  <a:cxn ang="0">
                    <a:pos x="17" y="1021"/>
                  </a:cxn>
                  <a:cxn ang="0">
                    <a:pos x="13" y="791"/>
                  </a:cxn>
                  <a:cxn ang="0">
                    <a:pos x="11" y="569"/>
                  </a:cxn>
                  <a:cxn ang="0">
                    <a:pos x="14" y="319"/>
                  </a:cxn>
                  <a:cxn ang="0">
                    <a:pos x="16" y="3"/>
                  </a:cxn>
                  <a:cxn ang="0">
                    <a:pos x="14" y="2"/>
                  </a:cxn>
                  <a:cxn ang="0">
                    <a:pos x="11" y="1"/>
                  </a:cxn>
                  <a:cxn ang="0">
                    <a:pos x="8" y="1"/>
                  </a:cxn>
                  <a:cxn ang="0">
                    <a:pos x="6" y="0"/>
                  </a:cxn>
                </a:cxnLst>
                <a:rect l="0" t="0" r="r" b="b"/>
                <a:pathLst>
                  <a:path w="17" h="1022">
                    <a:moveTo>
                      <a:pt x="6" y="0"/>
                    </a:moveTo>
                    <a:lnTo>
                      <a:pt x="2" y="159"/>
                    </a:lnTo>
                    <a:lnTo>
                      <a:pt x="0" y="511"/>
                    </a:lnTo>
                    <a:lnTo>
                      <a:pt x="0" y="862"/>
                    </a:lnTo>
                    <a:lnTo>
                      <a:pt x="3" y="1022"/>
                    </a:lnTo>
                    <a:lnTo>
                      <a:pt x="7" y="1022"/>
                    </a:lnTo>
                    <a:lnTo>
                      <a:pt x="10" y="1021"/>
                    </a:lnTo>
                    <a:lnTo>
                      <a:pt x="14" y="1021"/>
                    </a:lnTo>
                    <a:lnTo>
                      <a:pt x="17" y="1021"/>
                    </a:lnTo>
                    <a:lnTo>
                      <a:pt x="13" y="791"/>
                    </a:lnTo>
                    <a:lnTo>
                      <a:pt x="11" y="569"/>
                    </a:lnTo>
                    <a:lnTo>
                      <a:pt x="14" y="319"/>
                    </a:lnTo>
                    <a:lnTo>
                      <a:pt x="16" y="3"/>
                    </a:lnTo>
                    <a:lnTo>
                      <a:pt x="14" y="2"/>
                    </a:lnTo>
                    <a:lnTo>
                      <a:pt x="11" y="1"/>
                    </a:lnTo>
                    <a:lnTo>
                      <a:pt x="8" y="1"/>
                    </a:lnTo>
                    <a:lnTo>
                      <a:pt x="6" y="0"/>
                    </a:lnTo>
                    <a:close/>
                  </a:path>
                </a:pathLst>
              </a:custGeom>
              <a:solidFill>
                <a:srgbClr val="683F2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35" name="Freeform 547"/>
              <p:cNvSpPr>
                <a:spLocks/>
              </p:cNvSpPr>
              <p:nvPr/>
            </p:nvSpPr>
            <p:spPr bwMode="auto">
              <a:xfrm>
                <a:off x="5095" y="3349"/>
                <a:ext cx="8" cy="511"/>
              </a:xfrm>
              <a:custGeom>
                <a:avLst/>
                <a:gdLst/>
                <a:ahLst/>
                <a:cxnLst>
                  <a:cxn ang="0">
                    <a:pos x="7" y="0"/>
                  </a:cxn>
                  <a:cxn ang="0">
                    <a:pos x="2" y="159"/>
                  </a:cxn>
                  <a:cxn ang="0">
                    <a:pos x="0" y="510"/>
                  </a:cxn>
                  <a:cxn ang="0">
                    <a:pos x="0" y="862"/>
                  </a:cxn>
                  <a:cxn ang="0">
                    <a:pos x="4" y="1022"/>
                  </a:cxn>
                  <a:cxn ang="0">
                    <a:pos x="7" y="1021"/>
                  </a:cxn>
                  <a:cxn ang="0">
                    <a:pos x="11" y="1021"/>
                  </a:cxn>
                  <a:cxn ang="0">
                    <a:pos x="14" y="1021"/>
                  </a:cxn>
                  <a:cxn ang="0">
                    <a:pos x="16" y="1020"/>
                  </a:cxn>
                  <a:cxn ang="0">
                    <a:pos x="12" y="790"/>
                  </a:cxn>
                  <a:cxn ang="0">
                    <a:pos x="12" y="569"/>
                  </a:cxn>
                  <a:cxn ang="0">
                    <a:pos x="14" y="319"/>
                  </a:cxn>
                  <a:cxn ang="0">
                    <a:pos x="16" y="3"/>
                  </a:cxn>
                  <a:cxn ang="0">
                    <a:pos x="14" y="2"/>
                  </a:cxn>
                  <a:cxn ang="0">
                    <a:pos x="12" y="1"/>
                  </a:cxn>
                  <a:cxn ang="0">
                    <a:pos x="9" y="1"/>
                  </a:cxn>
                  <a:cxn ang="0">
                    <a:pos x="7" y="0"/>
                  </a:cxn>
                </a:cxnLst>
                <a:rect l="0" t="0" r="r" b="b"/>
                <a:pathLst>
                  <a:path w="16" h="1022">
                    <a:moveTo>
                      <a:pt x="7" y="0"/>
                    </a:moveTo>
                    <a:lnTo>
                      <a:pt x="2" y="159"/>
                    </a:lnTo>
                    <a:lnTo>
                      <a:pt x="0" y="510"/>
                    </a:lnTo>
                    <a:lnTo>
                      <a:pt x="0" y="862"/>
                    </a:lnTo>
                    <a:lnTo>
                      <a:pt x="4" y="1022"/>
                    </a:lnTo>
                    <a:lnTo>
                      <a:pt x="7" y="1021"/>
                    </a:lnTo>
                    <a:lnTo>
                      <a:pt x="11" y="1021"/>
                    </a:lnTo>
                    <a:lnTo>
                      <a:pt x="14" y="1021"/>
                    </a:lnTo>
                    <a:lnTo>
                      <a:pt x="16" y="1020"/>
                    </a:lnTo>
                    <a:lnTo>
                      <a:pt x="12" y="790"/>
                    </a:lnTo>
                    <a:lnTo>
                      <a:pt x="12" y="569"/>
                    </a:lnTo>
                    <a:lnTo>
                      <a:pt x="14" y="319"/>
                    </a:lnTo>
                    <a:lnTo>
                      <a:pt x="16" y="3"/>
                    </a:lnTo>
                    <a:lnTo>
                      <a:pt x="14" y="2"/>
                    </a:lnTo>
                    <a:lnTo>
                      <a:pt x="12" y="1"/>
                    </a:lnTo>
                    <a:lnTo>
                      <a:pt x="9" y="1"/>
                    </a:lnTo>
                    <a:lnTo>
                      <a:pt x="7" y="0"/>
                    </a:lnTo>
                    <a:close/>
                  </a:path>
                </a:pathLst>
              </a:custGeom>
              <a:solidFill>
                <a:srgbClr val="663F2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36" name="Freeform 548"/>
              <p:cNvSpPr>
                <a:spLocks/>
              </p:cNvSpPr>
              <p:nvPr/>
            </p:nvSpPr>
            <p:spPr bwMode="auto">
              <a:xfrm>
                <a:off x="5092" y="3348"/>
                <a:ext cx="8" cy="511"/>
              </a:xfrm>
              <a:custGeom>
                <a:avLst/>
                <a:gdLst/>
                <a:ahLst/>
                <a:cxnLst>
                  <a:cxn ang="0">
                    <a:pos x="6" y="0"/>
                  </a:cxn>
                  <a:cxn ang="0">
                    <a:pos x="3" y="159"/>
                  </a:cxn>
                  <a:cxn ang="0">
                    <a:pos x="0" y="511"/>
                  </a:cxn>
                  <a:cxn ang="0">
                    <a:pos x="0" y="863"/>
                  </a:cxn>
                  <a:cxn ang="0">
                    <a:pos x="4" y="1022"/>
                  </a:cxn>
                  <a:cxn ang="0">
                    <a:pos x="7" y="1022"/>
                  </a:cxn>
                  <a:cxn ang="0">
                    <a:pos x="11" y="1022"/>
                  </a:cxn>
                  <a:cxn ang="0">
                    <a:pos x="13" y="1022"/>
                  </a:cxn>
                  <a:cxn ang="0">
                    <a:pos x="17" y="1021"/>
                  </a:cxn>
                  <a:cxn ang="0">
                    <a:pos x="12" y="791"/>
                  </a:cxn>
                  <a:cxn ang="0">
                    <a:pos x="12" y="569"/>
                  </a:cxn>
                  <a:cxn ang="0">
                    <a:pos x="13" y="319"/>
                  </a:cxn>
                  <a:cxn ang="0">
                    <a:pos x="17" y="4"/>
                  </a:cxn>
                  <a:cxn ang="0">
                    <a:pos x="14" y="3"/>
                  </a:cxn>
                  <a:cxn ang="0">
                    <a:pos x="12" y="2"/>
                  </a:cxn>
                  <a:cxn ang="0">
                    <a:pos x="8" y="2"/>
                  </a:cxn>
                  <a:cxn ang="0">
                    <a:pos x="6" y="0"/>
                  </a:cxn>
                </a:cxnLst>
                <a:rect l="0" t="0" r="r" b="b"/>
                <a:pathLst>
                  <a:path w="17" h="1022">
                    <a:moveTo>
                      <a:pt x="6" y="0"/>
                    </a:moveTo>
                    <a:lnTo>
                      <a:pt x="3" y="159"/>
                    </a:lnTo>
                    <a:lnTo>
                      <a:pt x="0" y="511"/>
                    </a:lnTo>
                    <a:lnTo>
                      <a:pt x="0" y="863"/>
                    </a:lnTo>
                    <a:lnTo>
                      <a:pt x="4" y="1022"/>
                    </a:lnTo>
                    <a:lnTo>
                      <a:pt x="7" y="1022"/>
                    </a:lnTo>
                    <a:lnTo>
                      <a:pt x="11" y="1022"/>
                    </a:lnTo>
                    <a:lnTo>
                      <a:pt x="13" y="1022"/>
                    </a:lnTo>
                    <a:lnTo>
                      <a:pt x="17" y="1021"/>
                    </a:lnTo>
                    <a:lnTo>
                      <a:pt x="12" y="791"/>
                    </a:lnTo>
                    <a:lnTo>
                      <a:pt x="12" y="569"/>
                    </a:lnTo>
                    <a:lnTo>
                      <a:pt x="13" y="319"/>
                    </a:lnTo>
                    <a:lnTo>
                      <a:pt x="17" y="4"/>
                    </a:lnTo>
                    <a:lnTo>
                      <a:pt x="14" y="3"/>
                    </a:lnTo>
                    <a:lnTo>
                      <a:pt x="12" y="2"/>
                    </a:lnTo>
                    <a:lnTo>
                      <a:pt x="8" y="2"/>
                    </a:lnTo>
                    <a:lnTo>
                      <a:pt x="6" y="0"/>
                    </a:lnTo>
                    <a:close/>
                  </a:path>
                </a:pathLst>
              </a:custGeom>
              <a:solidFill>
                <a:srgbClr val="5E3D2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37" name="Freeform 549"/>
              <p:cNvSpPr>
                <a:spLocks/>
              </p:cNvSpPr>
              <p:nvPr/>
            </p:nvSpPr>
            <p:spPr bwMode="auto">
              <a:xfrm>
                <a:off x="5088" y="3348"/>
                <a:ext cx="9" cy="510"/>
              </a:xfrm>
              <a:custGeom>
                <a:avLst/>
                <a:gdLst/>
                <a:ahLst/>
                <a:cxnLst>
                  <a:cxn ang="0">
                    <a:pos x="7" y="0"/>
                  </a:cxn>
                  <a:cxn ang="0">
                    <a:pos x="3" y="159"/>
                  </a:cxn>
                  <a:cxn ang="0">
                    <a:pos x="0" y="510"/>
                  </a:cxn>
                  <a:cxn ang="0">
                    <a:pos x="0" y="863"/>
                  </a:cxn>
                  <a:cxn ang="0">
                    <a:pos x="4" y="1022"/>
                  </a:cxn>
                  <a:cxn ang="0">
                    <a:pos x="7" y="1022"/>
                  </a:cxn>
                  <a:cxn ang="0">
                    <a:pos x="11" y="1021"/>
                  </a:cxn>
                  <a:cxn ang="0">
                    <a:pos x="14" y="1021"/>
                  </a:cxn>
                  <a:cxn ang="0">
                    <a:pos x="18" y="1021"/>
                  </a:cxn>
                  <a:cxn ang="0">
                    <a:pos x="13" y="790"/>
                  </a:cxn>
                  <a:cxn ang="0">
                    <a:pos x="13" y="569"/>
                  </a:cxn>
                  <a:cxn ang="0">
                    <a:pos x="14" y="319"/>
                  </a:cxn>
                  <a:cxn ang="0">
                    <a:pos x="18" y="4"/>
                  </a:cxn>
                  <a:cxn ang="0">
                    <a:pos x="15" y="3"/>
                  </a:cxn>
                  <a:cxn ang="0">
                    <a:pos x="13" y="1"/>
                  </a:cxn>
                  <a:cxn ang="0">
                    <a:pos x="10" y="1"/>
                  </a:cxn>
                  <a:cxn ang="0">
                    <a:pos x="7" y="0"/>
                  </a:cxn>
                </a:cxnLst>
                <a:rect l="0" t="0" r="r" b="b"/>
                <a:pathLst>
                  <a:path w="18" h="1022">
                    <a:moveTo>
                      <a:pt x="7" y="0"/>
                    </a:moveTo>
                    <a:lnTo>
                      <a:pt x="3" y="159"/>
                    </a:lnTo>
                    <a:lnTo>
                      <a:pt x="0" y="510"/>
                    </a:lnTo>
                    <a:lnTo>
                      <a:pt x="0" y="863"/>
                    </a:lnTo>
                    <a:lnTo>
                      <a:pt x="4" y="1022"/>
                    </a:lnTo>
                    <a:lnTo>
                      <a:pt x="7" y="1022"/>
                    </a:lnTo>
                    <a:lnTo>
                      <a:pt x="11" y="1021"/>
                    </a:lnTo>
                    <a:lnTo>
                      <a:pt x="14" y="1021"/>
                    </a:lnTo>
                    <a:lnTo>
                      <a:pt x="18" y="1021"/>
                    </a:lnTo>
                    <a:lnTo>
                      <a:pt x="13" y="790"/>
                    </a:lnTo>
                    <a:lnTo>
                      <a:pt x="13" y="569"/>
                    </a:lnTo>
                    <a:lnTo>
                      <a:pt x="14" y="319"/>
                    </a:lnTo>
                    <a:lnTo>
                      <a:pt x="18" y="4"/>
                    </a:lnTo>
                    <a:lnTo>
                      <a:pt x="15" y="3"/>
                    </a:lnTo>
                    <a:lnTo>
                      <a:pt x="13" y="1"/>
                    </a:lnTo>
                    <a:lnTo>
                      <a:pt x="10" y="1"/>
                    </a:lnTo>
                    <a:lnTo>
                      <a:pt x="7" y="0"/>
                    </a:lnTo>
                    <a:close/>
                  </a:path>
                </a:pathLst>
              </a:custGeom>
              <a:solidFill>
                <a:srgbClr val="5B3D2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38" name="Freeform 550"/>
              <p:cNvSpPr>
                <a:spLocks/>
              </p:cNvSpPr>
              <p:nvPr/>
            </p:nvSpPr>
            <p:spPr bwMode="auto">
              <a:xfrm>
                <a:off x="5085" y="3347"/>
                <a:ext cx="9" cy="511"/>
              </a:xfrm>
              <a:custGeom>
                <a:avLst/>
                <a:gdLst/>
                <a:ahLst/>
                <a:cxnLst>
                  <a:cxn ang="0">
                    <a:pos x="7" y="0"/>
                  </a:cxn>
                  <a:cxn ang="0">
                    <a:pos x="2" y="159"/>
                  </a:cxn>
                  <a:cxn ang="0">
                    <a:pos x="0" y="510"/>
                  </a:cxn>
                  <a:cxn ang="0">
                    <a:pos x="0" y="862"/>
                  </a:cxn>
                  <a:cxn ang="0">
                    <a:pos x="3" y="1022"/>
                  </a:cxn>
                  <a:cxn ang="0">
                    <a:pos x="7" y="1021"/>
                  </a:cxn>
                  <a:cxn ang="0">
                    <a:pos x="10" y="1021"/>
                  </a:cxn>
                  <a:cxn ang="0">
                    <a:pos x="14" y="1021"/>
                  </a:cxn>
                  <a:cxn ang="0">
                    <a:pos x="17" y="1021"/>
                  </a:cxn>
                  <a:cxn ang="0">
                    <a:pos x="12" y="790"/>
                  </a:cxn>
                  <a:cxn ang="0">
                    <a:pos x="12" y="569"/>
                  </a:cxn>
                  <a:cxn ang="0">
                    <a:pos x="14" y="319"/>
                  </a:cxn>
                  <a:cxn ang="0">
                    <a:pos x="17" y="5"/>
                  </a:cxn>
                  <a:cxn ang="0">
                    <a:pos x="15" y="4"/>
                  </a:cxn>
                  <a:cxn ang="0">
                    <a:pos x="12" y="2"/>
                  </a:cxn>
                  <a:cxn ang="0">
                    <a:pos x="9" y="1"/>
                  </a:cxn>
                  <a:cxn ang="0">
                    <a:pos x="7" y="0"/>
                  </a:cxn>
                </a:cxnLst>
                <a:rect l="0" t="0" r="r" b="b"/>
                <a:pathLst>
                  <a:path w="17" h="1022">
                    <a:moveTo>
                      <a:pt x="7" y="0"/>
                    </a:moveTo>
                    <a:lnTo>
                      <a:pt x="2" y="159"/>
                    </a:lnTo>
                    <a:lnTo>
                      <a:pt x="0" y="510"/>
                    </a:lnTo>
                    <a:lnTo>
                      <a:pt x="0" y="862"/>
                    </a:lnTo>
                    <a:lnTo>
                      <a:pt x="3" y="1022"/>
                    </a:lnTo>
                    <a:lnTo>
                      <a:pt x="7" y="1021"/>
                    </a:lnTo>
                    <a:lnTo>
                      <a:pt x="10" y="1021"/>
                    </a:lnTo>
                    <a:lnTo>
                      <a:pt x="14" y="1021"/>
                    </a:lnTo>
                    <a:lnTo>
                      <a:pt x="17" y="1021"/>
                    </a:lnTo>
                    <a:lnTo>
                      <a:pt x="12" y="790"/>
                    </a:lnTo>
                    <a:lnTo>
                      <a:pt x="12" y="569"/>
                    </a:lnTo>
                    <a:lnTo>
                      <a:pt x="14" y="319"/>
                    </a:lnTo>
                    <a:lnTo>
                      <a:pt x="17" y="5"/>
                    </a:lnTo>
                    <a:lnTo>
                      <a:pt x="15" y="4"/>
                    </a:lnTo>
                    <a:lnTo>
                      <a:pt x="12" y="2"/>
                    </a:lnTo>
                    <a:lnTo>
                      <a:pt x="9" y="1"/>
                    </a:lnTo>
                    <a:lnTo>
                      <a:pt x="7" y="0"/>
                    </a:lnTo>
                    <a:close/>
                  </a:path>
                </a:pathLst>
              </a:custGeom>
              <a:solidFill>
                <a:srgbClr val="563D23"/>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39" name="Freeform 551"/>
              <p:cNvSpPr>
                <a:spLocks/>
              </p:cNvSpPr>
              <p:nvPr/>
            </p:nvSpPr>
            <p:spPr bwMode="auto">
              <a:xfrm>
                <a:off x="5082" y="3346"/>
                <a:ext cx="9" cy="511"/>
              </a:xfrm>
              <a:custGeom>
                <a:avLst/>
                <a:gdLst/>
                <a:ahLst/>
                <a:cxnLst>
                  <a:cxn ang="0">
                    <a:pos x="6" y="0"/>
                  </a:cxn>
                  <a:cxn ang="0">
                    <a:pos x="2" y="159"/>
                  </a:cxn>
                  <a:cxn ang="0">
                    <a:pos x="0" y="510"/>
                  </a:cxn>
                  <a:cxn ang="0">
                    <a:pos x="0" y="861"/>
                  </a:cxn>
                  <a:cxn ang="0">
                    <a:pos x="5" y="1020"/>
                  </a:cxn>
                  <a:cxn ang="0">
                    <a:pos x="7" y="1020"/>
                  </a:cxn>
                  <a:cxn ang="0">
                    <a:pos x="10" y="1020"/>
                  </a:cxn>
                  <a:cxn ang="0">
                    <a:pos x="14" y="1020"/>
                  </a:cxn>
                  <a:cxn ang="0">
                    <a:pos x="17" y="1019"/>
                  </a:cxn>
                  <a:cxn ang="0">
                    <a:pos x="13" y="790"/>
                  </a:cxn>
                  <a:cxn ang="0">
                    <a:pos x="11" y="569"/>
                  </a:cxn>
                  <a:cxn ang="0">
                    <a:pos x="14" y="319"/>
                  </a:cxn>
                  <a:cxn ang="0">
                    <a:pos x="16" y="5"/>
                  </a:cxn>
                  <a:cxn ang="0">
                    <a:pos x="14" y="3"/>
                  </a:cxn>
                  <a:cxn ang="0">
                    <a:pos x="11" y="2"/>
                  </a:cxn>
                  <a:cxn ang="0">
                    <a:pos x="8" y="1"/>
                  </a:cxn>
                  <a:cxn ang="0">
                    <a:pos x="6" y="0"/>
                  </a:cxn>
                </a:cxnLst>
                <a:rect l="0" t="0" r="r" b="b"/>
                <a:pathLst>
                  <a:path w="17" h="1020">
                    <a:moveTo>
                      <a:pt x="6" y="0"/>
                    </a:moveTo>
                    <a:lnTo>
                      <a:pt x="2" y="159"/>
                    </a:lnTo>
                    <a:lnTo>
                      <a:pt x="0" y="510"/>
                    </a:lnTo>
                    <a:lnTo>
                      <a:pt x="0" y="861"/>
                    </a:lnTo>
                    <a:lnTo>
                      <a:pt x="5" y="1020"/>
                    </a:lnTo>
                    <a:lnTo>
                      <a:pt x="7" y="1020"/>
                    </a:lnTo>
                    <a:lnTo>
                      <a:pt x="10" y="1020"/>
                    </a:lnTo>
                    <a:lnTo>
                      <a:pt x="14" y="1020"/>
                    </a:lnTo>
                    <a:lnTo>
                      <a:pt x="17" y="1019"/>
                    </a:lnTo>
                    <a:lnTo>
                      <a:pt x="13" y="790"/>
                    </a:lnTo>
                    <a:lnTo>
                      <a:pt x="11" y="569"/>
                    </a:lnTo>
                    <a:lnTo>
                      <a:pt x="14" y="319"/>
                    </a:lnTo>
                    <a:lnTo>
                      <a:pt x="16" y="5"/>
                    </a:lnTo>
                    <a:lnTo>
                      <a:pt x="14" y="3"/>
                    </a:lnTo>
                    <a:lnTo>
                      <a:pt x="11" y="2"/>
                    </a:lnTo>
                    <a:lnTo>
                      <a:pt x="8" y="1"/>
                    </a:lnTo>
                    <a:lnTo>
                      <a:pt x="6" y="0"/>
                    </a:lnTo>
                    <a:close/>
                  </a:path>
                </a:pathLst>
              </a:custGeom>
              <a:solidFill>
                <a:srgbClr val="513D26"/>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40" name="Freeform 552"/>
              <p:cNvSpPr>
                <a:spLocks/>
              </p:cNvSpPr>
              <p:nvPr/>
            </p:nvSpPr>
            <p:spPr bwMode="auto">
              <a:xfrm>
                <a:off x="5080" y="3346"/>
                <a:ext cx="8" cy="510"/>
              </a:xfrm>
              <a:custGeom>
                <a:avLst/>
                <a:gdLst/>
                <a:ahLst/>
                <a:cxnLst>
                  <a:cxn ang="0">
                    <a:pos x="6" y="0"/>
                  </a:cxn>
                  <a:cxn ang="0">
                    <a:pos x="3" y="159"/>
                  </a:cxn>
                  <a:cxn ang="0">
                    <a:pos x="0" y="510"/>
                  </a:cxn>
                  <a:cxn ang="0">
                    <a:pos x="0" y="861"/>
                  </a:cxn>
                  <a:cxn ang="0">
                    <a:pos x="4" y="1020"/>
                  </a:cxn>
                  <a:cxn ang="0">
                    <a:pos x="7" y="1020"/>
                  </a:cxn>
                  <a:cxn ang="0">
                    <a:pos x="11" y="1019"/>
                  </a:cxn>
                  <a:cxn ang="0">
                    <a:pos x="14" y="1019"/>
                  </a:cxn>
                  <a:cxn ang="0">
                    <a:pos x="16" y="1019"/>
                  </a:cxn>
                  <a:cxn ang="0">
                    <a:pos x="12" y="790"/>
                  </a:cxn>
                  <a:cxn ang="0">
                    <a:pos x="12" y="569"/>
                  </a:cxn>
                  <a:cxn ang="0">
                    <a:pos x="13" y="319"/>
                  </a:cxn>
                  <a:cxn ang="0">
                    <a:pos x="16" y="4"/>
                  </a:cxn>
                  <a:cxn ang="0">
                    <a:pos x="14" y="3"/>
                  </a:cxn>
                  <a:cxn ang="0">
                    <a:pos x="12" y="2"/>
                  </a:cxn>
                  <a:cxn ang="0">
                    <a:pos x="9" y="1"/>
                  </a:cxn>
                  <a:cxn ang="0">
                    <a:pos x="6" y="0"/>
                  </a:cxn>
                </a:cxnLst>
                <a:rect l="0" t="0" r="r" b="b"/>
                <a:pathLst>
                  <a:path w="16" h="1020">
                    <a:moveTo>
                      <a:pt x="6" y="0"/>
                    </a:moveTo>
                    <a:lnTo>
                      <a:pt x="3" y="159"/>
                    </a:lnTo>
                    <a:lnTo>
                      <a:pt x="0" y="510"/>
                    </a:lnTo>
                    <a:lnTo>
                      <a:pt x="0" y="861"/>
                    </a:lnTo>
                    <a:lnTo>
                      <a:pt x="4" y="1020"/>
                    </a:lnTo>
                    <a:lnTo>
                      <a:pt x="7" y="1020"/>
                    </a:lnTo>
                    <a:lnTo>
                      <a:pt x="11" y="1019"/>
                    </a:lnTo>
                    <a:lnTo>
                      <a:pt x="14" y="1019"/>
                    </a:lnTo>
                    <a:lnTo>
                      <a:pt x="16" y="1019"/>
                    </a:lnTo>
                    <a:lnTo>
                      <a:pt x="12" y="790"/>
                    </a:lnTo>
                    <a:lnTo>
                      <a:pt x="12" y="569"/>
                    </a:lnTo>
                    <a:lnTo>
                      <a:pt x="13" y="319"/>
                    </a:lnTo>
                    <a:lnTo>
                      <a:pt x="16" y="4"/>
                    </a:lnTo>
                    <a:lnTo>
                      <a:pt x="14" y="3"/>
                    </a:lnTo>
                    <a:lnTo>
                      <a:pt x="12" y="2"/>
                    </a:lnTo>
                    <a:lnTo>
                      <a:pt x="9" y="1"/>
                    </a:lnTo>
                    <a:lnTo>
                      <a:pt x="6" y="0"/>
                    </a:lnTo>
                    <a:close/>
                  </a:path>
                </a:pathLst>
              </a:custGeom>
              <a:solidFill>
                <a:srgbClr val="4C3A23"/>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41" name="Freeform 553"/>
              <p:cNvSpPr>
                <a:spLocks/>
              </p:cNvSpPr>
              <p:nvPr/>
            </p:nvSpPr>
            <p:spPr bwMode="auto">
              <a:xfrm>
                <a:off x="5077" y="3345"/>
                <a:ext cx="8" cy="511"/>
              </a:xfrm>
              <a:custGeom>
                <a:avLst/>
                <a:gdLst/>
                <a:ahLst/>
                <a:cxnLst>
                  <a:cxn ang="0">
                    <a:pos x="6" y="0"/>
                  </a:cxn>
                  <a:cxn ang="0">
                    <a:pos x="3" y="159"/>
                  </a:cxn>
                  <a:cxn ang="0">
                    <a:pos x="0" y="510"/>
                  </a:cxn>
                  <a:cxn ang="0">
                    <a:pos x="0" y="861"/>
                  </a:cxn>
                  <a:cxn ang="0">
                    <a:pos x="4" y="1020"/>
                  </a:cxn>
                  <a:cxn ang="0">
                    <a:pos x="17" y="1019"/>
                  </a:cxn>
                  <a:cxn ang="0">
                    <a:pos x="12" y="790"/>
                  </a:cxn>
                  <a:cxn ang="0">
                    <a:pos x="12" y="569"/>
                  </a:cxn>
                  <a:cxn ang="0">
                    <a:pos x="13" y="319"/>
                  </a:cxn>
                  <a:cxn ang="0">
                    <a:pos x="17" y="4"/>
                  </a:cxn>
                  <a:cxn ang="0">
                    <a:pos x="6" y="0"/>
                  </a:cxn>
                </a:cxnLst>
                <a:rect l="0" t="0" r="r" b="b"/>
                <a:pathLst>
                  <a:path w="17" h="1020">
                    <a:moveTo>
                      <a:pt x="6" y="0"/>
                    </a:moveTo>
                    <a:lnTo>
                      <a:pt x="3" y="159"/>
                    </a:lnTo>
                    <a:lnTo>
                      <a:pt x="0" y="510"/>
                    </a:lnTo>
                    <a:lnTo>
                      <a:pt x="0" y="861"/>
                    </a:lnTo>
                    <a:lnTo>
                      <a:pt x="4" y="1020"/>
                    </a:lnTo>
                    <a:lnTo>
                      <a:pt x="17" y="1019"/>
                    </a:lnTo>
                    <a:lnTo>
                      <a:pt x="12" y="790"/>
                    </a:lnTo>
                    <a:lnTo>
                      <a:pt x="12" y="569"/>
                    </a:lnTo>
                    <a:lnTo>
                      <a:pt x="13" y="319"/>
                    </a:lnTo>
                    <a:lnTo>
                      <a:pt x="17" y="4"/>
                    </a:lnTo>
                    <a:lnTo>
                      <a:pt x="6" y="0"/>
                    </a:lnTo>
                    <a:close/>
                  </a:path>
                </a:pathLst>
              </a:custGeom>
              <a:solidFill>
                <a:srgbClr val="473A26"/>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42" name="Freeform 554"/>
              <p:cNvSpPr>
                <a:spLocks/>
              </p:cNvSpPr>
              <p:nvPr/>
            </p:nvSpPr>
            <p:spPr bwMode="auto">
              <a:xfrm>
                <a:off x="5115" y="3353"/>
                <a:ext cx="8" cy="510"/>
              </a:xfrm>
              <a:custGeom>
                <a:avLst/>
                <a:gdLst/>
                <a:ahLst/>
                <a:cxnLst>
                  <a:cxn ang="0">
                    <a:pos x="6" y="0"/>
                  </a:cxn>
                  <a:cxn ang="0">
                    <a:pos x="3" y="159"/>
                  </a:cxn>
                  <a:cxn ang="0">
                    <a:pos x="0" y="510"/>
                  </a:cxn>
                  <a:cxn ang="0">
                    <a:pos x="0" y="861"/>
                  </a:cxn>
                  <a:cxn ang="0">
                    <a:pos x="4" y="1020"/>
                  </a:cxn>
                  <a:cxn ang="0">
                    <a:pos x="17" y="1019"/>
                  </a:cxn>
                  <a:cxn ang="0">
                    <a:pos x="12" y="790"/>
                  </a:cxn>
                  <a:cxn ang="0">
                    <a:pos x="12" y="569"/>
                  </a:cxn>
                  <a:cxn ang="0">
                    <a:pos x="14" y="319"/>
                  </a:cxn>
                  <a:cxn ang="0">
                    <a:pos x="17" y="4"/>
                  </a:cxn>
                  <a:cxn ang="0">
                    <a:pos x="6" y="0"/>
                  </a:cxn>
                </a:cxnLst>
                <a:rect l="0" t="0" r="r" b="b"/>
                <a:pathLst>
                  <a:path w="17" h="1020">
                    <a:moveTo>
                      <a:pt x="6" y="0"/>
                    </a:moveTo>
                    <a:lnTo>
                      <a:pt x="3" y="159"/>
                    </a:lnTo>
                    <a:lnTo>
                      <a:pt x="0" y="510"/>
                    </a:lnTo>
                    <a:lnTo>
                      <a:pt x="0" y="861"/>
                    </a:lnTo>
                    <a:lnTo>
                      <a:pt x="4" y="1020"/>
                    </a:lnTo>
                    <a:lnTo>
                      <a:pt x="17" y="1019"/>
                    </a:lnTo>
                    <a:lnTo>
                      <a:pt x="12" y="790"/>
                    </a:lnTo>
                    <a:lnTo>
                      <a:pt x="12" y="569"/>
                    </a:lnTo>
                    <a:lnTo>
                      <a:pt x="14" y="319"/>
                    </a:lnTo>
                    <a:lnTo>
                      <a:pt x="17" y="4"/>
                    </a:lnTo>
                    <a:lnTo>
                      <a:pt x="6" y="0"/>
                    </a:lnTo>
                    <a:close/>
                  </a:path>
                </a:pathLst>
              </a:custGeom>
              <a:solidFill>
                <a:srgbClr val="002D38"/>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43" name="Freeform 555"/>
              <p:cNvSpPr>
                <a:spLocks/>
              </p:cNvSpPr>
              <p:nvPr/>
            </p:nvSpPr>
            <p:spPr bwMode="auto">
              <a:xfrm>
                <a:off x="4663" y="3339"/>
                <a:ext cx="404" cy="542"/>
              </a:xfrm>
              <a:custGeom>
                <a:avLst/>
                <a:gdLst/>
                <a:ahLst/>
                <a:cxnLst>
                  <a:cxn ang="0">
                    <a:pos x="65" y="112"/>
                  </a:cxn>
                  <a:cxn ang="0">
                    <a:pos x="112" y="99"/>
                  </a:cxn>
                  <a:cxn ang="0">
                    <a:pos x="159" y="88"/>
                  </a:cxn>
                  <a:cxn ang="0">
                    <a:pos x="206" y="77"/>
                  </a:cxn>
                  <a:cxn ang="0">
                    <a:pos x="254" y="67"/>
                  </a:cxn>
                  <a:cxn ang="0">
                    <a:pos x="302" y="58"/>
                  </a:cxn>
                  <a:cxn ang="0">
                    <a:pos x="349" y="48"/>
                  </a:cxn>
                  <a:cxn ang="0">
                    <a:pos x="398" y="40"/>
                  </a:cxn>
                  <a:cxn ang="0">
                    <a:pos x="445" y="33"/>
                  </a:cxn>
                  <a:cxn ang="0">
                    <a:pos x="493" y="26"/>
                  </a:cxn>
                  <a:cxn ang="0">
                    <a:pos x="542" y="21"/>
                  </a:cxn>
                  <a:cxn ang="0">
                    <a:pos x="590" y="15"/>
                  </a:cxn>
                  <a:cxn ang="0">
                    <a:pos x="638" y="10"/>
                  </a:cxn>
                  <a:cxn ang="0">
                    <a:pos x="687" y="7"/>
                  </a:cxn>
                  <a:cxn ang="0">
                    <a:pos x="735" y="3"/>
                  </a:cxn>
                  <a:cxn ang="0">
                    <a:pos x="785" y="1"/>
                  </a:cxn>
                  <a:cxn ang="0">
                    <a:pos x="796" y="264"/>
                  </a:cxn>
                  <a:cxn ang="0">
                    <a:pos x="786" y="788"/>
                  </a:cxn>
                  <a:cxn ang="0">
                    <a:pos x="775" y="1056"/>
                  </a:cxn>
                  <a:cxn ang="0">
                    <a:pos x="739" y="1063"/>
                  </a:cxn>
                  <a:cxn ang="0">
                    <a:pos x="697" y="1070"/>
                  </a:cxn>
                  <a:cxn ang="0">
                    <a:pos x="652" y="1075"/>
                  </a:cxn>
                  <a:cxn ang="0">
                    <a:pos x="604" y="1079"/>
                  </a:cxn>
                  <a:cxn ang="0">
                    <a:pos x="553" y="1081"/>
                  </a:cxn>
                  <a:cxn ang="0">
                    <a:pos x="500" y="1084"/>
                  </a:cxn>
                  <a:cxn ang="0">
                    <a:pos x="446" y="1084"/>
                  </a:cxn>
                  <a:cxn ang="0">
                    <a:pos x="392" y="1083"/>
                  </a:cxn>
                  <a:cxn ang="0">
                    <a:pos x="338" y="1080"/>
                  </a:cxn>
                  <a:cxn ang="0">
                    <a:pos x="284" y="1077"/>
                  </a:cxn>
                  <a:cxn ang="0">
                    <a:pos x="232" y="1072"/>
                  </a:cxn>
                  <a:cxn ang="0">
                    <a:pos x="182" y="1066"/>
                  </a:cxn>
                  <a:cxn ang="0">
                    <a:pos x="135" y="1058"/>
                  </a:cxn>
                  <a:cxn ang="0">
                    <a:pos x="91" y="1050"/>
                  </a:cxn>
                  <a:cxn ang="0">
                    <a:pos x="52" y="1040"/>
                  </a:cxn>
                  <a:cxn ang="0">
                    <a:pos x="19" y="919"/>
                  </a:cxn>
                  <a:cxn ang="0">
                    <a:pos x="1" y="694"/>
                  </a:cxn>
                  <a:cxn ang="0">
                    <a:pos x="3" y="470"/>
                  </a:cxn>
                  <a:cxn ang="0">
                    <a:pos x="23" y="238"/>
                  </a:cxn>
                </a:cxnLst>
                <a:rect l="0" t="0" r="r" b="b"/>
                <a:pathLst>
                  <a:path w="809" h="1084">
                    <a:moveTo>
                      <a:pt x="41" y="117"/>
                    </a:moveTo>
                    <a:lnTo>
                      <a:pt x="65" y="112"/>
                    </a:lnTo>
                    <a:lnTo>
                      <a:pt x="88" y="105"/>
                    </a:lnTo>
                    <a:lnTo>
                      <a:pt x="112" y="99"/>
                    </a:lnTo>
                    <a:lnTo>
                      <a:pt x="135" y="93"/>
                    </a:lnTo>
                    <a:lnTo>
                      <a:pt x="159" y="88"/>
                    </a:lnTo>
                    <a:lnTo>
                      <a:pt x="182" y="82"/>
                    </a:lnTo>
                    <a:lnTo>
                      <a:pt x="206" y="77"/>
                    </a:lnTo>
                    <a:lnTo>
                      <a:pt x="231" y="71"/>
                    </a:lnTo>
                    <a:lnTo>
                      <a:pt x="254" y="67"/>
                    </a:lnTo>
                    <a:lnTo>
                      <a:pt x="278" y="62"/>
                    </a:lnTo>
                    <a:lnTo>
                      <a:pt x="302" y="58"/>
                    </a:lnTo>
                    <a:lnTo>
                      <a:pt x="325" y="53"/>
                    </a:lnTo>
                    <a:lnTo>
                      <a:pt x="349" y="48"/>
                    </a:lnTo>
                    <a:lnTo>
                      <a:pt x="373" y="45"/>
                    </a:lnTo>
                    <a:lnTo>
                      <a:pt x="398" y="40"/>
                    </a:lnTo>
                    <a:lnTo>
                      <a:pt x="422" y="37"/>
                    </a:lnTo>
                    <a:lnTo>
                      <a:pt x="445" y="33"/>
                    </a:lnTo>
                    <a:lnTo>
                      <a:pt x="469" y="30"/>
                    </a:lnTo>
                    <a:lnTo>
                      <a:pt x="493" y="26"/>
                    </a:lnTo>
                    <a:lnTo>
                      <a:pt x="517" y="23"/>
                    </a:lnTo>
                    <a:lnTo>
                      <a:pt x="542" y="21"/>
                    </a:lnTo>
                    <a:lnTo>
                      <a:pt x="566" y="17"/>
                    </a:lnTo>
                    <a:lnTo>
                      <a:pt x="590" y="15"/>
                    </a:lnTo>
                    <a:lnTo>
                      <a:pt x="614" y="13"/>
                    </a:lnTo>
                    <a:lnTo>
                      <a:pt x="638" y="10"/>
                    </a:lnTo>
                    <a:lnTo>
                      <a:pt x="663" y="8"/>
                    </a:lnTo>
                    <a:lnTo>
                      <a:pt x="687" y="7"/>
                    </a:lnTo>
                    <a:lnTo>
                      <a:pt x="711" y="5"/>
                    </a:lnTo>
                    <a:lnTo>
                      <a:pt x="735" y="3"/>
                    </a:lnTo>
                    <a:lnTo>
                      <a:pt x="760" y="2"/>
                    </a:lnTo>
                    <a:lnTo>
                      <a:pt x="785" y="1"/>
                    </a:lnTo>
                    <a:lnTo>
                      <a:pt x="809" y="0"/>
                    </a:lnTo>
                    <a:lnTo>
                      <a:pt x="796" y="264"/>
                    </a:lnTo>
                    <a:lnTo>
                      <a:pt x="788" y="525"/>
                    </a:lnTo>
                    <a:lnTo>
                      <a:pt x="786" y="788"/>
                    </a:lnTo>
                    <a:lnTo>
                      <a:pt x="792" y="1052"/>
                    </a:lnTo>
                    <a:lnTo>
                      <a:pt x="775" y="1056"/>
                    </a:lnTo>
                    <a:lnTo>
                      <a:pt x="757" y="1060"/>
                    </a:lnTo>
                    <a:lnTo>
                      <a:pt x="739" y="1063"/>
                    </a:lnTo>
                    <a:lnTo>
                      <a:pt x="718" y="1066"/>
                    </a:lnTo>
                    <a:lnTo>
                      <a:pt x="697" y="1070"/>
                    </a:lnTo>
                    <a:lnTo>
                      <a:pt x="675" y="1072"/>
                    </a:lnTo>
                    <a:lnTo>
                      <a:pt x="652" y="1075"/>
                    </a:lnTo>
                    <a:lnTo>
                      <a:pt x="628" y="1077"/>
                    </a:lnTo>
                    <a:lnTo>
                      <a:pt x="604" y="1079"/>
                    </a:lnTo>
                    <a:lnTo>
                      <a:pt x="578" y="1080"/>
                    </a:lnTo>
                    <a:lnTo>
                      <a:pt x="553" y="1081"/>
                    </a:lnTo>
                    <a:lnTo>
                      <a:pt x="527" y="1083"/>
                    </a:lnTo>
                    <a:lnTo>
                      <a:pt x="500" y="1084"/>
                    </a:lnTo>
                    <a:lnTo>
                      <a:pt x="473" y="1084"/>
                    </a:lnTo>
                    <a:lnTo>
                      <a:pt x="446" y="1084"/>
                    </a:lnTo>
                    <a:lnTo>
                      <a:pt x="418" y="1084"/>
                    </a:lnTo>
                    <a:lnTo>
                      <a:pt x="392" y="1083"/>
                    </a:lnTo>
                    <a:lnTo>
                      <a:pt x="364" y="1081"/>
                    </a:lnTo>
                    <a:lnTo>
                      <a:pt x="338" y="1080"/>
                    </a:lnTo>
                    <a:lnTo>
                      <a:pt x="310" y="1079"/>
                    </a:lnTo>
                    <a:lnTo>
                      <a:pt x="284" y="1077"/>
                    </a:lnTo>
                    <a:lnTo>
                      <a:pt x="257" y="1075"/>
                    </a:lnTo>
                    <a:lnTo>
                      <a:pt x="232" y="1072"/>
                    </a:lnTo>
                    <a:lnTo>
                      <a:pt x="206" y="1070"/>
                    </a:lnTo>
                    <a:lnTo>
                      <a:pt x="182" y="1066"/>
                    </a:lnTo>
                    <a:lnTo>
                      <a:pt x="158" y="1063"/>
                    </a:lnTo>
                    <a:lnTo>
                      <a:pt x="135" y="1058"/>
                    </a:lnTo>
                    <a:lnTo>
                      <a:pt x="113" y="1055"/>
                    </a:lnTo>
                    <a:lnTo>
                      <a:pt x="91" y="1050"/>
                    </a:lnTo>
                    <a:lnTo>
                      <a:pt x="72" y="1046"/>
                    </a:lnTo>
                    <a:lnTo>
                      <a:pt x="52" y="1040"/>
                    </a:lnTo>
                    <a:lnTo>
                      <a:pt x="35" y="1034"/>
                    </a:lnTo>
                    <a:lnTo>
                      <a:pt x="19" y="919"/>
                    </a:lnTo>
                    <a:lnTo>
                      <a:pt x="7" y="806"/>
                    </a:lnTo>
                    <a:lnTo>
                      <a:pt x="1" y="694"/>
                    </a:lnTo>
                    <a:lnTo>
                      <a:pt x="0" y="583"/>
                    </a:lnTo>
                    <a:lnTo>
                      <a:pt x="3" y="470"/>
                    </a:lnTo>
                    <a:lnTo>
                      <a:pt x="11" y="356"/>
                    </a:lnTo>
                    <a:lnTo>
                      <a:pt x="23" y="238"/>
                    </a:lnTo>
                    <a:lnTo>
                      <a:pt x="41" y="117"/>
                    </a:lnTo>
                    <a:close/>
                  </a:path>
                </a:pathLst>
              </a:custGeom>
              <a:solidFill>
                <a:srgbClr val="AA8E7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44" name="Freeform 556"/>
              <p:cNvSpPr>
                <a:spLocks/>
              </p:cNvSpPr>
              <p:nvPr/>
            </p:nvSpPr>
            <p:spPr bwMode="auto">
              <a:xfrm>
                <a:off x="4663" y="3340"/>
                <a:ext cx="395" cy="522"/>
              </a:xfrm>
              <a:custGeom>
                <a:avLst/>
                <a:gdLst/>
                <a:ahLst/>
                <a:cxnLst>
                  <a:cxn ang="0">
                    <a:pos x="41" y="117"/>
                  </a:cxn>
                  <a:cxn ang="0">
                    <a:pos x="64" y="111"/>
                  </a:cxn>
                  <a:cxn ang="0">
                    <a:pos x="87" y="105"/>
                  </a:cxn>
                  <a:cxn ang="0">
                    <a:pos x="110" y="99"/>
                  </a:cxn>
                  <a:cxn ang="0">
                    <a:pos x="133" y="94"/>
                  </a:cxn>
                  <a:cxn ang="0">
                    <a:pos x="156" y="88"/>
                  </a:cxn>
                  <a:cxn ang="0">
                    <a:pos x="179" y="82"/>
                  </a:cxn>
                  <a:cxn ang="0">
                    <a:pos x="202" y="77"/>
                  </a:cxn>
                  <a:cxn ang="0">
                    <a:pos x="225" y="72"/>
                  </a:cxn>
                  <a:cxn ang="0">
                    <a:pos x="248" y="67"/>
                  </a:cxn>
                  <a:cxn ang="0">
                    <a:pos x="271" y="62"/>
                  </a:cxn>
                  <a:cxn ang="0">
                    <a:pos x="295" y="58"/>
                  </a:cxn>
                  <a:cxn ang="0">
                    <a:pos x="318" y="53"/>
                  </a:cxn>
                  <a:cxn ang="0">
                    <a:pos x="341" y="49"/>
                  </a:cxn>
                  <a:cxn ang="0">
                    <a:pos x="366" y="45"/>
                  </a:cxn>
                  <a:cxn ang="0">
                    <a:pos x="389" y="41"/>
                  </a:cxn>
                  <a:cxn ang="0">
                    <a:pos x="412" y="37"/>
                  </a:cxn>
                  <a:cxn ang="0">
                    <a:pos x="436" y="34"/>
                  </a:cxn>
                  <a:cxn ang="0">
                    <a:pos x="459" y="30"/>
                  </a:cxn>
                  <a:cxn ang="0">
                    <a:pos x="483" y="27"/>
                  </a:cxn>
                  <a:cxn ang="0">
                    <a:pos x="506" y="23"/>
                  </a:cxn>
                  <a:cxn ang="0">
                    <a:pos x="530" y="21"/>
                  </a:cxn>
                  <a:cxn ang="0">
                    <a:pos x="553" y="18"/>
                  </a:cxn>
                  <a:cxn ang="0">
                    <a:pos x="577" y="15"/>
                  </a:cxn>
                  <a:cxn ang="0">
                    <a:pos x="601" y="13"/>
                  </a:cxn>
                  <a:cxn ang="0">
                    <a:pos x="625" y="11"/>
                  </a:cxn>
                  <a:cxn ang="0">
                    <a:pos x="648" y="8"/>
                  </a:cxn>
                  <a:cxn ang="0">
                    <a:pos x="672" y="7"/>
                  </a:cxn>
                  <a:cxn ang="0">
                    <a:pos x="695" y="5"/>
                  </a:cxn>
                  <a:cxn ang="0">
                    <a:pos x="719" y="4"/>
                  </a:cxn>
                  <a:cxn ang="0">
                    <a:pos x="742" y="3"/>
                  </a:cxn>
                  <a:cxn ang="0">
                    <a:pos x="766" y="1"/>
                  </a:cxn>
                  <a:cxn ang="0">
                    <a:pos x="789" y="0"/>
                  </a:cxn>
                  <a:cxn ang="0">
                    <a:pos x="778" y="254"/>
                  </a:cxn>
                  <a:cxn ang="0">
                    <a:pos x="769" y="505"/>
                  </a:cxn>
                  <a:cxn ang="0">
                    <a:pos x="766" y="756"/>
                  </a:cxn>
                  <a:cxn ang="0">
                    <a:pos x="772" y="1009"/>
                  </a:cxn>
                  <a:cxn ang="0">
                    <a:pos x="739" y="1017"/>
                  </a:cxn>
                  <a:cxn ang="0">
                    <a:pos x="701" y="1024"/>
                  </a:cxn>
                  <a:cxn ang="0">
                    <a:pos x="658" y="1031"/>
                  </a:cxn>
                  <a:cxn ang="0">
                    <a:pos x="612" y="1036"/>
                  </a:cxn>
                  <a:cxn ang="0">
                    <a:pos x="564" y="1040"/>
                  </a:cxn>
                  <a:cxn ang="0">
                    <a:pos x="514" y="1043"/>
                  </a:cxn>
                  <a:cxn ang="0">
                    <a:pos x="461" y="1044"/>
                  </a:cxn>
                  <a:cxn ang="0">
                    <a:pos x="409" y="1045"/>
                  </a:cxn>
                  <a:cxn ang="0">
                    <a:pos x="355" y="1044"/>
                  </a:cxn>
                  <a:cxn ang="0">
                    <a:pos x="303" y="1041"/>
                  </a:cxn>
                  <a:cxn ang="0">
                    <a:pos x="252" y="1038"/>
                  </a:cxn>
                  <a:cxn ang="0">
                    <a:pos x="202" y="1033"/>
                  </a:cxn>
                  <a:cxn ang="0">
                    <a:pos x="155" y="1026"/>
                  </a:cxn>
                  <a:cxn ang="0">
                    <a:pos x="111" y="1020"/>
                  </a:cxn>
                  <a:cxn ang="0">
                    <a:pos x="71" y="1009"/>
                  </a:cxn>
                  <a:cxn ang="0">
                    <a:pos x="35" y="999"/>
                  </a:cxn>
                  <a:cxn ang="0">
                    <a:pos x="19" y="888"/>
                  </a:cxn>
                  <a:cxn ang="0">
                    <a:pos x="8" y="780"/>
                  </a:cxn>
                  <a:cxn ang="0">
                    <a:pos x="2" y="672"/>
                  </a:cxn>
                  <a:cxn ang="0">
                    <a:pos x="0" y="565"/>
                  </a:cxn>
                  <a:cxn ang="0">
                    <a:pos x="4" y="456"/>
                  </a:cxn>
                  <a:cxn ang="0">
                    <a:pos x="12" y="346"/>
                  </a:cxn>
                  <a:cxn ang="0">
                    <a:pos x="25" y="233"/>
                  </a:cxn>
                  <a:cxn ang="0">
                    <a:pos x="41" y="117"/>
                  </a:cxn>
                </a:cxnLst>
                <a:rect l="0" t="0" r="r" b="b"/>
                <a:pathLst>
                  <a:path w="789" h="1045">
                    <a:moveTo>
                      <a:pt x="41" y="117"/>
                    </a:moveTo>
                    <a:lnTo>
                      <a:pt x="64" y="111"/>
                    </a:lnTo>
                    <a:lnTo>
                      <a:pt x="87" y="105"/>
                    </a:lnTo>
                    <a:lnTo>
                      <a:pt x="110" y="99"/>
                    </a:lnTo>
                    <a:lnTo>
                      <a:pt x="133" y="94"/>
                    </a:lnTo>
                    <a:lnTo>
                      <a:pt x="156" y="88"/>
                    </a:lnTo>
                    <a:lnTo>
                      <a:pt x="179" y="82"/>
                    </a:lnTo>
                    <a:lnTo>
                      <a:pt x="202" y="77"/>
                    </a:lnTo>
                    <a:lnTo>
                      <a:pt x="225" y="72"/>
                    </a:lnTo>
                    <a:lnTo>
                      <a:pt x="248" y="67"/>
                    </a:lnTo>
                    <a:lnTo>
                      <a:pt x="271" y="62"/>
                    </a:lnTo>
                    <a:lnTo>
                      <a:pt x="295" y="58"/>
                    </a:lnTo>
                    <a:lnTo>
                      <a:pt x="318" y="53"/>
                    </a:lnTo>
                    <a:lnTo>
                      <a:pt x="341" y="49"/>
                    </a:lnTo>
                    <a:lnTo>
                      <a:pt x="366" y="45"/>
                    </a:lnTo>
                    <a:lnTo>
                      <a:pt x="389" y="41"/>
                    </a:lnTo>
                    <a:lnTo>
                      <a:pt x="412" y="37"/>
                    </a:lnTo>
                    <a:lnTo>
                      <a:pt x="436" y="34"/>
                    </a:lnTo>
                    <a:lnTo>
                      <a:pt x="459" y="30"/>
                    </a:lnTo>
                    <a:lnTo>
                      <a:pt x="483" y="27"/>
                    </a:lnTo>
                    <a:lnTo>
                      <a:pt x="506" y="23"/>
                    </a:lnTo>
                    <a:lnTo>
                      <a:pt x="530" y="21"/>
                    </a:lnTo>
                    <a:lnTo>
                      <a:pt x="553" y="18"/>
                    </a:lnTo>
                    <a:lnTo>
                      <a:pt x="577" y="15"/>
                    </a:lnTo>
                    <a:lnTo>
                      <a:pt x="601" y="13"/>
                    </a:lnTo>
                    <a:lnTo>
                      <a:pt x="625" y="11"/>
                    </a:lnTo>
                    <a:lnTo>
                      <a:pt x="648" y="8"/>
                    </a:lnTo>
                    <a:lnTo>
                      <a:pt x="672" y="7"/>
                    </a:lnTo>
                    <a:lnTo>
                      <a:pt x="695" y="5"/>
                    </a:lnTo>
                    <a:lnTo>
                      <a:pt x="719" y="4"/>
                    </a:lnTo>
                    <a:lnTo>
                      <a:pt x="742" y="3"/>
                    </a:lnTo>
                    <a:lnTo>
                      <a:pt x="766" y="1"/>
                    </a:lnTo>
                    <a:lnTo>
                      <a:pt x="789" y="0"/>
                    </a:lnTo>
                    <a:lnTo>
                      <a:pt x="778" y="254"/>
                    </a:lnTo>
                    <a:lnTo>
                      <a:pt x="769" y="505"/>
                    </a:lnTo>
                    <a:lnTo>
                      <a:pt x="766" y="756"/>
                    </a:lnTo>
                    <a:lnTo>
                      <a:pt x="772" y="1009"/>
                    </a:lnTo>
                    <a:lnTo>
                      <a:pt x="739" y="1017"/>
                    </a:lnTo>
                    <a:lnTo>
                      <a:pt x="701" y="1024"/>
                    </a:lnTo>
                    <a:lnTo>
                      <a:pt x="658" y="1031"/>
                    </a:lnTo>
                    <a:lnTo>
                      <a:pt x="612" y="1036"/>
                    </a:lnTo>
                    <a:lnTo>
                      <a:pt x="564" y="1040"/>
                    </a:lnTo>
                    <a:lnTo>
                      <a:pt x="514" y="1043"/>
                    </a:lnTo>
                    <a:lnTo>
                      <a:pt x="461" y="1044"/>
                    </a:lnTo>
                    <a:lnTo>
                      <a:pt x="409" y="1045"/>
                    </a:lnTo>
                    <a:lnTo>
                      <a:pt x="355" y="1044"/>
                    </a:lnTo>
                    <a:lnTo>
                      <a:pt x="303" y="1041"/>
                    </a:lnTo>
                    <a:lnTo>
                      <a:pt x="252" y="1038"/>
                    </a:lnTo>
                    <a:lnTo>
                      <a:pt x="202" y="1033"/>
                    </a:lnTo>
                    <a:lnTo>
                      <a:pt x="155" y="1026"/>
                    </a:lnTo>
                    <a:lnTo>
                      <a:pt x="111" y="1020"/>
                    </a:lnTo>
                    <a:lnTo>
                      <a:pt x="71" y="1009"/>
                    </a:lnTo>
                    <a:lnTo>
                      <a:pt x="35" y="999"/>
                    </a:lnTo>
                    <a:lnTo>
                      <a:pt x="19" y="888"/>
                    </a:lnTo>
                    <a:lnTo>
                      <a:pt x="8" y="780"/>
                    </a:lnTo>
                    <a:lnTo>
                      <a:pt x="2" y="672"/>
                    </a:lnTo>
                    <a:lnTo>
                      <a:pt x="0" y="565"/>
                    </a:lnTo>
                    <a:lnTo>
                      <a:pt x="4" y="456"/>
                    </a:lnTo>
                    <a:lnTo>
                      <a:pt x="12" y="346"/>
                    </a:lnTo>
                    <a:lnTo>
                      <a:pt x="25" y="233"/>
                    </a:lnTo>
                    <a:lnTo>
                      <a:pt x="41" y="117"/>
                    </a:lnTo>
                    <a:close/>
                  </a:path>
                </a:pathLst>
              </a:custGeom>
              <a:solidFill>
                <a:srgbClr val="AF9375"/>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45" name="Freeform 557"/>
              <p:cNvSpPr>
                <a:spLocks/>
              </p:cNvSpPr>
              <p:nvPr/>
            </p:nvSpPr>
            <p:spPr bwMode="auto">
              <a:xfrm>
                <a:off x="4665" y="3341"/>
                <a:ext cx="384" cy="502"/>
              </a:xfrm>
              <a:custGeom>
                <a:avLst/>
                <a:gdLst/>
                <a:ahLst/>
                <a:cxnLst>
                  <a:cxn ang="0">
                    <a:pos x="38" y="115"/>
                  </a:cxn>
                  <a:cxn ang="0">
                    <a:pos x="82" y="103"/>
                  </a:cxn>
                  <a:cxn ang="0">
                    <a:pos x="127" y="92"/>
                  </a:cxn>
                  <a:cxn ang="0">
                    <a:pos x="171" y="81"/>
                  </a:cxn>
                  <a:cxn ang="0">
                    <a:pos x="216" y="71"/>
                  </a:cxn>
                  <a:cxn ang="0">
                    <a:pos x="261" y="61"/>
                  </a:cxn>
                  <a:cxn ang="0">
                    <a:pos x="307" y="53"/>
                  </a:cxn>
                  <a:cxn ang="0">
                    <a:pos x="353" y="43"/>
                  </a:cxn>
                  <a:cxn ang="0">
                    <a:pos x="400" y="36"/>
                  </a:cxn>
                  <a:cxn ang="0">
                    <a:pos x="446" y="28"/>
                  </a:cxn>
                  <a:cxn ang="0">
                    <a:pos x="492" y="23"/>
                  </a:cxn>
                  <a:cxn ang="0">
                    <a:pos x="538" y="17"/>
                  </a:cxn>
                  <a:cxn ang="0">
                    <a:pos x="584" y="12"/>
                  </a:cxn>
                  <a:cxn ang="0">
                    <a:pos x="631" y="8"/>
                  </a:cxn>
                  <a:cxn ang="0">
                    <a:pos x="677" y="4"/>
                  </a:cxn>
                  <a:cxn ang="0">
                    <a:pos x="722" y="2"/>
                  </a:cxn>
                  <a:cxn ang="0">
                    <a:pos x="768" y="0"/>
                  </a:cxn>
                  <a:cxn ang="0">
                    <a:pos x="755" y="244"/>
                  </a:cxn>
                  <a:cxn ang="0">
                    <a:pos x="746" y="483"/>
                  </a:cxn>
                  <a:cxn ang="0">
                    <a:pos x="743" y="723"/>
                  </a:cxn>
                  <a:cxn ang="0">
                    <a:pos x="747" y="967"/>
                  </a:cxn>
                  <a:cxn ang="0">
                    <a:pos x="715" y="975"/>
                  </a:cxn>
                  <a:cxn ang="0">
                    <a:pos x="678" y="982"/>
                  </a:cxn>
                  <a:cxn ang="0">
                    <a:pos x="637" y="988"/>
                  </a:cxn>
                  <a:cxn ang="0">
                    <a:pos x="593" y="994"/>
                  </a:cxn>
                  <a:cxn ang="0">
                    <a:pos x="546" y="998"/>
                  </a:cxn>
                  <a:cxn ang="0">
                    <a:pos x="496" y="1000"/>
                  </a:cxn>
                  <a:cxn ang="0">
                    <a:pos x="447" y="1003"/>
                  </a:cxn>
                  <a:cxn ang="0">
                    <a:pos x="395" y="1004"/>
                  </a:cxn>
                  <a:cxn ang="0">
                    <a:pos x="343" y="1004"/>
                  </a:cxn>
                  <a:cxn ang="0">
                    <a:pos x="292" y="1003"/>
                  </a:cxn>
                  <a:cxn ang="0">
                    <a:pos x="243" y="999"/>
                  </a:cxn>
                  <a:cxn ang="0">
                    <a:pos x="195" y="996"/>
                  </a:cxn>
                  <a:cxn ang="0">
                    <a:pos x="148" y="990"/>
                  </a:cxn>
                  <a:cxn ang="0">
                    <a:pos x="106" y="983"/>
                  </a:cxn>
                  <a:cxn ang="0">
                    <a:pos x="67" y="974"/>
                  </a:cxn>
                  <a:cxn ang="0">
                    <a:pos x="32" y="964"/>
                  </a:cxn>
                  <a:cxn ang="0">
                    <a:pos x="17" y="856"/>
                  </a:cxn>
                  <a:cxn ang="0">
                    <a:pos x="7" y="752"/>
                  </a:cxn>
                  <a:cxn ang="0">
                    <a:pos x="1" y="649"/>
                  </a:cxn>
                  <a:cxn ang="0">
                    <a:pos x="0" y="546"/>
                  </a:cxn>
                  <a:cxn ang="0">
                    <a:pos x="3" y="441"/>
                  </a:cxn>
                  <a:cxn ang="0">
                    <a:pos x="10" y="335"/>
                  </a:cxn>
                  <a:cxn ang="0">
                    <a:pos x="22" y="226"/>
                  </a:cxn>
                  <a:cxn ang="0">
                    <a:pos x="38" y="115"/>
                  </a:cxn>
                </a:cxnLst>
                <a:rect l="0" t="0" r="r" b="b"/>
                <a:pathLst>
                  <a:path w="768" h="1004">
                    <a:moveTo>
                      <a:pt x="38" y="115"/>
                    </a:moveTo>
                    <a:lnTo>
                      <a:pt x="82" y="103"/>
                    </a:lnTo>
                    <a:lnTo>
                      <a:pt x="127" y="92"/>
                    </a:lnTo>
                    <a:lnTo>
                      <a:pt x="171" y="81"/>
                    </a:lnTo>
                    <a:lnTo>
                      <a:pt x="216" y="71"/>
                    </a:lnTo>
                    <a:lnTo>
                      <a:pt x="261" y="61"/>
                    </a:lnTo>
                    <a:lnTo>
                      <a:pt x="307" y="53"/>
                    </a:lnTo>
                    <a:lnTo>
                      <a:pt x="353" y="43"/>
                    </a:lnTo>
                    <a:lnTo>
                      <a:pt x="400" y="36"/>
                    </a:lnTo>
                    <a:lnTo>
                      <a:pt x="446" y="28"/>
                    </a:lnTo>
                    <a:lnTo>
                      <a:pt x="492" y="23"/>
                    </a:lnTo>
                    <a:lnTo>
                      <a:pt x="538" y="17"/>
                    </a:lnTo>
                    <a:lnTo>
                      <a:pt x="584" y="12"/>
                    </a:lnTo>
                    <a:lnTo>
                      <a:pt x="631" y="8"/>
                    </a:lnTo>
                    <a:lnTo>
                      <a:pt x="677" y="4"/>
                    </a:lnTo>
                    <a:lnTo>
                      <a:pt x="722" y="2"/>
                    </a:lnTo>
                    <a:lnTo>
                      <a:pt x="768" y="0"/>
                    </a:lnTo>
                    <a:lnTo>
                      <a:pt x="755" y="244"/>
                    </a:lnTo>
                    <a:lnTo>
                      <a:pt x="746" y="483"/>
                    </a:lnTo>
                    <a:lnTo>
                      <a:pt x="743" y="723"/>
                    </a:lnTo>
                    <a:lnTo>
                      <a:pt x="747" y="967"/>
                    </a:lnTo>
                    <a:lnTo>
                      <a:pt x="715" y="975"/>
                    </a:lnTo>
                    <a:lnTo>
                      <a:pt x="678" y="982"/>
                    </a:lnTo>
                    <a:lnTo>
                      <a:pt x="637" y="988"/>
                    </a:lnTo>
                    <a:lnTo>
                      <a:pt x="593" y="994"/>
                    </a:lnTo>
                    <a:lnTo>
                      <a:pt x="546" y="998"/>
                    </a:lnTo>
                    <a:lnTo>
                      <a:pt x="496" y="1000"/>
                    </a:lnTo>
                    <a:lnTo>
                      <a:pt x="447" y="1003"/>
                    </a:lnTo>
                    <a:lnTo>
                      <a:pt x="395" y="1004"/>
                    </a:lnTo>
                    <a:lnTo>
                      <a:pt x="343" y="1004"/>
                    </a:lnTo>
                    <a:lnTo>
                      <a:pt x="292" y="1003"/>
                    </a:lnTo>
                    <a:lnTo>
                      <a:pt x="243" y="999"/>
                    </a:lnTo>
                    <a:lnTo>
                      <a:pt x="195" y="996"/>
                    </a:lnTo>
                    <a:lnTo>
                      <a:pt x="148" y="990"/>
                    </a:lnTo>
                    <a:lnTo>
                      <a:pt x="106" y="983"/>
                    </a:lnTo>
                    <a:lnTo>
                      <a:pt x="67" y="974"/>
                    </a:lnTo>
                    <a:lnTo>
                      <a:pt x="32" y="964"/>
                    </a:lnTo>
                    <a:lnTo>
                      <a:pt x="17" y="856"/>
                    </a:lnTo>
                    <a:lnTo>
                      <a:pt x="7" y="752"/>
                    </a:lnTo>
                    <a:lnTo>
                      <a:pt x="1" y="649"/>
                    </a:lnTo>
                    <a:lnTo>
                      <a:pt x="0" y="546"/>
                    </a:lnTo>
                    <a:lnTo>
                      <a:pt x="3" y="441"/>
                    </a:lnTo>
                    <a:lnTo>
                      <a:pt x="10" y="335"/>
                    </a:lnTo>
                    <a:lnTo>
                      <a:pt x="22" y="226"/>
                    </a:lnTo>
                    <a:lnTo>
                      <a:pt x="38" y="115"/>
                    </a:lnTo>
                    <a:close/>
                  </a:path>
                </a:pathLst>
              </a:custGeom>
              <a:solidFill>
                <a:srgbClr val="B2967A"/>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46" name="Freeform 558"/>
              <p:cNvSpPr>
                <a:spLocks/>
              </p:cNvSpPr>
              <p:nvPr/>
            </p:nvSpPr>
            <p:spPr bwMode="auto">
              <a:xfrm>
                <a:off x="4666" y="3342"/>
                <a:ext cx="373" cy="483"/>
              </a:xfrm>
              <a:custGeom>
                <a:avLst/>
                <a:gdLst/>
                <a:ahLst/>
                <a:cxnLst>
                  <a:cxn ang="0">
                    <a:pos x="37" y="114"/>
                  </a:cxn>
                  <a:cxn ang="0">
                    <a:pos x="80" y="102"/>
                  </a:cxn>
                  <a:cxn ang="0">
                    <a:pos x="122" y="91"/>
                  </a:cxn>
                  <a:cxn ang="0">
                    <a:pos x="166" y="81"/>
                  </a:cxn>
                  <a:cxn ang="0">
                    <a:pos x="210" y="70"/>
                  </a:cxn>
                  <a:cxn ang="0">
                    <a:pos x="255" y="61"/>
                  </a:cxn>
                  <a:cxn ang="0">
                    <a:pos x="300" y="52"/>
                  </a:cxn>
                  <a:cxn ang="0">
                    <a:pos x="345" y="44"/>
                  </a:cxn>
                  <a:cxn ang="0">
                    <a:pos x="389" y="36"/>
                  </a:cxn>
                  <a:cxn ang="0">
                    <a:pos x="434" y="29"/>
                  </a:cxn>
                  <a:cxn ang="0">
                    <a:pos x="479" y="23"/>
                  </a:cxn>
                  <a:cxn ang="0">
                    <a:pos x="524" y="17"/>
                  </a:cxn>
                  <a:cxn ang="0">
                    <a:pos x="569" y="13"/>
                  </a:cxn>
                  <a:cxn ang="0">
                    <a:pos x="614" y="8"/>
                  </a:cxn>
                  <a:cxn ang="0">
                    <a:pos x="659" y="5"/>
                  </a:cxn>
                  <a:cxn ang="0">
                    <a:pos x="703" y="2"/>
                  </a:cxn>
                  <a:cxn ang="0">
                    <a:pos x="747" y="0"/>
                  </a:cxn>
                  <a:cxn ang="0">
                    <a:pos x="735" y="234"/>
                  </a:cxn>
                  <a:cxn ang="0">
                    <a:pos x="726" y="462"/>
                  </a:cxn>
                  <a:cxn ang="0">
                    <a:pos x="722" y="691"/>
                  </a:cxn>
                  <a:cxn ang="0">
                    <a:pos x="727" y="925"/>
                  </a:cxn>
                  <a:cxn ang="0">
                    <a:pos x="696" y="933"/>
                  </a:cxn>
                  <a:cxn ang="0">
                    <a:pos x="659" y="940"/>
                  </a:cxn>
                  <a:cxn ang="0">
                    <a:pos x="620" y="945"/>
                  </a:cxn>
                  <a:cxn ang="0">
                    <a:pos x="576" y="951"/>
                  </a:cxn>
                  <a:cxn ang="0">
                    <a:pos x="530" y="956"/>
                  </a:cxn>
                  <a:cxn ang="0">
                    <a:pos x="483" y="960"/>
                  </a:cxn>
                  <a:cxn ang="0">
                    <a:pos x="433" y="963"/>
                  </a:cxn>
                  <a:cxn ang="0">
                    <a:pos x="384" y="965"/>
                  </a:cxn>
                  <a:cxn ang="0">
                    <a:pos x="334" y="965"/>
                  </a:cxn>
                  <a:cxn ang="0">
                    <a:pos x="285" y="964"/>
                  </a:cxn>
                  <a:cxn ang="0">
                    <a:pos x="236" y="963"/>
                  </a:cxn>
                  <a:cxn ang="0">
                    <a:pos x="189" y="959"/>
                  </a:cxn>
                  <a:cxn ang="0">
                    <a:pos x="144" y="954"/>
                  </a:cxn>
                  <a:cxn ang="0">
                    <a:pos x="103" y="948"/>
                  </a:cxn>
                  <a:cxn ang="0">
                    <a:pos x="65" y="940"/>
                  </a:cxn>
                  <a:cxn ang="0">
                    <a:pos x="31" y="929"/>
                  </a:cxn>
                  <a:cxn ang="0">
                    <a:pos x="16" y="827"/>
                  </a:cxn>
                  <a:cxn ang="0">
                    <a:pos x="7" y="727"/>
                  </a:cxn>
                  <a:cxn ang="0">
                    <a:pos x="1" y="626"/>
                  </a:cxn>
                  <a:cxn ang="0">
                    <a:pos x="0" y="527"/>
                  </a:cxn>
                  <a:cxn ang="0">
                    <a:pos x="4" y="427"/>
                  </a:cxn>
                  <a:cxn ang="0">
                    <a:pos x="11" y="326"/>
                  </a:cxn>
                  <a:cxn ang="0">
                    <a:pos x="22" y="222"/>
                  </a:cxn>
                  <a:cxn ang="0">
                    <a:pos x="37" y="114"/>
                  </a:cxn>
                </a:cxnLst>
                <a:rect l="0" t="0" r="r" b="b"/>
                <a:pathLst>
                  <a:path w="747" h="965">
                    <a:moveTo>
                      <a:pt x="37" y="114"/>
                    </a:moveTo>
                    <a:lnTo>
                      <a:pt x="80" y="102"/>
                    </a:lnTo>
                    <a:lnTo>
                      <a:pt x="122" y="91"/>
                    </a:lnTo>
                    <a:lnTo>
                      <a:pt x="166" y="81"/>
                    </a:lnTo>
                    <a:lnTo>
                      <a:pt x="210" y="70"/>
                    </a:lnTo>
                    <a:lnTo>
                      <a:pt x="255" y="61"/>
                    </a:lnTo>
                    <a:lnTo>
                      <a:pt x="300" y="52"/>
                    </a:lnTo>
                    <a:lnTo>
                      <a:pt x="345" y="44"/>
                    </a:lnTo>
                    <a:lnTo>
                      <a:pt x="389" y="36"/>
                    </a:lnTo>
                    <a:lnTo>
                      <a:pt x="434" y="29"/>
                    </a:lnTo>
                    <a:lnTo>
                      <a:pt x="479" y="23"/>
                    </a:lnTo>
                    <a:lnTo>
                      <a:pt x="524" y="17"/>
                    </a:lnTo>
                    <a:lnTo>
                      <a:pt x="569" y="13"/>
                    </a:lnTo>
                    <a:lnTo>
                      <a:pt x="614" y="8"/>
                    </a:lnTo>
                    <a:lnTo>
                      <a:pt x="659" y="5"/>
                    </a:lnTo>
                    <a:lnTo>
                      <a:pt x="703" y="2"/>
                    </a:lnTo>
                    <a:lnTo>
                      <a:pt x="747" y="0"/>
                    </a:lnTo>
                    <a:lnTo>
                      <a:pt x="735" y="234"/>
                    </a:lnTo>
                    <a:lnTo>
                      <a:pt x="726" y="462"/>
                    </a:lnTo>
                    <a:lnTo>
                      <a:pt x="722" y="691"/>
                    </a:lnTo>
                    <a:lnTo>
                      <a:pt x="727" y="925"/>
                    </a:lnTo>
                    <a:lnTo>
                      <a:pt x="696" y="933"/>
                    </a:lnTo>
                    <a:lnTo>
                      <a:pt x="659" y="940"/>
                    </a:lnTo>
                    <a:lnTo>
                      <a:pt x="620" y="945"/>
                    </a:lnTo>
                    <a:lnTo>
                      <a:pt x="576" y="951"/>
                    </a:lnTo>
                    <a:lnTo>
                      <a:pt x="530" y="956"/>
                    </a:lnTo>
                    <a:lnTo>
                      <a:pt x="483" y="960"/>
                    </a:lnTo>
                    <a:lnTo>
                      <a:pt x="433" y="963"/>
                    </a:lnTo>
                    <a:lnTo>
                      <a:pt x="384" y="965"/>
                    </a:lnTo>
                    <a:lnTo>
                      <a:pt x="334" y="965"/>
                    </a:lnTo>
                    <a:lnTo>
                      <a:pt x="285" y="964"/>
                    </a:lnTo>
                    <a:lnTo>
                      <a:pt x="236" y="963"/>
                    </a:lnTo>
                    <a:lnTo>
                      <a:pt x="189" y="959"/>
                    </a:lnTo>
                    <a:lnTo>
                      <a:pt x="144" y="954"/>
                    </a:lnTo>
                    <a:lnTo>
                      <a:pt x="103" y="948"/>
                    </a:lnTo>
                    <a:lnTo>
                      <a:pt x="65" y="940"/>
                    </a:lnTo>
                    <a:lnTo>
                      <a:pt x="31" y="929"/>
                    </a:lnTo>
                    <a:lnTo>
                      <a:pt x="16" y="827"/>
                    </a:lnTo>
                    <a:lnTo>
                      <a:pt x="7" y="727"/>
                    </a:lnTo>
                    <a:lnTo>
                      <a:pt x="1" y="626"/>
                    </a:lnTo>
                    <a:lnTo>
                      <a:pt x="0" y="527"/>
                    </a:lnTo>
                    <a:lnTo>
                      <a:pt x="4" y="427"/>
                    </a:lnTo>
                    <a:lnTo>
                      <a:pt x="11" y="326"/>
                    </a:lnTo>
                    <a:lnTo>
                      <a:pt x="22" y="222"/>
                    </a:lnTo>
                    <a:lnTo>
                      <a:pt x="37" y="114"/>
                    </a:lnTo>
                    <a:close/>
                  </a:path>
                </a:pathLst>
              </a:custGeom>
              <a:solidFill>
                <a:srgbClr val="B79B7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47" name="Freeform 559"/>
              <p:cNvSpPr>
                <a:spLocks/>
              </p:cNvSpPr>
              <p:nvPr/>
            </p:nvSpPr>
            <p:spPr bwMode="auto">
              <a:xfrm>
                <a:off x="4667" y="3344"/>
                <a:ext cx="363" cy="463"/>
              </a:xfrm>
              <a:custGeom>
                <a:avLst/>
                <a:gdLst/>
                <a:ahLst/>
                <a:cxnLst>
                  <a:cxn ang="0">
                    <a:pos x="36" y="113"/>
                  </a:cxn>
                  <a:cxn ang="0">
                    <a:pos x="76" y="102"/>
                  </a:cxn>
                  <a:cxn ang="0">
                    <a:pos x="118" y="91"/>
                  </a:cxn>
                  <a:cxn ang="0">
                    <a:pos x="161" y="81"/>
                  </a:cxn>
                  <a:cxn ang="0">
                    <a:pos x="203" y="70"/>
                  </a:cxn>
                  <a:cxn ang="0">
                    <a:pos x="246" y="61"/>
                  </a:cxn>
                  <a:cxn ang="0">
                    <a:pos x="290" y="53"/>
                  </a:cxn>
                  <a:cxn ang="0">
                    <a:pos x="335" y="44"/>
                  </a:cxn>
                  <a:cxn ang="0">
                    <a:pos x="378" y="37"/>
                  </a:cxn>
                  <a:cxn ang="0">
                    <a:pos x="422" y="30"/>
                  </a:cxn>
                  <a:cxn ang="0">
                    <a:pos x="467" y="23"/>
                  </a:cxn>
                  <a:cxn ang="0">
                    <a:pos x="511" y="17"/>
                  </a:cxn>
                  <a:cxn ang="0">
                    <a:pos x="555" y="13"/>
                  </a:cxn>
                  <a:cxn ang="0">
                    <a:pos x="598" y="8"/>
                  </a:cxn>
                  <a:cxn ang="0">
                    <a:pos x="641" y="5"/>
                  </a:cxn>
                  <a:cxn ang="0">
                    <a:pos x="685" y="3"/>
                  </a:cxn>
                  <a:cxn ang="0">
                    <a:pos x="726" y="0"/>
                  </a:cxn>
                  <a:cxn ang="0">
                    <a:pos x="715" y="224"/>
                  </a:cxn>
                  <a:cxn ang="0">
                    <a:pos x="705" y="441"/>
                  </a:cxn>
                  <a:cxn ang="0">
                    <a:pos x="701" y="660"/>
                  </a:cxn>
                  <a:cxn ang="0">
                    <a:pos x="705" y="882"/>
                  </a:cxn>
                  <a:cxn ang="0">
                    <a:pos x="674" y="890"/>
                  </a:cxn>
                  <a:cxn ang="0">
                    <a:pos x="640" y="897"/>
                  </a:cxn>
                  <a:cxn ang="0">
                    <a:pos x="601" y="903"/>
                  </a:cxn>
                  <a:cxn ang="0">
                    <a:pos x="559" y="910"/>
                  </a:cxn>
                  <a:cxn ang="0">
                    <a:pos x="514" y="915"/>
                  </a:cxn>
                  <a:cxn ang="0">
                    <a:pos x="468" y="919"/>
                  </a:cxn>
                  <a:cxn ang="0">
                    <a:pos x="421" y="923"/>
                  </a:cxn>
                  <a:cxn ang="0">
                    <a:pos x="373" y="925"/>
                  </a:cxn>
                  <a:cxn ang="0">
                    <a:pos x="324" y="926"/>
                  </a:cxn>
                  <a:cxn ang="0">
                    <a:pos x="276" y="926"/>
                  </a:cxn>
                  <a:cxn ang="0">
                    <a:pos x="229" y="925"/>
                  </a:cxn>
                  <a:cxn ang="0">
                    <a:pos x="184" y="922"/>
                  </a:cxn>
                  <a:cxn ang="0">
                    <a:pos x="140" y="917"/>
                  </a:cxn>
                  <a:cxn ang="0">
                    <a:pos x="100" y="911"/>
                  </a:cxn>
                  <a:cxn ang="0">
                    <a:pos x="63" y="903"/>
                  </a:cxn>
                  <a:cxn ang="0">
                    <a:pos x="30" y="894"/>
                  </a:cxn>
                  <a:cxn ang="0">
                    <a:pos x="17" y="796"/>
                  </a:cxn>
                  <a:cxn ang="0">
                    <a:pos x="6" y="700"/>
                  </a:cxn>
                  <a:cxn ang="0">
                    <a:pos x="2" y="605"/>
                  </a:cxn>
                  <a:cxn ang="0">
                    <a:pos x="0" y="509"/>
                  </a:cxn>
                  <a:cxn ang="0">
                    <a:pos x="4" y="414"/>
                  </a:cxn>
                  <a:cxn ang="0">
                    <a:pos x="11" y="316"/>
                  </a:cxn>
                  <a:cxn ang="0">
                    <a:pos x="21" y="217"/>
                  </a:cxn>
                  <a:cxn ang="0">
                    <a:pos x="36" y="113"/>
                  </a:cxn>
                </a:cxnLst>
                <a:rect l="0" t="0" r="r" b="b"/>
                <a:pathLst>
                  <a:path w="726" h="926">
                    <a:moveTo>
                      <a:pt x="36" y="113"/>
                    </a:moveTo>
                    <a:lnTo>
                      <a:pt x="76" y="102"/>
                    </a:lnTo>
                    <a:lnTo>
                      <a:pt x="118" y="91"/>
                    </a:lnTo>
                    <a:lnTo>
                      <a:pt x="161" y="81"/>
                    </a:lnTo>
                    <a:lnTo>
                      <a:pt x="203" y="70"/>
                    </a:lnTo>
                    <a:lnTo>
                      <a:pt x="246" y="61"/>
                    </a:lnTo>
                    <a:lnTo>
                      <a:pt x="290" y="53"/>
                    </a:lnTo>
                    <a:lnTo>
                      <a:pt x="335" y="44"/>
                    </a:lnTo>
                    <a:lnTo>
                      <a:pt x="378" y="37"/>
                    </a:lnTo>
                    <a:lnTo>
                      <a:pt x="422" y="30"/>
                    </a:lnTo>
                    <a:lnTo>
                      <a:pt x="467" y="23"/>
                    </a:lnTo>
                    <a:lnTo>
                      <a:pt x="511" y="17"/>
                    </a:lnTo>
                    <a:lnTo>
                      <a:pt x="555" y="13"/>
                    </a:lnTo>
                    <a:lnTo>
                      <a:pt x="598" y="8"/>
                    </a:lnTo>
                    <a:lnTo>
                      <a:pt x="641" y="5"/>
                    </a:lnTo>
                    <a:lnTo>
                      <a:pt x="685" y="3"/>
                    </a:lnTo>
                    <a:lnTo>
                      <a:pt x="726" y="0"/>
                    </a:lnTo>
                    <a:lnTo>
                      <a:pt x="715" y="224"/>
                    </a:lnTo>
                    <a:lnTo>
                      <a:pt x="705" y="441"/>
                    </a:lnTo>
                    <a:lnTo>
                      <a:pt x="701" y="660"/>
                    </a:lnTo>
                    <a:lnTo>
                      <a:pt x="705" y="882"/>
                    </a:lnTo>
                    <a:lnTo>
                      <a:pt x="674" y="890"/>
                    </a:lnTo>
                    <a:lnTo>
                      <a:pt x="640" y="897"/>
                    </a:lnTo>
                    <a:lnTo>
                      <a:pt x="601" y="903"/>
                    </a:lnTo>
                    <a:lnTo>
                      <a:pt x="559" y="910"/>
                    </a:lnTo>
                    <a:lnTo>
                      <a:pt x="514" y="915"/>
                    </a:lnTo>
                    <a:lnTo>
                      <a:pt x="468" y="919"/>
                    </a:lnTo>
                    <a:lnTo>
                      <a:pt x="421" y="923"/>
                    </a:lnTo>
                    <a:lnTo>
                      <a:pt x="373" y="925"/>
                    </a:lnTo>
                    <a:lnTo>
                      <a:pt x="324" y="926"/>
                    </a:lnTo>
                    <a:lnTo>
                      <a:pt x="276" y="926"/>
                    </a:lnTo>
                    <a:lnTo>
                      <a:pt x="229" y="925"/>
                    </a:lnTo>
                    <a:lnTo>
                      <a:pt x="184" y="922"/>
                    </a:lnTo>
                    <a:lnTo>
                      <a:pt x="140" y="917"/>
                    </a:lnTo>
                    <a:lnTo>
                      <a:pt x="100" y="911"/>
                    </a:lnTo>
                    <a:lnTo>
                      <a:pt x="63" y="903"/>
                    </a:lnTo>
                    <a:lnTo>
                      <a:pt x="30" y="894"/>
                    </a:lnTo>
                    <a:lnTo>
                      <a:pt x="17" y="796"/>
                    </a:lnTo>
                    <a:lnTo>
                      <a:pt x="6" y="700"/>
                    </a:lnTo>
                    <a:lnTo>
                      <a:pt x="2" y="605"/>
                    </a:lnTo>
                    <a:lnTo>
                      <a:pt x="0" y="509"/>
                    </a:lnTo>
                    <a:lnTo>
                      <a:pt x="4" y="414"/>
                    </a:lnTo>
                    <a:lnTo>
                      <a:pt x="11" y="316"/>
                    </a:lnTo>
                    <a:lnTo>
                      <a:pt x="21" y="217"/>
                    </a:lnTo>
                    <a:lnTo>
                      <a:pt x="36" y="113"/>
                    </a:lnTo>
                    <a:close/>
                  </a:path>
                </a:pathLst>
              </a:custGeom>
              <a:solidFill>
                <a:srgbClr val="BCA087"/>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48" name="Freeform 560"/>
              <p:cNvSpPr>
                <a:spLocks/>
              </p:cNvSpPr>
              <p:nvPr/>
            </p:nvSpPr>
            <p:spPr bwMode="auto">
              <a:xfrm>
                <a:off x="4668" y="3345"/>
                <a:ext cx="353" cy="444"/>
              </a:xfrm>
              <a:custGeom>
                <a:avLst/>
                <a:gdLst/>
                <a:ahLst/>
                <a:cxnLst>
                  <a:cxn ang="0">
                    <a:pos x="33" y="111"/>
                  </a:cxn>
                  <a:cxn ang="0">
                    <a:pos x="72" y="100"/>
                  </a:cxn>
                  <a:cxn ang="0">
                    <a:pos x="113" y="89"/>
                  </a:cxn>
                  <a:cxn ang="0">
                    <a:pos x="153" y="79"/>
                  </a:cxn>
                  <a:cxn ang="0">
                    <a:pos x="196" y="70"/>
                  </a:cxn>
                  <a:cxn ang="0">
                    <a:pos x="237" y="61"/>
                  </a:cxn>
                  <a:cxn ang="0">
                    <a:pos x="280" y="51"/>
                  </a:cxn>
                  <a:cxn ang="0">
                    <a:pos x="323" y="43"/>
                  </a:cxn>
                  <a:cxn ang="0">
                    <a:pos x="366" y="36"/>
                  </a:cxn>
                  <a:cxn ang="0">
                    <a:pos x="410" y="29"/>
                  </a:cxn>
                  <a:cxn ang="0">
                    <a:pos x="452" y="23"/>
                  </a:cxn>
                  <a:cxn ang="0">
                    <a:pos x="496" y="17"/>
                  </a:cxn>
                  <a:cxn ang="0">
                    <a:pos x="539" y="12"/>
                  </a:cxn>
                  <a:cxn ang="0">
                    <a:pos x="581" y="8"/>
                  </a:cxn>
                  <a:cxn ang="0">
                    <a:pos x="623" y="4"/>
                  </a:cxn>
                  <a:cxn ang="0">
                    <a:pos x="664" y="2"/>
                  </a:cxn>
                  <a:cxn ang="0">
                    <a:pos x="705" y="0"/>
                  </a:cxn>
                  <a:cxn ang="0">
                    <a:pos x="693" y="213"/>
                  </a:cxn>
                  <a:cxn ang="0">
                    <a:pos x="684" y="420"/>
                  </a:cxn>
                  <a:cxn ang="0">
                    <a:pos x="679" y="627"/>
                  </a:cxn>
                  <a:cxn ang="0">
                    <a:pos x="683" y="840"/>
                  </a:cxn>
                  <a:cxn ang="0">
                    <a:pos x="653" y="847"/>
                  </a:cxn>
                  <a:cxn ang="0">
                    <a:pos x="619" y="855"/>
                  </a:cxn>
                  <a:cxn ang="0">
                    <a:pos x="581" y="862"/>
                  </a:cxn>
                  <a:cxn ang="0">
                    <a:pos x="541" y="868"/>
                  </a:cxn>
                  <a:cxn ang="0">
                    <a:pos x="497" y="874"/>
                  </a:cxn>
                  <a:cxn ang="0">
                    <a:pos x="452" y="878"/>
                  </a:cxn>
                  <a:cxn ang="0">
                    <a:pos x="406" y="882"/>
                  </a:cxn>
                  <a:cxn ang="0">
                    <a:pos x="359" y="885"/>
                  </a:cxn>
                  <a:cxn ang="0">
                    <a:pos x="312" y="886"/>
                  </a:cxn>
                  <a:cxn ang="0">
                    <a:pos x="266" y="887"/>
                  </a:cxn>
                  <a:cxn ang="0">
                    <a:pos x="220" y="886"/>
                  </a:cxn>
                  <a:cxn ang="0">
                    <a:pos x="176" y="884"/>
                  </a:cxn>
                  <a:cxn ang="0">
                    <a:pos x="135" y="881"/>
                  </a:cxn>
                  <a:cxn ang="0">
                    <a:pos x="95" y="875"/>
                  </a:cxn>
                  <a:cxn ang="0">
                    <a:pos x="60" y="868"/>
                  </a:cxn>
                  <a:cxn ang="0">
                    <a:pos x="29" y="859"/>
                  </a:cxn>
                  <a:cxn ang="0">
                    <a:pos x="15" y="765"/>
                  </a:cxn>
                  <a:cxn ang="0">
                    <a:pos x="6" y="673"/>
                  </a:cxn>
                  <a:cxn ang="0">
                    <a:pos x="1" y="581"/>
                  </a:cxn>
                  <a:cxn ang="0">
                    <a:pos x="0" y="490"/>
                  </a:cxn>
                  <a:cxn ang="0">
                    <a:pos x="2" y="399"/>
                  </a:cxn>
                  <a:cxn ang="0">
                    <a:pos x="9" y="306"/>
                  </a:cxn>
                  <a:cxn ang="0">
                    <a:pos x="19" y="210"/>
                  </a:cxn>
                  <a:cxn ang="0">
                    <a:pos x="33" y="111"/>
                  </a:cxn>
                </a:cxnLst>
                <a:rect l="0" t="0" r="r" b="b"/>
                <a:pathLst>
                  <a:path w="705" h="887">
                    <a:moveTo>
                      <a:pt x="33" y="111"/>
                    </a:moveTo>
                    <a:lnTo>
                      <a:pt x="72" y="100"/>
                    </a:lnTo>
                    <a:lnTo>
                      <a:pt x="113" y="89"/>
                    </a:lnTo>
                    <a:lnTo>
                      <a:pt x="153" y="79"/>
                    </a:lnTo>
                    <a:lnTo>
                      <a:pt x="196" y="70"/>
                    </a:lnTo>
                    <a:lnTo>
                      <a:pt x="237" y="61"/>
                    </a:lnTo>
                    <a:lnTo>
                      <a:pt x="280" y="51"/>
                    </a:lnTo>
                    <a:lnTo>
                      <a:pt x="323" y="43"/>
                    </a:lnTo>
                    <a:lnTo>
                      <a:pt x="366" y="36"/>
                    </a:lnTo>
                    <a:lnTo>
                      <a:pt x="410" y="29"/>
                    </a:lnTo>
                    <a:lnTo>
                      <a:pt x="452" y="23"/>
                    </a:lnTo>
                    <a:lnTo>
                      <a:pt x="496" y="17"/>
                    </a:lnTo>
                    <a:lnTo>
                      <a:pt x="539" y="12"/>
                    </a:lnTo>
                    <a:lnTo>
                      <a:pt x="581" y="8"/>
                    </a:lnTo>
                    <a:lnTo>
                      <a:pt x="623" y="4"/>
                    </a:lnTo>
                    <a:lnTo>
                      <a:pt x="664" y="2"/>
                    </a:lnTo>
                    <a:lnTo>
                      <a:pt x="705" y="0"/>
                    </a:lnTo>
                    <a:lnTo>
                      <a:pt x="693" y="213"/>
                    </a:lnTo>
                    <a:lnTo>
                      <a:pt x="684" y="420"/>
                    </a:lnTo>
                    <a:lnTo>
                      <a:pt x="679" y="627"/>
                    </a:lnTo>
                    <a:lnTo>
                      <a:pt x="683" y="840"/>
                    </a:lnTo>
                    <a:lnTo>
                      <a:pt x="653" y="847"/>
                    </a:lnTo>
                    <a:lnTo>
                      <a:pt x="619" y="855"/>
                    </a:lnTo>
                    <a:lnTo>
                      <a:pt x="581" y="862"/>
                    </a:lnTo>
                    <a:lnTo>
                      <a:pt x="541" y="868"/>
                    </a:lnTo>
                    <a:lnTo>
                      <a:pt x="497" y="874"/>
                    </a:lnTo>
                    <a:lnTo>
                      <a:pt x="452" y="878"/>
                    </a:lnTo>
                    <a:lnTo>
                      <a:pt x="406" y="882"/>
                    </a:lnTo>
                    <a:lnTo>
                      <a:pt x="359" y="885"/>
                    </a:lnTo>
                    <a:lnTo>
                      <a:pt x="312" y="886"/>
                    </a:lnTo>
                    <a:lnTo>
                      <a:pt x="266" y="887"/>
                    </a:lnTo>
                    <a:lnTo>
                      <a:pt x="220" y="886"/>
                    </a:lnTo>
                    <a:lnTo>
                      <a:pt x="176" y="884"/>
                    </a:lnTo>
                    <a:lnTo>
                      <a:pt x="135" y="881"/>
                    </a:lnTo>
                    <a:lnTo>
                      <a:pt x="95" y="875"/>
                    </a:lnTo>
                    <a:lnTo>
                      <a:pt x="60" y="868"/>
                    </a:lnTo>
                    <a:lnTo>
                      <a:pt x="29" y="859"/>
                    </a:lnTo>
                    <a:lnTo>
                      <a:pt x="15" y="765"/>
                    </a:lnTo>
                    <a:lnTo>
                      <a:pt x="6" y="673"/>
                    </a:lnTo>
                    <a:lnTo>
                      <a:pt x="1" y="581"/>
                    </a:lnTo>
                    <a:lnTo>
                      <a:pt x="0" y="490"/>
                    </a:lnTo>
                    <a:lnTo>
                      <a:pt x="2" y="399"/>
                    </a:lnTo>
                    <a:lnTo>
                      <a:pt x="9" y="306"/>
                    </a:lnTo>
                    <a:lnTo>
                      <a:pt x="19" y="210"/>
                    </a:lnTo>
                    <a:lnTo>
                      <a:pt x="33" y="111"/>
                    </a:lnTo>
                    <a:close/>
                  </a:path>
                </a:pathLst>
              </a:custGeom>
              <a:solidFill>
                <a:srgbClr val="C1A58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49" name="Freeform 561"/>
              <p:cNvSpPr>
                <a:spLocks/>
              </p:cNvSpPr>
              <p:nvPr/>
            </p:nvSpPr>
            <p:spPr bwMode="auto">
              <a:xfrm>
                <a:off x="4670" y="3346"/>
                <a:ext cx="342" cy="424"/>
              </a:xfrm>
              <a:custGeom>
                <a:avLst/>
                <a:gdLst/>
                <a:ahLst/>
                <a:cxnLst>
                  <a:cxn ang="0">
                    <a:pos x="31" y="110"/>
                  </a:cxn>
                  <a:cxn ang="0">
                    <a:pos x="69" y="100"/>
                  </a:cxn>
                  <a:cxn ang="0">
                    <a:pos x="107" y="90"/>
                  </a:cxn>
                  <a:cxn ang="0">
                    <a:pos x="148" y="79"/>
                  </a:cxn>
                  <a:cxn ang="0">
                    <a:pos x="188" y="70"/>
                  </a:cxn>
                  <a:cxn ang="0">
                    <a:pos x="229" y="61"/>
                  </a:cxn>
                  <a:cxn ang="0">
                    <a:pos x="271" y="52"/>
                  </a:cxn>
                  <a:cxn ang="0">
                    <a:pos x="312" y="44"/>
                  </a:cxn>
                  <a:cxn ang="0">
                    <a:pos x="355" y="36"/>
                  </a:cxn>
                  <a:cxn ang="0">
                    <a:pos x="398" y="29"/>
                  </a:cxn>
                  <a:cxn ang="0">
                    <a:pos x="440" y="23"/>
                  </a:cxn>
                  <a:cxn ang="0">
                    <a:pos x="482" y="17"/>
                  </a:cxn>
                  <a:cxn ang="0">
                    <a:pos x="523" y="11"/>
                  </a:cxn>
                  <a:cxn ang="0">
                    <a:pos x="565" y="8"/>
                  </a:cxn>
                  <a:cxn ang="0">
                    <a:pos x="605" y="4"/>
                  </a:cxn>
                  <a:cxn ang="0">
                    <a:pos x="645" y="2"/>
                  </a:cxn>
                  <a:cxn ang="0">
                    <a:pos x="683" y="0"/>
                  </a:cxn>
                  <a:cxn ang="0">
                    <a:pos x="673" y="203"/>
                  </a:cxn>
                  <a:cxn ang="0">
                    <a:pos x="663" y="398"/>
                  </a:cxn>
                  <a:cxn ang="0">
                    <a:pos x="658" y="595"/>
                  </a:cxn>
                  <a:cxn ang="0">
                    <a:pos x="663" y="798"/>
                  </a:cxn>
                  <a:cxn ang="0">
                    <a:pos x="634" y="805"/>
                  </a:cxn>
                  <a:cxn ang="0">
                    <a:pos x="600" y="813"/>
                  </a:cxn>
                  <a:cxn ang="0">
                    <a:pos x="563" y="820"/>
                  </a:cxn>
                  <a:cxn ang="0">
                    <a:pos x="524" y="826"/>
                  </a:cxn>
                  <a:cxn ang="0">
                    <a:pos x="482" y="831"/>
                  </a:cxn>
                  <a:cxn ang="0">
                    <a:pos x="438" y="837"/>
                  </a:cxn>
                  <a:cxn ang="0">
                    <a:pos x="393" y="842"/>
                  </a:cxn>
                  <a:cxn ang="0">
                    <a:pos x="348" y="845"/>
                  </a:cxn>
                  <a:cxn ang="0">
                    <a:pos x="302" y="847"/>
                  </a:cxn>
                  <a:cxn ang="0">
                    <a:pos x="257" y="849"/>
                  </a:cxn>
                  <a:cxn ang="0">
                    <a:pos x="212" y="849"/>
                  </a:cxn>
                  <a:cxn ang="0">
                    <a:pos x="170" y="847"/>
                  </a:cxn>
                  <a:cxn ang="0">
                    <a:pos x="129" y="845"/>
                  </a:cxn>
                  <a:cxn ang="0">
                    <a:pos x="91" y="839"/>
                  </a:cxn>
                  <a:cxn ang="0">
                    <a:pos x="58" y="834"/>
                  </a:cxn>
                  <a:cxn ang="0">
                    <a:pos x="27" y="824"/>
                  </a:cxn>
                  <a:cxn ang="0">
                    <a:pos x="14" y="735"/>
                  </a:cxn>
                  <a:cxn ang="0">
                    <a:pos x="6" y="647"/>
                  </a:cxn>
                  <a:cxn ang="0">
                    <a:pos x="0" y="560"/>
                  </a:cxn>
                  <a:cxn ang="0">
                    <a:pos x="0" y="472"/>
                  </a:cxn>
                  <a:cxn ang="0">
                    <a:pos x="3" y="384"/>
                  </a:cxn>
                  <a:cxn ang="0">
                    <a:pos x="8" y="296"/>
                  </a:cxn>
                  <a:cxn ang="0">
                    <a:pos x="19" y="205"/>
                  </a:cxn>
                  <a:cxn ang="0">
                    <a:pos x="31" y="110"/>
                  </a:cxn>
                </a:cxnLst>
                <a:rect l="0" t="0" r="r" b="b"/>
                <a:pathLst>
                  <a:path w="683" h="849">
                    <a:moveTo>
                      <a:pt x="31" y="110"/>
                    </a:moveTo>
                    <a:lnTo>
                      <a:pt x="69" y="100"/>
                    </a:lnTo>
                    <a:lnTo>
                      <a:pt x="107" y="90"/>
                    </a:lnTo>
                    <a:lnTo>
                      <a:pt x="148" y="79"/>
                    </a:lnTo>
                    <a:lnTo>
                      <a:pt x="188" y="70"/>
                    </a:lnTo>
                    <a:lnTo>
                      <a:pt x="229" y="61"/>
                    </a:lnTo>
                    <a:lnTo>
                      <a:pt x="271" y="52"/>
                    </a:lnTo>
                    <a:lnTo>
                      <a:pt x="312" y="44"/>
                    </a:lnTo>
                    <a:lnTo>
                      <a:pt x="355" y="36"/>
                    </a:lnTo>
                    <a:lnTo>
                      <a:pt x="398" y="29"/>
                    </a:lnTo>
                    <a:lnTo>
                      <a:pt x="440" y="23"/>
                    </a:lnTo>
                    <a:lnTo>
                      <a:pt x="482" y="17"/>
                    </a:lnTo>
                    <a:lnTo>
                      <a:pt x="523" y="11"/>
                    </a:lnTo>
                    <a:lnTo>
                      <a:pt x="565" y="8"/>
                    </a:lnTo>
                    <a:lnTo>
                      <a:pt x="605" y="4"/>
                    </a:lnTo>
                    <a:lnTo>
                      <a:pt x="645" y="2"/>
                    </a:lnTo>
                    <a:lnTo>
                      <a:pt x="683" y="0"/>
                    </a:lnTo>
                    <a:lnTo>
                      <a:pt x="673" y="203"/>
                    </a:lnTo>
                    <a:lnTo>
                      <a:pt x="663" y="398"/>
                    </a:lnTo>
                    <a:lnTo>
                      <a:pt x="658" y="595"/>
                    </a:lnTo>
                    <a:lnTo>
                      <a:pt x="663" y="798"/>
                    </a:lnTo>
                    <a:lnTo>
                      <a:pt x="634" y="805"/>
                    </a:lnTo>
                    <a:lnTo>
                      <a:pt x="600" y="813"/>
                    </a:lnTo>
                    <a:lnTo>
                      <a:pt x="563" y="820"/>
                    </a:lnTo>
                    <a:lnTo>
                      <a:pt x="524" y="826"/>
                    </a:lnTo>
                    <a:lnTo>
                      <a:pt x="482" y="831"/>
                    </a:lnTo>
                    <a:lnTo>
                      <a:pt x="438" y="837"/>
                    </a:lnTo>
                    <a:lnTo>
                      <a:pt x="393" y="842"/>
                    </a:lnTo>
                    <a:lnTo>
                      <a:pt x="348" y="845"/>
                    </a:lnTo>
                    <a:lnTo>
                      <a:pt x="302" y="847"/>
                    </a:lnTo>
                    <a:lnTo>
                      <a:pt x="257" y="849"/>
                    </a:lnTo>
                    <a:lnTo>
                      <a:pt x="212" y="849"/>
                    </a:lnTo>
                    <a:lnTo>
                      <a:pt x="170" y="847"/>
                    </a:lnTo>
                    <a:lnTo>
                      <a:pt x="129" y="845"/>
                    </a:lnTo>
                    <a:lnTo>
                      <a:pt x="91" y="839"/>
                    </a:lnTo>
                    <a:lnTo>
                      <a:pt x="58" y="834"/>
                    </a:lnTo>
                    <a:lnTo>
                      <a:pt x="27" y="824"/>
                    </a:lnTo>
                    <a:lnTo>
                      <a:pt x="14" y="735"/>
                    </a:lnTo>
                    <a:lnTo>
                      <a:pt x="6" y="647"/>
                    </a:lnTo>
                    <a:lnTo>
                      <a:pt x="0" y="560"/>
                    </a:lnTo>
                    <a:lnTo>
                      <a:pt x="0" y="472"/>
                    </a:lnTo>
                    <a:lnTo>
                      <a:pt x="3" y="384"/>
                    </a:lnTo>
                    <a:lnTo>
                      <a:pt x="8" y="296"/>
                    </a:lnTo>
                    <a:lnTo>
                      <a:pt x="19" y="205"/>
                    </a:lnTo>
                    <a:lnTo>
                      <a:pt x="31" y="110"/>
                    </a:lnTo>
                    <a:close/>
                  </a:path>
                </a:pathLst>
              </a:custGeom>
              <a:solidFill>
                <a:srgbClr val="C4A89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50" name="Freeform 562"/>
              <p:cNvSpPr>
                <a:spLocks/>
              </p:cNvSpPr>
              <p:nvPr/>
            </p:nvSpPr>
            <p:spPr bwMode="auto">
              <a:xfrm>
                <a:off x="4671" y="3347"/>
                <a:ext cx="332" cy="406"/>
              </a:xfrm>
              <a:custGeom>
                <a:avLst/>
                <a:gdLst/>
                <a:ahLst/>
                <a:cxnLst>
                  <a:cxn ang="0">
                    <a:pos x="31" y="110"/>
                  </a:cxn>
                  <a:cxn ang="0">
                    <a:pos x="67" y="99"/>
                  </a:cxn>
                  <a:cxn ang="0">
                    <a:pos x="105" y="89"/>
                  </a:cxn>
                  <a:cxn ang="0">
                    <a:pos x="143" y="80"/>
                  </a:cxn>
                  <a:cxn ang="0">
                    <a:pos x="182" y="69"/>
                  </a:cxn>
                  <a:cxn ang="0">
                    <a:pos x="223" y="60"/>
                  </a:cxn>
                  <a:cxn ang="0">
                    <a:pos x="263" y="52"/>
                  </a:cxn>
                  <a:cxn ang="0">
                    <a:pos x="304" y="44"/>
                  </a:cxn>
                  <a:cxn ang="0">
                    <a:pos x="346" y="36"/>
                  </a:cxn>
                  <a:cxn ang="0">
                    <a:pos x="387" y="29"/>
                  </a:cxn>
                  <a:cxn ang="0">
                    <a:pos x="429" y="23"/>
                  </a:cxn>
                  <a:cxn ang="0">
                    <a:pos x="469" y="17"/>
                  </a:cxn>
                  <a:cxn ang="0">
                    <a:pos x="511" y="12"/>
                  </a:cxn>
                  <a:cxn ang="0">
                    <a:pos x="550" y="8"/>
                  </a:cxn>
                  <a:cxn ang="0">
                    <a:pos x="590" y="5"/>
                  </a:cxn>
                  <a:cxn ang="0">
                    <a:pos x="628" y="2"/>
                  </a:cxn>
                  <a:cxn ang="0">
                    <a:pos x="665" y="0"/>
                  </a:cxn>
                  <a:cxn ang="0">
                    <a:pos x="659" y="98"/>
                  </a:cxn>
                  <a:cxn ang="0">
                    <a:pos x="653" y="192"/>
                  </a:cxn>
                  <a:cxn ang="0">
                    <a:pos x="648" y="286"/>
                  </a:cxn>
                  <a:cxn ang="0">
                    <a:pos x="643" y="378"/>
                  </a:cxn>
                  <a:cxn ang="0">
                    <a:pos x="640" y="471"/>
                  </a:cxn>
                  <a:cxn ang="0">
                    <a:pos x="637" y="564"/>
                  </a:cxn>
                  <a:cxn ang="0">
                    <a:pos x="637" y="659"/>
                  </a:cxn>
                  <a:cxn ang="0">
                    <a:pos x="641" y="757"/>
                  </a:cxn>
                  <a:cxn ang="0">
                    <a:pos x="613" y="764"/>
                  </a:cxn>
                  <a:cxn ang="0">
                    <a:pos x="581" y="771"/>
                  </a:cxn>
                  <a:cxn ang="0">
                    <a:pos x="545" y="778"/>
                  </a:cxn>
                  <a:cxn ang="0">
                    <a:pos x="507" y="784"/>
                  </a:cxn>
                  <a:cxn ang="0">
                    <a:pos x="467" y="791"/>
                  </a:cxn>
                  <a:cxn ang="0">
                    <a:pos x="424" y="797"/>
                  </a:cxn>
                  <a:cxn ang="0">
                    <a:pos x="380" y="802"/>
                  </a:cxn>
                  <a:cxn ang="0">
                    <a:pos x="337" y="806"/>
                  </a:cxn>
                  <a:cxn ang="0">
                    <a:pos x="293" y="810"/>
                  </a:cxn>
                  <a:cxn ang="0">
                    <a:pos x="249" y="812"/>
                  </a:cxn>
                  <a:cxn ang="0">
                    <a:pos x="207" y="812"/>
                  </a:cxn>
                  <a:cxn ang="0">
                    <a:pos x="165" y="812"/>
                  </a:cxn>
                  <a:cxn ang="0">
                    <a:pos x="126" y="809"/>
                  </a:cxn>
                  <a:cxn ang="0">
                    <a:pos x="89" y="805"/>
                  </a:cxn>
                  <a:cxn ang="0">
                    <a:pos x="57" y="798"/>
                  </a:cxn>
                  <a:cxn ang="0">
                    <a:pos x="27" y="790"/>
                  </a:cxn>
                  <a:cxn ang="0">
                    <a:pos x="14" y="705"/>
                  </a:cxn>
                  <a:cxn ang="0">
                    <a:pos x="6" y="621"/>
                  </a:cxn>
                  <a:cxn ang="0">
                    <a:pos x="2" y="538"/>
                  </a:cxn>
                  <a:cxn ang="0">
                    <a:pos x="0" y="455"/>
                  </a:cxn>
                  <a:cxn ang="0">
                    <a:pos x="4" y="371"/>
                  </a:cxn>
                  <a:cxn ang="0">
                    <a:pos x="10" y="287"/>
                  </a:cxn>
                  <a:cxn ang="0">
                    <a:pos x="19" y="199"/>
                  </a:cxn>
                  <a:cxn ang="0">
                    <a:pos x="31" y="110"/>
                  </a:cxn>
                </a:cxnLst>
                <a:rect l="0" t="0" r="r" b="b"/>
                <a:pathLst>
                  <a:path w="665" h="812">
                    <a:moveTo>
                      <a:pt x="31" y="110"/>
                    </a:moveTo>
                    <a:lnTo>
                      <a:pt x="67" y="99"/>
                    </a:lnTo>
                    <a:lnTo>
                      <a:pt x="105" y="89"/>
                    </a:lnTo>
                    <a:lnTo>
                      <a:pt x="143" y="80"/>
                    </a:lnTo>
                    <a:lnTo>
                      <a:pt x="182" y="69"/>
                    </a:lnTo>
                    <a:lnTo>
                      <a:pt x="223" y="60"/>
                    </a:lnTo>
                    <a:lnTo>
                      <a:pt x="263" y="52"/>
                    </a:lnTo>
                    <a:lnTo>
                      <a:pt x="304" y="44"/>
                    </a:lnTo>
                    <a:lnTo>
                      <a:pt x="346" y="36"/>
                    </a:lnTo>
                    <a:lnTo>
                      <a:pt x="387" y="29"/>
                    </a:lnTo>
                    <a:lnTo>
                      <a:pt x="429" y="23"/>
                    </a:lnTo>
                    <a:lnTo>
                      <a:pt x="469" y="17"/>
                    </a:lnTo>
                    <a:lnTo>
                      <a:pt x="511" y="12"/>
                    </a:lnTo>
                    <a:lnTo>
                      <a:pt x="550" y="8"/>
                    </a:lnTo>
                    <a:lnTo>
                      <a:pt x="590" y="5"/>
                    </a:lnTo>
                    <a:lnTo>
                      <a:pt x="628" y="2"/>
                    </a:lnTo>
                    <a:lnTo>
                      <a:pt x="665" y="0"/>
                    </a:lnTo>
                    <a:lnTo>
                      <a:pt x="659" y="98"/>
                    </a:lnTo>
                    <a:lnTo>
                      <a:pt x="653" y="192"/>
                    </a:lnTo>
                    <a:lnTo>
                      <a:pt x="648" y="286"/>
                    </a:lnTo>
                    <a:lnTo>
                      <a:pt x="643" y="378"/>
                    </a:lnTo>
                    <a:lnTo>
                      <a:pt x="640" y="471"/>
                    </a:lnTo>
                    <a:lnTo>
                      <a:pt x="637" y="564"/>
                    </a:lnTo>
                    <a:lnTo>
                      <a:pt x="637" y="659"/>
                    </a:lnTo>
                    <a:lnTo>
                      <a:pt x="641" y="757"/>
                    </a:lnTo>
                    <a:lnTo>
                      <a:pt x="613" y="764"/>
                    </a:lnTo>
                    <a:lnTo>
                      <a:pt x="581" y="771"/>
                    </a:lnTo>
                    <a:lnTo>
                      <a:pt x="545" y="778"/>
                    </a:lnTo>
                    <a:lnTo>
                      <a:pt x="507" y="784"/>
                    </a:lnTo>
                    <a:lnTo>
                      <a:pt x="467" y="791"/>
                    </a:lnTo>
                    <a:lnTo>
                      <a:pt x="424" y="797"/>
                    </a:lnTo>
                    <a:lnTo>
                      <a:pt x="380" y="802"/>
                    </a:lnTo>
                    <a:lnTo>
                      <a:pt x="337" y="806"/>
                    </a:lnTo>
                    <a:lnTo>
                      <a:pt x="293" y="810"/>
                    </a:lnTo>
                    <a:lnTo>
                      <a:pt x="249" y="812"/>
                    </a:lnTo>
                    <a:lnTo>
                      <a:pt x="207" y="812"/>
                    </a:lnTo>
                    <a:lnTo>
                      <a:pt x="165" y="812"/>
                    </a:lnTo>
                    <a:lnTo>
                      <a:pt x="126" y="809"/>
                    </a:lnTo>
                    <a:lnTo>
                      <a:pt x="89" y="805"/>
                    </a:lnTo>
                    <a:lnTo>
                      <a:pt x="57" y="798"/>
                    </a:lnTo>
                    <a:lnTo>
                      <a:pt x="27" y="790"/>
                    </a:lnTo>
                    <a:lnTo>
                      <a:pt x="14" y="705"/>
                    </a:lnTo>
                    <a:lnTo>
                      <a:pt x="6" y="621"/>
                    </a:lnTo>
                    <a:lnTo>
                      <a:pt x="2" y="538"/>
                    </a:lnTo>
                    <a:lnTo>
                      <a:pt x="0" y="455"/>
                    </a:lnTo>
                    <a:lnTo>
                      <a:pt x="4" y="371"/>
                    </a:lnTo>
                    <a:lnTo>
                      <a:pt x="10" y="287"/>
                    </a:lnTo>
                    <a:lnTo>
                      <a:pt x="19" y="199"/>
                    </a:lnTo>
                    <a:lnTo>
                      <a:pt x="31" y="110"/>
                    </a:lnTo>
                    <a:close/>
                  </a:path>
                </a:pathLst>
              </a:custGeom>
              <a:solidFill>
                <a:srgbClr val="C9AD96"/>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51" name="Freeform 563"/>
              <p:cNvSpPr>
                <a:spLocks/>
              </p:cNvSpPr>
              <p:nvPr/>
            </p:nvSpPr>
            <p:spPr bwMode="auto">
              <a:xfrm>
                <a:off x="4672" y="3348"/>
                <a:ext cx="322" cy="387"/>
              </a:xfrm>
              <a:custGeom>
                <a:avLst/>
                <a:gdLst/>
                <a:ahLst/>
                <a:cxnLst>
                  <a:cxn ang="0">
                    <a:pos x="29" y="109"/>
                  </a:cxn>
                  <a:cxn ang="0">
                    <a:pos x="63" y="98"/>
                  </a:cxn>
                  <a:cxn ang="0">
                    <a:pos x="99" y="89"/>
                  </a:cxn>
                  <a:cxn ang="0">
                    <a:pos x="136" y="79"/>
                  </a:cxn>
                  <a:cxn ang="0">
                    <a:pos x="174" y="70"/>
                  </a:cxn>
                  <a:cxn ang="0">
                    <a:pos x="213" y="61"/>
                  </a:cxn>
                  <a:cxn ang="0">
                    <a:pos x="253" y="52"/>
                  </a:cxn>
                  <a:cxn ang="0">
                    <a:pos x="292" y="44"/>
                  </a:cxn>
                  <a:cxn ang="0">
                    <a:pos x="334" y="37"/>
                  </a:cxn>
                  <a:cxn ang="0">
                    <a:pos x="374" y="30"/>
                  </a:cxn>
                  <a:cxn ang="0">
                    <a:pos x="415" y="23"/>
                  </a:cxn>
                  <a:cxn ang="0">
                    <a:pos x="455" y="18"/>
                  </a:cxn>
                  <a:cxn ang="0">
                    <a:pos x="494" y="13"/>
                  </a:cxn>
                  <a:cxn ang="0">
                    <a:pos x="533" y="8"/>
                  </a:cxn>
                  <a:cxn ang="0">
                    <a:pos x="571" y="5"/>
                  </a:cxn>
                  <a:cxn ang="0">
                    <a:pos x="607" y="3"/>
                  </a:cxn>
                  <a:cxn ang="0">
                    <a:pos x="643" y="0"/>
                  </a:cxn>
                  <a:cxn ang="0">
                    <a:pos x="637" y="93"/>
                  </a:cxn>
                  <a:cxn ang="0">
                    <a:pos x="631" y="182"/>
                  </a:cxn>
                  <a:cxn ang="0">
                    <a:pos x="625" y="270"/>
                  </a:cxn>
                  <a:cxn ang="0">
                    <a:pos x="621" y="357"/>
                  </a:cxn>
                  <a:cxn ang="0">
                    <a:pos x="617" y="445"/>
                  </a:cxn>
                  <a:cxn ang="0">
                    <a:pos x="615" y="533"/>
                  </a:cxn>
                  <a:cxn ang="0">
                    <a:pos x="615" y="622"/>
                  </a:cxn>
                  <a:cxn ang="0">
                    <a:pos x="617" y="714"/>
                  </a:cxn>
                  <a:cxn ang="0">
                    <a:pos x="590" y="721"/>
                  </a:cxn>
                  <a:cxn ang="0">
                    <a:pos x="560" y="728"/>
                  </a:cxn>
                  <a:cxn ang="0">
                    <a:pos x="525" y="735"/>
                  </a:cxn>
                  <a:cxn ang="0">
                    <a:pos x="488" y="743"/>
                  </a:cxn>
                  <a:cxn ang="0">
                    <a:pos x="449" y="750"/>
                  </a:cxn>
                  <a:cxn ang="0">
                    <a:pos x="408" y="756"/>
                  </a:cxn>
                  <a:cxn ang="0">
                    <a:pos x="366" y="762"/>
                  </a:cxn>
                  <a:cxn ang="0">
                    <a:pos x="324" y="766"/>
                  </a:cxn>
                  <a:cxn ang="0">
                    <a:pos x="281" y="771"/>
                  </a:cxn>
                  <a:cxn ang="0">
                    <a:pos x="238" y="773"/>
                  </a:cxn>
                  <a:cxn ang="0">
                    <a:pos x="197" y="774"/>
                  </a:cxn>
                  <a:cxn ang="0">
                    <a:pos x="158" y="774"/>
                  </a:cxn>
                  <a:cxn ang="0">
                    <a:pos x="120" y="772"/>
                  </a:cxn>
                  <a:cxn ang="0">
                    <a:pos x="84" y="769"/>
                  </a:cxn>
                  <a:cxn ang="0">
                    <a:pos x="53" y="763"/>
                  </a:cxn>
                  <a:cxn ang="0">
                    <a:pos x="24" y="755"/>
                  </a:cxn>
                  <a:cxn ang="0">
                    <a:pos x="12" y="674"/>
                  </a:cxn>
                  <a:cxn ang="0">
                    <a:pos x="4" y="594"/>
                  </a:cxn>
                  <a:cxn ang="0">
                    <a:pos x="0" y="515"/>
                  </a:cxn>
                  <a:cxn ang="0">
                    <a:pos x="0" y="437"/>
                  </a:cxn>
                  <a:cxn ang="0">
                    <a:pos x="2" y="357"/>
                  </a:cxn>
                  <a:cxn ang="0">
                    <a:pos x="8" y="277"/>
                  </a:cxn>
                  <a:cxn ang="0">
                    <a:pos x="17" y="194"/>
                  </a:cxn>
                  <a:cxn ang="0">
                    <a:pos x="29" y="109"/>
                  </a:cxn>
                </a:cxnLst>
                <a:rect l="0" t="0" r="r" b="b"/>
                <a:pathLst>
                  <a:path w="643" h="774">
                    <a:moveTo>
                      <a:pt x="29" y="109"/>
                    </a:moveTo>
                    <a:lnTo>
                      <a:pt x="63" y="98"/>
                    </a:lnTo>
                    <a:lnTo>
                      <a:pt x="99" y="89"/>
                    </a:lnTo>
                    <a:lnTo>
                      <a:pt x="136" y="79"/>
                    </a:lnTo>
                    <a:lnTo>
                      <a:pt x="174" y="70"/>
                    </a:lnTo>
                    <a:lnTo>
                      <a:pt x="213" y="61"/>
                    </a:lnTo>
                    <a:lnTo>
                      <a:pt x="253" y="52"/>
                    </a:lnTo>
                    <a:lnTo>
                      <a:pt x="292" y="44"/>
                    </a:lnTo>
                    <a:lnTo>
                      <a:pt x="334" y="37"/>
                    </a:lnTo>
                    <a:lnTo>
                      <a:pt x="374" y="30"/>
                    </a:lnTo>
                    <a:lnTo>
                      <a:pt x="415" y="23"/>
                    </a:lnTo>
                    <a:lnTo>
                      <a:pt x="455" y="18"/>
                    </a:lnTo>
                    <a:lnTo>
                      <a:pt x="494" y="13"/>
                    </a:lnTo>
                    <a:lnTo>
                      <a:pt x="533" y="8"/>
                    </a:lnTo>
                    <a:lnTo>
                      <a:pt x="571" y="5"/>
                    </a:lnTo>
                    <a:lnTo>
                      <a:pt x="607" y="3"/>
                    </a:lnTo>
                    <a:lnTo>
                      <a:pt x="643" y="0"/>
                    </a:lnTo>
                    <a:lnTo>
                      <a:pt x="637" y="93"/>
                    </a:lnTo>
                    <a:lnTo>
                      <a:pt x="631" y="182"/>
                    </a:lnTo>
                    <a:lnTo>
                      <a:pt x="625" y="270"/>
                    </a:lnTo>
                    <a:lnTo>
                      <a:pt x="621" y="357"/>
                    </a:lnTo>
                    <a:lnTo>
                      <a:pt x="617" y="445"/>
                    </a:lnTo>
                    <a:lnTo>
                      <a:pt x="615" y="533"/>
                    </a:lnTo>
                    <a:lnTo>
                      <a:pt x="615" y="622"/>
                    </a:lnTo>
                    <a:lnTo>
                      <a:pt x="617" y="714"/>
                    </a:lnTo>
                    <a:lnTo>
                      <a:pt x="590" y="721"/>
                    </a:lnTo>
                    <a:lnTo>
                      <a:pt x="560" y="728"/>
                    </a:lnTo>
                    <a:lnTo>
                      <a:pt x="525" y="735"/>
                    </a:lnTo>
                    <a:lnTo>
                      <a:pt x="488" y="743"/>
                    </a:lnTo>
                    <a:lnTo>
                      <a:pt x="449" y="750"/>
                    </a:lnTo>
                    <a:lnTo>
                      <a:pt x="408" y="756"/>
                    </a:lnTo>
                    <a:lnTo>
                      <a:pt x="366" y="762"/>
                    </a:lnTo>
                    <a:lnTo>
                      <a:pt x="324" y="766"/>
                    </a:lnTo>
                    <a:lnTo>
                      <a:pt x="281" y="771"/>
                    </a:lnTo>
                    <a:lnTo>
                      <a:pt x="238" y="773"/>
                    </a:lnTo>
                    <a:lnTo>
                      <a:pt x="197" y="774"/>
                    </a:lnTo>
                    <a:lnTo>
                      <a:pt x="158" y="774"/>
                    </a:lnTo>
                    <a:lnTo>
                      <a:pt x="120" y="772"/>
                    </a:lnTo>
                    <a:lnTo>
                      <a:pt x="84" y="769"/>
                    </a:lnTo>
                    <a:lnTo>
                      <a:pt x="53" y="763"/>
                    </a:lnTo>
                    <a:lnTo>
                      <a:pt x="24" y="755"/>
                    </a:lnTo>
                    <a:lnTo>
                      <a:pt x="12" y="674"/>
                    </a:lnTo>
                    <a:lnTo>
                      <a:pt x="4" y="594"/>
                    </a:lnTo>
                    <a:lnTo>
                      <a:pt x="0" y="515"/>
                    </a:lnTo>
                    <a:lnTo>
                      <a:pt x="0" y="437"/>
                    </a:lnTo>
                    <a:lnTo>
                      <a:pt x="2" y="357"/>
                    </a:lnTo>
                    <a:lnTo>
                      <a:pt x="8" y="277"/>
                    </a:lnTo>
                    <a:lnTo>
                      <a:pt x="17" y="194"/>
                    </a:lnTo>
                    <a:lnTo>
                      <a:pt x="29" y="109"/>
                    </a:lnTo>
                    <a:close/>
                  </a:path>
                </a:pathLst>
              </a:custGeom>
              <a:solidFill>
                <a:srgbClr val="CCB59E"/>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52" name="Freeform 564"/>
              <p:cNvSpPr>
                <a:spLocks/>
              </p:cNvSpPr>
              <p:nvPr/>
            </p:nvSpPr>
            <p:spPr bwMode="auto">
              <a:xfrm>
                <a:off x="4674" y="3349"/>
                <a:ext cx="311" cy="369"/>
              </a:xfrm>
              <a:custGeom>
                <a:avLst/>
                <a:gdLst/>
                <a:ahLst/>
                <a:cxnLst>
                  <a:cxn ang="0">
                    <a:pos x="28" y="107"/>
                  </a:cxn>
                  <a:cxn ang="0">
                    <a:pos x="60" y="96"/>
                  </a:cxn>
                  <a:cxn ang="0">
                    <a:pos x="95" y="87"/>
                  </a:cxn>
                  <a:cxn ang="0">
                    <a:pos x="130" y="78"/>
                  </a:cxn>
                  <a:cxn ang="0">
                    <a:pos x="167" y="69"/>
                  </a:cxn>
                  <a:cxn ang="0">
                    <a:pos x="205" y="60"/>
                  </a:cxn>
                  <a:cxn ang="0">
                    <a:pos x="243" y="52"/>
                  </a:cxn>
                  <a:cxn ang="0">
                    <a:pos x="282" y="43"/>
                  </a:cxn>
                  <a:cxn ang="0">
                    <a:pos x="323" y="35"/>
                  </a:cxn>
                  <a:cxn ang="0">
                    <a:pos x="362" y="29"/>
                  </a:cxn>
                  <a:cxn ang="0">
                    <a:pos x="401" y="23"/>
                  </a:cxn>
                  <a:cxn ang="0">
                    <a:pos x="440" y="17"/>
                  </a:cxn>
                  <a:cxn ang="0">
                    <a:pos x="479" y="12"/>
                  </a:cxn>
                  <a:cxn ang="0">
                    <a:pos x="516" y="8"/>
                  </a:cxn>
                  <a:cxn ang="0">
                    <a:pos x="553" y="4"/>
                  </a:cxn>
                  <a:cxn ang="0">
                    <a:pos x="589" y="2"/>
                  </a:cxn>
                  <a:cxn ang="0">
                    <a:pos x="622" y="0"/>
                  </a:cxn>
                  <a:cxn ang="0">
                    <a:pos x="618" y="87"/>
                  </a:cxn>
                  <a:cxn ang="0">
                    <a:pos x="612" y="171"/>
                  </a:cxn>
                  <a:cxn ang="0">
                    <a:pos x="606" y="254"/>
                  </a:cxn>
                  <a:cxn ang="0">
                    <a:pos x="600" y="336"/>
                  </a:cxn>
                  <a:cxn ang="0">
                    <a:pos x="597" y="418"/>
                  </a:cxn>
                  <a:cxn ang="0">
                    <a:pos x="595" y="500"/>
                  </a:cxn>
                  <a:cxn ang="0">
                    <a:pos x="593" y="584"/>
                  </a:cxn>
                  <a:cxn ang="0">
                    <a:pos x="596" y="671"/>
                  </a:cxn>
                  <a:cxn ang="0">
                    <a:pos x="569" y="678"/>
                  </a:cxn>
                  <a:cxn ang="0">
                    <a:pos x="539" y="685"/>
                  </a:cxn>
                  <a:cxn ang="0">
                    <a:pos x="507" y="693"/>
                  </a:cxn>
                  <a:cxn ang="0">
                    <a:pos x="471" y="700"/>
                  </a:cxn>
                  <a:cxn ang="0">
                    <a:pos x="433" y="708"/>
                  </a:cxn>
                  <a:cxn ang="0">
                    <a:pos x="394" y="715"/>
                  </a:cxn>
                  <a:cxn ang="0">
                    <a:pos x="353" y="721"/>
                  </a:cxn>
                  <a:cxn ang="0">
                    <a:pos x="312" y="726"/>
                  </a:cxn>
                  <a:cxn ang="0">
                    <a:pos x="271" y="731"/>
                  </a:cxn>
                  <a:cxn ang="0">
                    <a:pos x="231" y="735"/>
                  </a:cxn>
                  <a:cxn ang="0">
                    <a:pos x="190" y="737"/>
                  </a:cxn>
                  <a:cxn ang="0">
                    <a:pos x="152" y="737"/>
                  </a:cxn>
                  <a:cxn ang="0">
                    <a:pos x="115" y="736"/>
                  </a:cxn>
                  <a:cxn ang="0">
                    <a:pos x="82" y="732"/>
                  </a:cxn>
                  <a:cxn ang="0">
                    <a:pos x="51" y="728"/>
                  </a:cxn>
                  <a:cxn ang="0">
                    <a:pos x="23" y="720"/>
                  </a:cxn>
                  <a:cxn ang="0">
                    <a:pos x="13" y="642"/>
                  </a:cxn>
                  <a:cxn ang="0">
                    <a:pos x="5" y="568"/>
                  </a:cxn>
                  <a:cxn ang="0">
                    <a:pos x="1" y="493"/>
                  </a:cxn>
                  <a:cxn ang="0">
                    <a:pos x="0" y="418"/>
                  </a:cxn>
                  <a:cxn ang="0">
                    <a:pos x="2" y="343"/>
                  </a:cxn>
                  <a:cxn ang="0">
                    <a:pos x="8" y="266"/>
                  </a:cxn>
                  <a:cxn ang="0">
                    <a:pos x="16" y="187"/>
                  </a:cxn>
                  <a:cxn ang="0">
                    <a:pos x="28" y="107"/>
                  </a:cxn>
                </a:cxnLst>
                <a:rect l="0" t="0" r="r" b="b"/>
                <a:pathLst>
                  <a:path w="622" h="737">
                    <a:moveTo>
                      <a:pt x="28" y="107"/>
                    </a:moveTo>
                    <a:lnTo>
                      <a:pt x="60" y="96"/>
                    </a:lnTo>
                    <a:lnTo>
                      <a:pt x="95" y="87"/>
                    </a:lnTo>
                    <a:lnTo>
                      <a:pt x="130" y="78"/>
                    </a:lnTo>
                    <a:lnTo>
                      <a:pt x="167" y="69"/>
                    </a:lnTo>
                    <a:lnTo>
                      <a:pt x="205" y="60"/>
                    </a:lnTo>
                    <a:lnTo>
                      <a:pt x="243" y="52"/>
                    </a:lnTo>
                    <a:lnTo>
                      <a:pt x="282" y="43"/>
                    </a:lnTo>
                    <a:lnTo>
                      <a:pt x="323" y="35"/>
                    </a:lnTo>
                    <a:lnTo>
                      <a:pt x="362" y="29"/>
                    </a:lnTo>
                    <a:lnTo>
                      <a:pt x="401" y="23"/>
                    </a:lnTo>
                    <a:lnTo>
                      <a:pt x="440" y="17"/>
                    </a:lnTo>
                    <a:lnTo>
                      <a:pt x="479" y="12"/>
                    </a:lnTo>
                    <a:lnTo>
                      <a:pt x="516" y="8"/>
                    </a:lnTo>
                    <a:lnTo>
                      <a:pt x="553" y="4"/>
                    </a:lnTo>
                    <a:lnTo>
                      <a:pt x="589" y="2"/>
                    </a:lnTo>
                    <a:lnTo>
                      <a:pt x="622" y="0"/>
                    </a:lnTo>
                    <a:lnTo>
                      <a:pt x="618" y="87"/>
                    </a:lnTo>
                    <a:lnTo>
                      <a:pt x="612" y="171"/>
                    </a:lnTo>
                    <a:lnTo>
                      <a:pt x="606" y="254"/>
                    </a:lnTo>
                    <a:lnTo>
                      <a:pt x="600" y="336"/>
                    </a:lnTo>
                    <a:lnTo>
                      <a:pt x="597" y="418"/>
                    </a:lnTo>
                    <a:lnTo>
                      <a:pt x="595" y="500"/>
                    </a:lnTo>
                    <a:lnTo>
                      <a:pt x="593" y="584"/>
                    </a:lnTo>
                    <a:lnTo>
                      <a:pt x="596" y="671"/>
                    </a:lnTo>
                    <a:lnTo>
                      <a:pt x="569" y="678"/>
                    </a:lnTo>
                    <a:lnTo>
                      <a:pt x="539" y="685"/>
                    </a:lnTo>
                    <a:lnTo>
                      <a:pt x="507" y="693"/>
                    </a:lnTo>
                    <a:lnTo>
                      <a:pt x="471" y="700"/>
                    </a:lnTo>
                    <a:lnTo>
                      <a:pt x="433" y="708"/>
                    </a:lnTo>
                    <a:lnTo>
                      <a:pt x="394" y="715"/>
                    </a:lnTo>
                    <a:lnTo>
                      <a:pt x="353" y="721"/>
                    </a:lnTo>
                    <a:lnTo>
                      <a:pt x="312" y="726"/>
                    </a:lnTo>
                    <a:lnTo>
                      <a:pt x="271" y="731"/>
                    </a:lnTo>
                    <a:lnTo>
                      <a:pt x="231" y="735"/>
                    </a:lnTo>
                    <a:lnTo>
                      <a:pt x="190" y="737"/>
                    </a:lnTo>
                    <a:lnTo>
                      <a:pt x="152" y="737"/>
                    </a:lnTo>
                    <a:lnTo>
                      <a:pt x="115" y="736"/>
                    </a:lnTo>
                    <a:lnTo>
                      <a:pt x="82" y="732"/>
                    </a:lnTo>
                    <a:lnTo>
                      <a:pt x="51" y="728"/>
                    </a:lnTo>
                    <a:lnTo>
                      <a:pt x="23" y="720"/>
                    </a:lnTo>
                    <a:lnTo>
                      <a:pt x="13" y="642"/>
                    </a:lnTo>
                    <a:lnTo>
                      <a:pt x="5" y="568"/>
                    </a:lnTo>
                    <a:lnTo>
                      <a:pt x="1" y="493"/>
                    </a:lnTo>
                    <a:lnTo>
                      <a:pt x="0" y="418"/>
                    </a:lnTo>
                    <a:lnTo>
                      <a:pt x="2" y="343"/>
                    </a:lnTo>
                    <a:lnTo>
                      <a:pt x="8" y="266"/>
                    </a:lnTo>
                    <a:lnTo>
                      <a:pt x="16" y="187"/>
                    </a:lnTo>
                    <a:lnTo>
                      <a:pt x="28" y="107"/>
                    </a:lnTo>
                    <a:close/>
                  </a:path>
                </a:pathLst>
              </a:custGeom>
              <a:solidFill>
                <a:srgbClr val="D1BAA3"/>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53" name="Freeform 565"/>
              <p:cNvSpPr>
                <a:spLocks/>
              </p:cNvSpPr>
              <p:nvPr/>
            </p:nvSpPr>
            <p:spPr bwMode="auto">
              <a:xfrm>
                <a:off x="4675" y="3351"/>
                <a:ext cx="300" cy="350"/>
              </a:xfrm>
              <a:custGeom>
                <a:avLst/>
                <a:gdLst/>
                <a:ahLst/>
                <a:cxnLst>
                  <a:cxn ang="0">
                    <a:pos x="27" y="106"/>
                  </a:cxn>
                  <a:cxn ang="0">
                    <a:pos x="58" y="97"/>
                  </a:cxn>
                  <a:cxn ang="0">
                    <a:pos x="90" y="88"/>
                  </a:cxn>
                  <a:cxn ang="0">
                    <a:pos x="125" y="78"/>
                  </a:cxn>
                  <a:cxn ang="0">
                    <a:pos x="161" y="69"/>
                  </a:cxn>
                  <a:cxn ang="0">
                    <a:pos x="197" y="60"/>
                  </a:cxn>
                  <a:cxn ang="0">
                    <a:pos x="235" y="52"/>
                  </a:cxn>
                  <a:cxn ang="0">
                    <a:pos x="273" y="44"/>
                  </a:cxn>
                  <a:cxn ang="0">
                    <a:pos x="311" y="36"/>
                  </a:cxn>
                  <a:cxn ang="0">
                    <a:pos x="351" y="29"/>
                  </a:cxn>
                  <a:cxn ang="0">
                    <a:pos x="389" y="23"/>
                  </a:cxn>
                  <a:cxn ang="0">
                    <a:pos x="427" y="17"/>
                  </a:cxn>
                  <a:cxn ang="0">
                    <a:pos x="465" y="12"/>
                  </a:cxn>
                  <a:cxn ang="0">
                    <a:pos x="500" y="8"/>
                  </a:cxn>
                  <a:cxn ang="0">
                    <a:pos x="536" y="5"/>
                  </a:cxn>
                  <a:cxn ang="0">
                    <a:pos x="569" y="1"/>
                  </a:cxn>
                  <a:cxn ang="0">
                    <a:pos x="602" y="0"/>
                  </a:cxn>
                  <a:cxn ang="0">
                    <a:pos x="597" y="82"/>
                  </a:cxn>
                  <a:cxn ang="0">
                    <a:pos x="591" y="161"/>
                  </a:cxn>
                  <a:cxn ang="0">
                    <a:pos x="586" y="238"/>
                  </a:cxn>
                  <a:cxn ang="0">
                    <a:pos x="580" y="314"/>
                  </a:cxn>
                  <a:cxn ang="0">
                    <a:pos x="576" y="392"/>
                  </a:cxn>
                  <a:cxn ang="0">
                    <a:pos x="574" y="469"/>
                  </a:cxn>
                  <a:cxn ang="0">
                    <a:pos x="573" y="548"/>
                  </a:cxn>
                  <a:cxn ang="0">
                    <a:pos x="575" y="630"/>
                  </a:cxn>
                  <a:cxn ang="0">
                    <a:pos x="550" y="637"/>
                  </a:cxn>
                  <a:cxn ang="0">
                    <a:pos x="521" y="644"/>
                  </a:cxn>
                  <a:cxn ang="0">
                    <a:pos x="489" y="652"/>
                  </a:cxn>
                  <a:cxn ang="0">
                    <a:pos x="454" y="659"/>
                  </a:cxn>
                  <a:cxn ang="0">
                    <a:pos x="417" y="667"/>
                  </a:cxn>
                  <a:cxn ang="0">
                    <a:pos x="379" y="674"/>
                  </a:cxn>
                  <a:cxn ang="0">
                    <a:pos x="340" y="681"/>
                  </a:cxn>
                  <a:cxn ang="0">
                    <a:pos x="301" y="686"/>
                  </a:cxn>
                  <a:cxn ang="0">
                    <a:pos x="261" y="692"/>
                  </a:cxn>
                  <a:cxn ang="0">
                    <a:pos x="222" y="697"/>
                  </a:cxn>
                  <a:cxn ang="0">
                    <a:pos x="184" y="699"/>
                  </a:cxn>
                  <a:cxn ang="0">
                    <a:pos x="147" y="700"/>
                  </a:cxn>
                  <a:cxn ang="0">
                    <a:pos x="111" y="700"/>
                  </a:cxn>
                  <a:cxn ang="0">
                    <a:pos x="79" y="697"/>
                  </a:cxn>
                  <a:cxn ang="0">
                    <a:pos x="50" y="692"/>
                  </a:cxn>
                  <a:cxn ang="0">
                    <a:pos x="23" y="685"/>
                  </a:cxn>
                  <a:cxn ang="0">
                    <a:pos x="13" y="613"/>
                  </a:cxn>
                  <a:cxn ang="0">
                    <a:pos x="5" y="541"/>
                  </a:cxn>
                  <a:cxn ang="0">
                    <a:pos x="2" y="471"/>
                  </a:cxn>
                  <a:cxn ang="0">
                    <a:pos x="0" y="400"/>
                  </a:cxn>
                  <a:cxn ang="0">
                    <a:pos x="3" y="328"/>
                  </a:cxn>
                  <a:cxn ang="0">
                    <a:pos x="8" y="257"/>
                  </a:cxn>
                  <a:cxn ang="0">
                    <a:pos x="17" y="182"/>
                  </a:cxn>
                  <a:cxn ang="0">
                    <a:pos x="27" y="106"/>
                  </a:cxn>
                </a:cxnLst>
                <a:rect l="0" t="0" r="r" b="b"/>
                <a:pathLst>
                  <a:path w="602" h="700">
                    <a:moveTo>
                      <a:pt x="27" y="106"/>
                    </a:moveTo>
                    <a:lnTo>
                      <a:pt x="58" y="97"/>
                    </a:lnTo>
                    <a:lnTo>
                      <a:pt x="90" y="88"/>
                    </a:lnTo>
                    <a:lnTo>
                      <a:pt x="125" y="78"/>
                    </a:lnTo>
                    <a:lnTo>
                      <a:pt x="161" y="69"/>
                    </a:lnTo>
                    <a:lnTo>
                      <a:pt x="197" y="60"/>
                    </a:lnTo>
                    <a:lnTo>
                      <a:pt x="235" y="52"/>
                    </a:lnTo>
                    <a:lnTo>
                      <a:pt x="273" y="44"/>
                    </a:lnTo>
                    <a:lnTo>
                      <a:pt x="311" y="36"/>
                    </a:lnTo>
                    <a:lnTo>
                      <a:pt x="351" y="29"/>
                    </a:lnTo>
                    <a:lnTo>
                      <a:pt x="389" y="23"/>
                    </a:lnTo>
                    <a:lnTo>
                      <a:pt x="427" y="17"/>
                    </a:lnTo>
                    <a:lnTo>
                      <a:pt x="465" y="12"/>
                    </a:lnTo>
                    <a:lnTo>
                      <a:pt x="500" y="8"/>
                    </a:lnTo>
                    <a:lnTo>
                      <a:pt x="536" y="5"/>
                    </a:lnTo>
                    <a:lnTo>
                      <a:pt x="569" y="1"/>
                    </a:lnTo>
                    <a:lnTo>
                      <a:pt x="602" y="0"/>
                    </a:lnTo>
                    <a:lnTo>
                      <a:pt x="597" y="82"/>
                    </a:lnTo>
                    <a:lnTo>
                      <a:pt x="591" y="161"/>
                    </a:lnTo>
                    <a:lnTo>
                      <a:pt x="586" y="238"/>
                    </a:lnTo>
                    <a:lnTo>
                      <a:pt x="580" y="314"/>
                    </a:lnTo>
                    <a:lnTo>
                      <a:pt x="576" y="392"/>
                    </a:lnTo>
                    <a:lnTo>
                      <a:pt x="574" y="469"/>
                    </a:lnTo>
                    <a:lnTo>
                      <a:pt x="573" y="548"/>
                    </a:lnTo>
                    <a:lnTo>
                      <a:pt x="575" y="630"/>
                    </a:lnTo>
                    <a:lnTo>
                      <a:pt x="550" y="637"/>
                    </a:lnTo>
                    <a:lnTo>
                      <a:pt x="521" y="644"/>
                    </a:lnTo>
                    <a:lnTo>
                      <a:pt x="489" y="652"/>
                    </a:lnTo>
                    <a:lnTo>
                      <a:pt x="454" y="659"/>
                    </a:lnTo>
                    <a:lnTo>
                      <a:pt x="417" y="667"/>
                    </a:lnTo>
                    <a:lnTo>
                      <a:pt x="379" y="674"/>
                    </a:lnTo>
                    <a:lnTo>
                      <a:pt x="340" y="681"/>
                    </a:lnTo>
                    <a:lnTo>
                      <a:pt x="301" y="686"/>
                    </a:lnTo>
                    <a:lnTo>
                      <a:pt x="261" y="692"/>
                    </a:lnTo>
                    <a:lnTo>
                      <a:pt x="222" y="697"/>
                    </a:lnTo>
                    <a:lnTo>
                      <a:pt x="184" y="699"/>
                    </a:lnTo>
                    <a:lnTo>
                      <a:pt x="147" y="700"/>
                    </a:lnTo>
                    <a:lnTo>
                      <a:pt x="111" y="700"/>
                    </a:lnTo>
                    <a:lnTo>
                      <a:pt x="79" y="697"/>
                    </a:lnTo>
                    <a:lnTo>
                      <a:pt x="50" y="692"/>
                    </a:lnTo>
                    <a:lnTo>
                      <a:pt x="23" y="685"/>
                    </a:lnTo>
                    <a:lnTo>
                      <a:pt x="13" y="613"/>
                    </a:lnTo>
                    <a:lnTo>
                      <a:pt x="5" y="541"/>
                    </a:lnTo>
                    <a:lnTo>
                      <a:pt x="2" y="471"/>
                    </a:lnTo>
                    <a:lnTo>
                      <a:pt x="0" y="400"/>
                    </a:lnTo>
                    <a:lnTo>
                      <a:pt x="3" y="328"/>
                    </a:lnTo>
                    <a:lnTo>
                      <a:pt x="8" y="257"/>
                    </a:lnTo>
                    <a:lnTo>
                      <a:pt x="17" y="182"/>
                    </a:lnTo>
                    <a:lnTo>
                      <a:pt x="27" y="106"/>
                    </a:lnTo>
                    <a:close/>
                  </a:path>
                </a:pathLst>
              </a:custGeom>
              <a:solidFill>
                <a:srgbClr val="D3BCA8"/>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54" name="Freeform 566"/>
              <p:cNvSpPr>
                <a:spLocks/>
              </p:cNvSpPr>
              <p:nvPr/>
            </p:nvSpPr>
            <p:spPr bwMode="auto">
              <a:xfrm>
                <a:off x="4676" y="3352"/>
                <a:ext cx="290" cy="331"/>
              </a:xfrm>
              <a:custGeom>
                <a:avLst/>
                <a:gdLst/>
                <a:ahLst/>
                <a:cxnLst>
                  <a:cxn ang="0">
                    <a:pos x="25" y="105"/>
                  </a:cxn>
                  <a:cxn ang="0">
                    <a:pos x="54" y="96"/>
                  </a:cxn>
                  <a:cxn ang="0">
                    <a:pos x="85" y="87"/>
                  </a:cxn>
                  <a:cxn ang="0">
                    <a:pos x="118" y="78"/>
                  </a:cxn>
                  <a:cxn ang="0">
                    <a:pos x="153" y="68"/>
                  </a:cxn>
                  <a:cxn ang="0">
                    <a:pos x="189" y="60"/>
                  </a:cxn>
                  <a:cxn ang="0">
                    <a:pos x="226" y="52"/>
                  </a:cxn>
                  <a:cxn ang="0">
                    <a:pos x="262" y="44"/>
                  </a:cxn>
                  <a:cxn ang="0">
                    <a:pos x="300" y="36"/>
                  </a:cxn>
                  <a:cxn ang="0">
                    <a:pos x="338" y="29"/>
                  </a:cxn>
                  <a:cxn ang="0">
                    <a:pos x="375" y="23"/>
                  </a:cxn>
                  <a:cxn ang="0">
                    <a:pos x="413" y="18"/>
                  </a:cxn>
                  <a:cxn ang="0">
                    <a:pos x="449" y="12"/>
                  </a:cxn>
                  <a:cxn ang="0">
                    <a:pos x="485" y="8"/>
                  </a:cxn>
                  <a:cxn ang="0">
                    <a:pos x="518" y="5"/>
                  </a:cxn>
                  <a:cxn ang="0">
                    <a:pos x="550" y="1"/>
                  </a:cxn>
                  <a:cxn ang="0">
                    <a:pos x="580" y="0"/>
                  </a:cxn>
                  <a:cxn ang="0">
                    <a:pos x="576" y="78"/>
                  </a:cxn>
                  <a:cxn ang="0">
                    <a:pos x="570" y="152"/>
                  </a:cxn>
                  <a:cxn ang="0">
                    <a:pos x="564" y="224"/>
                  </a:cxn>
                  <a:cxn ang="0">
                    <a:pos x="558" y="294"/>
                  </a:cxn>
                  <a:cxn ang="0">
                    <a:pos x="554" y="365"/>
                  </a:cxn>
                  <a:cxn ang="0">
                    <a:pos x="551" y="437"/>
                  </a:cxn>
                  <a:cxn ang="0">
                    <a:pos x="550" y="511"/>
                  </a:cxn>
                  <a:cxn ang="0">
                    <a:pos x="553" y="588"/>
                  </a:cxn>
                  <a:cxn ang="0">
                    <a:pos x="528" y="595"/>
                  </a:cxn>
                  <a:cxn ang="0">
                    <a:pos x="500" y="602"/>
                  </a:cxn>
                  <a:cxn ang="0">
                    <a:pos x="469" y="610"/>
                  </a:cxn>
                  <a:cxn ang="0">
                    <a:pos x="435" y="618"/>
                  </a:cxn>
                  <a:cxn ang="0">
                    <a:pos x="401" y="626"/>
                  </a:cxn>
                  <a:cxn ang="0">
                    <a:pos x="364" y="633"/>
                  </a:cxn>
                  <a:cxn ang="0">
                    <a:pos x="326" y="641"/>
                  </a:cxn>
                  <a:cxn ang="0">
                    <a:pos x="288" y="648"/>
                  </a:cxn>
                  <a:cxn ang="0">
                    <a:pos x="250" y="653"/>
                  </a:cxn>
                  <a:cxn ang="0">
                    <a:pos x="212" y="658"/>
                  </a:cxn>
                  <a:cxn ang="0">
                    <a:pos x="175" y="661"/>
                  </a:cxn>
                  <a:cxn ang="0">
                    <a:pos x="139" y="664"/>
                  </a:cxn>
                  <a:cxn ang="0">
                    <a:pos x="106" y="664"/>
                  </a:cxn>
                  <a:cxn ang="0">
                    <a:pos x="75" y="661"/>
                  </a:cxn>
                  <a:cxn ang="0">
                    <a:pos x="47" y="658"/>
                  </a:cxn>
                  <a:cxn ang="0">
                    <a:pos x="22" y="651"/>
                  </a:cxn>
                  <a:cxn ang="0">
                    <a:pos x="11" y="582"/>
                  </a:cxn>
                  <a:cxn ang="0">
                    <a:pos x="4" y="515"/>
                  </a:cxn>
                  <a:cxn ang="0">
                    <a:pos x="1" y="448"/>
                  </a:cxn>
                  <a:cxn ang="0">
                    <a:pos x="0" y="382"/>
                  </a:cxn>
                  <a:cxn ang="0">
                    <a:pos x="2" y="315"/>
                  </a:cxn>
                  <a:cxn ang="0">
                    <a:pos x="7" y="247"/>
                  </a:cxn>
                  <a:cxn ang="0">
                    <a:pos x="15" y="178"/>
                  </a:cxn>
                  <a:cxn ang="0">
                    <a:pos x="25" y="105"/>
                  </a:cxn>
                </a:cxnLst>
                <a:rect l="0" t="0" r="r" b="b"/>
                <a:pathLst>
                  <a:path w="580" h="664">
                    <a:moveTo>
                      <a:pt x="25" y="105"/>
                    </a:moveTo>
                    <a:lnTo>
                      <a:pt x="54" y="96"/>
                    </a:lnTo>
                    <a:lnTo>
                      <a:pt x="85" y="87"/>
                    </a:lnTo>
                    <a:lnTo>
                      <a:pt x="118" y="78"/>
                    </a:lnTo>
                    <a:lnTo>
                      <a:pt x="153" y="68"/>
                    </a:lnTo>
                    <a:lnTo>
                      <a:pt x="189" y="60"/>
                    </a:lnTo>
                    <a:lnTo>
                      <a:pt x="226" y="52"/>
                    </a:lnTo>
                    <a:lnTo>
                      <a:pt x="262" y="44"/>
                    </a:lnTo>
                    <a:lnTo>
                      <a:pt x="300" y="36"/>
                    </a:lnTo>
                    <a:lnTo>
                      <a:pt x="338" y="29"/>
                    </a:lnTo>
                    <a:lnTo>
                      <a:pt x="375" y="23"/>
                    </a:lnTo>
                    <a:lnTo>
                      <a:pt x="413" y="18"/>
                    </a:lnTo>
                    <a:lnTo>
                      <a:pt x="449" y="12"/>
                    </a:lnTo>
                    <a:lnTo>
                      <a:pt x="485" y="8"/>
                    </a:lnTo>
                    <a:lnTo>
                      <a:pt x="518" y="5"/>
                    </a:lnTo>
                    <a:lnTo>
                      <a:pt x="550" y="1"/>
                    </a:lnTo>
                    <a:lnTo>
                      <a:pt x="580" y="0"/>
                    </a:lnTo>
                    <a:lnTo>
                      <a:pt x="576" y="78"/>
                    </a:lnTo>
                    <a:lnTo>
                      <a:pt x="570" y="152"/>
                    </a:lnTo>
                    <a:lnTo>
                      <a:pt x="564" y="224"/>
                    </a:lnTo>
                    <a:lnTo>
                      <a:pt x="558" y="294"/>
                    </a:lnTo>
                    <a:lnTo>
                      <a:pt x="554" y="365"/>
                    </a:lnTo>
                    <a:lnTo>
                      <a:pt x="551" y="437"/>
                    </a:lnTo>
                    <a:lnTo>
                      <a:pt x="550" y="511"/>
                    </a:lnTo>
                    <a:lnTo>
                      <a:pt x="553" y="588"/>
                    </a:lnTo>
                    <a:lnTo>
                      <a:pt x="528" y="595"/>
                    </a:lnTo>
                    <a:lnTo>
                      <a:pt x="500" y="602"/>
                    </a:lnTo>
                    <a:lnTo>
                      <a:pt x="469" y="610"/>
                    </a:lnTo>
                    <a:lnTo>
                      <a:pt x="435" y="618"/>
                    </a:lnTo>
                    <a:lnTo>
                      <a:pt x="401" y="626"/>
                    </a:lnTo>
                    <a:lnTo>
                      <a:pt x="364" y="633"/>
                    </a:lnTo>
                    <a:lnTo>
                      <a:pt x="326" y="641"/>
                    </a:lnTo>
                    <a:lnTo>
                      <a:pt x="288" y="648"/>
                    </a:lnTo>
                    <a:lnTo>
                      <a:pt x="250" y="653"/>
                    </a:lnTo>
                    <a:lnTo>
                      <a:pt x="212" y="658"/>
                    </a:lnTo>
                    <a:lnTo>
                      <a:pt x="175" y="661"/>
                    </a:lnTo>
                    <a:lnTo>
                      <a:pt x="139" y="664"/>
                    </a:lnTo>
                    <a:lnTo>
                      <a:pt x="106" y="664"/>
                    </a:lnTo>
                    <a:lnTo>
                      <a:pt x="75" y="661"/>
                    </a:lnTo>
                    <a:lnTo>
                      <a:pt x="47" y="658"/>
                    </a:lnTo>
                    <a:lnTo>
                      <a:pt x="22" y="651"/>
                    </a:lnTo>
                    <a:lnTo>
                      <a:pt x="11" y="582"/>
                    </a:lnTo>
                    <a:lnTo>
                      <a:pt x="4" y="515"/>
                    </a:lnTo>
                    <a:lnTo>
                      <a:pt x="1" y="448"/>
                    </a:lnTo>
                    <a:lnTo>
                      <a:pt x="0" y="382"/>
                    </a:lnTo>
                    <a:lnTo>
                      <a:pt x="2" y="315"/>
                    </a:lnTo>
                    <a:lnTo>
                      <a:pt x="7" y="247"/>
                    </a:lnTo>
                    <a:lnTo>
                      <a:pt x="15" y="178"/>
                    </a:lnTo>
                    <a:lnTo>
                      <a:pt x="25" y="105"/>
                    </a:lnTo>
                    <a:close/>
                  </a:path>
                </a:pathLst>
              </a:custGeom>
              <a:solidFill>
                <a:srgbClr val="D8C1AD"/>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55" name="Freeform 567"/>
              <p:cNvSpPr>
                <a:spLocks/>
              </p:cNvSpPr>
              <p:nvPr/>
            </p:nvSpPr>
            <p:spPr bwMode="auto">
              <a:xfrm>
                <a:off x="4678" y="3353"/>
                <a:ext cx="279" cy="313"/>
              </a:xfrm>
              <a:custGeom>
                <a:avLst/>
                <a:gdLst/>
                <a:ahLst/>
                <a:cxnLst>
                  <a:cxn ang="0">
                    <a:pos x="22" y="103"/>
                  </a:cxn>
                  <a:cxn ang="0">
                    <a:pos x="50" y="94"/>
                  </a:cxn>
                  <a:cxn ang="0">
                    <a:pos x="80" y="86"/>
                  </a:cxn>
                  <a:cxn ang="0">
                    <a:pos x="112" y="77"/>
                  </a:cxn>
                  <a:cxn ang="0">
                    <a:pos x="145" y="68"/>
                  </a:cxn>
                  <a:cxn ang="0">
                    <a:pos x="180" y="60"/>
                  </a:cxn>
                  <a:cxn ang="0">
                    <a:pos x="216" y="51"/>
                  </a:cxn>
                  <a:cxn ang="0">
                    <a:pos x="252" y="43"/>
                  </a:cxn>
                  <a:cxn ang="0">
                    <a:pos x="289" y="35"/>
                  </a:cxn>
                  <a:cxn ang="0">
                    <a:pos x="325" y="28"/>
                  </a:cxn>
                  <a:cxn ang="0">
                    <a:pos x="362" y="23"/>
                  </a:cxn>
                  <a:cxn ang="0">
                    <a:pos x="398" y="17"/>
                  </a:cxn>
                  <a:cxn ang="0">
                    <a:pos x="433" y="11"/>
                  </a:cxn>
                  <a:cxn ang="0">
                    <a:pos x="467" y="8"/>
                  </a:cxn>
                  <a:cxn ang="0">
                    <a:pos x="500" y="4"/>
                  </a:cxn>
                  <a:cxn ang="0">
                    <a:pos x="530" y="1"/>
                  </a:cxn>
                  <a:cxn ang="0">
                    <a:pos x="559" y="0"/>
                  </a:cxn>
                  <a:cxn ang="0">
                    <a:pos x="554" y="72"/>
                  </a:cxn>
                  <a:cxn ang="0">
                    <a:pos x="548" y="141"/>
                  </a:cxn>
                  <a:cxn ang="0">
                    <a:pos x="543" y="207"/>
                  </a:cxn>
                  <a:cxn ang="0">
                    <a:pos x="538" y="273"/>
                  </a:cxn>
                  <a:cxn ang="0">
                    <a:pos x="532" y="338"/>
                  </a:cxn>
                  <a:cxn ang="0">
                    <a:pos x="530" y="404"/>
                  </a:cxn>
                  <a:cxn ang="0">
                    <a:pos x="529" y="473"/>
                  </a:cxn>
                  <a:cxn ang="0">
                    <a:pos x="530" y="546"/>
                  </a:cxn>
                  <a:cxn ang="0">
                    <a:pos x="506" y="551"/>
                  </a:cxn>
                  <a:cxn ang="0">
                    <a:pos x="479" y="559"/>
                  </a:cxn>
                  <a:cxn ang="0">
                    <a:pos x="449" y="566"/>
                  </a:cxn>
                  <a:cxn ang="0">
                    <a:pos x="417" y="574"/>
                  </a:cxn>
                  <a:cxn ang="0">
                    <a:pos x="384" y="584"/>
                  </a:cxn>
                  <a:cxn ang="0">
                    <a:pos x="348" y="592"/>
                  </a:cxn>
                  <a:cxn ang="0">
                    <a:pos x="312" y="600"/>
                  </a:cxn>
                  <a:cxn ang="0">
                    <a:pos x="275" y="607"/>
                  </a:cxn>
                  <a:cxn ang="0">
                    <a:pos x="239" y="614"/>
                  </a:cxn>
                  <a:cxn ang="0">
                    <a:pos x="203" y="619"/>
                  </a:cxn>
                  <a:cxn ang="0">
                    <a:pos x="167" y="623"/>
                  </a:cxn>
                  <a:cxn ang="0">
                    <a:pos x="133" y="625"/>
                  </a:cxn>
                  <a:cxn ang="0">
                    <a:pos x="100" y="626"/>
                  </a:cxn>
                  <a:cxn ang="0">
                    <a:pos x="70" y="625"/>
                  </a:cxn>
                  <a:cxn ang="0">
                    <a:pos x="44" y="622"/>
                  </a:cxn>
                  <a:cxn ang="0">
                    <a:pos x="20" y="615"/>
                  </a:cxn>
                  <a:cxn ang="0">
                    <a:pos x="4" y="488"/>
                  </a:cxn>
                  <a:cxn ang="0">
                    <a:pos x="0" y="362"/>
                  </a:cxn>
                  <a:cxn ang="0">
                    <a:pos x="6" y="236"/>
                  </a:cxn>
                  <a:cxn ang="0">
                    <a:pos x="22" y="103"/>
                  </a:cxn>
                </a:cxnLst>
                <a:rect l="0" t="0" r="r" b="b"/>
                <a:pathLst>
                  <a:path w="559" h="626">
                    <a:moveTo>
                      <a:pt x="22" y="103"/>
                    </a:moveTo>
                    <a:lnTo>
                      <a:pt x="50" y="94"/>
                    </a:lnTo>
                    <a:lnTo>
                      <a:pt x="80" y="86"/>
                    </a:lnTo>
                    <a:lnTo>
                      <a:pt x="112" y="77"/>
                    </a:lnTo>
                    <a:lnTo>
                      <a:pt x="145" y="68"/>
                    </a:lnTo>
                    <a:lnTo>
                      <a:pt x="180" y="60"/>
                    </a:lnTo>
                    <a:lnTo>
                      <a:pt x="216" y="51"/>
                    </a:lnTo>
                    <a:lnTo>
                      <a:pt x="252" y="43"/>
                    </a:lnTo>
                    <a:lnTo>
                      <a:pt x="289" y="35"/>
                    </a:lnTo>
                    <a:lnTo>
                      <a:pt x="325" y="28"/>
                    </a:lnTo>
                    <a:lnTo>
                      <a:pt x="362" y="23"/>
                    </a:lnTo>
                    <a:lnTo>
                      <a:pt x="398" y="17"/>
                    </a:lnTo>
                    <a:lnTo>
                      <a:pt x="433" y="11"/>
                    </a:lnTo>
                    <a:lnTo>
                      <a:pt x="467" y="8"/>
                    </a:lnTo>
                    <a:lnTo>
                      <a:pt x="500" y="4"/>
                    </a:lnTo>
                    <a:lnTo>
                      <a:pt x="530" y="1"/>
                    </a:lnTo>
                    <a:lnTo>
                      <a:pt x="559" y="0"/>
                    </a:lnTo>
                    <a:lnTo>
                      <a:pt x="554" y="72"/>
                    </a:lnTo>
                    <a:lnTo>
                      <a:pt x="548" y="141"/>
                    </a:lnTo>
                    <a:lnTo>
                      <a:pt x="543" y="207"/>
                    </a:lnTo>
                    <a:lnTo>
                      <a:pt x="538" y="273"/>
                    </a:lnTo>
                    <a:lnTo>
                      <a:pt x="532" y="338"/>
                    </a:lnTo>
                    <a:lnTo>
                      <a:pt x="530" y="404"/>
                    </a:lnTo>
                    <a:lnTo>
                      <a:pt x="529" y="473"/>
                    </a:lnTo>
                    <a:lnTo>
                      <a:pt x="530" y="546"/>
                    </a:lnTo>
                    <a:lnTo>
                      <a:pt x="506" y="551"/>
                    </a:lnTo>
                    <a:lnTo>
                      <a:pt x="479" y="559"/>
                    </a:lnTo>
                    <a:lnTo>
                      <a:pt x="449" y="566"/>
                    </a:lnTo>
                    <a:lnTo>
                      <a:pt x="417" y="574"/>
                    </a:lnTo>
                    <a:lnTo>
                      <a:pt x="384" y="584"/>
                    </a:lnTo>
                    <a:lnTo>
                      <a:pt x="348" y="592"/>
                    </a:lnTo>
                    <a:lnTo>
                      <a:pt x="312" y="600"/>
                    </a:lnTo>
                    <a:lnTo>
                      <a:pt x="275" y="607"/>
                    </a:lnTo>
                    <a:lnTo>
                      <a:pt x="239" y="614"/>
                    </a:lnTo>
                    <a:lnTo>
                      <a:pt x="203" y="619"/>
                    </a:lnTo>
                    <a:lnTo>
                      <a:pt x="167" y="623"/>
                    </a:lnTo>
                    <a:lnTo>
                      <a:pt x="133" y="625"/>
                    </a:lnTo>
                    <a:lnTo>
                      <a:pt x="100" y="626"/>
                    </a:lnTo>
                    <a:lnTo>
                      <a:pt x="70" y="625"/>
                    </a:lnTo>
                    <a:lnTo>
                      <a:pt x="44" y="622"/>
                    </a:lnTo>
                    <a:lnTo>
                      <a:pt x="20" y="615"/>
                    </a:lnTo>
                    <a:lnTo>
                      <a:pt x="4" y="488"/>
                    </a:lnTo>
                    <a:lnTo>
                      <a:pt x="0" y="362"/>
                    </a:lnTo>
                    <a:lnTo>
                      <a:pt x="6" y="236"/>
                    </a:lnTo>
                    <a:lnTo>
                      <a:pt x="22" y="103"/>
                    </a:lnTo>
                    <a:close/>
                  </a:path>
                </a:pathLst>
              </a:custGeom>
              <a:solidFill>
                <a:srgbClr val="DDC6B5"/>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56" name="Freeform 568"/>
              <p:cNvSpPr>
                <a:spLocks/>
              </p:cNvSpPr>
              <p:nvPr/>
            </p:nvSpPr>
            <p:spPr bwMode="auto">
              <a:xfrm>
                <a:off x="4678" y="3354"/>
                <a:ext cx="270" cy="295"/>
              </a:xfrm>
              <a:custGeom>
                <a:avLst/>
                <a:gdLst/>
                <a:ahLst/>
                <a:cxnLst>
                  <a:cxn ang="0">
                    <a:pos x="22" y="102"/>
                  </a:cxn>
                  <a:cxn ang="0">
                    <a:pos x="49" y="93"/>
                  </a:cxn>
                  <a:cxn ang="0">
                    <a:pos x="76" y="85"/>
                  </a:cxn>
                  <a:cxn ang="0">
                    <a:pos x="107" y="76"/>
                  </a:cxn>
                  <a:cxn ang="0">
                    <a:pos x="140" y="68"/>
                  </a:cxn>
                  <a:cxn ang="0">
                    <a:pos x="173" y="60"/>
                  </a:cxn>
                  <a:cxn ang="0">
                    <a:pos x="208" y="52"/>
                  </a:cxn>
                  <a:cxn ang="0">
                    <a:pos x="243" y="44"/>
                  </a:cxn>
                  <a:cxn ang="0">
                    <a:pos x="279" y="36"/>
                  </a:cxn>
                  <a:cxn ang="0">
                    <a:pos x="316" y="29"/>
                  </a:cxn>
                  <a:cxn ang="0">
                    <a:pos x="351" y="23"/>
                  </a:cxn>
                  <a:cxn ang="0">
                    <a:pos x="386" y="17"/>
                  </a:cxn>
                  <a:cxn ang="0">
                    <a:pos x="420" y="11"/>
                  </a:cxn>
                  <a:cxn ang="0">
                    <a:pos x="453" y="8"/>
                  </a:cxn>
                  <a:cxn ang="0">
                    <a:pos x="484" y="5"/>
                  </a:cxn>
                  <a:cxn ang="0">
                    <a:pos x="513" y="1"/>
                  </a:cxn>
                  <a:cxn ang="0">
                    <a:pos x="539" y="0"/>
                  </a:cxn>
                  <a:cxn ang="0">
                    <a:pos x="535" y="67"/>
                  </a:cxn>
                  <a:cxn ang="0">
                    <a:pos x="529" y="131"/>
                  </a:cxn>
                  <a:cxn ang="0">
                    <a:pos x="523" y="192"/>
                  </a:cxn>
                  <a:cxn ang="0">
                    <a:pos x="519" y="251"/>
                  </a:cxn>
                  <a:cxn ang="0">
                    <a:pos x="513" y="311"/>
                  </a:cxn>
                  <a:cxn ang="0">
                    <a:pos x="511" y="372"/>
                  </a:cxn>
                  <a:cxn ang="0">
                    <a:pos x="509" y="436"/>
                  </a:cxn>
                  <a:cxn ang="0">
                    <a:pos x="511" y="503"/>
                  </a:cxn>
                  <a:cxn ang="0">
                    <a:pos x="488" y="509"/>
                  </a:cxn>
                  <a:cxn ang="0">
                    <a:pos x="461" y="517"/>
                  </a:cxn>
                  <a:cxn ang="0">
                    <a:pos x="432" y="525"/>
                  </a:cxn>
                  <a:cxn ang="0">
                    <a:pos x="401" y="533"/>
                  </a:cxn>
                  <a:cxn ang="0">
                    <a:pos x="369" y="542"/>
                  </a:cxn>
                  <a:cxn ang="0">
                    <a:pos x="336" y="552"/>
                  </a:cxn>
                  <a:cxn ang="0">
                    <a:pos x="300" y="560"/>
                  </a:cxn>
                  <a:cxn ang="0">
                    <a:pos x="265" y="568"/>
                  </a:cxn>
                  <a:cxn ang="0">
                    <a:pos x="230" y="576"/>
                  </a:cxn>
                  <a:cxn ang="0">
                    <a:pos x="195" y="582"/>
                  </a:cxn>
                  <a:cxn ang="0">
                    <a:pos x="160" y="586"/>
                  </a:cxn>
                  <a:cxn ang="0">
                    <a:pos x="128" y="590"/>
                  </a:cxn>
                  <a:cxn ang="0">
                    <a:pos x="97" y="591"/>
                  </a:cxn>
                  <a:cxn ang="0">
                    <a:pos x="68" y="590"/>
                  </a:cxn>
                  <a:cxn ang="0">
                    <a:pos x="43" y="586"/>
                  </a:cxn>
                  <a:cxn ang="0">
                    <a:pos x="20" y="580"/>
                  </a:cxn>
                  <a:cxn ang="0">
                    <a:pos x="5" y="462"/>
                  </a:cxn>
                  <a:cxn ang="0">
                    <a:pos x="0" y="345"/>
                  </a:cxn>
                  <a:cxn ang="0">
                    <a:pos x="7" y="227"/>
                  </a:cxn>
                  <a:cxn ang="0">
                    <a:pos x="22" y="102"/>
                  </a:cxn>
                </a:cxnLst>
                <a:rect l="0" t="0" r="r" b="b"/>
                <a:pathLst>
                  <a:path w="539" h="591">
                    <a:moveTo>
                      <a:pt x="22" y="102"/>
                    </a:moveTo>
                    <a:lnTo>
                      <a:pt x="49" y="93"/>
                    </a:lnTo>
                    <a:lnTo>
                      <a:pt x="76" y="85"/>
                    </a:lnTo>
                    <a:lnTo>
                      <a:pt x="107" y="76"/>
                    </a:lnTo>
                    <a:lnTo>
                      <a:pt x="140" y="68"/>
                    </a:lnTo>
                    <a:lnTo>
                      <a:pt x="173" y="60"/>
                    </a:lnTo>
                    <a:lnTo>
                      <a:pt x="208" y="52"/>
                    </a:lnTo>
                    <a:lnTo>
                      <a:pt x="243" y="44"/>
                    </a:lnTo>
                    <a:lnTo>
                      <a:pt x="279" y="36"/>
                    </a:lnTo>
                    <a:lnTo>
                      <a:pt x="316" y="29"/>
                    </a:lnTo>
                    <a:lnTo>
                      <a:pt x="351" y="23"/>
                    </a:lnTo>
                    <a:lnTo>
                      <a:pt x="386" y="17"/>
                    </a:lnTo>
                    <a:lnTo>
                      <a:pt x="420" y="11"/>
                    </a:lnTo>
                    <a:lnTo>
                      <a:pt x="453" y="8"/>
                    </a:lnTo>
                    <a:lnTo>
                      <a:pt x="484" y="5"/>
                    </a:lnTo>
                    <a:lnTo>
                      <a:pt x="513" y="1"/>
                    </a:lnTo>
                    <a:lnTo>
                      <a:pt x="539" y="0"/>
                    </a:lnTo>
                    <a:lnTo>
                      <a:pt x="535" y="67"/>
                    </a:lnTo>
                    <a:lnTo>
                      <a:pt x="529" y="131"/>
                    </a:lnTo>
                    <a:lnTo>
                      <a:pt x="523" y="192"/>
                    </a:lnTo>
                    <a:lnTo>
                      <a:pt x="519" y="251"/>
                    </a:lnTo>
                    <a:lnTo>
                      <a:pt x="513" y="311"/>
                    </a:lnTo>
                    <a:lnTo>
                      <a:pt x="511" y="372"/>
                    </a:lnTo>
                    <a:lnTo>
                      <a:pt x="509" y="436"/>
                    </a:lnTo>
                    <a:lnTo>
                      <a:pt x="511" y="503"/>
                    </a:lnTo>
                    <a:lnTo>
                      <a:pt x="488" y="509"/>
                    </a:lnTo>
                    <a:lnTo>
                      <a:pt x="461" y="517"/>
                    </a:lnTo>
                    <a:lnTo>
                      <a:pt x="432" y="525"/>
                    </a:lnTo>
                    <a:lnTo>
                      <a:pt x="401" y="533"/>
                    </a:lnTo>
                    <a:lnTo>
                      <a:pt x="369" y="542"/>
                    </a:lnTo>
                    <a:lnTo>
                      <a:pt x="336" y="552"/>
                    </a:lnTo>
                    <a:lnTo>
                      <a:pt x="300" y="560"/>
                    </a:lnTo>
                    <a:lnTo>
                      <a:pt x="265" y="568"/>
                    </a:lnTo>
                    <a:lnTo>
                      <a:pt x="230" y="576"/>
                    </a:lnTo>
                    <a:lnTo>
                      <a:pt x="195" y="582"/>
                    </a:lnTo>
                    <a:lnTo>
                      <a:pt x="160" y="586"/>
                    </a:lnTo>
                    <a:lnTo>
                      <a:pt x="128" y="590"/>
                    </a:lnTo>
                    <a:lnTo>
                      <a:pt x="97" y="591"/>
                    </a:lnTo>
                    <a:lnTo>
                      <a:pt x="68" y="590"/>
                    </a:lnTo>
                    <a:lnTo>
                      <a:pt x="43" y="586"/>
                    </a:lnTo>
                    <a:lnTo>
                      <a:pt x="20" y="580"/>
                    </a:lnTo>
                    <a:lnTo>
                      <a:pt x="5" y="462"/>
                    </a:lnTo>
                    <a:lnTo>
                      <a:pt x="0" y="345"/>
                    </a:lnTo>
                    <a:lnTo>
                      <a:pt x="7" y="227"/>
                    </a:lnTo>
                    <a:lnTo>
                      <a:pt x="22" y="102"/>
                    </a:lnTo>
                    <a:close/>
                  </a:path>
                </a:pathLst>
              </a:custGeom>
              <a:solidFill>
                <a:srgbClr val="E2CCBA"/>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57" name="Freeform 569"/>
              <p:cNvSpPr>
                <a:spLocks/>
              </p:cNvSpPr>
              <p:nvPr/>
            </p:nvSpPr>
            <p:spPr bwMode="auto">
              <a:xfrm>
                <a:off x="4680" y="3356"/>
                <a:ext cx="258" cy="277"/>
              </a:xfrm>
              <a:custGeom>
                <a:avLst/>
                <a:gdLst/>
                <a:ahLst/>
                <a:cxnLst>
                  <a:cxn ang="0">
                    <a:pos x="19" y="101"/>
                  </a:cxn>
                  <a:cxn ang="0">
                    <a:pos x="44" y="93"/>
                  </a:cxn>
                  <a:cxn ang="0">
                    <a:pos x="70" y="83"/>
                  </a:cxn>
                  <a:cxn ang="0">
                    <a:pos x="100" y="75"/>
                  </a:cxn>
                  <a:cxn ang="0">
                    <a:pos x="131" y="67"/>
                  </a:cxn>
                  <a:cxn ang="0">
                    <a:pos x="163" y="59"/>
                  </a:cxn>
                  <a:cxn ang="0">
                    <a:pos x="197" y="51"/>
                  </a:cxn>
                  <a:cxn ang="0">
                    <a:pos x="231" y="43"/>
                  </a:cxn>
                  <a:cxn ang="0">
                    <a:pos x="267" y="35"/>
                  </a:cxn>
                  <a:cxn ang="0">
                    <a:pos x="302" y="28"/>
                  </a:cxn>
                  <a:cxn ang="0">
                    <a:pos x="336" y="22"/>
                  </a:cxn>
                  <a:cxn ang="0">
                    <a:pos x="370" y="17"/>
                  </a:cxn>
                  <a:cxn ang="0">
                    <a:pos x="403" y="12"/>
                  </a:cxn>
                  <a:cxn ang="0">
                    <a:pos x="434" y="7"/>
                  </a:cxn>
                  <a:cxn ang="0">
                    <a:pos x="464" y="4"/>
                  </a:cxn>
                  <a:cxn ang="0">
                    <a:pos x="492" y="2"/>
                  </a:cxn>
                  <a:cxn ang="0">
                    <a:pos x="517" y="0"/>
                  </a:cxn>
                  <a:cxn ang="0">
                    <a:pos x="512" y="63"/>
                  </a:cxn>
                  <a:cxn ang="0">
                    <a:pos x="508" y="120"/>
                  </a:cxn>
                  <a:cxn ang="0">
                    <a:pos x="502" y="175"/>
                  </a:cxn>
                  <a:cxn ang="0">
                    <a:pos x="496" y="230"/>
                  </a:cxn>
                  <a:cxn ang="0">
                    <a:pos x="491" y="285"/>
                  </a:cxn>
                  <a:cxn ang="0">
                    <a:pos x="487" y="340"/>
                  </a:cxn>
                  <a:cxn ang="0">
                    <a:pos x="486" y="398"/>
                  </a:cxn>
                  <a:cxn ang="0">
                    <a:pos x="487" y="460"/>
                  </a:cxn>
                  <a:cxn ang="0">
                    <a:pos x="465" y="466"/>
                  </a:cxn>
                  <a:cxn ang="0">
                    <a:pos x="440" y="474"/>
                  </a:cxn>
                  <a:cxn ang="0">
                    <a:pos x="412" y="482"/>
                  </a:cxn>
                  <a:cxn ang="0">
                    <a:pos x="382" y="491"/>
                  </a:cxn>
                  <a:cxn ang="0">
                    <a:pos x="351" y="500"/>
                  </a:cxn>
                  <a:cxn ang="0">
                    <a:pos x="319" y="509"/>
                  </a:cxn>
                  <a:cxn ang="0">
                    <a:pos x="285" y="519"/>
                  </a:cxn>
                  <a:cxn ang="0">
                    <a:pos x="251" y="528"/>
                  </a:cxn>
                  <a:cxn ang="0">
                    <a:pos x="218" y="536"/>
                  </a:cxn>
                  <a:cxn ang="0">
                    <a:pos x="184" y="543"/>
                  </a:cxn>
                  <a:cxn ang="0">
                    <a:pos x="152" y="547"/>
                  </a:cxn>
                  <a:cxn ang="0">
                    <a:pos x="121" y="552"/>
                  </a:cxn>
                  <a:cxn ang="0">
                    <a:pos x="91" y="554"/>
                  </a:cxn>
                  <a:cxn ang="0">
                    <a:pos x="63" y="553"/>
                  </a:cxn>
                  <a:cxn ang="0">
                    <a:pos x="39" y="551"/>
                  </a:cxn>
                  <a:cxn ang="0">
                    <a:pos x="17" y="545"/>
                  </a:cxn>
                  <a:cxn ang="0">
                    <a:pos x="3" y="435"/>
                  </a:cxn>
                  <a:cxn ang="0">
                    <a:pos x="0" y="326"/>
                  </a:cxn>
                  <a:cxn ang="0">
                    <a:pos x="6" y="216"/>
                  </a:cxn>
                  <a:cxn ang="0">
                    <a:pos x="19" y="101"/>
                  </a:cxn>
                </a:cxnLst>
                <a:rect l="0" t="0" r="r" b="b"/>
                <a:pathLst>
                  <a:path w="517" h="554">
                    <a:moveTo>
                      <a:pt x="19" y="101"/>
                    </a:moveTo>
                    <a:lnTo>
                      <a:pt x="44" y="93"/>
                    </a:lnTo>
                    <a:lnTo>
                      <a:pt x="70" y="83"/>
                    </a:lnTo>
                    <a:lnTo>
                      <a:pt x="100" y="75"/>
                    </a:lnTo>
                    <a:lnTo>
                      <a:pt x="131" y="67"/>
                    </a:lnTo>
                    <a:lnTo>
                      <a:pt x="163" y="59"/>
                    </a:lnTo>
                    <a:lnTo>
                      <a:pt x="197" y="51"/>
                    </a:lnTo>
                    <a:lnTo>
                      <a:pt x="231" y="43"/>
                    </a:lnTo>
                    <a:lnTo>
                      <a:pt x="267" y="35"/>
                    </a:lnTo>
                    <a:lnTo>
                      <a:pt x="302" y="28"/>
                    </a:lnTo>
                    <a:lnTo>
                      <a:pt x="336" y="22"/>
                    </a:lnTo>
                    <a:lnTo>
                      <a:pt x="370" y="17"/>
                    </a:lnTo>
                    <a:lnTo>
                      <a:pt x="403" y="12"/>
                    </a:lnTo>
                    <a:lnTo>
                      <a:pt x="434" y="7"/>
                    </a:lnTo>
                    <a:lnTo>
                      <a:pt x="464" y="4"/>
                    </a:lnTo>
                    <a:lnTo>
                      <a:pt x="492" y="2"/>
                    </a:lnTo>
                    <a:lnTo>
                      <a:pt x="517" y="0"/>
                    </a:lnTo>
                    <a:lnTo>
                      <a:pt x="512" y="63"/>
                    </a:lnTo>
                    <a:lnTo>
                      <a:pt x="508" y="120"/>
                    </a:lnTo>
                    <a:lnTo>
                      <a:pt x="502" y="175"/>
                    </a:lnTo>
                    <a:lnTo>
                      <a:pt x="496" y="230"/>
                    </a:lnTo>
                    <a:lnTo>
                      <a:pt x="491" y="285"/>
                    </a:lnTo>
                    <a:lnTo>
                      <a:pt x="487" y="340"/>
                    </a:lnTo>
                    <a:lnTo>
                      <a:pt x="486" y="398"/>
                    </a:lnTo>
                    <a:lnTo>
                      <a:pt x="487" y="460"/>
                    </a:lnTo>
                    <a:lnTo>
                      <a:pt x="465" y="466"/>
                    </a:lnTo>
                    <a:lnTo>
                      <a:pt x="440" y="474"/>
                    </a:lnTo>
                    <a:lnTo>
                      <a:pt x="412" y="482"/>
                    </a:lnTo>
                    <a:lnTo>
                      <a:pt x="382" y="491"/>
                    </a:lnTo>
                    <a:lnTo>
                      <a:pt x="351" y="500"/>
                    </a:lnTo>
                    <a:lnTo>
                      <a:pt x="319" y="509"/>
                    </a:lnTo>
                    <a:lnTo>
                      <a:pt x="285" y="519"/>
                    </a:lnTo>
                    <a:lnTo>
                      <a:pt x="251" y="528"/>
                    </a:lnTo>
                    <a:lnTo>
                      <a:pt x="218" y="536"/>
                    </a:lnTo>
                    <a:lnTo>
                      <a:pt x="184" y="543"/>
                    </a:lnTo>
                    <a:lnTo>
                      <a:pt x="152" y="547"/>
                    </a:lnTo>
                    <a:lnTo>
                      <a:pt x="121" y="552"/>
                    </a:lnTo>
                    <a:lnTo>
                      <a:pt x="91" y="554"/>
                    </a:lnTo>
                    <a:lnTo>
                      <a:pt x="63" y="553"/>
                    </a:lnTo>
                    <a:lnTo>
                      <a:pt x="39" y="551"/>
                    </a:lnTo>
                    <a:lnTo>
                      <a:pt x="17" y="545"/>
                    </a:lnTo>
                    <a:lnTo>
                      <a:pt x="3" y="435"/>
                    </a:lnTo>
                    <a:lnTo>
                      <a:pt x="0" y="326"/>
                    </a:lnTo>
                    <a:lnTo>
                      <a:pt x="6" y="216"/>
                    </a:lnTo>
                    <a:lnTo>
                      <a:pt x="19" y="101"/>
                    </a:lnTo>
                    <a:close/>
                  </a:path>
                </a:pathLst>
              </a:custGeom>
              <a:solidFill>
                <a:srgbClr val="E5CEB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58" name="Freeform 570"/>
              <p:cNvSpPr>
                <a:spLocks/>
              </p:cNvSpPr>
              <p:nvPr/>
            </p:nvSpPr>
            <p:spPr bwMode="auto">
              <a:xfrm>
                <a:off x="4681" y="3357"/>
                <a:ext cx="248" cy="258"/>
              </a:xfrm>
              <a:custGeom>
                <a:avLst/>
                <a:gdLst/>
                <a:ahLst/>
                <a:cxnLst>
                  <a:cxn ang="0">
                    <a:pos x="19" y="99"/>
                  </a:cxn>
                  <a:cxn ang="0">
                    <a:pos x="42" y="91"/>
                  </a:cxn>
                  <a:cxn ang="0">
                    <a:pos x="67" y="83"/>
                  </a:cxn>
                  <a:cxn ang="0">
                    <a:pos x="95" y="75"/>
                  </a:cxn>
                  <a:cxn ang="0">
                    <a:pos x="125" y="65"/>
                  </a:cxn>
                  <a:cxn ang="0">
                    <a:pos x="156" y="57"/>
                  </a:cxn>
                  <a:cxn ang="0">
                    <a:pos x="189" y="49"/>
                  </a:cxn>
                  <a:cxn ang="0">
                    <a:pos x="222" y="42"/>
                  </a:cxn>
                  <a:cxn ang="0">
                    <a:pos x="256" y="34"/>
                  </a:cxn>
                  <a:cxn ang="0">
                    <a:pos x="290" y="27"/>
                  </a:cxn>
                  <a:cxn ang="0">
                    <a:pos x="324" y="22"/>
                  </a:cxn>
                  <a:cxn ang="0">
                    <a:pos x="357" y="16"/>
                  </a:cxn>
                  <a:cxn ang="0">
                    <a:pos x="388" y="10"/>
                  </a:cxn>
                  <a:cxn ang="0">
                    <a:pos x="419" y="7"/>
                  </a:cxn>
                  <a:cxn ang="0">
                    <a:pos x="447" y="3"/>
                  </a:cxn>
                  <a:cxn ang="0">
                    <a:pos x="474" y="1"/>
                  </a:cxn>
                  <a:cxn ang="0">
                    <a:pos x="497" y="0"/>
                  </a:cxn>
                  <a:cxn ang="0">
                    <a:pos x="493" y="57"/>
                  </a:cxn>
                  <a:cxn ang="0">
                    <a:pos x="487" y="110"/>
                  </a:cxn>
                  <a:cxn ang="0">
                    <a:pos x="482" y="160"/>
                  </a:cxn>
                  <a:cxn ang="0">
                    <a:pos x="476" y="208"/>
                  </a:cxn>
                  <a:cxn ang="0">
                    <a:pos x="470" y="258"/>
                  </a:cxn>
                  <a:cxn ang="0">
                    <a:pos x="467" y="307"/>
                  </a:cxn>
                  <a:cxn ang="0">
                    <a:pos x="464" y="360"/>
                  </a:cxn>
                  <a:cxn ang="0">
                    <a:pos x="465" y="418"/>
                  </a:cxn>
                  <a:cxn ang="0">
                    <a:pos x="445" y="424"/>
                  </a:cxn>
                  <a:cxn ang="0">
                    <a:pos x="421" y="430"/>
                  </a:cxn>
                  <a:cxn ang="0">
                    <a:pos x="394" y="440"/>
                  </a:cxn>
                  <a:cxn ang="0">
                    <a:pos x="365" y="449"/>
                  </a:cxn>
                  <a:cxn ang="0">
                    <a:pos x="335" y="458"/>
                  </a:cxn>
                  <a:cxn ang="0">
                    <a:pos x="304" y="468"/>
                  </a:cxn>
                  <a:cxn ang="0">
                    <a:pos x="272" y="478"/>
                  </a:cxn>
                  <a:cxn ang="0">
                    <a:pos x="240" y="487"/>
                  </a:cxn>
                  <a:cxn ang="0">
                    <a:pos x="207" y="496"/>
                  </a:cxn>
                  <a:cxn ang="0">
                    <a:pos x="176" y="503"/>
                  </a:cxn>
                  <a:cxn ang="0">
                    <a:pos x="145" y="510"/>
                  </a:cxn>
                  <a:cxn ang="0">
                    <a:pos x="115" y="515"/>
                  </a:cxn>
                  <a:cxn ang="0">
                    <a:pos x="86" y="517"/>
                  </a:cxn>
                  <a:cxn ang="0">
                    <a:pos x="61" y="517"/>
                  </a:cxn>
                  <a:cxn ang="0">
                    <a:pos x="37" y="515"/>
                  </a:cxn>
                  <a:cxn ang="0">
                    <a:pos x="16" y="510"/>
                  </a:cxn>
                  <a:cxn ang="0">
                    <a:pos x="4" y="407"/>
                  </a:cxn>
                  <a:cxn ang="0">
                    <a:pos x="0" y="307"/>
                  </a:cxn>
                  <a:cxn ang="0">
                    <a:pos x="5" y="206"/>
                  </a:cxn>
                  <a:cxn ang="0">
                    <a:pos x="19" y="99"/>
                  </a:cxn>
                </a:cxnLst>
                <a:rect l="0" t="0" r="r" b="b"/>
                <a:pathLst>
                  <a:path w="497" h="517">
                    <a:moveTo>
                      <a:pt x="19" y="99"/>
                    </a:moveTo>
                    <a:lnTo>
                      <a:pt x="42" y="91"/>
                    </a:lnTo>
                    <a:lnTo>
                      <a:pt x="67" y="83"/>
                    </a:lnTo>
                    <a:lnTo>
                      <a:pt x="95" y="75"/>
                    </a:lnTo>
                    <a:lnTo>
                      <a:pt x="125" y="65"/>
                    </a:lnTo>
                    <a:lnTo>
                      <a:pt x="156" y="57"/>
                    </a:lnTo>
                    <a:lnTo>
                      <a:pt x="189" y="49"/>
                    </a:lnTo>
                    <a:lnTo>
                      <a:pt x="222" y="42"/>
                    </a:lnTo>
                    <a:lnTo>
                      <a:pt x="256" y="34"/>
                    </a:lnTo>
                    <a:lnTo>
                      <a:pt x="290" y="27"/>
                    </a:lnTo>
                    <a:lnTo>
                      <a:pt x="324" y="22"/>
                    </a:lnTo>
                    <a:lnTo>
                      <a:pt x="357" y="16"/>
                    </a:lnTo>
                    <a:lnTo>
                      <a:pt x="388" y="10"/>
                    </a:lnTo>
                    <a:lnTo>
                      <a:pt x="419" y="7"/>
                    </a:lnTo>
                    <a:lnTo>
                      <a:pt x="447" y="3"/>
                    </a:lnTo>
                    <a:lnTo>
                      <a:pt x="474" y="1"/>
                    </a:lnTo>
                    <a:lnTo>
                      <a:pt x="497" y="0"/>
                    </a:lnTo>
                    <a:lnTo>
                      <a:pt x="493" y="57"/>
                    </a:lnTo>
                    <a:lnTo>
                      <a:pt x="487" y="110"/>
                    </a:lnTo>
                    <a:lnTo>
                      <a:pt x="482" y="160"/>
                    </a:lnTo>
                    <a:lnTo>
                      <a:pt x="476" y="208"/>
                    </a:lnTo>
                    <a:lnTo>
                      <a:pt x="470" y="258"/>
                    </a:lnTo>
                    <a:lnTo>
                      <a:pt x="467" y="307"/>
                    </a:lnTo>
                    <a:lnTo>
                      <a:pt x="464" y="360"/>
                    </a:lnTo>
                    <a:lnTo>
                      <a:pt x="465" y="418"/>
                    </a:lnTo>
                    <a:lnTo>
                      <a:pt x="445" y="424"/>
                    </a:lnTo>
                    <a:lnTo>
                      <a:pt x="421" y="430"/>
                    </a:lnTo>
                    <a:lnTo>
                      <a:pt x="394" y="440"/>
                    </a:lnTo>
                    <a:lnTo>
                      <a:pt x="365" y="449"/>
                    </a:lnTo>
                    <a:lnTo>
                      <a:pt x="335" y="458"/>
                    </a:lnTo>
                    <a:lnTo>
                      <a:pt x="304" y="468"/>
                    </a:lnTo>
                    <a:lnTo>
                      <a:pt x="272" y="478"/>
                    </a:lnTo>
                    <a:lnTo>
                      <a:pt x="240" y="487"/>
                    </a:lnTo>
                    <a:lnTo>
                      <a:pt x="207" y="496"/>
                    </a:lnTo>
                    <a:lnTo>
                      <a:pt x="176" y="503"/>
                    </a:lnTo>
                    <a:lnTo>
                      <a:pt x="145" y="510"/>
                    </a:lnTo>
                    <a:lnTo>
                      <a:pt x="115" y="515"/>
                    </a:lnTo>
                    <a:lnTo>
                      <a:pt x="86" y="517"/>
                    </a:lnTo>
                    <a:lnTo>
                      <a:pt x="61" y="517"/>
                    </a:lnTo>
                    <a:lnTo>
                      <a:pt x="37" y="515"/>
                    </a:lnTo>
                    <a:lnTo>
                      <a:pt x="16" y="510"/>
                    </a:lnTo>
                    <a:lnTo>
                      <a:pt x="4" y="407"/>
                    </a:lnTo>
                    <a:lnTo>
                      <a:pt x="0" y="307"/>
                    </a:lnTo>
                    <a:lnTo>
                      <a:pt x="5" y="206"/>
                    </a:lnTo>
                    <a:lnTo>
                      <a:pt x="19" y="99"/>
                    </a:lnTo>
                    <a:close/>
                  </a:path>
                </a:pathLst>
              </a:custGeom>
              <a:solidFill>
                <a:srgbClr val="EAD3C4"/>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59" name="Freeform 571"/>
              <p:cNvSpPr>
                <a:spLocks/>
              </p:cNvSpPr>
              <p:nvPr/>
            </p:nvSpPr>
            <p:spPr bwMode="auto">
              <a:xfrm>
                <a:off x="4691" y="3383"/>
                <a:ext cx="367" cy="68"/>
              </a:xfrm>
              <a:custGeom>
                <a:avLst/>
                <a:gdLst/>
                <a:ahLst/>
                <a:cxnLst>
                  <a:cxn ang="0">
                    <a:pos x="0" y="111"/>
                  </a:cxn>
                  <a:cxn ang="0">
                    <a:pos x="198" y="77"/>
                  </a:cxn>
                  <a:cxn ang="0">
                    <a:pos x="530" y="29"/>
                  </a:cxn>
                  <a:cxn ang="0">
                    <a:pos x="669" y="18"/>
                  </a:cxn>
                  <a:cxn ang="0">
                    <a:pos x="734" y="0"/>
                  </a:cxn>
                  <a:cxn ang="0">
                    <a:pos x="658" y="41"/>
                  </a:cxn>
                  <a:cxn ang="0">
                    <a:pos x="36" y="135"/>
                  </a:cxn>
                  <a:cxn ang="0">
                    <a:pos x="0" y="111"/>
                  </a:cxn>
                </a:cxnLst>
                <a:rect l="0" t="0" r="r" b="b"/>
                <a:pathLst>
                  <a:path w="734" h="135">
                    <a:moveTo>
                      <a:pt x="0" y="111"/>
                    </a:moveTo>
                    <a:lnTo>
                      <a:pt x="198" y="77"/>
                    </a:lnTo>
                    <a:lnTo>
                      <a:pt x="530" y="29"/>
                    </a:lnTo>
                    <a:lnTo>
                      <a:pt x="669" y="18"/>
                    </a:lnTo>
                    <a:lnTo>
                      <a:pt x="734" y="0"/>
                    </a:lnTo>
                    <a:lnTo>
                      <a:pt x="658" y="41"/>
                    </a:lnTo>
                    <a:lnTo>
                      <a:pt x="36" y="135"/>
                    </a:lnTo>
                    <a:lnTo>
                      <a:pt x="0" y="111"/>
                    </a:lnTo>
                    <a:close/>
                  </a:path>
                </a:pathLst>
              </a:custGeom>
              <a:solidFill>
                <a:srgbClr val="5B667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60" name="Freeform 572"/>
              <p:cNvSpPr>
                <a:spLocks/>
              </p:cNvSpPr>
              <p:nvPr/>
            </p:nvSpPr>
            <p:spPr bwMode="auto">
              <a:xfrm>
                <a:off x="4698" y="3402"/>
                <a:ext cx="322" cy="382"/>
              </a:xfrm>
              <a:custGeom>
                <a:avLst/>
                <a:gdLst/>
                <a:ahLst/>
                <a:cxnLst>
                  <a:cxn ang="0">
                    <a:pos x="642" y="0"/>
                  </a:cxn>
                  <a:cxn ang="0">
                    <a:pos x="639" y="172"/>
                  </a:cxn>
                  <a:cxn ang="0">
                    <a:pos x="638" y="361"/>
                  </a:cxn>
                  <a:cxn ang="0">
                    <a:pos x="639" y="557"/>
                  </a:cxn>
                  <a:cxn ang="0">
                    <a:pos x="644" y="749"/>
                  </a:cxn>
                  <a:cxn ang="0">
                    <a:pos x="606" y="754"/>
                  </a:cxn>
                  <a:cxn ang="0">
                    <a:pos x="566" y="757"/>
                  </a:cxn>
                  <a:cxn ang="0">
                    <a:pos x="528" y="760"/>
                  </a:cxn>
                  <a:cxn ang="0">
                    <a:pos x="489" y="761"/>
                  </a:cxn>
                  <a:cxn ang="0">
                    <a:pos x="450" y="763"/>
                  </a:cxn>
                  <a:cxn ang="0">
                    <a:pos x="411" y="763"/>
                  </a:cxn>
                  <a:cxn ang="0">
                    <a:pos x="372" y="763"/>
                  </a:cxn>
                  <a:cxn ang="0">
                    <a:pos x="333" y="763"/>
                  </a:cxn>
                  <a:cxn ang="0">
                    <a:pos x="293" y="762"/>
                  </a:cxn>
                  <a:cxn ang="0">
                    <a:pos x="254" y="762"/>
                  </a:cxn>
                  <a:cxn ang="0">
                    <a:pos x="215" y="761"/>
                  </a:cxn>
                  <a:cxn ang="0">
                    <a:pos x="177" y="760"/>
                  </a:cxn>
                  <a:cxn ang="0">
                    <a:pos x="138" y="759"/>
                  </a:cxn>
                  <a:cxn ang="0">
                    <a:pos x="99" y="757"/>
                  </a:cxn>
                  <a:cxn ang="0">
                    <a:pos x="60" y="756"/>
                  </a:cxn>
                  <a:cxn ang="0">
                    <a:pos x="22" y="755"/>
                  </a:cxn>
                  <a:cxn ang="0">
                    <a:pos x="10" y="657"/>
                  </a:cxn>
                  <a:cxn ang="0">
                    <a:pos x="3" y="564"/>
                  </a:cxn>
                  <a:cxn ang="0">
                    <a:pos x="0" y="476"/>
                  </a:cxn>
                  <a:cxn ang="0">
                    <a:pos x="0" y="392"/>
                  </a:cxn>
                  <a:cxn ang="0">
                    <a:pos x="3" y="312"/>
                  </a:cxn>
                  <a:cxn ang="0">
                    <a:pos x="8" y="233"/>
                  </a:cxn>
                  <a:cxn ang="0">
                    <a:pos x="15" y="156"/>
                  </a:cxn>
                  <a:cxn ang="0">
                    <a:pos x="22" y="79"/>
                  </a:cxn>
                  <a:cxn ang="0">
                    <a:pos x="60" y="72"/>
                  </a:cxn>
                  <a:cxn ang="0">
                    <a:pos x="98" y="64"/>
                  </a:cxn>
                  <a:cxn ang="0">
                    <a:pos x="136" y="57"/>
                  </a:cxn>
                  <a:cxn ang="0">
                    <a:pos x="175" y="51"/>
                  </a:cxn>
                  <a:cxn ang="0">
                    <a:pos x="214" y="44"/>
                  </a:cxn>
                  <a:cxn ang="0">
                    <a:pos x="252" y="39"/>
                  </a:cxn>
                  <a:cxn ang="0">
                    <a:pos x="291" y="33"/>
                  </a:cxn>
                  <a:cxn ang="0">
                    <a:pos x="330" y="27"/>
                  </a:cxn>
                  <a:cxn ang="0">
                    <a:pos x="369" y="23"/>
                  </a:cxn>
                  <a:cxn ang="0">
                    <a:pos x="409" y="18"/>
                  </a:cxn>
                  <a:cxn ang="0">
                    <a:pos x="448" y="13"/>
                  </a:cxn>
                  <a:cxn ang="0">
                    <a:pos x="487" y="10"/>
                  </a:cxn>
                  <a:cxn ang="0">
                    <a:pos x="526" y="6"/>
                  </a:cxn>
                  <a:cxn ang="0">
                    <a:pos x="565" y="4"/>
                  </a:cxn>
                  <a:cxn ang="0">
                    <a:pos x="603" y="2"/>
                  </a:cxn>
                  <a:cxn ang="0">
                    <a:pos x="642" y="0"/>
                  </a:cxn>
                </a:cxnLst>
                <a:rect l="0" t="0" r="r" b="b"/>
                <a:pathLst>
                  <a:path w="644" h="763">
                    <a:moveTo>
                      <a:pt x="642" y="0"/>
                    </a:moveTo>
                    <a:lnTo>
                      <a:pt x="639" y="172"/>
                    </a:lnTo>
                    <a:lnTo>
                      <a:pt x="638" y="361"/>
                    </a:lnTo>
                    <a:lnTo>
                      <a:pt x="639" y="557"/>
                    </a:lnTo>
                    <a:lnTo>
                      <a:pt x="644" y="749"/>
                    </a:lnTo>
                    <a:lnTo>
                      <a:pt x="606" y="754"/>
                    </a:lnTo>
                    <a:lnTo>
                      <a:pt x="566" y="757"/>
                    </a:lnTo>
                    <a:lnTo>
                      <a:pt x="528" y="760"/>
                    </a:lnTo>
                    <a:lnTo>
                      <a:pt x="489" y="761"/>
                    </a:lnTo>
                    <a:lnTo>
                      <a:pt x="450" y="763"/>
                    </a:lnTo>
                    <a:lnTo>
                      <a:pt x="411" y="763"/>
                    </a:lnTo>
                    <a:lnTo>
                      <a:pt x="372" y="763"/>
                    </a:lnTo>
                    <a:lnTo>
                      <a:pt x="333" y="763"/>
                    </a:lnTo>
                    <a:lnTo>
                      <a:pt x="293" y="762"/>
                    </a:lnTo>
                    <a:lnTo>
                      <a:pt x="254" y="762"/>
                    </a:lnTo>
                    <a:lnTo>
                      <a:pt x="215" y="761"/>
                    </a:lnTo>
                    <a:lnTo>
                      <a:pt x="177" y="760"/>
                    </a:lnTo>
                    <a:lnTo>
                      <a:pt x="138" y="759"/>
                    </a:lnTo>
                    <a:lnTo>
                      <a:pt x="99" y="757"/>
                    </a:lnTo>
                    <a:lnTo>
                      <a:pt x="60" y="756"/>
                    </a:lnTo>
                    <a:lnTo>
                      <a:pt x="22" y="755"/>
                    </a:lnTo>
                    <a:lnTo>
                      <a:pt x="10" y="657"/>
                    </a:lnTo>
                    <a:lnTo>
                      <a:pt x="3" y="564"/>
                    </a:lnTo>
                    <a:lnTo>
                      <a:pt x="0" y="476"/>
                    </a:lnTo>
                    <a:lnTo>
                      <a:pt x="0" y="392"/>
                    </a:lnTo>
                    <a:lnTo>
                      <a:pt x="3" y="312"/>
                    </a:lnTo>
                    <a:lnTo>
                      <a:pt x="8" y="233"/>
                    </a:lnTo>
                    <a:lnTo>
                      <a:pt x="15" y="156"/>
                    </a:lnTo>
                    <a:lnTo>
                      <a:pt x="22" y="79"/>
                    </a:lnTo>
                    <a:lnTo>
                      <a:pt x="60" y="72"/>
                    </a:lnTo>
                    <a:lnTo>
                      <a:pt x="98" y="64"/>
                    </a:lnTo>
                    <a:lnTo>
                      <a:pt x="136" y="57"/>
                    </a:lnTo>
                    <a:lnTo>
                      <a:pt x="175" y="51"/>
                    </a:lnTo>
                    <a:lnTo>
                      <a:pt x="214" y="44"/>
                    </a:lnTo>
                    <a:lnTo>
                      <a:pt x="252" y="39"/>
                    </a:lnTo>
                    <a:lnTo>
                      <a:pt x="291" y="33"/>
                    </a:lnTo>
                    <a:lnTo>
                      <a:pt x="330" y="27"/>
                    </a:lnTo>
                    <a:lnTo>
                      <a:pt x="369" y="23"/>
                    </a:lnTo>
                    <a:lnTo>
                      <a:pt x="409" y="18"/>
                    </a:lnTo>
                    <a:lnTo>
                      <a:pt x="448" y="13"/>
                    </a:lnTo>
                    <a:lnTo>
                      <a:pt x="487" y="10"/>
                    </a:lnTo>
                    <a:lnTo>
                      <a:pt x="526" y="6"/>
                    </a:lnTo>
                    <a:lnTo>
                      <a:pt x="565" y="4"/>
                    </a:lnTo>
                    <a:lnTo>
                      <a:pt x="603" y="2"/>
                    </a:lnTo>
                    <a:lnTo>
                      <a:pt x="642" y="0"/>
                    </a:lnTo>
                    <a:close/>
                  </a:path>
                </a:pathLst>
              </a:custGeom>
              <a:solidFill>
                <a:srgbClr val="006D96"/>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61" name="Freeform 573"/>
              <p:cNvSpPr>
                <a:spLocks/>
              </p:cNvSpPr>
              <p:nvPr/>
            </p:nvSpPr>
            <p:spPr bwMode="auto">
              <a:xfrm>
                <a:off x="4703" y="3410"/>
                <a:ext cx="308" cy="366"/>
              </a:xfrm>
              <a:custGeom>
                <a:avLst/>
                <a:gdLst/>
                <a:ahLst/>
                <a:cxnLst>
                  <a:cxn ang="0">
                    <a:pos x="616" y="0"/>
                  </a:cxn>
                  <a:cxn ang="0">
                    <a:pos x="615" y="165"/>
                  </a:cxn>
                  <a:cxn ang="0">
                    <a:pos x="614" y="343"/>
                  </a:cxn>
                  <a:cxn ang="0">
                    <a:pos x="614" y="528"/>
                  </a:cxn>
                  <a:cxn ang="0">
                    <a:pos x="616" y="712"/>
                  </a:cxn>
                  <a:cxn ang="0">
                    <a:pos x="579" y="717"/>
                  </a:cxn>
                  <a:cxn ang="0">
                    <a:pos x="544" y="721"/>
                  </a:cxn>
                  <a:cxn ang="0">
                    <a:pos x="507" y="725"/>
                  </a:cxn>
                  <a:cxn ang="0">
                    <a:pos x="470" y="728"/>
                  </a:cxn>
                  <a:cxn ang="0">
                    <a:pos x="433" y="730"/>
                  </a:cxn>
                  <a:cxn ang="0">
                    <a:pos x="395" y="731"/>
                  </a:cxn>
                  <a:cxn ang="0">
                    <a:pos x="358" y="731"/>
                  </a:cxn>
                  <a:cxn ang="0">
                    <a:pos x="321" y="731"/>
                  </a:cxn>
                  <a:cxn ang="0">
                    <a:pos x="283" y="731"/>
                  </a:cxn>
                  <a:cxn ang="0">
                    <a:pos x="246" y="730"/>
                  </a:cxn>
                  <a:cxn ang="0">
                    <a:pos x="210" y="729"/>
                  </a:cxn>
                  <a:cxn ang="0">
                    <a:pos x="172" y="727"/>
                  </a:cxn>
                  <a:cxn ang="0">
                    <a:pos x="135" y="724"/>
                  </a:cxn>
                  <a:cxn ang="0">
                    <a:pos x="98" y="722"/>
                  </a:cxn>
                  <a:cxn ang="0">
                    <a:pos x="61" y="720"/>
                  </a:cxn>
                  <a:cxn ang="0">
                    <a:pos x="24" y="717"/>
                  </a:cxn>
                  <a:cxn ang="0">
                    <a:pos x="11" y="624"/>
                  </a:cxn>
                  <a:cxn ang="0">
                    <a:pos x="3" y="537"/>
                  </a:cxn>
                  <a:cxn ang="0">
                    <a:pos x="0" y="452"/>
                  </a:cxn>
                  <a:cxn ang="0">
                    <a:pos x="0" y="373"/>
                  </a:cxn>
                  <a:cxn ang="0">
                    <a:pos x="3" y="296"/>
                  </a:cxn>
                  <a:cxn ang="0">
                    <a:pos x="9" y="222"/>
                  </a:cxn>
                  <a:cxn ang="0">
                    <a:pos x="16" y="148"/>
                  </a:cxn>
                  <a:cxn ang="0">
                    <a:pos x="24" y="75"/>
                  </a:cxn>
                  <a:cxn ang="0">
                    <a:pos x="60" y="67"/>
                  </a:cxn>
                  <a:cxn ang="0">
                    <a:pos x="97" y="59"/>
                  </a:cxn>
                  <a:cxn ang="0">
                    <a:pos x="133" y="52"/>
                  </a:cxn>
                  <a:cxn ang="0">
                    <a:pos x="170" y="45"/>
                  </a:cxn>
                  <a:cxn ang="0">
                    <a:pos x="207" y="38"/>
                  </a:cxn>
                  <a:cxn ang="0">
                    <a:pos x="244" y="32"/>
                  </a:cxn>
                  <a:cxn ang="0">
                    <a:pos x="281" y="27"/>
                  </a:cxn>
                  <a:cxn ang="0">
                    <a:pos x="319" y="22"/>
                  </a:cxn>
                  <a:cxn ang="0">
                    <a:pos x="356" y="18"/>
                  </a:cxn>
                  <a:cxn ang="0">
                    <a:pos x="393" y="14"/>
                  </a:cxn>
                  <a:cxn ang="0">
                    <a:pos x="431" y="10"/>
                  </a:cxn>
                  <a:cxn ang="0">
                    <a:pos x="468" y="8"/>
                  </a:cxn>
                  <a:cxn ang="0">
                    <a:pos x="504" y="4"/>
                  </a:cxn>
                  <a:cxn ang="0">
                    <a:pos x="542" y="3"/>
                  </a:cxn>
                  <a:cxn ang="0">
                    <a:pos x="579" y="1"/>
                  </a:cxn>
                  <a:cxn ang="0">
                    <a:pos x="616" y="0"/>
                  </a:cxn>
                </a:cxnLst>
                <a:rect l="0" t="0" r="r" b="b"/>
                <a:pathLst>
                  <a:path w="616" h="731">
                    <a:moveTo>
                      <a:pt x="616" y="0"/>
                    </a:moveTo>
                    <a:lnTo>
                      <a:pt x="615" y="165"/>
                    </a:lnTo>
                    <a:lnTo>
                      <a:pt x="614" y="343"/>
                    </a:lnTo>
                    <a:lnTo>
                      <a:pt x="614" y="528"/>
                    </a:lnTo>
                    <a:lnTo>
                      <a:pt x="616" y="712"/>
                    </a:lnTo>
                    <a:lnTo>
                      <a:pt x="579" y="717"/>
                    </a:lnTo>
                    <a:lnTo>
                      <a:pt x="544" y="721"/>
                    </a:lnTo>
                    <a:lnTo>
                      <a:pt x="507" y="725"/>
                    </a:lnTo>
                    <a:lnTo>
                      <a:pt x="470" y="728"/>
                    </a:lnTo>
                    <a:lnTo>
                      <a:pt x="433" y="730"/>
                    </a:lnTo>
                    <a:lnTo>
                      <a:pt x="395" y="731"/>
                    </a:lnTo>
                    <a:lnTo>
                      <a:pt x="358" y="731"/>
                    </a:lnTo>
                    <a:lnTo>
                      <a:pt x="321" y="731"/>
                    </a:lnTo>
                    <a:lnTo>
                      <a:pt x="283" y="731"/>
                    </a:lnTo>
                    <a:lnTo>
                      <a:pt x="246" y="730"/>
                    </a:lnTo>
                    <a:lnTo>
                      <a:pt x="210" y="729"/>
                    </a:lnTo>
                    <a:lnTo>
                      <a:pt x="172" y="727"/>
                    </a:lnTo>
                    <a:lnTo>
                      <a:pt x="135" y="724"/>
                    </a:lnTo>
                    <a:lnTo>
                      <a:pt x="98" y="722"/>
                    </a:lnTo>
                    <a:lnTo>
                      <a:pt x="61" y="720"/>
                    </a:lnTo>
                    <a:lnTo>
                      <a:pt x="24" y="717"/>
                    </a:lnTo>
                    <a:lnTo>
                      <a:pt x="11" y="624"/>
                    </a:lnTo>
                    <a:lnTo>
                      <a:pt x="3" y="537"/>
                    </a:lnTo>
                    <a:lnTo>
                      <a:pt x="0" y="452"/>
                    </a:lnTo>
                    <a:lnTo>
                      <a:pt x="0" y="373"/>
                    </a:lnTo>
                    <a:lnTo>
                      <a:pt x="3" y="296"/>
                    </a:lnTo>
                    <a:lnTo>
                      <a:pt x="9" y="222"/>
                    </a:lnTo>
                    <a:lnTo>
                      <a:pt x="16" y="148"/>
                    </a:lnTo>
                    <a:lnTo>
                      <a:pt x="24" y="75"/>
                    </a:lnTo>
                    <a:lnTo>
                      <a:pt x="60" y="67"/>
                    </a:lnTo>
                    <a:lnTo>
                      <a:pt x="97" y="59"/>
                    </a:lnTo>
                    <a:lnTo>
                      <a:pt x="133" y="52"/>
                    </a:lnTo>
                    <a:lnTo>
                      <a:pt x="170" y="45"/>
                    </a:lnTo>
                    <a:lnTo>
                      <a:pt x="207" y="38"/>
                    </a:lnTo>
                    <a:lnTo>
                      <a:pt x="244" y="32"/>
                    </a:lnTo>
                    <a:lnTo>
                      <a:pt x="281" y="27"/>
                    </a:lnTo>
                    <a:lnTo>
                      <a:pt x="319" y="22"/>
                    </a:lnTo>
                    <a:lnTo>
                      <a:pt x="356" y="18"/>
                    </a:lnTo>
                    <a:lnTo>
                      <a:pt x="393" y="14"/>
                    </a:lnTo>
                    <a:lnTo>
                      <a:pt x="431" y="10"/>
                    </a:lnTo>
                    <a:lnTo>
                      <a:pt x="468" y="8"/>
                    </a:lnTo>
                    <a:lnTo>
                      <a:pt x="504" y="4"/>
                    </a:lnTo>
                    <a:lnTo>
                      <a:pt x="542" y="3"/>
                    </a:lnTo>
                    <a:lnTo>
                      <a:pt x="579" y="1"/>
                    </a:lnTo>
                    <a:lnTo>
                      <a:pt x="616" y="0"/>
                    </a:lnTo>
                    <a:close/>
                  </a:path>
                </a:pathLst>
              </a:custGeom>
              <a:solidFill>
                <a:srgbClr val="00709E"/>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62" name="Freeform 574"/>
              <p:cNvSpPr>
                <a:spLocks/>
              </p:cNvSpPr>
              <p:nvPr/>
            </p:nvSpPr>
            <p:spPr bwMode="auto">
              <a:xfrm>
                <a:off x="4708" y="3418"/>
                <a:ext cx="294" cy="351"/>
              </a:xfrm>
              <a:custGeom>
                <a:avLst/>
                <a:gdLst/>
                <a:ahLst/>
                <a:cxnLst>
                  <a:cxn ang="0">
                    <a:pos x="589" y="0"/>
                  </a:cxn>
                  <a:cxn ang="0">
                    <a:pos x="589" y="157"/>
                  </a:cxn>
                  <a:cxn ang="0">
                    <a:pos x="589" y="327"/>
                  </a:cxn>
                  <a:cxn ang="0">
                    <a:pos x="589" y="502"/>
                  </a:cxn>
                  <a:cxn ang="0">
                    <a:pos x="589" y="676"/>
                  </a:cxn>
                  <a:cxn ang="0">
                    <a:pos x="554" y="682"/>
                  </a:cxn>
                  <a:cxn ang="0">
                    <a:pos x="520" y="688"/>
                  </a:cxn>
                  <a:cxn ang="0">
                    <a:pos x="485" y="691"/>
                  </a:cxn>
                  <a:cxn ang="0">
                    <a:pos x="449" y="694"/>
                  </a:cxn>
                  <a:cxn ang="0">
                    <a:pos x="415" y="697"/>
                  </a:cxn>
                  <a:cxn ang="0">
                    <a:pos x="379" y="699"/>
                  </a:cxn>
                  <a:cxn ang="0">
                    <a:pos x="345" y="700"/>
                  </a:cxn>
                  <a:cxn ang="0">
                    <a:pos x="309" y="700"/>
                  </a:cxn>
                  <a:cxn ang="0">
                    <a:pos x="274" y="699"/>
                  </a:cxn>
                  <a:cxn ang="0">
                    <a:pos x="239" y="698"/>
                  </a:cxn>
                  <a:cxn ang="0">
                    <a:pos x="203" y="697"/>
                  </a:cxn>
                  <a:cxn ang="0">
                    <a:pos x="168" y="694"/>
                  </a:cxn>
                  <a:cxn ang="0">
                    <a:pos x="133" y="692"/>
                  </a:cxn>
                  <a:cxn ang="0">
                    <a:pos x="98" y="689"/>
                  </a:cxn>
                  <a:cxn ang="0">
                    <a:pos x="62" y="685"/>
                  </a:cxn>
                  <a:cxn ang="0">
                    <a:pos x="28" y="681"/>
                  </a:cxn>
                  <a:cxn ang="0">
                    <a:pos x="14" y="592"/>
                  </a:cxn>
                  <a:cxn ang="0">
                    <a:pos x="5" y="509"/>
                  </a:cxn>
                  <a:cxn ang="0">
                    <a:pos x="1" y="430"/>
                  </a:cxn>
                  <a:cxn ang="0">
                    <a:pos x="0" y="354"/>
                  </a:cxn>
                  <a:cxn ang="0">
                    <a:pos x="4" y="281"/>
                  </a:cxn>
                  <a:cxn ang="0">
                    <a:pos x="9" y="211"/>
                  </a:cxn>
                  <a:cxn ang="0">
                    <a:pos x="19" y="140"/>
                  </a:cxn>
                  <a:cxn ang="0">
                    <a:pos x="28" y="71"/>
                  </a:cxn>
                  <a:cxn ang="0">
                    <a:pos x="62" y="62"/>
                  </a:cxn>
                  <a:cxn ang="0">
                    <a:pos x="97" y="53"/>
                  </a:cxn>
                  <a:cxn ang="0">
                    <a:pos x="131" y="45"/>
                  </a:cxn>
                  <a:cxn ang="0">
                    <a:pos x="166" y="38"/>
                  </a:cxn>
                  <a:cxn ang="0">
                    <a:pos x="201" y="32"/>
                  </a:cxn>
                  <a:cxn ang="0">
                    <a:pos x="236" y="26"/>
                  </a:cxn>
                  <a:cxn ang="0">
                    <a:pos x="271" y="21"/>
                  </a:cxn>
                  <a:cxn ang="0">
                    <a:pos x="306" y="16"/>
                  </a:cxn>
                  <a:cxn ang="0">
                    <a:pos x="342" y="13"/>
                  </a:cxn>
                  <a:cxn ang="0">
                    <a:pos x="377" y="9"/>
                  </a:cxn>
                  <a:cxn ang="0">
                    <a:pos x="412" y="7"/>
                  </a:cxn>
                  <a:cxn ang="0">
                    <a:pos x="448" y="5"/>
                  </a:cxn>
                  <a:cxn ang="0">
                    <a:pos x="483" y="3"/>
                  </a:cxn>
                  <a:cxn ang="0">
                    <a:pos x="518" y="1"/>
                  </a:cxn>
                  <a:cxn ang="0">
                    <a:pos x="554" y="1"/>
                  </a:cxn>
                  <a:cxn ang="0">
                    <a:pos x="589" y="0"/>
                  </a:cxn>
                </a:cxnLst>
                <a:rect l="0" t="0" r="r" b="b"/>
                <a:pathLst>
                  <a:path w="589" h="700">
                    <a:moveTo>
                      <a:pt x="589" y="0"/>
                    </a:moveTo>
                    <a:lnTo>
                      <a:pt x="589" y="157"/>
                    </a:lnTo>
                    <a:lnTo>
                      <a:pt x="589" y="327"/>
                    </a:lnTo>
                    <a:lnTo>
                      <a:pt x="589" y="502"/>
                    </a:lnTo>
                    <a:lnTo>
                      <a:pt x="589" y="676"/>
                    </a:lnTo>
                    <a:lnTo>
                      <a:pt x="554" y="682"/>
                    </a:lnTo>
                    <a:lnTo>
                      <a:pt x="520" y="688"/>
                    </a:lnTo>
                    <a:lnTo>
                      <a:pt x="485" y="691"/>
                    </a:lnTo>
                    <a:lnTo>
                      <a:pt x="449" y="694"/>
                    </a:lnTo>
                    <a:lnTo>
                      <a:pt x="415" y="697"/>
                    </a:lnTo>
                    <a:lnTo>
                      <a:pt x="379" y="699"/>
                    </a:lnTo>
                    <a:lnTo>
                      <a:pt x="345" y="700"/>
                    </a:lnTo>
                    <a:lnTo>
                      <a:pt x="309" y="700"/>
                    </a:lnTo>
                    <a:lnTo>
                      <a:pt x="274" y="699"/>
                    </a:lnTo>
                    <a:lnTo>
                      <a:pt x="239" y="698"/>
                    </a:lnTo>
                    <a:lnTo>
                      <a:pt x="203" y="697"/>
                    </a:lnTo>
                    <a:lnTo>
                      <a:pt x="168" y="694"/>
                    </a:lnTo>
                    <a:lnTo>
                      <a:pt x="133" y="692"/>
                    </a:lnTo>
                    <a:lnTo>
                      <a:pt x="98" y="689"/>
                    </a:lnTo>
                    <a:lnTo>
                      <a:pt x="62" y="685"/>
                    </a:lnTo>
                    <a:lnTo>
                      <a:pt x="28" y="681"/>
                    </a:lnTo>
                    <a:lnTo>
                      <a:pt x="14" y="592"/>
                    </a:lnTo>
                    <a:lnTo>
                      <a:pt x="5" y="509"/>
                    </a:lnTo>
                    <a:lnTo>
                      <a:pt x="1" y="430"/>
                    </a:lnTo>
                    <a:lnTo>
                      <a:pt x="0" y="354"/>
                    </a:lnTo>
                    <a:lnTo>
                      <a:pt x="4" y="281"/>
                    </a:lnTo>
                    <a:lnTo>
                      <a:pt x="9" y="211"/>
                    </a:lnTo>
                    <a:lnTo>
                      <a:pt x="19" y="140"/>
                    </a:lnTo>
                    <a:lnTo>
                      <a:pt x="28" y="71"/>
                    </a:lnTo>
                    <a:lnTo>
                      <a:pt x="62" y="62"/>
                    </a:lnTo>
                    <a:lnTo>
                      <a:pt x="97" y="53"/>
                    </a:lnTo>
                    <a:lnTo>
                      <a:pt x="131" y="45"/>
                    </a:lnTo>
                    <a:lnTo>
                      <a:pt x="166" y="38"/>
                    </a:lnTo>
                    <a:lnTo>
                      <a:pt x="201" y="32"/>
                    </a:lnTo>
                    <a:lnTo>
                      <a:pt x="236" y="26"/>
                    </a:lnTo>
                    <a:lnTo>
                      <a:pt x="271" y="21"/>
                    </a:lnTo>
                    <a:lnTo>
                      <a:pt x="306" y="16"/>
                    </a:lnTo>
                    <a:lnTo>
                      <a:pt x="342" y="13"/>
                    </a:lnTo>
                    <a:lnTo>
                      <a:pt x="377" y="9"/>
                    </a:lnTo>
                    <a:lnTo>
                      <a:pt x="412" y="7"/>
                    </a:lnTo>
                    <a:lnTo>
                      <a:pt x="448" y="5"/>
                    </a:lnTo>
                    <a:lnTo>
                      <a:pt x="483" y="3"/>
                    </a:lnTo>
                    <a:lnTo>
                      <a:pt x="518" y="1"/>
                    </a:lnTo>
                    <a:lnTo>
                      <a:pt x="554" y="1"/>
                    </a:lnTo>
                    <a:lnTo>
                      <a:pt x="589" y="0"/>
                    </a:lnTo>
                    <a:close/>
                  </a:path>
                </a:pathLst>
              </a:custGeom>
              <a:solidFill>
                <a:srgbClr val="0072A8"/>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63" name="Freeform 575"/>
              <p:cNvSpPr>
                <a:spLocks/>
              </p:cNvSpPr>
              <p:nvPr/>
            </p:nvSpPr>
            <p:spPr bwMode="auto">
              <a:xfrm>
                <a:off x="4712" y="3427"/>
                <a:ext cx="282" cy="334"/>
              </a:xfrm>
              <a:custGeom>
                <a:avLst/>
                <a:gdLst/>
                <a:ahLst/>
                <a:cxnLst>
                  <a:cxn ang="0">
                    <a:pos x="561" y="0"/>
                  </a:cxn>
                  <a:cxn ang="0">
                    <a:pos x="564" y="149"/>
                  </a:cxn>
                  <a:cxn ang="0">
                    <a:pos x="565" y="310"/>
                  </a:cxn>
                  <a:cxn ang="0">
                    <a:pos x="565" y="476"/>
                  </a:cxn>
                  <a:cxn ang="0">
                    <a:pos x="562" y="639"/>
                  </a:cxn>
                  <a:cxn ang="0">
                    <a:pos x="530" y="646"/>
                  </a:cxn>
                  <a:cxn ang="0">
                    <a:pos x="497" y="652"/>
                  </a:cxn>
                  <a:cxn ang="0">
                    <a:pos x="463" y="657"/>
                  </a:cxn>
                  <a:cxn ang="0">
                    <a:pos x="430" y="661"/>
                  </a:cxn>
                  <a:cxn ang="0">
                    <a:pos x="398" y="665"/>
                  </a:cxn>
                  <a:cxn ang="0">
                    <a:pos x="364" y="667"/>
                  </a:cxn>
                  <a:cxn ang="0">
                    <a:pos x="330" y="668"/>
                  </a:cxn>
                  <a:cxn ang="0">
                    <a:pos x="296" y="669"/>
                  </a:cxn>
                  <a:cxn ang="0">
                    <a:pos x="263" y="668"/>
                  </a:cxn>
                  <a:cxn ang="0">
                    <a:pos x="230" y="667"/>
                  </a:cxn>
                  <a:cxn ang="0">
                    <a:pos x="196" y="666"/>
                  </a:cxn>
                  <a:cxn ang="0">
                    <a:pos x="163" y="662"/>
                  </a:cxn>
                  <a:cxn ang="0">
                    <a:pos x="129" y="659"/>
                  </a:cxn>
                  <a:cxn ang="0">
                    <a:pos x="96" y="655"/>
                  </a:cxn>
                  <a:cxn ang="0">
                    <a:pos x="64" y="650"/>
                  </a:cxn>
                  <a:cxn ang="0">
                    <a:pos x="30" y="644"/>
                  </a:cxn>
                  <a:cxn ang="0">
                    <a:pos x="15" y="560"/>
                  </a:cxn>
                  <a:cxn ang="0">
                    <a:pos x="5" y="481"/>
                  </a:cxn>
                  <a:cxn ang="0">
                    <a:pos x="0" y="407"/>
                  </a:cxn>
                  <a:cxn ang="0">
                    <a:pos x="0" y="335"/>
                  </a:cxn>
                  <a:cxn ang="0">
                    <a:pos x="4" y="266"/>
                  </a:cxn>
                  <a:cxn ang="0">
                    <a:pos x="10" y="199"/>
                  </a:cxn>
                  <a:cxn ang="0">
                    <a:pos x="19" y="134"/>
                  </a:cxn>
                  <a:cxn ang="0">
                    <a:pos x="30" y="68"/>
                  </a:cxn>
                  <a:cxn ang="0">
                    <a:pos x="63" y="58"/>
                  </a:cxn>
                  <a:cxn ang="0">
                    <a:pos x="96" y="48"/>
                  </a:cxn>
                  <a:cxn ang="0">
                    <a:pos x="128" y="40"/>
                  </a:cxn>
                  <a:cxn ang="0">
                    <a:pos x="162" y="32"/>
                  </a:cxn>
                  <a:cxn ang="0">
                    <a:pos x="195" y="27"/>
                  </a:cxn>
                  <a:cxn ang="0">
                    <a:pos x="227" y="21"/>
                  </a:cxn>
                  <a:cxn ang="0">
                    <a:pos x="261" y="16"/>
                  </a:cxn>
                  <a:cxn ang="0">
                    <a:pos x="294" y="12"/>
                  </a:cxn>
                  <a:cxn ang="0">
                    <a:pos x="327" y="9"/>
                  </a:cxn>
                  <a:cxn ang="0">
                    <a:pos x="361" y="6"/>
                  </a:cxn>
                  <a:cxn ang="0">
                    <a:pos x="394" y="4"/>
                  </a:cxn>
                  <a:cxn ang="0">
                    <a:pos x="429" y="2"/>
                  </a:cxn>
                  <a:cxn ang="0">
                    <a:pos x="461" y="1"/>
                  </a:cxn>
                  <a:cxn ang="0">
                    <a:pos x="494" y="0"/>
                  </a:cxn>
                  <a:cxn ang="0">
                    <a:pos x="528" y="0"/>
                  </a:cxn>
                  <a:cxn ang="0">
                    <a:pos x="561" y="0"/>
                  </a:cxn>
                </a:cxnLst>
                <a:rect l="0" t="0" r="r" b="b"/>
                <a:pathLst>
                  <a:path w="565" h="669">
                    <a:moveTo>
                      <a:pt x="561" y="0"/>
                    </a:moveTo>
                    <a:lnTo>
                      <a:pt x="564" y="149"/>
                    </a:lnTo>
                    <a:lnTo>
                      <a:pt x="565" y="310"/>
                    </a:lnTo>
                    <a:lnTo>
                      <a:pt x="565" y="476"/>
                    </a:lnTo>
                    <a:lnTo>
                      <a:pt x="562" y="639"/>
                    </a:lnTo>
                    <a:lnTo>
                      <a:pt x="530" y="646"/>
                    </a:lnTo>
                    <a:lnTo>
                      <a:pt x="497" y="652"/>
                    </a:lnTo>
                    <a:lnTo>
                      <a:pt x="463" y="657"/>
                    </a:lnTo>
                    <a:lnTo>
                      <a:pt x="430" y="661"/>
                    </a:lnTo>
                    <a:lnTo>
                      <a:pt x="398" y="665"/>
                    </a:lnTo>
                    <a:lnTo>
                      <a:pt x="364" y="667"/>
                    </a:lnTo>
                    <a:lnTo>
                      <a:pt x="330" y="668"/>
                    </a:lnTo>
                    <a:lnTo>
                      <a:pt x="296" y="669"/>
                    </a:lnTo>
                    <a:lnTo>
                      <a:pt x="263" y="668"/>
                    </a:lnTo>
                    <a:lnTo>
                      <a:pt x="230" y="667"/>
                    </a:lnTo>
                    <a:lnTo>
                      <a:pt x="196" y="666"/>
                    </a:lnTo>
                    <a:lnTo>
                      <a:pt x="163" y="662"/>
                    </a:lnTo>
                    <a:lnTo>
                      <a:pt x="129" y="659"/>
                    </a:lnTo>
                    <a:lnTo>
                      <a:pt x="96" y="655"/>
                    </a:lnTo>
                    <a:lnTo>
                      <a:pt x="64" y="650"/>
                    </a:lnTo>
                    <a:lnTo>
                      <a:pt x="30" y="644"/>
                    </a:lnTo>
                    <a:lnTo>
                      <a:pt x="15" y="560"/>
                    </a:lnTo>
                    <a:lnTo>
                      <a:pt x="5" y="481"/>
                    </a:lnTo>
                    <a:lnTo>
                      <a:pt x="0" y="407"/>
                    </a:lnTo>
                    <a:lnTo>
                      <a:pt x="0" y="335"/>
                    </a:lnTo>
                    <a:lnTo>
                      <a:pt x="4" y="266"/>
                    </a:lnTo>
                    <a:lnTo>
                      <a:pt x="10" y="199"/>
                    </a:lnTo>
                    <a:lnTo>
                      <a:pt x="19" y="134"/>
                    </a:lnTo>
                    <a:lnTo>
                      <a:pt x="30" y="68"/>
                    </a:lnTo>
                    <a:lnTo>
                      <a:pt x="63" y="58"/>
                    </a:lnTo>
                    <a:lnTo>
                      <a:pt x="96" y="48"/>
                    </a:lnTo>
                    <a:lnTo>
                      <a:pt x="128" y="40"/>
                    </a:lnTo>
                    <a:lnTo>
                      <a:pt x="162" y="32"/>
                    </a:lnTo>
                    <a:lnTo>
                      <a:pt x="195" y="27"/>
                    </a:lnTo>
                    <a:lnTo>
                      <a:pt x="227" y="21"/>
                    </a:lnTo>
                    <a:lnTo>
                      <a:pt x="261" y="16"/>
                    </a:lnTo>
                    <a:lnTo>
                      <a:pt x="294" y="12"/>
                    </a:lnTo>
                    <a:lnTo>
                      <a:pt x="327" y="9"/>
                    </a:lnTo>
                    <a:lnTo>
                      <a:pt x="361" y="6"/>
                    </a:lnTo>
                    <a:lnTo>
                      <a:pt x="394" y="4"/>
                    </a:lnTo>
                    <a:lnTo>
                      <a:pt x="429" y="2"/>
                    </a:lnTo>
                    <a:lnTo>
                      <a:pt x="461" y="1"/>
                    </a:lnTo>
                    <a:lnTo>
                      <a:pt x="494" y="0"/>
                    </a:lnTo>
                    <a:lnTo>
                      <a:pt x="528" y="0"/>
                    </a:lnTo>
                    <a:lnTo>
                      <a:pt x="561" y="0"/>
                    </a:lnTo>
                    <a:close/>
                  </a:path>
                </a:pathLst>
              </a:custGeom>
              <a:solidFill>
                <a:srgbClr val="0075A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64" name="Freeform 576"/>
              <p:cNvSpPr>
                <a:spLocks/>
              </p:cNvSpPr>
              <p:nvPr/>
            </p:nvSpPr>
            <p:spPr bwMode="auto">
              <a:xfrm>
                <a:off x="4717" y="3434"/>
                <a:ext cx="270" cy="319"/>
              </a:xfrm>
              <a:custGeom>
                <a:avLst/>
                <a:gdLst/>
                <a:ahLst/>
                <a:cxnLst>
                  <a:cxn ang="0">
                    <a:pos x="533" y="1"/>
                  </a:cxn>
                  <a:cxn ang="0">
                    <a:pos x="539" y="143"/>
                  </a:cxn>
                  <a:cxn ang="0">
                    <a:pos x="540" y="294"/>
                  </a:cxn>
                  <a:cxn ang="0">
                    <a:pos x="539" y="449"/>
                  </a:cxn>
                  <a:cxn ang="0">
                    <a:pos x="534" y="604"/>
                  </a:cxn>
                  <a:cxn ang="0">
                    <a:pos x="503" y="612"/>
                  </a:cxn>
                  <a:cxn ang="0">
                    <a:pos x="472" y="619"/>
                  </a:cxn>
                  <a:cxn ang="0">
                    <a:pos x="441" y="624"/>
                  </a:cxn>
                  <a:cxn ang="0">
                    <a:pos x="410" y="629"/>
                  </a:cxn>
                  <a:cxn ang="0">
                    <a:pos x="378" y="633"/>
                  </a:cxn>
                  <a:cxn ang="0">
                    <a:pos x="346" y="636"/>
                  </a:cxn>
                  <a:cxn ang="0">
                    <a:pos x="315" y="638"/>
                  </a:cxn>
                  <a:cxn ang="0">
                    <a:pos x="284" y="638"/>
                  </a:cxn>
                  <a:cxn ang="0">
                    <a:pos x="252" y="638"/>
                  </a:cxn>
                  <a:cxn ang="0">
                    <a:pos x="221" y="637"/>
                  </a:cxn>
                  <a:cxn ang="0">
                    <a:pos x="188" y="635"/>
                  </a:cxn>
                  <a:cxn ang="0">
                    <a:pos x="157" y="631"/>
                  </a:cxn>
                  <a:cxn ang="0">
                    <a:pos x="126" y="628"/>
                  </a:cxn>
                  <a:cxn ang="0">
                    <a:pos x="95" y="622"/>
                  </a:cxn>
                  <a:cxn ang="0">
                    <a:pos x="64" y="615"/>
                  </a:cxn>
                  <a:cxn ang="0">
                    <a:pos x="33" y="608"/>
                  </a:cxn>
                  <a:cxn ang="0">
                    <a:pos x="16" y="530"/>
                  </a:cxn>
                  <a:cxn ang="0">
                    <a:pos x="5" y="455"/>
                  </a:cxn>
                  <a:cxn ang="0">
                    <a:pos x="0" y="385"/>
                  </a:cxn>
                  <a:cxn ang="0">
                    <a:pos x="0" y="318"/>
                  </a:cxn>
                  <a:cxn ang="0">
                    <a:pos x="3" y="253"/>
                  </a:cxn>
                  <a:cxn ang="0">
                    <a:pos x="10" y="190"/>
                  </a:cxn>
                  <a:cxn ang="0">
                    <a:pos x="20" y="128"/>
                  </a:cxn>
                  <a:cxn ang="0">
                    <a:pos x="33" y="66"/>
                  </a:cxn>
                  <a:cxn ang="0">
                    <a:pos x="64" y="54"/>
                  </a:cxn>
                  <a:cxn ang="0">
                    <a:pos x="94" y="44"/>
                  </a:cxn>
                  <a:cxn ang="0">
                    <a:pos x="125" y="36"/>
                  </a:cxn>
                  <a:cxn ang="0">
                    <a:pos x="156" y="28"/>
                  </a:cxn>
                  <a:cxn ang="0">
                    <a:pos x="187" y="22"/>
                  </a:cxn>
                  <a:cxn ang="0">
                    <a:pos x="218" y="16"/>
                  </a:cxn>
                  <a:cxn ang="0">
                    <a:pos x="251" y="12"/>
                  </a:cxn>
                  <a:cxn ang="0">
                    <a:pos x="282" y="8"/>
                  </a:cxn>
                  <a:cxn ang="0">
                    <a:pos x="313" y="5"/>
                  </a:cxn>
                  <a:cxn ang="0">
                    <a:pos x="345" y="3"/>
                  </a:cxn>
                  <a:cxn ang="0">
                    <a:pos x="376" y="1"/>
                  </a:cxn>
                  <a:cxn ang="0">
                    <a:pos x="407" y="1"/>
                  </a:cxn>
                  <a:cxn ang="0">
                    <a:pos x="440" y="0"/>
                  </a:cxn>
                  <a:cxn ang="0">
                    <a:pos x="471" y="0"/>
                  </a:cxn>
                  <a:cxn ang="0">
                    <a:pos x="502" y="1"/>
                  </a:cxn>
                  <a:cxn ang="0">
                    <a:pos x="533" y="1"/>
                  </a:cxn>
                </a:cxnLst>
                <a:rect l="0" t="0" r="r" b="b"/>
                <a:pathLst>
                  <a:path w="540" h="638">
                    <a:moveTo>
                      <a:pt x="533" y="1"/>
                    </a:moveTo>
                    <a:lnTo>
                      <a:pt x="539" y="143"/>
                    </a:lnTo>
                    <a:lnTo>
                      <a:pt x="540" y="294"/>
                    </a:lnTo>
                    <a:lnTo>
                      <a:pt x="539" y="449"/>
                    </a:lnTo>
                    <a:lnTo>
                      <a:pt x="534" y="604"/>
                    </a:lnTo>
                    <a:lnTo>
                      <a:pt x="503" y="612"/>
                    </a:lnTo>
                    <a:lnTo>
                      <a:pt x="472" y="619"/>
                    </a:lnTo>
                    <a:lnTo>
                      <a:pt x="441" y="624"/>
                    </a:lnTo>
                    <a:lnTo>
                      <a:pt x="410" y="629"/>
                    </a:lnTo>
                    <a:lnTo>
                      <a:pt x="378" y="633"/>
                    </a:lnTo>
                    <a:lnTo>
                      <a:pt x="346" y="636"/>
                    </a:lnTo>
                    <a:lnTo>
                      <a:pt x="315" y="638"/>
                    </a:lnTo>
                    <a:lnTo>
                      <a:pt x="284" y="638"/>
                    </a:lnTo>
                    <a:lnTo>
                      <a:pt x="252" y="638"/>
                    </a:lnTo>
                    <a:lnTo>
                      <a:pt x="221" y="637"/>
                    </a:lnTo>
                    <a:lnTo>
                      <a:pt x="188" y="635"/>
                    </a:lnTo>
                    <a:lnTo>
                      <a:pt x="157" y="631"/>
                    </a:lnTo>
                    <a:lnTo>
                      <a:pt x="126" y="628"/>
                    </a:lnTo>
                    <a:lnTo>
                      <a:pt x="95" y="622"/>
                    </a:lnTo>
                    <a:lnTo>
                      <a:pt x="64" y="615"/>
                    </a:lnTo>
                    <a:lnTo>
                      <a:pt x="33" y="608"/>
                    </a:lnTo>
                    <a:lnTo>
                      <a:pt x="16" y="530"/>
                    </a:lnTo>
                    <a:lnTo>
                      <a:pt x="5" y="455"/>
                    </a:lnTo>
                    <a:lnTo>
                      <a:pt x="0" y="385"/>
                    </a:lnTo>
                    <a:lnTo>
                      <a:pt x="0" y="318"/>
                    </a:lnTo>
                    <a:lnTo>
                      <a:pt x="3" y="253"/>
                    </a:lnTo>
                    <a:lnTo>
                      <a:pt x="10" y="190"/>
                    </a:lnTo>
                    <a:lnTo>
                      <a:pt x="20" y="128"/>
                    </a:lnTo>
                    <a:lnTo>
                      <a:pt x="33" y="66"/>
                    </a:lnTo>
                    <a:lnTo>
                      <a:pt x="64" y="54"/>
                    </a:lnTo>
                    <a:lnTo>
                      <a:pt x="94" y="44"/>
                    </a:lnTo>
                    <a:lnTo>
                      <a:pt x="125" y="36"/>
                    </a:lnTo>
                    <a:lnTo>
                      <a:pt x="156" y="28"/>
                    </a:lnTo>
                    <a:lnTo>
                      <a:pt x="187" y="22"/>
                    </a:lnTo>
                    <a:lnTo>
                      <a:pt x="218" y="16"/>
                    </a:lnTo>
                    <a:lnTo>
                      <a:pt x="251" y="12"/>
                    </a:lnTo>
                    <a:lnTo>
                      <a:pt x="282" y="8"/>
                    </a:lnTo>
                    <a:lnTo>
                      <a:pt x="313" y="5"/>
                    </a:lnTo>
                    <a:lnTo>
                      <a:pt x="345" y="3"/>
                    </a:lnTo>
                    <a:lnTo>
                      <a:pt x="376" y="1"/>
                    </a:lnTo>
                    <a:lnTo>
                      <a:pt x="407" y="1"/>
                    </a:lnTo>
                    <a:lnTo>
                      <a:pt x="440" y="0"/>
                    </a:lnTo>
                    <a:lnTo>
                      <a:pt x="471" y="0"/>
                    </a:lnTo>
                    <a:lnTo>
                      <a:pt x="502" y="1"/>
                    </a:lnTo>
                    <a:lnTo>
                      <a:pt x="533" y="1"/>
                    </a:lnTo>
                    <a:close/>
                  </a:path>
                </a:pathLst>
              </a:custGeom>
              <a:solidFill>
                <a:srgbClr val="0A77BA"/>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65" name="Freeform 577"/>
              <p:cNvSpPr>
                <a:spLocks/>
              </p:cNvSpPr>
              <p:nvPr/>
            </p:nvSpPr>
            <p:spPr bwMode="auto">
              <a:xfrm>
                <a:off x="4721" y="3441"/>
                <a:ext cx="258" cy="305"/>
              </a:xfrm>
              <a:custGeom>
                <a:avLst/>
                <a:gdLst/>
                <a:ahLst/>
                <a:cxnLst>
                  <a:cxn ang="0">
                    <a:pos x="505" y="3"/>
                  </a:cxn>
                  <a:cxn ang="0">
                    <a:pos x="512" y="137"/>
                  </a:cxn>
                  <a:cxn ang="0">
                    <a:pos x="515" y="280"/>
                  </a:cxn>
                  <a:cxn ang="0">
                    <a:pos x="513" y="425"/>
                  </a:cxn>
                  <a:cxn ang="0">
                    <a:pos x="507" y="570"/>
                  </a:cxn>
                  <a:cxn ang="0">
                    <a:pos x="478" y="578"/>
                  </a:cxn>
                  <a:cxn ang="0">
                    <a:pos x="448" y="586"/>
                  </a:cxn>
                  <a:cxn ang="0">
                    <a:pos x="419" y="593"/>
                  </a:cxn>
                  <a:cxn ang="0">
                    <a:pos x="390" y="599"/>
                  </a:cxn>
                  <a:cxn ang="0">
                    <a:pos x="360" y="603"/>
                  </a:cxn>
                  <a:cxn ang="0">
                    <a:pos x="330" y="607"/>
                  </a:cxn>
                  <a:cxn ang="0">
                    <a:pos x="302" y="609"/>
                  </a:cxn>
                  <a:cxn ang="0">
                    <a:pos x="272" y="610"/>
                  </a:cxn>
                  <a:cxn ang="0">
                    <a:pos x="242" y="610"/>
                  </a:cxn>
                  <a:cxn ang="0">
                    <a:pos x="213" y="609"/>
                  </a:cxn>
                  <a:cxn ang="0">
                    <a:pos x="183" y="606"/>
                  </a:cxn>
                  <a:cxn ang="0">
                    <a:pos x="153" y="602"/>
                  </a:cxn>
                  <a:cxn ang="0">
                    <a:pos x="124" y="598"/>
                  </a:cxn>
                  <a:cxn ang="0">
                    <a:pos x="95" y="591"/>
                  </a:cxn>
                  <a:cxn ang="0">
                    <a:pos x="65" y="584"/>
                  </a:cxn>
                  <a:cxn ang="0">
                    <a:pos x="37" y="575"/>
                  </a:cxn>
                  <a:cxn ang="0">
                    <a:pos x="18" y="500"/>
                  </a:cxn>
                  <a:cxn ang="0">
                    <a:pos x="7" y="431"/>
                  </a:cxn>
                  <a:cxn ang="0">
                    <a:pos x="1" y="364"/>
                  </a:cxn>
                  <a:cxn ang="0">
                    <a:pos x="0" y="300"/>
                  </a:cxn>
                  <a:cxn ang="0">
                    <a:pos x="3" y="241"/>
                  </a:cxn>
                  <a:cxn ang="0">
                    <a:pos x="11" y="181"/>
                  </a:cxn>
                  <a:cxn ang="0">
                    <a:pos x="22" y="122"/>
                  </a:cxn>
                  <a:cxn ang="0">
                    <a:pos x="37" y="64"/>
                  </a:cxn>
                  <a:cxn ang="0">
                    <a:pos x="65" y="52"/>
                  </a:cxn>
                  <a:cxn ang="0">
                    <a:pos x="94" y="41"/>
                  </a:cxn>
                  <a:cxn ang="0">
                    <a:pos x="123" y="32"/>
                  </a:cxn>
                  <a:cxn ang="0">
                    <a:pos x="152" y="24"/>
                  </a:cxn>
                  <a:cxn ang="0">
                    <a:pos x="182" y="17"/>
                  </a:cxn>
                  <a:cxn ang="0">
                    <a:pos x="211" y="13"/>
                  </a:cxn>
                  <a:cxn ang="0">
                    <a:pos x="240" y="8"/>
                  </a:cxn>
                  <a:cxn ang="0">
                    <a:pos x="269" y="4"/>
                  </a:cxn>
                  <a:cxn ang="0">
                    <a:pos x="299" y="2"/>
                  </a:cxn>
                  <a:cxn ang="0">
                    <a:pos x="329" y="1"/>
                  </a:cxn>
                  <a:cxn ang="0">
                    <a:pos x="358" y="1"/>
                  </a:cxn>
                  <a:cxn ang="0">
                    <a:pos x="388" y="0"/>
                  </a:cxn>
                  <a:cxn ang="0">
                    <a:pos x="418" y="1"/>
                  </a:cxn>
                  <a:cxn ang="0">
                    <a:pos x="447" y="1"/>
                  </a:cxn>
                  <a:cxn ang="0">
                    <a:pos x="477" y="2"/>
                  </a:cxn>
                  <a:cxn ang="0">
                    <a:pos x="505" y="3"/>
                  </a:cxn>
                </a:cxnLst>
                <a:rect l="0" t="0" r="r" b="b"/>
                <a:pathLst>
                  <a:path w="515" h="610">
                    <a:moveTo>
                      <a:pt x="505" y="3"/>
                    </a:moveTo>
                    <a:lnTo>
                      <a:pt x="512" y="137"/>
                    </a:lnTo>
                    <a:lnTo>
                      <a:pt x="515" y="280"/>
                    </a:lnTo>
                    <a:lnTo>
                      <a:pt x="513" y="425"/>
                    </a:lnTo>
                    <a:lnTo>
                      <a:pt x="507" y="570"/>
                    </a:lnTo>
                    <a:lnTo>
                      <a:pt x="478" y="578"/>
                    </a:lnTo>
                    <a:lnTo>
                      <a:pt x="448" y="586"/>
                    </a:lnTo>
                    <a:lnTo>
                      <a:pt x="419" y="593"/>
                    </a:lnTo>
                    <a:lnTo>
                      <a:pt x="390" y="599"/>
                    </a:lnTo>
                    <a:lnTo>
                      <a:pt x="360" y="603"/>
                    </a:lnTo>
                    <a:lnTo>
                      <a:pt x="330" y="607"/>
                    </a:lnTo>
                    <a:lnTo>
                      <a:pt x="302" y="609"/>
                    </a:lnTo>
                    <a:lnTo>
                      <a:pt x="272" y="610"/>
                    </a:lnTo>
                    <a:lnTo>
                      <a:pt x="242" y="610"/>
                    </a:lnTo>
                    <a:lnTo>
                      <a:pt x="213" y="609"/>
                    </a:lnTo>
                    <a:lnTo>
                      <a:pt x="183" y="606"/>
                    </a:lnTo>
                    <a:lnTo>
                      <a:pt x="153" y="602"/>
                    </a:lnTo>
                    <a:lnTo>
                      <a:pt x="124" y="598"/>
                    </a:lnTo>
                    <a:lnTo>
                      <a:pt x="95" y="591"/>
                    </a:lnTo>
                    <a:lnTo>
                      <a:pt x="65" y="584"/>
                    </a:lnTo>
                    <a:lnTo>
                      <a:pt x="37" y="575"/>
                    </a:lnTo>
                    <a:lnTo>
                      <a:pt x="18" y="500"/>
                    </a:lnTo>
                    <a:lnTo>
                      <a:pt x="7" y="431"/>
                    </a:lnTo>
                    <a:lnTo>
                      <a:pt x="1" y="364"/>
                    </a:lnTo>
                    <a:lnTo>
                      <a:pt x="0" y="300"/>
                    </a:lnTo>
                    <a:lnTo>
                      <a:pt x="3" y="241"/>
                    </a:lnTo>
                    <a:lnTo>
                      <a:pt x="11" y="181"/>
                    </a:lnTo>
                    <a:lnTo>
                      <a:pt x="22" y="122"/>
                    </a:lnTo>
                    <a:lnTo>
                      <a:pt x="37" y="64"/>
                    </a:lnTo>
                    <a:lnTo>
                      <a:pt x="65" y="52"/>
                    </a:lnTo>
                    <a:lnTo>
                      <a:pt x="94" y="41"/>
                    </a:lnTo>
                    <a:lnTo>
                      <a:pt x="123" y="32"/>
                    </a:lnTo>
                    <a:lnTo>
                      <a:pt x="152" y="24"/>
                    </a:lnTo>
                    <a:lnTo>
                      <a:pt x="182" y="17"/>
                    </a:lnTo>
                    <a:lnTo>
                      <a:pt x="211" y="13"/>
                    </a:lnTo>
                    <a:lnTo>
                      <a:pt x="240" y="8"/>
                    </a:lnTo>
                    <a:lnTo>
                      <a:pt x="269" y="4"/>
                    </a:lnTo>
                    <a:lnTo>
                      <a:pt x="299" y="2"/>
                    </a:lnTo>
                    <a:lnTo>
                      <a:pt x="329" y="1"/>
                    </a:lnTo>
                    <a:lnTo>
                      <a:pt x="358" y="1"/>
                    </a:lnTo>
                    <a:lnTo>
                      <a:pt x="388" y="0"/>
                    </a:lnTo>
                    <a:lnTo>
                      <a:pt x="418" y="1"/>
                    </a:lnTo>
                    <a:lnTo>
                      <a:pt x="447" y="1"/>
                    </a:lnTo>
                    <a:lnTo>
                      <a:pt x="477" y="2"/>
                    </a:lnTo>
                    <a:lnTo>
                      <a:pt x="505" y="3"/>
                    </a:lnTo>
                    <a:close/>
                  </a:path>
                </a:pathLst>
              </a:custGeom>
              <a:solidFill>
                <a:srgbClr val="147AC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66" name="Freeform 578"/>
              <p:cNvSpPr>
                <a:spLocks/>
              </p:cNvSpPr>
              <p:nvPr/>
            </p:nvSpPr>
            <p:spPr bwMode="auto">
              <a:xfrm>
                <a:off x="4726" y="3448"/>
                <a:ext cx="245" cy="291"/>
              </a:xfrm>
              <a:custGeom>
                <a:avLst/>
                <a:gdLst/>
                <a:ahLst/>
                <a:cxnLst>
                  <a:cxn ang="0">
                    <a:pos x="479" y="5"/>
                  </a:cxn>
                  <a:cxn ang="0">
                    <a:pos x="487" y="131"/>
                  </a:cxn>
                  <a:cxn ang="0">
                    <a:pos x="491" y="265"/>
                  </a:cxn>
                  <a:cxn ang="0">
                    <a:pos x="488" y="400"/>
                  </a:cxn>
                  <a:cxn ang="0">
                    <a:pos x="479" y="535"/>
                  </a:cxn>
                  <a:cxn ang="0">
                    <a:pos x="451" y="544"/>
                  </a:cxn>
                  <a:cxn ang="0">
                    <a:pos x="425" y="554"/>
                  </a:cxn>
                  <a:cxn ang="0">
                    <a:pos x="397" y="561"/>
                  </a:cxn>
                  <a:cxn ang="0">
                    <a:pos x="370" y="567"/>
                  </a:cxn>
                  <a:cxn ang="0">
                    <a:pos x="342" y="572"/>
                  </a:cxn>
                  <a:cxn ang="0">
                    <a:pos x="314" y="577"/>
                  </a:cxn>
                  <a:cxn ang="0">
                    <a:pos x="287" y="579"/>
                  </a:cxn>
                  <a:cxn ang="0">
                    <a:pos x="259" y="580"/>
                  </a:cxn>
                  <a:cxn ang="0">
                    <a:pos x="231" y="581"/>
                  </a:cxn>
                  <a:cxn ang="0">
                    <a:pos x="204" y="579"/>
                  </a:cxn>
                  <a:cxn ang="0">
                    <a:pos x="176" y="577"/>
                  </a:cxn>
                  <a:cxn ang="0">
                    <a:pos x="149" y="572"/>
                  </a:cxn>
                  <a:cxn ang="0">
                    <a:pos x="121" y="566"/>
                  </a:cxn>
                  <a:cxn ang="0">
                    <a:pos x="93" y="559"/>
                  </a:cxn>
                  <a:cxn ang="0">
                    <a:pos x="67" y="550"/>
                  </a:cxn>
                  <a:cxn ang="0">
                    <a:pos x="39" y="540"/>
                  </a:cxn>
                  <a:cxn ang="0">
                    <a:pos x="20" y="471"/>
                  </a:cxn>
                  <a:cxn ang="0">
                    <a:pos x="7" y="405"/>
                  </a:cxn>
                  <a:cxn ang="0">
                    <a:pos x="1" y="343"/>
                  </a:cxn>
                  <a:cxn ang="0">
                    <a:pos x="0" y="284"/>
                  </a:cxn>
                  <a:cxn ang="0">
                    <a:pos x="3" y="228"/>
                  </a:cxn>
                  <a:cxn ang="0">
                    <a:pos x="11" y="171"/>
                  </a:cxn>
                  <a:cxn ang="0">
                    <a:pos x="23" y="117"/>
                  </a:cxn>
                  <a:cxn ang="0">
                    <a:pos x="39" y="63"/>
                  </a:cxn>
                  <a:cxn ang="0">
                    <a:pos x="66" y="49"/>
                  </a:cxn>
                  <a:cxn ang="0">
                    <a:pos x="93" y="38"/>
                  </a:cxn>
                  <a:cxn ang="0">
                    <a:pos x="120" y="28"/>
                  </a:cxn>
                  <a:cxn ang="0">
                    <a:pos x="147" y="20"/>
                  </a:cxn>
                  <a:cxn ang="0">
                    <a:pos x="175" y="13"/>
                  </a:cxn>
                  <a:cxn ang="0">
                    <a:pos x="203" y="9"/>
                  </a:cxn>
                  <a:cxn ang="0">
                    <a:pos x="230" y="4"/>
                  </a:cxn>
                  <a:cxn ang="0">
                    <a:pos x="258" y="2"/>
                  </a:cxn>
                  <a:cxn ang="0">
                    <a:pos x="286" y="0"/>
                  </a:cxn>
                  <a:cxn ang="0">
                    <a:pos x="313" y="0"/>
                  </a:cxn>
                  <a:cxn ang="0">
                    <a:pos x="341" y="0"/>
                  </a:cxn>
                  <a:cxn ang="0">
                    <a:pos x="369" y="0"/>
                  </a:cxn>
                  <a:cxn ang="0">
                    <a:pos x="396" y="1"/>
                  </a:cxn>
                  <a:cxn ang="0">
                    <a:pos x="424" y="2"/>
                  </a:cxn>
                  <a:cxn ang="0">
                    <a:pos x="451" y="4"/>
                  </a:cxn>
                  <a:cxn ang="0">
                    <a:pos x="479" y="5"/>
                  </a:cxn>
                </a:cxnLst>
                <a:rect l="0" t="0" r="r" b="b"/>
                <a:pathLst>
                  <a:path w="491" h="581">
                    <a:moveTo>
                      <a:pt x="479" y="5"/>
                    </a:moveTo>
                    <a:lnTo>
                      <a:pt x="487" y="131"/>
                    </a:lnTo>
                    <a:lnTo>
                      <a:pt x="491" y="265"/>
                    </a:lnTo>
                    <a:lnTo>
                      <a:pt x="488" y="400"/>
                    </a:lnTo>
                    <a:lnTo>
                      <a:pt x="479" y="535"/>
                    </a:lnTo>
                    <a:lnTo>
                      <a:pt x="451" y="544"/>
                    </a:lnTo>
                    <a:lnTo>
                      <a:pt x="425" y="554"/>
                    </a:lnTo>
                    <a:lnTo>
                      <a:pt x="397" y="561"/>
                    </a:lnTo>
                    <a:lnTo>
                      <a:pt x="370" y="567"/>
                    </a:lnTo>
                    <a:lnTo>
                      <a:pt x="342" y="572"/>
                    </a:lnTo>
                    <a:lnTo>
                      <a:pt x="314" y="577"/>
                    </a:lnTo>
                    <a:lnTo>
                      <a:pt x="287" y="579"/>
                    </a:lnTo>
                    <a:lnTo>
                      <a:pt x="259" y="580"/>
                    </a:lnTo>
                    <a:lnTo>
                      <a:pt x="231" y="581"/>
                    </a:lnTo>
                    <a:lnTo>
                      <a:pt x="204" y="579"/>
                    </a:lnTo>
                    <a:lnTo>
                      <a:pt x="176" y="577"/>
                    </a:lnTo>
                    <a:lnTo>
                      <a:pt x="149" y="572"/>
                    </a:lnTo>
                    <a:lnTo>
                      <a:pt x="121" y="566"/>
                    </a:lnTo>
                    <a:lnTo>
                      <a:pt x="93" y="559"/>
                    </a:lnTo>
                    <a:lnTo>
                      <a:pt x="67" y="550"/>
                    </a:lnTo>
                    <a:lnTo>
                      <a:pt x="39" y="540"/>
                    </a:lnTo>
                    <a:lnTo>
                      <a:pt x="20" y="471"/>
                    </a:lnTo>
                    <a:lnTo>
                      <a:pt x="7" y="405"/>
                    </a:lnTo>
                    <a:lnTo>
                      <a:pt x="1" y="343"/>
                    </a:lnTo>
                    <a:lnTo>
                      <a:pt x="0" y="284"/>
                    </a:lnTo>
                    <a:lnTo>
                      <a:pt x="3" y="228"/>
                    </a:lnTo>
                    <a:lnTo>
                      <a:pt x="11" y="171"/>
                    </a:lnTo>
                    <a:lnTo>
                      <a:pt x="23" y="117"/>
                    </a:lnTo>
                    <a:lnTo>
                      <a:pt x="39" y="63"/>
                    </a:lnTo>
                    <a:lnTo>
                      <a:pt x="66" y="49"/>
                    </a:lnTo>
                    <a:lnTo>
                      <a:pt x="93" y="38"/>
                    </a:lnTo>
                    <a:lnTo>
                      <a:pt x="120" y="28"/>
                    </a:lnTo>
                    <a:lnTo>
                      <a:pt x="147" y="20"/>
                    </a:lnTo>
                    <a:lnTo>
                      <a:pt x="175" y="13"/>
                    </a:lnTo>
                    <a:lnTo>
                      <a:pt x="203" y="9"/>
                    </a:lnTo>
                    <a:lnTo>
                      <a:pt x="230" y="4"/>
                    </a:lnTo>
                    <a:lnTo>
                      <a:pt x="258" y="2"/>
                    </a:lnTo>
                    <a:lnTo>
                      <a:pt x="286" y="0"/>
                    </a:lnTo>
                    <a:lnTo>
                      <a:pt x="313" y="0"/>
                    </a:lnTo>
                    <a:lnTo>
                      <a:pt x="341" y="0"/>
                    </a:lnTo>
                    <a:lnTo>
                      <a:pt x="369" y="0"/>
                    </a:lnTo>
                    <a:lnTo>
                      <a:pt x="396" y="1"/>
                    </a:lnTo>
                    <a:lnTo>
                      <a:pt x="424" y="2"/>
                    </a:lnTo>
                    <a:lnTo>
                      <a:pt x="451" y="4"/>
                    </a:lnTo>
                    <a:lnTo>
                      <a:pt x="479" y="5"/>
                    </a:lnTo>
                    <a:close/>
                  </a:path>
                </a:pathLst>
              </a:custGeom>
              <a:solidFill>
                <a:srgbClr val="1E7CC9"/>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67" name="Freeform 579"/>
              <p:cNvSpPr>
                <a:spLocks/>
              </p:cNvSpPr>
              <p:nvPr/>
            </p:nvSpPr>
            <p:spPr bwMode="auto">
              <a:xfrm>
                <a:off x="4730" y="3454"/>
                <a:ext cx="234" cy="277"/>
              </a:xfrm>
              <a:custGeom>
                <a:avLst/>
                <a:gdLst/>
                <a:ahLst/>
                <a:cxnLst>
                  <a:cxn ang="0">
                    <a:pos x="453" y="11"/>
                  </a:cxn>
                  <a:cxn ang="0">
                    <a:pos x="464" y="128"/>
                  </a:cxn>
                  <a:cxn ang="0">
                    <a:pos x="468" y="251"/>
                  </a:cxn>
                  <a:cxn ang="0">
                    <a:pos x="464" y="377"/>
                  </a:cxn>
                  <a:cxn ang="0">
                    <a:pos x="453" y="502"/>
                  </a:cxn>
                  <a:cxn ang="0">
                    <a:pos x="427" y="513"/>
                  </a:cxn>
                  <a:cxn ang="0">
                    <a:pos x="402" y="522"/>
                  </a:cxn>
                  <a:cxn ang="0">
                    <a:pos x="377" y="531"/>
                  </a:cxn>
                  <a:cxn ang="0">
                    <a:pos x="351" y="538"/>
                  </a:cxn>
                  <a:cxn ang="0">
                    <a:pos x="326" y="544"/>
                  </a:cxn>
                  <a:cxn ang="0">
                    <a:pos x="301" y="549"/>
                  </a:cxn>
                  <a:cxn ang="0">
                    <a:pos x="274" y="552"/>
                  </a:cxn>
                  <a:cxn ang="0">
                    <a:pos x="249" y="553"/>
                  </a:cxn>
                  <a:cxn ang="0">
                    <a:pos x="223" y="554"/>
                  </a:cxn>
                  <a:cxn ang="0">
                    <a:pos x="197" y="552"/>
                  </a:cxn>
                  <a:cxn ang="0">
                    <a:pos x="172" y="550"/>
                  </a:cxn>
                  <a:cxn ang="0">
                    <a:pos x="146" y="545"/>
                  </a:cxn>
                  <a:cxn ang="0">
                    <a:pos x="120" y="538"/>
                  </a:cxn>
                  <a:cxn ang="0">
                    <a:pos x="94" y="530"/>
                  </a:cxn>
                  <a:cxn ang="0">
                    <a:pos x="69" y="520"/>
                  </a:cxn>
                  <a:cxn ang="0">
                    <a:pos x="44" y="507"/>
                  </a:cxn>
                  <a:cxn ang="0">
                    <a:pos x="23" y="443"/>
                  </a:cxn>
                  <a:cxn ang="0">
                    <a:pos x="9" y="382"/>
                  </a:cxn>
                  <a:cxn ang="0">
                    <a:pos x="2" y="324"/>
                  </a:cxn>
                  <a:cxn ang="0">
                    <a:pos x="0" y="270"/>
                  </a:cxn>
                  <a:cxn ang="0">
                    <a:pos x="3" y="217"/>
                  </a:cxn>
                  <a:cxn ang="0">
                    <a:pos x="13" y="165"/>
                  </a:cxn>
                  <a:cxn ang="0">
                    <a:pos x="27" y="114"/>
                  </a:cxn>
                  <a:cxn ang="0">
                    <a:pos x="44" y="64"/>
                  </a:cxn>
                  <a:cxn ang="0">
                    <a:pos x="69" y="49"/>
                  </a:cxn>
                  <a:cxn ang="0">
                    <a:pos x="93" y="37"/>
                  </a:cxn>
                  <a:cxn ang="0">
                    <a:pos x="119" y="27"/>
                  </a:cxn>
                  <a:cxn ang="0">
                    <a:pos x="144" y="19"/>
                  </a:cxn>
                  <a:cxn ang="0">
                    <a:pos x="170" y="12"/>
                  </a:cxn>
                  <a:cxn ang="0">
                    <a:pos x="196" y="7"/>
                  </a:cxn>
                  <a:cxn ang="0">
                    <a:pos x="221" y="4"/>
                  </a:cxn>
                  <a:cxn ang="0">
                    <a:pos x="247" y="1"/>
                  </a:cxn>
                  <a:cxn ang="0">
                    <a:pos x="273" y="0"/>
                  </a:cxn>
                  <a:cxn ang="0">
                    <a:pos x="298" y="0"/>
                  </a:cxn>
                  <a:cxn ang="0">
                    <a:pos x="325" y="0"/>
                  </a:cxn>
                  <a:cxn ang="0">
                    <a:pos x="350" y="1"/>
                  </a:cxn>
                  <a:cxn ang="0">
                    <a:pos x="376" y="4"/>
                  </a:cxn>
                  <a:cxn ang="0">
                    <a:pos x="402" y="6"/>
                  </a:cxn>
                  <a:cxn ang="0">
                    <a:pos x="427" y="8"/>
                  </a:cxn>
                  <a:cxn ang="0">
                    <a:pos x="453" y="11"/>
                  </a:cxn>
                </a:cxnLst>
                <a:rect l="0" t="0" r="r" b="b"/>
                <a:pathLst>
                  <a:path w="468" h="554">
                    <a:moveTo>
                      <a:pt x="453" y="11"/>
                    </a:moveTo>
                    <a:lnTo>
                      <a:pt x="464" y="128"/>
                    </a:lnTo>
                    <a:lnTo>
                      <a:pt x="468" y="251"/>
                    </a:lnTo>
                    <a:lnTo>
                      <a:pt x="464" y="377"/>
                    </a:lnTo>
                    <a:lnTo>
                      <a:pt x="453" y="502"/>
                    </a:lnTo>
                    <a:lnTo>
                      <a:pt x="427" y="513"/>
                    </a:lnTo>
                    <a:lnTo>
                      <a:pt x="402" y="522"/>
                    </a:lnTo>
                    <a:lnTo>
                      <a:pt x="377" y="531"/>
                    </a:lnTo>
                    <a:lnTo>
                      <a:pt x="351" y="538"/>
                    </a:lnTo>
                    <a:lnTo>
                      <a:pt x="326" y="544"/>
                    </a:lnTo>
                    <a:lnTo>
                      <a:pt x="301" y="549"/>
                    </a:lnTo>
                    <a:lnTo>
                      <a:pt x="274" y="552"/>
                    </a:lnTo>
                    <a:lnTo>
                      <a:pt x="249" y="553"/>
                    </a:lnTo>
                    <a:lnTo>
                      <a:pt x="223" y="554"/>
                    </a:lnTo>
                    <a:lnTo>
                      <a:pt x="197" y="552"/>
                    </a:lnTo>
                    <a:lnTo>
                      <a:pt x="172" y="550"/>
                    </a:lnTo>
                    <a:lnTo>
                      <a:pt x="146" y="545"/>
                    </a:lnTo>
                    <a:lnTo>
                      <a:pt x="120" y="538"/>
                    </a:lnTo>
                    <a:lnTo>
                      <a:pt x="94" y="530"/>
                    </a:lnTo>
                    <a:lnTo>
                      <a:pt x="69" y="520"/>
                    </a:lnTo>
                    <a:lnTo>
                      <a:pt x="44" y="507"/>
                    </a:lnTo>
                    <a:lnTo>
                      <a:pt x="23" y="443"/>
                    </a:lnTo>
                    <a:lnTo>
                      <a:pt x="9" y="382"/>
                    </a:lnTo>
                    <a:lnTo>
                      <a:pt x="2" y="324"/>
                    </a:lnTo>
                    <a:lnTo>
                      <a:pt x="0" y="270"/>
                    </a:lnTo>
                    <a:lnTo>
                      <a:pt x="3" y="217"/>
                    </a:lnTo>
                    <a:lnTo>
                      <a:pt x="13" y="165"/>
                    </a:lnTo>
                    <a:lnTo>
                      <a:pt x="27" y="114"/>
                    </a:lnTo>
                    <a:lnTo>
                      <a:pt x="44" y="64"/>
                    </a:lnTo>
                    <a:lnTo>
                      <a:pt x="69" y="49"/>
                    </a:lnTo>
                    <a:lnTo>
                      <a:pt x="93" y="37"/>
                    </a:lnTo>
                    <a:lnTo>
                      <a:pt x="119" y="27"/>
                    </a:lnTo>
                    <a:lnTo>
                      <a:pt x="144" y="19"/>
                    </a:lnTo>
                    <a:lnTo>
                      <a:pt x="170" y="12"/>
                    </a:lnTo>
                    <a:lnTo>
                      <a:pt x="196" y="7"/>
                    </a:lnTo>
                    <a:lnTo>
                      <a:pt x="221" y="4"/>
                    </a:lnTo>
                    <a:lnTo>
                      <a:pt x="247" y="1"/>
                    </a:lnTo>
                    <a:lnTo>
                      <a:pt x="273" y="0"/>
                    </a:lnTo>
                    <a:lnTo>
                      <a:pt x="298" y="0"/>
                    </a:lnTo>
                    <a:lnTo>
                      <a:pt x="325" y="0"/>
                    </a:lnTo>
                    <a:lnTo>
                      <a:pt x="350" y="1"/>
                    </a:lnTo>
                    <a:lnTo>
                      <a:pt x="376" y="4"/>
                    </a:lnTo>
                    <a:lnTo>
                      <a:pt x="402" y="6"/>
                    </a:lnTo>
                    <a:lnTo>
                      <a:pt x="427" y="8"/>
                    </a:lnTo>
                    <a:lnTo>
                      <a:pt x="453" y="11"/>
                    </a:lnTo>
                    <a:close/>
                  </a:path>
                </a:pathLst>
              </a:custGeom>
              <a:solidFill>
                <a:srgbClr val="287FD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68" name="Freeform 580"/>
              <p:cNvSpPr>
                <a:spLocks/>
              </p:cNvSpPr>
              <p:nvPr/>
            </p:nvSpPr>
            <p:spPr bwMode="auto">
              <a:xfrm>
                <a:off x="4735" y="3459"/>
                <a:ext cx="221" cy="264"/>
              </a:xfrm>
              <a:custGeom>
                <a:avLst/>
                <a:gdLst/>
                <a:ahLst/>
                <a:cxnLst>
                  <a:cxn ang="0">
                    <a:pos x="425" y="16"/>
                  </a:cxn>
                  <a:cxn ang="0">
                    <a:pos x="439" y="126"/>
                  </a:cxn>
                  <a:cxn ang="0">
                    <a:pos x="444" y="240"/>
                  </a:cxn>
                  <a:cxn ang="0">
                    <a:pos x="439" y="357"/>
                  </a:cxn>
                  <a:cxn ang="0">
                    <a:pos x="425" y="472"/>
                  </a:cxn>
                  <a:cxn ang="0">
                    <a:pos x="402" y="483"/>
                  </a:cxn>
                  <a:cxn ang="0">
                    <a:pos x="379" y="494"/>
                  </a:cxn>
                  <a:cxn ang="0">
                    <a:pos x="355" y="502"/>
                  </a:cxn>
                  <a:cxn ang="0">
                    <a:pos x="332" y="510"/>
                  </a:cxn>
                  <a:cxn ang="0">
                    <a:pos x="308" y="517"/>
                  </a:cxn>
                  <a:cxn ang="0">
                    <a:pos x="285" y="521"/>
                  </a:cxn>
                  <a:cxn ang="0">
                    <a:pos x="261" y="525"/>
                  </a:cxn>
                  <a:cxn ang="0">
                    <a:pos x="236" y="527"/>
                  </a:cxn>
                  <a:cxn ang="0">
                    <a:pos x="213" y="527"/>
                  </a:cxn>
                  <a:cxn ang="0">
                    <a:pos x="189" y="526"/>
                  </a:cxn>
                  <a:cxn ang="0">
                    <a:pos x="165" y="523"/>
                  </a:cxn>
                  <a:cxn ang="0">
                    <a:pos x="141" y="518"/>
                  </a:cxn>
                  <a:cxn ang="0">
                    <a:pos x="118" y="510"/>
                  </a:cxn>
                  <a:cxn ang="0">
                    <a:pos x="94" y="501"/>
                  </a:cxn>
                  <a:cxn ang="0">
                    <a:pos x="69" y="489"/>
                  </a:cxn>
                  <a:cxn ang="0">
                    <a:pos x="46" y="475"/>
                  </a:cxn>
                  <a:cxn ang="0">
                    <a:pos x="24" y="415"/>
                  </a:cxn>
                  <a:cxn ang="0">
                    <a:pos x="11" y="359"/>
                  </a:cxn>
                  <a:cxn ang="0">
                    <a:pos x="3" y="306"/>
                  </a:cxn>
                  <a:cxn ang="0">
                    <a:pos x="0" y="255"/>
                  </a:cxn>
                  <a:cxn ang="0">
                    <a:pos x="5" y="206"/>
                  </a:cxn>
                  <a:cxn ang="0">
                    <a:pos x="14" y="159"/>
                  </a:cxn>
                  <a:cxn ang="0">
                    <a:pos x="28" y="111"/>
                  </a:cxn>
                  <a:cxn ang="0">
                    <a:pos x="46" y="64"/>
                  </a:cxn>
                  <a:cxn ang="0">
                    <a:pos x="69" y="49"/>
                  </a:cxn>
                  <a:cxn ang="0">
                    <a:pos x="92" y="37"/>
                  </a:cxn>
                  <a:cxn ang="0">
                    <a:pos x="117" y="25"/>
                  </a:cxn>
                  <a:cxn ang="0">
                    <a:pos x="140" y="17"/>
                  </a:cxn>
                  <a:cxn ang="0">
                    <a:pos x="164" y="10"/>
                  </a:cxn>
                  <a:cxn ang="0">
                    <a:pos x="187" y="5"/>
                  </a:cxn>
                  <a:cxn ang="0">
                    <a:pos x="211" y="2"/>
                  </a:cxn>
                  <a:cxn ang="0">
                    <a:pos x="235" y="1"/>
                  </a:cxn>
                  <a:cxn ang="0">
                    <a:pos x="258" y="0"/>
                  </a:cxn>
                  <a:cxn ang="0">
                    <a:pos x="282" y="1"/>
                  </a:cxn>
                  <a:cxn ang="0">
                    <a:pos x="307" y="2"/>
                  </a:cxn>
                  <a:cxn ang="0">
                    <a:pos x="331" y="4"/>
                  </a:cxn>
                  <a:cxn ang="0">
                    <a:pos x="354" y="7"/>
                  </a:cxn>
                  <a:cxn ang="0">
                    <a:pos x="378" y="10"/>
                  </a:cxn>
                  <a:cxn ang="0">
                    <a:pos x="402" y="12"/>
                  </a:cxn>
                  <a:cxn ang="0">
                    <a:pos x="425" y="16"/>
                  </a:cxn>
                </a:cxnLst>
                <a:rect l="0" t="0" r="r" b="b"/>
                <a:pathLst>
                  <a:path w="444" h="527">
                    <a:moveTo>
                      <a:pt x="425" y="16"/>
                    </a:moveTo>
                    <a:lnTo>
                      <a:pt x="439" y="126"/>
                    </a:lnTo>
                    <a:lnTo>
                      <a:pt x="444" y="240"/>
                    </a:lnTo>
                    <a:lnTo>
                      <a:pt x="439" y="357"/>
                    </a:lnTo>
                    <a:lnTo>
                      <a:pt x="425" y="472"/>
                    </a:lnTo>
                    <a:lnTo>
                      <a:pt x="402" y="483"/>
                    </a:lnTo>
                    <a:lnTo>
                      <a:pt x="379" y="494"/>
                    </a:lnTo>
                    <a:lnTo>
                      <a:pt x="355" y="502"/>
                    </a:lnTo>
                    <a:lnTo>
                      <a:pt x="332" y="510"/>
                    </a:lnTo>
                    <a:lnTo>
                      <a:pt x="308" y="517"/>
                    </a:lnTo>
                    <a:lnTo>
                      <a:pt x="285" y="521"/>
                    </a:lnTo>
                    <a:lnTo>
                      <a:pt x="261" y="525"/>
                    </a:lnTo>
                    <a:lnTo>
                      <a:pt x="236" y="527"/>
                    </a:lnTo>
                    <a:lnTo>
                      <a:pt x="213" y="527"/>
                    </a:lnTo>
                    <a:lnTo>
                      <a:pt x="189" y="526"/>
                    </a:lnTo>
                    <a:lnTo>
                      <a:pt x="165" y="523"/>
                    </a:lnTo>
                    <a:lnTo>
                      <a:pt x="141" y="518"/>
                    </a:lnTo>
                    <a:lnTo>
                      <a:pt x="118" y="510"/>
                    </a:lnTo>
                    <a:lnTo>
                      <a:pt x="94" y="501"/>
                    </a:lnTo>
                    <a:lnTo>
                      <a:pt x="69" y="489"/>
                    </a:lnTo>
                    <a:lnTo>
                      <a:pt x="46" y="475"/>
                    </a:lnTo>
                    <a:lnTo>
                      <a:pt x="24" y="415"/>
                    </a:lnTo>
                    <a:lnTo>
                      <a:pt x="11" y="359"/>
                    </a:lnTo>
                    <a:lnTo>
                      <a:pt x="3" y="306"/>
                    </a:lnTo>
                    <a:lnTo>
                      <a:pt x="0" y="255"/>
                    </a:lnTo>
                    <a:lnTo>
                      <a:pt x="5" y="206"/>
                    </a:lnTo>
                    <a:lnTo>
                      <a:pt x="14" y="159"/>
                    </a:lnTo>
                    <a:lnTo>
                      <a:pt x="28" y="111"/>
                    </a:lnTo>
                    <a:lnTo>
                      <a:pt x="46" y="64"/>
                    </a:lnTo>
                    <a:lnTo>
                      <a:pt x="69" y="49"/>
                    </a:lnTo>
                    <a:lnTo>
                      <a:pt x="92" y="37"/>
                    </a:lnTo>
                    <a:lnTo>
                      <a:pt x="117" y="25"/>
                    </a:lnTo>
                    <a:lnTo>
                      <a:pt x="140" y="17"/>
                    </a:lnTo>
                    <a:lnTo>
                      <a:pt x="164" y="10"/>
                    </a:lnTo>
                    <a:lnTo>
                      <a:pt x="187" y="5"/>
                    </a:lnTo>
                    <a:lnTo>
                      <a:pt x="211" y="2"/>
                    </a:lnTo>
                    <a:lnTo>
                      <a:pt x="235" y="1"/>
                    </a:lnTo>
                    <a:lnTo>
                      <a:pt x="258" y="0"/>
                    </a:lnTo>
                    <a:lnTo>
                      <a:pt x="282" y="1"/>
                    </a:lnTo>
                    <a:lnTo>
                      <a:pt x="307" y="2"/>
                    </a:lnTo>
                    <a:lnTo>
                      <a:pt x="331" y="4"/>
                    </a:lnTo>
                    <a:lnTo>
                      <a:pt x="354" y="7"/>
                    </a:lnTo>
                    <a:lnTo>
                      <a:pt x="378" y="10"/>
                    </a:lnTo>
                    <a:lnTo>
                      <a:pt x="402" y="12"/>
                    </a:lnTo>
                    <a:lnTo>
                      <a:pt x="425" y="16"/>
                    </a:lnTo>
                    <a:close/>
                  </a:path>
                </a:pathLst>
              </a:custGeom>
              <a:solidFill>
                <a:srgbClr val="3582DB"/>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69" name="Freeform 581"/>
              <p:cNvSpPr>
                <a:spLocks/>
              </p:cNvSpPr>
              <p:nvPr/>
            </p:nvSpPr>
            <p:spPr bwMode="auto">
              <a:xfrm>
                <a:off x="4739" y="3465"/>
                <a:ext cx="209" cy="251"/>
              </a:xfrm>
              <a:custGeom>
                <a:avLst/>
                <a:gdLst/>
                <a:ahLst/>
                <a:cxnLst>
                  <a:cxn ang="0">
                    <a:pos x="398" y="21"/>
                  </a:cxn>
                  <a:cxn ang="0">
                    <a:pos x="413" y="123"/>
                  </a:cxn>
                  <a:cxn ang="0">
                    <a:pos x="419" y="228"/>
                  </a:cxn>
                  <a:cxn ang="0">
                    <a:pos x="414" y="334"/>
                  </a:cxn>
                  <a:cxn ang="0">
                    <a:pos x="398" y="440"/>
                  </a:cxn>
                  <a:cxn ang="0">
                    <a:pos x="376" y="453"/>
                  </a:cxn>
                  <a:cxn ang="0">
                    <a:pos x="355" y="463"/>
                  </a:cxn>
                  <a:cxn ang="0">
                    <a:pos x="333" y="474"/>
                  </a:cxn>
                  <a:cxn ang="0">
                    <a:pos x="311" y="482"/>
                  </a:cxn>
                  <a:cxn ang="0">
                    <a:pos x="290" y="490"/>
                  </a:cxn>
                  <a:cxn ang="0">
                    <a:pos x="268" y="495"/>
                  </a:cxn>
                  <a:cxn ang="0">
                    <a:pos x="246" y="499"/>
                  </a:cxn>
                  <a:cxn ang="0">
                    <a:pos x="224" y="501"/>
                  </a:cxn>
                  <a:cxn ang="0">
                    <a:pos x="202" y="502"/>
                  </a:cxn>
                  <a:cxn ang="0">
                    <a:pos x="180" y="500"/>
                  </a:cxn>
                  <a:cxn ang="0">
                    <a:pos x="158" y="497"/>
                  </a:cxn>
                  <a:cxn ang="0">
                    <a:pos x="136" y="491"/>
                  </a:cxn>
                  <a:cxn ang="0">
                    <a:pos x="116" y="483"/>
                  </a:cxn>
                  <a:cxn ang="0">
                    <a:pos x="94" y="472"/>
                  </a:cxn>
                  <a:cxn ang="0">
                    <a:pos x="72" y="460"/>
                  </a:cxn>
                  <a:cxn ang="0">
                    <a:pos x="50" y="444"/>
                  </a:cxn>
                  <a:cxn ang="0">
                    <a:pos x="27" y="388"/>
                  </a:cxn>
                  <a:cxn ang="0">
                    <a:pos x="11" y="338"/>
                  </a:cxn>
                  <a:cxn ang="0">
                    <a:pos x="3" y="288"/>
                  </a:cxn>
                  <a:cxn ang="0">
                    <a:pos x="0" y="241"/>
                  </a:cxn>
                  <a:cxn ang="0">
                    <a:pos x="4" y="196"/>
                  </a:cxn>
                  <a:cxn ang="0">
                    <a:pos x="14" y="152"/>
                  </a:cxn>
                  <a:cxn ang="0">
                    <a:pos x="29" y="108"/>
                  </a:cxn>
                  <a:cxn ang="0">
                    <a:pos x="50" y="66"/>
                  </a:cxn>
                  <a:cxn ang="0">
                    <a:pos x="71" y="50"/>
                  </a:cxn>
                  <a:cxn ang="0">
                    <a:pos x="93" y="36"/>
                  </a:cxn>
                  <a:cxn ang="0">
                    <a:pos x="114" y="24"/>
                  </a:cxn>
                  <a:cxn ang="0">
                    <a:pos x="135" y="16"/>
                  </a:cxn>
                  <a:cxn ang="0">
                    <a:pos x="157" y="9"/>
                  </a:cxn>
                  <a:cxn ang="0">
                    <a:pos x="179" y="5"/>
                  </a:cxn>
                  <a:cxn ang="0">
                    <a:pos x="201" y="3"/>
                  </a:cxn>
                  <a:cxn ang="0">
                    <a:pos x="223" y="0"/>
                  </a:cxn>
                  <a:cxn ang="0">
                    <a:pos x="245" y="0"/>
                  </a:cxn>
                  <a:cxn ang="0">
                    <a:pos x="267" y="1"/>
                  </a:cxn>
                  <a:cxn ang="0">
                    <a:pos x="288" y="4"/>
                  </a:cxn>
                  <a:cxn ang="0">
                    <a:pos x="310" y="6"/>
                  </a:cxn>
                  <a:cxn ang="0">
                    <a:pos x="332" y="9"/>
                  </a:cxn>
                  <a:cxn ang="0">
                    <a:pos x="354" y="13"/>
                  </a:cxn>
                  <a:cxn ang="0">
                    <a:pos x="376" y="18"/>
                  </a:cxn>
                  <a:cxn ang="0">
                    <a:pos x="398" y="21"/>
                  </a:cxn>
                </a:cxnLst>
                <a:rect l="0" t="0" r="r" b="b"/>
                <a:pathLst>
                  <a:path w="419" h="502">
                    <a:moveTo>
                      <a:pt x="398" y="21"/>
                    </a:moveTo>
                    <a:lnTo>
                      <a:pt x="413" y="123"/>
                    </a:lnTo>
                    <a:lnTo>
                      <a:pt x="419" y="228"/>
                    </a:lnTo>
                    <a:lnTo>
                      <a:pt x="414" y="334"/>
                    </a:lnTo>
                    <a:lnTo>
                      <a:pt x="398" y="440"/>
                    </a:lnTo>
                    <a:lnTo>
                      <a:pt x="376" y="453"/>
                    </a:lnTo>
                    <a:lnTo>
                      <a:pt x="355" y="463"/>
                    </a:lnTo>
                    <a:lnTo>
                      <a:pt x="333" y="474"/>
                    </a:lnTo>
                    <a:lnTo>
                      <a:pt x="311" y="482"/>
                    </a:lnTo>
                    <a:lnTo>
                      <a:pt x="290" y="490"/>
                    </a:lnTo>
                    <a:lnTo>
                      <a:pt x="268" y="495"/>
                    </a:lnTo>
                    <a:lnTo>
                      <a:pt x="246" y="499"/>
                    </a:lnTo>
                    <a:lnTo>
                      <a:pt x="224" y="501"/>
                    </a:lnTo>
                    <a:lnTo>
                      <a:pt x="202" y="502"/>
                    </a:lnTo>
                    <a:lnTo>
                      <a:pt x="180" y="500"/>
                    </a:lnTo>
                    <a:lnTo>
                      <a:pt x="158" y="497"/>
                    </a:lnTo>
                    <a:lnTo>
                      <a:pt x="136" y="491"/>
                    </a:lnTo>
                    <a:lnTo>
                      <a:pt x="116" y="483"/>
                    </a:lnTo>
                    <a:lnTo>
                      <a:pt x="94" y="472"/>
                    </a:lnTo>
                    <a:lnTo>
                      <a:pt x="72" y="460"/>
                    </a:lnTo>
                    <a:lnTo>
                      <a:pt x="50" y="444"/>
                    </a:lnTo>
                    <a:lnTo>
                      <a:pt x="27" y="388"/>
                    </a:lnTo>
                    <a:lnTo>
                      <a:pt x="11" y="338"/>
                    </a:lnTo>
                    <a:lnTo>
                      <a:pt x="3" y="288"/>
                    </a:lnTo>
                    <a:lnTo>
                      <a:pt x="0" y="241"/>
                    </a:lnTo>
                    <a:lnTo>
                      <a:pt x="4" y="196"/>
                    </a:lnTo>
                    <a:lnTo>
                      <a:pt x="14" y="152"/>
                    </a:lnTo>
                    <a:lnTo>
                      <a:pt x="29" y="108"/>
                    </a:lnTo>
                    <a:lnTo>
                      <a:pt x="50" y="66"/>
                    </a:lnTo>
                    <a:lnTo>
                      <a:pt x="71" y="50"/>
                    </a:lnTo>
                    <a:lnTo>
                      <a:pt x="93" y="36"/>
                    </a:lnTo>
                    <a:lnTo>
                      <a:pt x="114" y="24"/>
                    </a:lnTo>
                    <a:lnTo>
                      <a:pt x="135" y="16"/>
                    </a:lnTo>
                    <a:lnTo>
                      <a:pt x="157" y="9"/>
                    </a:lnTo>
                    <a:lnTo>
                      <a:pt x="179" y="5"/>
                    </a:lnTo>
                    <a:lnTo>
                      <a:pt x="201" y="3"/>
                    </a:lnTo>
                    <a:lnTo>
                      <a:pt x="223" y="0"/>
                    </a:lnTo>
                    <a:lnTo>
                      <a:pt x="245" y="0"/>
                    </a:lnTo>
                    <a:lnTo>
                      <a:pt x="267" y="1"/>
                    </a:lnTo>
                    <a:lnTo>
                      <a:pt x="288" y="4"/>
                    </a:lnTo>
                    <a:lnTo>
                      <a:pt x="310" y="6"/>
                    </a:lnTo>
                    <a:lnTo>
                      <a:pt x="332" y="9"/>
                    </a:lnTo>
                    <a:lnTo>
                      <a:pt x="354" y="13"/>
                    </a:lnTo>
                    <a:lnTo>
                      <a:pt x="376" y="18"/>
                    </a:lnTo>
                    <a:lnTo>
                      <a:pt x="398" y="21"/>
                    </a:lnTo>
                    <a:close/>
                  </a:path>
                </a:pathLst>
              </a:custGeom>
              <a:solidFill>
                <a:srgbClr val="3F84E2"/>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70" name="Freeform 582"/>
              <p:cNvSpPr>
                <a:spLocks/>
              </p:cNvSpPr>
              <p:nvPr/>
            </p:nvSpPr>
            <p:spPr bwMode="auto">
              <a:xfrm>
                <a:off x="4744" y="3471"/>
                <a:ext cx="197" cy="237"/>
              </a:xfrm>
              <a:custGeom>
                <a:avLst/>
                <a:gdLst/>
                <a:ahLst/>
                <a:cxnLst>
                  <a:cxn ang="0">
                    <a:pos x="369" y="25"/>
                  </a:cxn>
                  <a:cxn ang="0">
                    <a:pos x="380" y="72"/>
                  </a:cxn>
                  <a:cxn ang="0">
                    <a:pos x="388" y="120"/>
                  </a:cxn>
                  <a:cxn ang="0">
                    <a:pos x="392" y="168"/>
                  </a:cxn>
                  <a:cxn ang="0">
                    <a:pos x="394" y="215"/>
                  </a:cxn>
                  <a:cxn ang="0">
                    <a:pos x="392" y="263"/>
                  </a:cxn>
                  <a:cxn ang="0">
                    <a:pos x="388" y="312"/>
                  </a:cxn>
                  <a:cxn ang="0">
                    <a:pos x="381" y="360"/>
                  </a:cxn>
                  <a:cxn ang="0">
                    <a:pos x="369" y="409"/>
                  </a:cxn>
                  <a:cxn ang="0">
                    <a:pos x="350" y="421"/>
                  </a:cxn>
                  <a:cxn ang="0">
                    <a:pos x="330" y="433"/>
                  </a:cxn>
                  <a:cxn ang="0">
                    <a:pos x="311" y="444"/>
                  </a:cxn>
                  <a:cxn ang="0">
                    <a:pos x="291" y="454"/>
                  </a:cxn>
                  <a:cxn ang="0">
                    <a:pos x="272" y="460"/>
                  </a:cxn>
                  <a:cxn ang="0">
                    <a:pos x="251" y="467"/>
                  </a:cxn>
                  <a:cxn ang="0">
                    <a:pos x="231" y="472"/>
                  </a:cxn>
                  <a:cxn ang="0">
                    <a:pos x="212" y="474"/>
                  </a:cxn>
                  <a:cxn ang="0">
                    <a:pos x="192" y="474"/>
                  </a:cxn>
                  <a:cxn ang="0">
                    <a:pos x="171" y="473"/>
                  </a:cxn>
                  <a:cxn ang="0">
                    <a:pos x="152" y="470"/>
                  </a:cxn>
                  <a:cxn ang="0">
                    <a:pos x="132" y="463"/>
                  </a:cxn>
                  <a:cxn ang="0">
                    <a:pos x="111" y="454"/>
                  </a:cxn>
                  <a:cxn ang="0">
                    <a:pos x="92" y="442"/>
                  </a:cxn>
                  <a:cxn ang="0">
                    <a:pos x="72" y="428"/>
                  </a:cxn>
                  <a:cxn ang="0">
                    <a:pos x="53" y="411"/>
                  </a:cxn>
                  <a:cxn ang="0">
                    <a:pos x="28" y="360"/>
                  </a:cxn>
                  <a:cxn ang="0">
                    <a:pos x="11" y="313"/>
                  </a:cxn>
                  <a:cxn ang="0">
                    <a:pos x="2" y="269"/>
                  </a:cxn>
                  <a:cxn ang="0">
                    <a:pos x="0" y="227"/>
                  </a:cxn>
                  <a:cxn ang="0">
                    <a:pos x="4" y="185"/>
                  </a:cxn>
                  <a:cxn ang="0">
                    <a:pos x="15" y="145"/>
                  </a:cxn>
                  <a:cxn ang="0">
                    <a:pos x="31" y="106"/>
                  </a:cxn>
                  <a:cxn ang="0">
                    <a:pos x="53" y="67"/>
                  </a:cxn>
                  <a:cxn ang="0">
                    <a:pos x="72" y="49"/>
                  </a:cxn>
                  <a:cxn ang="0">
                    <a:pos x="92" y="35"/>
                  </a:cxn>
                  <a:cxn ang="0">
                    <a:pos x="111" y="24"/>
                  </a:cxn>
                  <a:cxn ang="0">
                    <a:pos x="131" y="15"/>
                  </a:cxn>
                  <a:cxn ang="0">
                    <a:pos x="151" y="8"/>
                  </a:cxn>
                  <a:cxn ang="0">
                    <a:pos x="170" y="3"/>
                  </a:cxn>
                  <a:cxn ang="0">
                    <a:pos x="190" y="1"/>
                  </a:cxn>
                  <a:cxn ang="0">
                    <a:pos x="210" y="0"/>
                  </a:cxn>
                  <a:cxn ang="0">
                    <a:pos x="230" y="1"/>
                  </a:cxn>
                  <a:cxn ang="0">
                    <a:pos x="250" y="2"/>
                  </a:cxn>
                  <a:cxn ang="0">
                    <a:pos x="270" y="4"/>
                  </a:cxn>
                  <a:cxn ang="0">
                    <a:pos x="290" y="8"/>
                  </a:cxn>
                  <a:cxn ang="0">
                    <a:pos x="310" y="12"/>
                  </a:cxn>
                  <a:cxn ang="0">
                    <a:pos x="330" y="17"/>
                  </a:cxn>
                  <a:cxn ang="0">
                    <a:pos x="350" y="20"/>
                  </a:cxn>
                  <a:cxn ang="0">
                    <a:pos x="369" y="25"/>
                  </a:cxn>
                </a:cxnLst>
                <a:rect l="0" t="0" r="r" b="b"/>
                <a:pathLst>
                  <a:path w="394" h="474">
                    <a:moveTo>
                      <a:pt x="369" y="25"/>
                    </a:moveTo>
                    <a:lnTo>
                      <a:pt x="380" y="72"/>
                    </a:lnTo>
                    <a:lnTo>
                      <a:pt x="388" y="120"/>
                    </a:lnTo>
                    <a:lnTo>
                      <a:pt x="392" y="168"/>
                    </a:lnTo>
                    <a:lnTo>
                      <a:pt x="394" y="215"/>
                    </a:lnTo>
                    <a:lnTo>
                      <a:pt x="392" y="263"/>
                    </a:lnTo>
                    <a:lnTo>
                      <a:pt x="388" y="312"/>
                    </a:lnTo>
                    <a:lnTo>
                      <a:pt x="381" y="360"/>
                    </a:lnTo>
                    <a:lnTo>
                      <a:pt x="369" y="409"/>
                    </a:lnTo>
                    <a:lnTo>
                      <a:pt x="350" y="421"/>
                    </a:lnTo>
                    <a:lnTo>
                      <a:pt x="330" y="433"/>
                    </a:lnTo>
                    <a:lnTo>
                      <a:pt x="311" y="444"/>
                    </a:lnTo>
                    <a:lnTo>
                      <a:pt x="291" y="454"/>
                    </a:lnTo>
                    <a:lnTo>
                      <a:pt x="272" y="460"/>
                    </a:lnTo>
                    <a:lnTo>
                      <a:pt x="251" y="467"/>
                    </a:lnTo>
                    <a:lnTo>
                      <a:pt x="231" y="472"/>
                    </a:lnTo>
                    <a:lnTo>
                      <a:pt x="212" y="474"/>
                    </a:lnTo>
                    <a:lnTo>
                      <a:pt x="192" y="474"/>
                    </a:lnTo>
                    <a:lnTo>
                      <a:pt x="171" y="473"/>
                    </a:lnTo>
                    <a:lnTo>
                      <a:pt x="152" y="470"/>
                    </a:lnTo>
                    <a:lnTo>
                      <a:pt x="132" y="463"/>
                    </a:lnTo>
                    <a:lnTo>
                      <a:pt x="111" y="454"/>
                    </a:lnTo>
                    <a:lnTo>
                      <a:pt x="92" y="442"/>
                    </a:lnTo>
                    <a:lnTo>
                      <a:pt x="72" y="428"/>
                    </a:lnTo>
                    <a:lnTo>
                      <a:pt x="53" y="411"/>
                    </a:lnTo>
                    <a:lnTo>
                      <a:pt x="28" y="360"/>
                    </a:lnTo>
                    <a:lnTo>
                      <a:pt x="11" y="313"/>
                    </a:lnTo>
                    <a:lnTo>
                      <a:pt x="2" y="269"/>
                    </a:lnTo>
                    <a:lnTo>
                      <a:pt x="0" y="227"/>
                    </a:lnTo>
                    <a:lnTo>
                      <a:pt x="4" y="185"/>
                    </a:lnTo>
                    <a:lnTo>
                      <a:pt x="15" y="145"/>
                    </a:lnTo>
                    <a:lnTo>
                      <a:pt x="31" y="106"/>
                    </a:lnTo>
                    <a:lnTo>
                      <a:pt x="53" y="67"/>
                    </a:lnTo>
                    <a:lnTo>
                      <a:pt x="72" y="49"/>
                    </a:lnTo>
                    <a:lnTo>
                      <a:pt x="92" y="35"/>
                    </a:lnTo>
                    <a:lnTo>
                      <a:pt x="111" y="24"/>
                    </a:lnTo>
                    <a:lnTo>
                      <a:pt x="131" y="15"/>
                    </a:lnTo>
                    <a:lnTo>
                      <a:pt x="151" y="8"/>
                    </a:lnTo>
                    <a:lnTo>
                      <a:pt x="170" y="3"/>
                    </a:lnTo>
                    <a:lnTo>
                      <a:pt x="190" y="1"/>
                    </a:lnTo>
                    <a:lnTo>
                      <a:pt x="210" y="0"/>
                    </a:lnTo>
                    <a:lnTo>
                      <a:pt x="230" y="1"/>
                    </a:lnTo>
                    <a:lnTo>
                      <a:pt x="250" y="2"/>
                    </a:lnTo>
                    <a:lnTo>
                      <a:pt x="270" y="4"/>
                    </a:lnTo>
                    <a:lnTo>
                      <a:pt x="290" y="8"/>
                    </a:lnTo>
                    <a:lnTo>
                      <a:pt x="310" y="12"/>
                    </a:lnTo>
                    <a:lnTo>
                      <a:pt x="330" y="17"/>
                    </a:lnTo>
                    <a:lnTo>
                      <a:pt x="350" y="20"/>
                    </a:lnTo>
                    <a:lnTo>
                      <a:pt x="369" y="25"/>
                    </a:lnTo>
                    <a:close/>
                  </a:path>
                </a:pathLst>
              </a:custGeom>
              <a:solidFill>
                <a:srgbClr val="4C87ED"/>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71" name="Freeform 583"/>
              <p:cNvSpPr>
                <a:spLocks/>
              </p:cNvSpPr>
              <p:nvPr/>
            </p:nvSpPr>
            <p:spPr bwMode="auto">
              <a:xfrm>
                <a:off x="4748" y="3477"/>
                <a:ext cx="185" cy="224"/>
              </a:xfrm>
              <a:custGeom>
                <a:avLst/>
                <a:gdLst/>
                <a:ahLst/>
                <a:cxnLst>
                  <a:cxn ang="0">
                    <a:pos x="342" y="30"/>
                  </a:cxn>
                  <a:cxn ang="0">
                    <a:pos x="354" y="74"/>
                  </a:cxn>
                  <a:cxn ang="0">
                    <a:pos x="362" y="118"/>
                  </a:cxn>
                  <a:cxn ang="0">
                    <a:pos x="367" y="160"/>
                  </a:cxn>
                  <a:cxn ang="0">
                    <a:pos x="370" y="204"/>
                  </a:cxn>
                  <a:cxn ang="0">
                    <a:pos x="368" y="247"/>
                  </a:cxn>
                  <a:cxn ang="0">
                    <a:pos x="364" y="290"/>
                  </a:cxn>
                  <a:cxn ang="0">
                    <a:pos x="355" y="333"/>
                  </a:cxn>
                  <a:cxn ang="0">
                    <a:pos x="342" y="377"/>
                  </a:cxn>
                  <a:cxn ang="0">
                    <a:pos x="325" y="391"/>
                  </a:cxn>
                  <a:cxn ang="0">
                    <a:pos x="306" y="403"/>
                  </a:cxn>
                  <a:cxn ang="0">
                    <a:pos x="289" y="415"/>
                  </a:cxn>
                  <a:cxn ang="0">
                    <a:pos x="271" y="425"/>
                  </a:cxn>
                  <a:cxn ang="0">
                    <a:pos x="253" y="433"/>
                  </a:cxn>
                  <a:cxn ang="0">
                    <a:pos x="235" y="440"/>
                  </a:cxn>
                  <a:cxn ang="0">
                    <a:pos x="218" y="446"/>
                  </a:cxn>
                  <a:cxn ang="0">
                    <a:pos x="199" y="448"/>
                  </a:cxn>
                  <a:cxn ang="0">
                    <a:pos x="181" y="449"/>
                  </a:cxn>
                  <a:cxn ang="0">
                    <a:pos x="162" y="447"/>
                  </a:cxn>
                  <a:cxn ang="0">
                    <a:pos x="145" y="444"/>
                  </a:cxn>
                  <a:cxn ang="0">
                    <a:pos x="127" y="437"/>
                  </a:cxn>
                  <a:cxn ang="0">
                    <a:pos x="108" y="426"/>
                  </a:cxn>
                  <a:cxn ang="0">
                    <a:pos x="91" y="414"/>
                  </a:cxn>
                  <a:cxn ang="0">
                    <a:pos x="72" y="399"/>
                  </a:cxn>
                  <a:cxn ang="0">
                    <a:pos x="55" y="379"/>
                  </a:cxn>
                  <a:cxn ang="0">
                    <a:pos x="30" y="334"/>
                  </a:cxn>
                  <a:cxn ang="0">
                    <a:pos x="13" y="292"/>
                  </a:cxn>
                  <a:cxn ang="0">
                    <a:pos x="2" y="251"/>
                  </a:cxn>
                  <a:cxn ang="0">
                    <a:pos x="0" y="212"/>
                  </a:cxn>
                  <a:cxn ang="0">
                    <a:pos x="3" y="175"/>
                  </a:cxn>
                  <a:cxn ang="0">
                    <a:pos x="15" y="140"/>
                  </a:cxn>
                  <a:cxn ang="0">
                    <a:pos x="32" y="104"/>
                  </a:cxn>
                  <a:cxn ang="0">
                    <a:pos x="55" y="68"/>
                  </a:cxn>
                  <a:cxn ang="0">
                    <a:pos x="72" y="50"/>
                  </a:cxn>
                  <a:cxn ang="0">
                    <a:pos x="91" y="35"/>
                  </a:cxn>
                  <a:cxn ang="0">
                    <a:pos x="108" y="23"/>
                  </a:cxn>
                  <a:cxn ang="0">
                    <a:pos x="127" y="14"/>
                  </a:cxn>
                  <a:cxn ang="0">
                    <a:pos x="144" y="7"/>
                  </a:cxn>
                  <a:cxn ang="0">
                    <a:pos x="162" y="3"/>
                  </a:cxn>
                  <a:cxn ang="0">
                    <a:pos x="180" y="0"/>
                  </a:cxn>
                  <a:cxn ang="0">
                    <a:pos x="198" y="0"/>
                  </a:cxn>
                  <a:cxn ang="0">
                    <a:pos x="216" y="1"/>
                  </a:cxn>
                  <a:cxn ang="0">
                    <a:pos x="235" y="4"/>
                  </a:cxn>
                  <a:cxn ang="0">
                    <a:pos x="252" y="6"/>
                  </a:cxn>
                  <a:cxn ang="0">
                    <a:pos x="271" y="11"/>
                  </a:cxn>
                  <a:cxn ang="0">
                    <a:pos x="289" y="15"/>
                  </a:cxn>
                  <a:cxn ang="0">
                    <a:pos x="306" y="20"/>
                  </a:cxn>
                  <a:cxn ang="0">
                    <a:pos x="325" y="26"/>
                  </a:cxn>
                  <a:cxn ang="0">
                    <a:pos x="342" y="30"/>
                  </a:cxn>
                </a:cxnLst>
                <a:rect l="0" t="0" r="r" b="b"/>
                <a:pathLst>
                  <a:path w="370" h="449">
                    <a:moveTo>
                      <a:pt x="342" y="30"/>
                    </a:moveTo>
                    <a:lnTo>
                      <a:pt x="354" y="74"/>
                    </a:lnTo>
                    <a:lnTo>
                      <a:pt x="362" y="118"/>
                    </a:lnTo>
                    <a:lnTo>
                      <a:pt x="367" y="160"/>
                    </a:lnTo>
                    <a:lnTo>
                      <a:pt x="370" y="204"/>
                    </a:lnTo>
                    <a:lnTo>
                      <a:pt x="368" y="247"/>
                    </a:lnTo>
                    <a:lnTo>
                      <a:pt x="364" y="290"/>
                    </a:lnTo>
                    <a:lnTo>
                      <a:pt x="355" y="333"/>
                    </a:lnTo>
                    <a:lnTo>
                      <a:pt x="342" y="377"/>
                    </a:lnTo>
                    <a:lnTo>
                      <a:pt x="325" y="391"/>
                    </a:lnTo>
                    <a:lnTo>
                      <a:pt x="306" y="403"/>
                    </a:lnTo>
                    <a:lnTo>
                      <a:pt x="289" y="415"/>
                    </a:lnTo>
                    <a:lnTo>
                      <a:pt x="271" y="425"/>
                    </a:lnTo>
                    <a:lnTo>
                      <a:pt x="253" y="433"/>
                    </a:lnTo>
                    <a:lnTo>
                      <a:pt x="235" y="440"/>
                    </a:lnTo>
                    <a:lnTo>
                      <a:pt x="218" y="446"/>
                    </a:lnTo>
                    <a:lnTo>
                      <a:pt x="199" y="448"/>
                    </a:lnTo>
                    <a:lnTo>
                      <a:pt x="181" y="449"/>
                    </a:lnTo>
                    <a:lnTo>
                      <a:pt x="162" y="447"/>
                    </a:lnTo>
                    <a:lnTo>
                      <a:pt x="145" y="444"/>
                    </a:lnTo>
                    <a:lnTo>
                      <a:pt x="127" y="437"/>
                    </a:lnTo>
                    <a:lnTo>
                      <a:pt x="108" y="426"/>
                    </a:lnTo>
                    <a:lnTo>
                      <a:pt x="91" y="414"/>
                    </a:lnTo>
                    <a:lnTo>
                      <a:pt x="72" y="399"/>
                    </a:lnTo>
                    <a:lnTo>
                      <a:pt x="55" y="379"/>
                    </a:lnTo>
                    <a:lnTo>
                      <a:pt x="30" y="334"/>
                    </a:lnTo>
                    <a:lnTo>
                      <a:pt x="13" y="292"/>
                    </a:lnTo>
                    <a:lnTo>
                      <a:pt x="2" y="251"/>
                    </a:lnTo>
                    <a:lnTo>
                      <a:pt x="0" y="212"/>
                    </a:lnTo>
                    <a:lnTo>
                      <a:pt x="3" y="175"/>
                    </a:lnTo>
                    <a:lnTo>
                      <a:pt x="15" y="140"/>
                    </a:lnTo>
                    <a:lnTo>
                      <a:pt x="32" y="104"/>
                    </a:lnTo>
                    <a:lnTo>
                      <a:pt x="55" y="68"/>
                    </a:lnTo>
                    <a:lnTo>
                      <a:pt x="72" y="50"/>
                    </a:lnTo>
                    <a:lnTo>
                      <a:pt x="91" y="35"/>
                    </a:lnTo>
                    <a:lnTo>
                      <a:pt x="108" y="23"/>
                    </a:lnTo>
                    <a:lnTo>
                      <a:pt x="127" y="14"/>
                    </a:lnTo>
                    <a:lnTo>
                      <a:pt x="144" y="7"/>
                    </a:lnTo>
                    <a:lnTo>
                      <a:pt x="162" y="3"/>
                    </a:lnTo>
                    <a:lnTo>
                      <a:pt x="180" y="0"/>
                    </a:lnTo>
                    <a:lnTo>
                      <a:pt x="198" y="0"/>
                    </a:lnTo>
                    <a:lnTo>
                      <a:pt x="216" y="1"/>
                    </a:lnTo>
                    <a:lnTo>
                      <a:pt x="235" y="4"/>
                    </a:lnTo>
                    <a:lnTo>
                      <a:pt x="252" y="6"/>
                    </a:lnTo>
                    <a:lnTo>
                      <a:pt x="271" y="11"/>
                    </a:lnTo>
                    <a:lnTo>
                      <a:pt x="289" y="15"/>
                    </a:lnTo>
                    <a:lnTo>
                      <a:pt x="306" y="20"/>
                    </a:lnTo>
                    <a:lnTo>
                      <a:pt x="325" y="26"/>
                    </a:lnTo>
                    <a:lnTo>
                      <a:pt x="342" y="30"/>
                    </a:lnTo>
                    <a:close/>
                  </a:path>
                </a:pathLst>
              </a:custGeom>
              <a:solidFill>
                <a:srgbClr val="5689F4"/>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72" name="Freeform 584"/>
              <p:cNvSpPr>
                <a:spLocks/>
              </p:cNvSpPr>
              <p:nvPr/>
            </p:nvSpPr>
            <p:spPr bwMode="auto">
              <a:xfrm>
                <a:off x="4727" y="3838"/>
                <a:ext cx="244" cy="24"/>
              </a:xfrm>
              <a:custGeom>
                <a:avLst/>
                <a:gdLst/>
                <a:ahLst/>
                <a:cxnLst>
                  <a:cxn ang="0">
                    <a:pos x="3" y="0"/>
                  </a:cxn>
                  <a:cxn ang="0">
                    <a:pos x="489" y="15"/>
                  </a:cxn>
                  <a:cxn ang="0">
                    <a:pos x="489" y="38"/>
                  </a:cxn>
                  <a:cxn ang="0">
                    <a:pos x="7" y="28"/>
                  </a:cxn>
                  <a:cxn ang="0">
                    <a:pos x="0" y="48"/>
                  </a:cxn>
                  <a:cxn ang="0">
                    <a:pos x="3" y="0"/>
                  </a:cxn>
                </a:cxnLst>
                <a:rect l="0" t="0" r="r" b="b"/>
                <a:pathLst>
                  <a:path w="489" h="48">
                    <a:moveTo>
                      <a:pt x="3" y="0"/>
                    </a:moveTo>
                    <a:lnTo>
                      <a:pt x="489" y="15"/>
                    </a:lnTo>
                    <a:lnTo>
                      <a:pt x="489" y="38"/>
                    </a:lnTo>
                    <a:lnTo>
                      <a:pt x="7" y="28"/>
                    </a:lnTo>
                    <a:lnTo>
                      <a:pt x="0" y="48"/>
                    </a:lnTo>
                    <a:lnTo>
                      <a:pt x="3" y="0"/>
                    </a:lnTo>
                    <a:close/>
                  </a:path>
                </a:pathLst>
              </a:custGeom>
              <a:solidFill>
                <a:srgbClr val="514F4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73" name="Freeform 585"/>
              <p:cNvSpPr>
                <a:spLocks/>
              </p:cNvSpPr>
              <p:nvPr/>
            </p:nvSpPr>
            <p:spPr bwMode="auto">
              <a:xfrm>
                <a:off x="4730" y="3853"/>
                <a:ext cx="241" cy="11"/>
              </a:xfrm>
              <a:custGeom>
                <a:avLst/>
                <a:gdLst/>
                <a:ahLst/>
                <a:cxnLst>
                  <a:cxn ang="0">
                    <a:pos x="3" y="0"/>
                  </a:cxn>
                  <a:cxn ang="0">
                    <a:pos x="483" y="10"/>
                  </a:cxn>
                  <a:cxn ang="0">
                    <a:pos x="483" y="23"/>
                  </a:cxn>
                  <a:cxn ang="0">
                    <a:pos x="0" y="11"/>
                  </a:cxn>
                  <a:cxn ang="0">
                    <a:pos x="3" y="0"/>
                  </a:cxn>
                </a:cxnLst>
                <a:rect l="0" t="0" r="r" b="b"/>
                <a:pathLst>
                  <a:path w="483" h="23">
                    <a:moveTo>
                      <a:pt x="3" y="0"/>
                    </a:moveTo>
                    <a:lnTo>
                      <a:pt x="483" y="10"/>
                    </a:lnTo>
                    <a:lnTo>
                      <a:pt x="483" y="23"/>
                    </a:lnTo>
                    <a:lnTo>
                      <a:pt x="0" y="11"/>
                    </a:lnTo>
                    <a:lnTo>
                      <a:pt x="3" y="0"/>
                    </a:lnTo>
                    <a:close/>
                  </a:path>
                </a:pathLst>
              </a:custGeom>
              <a:solidFill>
                <a:srgbClr val="DBC4A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74" name="Freeform 586"/>
              <p:cNvSpPr>
                <a:spLocks/>
              </p:cNvSpPr>
              <p:nvPr/>
            </p:nvSpPr>
            <p:spPr bwMode="auto">
              <a:xfrm>
                <a:off x="4732" y="3842"/>
                <a:ext cx="45" cy="8"/>
              </a:xfrm>
              <a:custGeom>
                <a:avLst/>
                <a:gdLst/>
                <a:ahLst/>
                <a:cxnLst>
                  <a:cxn ang="0">
                    <a:pos x="0" y="0"/>
                  </a:cxn>
                  <a:cxn ang="0">
                    <a:pos x="91" y="1"/>
                  </a:cxn>
                  <a:cxn ang="0">
                    <a:pos x="91" y="15"/>
                  </a:cxn>
                  <a:cxn ang="0">
                    <a:pos x="0" y="13"/>
                  </a:cxn>
                  <a:cxn ang="0">
                    <a:pos x="0" y="0"/>
                  </a:cxn>
                </a:cxnLst>
                <a:rect l="0" t="0" r="r" b="b"/>
                <a:pathLst>
                  <a:path w="91" h="15">
                    <a:moveTo>
                      <a:pt x="0" y="0"/>
                    </a:moveTo>
                    <a:lnTo>
                      <a:pt x="91" y="1"/>
                    </a:lnTo>
                    <a:lnTo>
                      <a:pt x="91" y="15"/>
                    </a:lnTo>
                    <a:lnTo>
                      <a:pt x="0" y="13"/>
                    </a:lnTo>
                    <a:lnTo>
                      <a:pt x="0" y="0"/>
                    </a:lnTo>
                    <a:close/>
                  </a:path>
                </a:pathLst>
              </a:custGeom>
              <a:solidFill>
                <a:srgbClr val="AA8E7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75" name="Freeform 587"/>
              <p:cNvSpPr>
                <a:spLocks/>
              </p:cNvSpPr>
              <p:nvPr/>
            </p:nvSpPr>
            <p:spPr bwMode="auto">
              <a:xfrm>
                <a:off x="4783" y="3842"/>
                <a:ext cx="46" cy="8"/>
              </a:xfrm>
              <a:custGeom>
                <a:avLst/>
                <a:gdLst/>
                <a:ahLst/>
                <a:cxnLst>
                  <a:cxn ang="0">
                    <a:pos x="0" y="0"/>
                  </a:cxn>
                  <a:cxn ang="0">
                    <a:pos x="92" y="2"/>
                  </a:cxn>
                  <a:cxn ang="0">
                    <a:pos x="92" y="16"/>
                  </a:cxn>
                  <a:cxn ang="0">
                    <a:pos x="0" y="15"/>
                  </a:cxn>
                  <a:cxn ang="0">
                    <a:pos x="0" y="0"/>
                  </a:cxn>
                </a:cxnLst>
                <a:rect l="0" t="0" r="r" b="b"/>
                <a:pathLst>
                  <a:path w="92" h="16">
                    <a:moveTo>
                      <a:pt x="0" y="0"/>
                    </a:moveTo>
                    <a:lnTo>
                      <a:pt x="92" y="2"/>
                    </a:lnTo>
                    <a:lnTo>
                      <a:pt x="92" y="16"/>
                    </a:lnTo>
                    <a:lnTo>
                      <a:pt x="0" y="15"/>
                    </a:lnTo>
                    <a:lnTo>
                      <a:pt x="0" y="0"/>
                    </a:lnTo>
                    <a:close/>
                  </a:path>
                </a:pathLst>
              </a:custGeom>
              <a:solidFill>
                <a:srgbClr val="AA8E7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76" name="Freeform 588"/>
              <p:cNvSpPr>
                <a:spLocks/>
              </p:cNvSpPr>
              <p:nvPr/>
            </p:nvSpPr>
            <p:spPr bwMode="auto">
              <a:xfrm>
                <a:off x="4835" y="3843"/>
                <a:ext cx="45" cy="9"/>
              </a:xfrm>
              <a:custGeom>
                <a:avLst/>
                <a:gdLst/>
                <a:ahLst/>
                <a:cxnLst>
                  <a:cxn ang="0">
                    <a:pos x="0" y="0"/>
                  </a:cxn>
                  <a:cxn ang="0">
                    <a:pos x="91" y="2"/>
                  </a:cxn>
                  <a:cxn ang="0">
                    <a:pos x="91" y="16"/>
                  </a:cxn>
                  <a:cxn ang="0">
                    <a:pos x="0" y="15"/>
                  </a:cxn>
                  <a:cxn ang="0">
                    <a:pos x="0" y="0"/>
                  </a:cxn>
                </a:cxnLst>
                <a:rect l="0" t="0" r="r" b="b"/>
                <a:pathLst>
                  <a:path w="91" h="16">
                    <a:moveTo>
                      <a:pt x="0" y="0"/>
                    </a:moveTo>
                    <a:lnTo>
                      <a:pt x="91" y="2"/>
                    </a:lnTo>
                    <a:lnTo>
                      <a:pt x="91" y="16"/>
                    </a:lnTo>
                    <a:lnTo>
                      <a:pt x="0" y="15"/>
                    </a:lnTo>
                    <a:lnTo>
                      <a:pt x="0" y="0"/>
                    </a:lnTo>
                    <a:close/>
                  </a:path>
                </a:pathLst>
              </a:custGeom>
              <a:solidFill>
                <a:srgbClr val="AA8E7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77" name="Freeform 589"/>
              <p:cNvSpPr>
                <a:spLocks/>
              </p:cNvSpPr>
              <p:nvPr/>
            </p:nvSpPr>
            <p:spPr bwMode="auto">
              <a:xfrm>
                <a:off x="4897" y="3846"/>
                <a:ext cx="46" cy="8"/>
              </a:xfrm>
              <a:custGeom>
                <a:avLst/>
                <a:gdLst/>
                <a:ahLst/>
                <a:cxnLst>
                  <a:cxn ang="0">
                    <a:pos x="0" y="0"/>
                  </a:cxn>
                  <a:cxn ang="0">
                    <a:pos x="92" y="2"/>
                  </a:cxn>
                  <a:cxn ang="0">
                    <a:pos x="92" y="16"/>
                  </a:cxn>
                  <a:cxn ang="0">
                    <a:pos x="0" y="13"/>
                  </a:cxn>
                  <a:cxn ang="0">
                    <a:pos x="0" y="0"/>
                  </a:cxn>
                </a:cxnLst>
                <a:rect l="0" t="0" r="r" b="b"/>
                <a:pathLst>
                  <a:path w="92" h="16">
                    <a:moveTo>
                      <a:pt x="0" y="0"/>
                    </a:moveTo>
                    <a:lnTo>
                      <a:pt x="92" y="2"/>
                    </a:lnTo>
                    <a:lnTo>
                      <a:pt x="92" y="16"/>
                    </a:lnTo>
                    <a:lnTo>
                      <a:pt x="0" y="13"/>
                    </a:lnTo>
                    <a:lnTo>
                      <a:pt x="0" y="0"/>
                    </a:lnTo>
                    <a:close/>
                  </a:path>
                </a:pathLst>
              </a:custGeom>
              <a:solidFill>
                <a:srgbClr val="AA8E7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78" name="Freeform 590"/>
              <p:cNvSpPr>
                <a:spLocks/>
              </p:cNvSpPr>
              <p:nvPr/>
            </p:nvSpPr>
            <p:spPr bwMode="auto">
              <a:xfrm>
                <a:off x="4732" y="3844"/>
                <a:ext cx="45" cy="4"/>
              </a:xfrm>
              <a:custGeom>
                <a:avLst/>
                <a:gdLst/>
                <a:ahLst/>
                <a:cxnLst>
                  <a:cxn ang="0">
                    <a:pos x="0" y="0"/>
                  </a:cxn>
                  <a:cxn ang="0">
                    <a:pos x="91" y="4"/>
                  </a:cxn>
                  <a:cxn ang="0">
                    <a:pos x="91" y="8"/>
                  </a:cxn>
                  <a:cxn ang="0">
                    <a:pos x="0" y="7"/>
                  </a:cxn>
                  <a:cxn ang="0">
                    <a:pos x="0" y="0"/>
                  </a:cxn>
                </a:cxnLst>
                <a:rect l="0" t="0" r="r" b="b"/>
                <a:pathLst>
                  <a:path w="91" h="8">
                    <a:moveTo>
                      <a:pt x="0" y="0"/>
                    </a:moveTo>
                    <a:lnTo>
                      <a:pt x="91" y="4"/>
                    </a:lnTo>
                    <a:lnTo>
                      <a:pt x="91" y="8"/>
                    </a:lnTo>
                    <a:lnTo>
                      <a:pt x="0" y="7"/>
                    </a:lnTo>
                    <a:lnTo>
                      <a:pt x="0" y="0"/>
                    </a:lnTo>
                    <a:close/>
                  </a:path>
                </a:pathLst>
              </a:custGeom>
              <a:solidFill>
                <a:srgbClr val="DBC4A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79" name="Freeform 591"/>
              <p:cNvSpPr>
                <a:spLocks/>
              </p:cNvSpPr>
              <p:nvPr/>
            </p:nvSpPr>
            <p:spPr bwMode="auto">
              <a:xfrm>
                <a:off x="4783" y="3845"/>
                <a:ext cx="46" cy="4"/>
              </a:xfrm>
              <a:custGeom>
                <a:avLst/>
                <a:gdLst/>
                <a:ahLst/>
                <a:cxnLst>
                  <a:cxn ang="0">
                    <a:pos x="0" y="0"/>
                  </a:cxn>
                  <a:cxn ang="0">
                    <a:pos x="92" y="3"/>
                  </a:cxn>
                  <a:cxn ang="0">
                    <a:pos x="92" y="8"/>
                  </a:cxn>
                  <a:cxn ang="0">
                    <a:pos x="0" y="6"/>
                  </a:cxn>
                  <a:cxn ang="0">
                    <a:pos x="0" y="0"/>
                  </a:cxn>
                </a:cxnLst>
                <a:rect l="0" t="0" r="r" b="b"/>
                <a:pathLst>
                  <a:path w="92" h="8">
                    <a:moveTo>
                      <a:pt x="0" y="0"/>
                    </a:moveTo>
                    <a:lnTo>
                      <a:pt x="92" y="3"/>
                    </a:lnTo>
                    <a:lnTo>
                      <a:pt x="92" y="8"/>
                    </a:lnTo>
                    <a:lnTo>
                      <a:pt x="0" y="6"/>
                    </a:lnTo>
                    <a:lnTo>
                      <a:pt x="0" y="0"/>
                    </a:lnTo>
                    <a:close/>
                  </a:path>
                </a:pathLst>
              </a:custGeom>
              <a:solidFill>
                <a:srgbClr val="DBC4A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80" name="Freeform 592"/>
              <p:cNvSpPr>
                <a:spLocks/>
              </p:cNvSpPr>
              <p:nvPr/>
            </p:nvSpPr>
            <p:spPr bwMode="auto">
              <a:xfrm>
                <a:off x="4835" y="3846"/>
                <a:ext cx="45" cy="4"/>
              </a:xfrm>
              <a:custGeom>
                <a:avLst/>
                <a:gdLst/>
                <a:ahLst/>
                <a:cxnLst>
                  <a:cxn ang="0">
                    <a:pos x="0" y="0"/>
                  </a:cxn>
                  <a:cxn ang="0">
                    <a:pos x="91" y="2"/>
                  </a:cxn>
                  <a:cxn ang="0">
                    <a:pos x="91" y="8"/>
                  </a:cxn>
                  <a:cxn ang="0">
                    <a:pos x="0" y="5"/>
                  </a:cxn>
                  <a:cxn ang="0">
                    <a:pos x="0" y="0"/>
                  </a:cxn>
                </a:cxnLst>
                <a:rect l="0" t="0" r="r" b="b"/>
                <a:pathLst>
                  <a:path w="91" h="8">
                    <a:moveTo>
                      <a:pt x="0" y="0"/>
                    </a:moveTo>
                    <a:lnTo>
                      <a:pt x="91" y="2"/>
                    </a:lnTo>
                    <a:lnTo>
                      <a:pt x="91" y="8"/>
                    </a:lnTo>
                    <a:lnTo>
                      <a:pt x="0" y="5"/>
                    </a:lnTo>
                    <a:lnTo>
                      <a:pt x="0" y="0"/>
                    </a:lnTo>
                    <a:close/>
                  </a:path>
                </a:pathLst>
              </a:custGeom>
              <a:solidFill>
                <a:srgbClr val="DBC4A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81" name="Freeform 593"/>
              <p:cNvSpPr>
                <a:spLocks/>
              </p:cNvSpPr>
              <p:nvPr/>
            </p:nvSpPr>
            <p:spPr bwMode="auto">
              <a:xfrm>
                <a:off x="4897" y="3848"/>
                <a:ext cx="46" cy="4"/>
              </a:xfrm>
              <a:custGeom>
                <a:avLst/>
                <a:gdLst/>
                <a:ahLst/>
                <a:cxnLst>
                  <a:cxn ang="0">
                    <a:pos x="0" y="0"/>
                  </a:cxn>
                  <a:cxn ang="0">
                    <a:pos x="92" y="2"/>
                  </a:cxn>
                  <a:cxn ang="0">
                    <a:pos x="92" y="8"/>
                  </a:cxn>
                  <a:cxn ang="0">
                    <a:pos x="0" y="6"/>
                  </a:cxn>
                  <a:cxn ang="0">
                    <a:pos x="0" y="0"/>
                  </a:cxn>
                </a:cxnLst>
                <a:rect l="0" t="0" r="r" b="b"/>
                <a:pathLst>
                  <a:path w="92" h="8">
                    <a:moveTo>
                      <a:pt x="0" y="0"/>
                    </a:moveTo>
                    <a:lnTo>
                      <a:pt x="92" y="2"/>
                    </a:lnTo>
                    <a:lnTo>
                      <a:pt x="92" y="8"/>
                    </a:lnTo>
                    <a:lnTo>
                      <a:pt x="0" y="6"/>
                    </a:lnTo>
                    <a:lnTo>
                      <a:pt x="0" y="0"/>
                    </a:lnTo>
                    <a:close/>
                  </a:path>
                </a:pathLst>
              </a:custGeom>
              <a:solidFill>
                <a:srgbClr val="DBC4A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82" name="Freeform 594"/>
              <p:cNvSpPr>
                <a:spLocks/>
              </p:cNvSpPr>
              <p:nvPr/>
            </p:nvSpPr>
            <p:spPr bwMode="auto">
              <a:xfrm>
                <a:off x="5194" y="3397"/>
                <a:ext cx="28" cy="486"/>
              </a:xfrm>
              <a:custGeom>
                <a:avLst/>
                <a:gdLst/>
                <a:ahLst/>
                <a:cxnLst>
                  <a:cxn ang="0">
                    <a:pos x="43" y="87"/>
                  </a:cxn>
                  <a:cxn ang="0">
                    <a:pos x="57" y="129"/>
                  </a:cxn>
                  <a:cxn ang="0">
                    <a:pos x="57" y="927"/>
                  </a:cxn>
                  <a:cxn ang="0">
                    <a:pos x="0" y="971"/>
                  </a:cxn>
                  <a:cxn ang="0">
                    <a:pos x="0" y="0"/>
                  </a:cxn>
                  <a:cxn ang="0">
                    <a:pos x="43" y="87"/>
                  </a:cxn>
                </a:cxnLst>
                <a:rect l="0" t="0" r="r" b="b"/>
                <a:pathLst>
                  <a:path w="57" h="971">
                    <a:moveTo>
                      <a:pt x="43" y="87"/>
                    </a:moveTo>
                    <a:lnTo>
                      <a:pt x="57" y="129"/>
                    </a:lnTo>
                    <a:lnTo>
                      <a:pt x="57" y="927"/>
                    </a:lnTo>
                    <a:lnTo>
                      <a:pt x="0" y="971"/>
                    </a:lnTo>
                    <a:lnTo>
                      <a:pt x="0" y="0"/>
                    </a:lnTo>
                    <a:lnTo>
                      <a:pt x="43" y="87"/>
                    </a:lnTo>
                    <a:close/>
                  </a:path>
                </a:pathLst>
              </a:custGeom>
              <a:solidFill>
                <a:srgbClr val="7C421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83" name="Freeform 595"/>
              <p:cNvSpPr>
                <a:spLocks/>
              </p:cNvSpPr>
              <p:nvPr/>
            </p:nvSpPr>
            <p:spPr bwMode="auto">
              <a:xfrm>
                <a:off x="5345" y="3529"/>
                <a:ext cx="45" cy="324"/>
              </a:xfrm>
              <a:custGeom>
                <a:avLst/>
                <a:gdLst/>
                <a:ahLst/>
                <a:cxnLst>
                  <a:cxn ang="0">
                    <a:pos x="5" y="0"/>
                  </a:cxn>
                  <a:cxn ang="0">
                    <a:pos x="75" y="43"/>
                  </a:cxn>
                  <a:cxn ang="0">
                    <a:pos x="83" y="114"/>
                  </a:cxn>
                  <a:cxn ang="0">
                    <a:pos x="88" y="191"/>
                  </a:cxn>
                  <a:cxn ang="0">
                    <a:pos x="90" y="272"/>
                  </a:cxn>
                  <a:cxn ang="0">
                    <a:pos x="90" y="354"/>
                  </a:cxn>
                  <a:cxn ang="0">
                    <a:pos x="87" y="433"/>
                  </a:cxn>
                  <a:cxn ang="0">
                    <a:pos x="82" y="509"/>
                  </a:cxn>
                  <a:cxn ang="0">
                    <a:pos x="75" y="578"/>
                  </a:cxn>
                  <a:cxn ang="0">
                    <a:pos x="67" y="638"/>
                  </a:cxn>
                  <a:cxn ang="0">
                    <a:pos x="0" y="648"/>
                  </a:cxn>
                  <a:cxn ang="0">
                    <a:pos x="6" y="555"/>
                  </a:cxn>
                  <a:cxn ang="0">
                    <a:pos x="13" y="476"/>
                  </a:cxn>
                  <a:cxn ang="0">
                    <a:pos x="21" y="405"/>
                  </a:cxn>
                  <a:cxn ang="0">
                    <a:pos x="27" y="338"/>
                  </a:cxn>
                  <a:cxn ang="0">
                    <a:pos x="29" y="267"/>
                  </a:cxn>
                  <a:cxn ang="0">
                    <a:pos x="27" y="191"/>
                  </a:cxn>
                  <a:cxn ang="0">
                    <a:pos x="20" y="104"/>
                  </a:cxn>
                  <a:cxn ang="0">
                    <a:pos x="5" y="0"/>
                  </a:cxn>
                </a:cxnLst>
                <a:rect l="0" t="0" r="r" b="b"/>
                <a:pathLst>
                  <a:path w="90" h="648">
                    <a:moveTo>
                      <a:pt x="5" y="0"/>
                    </a:moveTo>
                    <a:lnTo>
                      <a:pt x="75" y="43"/>
                    </a:lnTo>
                    <a:lnTo>
                      <a:pt x="83" y="114"/>
                    </a:lnTo>
                    <a:lnTo>
                      <a:pt x="88" y="191"/>
                    </a:lnTo>
                    <a:lnTo>
                      <a:pt x="90" y="272"/>
                    </a:lnTo>
                    <a:lnTo>
                      <a:pt x="90" y="354"/>
                    </a:lnTo>
                    <a:lnTo>
                      <a:pt x="87" y="433"/>
                    </a:lnTo>
                    <a:lnTo>
                      <a:pt x="82" y="509"/>
                    </a:lnTo>
                    <a:lnTo>
                      <a:pt x="75" y="578"/>
                    </a:lnTo>
                    <a:lnTo>
                      <a:pt x="67" y="638"/>
                    </a:lnTo>
                    <a:lnTo>
                      <a:pt x="0" y="648"/>
                    </a:lnTo>
                    <a:lnTo>
                      <a:pt x="6" y="555"/>
                    </a:lnTo>
                    <a:lnTo>
                      <a:pt x="13" y="476"/>
                    </a:lnTo>
                    <a:lnTo>
                      <a:pt x="21" y="405"/>
                    </a:lnTo>
                    <a:lnTo>
                      <a:pt x="27" y="338"/>
                    </a:lnTo>
                    <a:lnTo>
                      <a:pt x="29" y="267"/>
                    </a:lnTo>
                    <a:lnTo>
                      <a:pt x="27" y="191"/>
                    </a:lnTo>
                    <a:lnTo>
                      <a:pt x="20" y="104"/>
                    </a:lnTo>
                    <a:lnTo>
                      <a:pt x="5" y="0"/>
                    </a:lnTo>
                    <a:close/>
                  </a:path>
                </a:pathLst>
              </a:custGeom>
              <a:solidFill>
                <a:srgbClr val="7C421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84" name="Freeform 596"/>
              <p:cNvSpPr>
                <a:spLocks/>
              </p:cNvSpPr>
              <p:nvPr/>
            </p:nvSpPr>
            <p:spPr bwMode="auto">
              <a:xfrm>
                <a:off x="5338" y="3526"/>
                <a:ext cx="46" cy="327"/>
              </a:xfrm>
              <a:custGeom>
                <a:avLst/>
                <a:gdLst/>
                <a:ahLst/>
                <a:cxnLst>
                  <a:cxn ang="0">
                    <a:pos x="7" y="0"/>
                  </a:cxn>
                  <a:cxn ang="0">
                    <a:pos x="16" y="6"/>
                  </a:cxn>
                  <a:cxn ang="0">
                    <a:pos x="26" y="11"/>
                  </a:cxn>
                  <a:cxn ang="0">
                    <a:pos x="35" y="16"/>
                  </a:cxn>
                  <a:cxn ang="0">
                    <a:pos x="43" y="22"/>
                  </a:cxn>
                  <a:cxn ang="0">
                    <a:pos x="52" y="27"/>
                  </a:cxn>
                  <a:cxn ang="0">
                    <a:pos x="61" y="32"/>
                  </a:cxn>
                  <a:cxn ang="0">
                    <a:pos x="69" y="38"/>
                  </a:cxn>
                  <a:cxn ang="0">
                    <a:pos x="79" y="44"/>
                  </a:cxn>
                  <a:cxn ang="0">
                    <a:pos x="85" y="115"/>
                  </a:cxn>
                  <a:cxn ang="0">
                    <a:pos x="90" y="192"/>
                  </a:cxn>
                  <a:cxn ang="0">
                    <a:pos x="92" y="274"/>
                  </a:cxn>
                  <a:cxn ang="0">
                    <a:pos x="91" y="357"/>
                  </a:cxn>
                  <a:cxn ang="0">
                    <a:pos x="88" y="438"/>
                  </a:cxn>
                  <a:cxn ang="0">
                    <a:pos x="83" y="514"/>
                  </a:cxn>
                  <a:cxn ang="0">
                    <a:pos x="76" y="583"/>
                  </a:cxn>
                  <a:cxn ang="0">
                    <a:pos x="68" y="643"/>
                  </a:cxn>
                  <a:cxn ang="0">
                    <a:pos x="60" y="644"/>
                  </a:cxn>
                  <a:cxn ang="0">
                    <a:pos x="52" y="646"/>
                  </a:cxn>
                  <a:cxn ang="0">
                    <a:pos x="43" y="647"/>
                  </a:cxn>
                  <a:cxn ang="0">
                    <a:pos x="35" y="650"/>
                  </a:cxn>
                  <a:cxn ang="0">
                    <a:pos x="26" y="651"/>
                  </a:cxn>
                  <a:cxn ang="0">
                    <a:pos x="18" y="653"/>
                  </a:cxn>
                  <a:cxn ang="0">
                    <a:pos x="8" y="654"/>
                  </a:cxn>
                  <a:cxn ang="0">
                    <a:pos x="0" y="655"/>
                  </a:cxn>
                  <a:cxn ang="0">
                    <a:pos x="6" y="562"/>
                  </a:cxn>
                  <a:cxn ang="0">
                    <a:pos x="14" y="483"/>
                  </a:cxn>
                  <a:cxn ang="0">
                    <a:pos x="21" y="410"/>
                  </a:cxn>
                  <a:cxn ang="0">
                    <a:pos x="28" y="341"/>
                  </a:cxn>
                  <a:cxn ang="0">
                    <a:pos x="30" y="270"/>
                  </a:cxn>
                  <a:cxn ang="0">
                    <a:pos x="29" y="192"/>
                  </a:cxn>
                  <a:cxn ang="0">
                    <a:pos x="22" y="104"/>
                  </a:cxn>
                  <a:cxn ang="0">
                    <a:pos x="7" y="0"/>
                  </a:cxn>
                </a:cxnLst>
                <a:rect l="0" t="0" r="r" b="b"/>
                <a:pathLst>
                  <a:path w="92" h="655">
                    <a:moveTo>
                      <a:pt x="7" y="0"/>
                    </a:moveTo>
                    <a:lnTo>
                      <a:pt x="16" y="6"/>
                    </a:lnTo>
                    <a:lnTo>
                      <a:pt x="26" y="11"/>
                    </a:lnTo>
                    <a:lnTo>
                      <a:pt x="35" y="16"/>
                    </a:lnTo>
                    <a:lnTo>
                      <a:pt x="43" y="22"/>
                    </a:lnTo>
                    <a:lnTo>
                      <a:pt x="52" y="27"/>
                    </a:lnTo>
                    <a:lnTo>
                      <a:pt x="61" y="32"/>
                    </a:lnTo>
                    <a:lnTo>
                      <a:pt x="69" y="38"/>
                    </a:lnTo>
                    <a:lnTo>
                      <a:pt x="79" y="44"/>
                    </a:lnTo>
                    <a:lnTo>
                      <a:pt x="85" y="115"/>
                    </a:lnTo>
                    <a:lnTo>
                      <a:pt x="90" y="192"/>
                    </a:lnTo>
                    <a:lnTo>
                      <a:pt x="92" y="274"/>
                    </a:lnTo>
                    <a:lnTo>
                      <a:pt x="91" y="357"/>
                    </a:lnTo>
                    <a:lnTo>
                      <a:pt x="88" y="438"/>
                    </a:lnTo>
                    <a:lnTo>
                      <a:pt x="83" y="514"/>
                    </a:lnTo>
                    <a:lnTo>
                      <a:pt x="76" y="583"/>
                    </a:lnTo>
                    <a:lnTo>
                      <a:pt x="68" y="643"/>
                    </a:lnTo>
                    <a:lnTo>
                      <a:pt x="60" y="644"/>
                    </a:lnTo>
                    <a:lnTo>
                      <a:pt x="52" y="646"/>
                    </a:lnTo>
                    <a:lnTo>
                      <a:pt x="43" y="647"/>
                    </a:lnTo>
                    <a:lnTo>
                      <a:pt x="35" y="650"/>
                    </a:lnTo>
                    <a:lnTo>
                      <a:pt x="26" y="651"/>
                    </a:lnTo>
                    <a:lnTo>
                      <a:pt x="18" y="653"/>
                    </a:lnTo>
                    <a:lnTo>
                      <a:pt x="8" y="654"/>
                    </a:lnTo>
                    <a:lnTo>
                      <a:pt x="0" y="655"/>
                    </a:lnTo>
                    <a:lnTo>
                      <a:pt x="6" y="562"/>
                    </a:lnTo>
                    <a:lnTo>
                      <a:pt x="14" y="483"/>
                    </a:lnTo>
                    <a:lnTo>
                      <a:pt x="21" y="410"/>
                    </a:lnTo>
                    <a:lnTo>
                      <a:pt x="28" y="341"/>
                    </a:lnTo>
                    <a:lnTo>
                      <a:pt x="30" y="270"/>
                    </a:lnTo>
                    <a:lnTo>
                      <a:pt x="29" y="192"/>
                    </a:lnTo>
                    <a:lnTo>
                      <a:pt x="22" y="104"/>
                    </a:lnTo>
                    <a:lnTo>
                      <a:pt x="7" y="0"/>
                    </a:lnTo>
                    <a:close/>
                  </a:path>
                </a:pathLst>
              </a:custGeom>
              <a:solidFill>
                <a:srgbClr val="77421E"/>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85" name="Freeform 597"/>
              <p:cNvSpPr>
                <a:spLocks/>
              </p:cNvSpPr>
              <p:nvPr/>
            </p:nvSpPr>
            <p:spPr bwMode="auto">
              <a:xfrm>
                <a:off x="5330" y="3522"/>
                <a:ext cx="46" cy="331"/>
              </a:xfrm>
              <a:custGeom>
                <a:avLst/>
                <a:gdLst/>
                <a:ahLst/>
                <a:cxnLst>
                  <a:cxn ang="0">
                    <a:pos x="11" y="0"/>
                  </a:cxn>
                  <a:cxn ang="0">
                    <a:pos x="20" y="6"/>
                  </a:cxn>
                  <a:cxn ang="0">
                    <a:pos x="29" y="12"/>
                  </a:cxn>
                  <a:cxn ang="0">
                    <a:pos x="37" y="17"/>
                  </a:cxn>
                  <a:cxn ang="0">
                    <a:pos x="46" y="22"/>
                  </a:cxn>
                  <a:cxn ang="0">
                    <a:pos x="56" y="28"/>
                  </a:cxn>
                  <a:cxn ang="0">
                    <a:pos x="64" y="33"/>
                  </a:cxn>
                  <a:cxn ang="0">
                    <a:pos x="73" y="39"/>
                  </a:cxn>
                  <a:cxn ang="0">
                    <a:pos x="82" y="45"/>
                  </a:cxn>
                  <a:cxn ang="0">
                    <a:pos x="91" y="195"/>
                  </a:cxn>
                  <a:cxn ang="0">
                    <a:pos x="92" y="361"/>
                  </a:cxn>
                  <a:cxn ang="0">
                    <a:pos x="84" y="520"/>
                  </a:cxn>
                  <a:cxn ang="0">
                    <a:pos x="69" y="650"/>
                  </a:cxn>
                  <a:cxn ang="0">
                    <a:pos x="61" y="651"/>
                  </a:cxn>
                  <a:cxn ang="0">
                    <a:pos x="52" y="653"/>
                  </a:cxn>
                  <a:cxn ang="0">
                    <a:pos x="44" y="654"/>
                  </a:cxn>
                  <a:cxn ang="0">
                    <a:pos x="35" y="657"/>
                  </a:cxn>
                  <a:cxn ang="0">
                    <a:pos x="27" y="658"/>
                  </a:cxn>
                  <a:cxn ang="0">
                    <a:pos x="18" y="660"/>
                  </a:cxn>
                  <a:cxn ang="0">
                    <a:pos x="9" y="661"/>
                  </a:cxn>
                  <a:cxn ang="0">
                    <a:pos x="0" y="663"/>
                  </a:cxn>
                  <a:cxn ang="0">
                    <a:pos x="7" y="570"/>
                  </a:cxn>
                  <a:cxn ang="0">
                    <a:pos x="15" y="490"/>
                  </a:cxn>
                  <a:cxn ang="0">
                    <a:pos x="23" y="416"/>
                  </a:cxn>
                  <a:cxn ang="0">
                    <a:pos x="30" y="346"/>
                  </a:cxn>
                  <a:cxn ang="0">
                    <a:pos x="34" y="273"/>
                  </a:cxn>
                  <a:cxn ang="0">
                    <a:pos x="33" y="195"/>
                  </a:cxn>
                  <a:cxn ang="0">
                    <a:pos x="26" y="105"/>
                  </a:cxn>
                  <a:cxn ang="0">
                    <a:pos x="11" y="0"/>
                  </a:cxn>
                </a:cxnLst>
                <a:rect l="0" t="0" r="r" b="b"/>
                <a:pathLst>
                  <a:path w="92" h="663">
                    <a:moveTo>
                      <a:pt x="11" y="0"/>
                    </a:moveTo>
                    <a:lnTo>
                      <a:pt x="20" y="6"/>
                    </a:lnTo>
                    <a:lnTo>
                      <a:pt x="29" y="12"/>
                    </a:lnTo>
                    <a:lnTo>
                      <a:pt x="37" y="17"/>
                    </a:lnTo>
                    <a:lnTo>
                      <a:pt x="46" y="22"/>
                    </a:lnTo>
                    <a:lnTo>
                      <a:pt x="56" y="28"/>
                    </a:lnTo>
                    <a:lnTo>
                      <a:pt x="64" y="33"/>
                    </a:lnTo>
                    <a:lnTo>
                      <a:pt x="73" y="39"/>
                    </a:lnTo>
                    <a:lnTo>
                      <a:pt x="82" y="45"/>
                    </a:lnTo>
                    <a:lnTo>
                      <a:pt x="91" y="195"/>
                    </a:lnTo>
                    <a:lnTo>
                      <a:pt x="92" y="361"/>
                    </a:lnTo>
                    <a:lnTo>
                      <a:pt x="84" y="520"/>
                    </a:lnTo>
                    <a:lnTo>
                      <a:pt x="69" y="650"/>
                    </a:lnTo>
                    <a:lnTo>
                      <a:pt x="61" y="651"/>
                    </a:lnTo>
                    <a:lnTo>
                      <a:pt x="52" y="653"/>
                    </a:lnTo>
                    <a:lnTo>
                      <a:pt x="44" y="654"/>
                    </a:lnTo>
                    <a:lnTo>
                      <a:pt x="35" y="657"/>
                    </a:lnTo>
                    <a:lnTo>
                      <a:pt x="27" y="658"/>
                    </a:lnTo>
                    <a:lnTo>
                      <a:pt x="18" y="660"/>
                    </a:lnTo>
                    <a:lnTo>
                      <a:pt x="9" y="661"/>
                    </a:lnTo>
                    <a:lnTo>
                      <a:pt x="0" y="663"/>
                    </a:lnTo>
                    <a:lnTo>
                      <a:pt x="7" y="570"/>
                    </a:lnTo>
                    <a:lnTo>
                      <a:pt x="15" y="490"/>
                    </a:lnTo>
                    <a:lnTo>
                      <a:pt x="23" y="416"/>
                    </a:lnTo>
                    <a:lnTo>
                      <a:pt x="30" y="346"/>
                    </a:lnTo>
                    <a:lnTo>
                      <a:pt x="34" y="273"/>
                    </a:lnTo>
                    <a:lnTo>
                      <a:pt x="33" y="195"/>
                    </a:lnTo>
                    <a:lnTo>
                      <a:pt x="26" y="105"/>
                    </a:lnTo>
                    <a:lnTo>
                      <a:pt x="11" y="0"/>
                    </a:lnTo>
                    <a:close/>
                  </a:path>
                </a:pathLst>
              </a:custGeom>
              <a:solidFill>
                <a:srgbClr val="723F1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86" name="Freeform 598"/>
              <p:cNvSpPr>
                <a:spLocks/>
              </p:cNvSpPr>
              <p:nvPr/>
            </p:nvSpPr>
            <p:spPr bwMode="auto">
              <a:xfrm>
                <a:off x="5323" y="3518"/>
                <a:ext cx="46" cy="336"/>
              </a:xfrm>
              <a:custGeom>
                <a:avLst/>
                <a:gdLst/>
                <a:ahLst/>
                <a:cxnLst>
                  <a:cxn ang="0">
                    <a:pos x="13" y="0"/>
                  </a:cxn>
                  <a:cxn ang="0">
                    <a:pos x="22" y="6"/>
                  </a:cxn>
                  <a:cxn ang="0">
                    <a:pos x="31" y="12"/>
                  </a:cxn>
                  <a:cxn ang="0">
                    <a:pos x="41" y="17"/>
                  </a:cxn>
                  <a:cxn ang="0">
                    <a:pos x="50" y="22"/>
                  </a:cxn>
                  <a:cxn ang="0">
                    <a:pos x="58" y="28"/>
                  </a:cxn>
                  <a:cxn ang="0">
                    <a:pos x="67" y="34"/>
                  </a:cxn>
                  <a:cxn ang="0">
                    <a:pos x="76" y="39"/>
                  </a:cxn>
                  <a:cxn ang="0">
                    <a:pos x="86" y="45"/>
                  </a:cxn>
                  <a:cxn ang="0">
                    <a:pos x="92" y="196"/>
                  </a:cxn>
                  <a:cxn ang="0">
                    <a:pos x="92" y="364"/>
                  </a:cxn>
                  <a:cxn ang="0">
                    <a:pos x="86" y="524"/>
                  </a:cxn>
                  <a:cxn ang="0">
                    <a:pos x="72" y="656"/>
                  </a:cxn>
                  <a:cxn ang="0">
                    <a:pos x="63" y="658"/>
                  </a:cxn>
                  <a:cxn ang="0">
                    <a:pos x="53" y="660"/>
                  </a:cxn>
                  <a:cxn ang="0">
                    <a:pos x="44" y="661"/>
                  </a:cxn>
                  <a:cxn ang="0">
                    <a:pos x="36" y="664"/>
                  </a:cxn>
                  <a:cxn ang="0">
                    <a:pos x="27" y="666"/>
                  </a:cxn>
                  <a:cxn ang="0">
                    <a:pos x="18" y="667"/>
                  </a:cxn>
                  <a:cxn ang="0">
                    <a:pos x="10" y="669"/>
                  </a:cxn>
                  <a:cxn ang="0">
                    <a:pos x="0" y="672"/>
                  </a:cxn>
                  <a:cxn ang="0">
                    <a:pos x="6" y="578"/>
                  </a:cxn>
                  <a:cxn ang="0">
                    <a:pos x="15" y="495"/>
                  </a:cxn>
                  <a:cxn ang="0">
                    <a:pos x="23" y="421"/>
                  </a:cxn>
                  <a:cxn ang="0">
                    <a:pos x="30" y="349"/>
                  </a:cxn>
                  <a:cxn ang="0">
                    <a:pos x="35" y="275"/>
                  </a:cxn>
                  <a:cxn ang="0">
                    <a:pos x="34" y="196"/>
                  </a:cxn>
                  <a:cxn ang="0">
                    <a:pos x="28" y="105"/>
                  </a:cxn>
                  <a:cxn ang="0">
                    <a:pos x="13" y="0"/>
                  </a:cxn>
                </a:cxnLst>
                <a:rect l="0" t="0" r="r" b="b"/>
                <a:pathLst>
                  <a:path w="92" h="672">
                    <a:moveTo>
                      <a:pt x="13" y="0"/>
                    </a:moveTo>
                    <a:lnTo>
                      <a:pt x="22" y="6"/>
                    </a:lnTo>
                    <a:lnTo>
                      <a:pt x="31" y="12"/>
                    </a:lnTo>
                    <a:lnTo>
                      <a:pt x="41" y="17"/>
                    </a:lnTo>
                    <a:lnTo>
                      <a:pt x="50" y="22"/>
                    </a:lnTo>
                    <a:lnTo>
                      <a:pt x="58" y="28"/>
                    </a:lnTo>
                    <a:lnTo>
                      <a:pt x="67" y="34"/>
                    </a:lnTo>
                    <a:lnTo>
                      <a:pt x="76" y="39"/>
                    </a:lnTo>
                    <a:lnTo>
                      <a:pt x="86" y="45"/>
                    </a:lnTo>
                    <a:lnTo>
                      <a:pt x="92" y="196"/>
                    </a:lnTo>
                    <a:lnTo>
                      <a:pt x="92" y="364"/>
                    </a:lnTo>
                    <a:lnTo>
                      <a:pt x="86" y="524"/>
                    </a:lnTo>
                    <a:lnTo>
                      <a:pt x="72" y="656"/>
                    </a:lnTo>
                    <a:lnTo>
                      <a:pt x="63" y="658"/>
                    </a:lnTo>
                    <a:lnTo>
                      <a:pt x="53" y="660"/>
                    </a:lnTo>
                    <a:lnTo>
                      <a:pt x="44" y="661"/>
                    </a:lnTo>
                    <a:lnTo>
                      <a:pt x="36" y="664"/>
                    </a:lnTo>
                    <a:lnTo>
                      <a:pt x="27" y="666"/>
                    </a:lnTo>
                    <a:lnTo>
                      <a:pt x="18" y="667"/>
                    </a:lnTo>
                    <a:lnTo>
                      <a:pt x="10" y="669"/>
                    </a:lnTo>
                    <a:lnTo>
                      <a:pt x="0" y="672"/>
                    </a:lnTo>
                    <a:lnTo>
                      <a:pt x="6" y="578"/>
                    </a:lnTo>
                    <a:lnTo>
                      <a:pt x="15" y="495"/>
                    </a:lnTo>
                    <a:lnTo>
                      <a:pt x="23" y="421"/>
                    </a:lnTo>
                    <a:lnTo>
                      <a:pt x="30" y="349"/>
                    </a:lnTo>
                    <a:lnTo>
                      <a:pt x="35" y="275"/>
                    </a:lnTo>
                    <a:lnTo>
                      <a:pt x="34" y="196"/>
                    </a:lnTo>
                    <a:lnTo>
                      <a:pt x="28" y="105"/>
                    </a:lnTo>
                    <a:lnTo>
                      <a:pt x="13" y="0"/>
                    </a:lnTo>
                    <a:close/>
                  </a:path>
                </a:pathLst>
              </a:custGeom>
              <a:solidFill>
                <a:srgbClr val="6D3F1E"/>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87" name="Freeform 599"/>
              <p:cNvSpPr>
                <a:spLocks/>
              </p:cNvSpPr>
              <p:nvPr/>
            </p:nvSpPr>
            <p:spPr bwMode="auto">
              <a:xfrm>
                <a:off x="5315" y="3515"/>
                <a:ext cx="47" cy="339"/>
              </a:xfrm>
              <a:custGeom>
                <a:avLst/>
                <a:gdLst/>
                <a:ahLst/>
                <a:cxnLst>
                  <a:cxn ang="0">
                    <a:pos x="15" y="0"/>
                  </a:cxn>
                  <a:cxn ang="0">
                    <a:pos x="25" y="6"/>
                  </a:cxn>
                  <a:cxn ang="0">
                    <a:pos x="34" y="12"/>
                  </a:cxn>
                  <a:cxn ang="0">
                    <a:pos x="43" y="18"/>
                  </a:cxn>
                  <a:cxn ang="0">
                    <a:pos x="52" y="23"/>
                  </a:cxn>
                  <a:cxn ang="0">
                    <a:pos x="61" y="29"/>
                  </a:cxn>
                  <a:cxn ang="0">
                    <a:pos x="71" y="35"/>
                  </a:cxn>
                  <a:cxn ang="0">
                    <a:pos x="80" y="41"/>
                  </a:cxn>
                  <a:cxn ang="0">
                    <a:pos x="89" y="46"/>
                  </a:cxn>
                  <a:cxn ang="0">
                    <a:pos x="95" y="198"/>
                  </a:cxn>
                  <a:cxn ang="0">
                    <a:pos x="94" y="367"/>
                  </a:cxn>
                  <a:cxn ang="0">
                    <a:pos x="87" y="529"/>
                  </a:cxn>
                  <a:cxn ang="0">
                    <a:pos x="73" y="661"/>
                  </a:cxn>
                  <a:cxn ang="0">
                    <a:pos x="64" y="664"/>
                  </a:cxn>
                  <a:cxn ang="0">
                    <a:pos x="54" y="666"/>
                  </a:cxn>
                  <a:cxn ang="0">
                    <a:pos x="45" y="668"/>
                  </a:cxn>
                  <a:cxn ang="0">
                    <a:pos x="37" y="669"/>
                  </a:cxn>
                  <a:cxn ang="0">
                    <a:pos x="28" y="672"/>
                  </a:cxn>
                  <a:cxn ang="0">
                    <a:pos x="19" y="674"/>
                  </a:cxn>
                  <a:cxn ang="0">
                    <a:pos x="10" y="676"/>
                  </a:cxn>
                  <a:cxn ang="0">
                    <a:pos x="0" y="679"/>
                  </a:cxn>
                  <a:cxn ang="0">
                    <a:pos x="7" y="584"/>
                  </a:cxn>
                  <a:cxn ang="0">
                    <a:pos x="15" y="501"/>
                  </a:cxn>
                  <a:cxn ang="0">
                    <a:pos x="25" y="425"/>
                  </a:cxn>
                  <a:cxn ang="0">
                    <a:pos x="31" y="353"/>
                  </a:cxn>
                  <a:cxn ang="0">
                    <a:pos x="36" y="278"/>
                  </a:cxn>
                  <a:cxn ang="0">
                    <a:pos x="36" y="196"/>
                  </a:cxn>
                  <a:cxn ang="0">
                    <a:pos x="30" y="106"/>
                  </a:cxn>
                  <a:cxn ang="0">
                    <a:pos x="15" y="0"/>
                  </a:cxn>
                </a:cxnLst>
                <a:rect l="0" t="0" r="r" b="b"/>
                <a:pathLst>
                  <a:path w="95" h="679">
                    <a:moveTo>
                      <a:pt x="15" y="0"/>
                    </a:moveTo>
                    <a:lnTo>
                      <a:pt x="25" y="6"/>
                    </a:lnTo>
                    <a:lnTo>
                      <a:pt x="34" y="12"/>
                    </a:lnTo>
                    <a:lnTo>
                      <a:pt x="43" y="18"/>
                    </a:lnTo>
                    <a:lnTo>
                      <a:pt x="52" y="23"/>
                    </a:lnTo>
                    <a:lnTo>
                      <a:pt x="61" y="29"/>
                    </a:lnTo>
                    <a:lnTo>
                      <a:pt x="71" y="35"/>
                    </a:lnTo>
                    <a:lnTo>
                      <a:pt x="80" y="41"/>
                    </a:lnTo>
                    <a:lnTo>
                      <a:pt x="89" y="46"/>
                    </a:lnTo>
                    <a:lnTo>
                      <a:pt x="95" y="198"/>
                    </a:lnTo>
                    <a:lnTo>
                      <a:pt x="94" y="367"/>
                    </a:lnTo>
                    <a:lnTo>
                      <a:pt x="87" y="529"/>
                    </a:lnTo>
                    <a:lnTo>
                      <a:pt x="73" y="661"/>
                    </a:lnTo>
                    <a:lnTo>
                      <a:pt x="64" y="664"/>
                    </a:lnTo>
                    <a:lnTo>
                      <a:pt x="54" y="666"/>
                    </a:lnTo>
                    <a:lnTo>
                      <a:pt x="45" y="668"/>
                    </a:lnTo>
                    <a:lnTo>
                      <a:pt x="37" y="669"/>
                    </a:lnTo>
                    <a:lnTo>
                      <a:pt x="28" y="672"/>
                    </a:lnTo>
                    <a:lnTo>
                      <a:pt x="19" y="674"/>
                    </a:lnTo>
                    <a:lnTo>
                      <a:pt x="10" y="676"/>
                    </a:lnTo>
                    <a:lnTo>
                      <a:pt x="0" y="679"/>
                    </a:lnTo>
                    <a:lnTo>
                      <a:pt x="7" y="584"/>
                    </a:lnTo>
                    <a:lnTo>
                      <a:pt x="15" y="501"/>
                    </a:lnTo>
                    <a:lnTo>
                      <a:pt x="25" y="425"/>
                    </a:lnTo>
                    <a:lnTo>
                      <a:pt x="31" y="353"/>
                    </a:lnTo>
                    <a:lnTo>
                      <a:pt x="36" y="278"/>
                    </a:lnTo>
                    <a:lnTo>
                      <a:pt x="36" y="196"/>
                    </a:lnTo>
                    <a:lnTo>
                      <a:pt x="30" y="106"/>
                    </a:lnTo>
                    <a:lnTo>
                      <a:pt x="15" y="0"/>
                    </a:lnTo>
                    <a:close/>
                  </a:path>
                </a:pathLst>
              </a:custGeom>
              <a:solidFill>
                <a:srgbClr val="683F2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88" name="Freeform 600"/>
              <p:cNvSpPr>
                <a:spLocks/>
              </p:cNvSpPr>
              <p:nvPr/>
            </p:nvSpPr>
            <p:spPr bwMode="auto">
              <a:xfrm>
                <a:off x="5308" y="3511"/>
                <a:ext cx="47" cy="343"/>
              </a:xfrm>
              <a:custGeom>
                <a:avLst/>
                <a:gdLst/>
                <a:ahLst/>
                <a:cxnLst>
                  <a:cxn ang="0">
                    <a:pos x="19" y="0"/>
                  </a:cxn>
                  <a:cxn ang="0">
                    <a:pos x="28" y="6"/>
                  </a:cxn>
                  <a:cxn ang="0">
                    <a:pos x="37" y="12"/>
                  </a:cxn>
                  <a:cxn ang="0">
                    <a:pos x="46" y="18"/>
                  </a:cxn>
                  <a:cxn ang="0">
                    <a:pos x="56" y="23"/>
                  </a:cxn>
                  <a:cxn ang="0">
                    <a:pos x="65" y="29"/>
                  </a:cxn>
                  <a:cxn ang="0">
                    <a:pos x="74" y="35"/>
                  </a:cxn>
                  <a:cxn ang="0">
                    <a:pos x="83" y="41"/>
                  </a:cxn>
                  <a:cxn ang="0">
                    <a:pos x="93" y="46"/>
                  </a:cxn>
                  <a:cxn ang="0">
                    <a:pos x="96" y="200"/>
                  </a:cxn>
                  <a:cxn ang="0">
                    <a:pos x="95" y="370"/>
                  </a:cxn>
                  <a:cxn ang="0">
                    <a:pos x="88" y="535"/>
                  </a:cxn>
                  <a:cxn ang="0">
                    <a:pos x="75" y="667"/>
                  </a:cxn>
                  <a:cxn ang="0">
                    <a:pos x="66" y="670"/>
                  </a:cxn>
                  <a:cxn ang="0">
                    <a:pos x="57" y="672"/>
                  </a:cxn>
                  <a:cxn ang="0">
                    <a:pos x="46" y="674"/>
                  </a:cxn>
                  <a:cxn ang="0">
                    <a:pos x="37" y="676"/>
                  </a:cxn>
                  <a:cxn ang="0">
                    <a:pos x="28" y="679"/>
                  </a:cxn>
                  <a:cxn ang="0">
                    <a:pos x="19" y="681"/>
                  </a:cxn>
                  <a:cxn ang="0">
                    <a:pos x="10" y="683"/>
                  </a:cxn>
                  <a:cxn ang="0">
                    <a:pos x="0" y="686"/>
                  </a:cxn>
                  <a:cxn ang="0">
                    <a:pos x="7" y="591"/>
                  </a:cxn>
                  <a:cxn ang="0">
                    <a:pos x="15" y="508"/>
                  </a:cxn>
                  <a:cxn ang="0">
                    <a:pos x="25" y="431"/>
                  </a:cxn>
                  <a:cxn ang="0">
                    <a:pos x="33" y="356"/>
                  </a:cxn>
                  <a:cxn ang="0">
                    <a:pos x="38" y="279"/>
                  </a:cxn>
                  <a:cxn ang="0">
                    <a:pos x="38" y="197"/>
                  </a:cxn>
                  <a:cxn ang="0">
                    <a:pos x="33" y="106"/>
                  </a:cxn>
                  <a:cxn ang="0">
                    <a:pos x="19" y="0"/>
                  </a:cxn>
                </a:cxnLst>
                <a:rect l="0" t="0" r="r" b="b"/>
                <a:pathLst>
                  <a:path w="96" h="686">
                    <a:moveTo>
                      <a:pt x="19" y="0"/>
                    </a:moveTo>
                    <a:lnTo>
                      <a:pt x="28" y="6"/>
                    </a:lnTo>
                    <a:lnTo>
                      <a:pt x="37" y="12"/>
                    </a:lnTo>
                    <a:lnTo>
                      <a:pt x="46" y="18"/>
                    </a:lnTo>
                    <a:lnTo>
                      <a:pt x="56" y="23"/>
                    </a:lnTo>
                    <a:lnTo>
                      <a:pt x="65" y="29"/>
                    </a:lnTo>
                    <a:lnTo>
                      <a:pt x="74" y="35"/>
                    </a:lnTo>
                    <a:lnTo>
                      <a:pt x="83" y="41"/>
                    </a:lnTo>
                    <a:lnTo>
                      <a:pt x="93" y="46"/>
                    </a:lnTo>
                    <a:lnTo>
                      <a:pt x="96" y="200"/>
                    </a:lnTo>
                    <a:lnTo>
                      <a:pt x="95" y="370"/>
                    </a:lnTo>
                    <a:lnTo>
                      <a:pt x="88" y="535"/>
                    </a:lnTo>
                    <a:lnTo>
                      <a:pt x="75" y="667"/>
                    </a:lnTo>
                    <a:lnTo>
                      <a:pt x="66" y="670"/>
                    </a:lnTo>
                    <a:lnTo>
                      <a:pt x="57" y="672"/>
                    </a:lnTo>
                    <a:lnTo>
                      <a:pt x="46" y="674"/>
                    </a:lnTo>
                    <a:lnTo>
                      <a:pt x="37" y="676"/>
                    </a:lnTo>
                    <a:lnTo>
                      <a:pt x="28" y="679"/>
                    </a:lnTo>
                    <a:lnTo>
                      <a:pt x="19" y="681"/>
                    </a:lnTo>
                    <a:lnTo>
                      <a:pt x="10" y="683"/>
                    </a:lnTo>
                    <a:lnTo>
                      <a:pt x="0" y="686"/>
                    </a:lnTo>
                    <a:lnTo>
                      <a:pt x="7" y="591"/>
                    </a:lnTo>
                    <a:lnTo>
                      <a:pt x="15" y="508"/>
                    </a:lnTo>
                    <a:lnTo>
                      <a:pt x="25" y="431"/>
                    </a:lnTo>
                    <a:lnTo>
                      <a:pt x="33" y="356"/>
                    </a:lnTo>
                    <a:lnTo>
                      <a:pt x="38" y="279"/>
                    </a:lnTo>
                    <a:lnTo>
                      <a:pt x="38" y="197"/>
                    </a:lnTo>
                    <a:lnTo>
                      <a:pt x="33" y="106"/>
                    </a:lnTo>
                    <a:lnTo>
                      <a:pt x="19" y="0"/>
                    </a:lnTo>
                    <a:close/>
                  </a:path>
                </a:pathLst>
              </a:custGeom>
              <a:solidFill>
                <a:srgbClr val="663F2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89" name="Freeform 601"/>
              <p:cNvSpPr>
                <a:spLocks/>
              </p:cNvSpPr>
              <p:nvPr/>
            </p:nvSpPr>
            <p:spPr bwMode="auto">
              <a:xfrm>
                <a:off x="5300" y="3508"/>
                <a:ext cx="49" cy="346"/>
              </a:xfrm>
              <a:custGeom>
                <a:avLst/>
                <a:gdLst/>
                <a:ahLst/>
                <a:cxnLst>
                  <a:cxn ang="0">
                    <a:pos x="22" y="0"/>
                  </a:cxn>
                  <a:cxn ang="0">
                    <a:pos x="31" y="6"/>
                  </a:cxn>
                  <a:cxn ang="0">
                    <a:pos x="41" y="12"/>
                  </a:cxn>
                  <a:cxn ang="0">
                    <a:pos x="50" y="18"/>
                  </a:cxn>
                  <a:cxn ang="0">
                    <a:pos x="60" y="23"/>
                  </a:cxn>
                  <a:cxn ang="0">
                    <a:pos x="69" y="29"/>
                  </a:cxn>
                  <a:cxn ang="0">
                    <a:pos x="79" y="35"/>
                  </a:cxn>
                  <a:cxn ang="0">
                    <a:pos x="88" y="41"/>
                  </a:cxn>
                  <a:cxn ang="0">
                    <a:pos x="97" y="47"/>
                  </a:cxn>
                  <a:cxn ang="0">
                    <a:pos x="98" y="201"/>
                  </a:cxn>
                  <a:cxn ang="0">
                    <a:pos x="97" y="374"/>
                  </a:cxn>
                  <a:cxn ang="0">
                    <a:pos x="90" y="539"/>
                  </a:cxn>
                  <a:cxn ang="0">
                    <a:pos x="77" y="673"/>
                  </a:cxn>
                  <a:cxn ang="0">
                    <a:pos x="68" y="675"/>
                  </a:cxn>
                  <a:cxn ang="0">
                    <a:pos x="58" y="678"/>
                  </a:cxn>
                  <a:cxn ang="0">
                    <a:pos x="49" y="680"/>
                  </a:cxn>
                  <a:cxn ang="0">
                    <a:pos x="39" y="682"/>
                  </a:cxn>
                  <a:cxn ang="0">
                    <a:pos x="30" y="685"/>
                  </a:cxn>
                  <a:cxn ang="0">
                    <a:pos x="20" y="688"/>
                  </a:cxn>
                  <a:cxn ang="0">
                    <a:pos x="11" y="690"/>
                  </a:cxn>
                  <a:cxn ang="0">
                    <a:pos x="0" y="693"/>
                  </a:cxn>
                  <a:cxn ang="0">
                    <a:pos x="7" y="598"/>
                  </a:cxn>
                  <a:cxn ang="0">
                    <a:pos x="16" y="514"/>
                  </a:cxn>
                  <a:cxn ang="0">
                    <a:pos x="27" y="436"/>
                  </a:cxn>
                  <a:cxn ang="0">
                    <a:pos x="36" y="360"/>
                  </a:cxn>
                  <a:cxn ang="0">
                    <a:pos x="41" y="281"/>
                  </a:cxn>
                  <a:cxn ang="0">
                    <a:pos x="42" y="199"/>
                  </a:cxn>
                  <a:cxn ang="0">
                    <a:pos x="36" y="106"/>
                  </a:cxn>
                  <a:cxn ang="0">
                    <a:pos x="22" y="0"/>
                  </a:cxn>
                </a:cxnLst>
                <a:rect l="0" t="0" r="r" b="b"/>
                <a:pathLst>
                  <a:path w="98" h="693">
                    <a:moveTo>
                      <a:pt x="22" y="0"/>
                    </a:moveTo>
                    <a:lnTo>
                      <a:pt x="31" y="6"/>
                    </a:lnTo>
                    <a:lnTo>
                      <a:pt x="41" y="12"/>
                    </a:lnTo>
                    <a:lnTo>
                      <a:pt x="50" y="18"/>
                    </a:lnTo>
                    <a:lnTo>
                      <a:pt x="60" y="23"/>
                    </a:lnTo>
                    <a:lnTo>
                      <a:pt x="69" y="29"/>
                    </a:lnTo>
                    <a:lnTo>
                      <a:pt x="79" y="35"/>
                    </a:lnTo>
                    <a:lnTo>
                      <a:pt x="88" y="41"/>
                    </a:lnTo>
                    <a:lnTo>
                      <a:pt x="97" y="47"/>
                    </a:lnTo>
                    <a:lnTo>
                      <a:pt x="98" y="201"/>
                    </a:lnTo>
                    <a:lnTo>
                      <a:pt x="97" y="374"/>
                    </a:lnTo>
                    <a:lnTo>
                      <a:pt x="90" y="539"/>
                    </a:lnTo>
                    <a:lnTo>
                      <a:pt x="77" y="673"/>
                    </a:lnTo>
                    <a:lnTo>
                      <a:pt x="68" y="675"/>
                    </a:lnTo>
                    <a:lnTo>
                      <a:pt x="58" y="678"/>
                    </a:lnTo>
                    <a:lnTo>
                      <a:pt x="49" y="680"/>
                    </a:lnTo>
                    <a:lnTo>
                      <a:pt x="39" y="682"/>
                    </a:lnTo>
                    <a:lnTo>
                      <a:pt x="30" y="685"/>
                    </a:lnTo>
                    <a:lnTo>
                      <a:pt x="20" y="688"/>
                    </a:lnTo>
                    <a:lnTo>
                      <a:pt x="11" y="690"/>
                    </a:lnTo>
                    <a:lnTo>
                      <a:pt x="0" y="693"/>
                    </a:lnTo>
                    <a:lnTo>
                      <a:pt x="7" y="598"/>
                    </a:lnTo>
                    <a:lnTo>
                      <a:pt x="16" y="514"/>
                    </a:lnTo>
                    <a:lnTo>
                      <a:pt x="27" y="436"/>
                    </a:lnTo>
                    <a:lnTo>
                      <a:pt x="36" y="360"/>
                    </a:lnTo>
                    <a:lnTo>
                      <a:pt x="41" y="281"/>
                    </a:lnTo>
                    <a:lnTo>
                      <a:pt x="42" y="199"/>
                    </a:lnTo>
                    <a:lnTo>
                      <a:pt x="36" y="106"/>
                    </a:lnTo>
                    <a:lnTo>
                      <a:pt x="22" y="0"/>
                    </a:lnTo>
                    <a:close/>
                  </a:path>
                </a:pathLst>
              </a:custGeom>
              <a:solidFill>
                <a:srgbClr val="5E3D2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90" name="Freeform 602"/>
              <p:cNvSpPr>
                <a:spLocks/>
              </p:cNvSpPr>
              <p:nvPr/>
            </p:nvSpPr>
            <p:spPr bwMode="auto">
              <a:xfrm>
                <a:off x="5292" y="3504"/>
                <a:ext cx="50" cy="350"/>
              </a:xfrm>
              <a:custGeom>
                <a:avLst/>
                <a:gdLst/>
                <a:ahLst/>
                <a:cxnLst>
                  <a:cxn ang="0">
                    <a:pos x="24" y="0"/>
                  </a:cxn>
                  <a:cxn ang="0">
                    <a:pos x="34" y="6"/>
                  </a:cxn>
                  <a:cxn ang="0">
                    <a:pos x="44" y="12"/>
                  </a:cxn>
                  <a:cxn ang="0">
                    <a:pos x="53" y="19"/>
                  </a:cxn>
                  <a:cxn ang="0">
                    <a:pos x="62" y="25"/>
                  </a:cxn>
                  <a:cxn ang="0">
                    <a:pos x="72" y="30"/>
                  </a:cxn>
                  <a:cxn ang="0">
                    <a:pos x="82" y="36"/>
                  </a:cxn>
                  <a:cxn ang="0">
                    <a:pos x="91" y="43"/>
                  </a:cxn>
                  <a:cxn ang="0">
                    <a:pos x="100" y="49"/>
                  </a:cxn>
                  <a:cxn ang="0">
                    <a:pos x="99" y="203"/>
                  </a:cxn>
                  <a:cxn ang="0">
                    <a:pos x="97" y="377"/>
                  </a:cxn>
                  <a:cxn ang="0">
                    <a:pos x="91" y="545"/>
                  </a:cxn>
                  <a:cxn ang="0">
                    <a:pos x="79" y="679"/>
                  </a:cxn>
                  <a:cxn ang="0">
                    <a:pos x="69" y="682"/>
                  </a:cxn>
                  <a:cxn ang="0">
                    <a:pos x="59" y="685"/>
                  </a:cxn>
                  <a:cxn ang="0">
                    <a:pos x="50" y="688"/>
                  </a:cxn>
                  <a:cxn ang="0">
                    <a:pos x="39" y="690"/>
                  </a:cxn>
                  <a:cxn ang="0">
                    <a:pos x="30" y="693"/>
                  </a:cxn>
                  <a:cxn ang="0">
                    <a:pos x="20" y="696"/>
                  </a:cxn>
                  <a:cxn ang="0">
                    <a:pos x="11" y="698"/>
                  </a:cxn>
                  <a:cxn ang="0">
                    <a:pos x="0" y="702"/>
                  </a:cxn>
                  <a:cxn ang="0">
                    <a:pos x="7" y="606"/>
                  </a:cxn>
                  <a:cxn ang="0">
                    <a:pos x="18" y="521"/>
                  </a:cxn>
                  <a:cxn ang="0">
                    <a:pos x="28" y="441"/>
                  </a:cxn>
                  <a:cxn ang="0">
                    <a:pos x="37" y="364"/>
                  </a:cxn>
                  <a:cxn ang="0">
                    <a:pos x="43" y="285"/>
                  </a:cxn>
                  <a:cxn ang="0">
                    <a:pos x="44" y="201"/>
                  </a:cxn>
                  <a:cxn ang="0">
                    <a:pos x="38" y="106"/>
                  </a:cxn>
                  <a:cxn ang="0">
                    <a:pos x="24" y="0"/>
                  </a:cxn>
                </a:cxnLst>
                <a:rect l="0" t="0" r="r" b="b"/>
                <a:pathLst>
                  <a:path w="100" h="702">
                    <a:moveTo>
                      <a:pt x="24" y="0"/>
                    </a:moveTo>
                    <a:lnTo>
                      <a:pt x="34" y="6"/>
                    </a:lnTo>
                    <a:lnTo>
                      <a:pt x="44" y="12"/>
                    </a:lnTo>
                    <a:lnTo>
                      <a:pt x="53" y="19"/>
                    </a:lnTo>
                    <a:lnTo>
                      <a:pt x="62" y="25"/>
                    </a:lnTo>
                    <a:lnTo>
                      <a:pt x="72" y="30"/>
                    </a:lnTo>
                    <a:lnTo>
                      <a:pt x="82" y="36"/>
                    </a:lnTo>
                    <a:lnTo>
                      <a:pt x="91" y="43"/>
                    </a:lnTo>
                    <a:lnTo>
                      <a:pt x="100" y="49"/>
                    </a:lnTo>
                    <a:lnTo>
                      <a:pt x="99" y="203"/>
                    </a:lnTo>
                    <a:lnTo>
                      <a:pt x="97" y="377"/>
                    </a:lnTo>
                    <a:lnTo>
                      <a:pt x="91" y="545"/>
                    </a:lnTo>
                    <a:lnTo>
                      <a:pt x="79" y="679"/>
                    </a:lnTo>
                    <a:lnTo>
                      <a:pt x="69" y="682"/>
                    </a:lnTo>
                    <a:lnTo>
                      <a:pt x="59" y="685"/>
                    </a:lnTo>
                    <a:lnTo>
                      <a:pt x="50" y="688"/>
                    </a:lnTo>
                    <a:lnTo>
                      <a:pt x="39" y="690"/>
                    </a:lnTo>
                    <a:lnTo>
                      <a:pt x="30" y="693"/>
                    </a:lnTo>
                    <a:lnTo>
                      <a:pt x="20" y="696"/>
                    </a:lnTo>
                    <a:lnTo>
                      <a:pt x="11" y="698"/>
                    </a:lnTo>
                    <a:lnTo>
                      <a:pt x="0" y="702"/>
                    </a:lnTo>
                    <a:lnTo>
                      <a:pt x="7" y="606"/>
                    </a:lnTo>
                    <a:lnTo>
                      <a:pt x="18" y="521"/>
                    </a:lnTo>
                    <a:lnTo>
                      <a:pt x="28" y="441"/>
                    </a:lnTo>
                    <a:lnTo>
                      <a:pt x="37" y="364"/>
                    </a:lnTo>
                    <a:lnTo>
                      <a:pt x="43" y="285"/>
                    </a:lnTo>
                    <a:lnTo>
                      <a:pt x="44" y="201"/>
                    </a:lnTo>
                    <a:lnTo>
                      <a:pt x="38" y="106"/>
                    </a:lnTo>
                    <a:lnTo>
                      <a:pt x="24" y="0"/>
                    </a:lnTo>
                    <a:close/>
                  </a:path>
                </a:pathLst>
              </a:custGeom>
              <a:solidFill>
                <a:srgbClr val="5B3D2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91" name="Freeform 603"/>
              <p:cNvSpPr>
                <a:spLocks/>
              </p:cNvSpPr>
              <p:nvPr/>
            </p:nvSpPr>
            <p:spPr bwMode="auto">
              <a:xfrm>
                <a:off x="5285" y="3500"/>
                <a:ext cx="52" cy="354"/>
              </a:xfrm>
              <a:custGeom>
                <a:avLst/>
                <a:gdLst/>
                <a:ahLst/>
                <a:cxnLst>
                  <a:cxn ang="0">
                    <a:pos x="28" y="0"/>
                  </a:cxn>
                  <a:cxn ang="0">
                    <a:pos x="37" y="6"/>
                  </a:cxn>
                  <a:cxn ang="0">
                    <a:pos x="48" y="12"/>
                  </a:cxn>
                  <a:cxn ang="0">
                    <a:pos x="57" y="19"/>
                  </a:cxn>
                  <a:cxn ang="0">
                    <a:pos x="66" y="25"/>
                  </a:cxn>
                  <a:cxn ang="0">
                    <a:pos x="75" y="30"/>
                  </a:cxn>
                  <a:cxn ang="0">
                    <a:pos x="86" y="36"/>
                  </a:cxn>
                  <a:cxn ang="0">
                    <a:pos x="95" y="43"/>
                  </a:cxn>
                  <a:cxn ang="0">
                    <a:pos x="105" y="49"/>
                  </a:cxn>
                  <a:cxn ang="0">
                    <a:pos x="100" y="204"/>
                  </a:cxn>
                  <a:cxn ang="0">
                    <a:pos x="99" y="381"/>
                  </a:cxn>
                  <a:cxn ang="0">
                    <a:pos x="94" y="550"/>
                  </a:cxn>
                  <a:cxn ang="0">
                    <a:pos x="82" y="685"/>
                  </a:cxn>
                  <a:cxn ang="0">
                    <a:pos x="72" y="688"/>
                  </a:cxn>
                  <a:cxn ang="0">
                    <a:pos x="61" y="690"/>
                  </a:cxn>
                  <a:cxn ang="0">
                    <a:pos x="51" y="694"/>
                  </a:cxn>
                  <a:cxn ang="0">
                    <a:pos x="41" y="696"/>
                  </a:cxn>
                  <a:cxn ang="0">
                    <a:pos x="30" y="700"/>
                  </a:cxn>
                  <a:cxn ang="0">
                    <a:pos x="20" y="703"/>
                  </a:cxn>
                  <a:cxn ang="0">
                    <a:pos x="11" y="705"/>
                  </a:cxn>
                  <a:cxn ang="0">
                    <a:pos x="0" y="709"/>
                  </a:cxn>
                  <a:cxn ang="0">
                    <a:pos x="7" y="613"/>
                  </a:cxn>
                  <a:cxn ang="0">
                    <a:pos x="16" y="527"/>
                  </a:cxn>
                  <a:cxn ang="0">
                    <a:pos x="28" y="446"/>
                  </a:cxn>
                  <a:cxn ang="0">
                    <a:pos x="37" y="368"/>
                  </a:cxn>
                  <a:cxn ang="0">
                    <a:pos x="44" y="287"/>
                  </a:cxn>
                  <a:cxn ang="0">
                    <a:pos x="46" y="202"/>
                  </a:cxn>
                  <a:cxn ang="0">
                    <a:pos x="42" y="108"/>
                  </a:cxn>
                  <a:cxn ang="0">
                    <a:pos x="28" y="0"/>
                  </a:cxn>
                </a:cxnLst>
                <a:rect l="0" t="0" r="r" b="b"/>
                <a:pathLst>
                  <a:path w="105" h="709">
                    <a:moveTo>
                      <a:pt x="28" y="0"/>
                    </a:moveTo>
                    <a:lnTo>
                      <a:pt x="37" y="6"/>
                    </a:lnTo>
                    <a:lnTo>
                      <a:pt x="48" y="12"/>
                    </a:lnTo>
                    <a:lnTo>
                      <a:pt x="57" y="19"/>
                    </a:lnTo>
                    <a:lnTo>
                      <a:pt x="66" y="25"/>
                    </a:lnTo>
                    <a:lnTo>
                      <a:pt x="75" y="30"/>
                    </a:lnTo>
                    <a:lnTo>
                      <a:pt x="86" y="36"/>
                    </a:lnTo>
                    <a:lnTo>
                      <a:pt x="95" y="43"/>
                    </a:lnTo>
                    <a:lnTo>
                      <a:pt x="105" y="49"/>
                    </a:lnTo>
                    <a:lnTo>
                      <a:pt x="100" y="204"/>
                    </a:lnTo>
                    <a:lnTo>
                      <a:pt x="99" y="381"/>
                    </a:lnTo>
                    <a:lnTo>
                      <a:pt x="94" y="550"/>
                    </a:lnTo>
                    <a:lnTo>
                      <a:pt x="82" y="685"/>
                    </a:lnTo>
                    <a:lnTo>
                      <a:pt x="72" y="688"/>
                    </a:lnTo>
                    <a:lnTo>
                      <a:pt x="61" y="690"/>
                    </a:lnTo>
                    <a:lnTo>
                      <a:pt x="51" y="694"/>
                    </a:lnTo>
                    <a:lnTo>
                      <a:pt x="41" y="696"/>
                    </a:lnTo>
                    <a:lnTo>
                      <a:pt x="30" y="700"/>
                    </a:lnTo>
                    <a:lnTo>
                      <a:pt x="20" y="703"/>
                    </a:lnTo>
                    <a:lnTo>
                      <a:pt x="11" y="705"/>
                    </a:lnTo>
                    <a:lnTo>
                      <a:pt x="0" y="709"/>
                    </a:lnTo>
                    <a:lnTo>
                      <a:pt x="7" y="613"/>
                    </a:lnTo>
                    <a:lnTo>
                      <a:pt x="16" y="527"/>
                    </a:lnTo>
                    <a:lnTo>
                      <a:pt x="28" y="446"/>
                    </a:lnTo>
                    <a:lnTo>
                      <a:pt x="37" y="368"/>
                    </a:lnTo>
                    <a:lnTo>
                      <a:pt x="44" y="287"/>
                    </a:lnTo>
                    <a:lnTo>
                      <a:pt x="46" y="202"/>
                    </a:lnTo>
                    <a:lnTo>
                      <a:pt x="42" y="108"/>
                    </a:lnTo>
                    <a:lnTo>
                      <a:pt x="28" y="0"/>
                    </a:lnTo>
                    <a:close/>
                  </a:path>
                </a:pathLst>
              </a:custGeom>
              <a:solidFill>
                <a:srgbClr val="563D23"/>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92" name="Freeform 604"/>
              <p:cNvSpPr>
                <a:spLocks/>
              </p:cNvSpPr>
              <p:nvPr/>
            </p:nvSpPr>
            <p:spPr bwMode="auto">
              <a:xfrm>
                <a:off x="5277" y="3497"/>
                <a:ext cx="54" cy="357"/>
              </a:xfrm>
              <a:custGeom>
                <a:avLst/>
                <a:gdLst/>
                <a:ahLst/>
                <a:cxnLst>
                  <a:cxn ang="0">
                    <a:pos x="30" y="0"/>
                  </a:cxn>
                  <a:cxn ang="0">
                    <a:pos x="39" y="5"/>
                  </a:cxn>
                  <a:cxn ang="0">
                    <a:pos x="50" y="11"/>
                  </a:cxn>
                  <a:cxn ang="0">
                    <a:pos x="59" y="18"/>
                  </a:cxn>
                  <a:cxn ang="0">
                    <a:pos x="69" y="24"/>
                  </a:cxn>
                  <a:cxn ang="0">
                    <a:pos x="79" y="30"/>
                  </a:cxn>
                  <a:cxn ang="0">
                    <a:pos x="88" y="35"/>
                  </a:cxn>
                  <a:cxn ang="0">
                    <a:pos x="98" y="42"/>
                  </a:cxn>
                  <a:cxn ang="0">
                    <a:pos x="107" y="48"/>
                  </a:cxn>
                  <a:cxn ang="0">
                    <a:pos x="102" y="205"/>
                  </a:cxn>
                  <a:cxn ang="0">
                    <a:pos x="99" y="382"/>
                  </a:cxn>
                  <a:cxn ang="0">
                    <a:pos x="95" y="554"/>
                  </a:cxn>
                  <a:cxn ang="0">
                    <a:pos x="82" y="689"/>
                  </a:cxn>
                  <a:cxn ang="0">
                    <a:pos x="72" y="693"/>
                  </a:cxn>
                  <a:cxn ang="0">
                    <a:pos x="63" y="695"/>
                  </a:cxn>
                  <a:cxn ang="0">
                    <a:pos x="52" y="699"/>
                  </a:cxn>
                  <a:cxn ang="0">
                    <a:pos x="42" y="702"/>
                  </a:cxn>
                  <a:cxn ang="0">
                    <a:pos x="31" y="706"/>
                  </a:cxn>
                  <a:cxn ang="0">
                    <a:pos x="21" y="709"/>
                  </a:cxn>
                  <a:cxn ang="0">
                    <a:pos x="11" y="711"/>
                  </a:cxn>
                  <a:cxn ang="0">
                    <a:pos x="0" y="715"/>
                  </a:cxn>
                  <a:cxn ang="0">
                    <a:pos x="7" y="619"/>
                  </a:cxn>
                  <a:cxn ang="0">
                    <a:pos x="18" y="532"/>
                  </a:cxn>
                  <a:cxn ang="0">
                    <a:pos x="29" y="450"/>
                  </a:cxn>
                  <a:cxn ang="0">
                    <a:pos x="39" y="370"/>
                  </a:cxn>
                  <a:cxn ang="0">
                    <a:pos x="46" y="289"/>
                  </a:cxn>
                  <a:cxn ang="0">
                    <a:pos x="49" y="201"/>
                  </a:cxn>
                  <a:cxn ang="0">
                    <a:pos x="44" y="107"/>
                  </a:cxn>
                  <a:cxn ang="0">
                    <a:pos x="30" y="0"/>
                  </a:cxn>
                </a:cxnLst>
                <a:rect l="0" t="0" r="r" b="b"/>
                <a:pathLst>
                  <a:path w="107" h="715">
                    <a:moveTo>
                      <a:pt x="30" y="0"/>
                    </a:moveTo>
                    <a:lnTo>
                      <a:pt x="39" y="5"/>
                    </a:lnTo>
                    <a:lnTo>
                      <a:pt x="50" y="11"/>
                    </a:lnTo>
                    <a:lnTo>
                      <a:pt x="59" y="18"/>
                    </a:lnTo>
                    <a:lnTo>
                      <a:pt x="69" y="24"/>
                    </a:lnTo>
                    <a:lnTo>
                      <a:pt x="79" y="30"/>
                    </a:lnTo>
                    <a:lnTo>
                      <a:pt x="88" y="35"/>
                    </a:lnTo>
                    <a:lnTo>
                      <a:pt x="98" y="42"/>
                    </a:lnTo>
                    <a:lnTo>
                      <a:pt x="107" y="48"/>
                    </a:lnTo>
                    <a:lnTo>
                      <a:pt x="102" y="205"/>
                    </a:lnTo>
                    <a:lnTo>
                      <a:pt x="99" y="382"/>
                    </a:lnTo>
                    <a:lnTo>
                      <a:pt x="95" y="554"/>
                    </a:lnTo>
                    <a:lnTo>
                      <a:pt x="82" y="689"/>
                    </a:lnTo>
                    <a:lnTo>
                      <a:pt x="72" y="693"/>
                    </a:lnTo>
                    <a:lnTo>
                      <a:pt x="63" y="695"/>
                    </a:lnTo>
                    <a:lnTo>
                      <a:pt x="52" y="699"/>
                    </a:lnTo>
                    <a:lnTo>
                      <a:pt x="42" y="702"/>
                    </a:lnTo>
                    <a:lnTo>
                      <a:pt x="31" y="706"/>
                    </a:lnTo>
                    <a:lnTo>
                      <a:pt x="21" y="709"/>
                    </a:lnTo>
                    <a:lnTo>
                      <a:pt x="11" y="711"/>
                    </a:lnTo>
                    <a:lnTo>
                      <a:pt x="0" y="715"/>
                    </a:lnTo>
                    <a:lnTo>
                      <a:pt x="7" y="619"/>
                    </a:lnTo>
                    <a:lnTo>
                      <a:pt x="18" y="532"/>
                    </a:lnTo>
                    <a:lnTo>
                      <a:pt x="29" y="450"/>
                    </a:lnTo>
                    <a:lnTo>
                      <a:pt x="39" y="370"/>
                    </a:lnTo>
                    <a:lnTo>
                      <a:pt x="46" y="289"/>
                    </a:lnTo>
                    <a:lnTo>
                      <a:pt x="49" y="201"/>
                    </a:lnTo>
                    <a:lnTo>
                      <a:pt x="44" y="107"/>
                    </a:lnTo>
                    <a:lnTo>
                      <a:pt x="30" y="0"/>
                    </a:lnTo>
                    <a:close/>
                  </a:path>
                </a:pathLst>
              </a:custGeom>
              <a:solidFill>
                <a:srgbClr val="513D26"/>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93" name="Freeform 605"/>
              <p:cNvSpPr>
                <a:spLocks/>
              </p:cNvSpPr>
              <p:nvPr/>
            </p:nvSpPr>
            <p:spPr bwMode="auto">
              <a:xfrm>
                <a:off x="5270" y="3493"/>
                <a:ext cx="56" cy="361"/>
              </a:xfrm>
              <a:custGeom>
                <a:avLst/>
                <a:gdLst/>
                <a:ahLst/>
                <a:cxnLst>
                  <a:cxn ang="0">
                    <a:pos x="34" y="0"/>
                  </a:cxn>
                  <a:cxn ang="0">
                    <a:pos x="43" y="5"/>
                  </a:cxn>
                  <a:cxn ang="0">
                    <a:pos x="53" y="12"/>
                  </a:cxn>
                  <a:cxn ang="0">
                    <a:pos x="63" y="18"/>
                  </a:cxn>
                  <a:cxn ang="0">
                    <a:pos x="72" y="24"/>
                  </a:cxn>
                  <a:cxn ang="0">
                    <a:pos x="82" y="30"/>
                  </a:cxn>
                  <a:cxn ang="0">
                    <a:pos x="91" y="37"/>
                  </a:cxn>
                  <a:cxn ang="0">
                    <a:pos x="102" y="42"/>
                  </a:cxn>
                  <a:cxn ang="0">
                    <a:pos x="112" y="49"/>
                  </a:cxn>
                  <a:cxn ang="0">
                    <a:pos x="103" y="206"/>
                  </a:cxn>
                  <a:cxn ang="0">
                    <a:pos x="101" y="385"/>
                  </a:cxn>
                  <a:cxn ang="0">
                    <a:pos x="96" y="558"/>
                  </a:cxn>
                  <a:cxn ang="0">
                    <a:pos x="84" y="695"/>
                  </a:cxn>
                  <a:cxn ang="0">
                    <a:pos x="74" y="699"/>
                  </a:cxn>
                  <a:cxn ang="0">
                    <a:pos x="63" y="702"/>
                  </a:cxn>
                  <a:cxn ang="0">
                    <a:pos x="52" y="706"/>
                  </a:cxn>
                  <a:cxn ang="0">
                    <a:pos x="42" y="708"/>
                  </a:cxn>
                  <a:cxn ang="0">
                    <a:pos x="31" y="711"/>
                  </a:cxn>
                  <a:cxn ang="0">
                    <a:pos x="21" y="715"/>
                  </a:cxn>
                  <a:cxn ang="0">
                    <a:pos x="11" y="718"/>
                  </a:cxn>
                  <a:cxn ang="0">
                    <a:pos x="0" y="722"/>
                  </a:cxn>
                  <a:cxn ang="0">
                    <a:pos x="7" y="626"/>
                  </a:cxn>
                  <a:cxn ang="0">
                    <a:pos x="18" y="539"/>
                  </a:cxn>
                  <a:cxn ang="0">
                    <a:pos x="29" y="456"/>
                  </a:cxn>
                  <a:cxn ang="0">
                    <a:pos x="41" y="374"/>
                  </a:cxn>
                  <a:cxn ang="0">
                    <a:pos x="49" y="291"/>
                  </a:cxn>
                  <a:cxn ang="0">
                    <a:pos x="51" y="202"/>
                  </a:cxn>
                  <a:cxn ang="0">
                    <a:pos x="48" y="107"/>
                  </a:cxn>
                  <a:cxn ang="0">
                    <a:pos x="34" y="0"/>
                  </a:cxn>
                </a:cxnLst>
                <a:rect l="0" t="0" r="r" b="b"/>
                <a:pathLst>
                  <a:path w="112" h="722">
                    <a:moveTo>
                      <a:pt x="34" y="0"/>
                    </a:moveTo>
                    <a:lnTo>
                      <a:pt x="43" y="5"/>
                    </a:lnTo>
                    <a:lnTo>
                      <a:pt x="53" y="12"/>
                    </a:lnTo>
                    <a:lnTo>
                      <a:pt x="63" y="18"/>
                    </a:lnTo>
                    <a:lnTo>
                      <a:pt x="72" y="24"/>
                    </a:lnTo>
                    <a:lnTo>
                      <a:pt x="82" y="30"/>
                    </a:lnTo>
                    <a:lnTo>
                      <a:pt x="91" y="37"/>
                    </a:lnTo>
                    <a:lnTo>
                      <a:pt x="102" y="42"/>
                    </a:lnTo>
                    <a:lnTo>
                      <a:pt x="112" y="49"/>
                    </a:lnTo>
                    <a:lnTo>
                      <a:pt x="103" y="206"/>
                    </a:lnTo>
                    <a:lnTo>
                      <a:pt x="101" y="385"/>
                    </a:lnTo>
                    <a:lnTo>
                      <a:pt x="96" y="558"/>
                    </a:lnTo>
                    <a:lnTo>
                      <a:pt x="84" y="695"/>
                    </a:lnTo>
                    <a:lnTo>
                      <a:pt x="74" y="699"/>
                    </a:lnTo>
                    <a:lnTo>
                      <a:pt x="63" y="702"/>
                    </a:lnTo>
                    <a:lnTo>
                      <a:pt x="52" y="706"/>
                    </a:lnTo>
                    <a:lnTo>
                      <a:pt x="42" y="708"/>
                    </a:lnTo>
                    <a:lnTo>
                      <a:pt x="31" y="711"/>
                    </a:lnTo>
                    <a:lnTo>
                      <a:pt x="21" y="715"/>
                    </a:lnTo>
                    <a:lnTo>
                      <a:pt x="11" y="718"/>
                    </a:lnTo>
                    <a:lnTo>
                      <a:pt x="0" y="722"/>
                    </a:lnTo>
                    <a:lnTo>
                      <a:pt x="7" y="626"/>
                    </a:lnTo>
                    <a:lnTo>
                      <a:pt x="18" y="539"/>
                    </a:lnTo>
                    <a:lnTo>
                      <a:pt x="29" y="456"/>
                    </a:lnTo>
                    <a:lnTo>
                      <a:pt x="41" y="374"/>
                    </a:lnTo>
                    <a:lnTo>
                      <a:pt x="49" y="291"/>
                    </a:lnTo>
                    <a:lnTo>
                      <a:pt x="51" y="202"/>
                    </a:lnTo>
                    <a:lnTo>
                      <a:pt x="48" y="107"/>
                    </a:lnTo>
                    <a:lnTo>
                      <a:pt x="34" y="0"/>
                    </a:lnTo>
                    <a:close/>
                  </a:path>
                </a:pathLst>
              </a:custGeom>
              <a:solidFill>
                <a:srgbClr val="4C3A23"/>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94" name="Freeform 606"/>
              <p:cNvSpPr>
                <a:spLocks/>
              </p:cNvSpPr>
              <p:nvPr/>
            </p:nvSpPr>
            <p:spPr bwMode="auto">
              <a:xfrm>
                <a:off x="5262" y="3490"/>
                <a:ext cx="57" cy="364"/>
              </a:xfrm>
              <a:custGeom>
                <a:avLst/>
                <a:gdLst/>
                <a:ahLst/>
                <a:cxnLst>
                  <a:cxn ang="0">
                    <a:pos x="36" y="0"/>
                  </a:cxn>
                  <a:cxn ang="0">
                    <a:pos x="114" y="49"/>
                  </a:cxn>
                  <a:cxn ang="0">
                    <a:pos x="104" y="207"/>
                  </a:cxn>
                  <a:cxn ang="0">
                    <a:pos x="101" y="389"/>
                  </a:cxn>
                  <a:cxn ang="0">
                    <a:pos x="97" y="563"/>
                  </a:cxn>
                  <a:cxn ang="0">
                    <a:pos x="86" y="701"/>
                  </a:cxn>
                  <a:cxn ang="0">
                    <a:pos x="0" y="729"/>
                  </a:cxn>
                  <a:cxn ang="0">
                    <a:pos x="7" y="633"/>
                  </a:cxn>
                  <a:cxn ang="0">
                    <a:pos x="19" y="545"/>
                  </a:cxn>
                  <a:cxn ang="0">
                    <a:pos x="30" y="460"/>
                  </a:cxn>
                  <a:cxn ang="0">
                    <a:pos x="42" y="378"/>
                  </a:cxn>
                  <a:cxn ang="0">
                    <a:pos x="50" y="292"/>
                  </a:cxn>
                  <a:cxn ang="0">
                    <a:pos x="53" y="204"/>
                  </a:cxn>
                  <a:cxn ang="0">
                    <a:pos x="50" y="107"/>
                  </a:cxn>
                  <a:cxn ang="0">
                    <a:pos x="36" y="0"/>
                  </a:cxn>
                </a:cxnLst>
                <a:rect l="0" t="0" r="r" b="b"/>
                <a:pathLst>
                  <a:path w="114" h="729">
                    <a:moveTo>
                      <a:pt x="36" y="0"/>
                    </a:moveTo>
                    <a:lnTo>
                      <a:pt x="114" y="49"/>
                    </a:lnTo>
                    <a:lnTo>
                      <a:pt x="104" y="207"/>
                    </a:lnTo>
                    <a:lnTo>
                      <a:pt x="101" y="389"/>
                    </a:lnTo>
                    <a:lnTo>
                      <a:pt x="97" y="563"/>
                    </a:lnTo>
                    <a:lnTo>
                      <a:pt x="86" y="701"/>
                    </a:lnTo>
                    <a:lnTo>
                      <a:pt x="0" y="729"/>
                    </a:lnTo>
                    <a:lnTo>
                      <a:pt x="7" y="633"/>
                    </a:lnTo>
                    <a:lnTo>
                      <a:pt x="19" y="545"/>
                    </a:lnTo>
                    <a:lnTo>
                      <a:pt x="30" y="460"/>
                    </a:lnTo>
                    <a:lnTo>
                      <a:pt x="42" y="378"/>
                    </a:lnTo>
                    <a:lnTo>
                      <a:pt x="50" y="292"/>
                    </a:lnTo>
                    <a:lnTo>
                      <a:pt x="53" y="204"/>
                    </a:lnTo>
                    <a:lnTo>
                      <a:pt x="50" y="107"/>
                    </a:lnTo>
                    <a:lnTo>
                      <a:pt x="36" y="0"/>
                    </a:lnTo>
                    <a:close/>
                  </a:path>
                </a:pathLst>
              </a:custGeom>
              <a:solidFill>
                <a:srgbClr val="473A26"/>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95" name="Freeform 607"/>
              <p:cNvSpPr>
                <a:spLocks/>
              </p:cNvSpPr>
              <p:nvPr/>
            </p:nvSpPr>
            <p:spPr bwMode="auto">
              <a:xfrm>
                <a:off x="4686" y="3864"/>
                <a:ext cx="473" cy="39"/>
              </a:xfrm>
              <a:custGeom>
                <a:avLst/>
                <a:gdLst/>
                <a:ahLst/>
                <a:cxnLst>
                  <a:cxn ang="0">
                    <a:pos x="3" y="0"/>
                  </a:cxn>
                  <a:cxn ang="0">
                    <a:pos x="46" y="11"/>
                  </a:cxn>
                  <a:cxn ang="0">
                    <a:pos x="89" y="20"/>
                  </a:cxn>
                  <a:cxn ang="0">
                    <a:pos x="130" y="27"/>
                  </a:cxn>
                  <a:cxn ang="0">
                    <a:pos x="170" y="34"/>
                  </a:cxn>
                  <a:cxn ang="0">
                    <a:pos x="210" y="38"/>
                  </a:cxn>
                  <a:cxn ang="0">
                    <a:pos x="249" y="42"/>
                  </a:cxn>
                  <a:cxn ang="0">
                    <a:pos x="288" y="45"/>
                  </a:cxn>
                  <a:cxn ang="0">
                    <a:pos x="330" y="46"/>
                  </a:cxn>
                  <a:cxn ang="0">
                    <a:pos x="371" y="48"/>
                  </a:cxn>
                  <a:cxn ang="0">
                    <a:pos x="414" y="46"/>
                  </a:cxn>
                  <a:cxn ang="0">
                    <a:pos x="460" y="45"/>
                  </a:cxn>
                  <a:cxn ang="0">
                    <a:pos x="507" y="43"/>
                  </a:cxn>
                  <a:cxn ang="0">
                    <a:pos x="558" y="40"/>
                  </a:cxn>
                  <a:cxn ang="0">
                    <a:pos x="612" y="35"/>
                  </a:cxn>
                  <a:cxn ang="0">
                    <a:pos x="670" y="30"/>
                  </a:cxn>
                  <a:cxn ang="0">
                    <a:pos x="732" y="25"/>
                  </a:cxn>
                  <a:cxn ang="0">
                    <a:pos x="769" y="18"/>
                  </a:cxn>
                  <a:cxn ang="0">
                    <a:pos x="839" y="21"/>
                  </a:cxn>
                  <a:cxn ang="0">
                    <a:pos x="946" y="35"/>
                  </a:cxn>
                  <a:cxn ang="0">
                    <a:pos x="826" y="49"/>
                  </a:cxn>
                  <a:cxn ang="0">
                    <a:pos x="736" y="61"/>
                  </a:cxn>
                  <a:cxn ang="0">
                    <a:pos x="698" y="66"/>
                  </a:cxn>
                  <a:cxn ang="0">
                    <a:pos x="660" y="71"/>
                  </a:cxn>
                  <a:cxn ang="0">
                    <a:pos x="622" y="73"/>
                  </a:cxn>
                  <a:cxn ang="0">
                    <a:pos x="585" y="75"/>
                  </a:cxn>
                  <a:cxn ang="0">
                    <a:pos x="549" y="78"/>
                  </a:cxn>
                  <a:cxn ang="0">
                    <a:pos x="513" y="78"/>
                  </a:cxn>
                  <a:cxn ang="0">
                    <a:pos x="477" y="78"/>
                  </a:cxn>
                  <a:cxn ang="0">
                    <a:pos x="443" y="78"/>
                  </a:cxn>
                  <a:cxn ang="0">
                    <a:pos x="409" y="76"/>
                  </a:cxn>
                  <a:cxn ang="0">
                    <a:pos x="376" y="75"/>
                  </a:cxn>
                  <a:cxn ang="0">
                    <a:pos x="345" y="73"/>
                  </a:cxn>
                  <a:cxn ang="0">
                    <a:pos x="314" y="71"/>
                  </a:cxn>
                  <a:cxn ang="0">
                    <a:pos x="284" y="67"/>
                  </a:cxn>
                  <a:cxn ang="0">
                    <a:pos x="255" y="65"/>
                  </a:cxn>
                  <a:cxn ang="0">
                    <a:pos x="227" y="61"/>
                  </a:cxn>
                  <a:cxn ang="0">
                    <a:pos x="202" y="57"/>
                  </a:cxn>
                  <a:cxn ang="0">
                    <a:pos x="177" y="53"/>
                  </a:cxn>
                  <a:cxn ang="0">
                    <a:pos x="154" y="49"/>
                  </a:cxn>
                  <a:cxn ang="0">
                    <a:pos x="130" y="45"/>
                  </a:cxn>
                  <a:cxn ang="0">
                    <a:pos x="111" y="41"/>
                  </a:cxn>
                  <a:cxn ang="0">
                    <a:pos x="91" y="36"/>
                  </a:cxn>
                  <a:cxn ang="0">
                    <a:pos x="74" y="31"/>
                  </a:cxn>
                  <a:cxn ang="0">
                    <a:pos x="58" y="28"/>
                  </a:cxn>
                  <a:cxn ang="0">
                    <a:pos x="44" y="23"/>
                  </a:cxn>
                  <a:cxn ang="0">
                    <a:pos x="33" y="20"/>
                  </a:cxn>
                  <a:cxn ang="0">
                    <a:pos x="22" y="16"/>
                  </a:cxn>
                  <a:cxn ang="0">
                    <a:pos x="13" y="13"/>
                  </a:cxn>
                  <a:cxn ang="0">
                    <a:pos x="7" y="10"/>
                  </a:cxn>
                  <a:cxn ang="0">
                    <a:pos x="3" y="6"/>
                  </a:cxn>
                  <a:cxn ang="0">
                    <a:pos x="0" y="4"/>
                  </a:cxn>
                  <a:cxn ang="0">
                    <a:pos x="0" y="2"/>
                  </a:cxn>
                  <a:cxn ang="0">
                    <a:pos x="3" y="0"/>
                  </a:cxn>
                </a:cxnLst>
                <a:rect l="0" t="0" r="r" b="b"/>
                <a:pathLst>
                  <a:path w="946" h="78">
                    <a:moveTo>
                      <a:pt x="3" y="0"/>
                    </a:moveTo>
                    <a:lnTo>
                      <a:pt x="46" y="11"/>
                    </a:lnTo>
                    <a:lnTo>
                      <a:pt x="89" y="20"/>
                    </a:lnTo>
                    <a:lnTo>
                      <a:pt x="130" y="27"/>
                    </a:lnTo>
                    <a:lnTo>
                      <a:pt x="170" y="34"/>
                    </a:lnTo>
                    <a:lnTo>
                      <a:pt x="210" y="38"/>
                    </a:lnTo>
                    <a:lnTo>
                      <a:pt x="249" y="42"/>
                    </a:lnTo>
                    <a:lnTo>
                      <a:pt x="288" y="45"/>
                    </a:lnTo>
                    <a:lnTo>
                      <a:pt x="330" y="46"/>
                    </a:lnTo>
                    <a:lnTo>
                      <a:pt x="371" y="48"/>
                    </a:lnTo>
                    <a:lnTo>
                      <a:pt x="414" y="46"/>
                    </a:lnTo>
                    <a:lnTo>
                      <a:pt x="460" y="45"/>
                    </a:lnTo>
                    <a:lnTo>
                      <a:pt x="507" y="43"/>
                    </a:lnTo>
                    <a:lnTo>
                      <a:pt x="558" y="40"/>
                    </a:lnTo>
                    <a:lnTo>
                      <a:pt x="612" y="35"/>
                    </a:lnTo>
                    <a:lnTo>
                      <a:pt x="670" y="30"/>
                    </a:lnTo>
                    <a:lnTo>
                      <a:pt x="732" y="25"/>
                    </a:lnTo>
                    <a:lnTo>
                      <a:pt x="769" y="18"/>
                    </a:lnTo>
                    <a:lnTo>
                      <a:pt x="839" y="21"/>
                    </a:lnTo>
                    <a:lnTo>
                      <a:pt x="946" y="35"/>
                    </a:lnTo>
                    <a:lnTo>
                      <a:pt x="826" y="49"/>
                    </a:lnTo>
                    <a:lnTo>
                      <a:pt x="736" y="61"/>
                    </a:lnTo>
                    <a:lnTo>
                      <a:pt x="698" y="66"/>
                    </a:lnTo>
                    <a:lnTo>
                      <a:pt x="660" y="71"/>
                    </a:lnTo>
                    <a:lnTo>
                      <a:pt x="622" y="73"/>
                    </a:lnTo>
                    <a:lnTo>
                      <a:pt x="585" y="75"/>
                    </a:lnTo>
                    <a:lnTo>
                      <a:pt x="549" y="78"/>
                    </a:lnTo>
                    <a:lnTo>
                      <a:pt x="513" y="78"/>
                    </a:lnTo>
                    <a:lnTo>
                      <a:pt x="477" y="78"/>
                    </a:lnTo>
                    <a:lnTo>
                      <a:pt x="443" y="78"/>
                    </a:lnTo>
                    <a:lnTo>
                      <a:pt x="409" y="76"/>
                    </a:lnTo>
                    <a:lnTo>
                      <a:pt x="376" y="75"/>
                    </a:lnTo>
                    <a:lnTo>
                      <a:pt x="345" y="73"/>
                    </a:lnTo>
                    <a:lnTo>
                      <a:pt x="314" y="71"/>
                    </a:lnTo>
                    <a:lnTo>
                      <a:pt x="284" y="67"/>
                    </a:lnTo>
                    <a:lnTo>
                      <a:pt x="255" y="65"/>
                    </a:lnTo>
                    <a:lnTo>
                      <a:pt x="227" y="61"/>
                    </a:lnTo>
                    <a:lnTo>
                      <a:pt x="202" y="57"/>
                    </a:lnTo>
                    <a:lnTo>
                      <a:pt x="177" y="53"/>
                    </a:lnTo>
                    <a:lnTo>
                      <a:pt x="154" y="49"/>
                    </a:lnTo>
                    <a:lnTo>
                      <a:pt x="130" y="45"/>
                    </a:lnTo>
                    <a:lnTo>
                      <a:pt x="111" y="41"/>
                    </a:lnTo>
                    <a:lnTo>
                      <a:pt x="91" y="36"/>
                    </a:lnTo>
                    <a:lnTo>
                      <a:pt x="74" y="31"/>
                    </a:lnTo>
                    <a:lnTo>
                      <a:pt x="58" y="28"/>
                    </a:lnTo>
                    <a:lnTo>
                      <a:pt x="44" y="23"/>
                    </a:lnTo>
                    <a:lnTo>
                      <a:pt x="33" y="20"/>
                    </a:lnTo>
                    <a:lnTo>
                      <a:pt x="22" y="16"/>
                    </a:lnTo>
                    <a:lnTo>
                      <a:pt x="13" y="13"/>
                    </a:lnTo>
                    <a:lnTo>
                      <a:pt x="7" y="10"/>
                    </a:lnTo>
                    <a:lnTo>
                      <a:pt x="3" y="6"/>
                    </a:lnTo>
                    <a:lnTo>
                      <a:pt x="0" y="4"/>
                    </a:lnTo>
                    <a:lnTo>
                      <a:pt x="0" y="2"/>
                    </a:lnTo>
                    <a:lnTo>
                      <a:pt x="3" y="0"/>
                    </a:lnTo>
                    <a:close/>
                  </a:path>
                </a:pathLst>
              </a:custGeom>
              <a:solidFill>
                <a:srgbClr val="7C421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96" name="Freeform 608"/>
              <p:cNvSpPr>
                <a:spLocks/>
              </p:cNvSpPr>
              <p:nvPr/>
            </p:nvSpPr>
            <p:spPr bwMode="auto">
              <a:xfrm>
                <a:off x="4824" y="3903"/>
                <a:ext cx="177" cy="46"/>
              </a:xfrm>
              <a:custGeom>
                <a:avLst/>
                <a:gdLst/>
                <a:ahLst/>
                <a:cxnLst>
                  <a:cxn ang="0">
                    <a:pos x="0" y="0"/>
                  </a:cxn>
                  <a:cxn ang="0">
                    <a:pos x="46" y="8"/>
                  </a:cxn>
                  <a:cxn ang="0">
                    <a:pos x="128" y="8"/>
                  </a:cxn>
                  <a:cxn ang="0">
                    <a:pos x="189" y="8"/>
                  </a:cxn>
                  <a:cxn ang="0">
                    <a:pos x="252" y="4"/>
                  </a:cxn>
                  <a:cxn ang="0">
                    <a:pos x="260" y="27"/>
                  </a:cxn>
                  <a:cxn ang="0">
                    <a:pos x="278" y="54"/>
                  </a:cxn>
                  <a:cxn ang="0">
                    <a:pos x="319" y="71"/>
                  </a:cxn>
                  <a:cxn ang="0">
                    <a:pos x="352" y="92"/>
                  </a:cxn>
                  <a:cxn ang="0">
                    <a:pos x="291" y="92"/>
                  </a:cxn>
                  <a:cxn ang="0">
                    <a:pos x="211" y="84"/>
                  </a:cxn>
                  <a:cxn ang="0">
                    <a:pos x="135" y="74"/>
                  </a:cxn>
                  <a:cxn ang="0">
                    <a:pos x="83" y="64"/>
                  </a:cxn>
                  <a:cxn ang="0">
                    <a:pos x="20" y="25"/>
                  </a:cxn>
                  <a:cxn ang="0">
                    <a:pos x="0" y="0"/>
                  </a:cxn>
                </a:cxnLst>
                <a:rect l="0" t="0" r="r" b="b"/>
                <a:pathLst>
                  <a:path w="352" h="92">
                    <a:moveTo>
                      <a:pt x="0" y="0"/>
                    </a:moveTo>
                    <a:lnTo>
                      <a:pt x="46" y="8"/>
                    </a:lnTo>
                    <a:lnTo>
                      <a:pt x="128" y="8"/>
                    </a:lnTo>
                    <a:lnTo>
                      <a:pt x="189" y="8"/>
                    </a:lnTo>
                    <a:lnTo>
                      <a:pt x="252" y="4"/>
                    </a:lnTo>
                    <a:lnTo>
                      <a:pt x="260" y="27"/>
                    </a:lnTo>
                    <a:lnTo>
                      <a:pt x="278" y="54"/>
                    </a:lnTo>
                    <a:lnTo>
                      <a:pt x="319" y="71"/>
                    </a:lnTo>
                    <a:lnTo>
                      <a:pt x="352" y="92"/>
                    </a:lnTo>
                    <a:lnTo>
                      <a:pt x="291" y="92"/>
                    </a:lnTo>
                    <a:lnTo>
                      <a:pt x="211" y="84"/>
                    </a:lnTo>
                    <a:lnTo>
                      <a:pt x="135" y="74"/>
                    </a:lnTo>
                    <a:lnTo>
                      <a:pt x="83" y="64"/>
                    </a:lnTo>
                    <a:lnTo>
                      <a:pt x="20" y="25"/>
                    </a:lnTo>
                    <a:lnTo>
                      <a:pt x="0" y="0"/>
                    </a:lnTo>
                    <a:close/>
                  </a:path>
                </a:pathLst>
              </a:custGeom>
              <a:solidFill>
                <a:srgbClr val="7C421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97" name="Freeform 609"/>
              <p:cNvSpPr>
                <a:spLocks/>
              </p:cNvSpPr>
              <p:nvPr/>
            </p:nvSpPr>
            <p:spPr bwMode="auto">
              <a:xfrm>
                <a:off x="4792" y="3942"/>
                <a:ext cx="309" cy="76"/>
              </a:xfrm>
              <a:custGeom>
                <a:avLst/>
                <a:gdLst/>
                <a:ahLst/>
                <a:cxnLst>
                  <a:cxn ang="0">
                    <a:pos x="171" y="0"/>
                  </a:cxn>
                  <a:cxn ang="0">
                    <a:pos x="134" y="0"/>
                  </a:cxn>
                  <a:cxn ang="0">
                    <a:pos x="75" y="20"/>
                  </a:cxn>
                  <a:cxn ang="0">
                    <a:pos x="14" y="47"/>
                  </a:cxn>
                  <a:cxn ang="0">
                    <a:pos x="3" y="60"/>
                  </a:cxn>
                  <a:cxn ang="0">
                    <a:pos x="0" y="71"/>
                  </a:cxn>
                  <a:cxn ang="0">
                    <a:pos x="5" y="82"/>
                  </a:cxn>
                  <a:cxn ang="0">
                    <a:pos x="15" y="91"/>
                  </a:cxn>
                  <a:cxn ang="0">
                    <a:pos x="33" y="100"/>
                  </a:cxn>
                  <a:cxn ang="0">
                    <a:pos x="53" y="107"/>
                  </a:cxn>
                  <a:cxn ang="0">
                    <a:pos x="77" y="114"/>
                  </a:cxn>
                  <a:cxn ang="0">
                    <a:pos x="105" y="120"/>
                  </a:cxn>
                  <a:cxn ang="0">
                    <a:pos x="134" y="126"/>
                  </a:cxn>
                  <a:cxn ang="0">
                    <a:pos x="163" y="130"/>
                  </a:cxn>
                  <a:cxn ang="0">
                    <a:pos x="191" y="134"/>
                  </a:cxn>
                  <a:cxn ang="0">
                    <a:pos x="218" y="137"/>
                  </a:cxn>
                  <a:cxn ang="0">
                    <a:pos x="242" y="139"/>
                  </a:cxn>
                  <a:cxn ang="0">
                    <a:pos x="263" y="142"/>
                  </a:cxn>
                  <a:cxn ang="0">
                    <a:pos x="279" y="143"/>
                  </a:cxn>
                  <a:cxn ang="0">
                    <a:pos x="289" y="144"/>
                  </a:cxn>
                  <a:cxn ang="0">
                    <a:pos x="478" y="151"/>
                  </a:cxn>
                  <a:cxn ang="0">
                    <a:pos x="619" y="134"/>
                  </a:cxn>
                  <a:cxn ang="0">
                    <a:pos x="595" y="121"/>
                  </a:cxn>
                  <a:cxn ang="0">
                    <a:pos x="572" y="109"/>
                  </a:cxn>
                  <a:cxn ang="0">
                    <a:pos x="549" y="98"/>
                  </a:cxn>
                  <a:cxn ang="0">
                    <a:pos x="528" y="86"/>
                  </a:cxn>
                  <a:cxn ang="0">
                    <a:pos x="506" y="74"/>
                  </a:cxn>
                  <a:cxn ang="0">
                    <a:pos x="485" y="61"/>
                  </a:cxn>
                  <a:cxn ang="0">
                    <a:pos x="464" y="47"/>
                  </a:cxn>
                  <a:cxn ang="0">
                    <a:pos x="443" y="32"/>
                  </a:cxn>
                  <a:cxn ang="0">
                    <a:pos x="413" y="31"/>
                  </a:cxn>
                  <a:cxn ang="0">
                    <a:pos x="400" y="31"/>
                  </a:cxn>
                  <a:cxn ang="0">
                    <a:pos x="386" y="30"/>
                  </a:cxn>
                  <a:cxn ang="0">
                    <a:pos x="371" y="30"/>
                  </a:cxn>
                  <a:cxn ang="0">
                    <a:pos x="356" y="29"/>
                  </a:cxn>
                  <a:cxn ang="0">
                    <a:pos x="339" y="29"/>
                  </a:cxn>
                  <a:cxn ang="0">
                    <a:pos x="323" y="28"/>
                  </a:cxn>
                  <a:cxn ang="0">
                    <a:pos x="306" y="26"/>
                  </a:cxn>
                  <a:cxn ang="0">
                    <a:pos x="288" y="25"/>
                  </a:cxn>
                  <a:cxn ang="0">
                    <a:pos x="271" y="23"/>
                  </a:cxn>
                  <a:cxn ang="0">
                    <a:pos x="255" y="22"/>
                  </a:cxn>
                  <a:cxn ang="0">
                    <a:pos x="238" y="18"/>
                  </a:cxn>
                  <a:cxn ang="0">
                    <a:pos x="223" y="16"/>
                  </a:cxn>
                  <a:cxn ang="0">
                    <a:pos x="208" y="13"/>
                  </a:cxn>
                  <a:cxn ang="0">
                    <a:pos x="194" y="9"/>
                  </a:cxn>
                  <a:cxn ang="0">
                    <a:pos x="181" y="5"/>
                  </a:cxn>
                  <a:cxn ang="0">
                    <a:pos x="171" y="0"/>
                  </a:cxn>
                </a:cxnLst>
                <a:rect l="0" t="0" r="r" b="b"/>
                <a:pathLst>
                  <a:path w="619" h="151">
                    <a:moveTo>
                      <a:pt x="171" y="0"/>
                    </a:moveTo>
                    <a:lnTo>
                      <a:pt x="134" y="0"/>
                    </a:lnTo>
                    <a:lnTo>
                      <a:pt x="75" y="20"/>
                    </a:lnTo>
                    <a:lnTo>
                      <a:pt x="14" y="47"/>
                    </a:lnTo>
                    <a:lnTo>
                      <a:pt x="3" y="60"/>
                    </a:lnTo>
                    <a:lnTo>
                      <a:pt x="0" y="71"/>
                    </a:lnTo>
                    <a:lnTo>
                      <a:pt x="5" y="82"/>
                    </a:lnTo>
                    <a:lnTo>
                      <a:pt x="15" y="91"/>
                    </a:lnTo>
                    <a:lnTo>
                      <a:pt x="33" y="100"/>
                    </a:lnTo>
                    <a:lnTo>
                      <a:pt x="53" y="107"/>
                    </a:lnTo>
                    <a:lnTo>
                      <a:pt x="77" y="114"/>
                    </a:lnTo>
                    <a:lnTo>
                      <a:pt x="105" y="120"/>
                    </a:lnTo>
                    <a:lnTo>
                      <a:pt x="134" y="126"/>
                    </a:lnTo>
                    <a:lnTo>
                      <a:pt x="163" y="130"/>
                    </a:lnTo>
                    <a:lnTo>
                      <a:pt x="191" y="134"/>
                    </a:lnTo>
                    <a:lnTo>
                      <a:pt x="218" y="137"/>
                    </a:lnTo>
                    <a:lnTo>
                      <a:pt x="242" y="139"/>
                    </a:lnTo>
                    <a:lnTo>
                      <a:pt x="263" y="142"/>
                    </a:lnTo>
                    <a:lnTo>
                      <a:pt x="279" y="143"/>
                    </a:lnTo>
                    <a:lnTo>
                      <a:pt x="289" y="144"/>
                    </a:lnTo>
                    <a:lnTo>
                      <a:pt x="478" y="151"/>
                    </a:lnTo>
                    <a:lnTo>
                      <a:pt x="619" y="134"/>
                    </a:lnTo>
                    <a:lnTo>
                      <a:pt x="595" y="121"/>
                    </a:lnTo>
                    <a:lnTo>
                      <a:pt x="572" y="109"/>
                    </a:lnTo>
                    <a:lnTo>
                      <a:pt x="549" y="98"/>
                    </a:lnTo>
                    <a:lnTo>
                      <a:pt x="528" y="86"/>
                    </a:lnTo>
                    <a:lnTo>
                      <a:pt x="506" y="74"/>
                    </a:lnTo>
                    <a:lnTo>
                      <a:pt x="485" y="61"/>
                    </a:lnTo>
                    <a:lnTo>
                      <a:pt x="464" y="47"/>
                    </a:lnTo>
                    <a:lnTo>
                      <a:pt x="443" y="32"/>
                    </a:lnTo>
                    <a:lnTo>
                      <a:pt x="413" y="31"/>
                    </a:lnTo>
                    <a:lnTo>
                      <a:pt x="400" y="31"/>
                    </a:lnTo>
                    <a:lnTo>
                      <a:pt x="386" y="30"/>
                    </a:lnTo>
                    <a:lnTo>
                      <a:pt x="371" y="30"/>
                    </a:lnTo>
                    <a:lnTo>
                      <a:pt x="356" y="29"/>
                    </a:lnTo>
                    <a:lnTo>
                      <a:pt x="339" y="29"/>
                    </a:lnTo>
                    <a:lnTo>
                      <a:pt x="323" y="28"/>
                    </a:lnTo>
                    <a:lnTo>
                      <a:pt x="306" y="26"/>
                    </a:lnTo>
                    <a:lnTo>
                      <a:pt x="288" y="25"/>
                    </a:lnTo>
                    <a:lnTo>
                      <a:pt x="271" y="23"/>
                    </a:lnTo>
                    <a:lnTo>
                      <a:pt x="255" y="22"/>
                    </a:lnTo>
                    <a:lnTo>
                      <a:pt x="238" y="18"/>
                    </a:lnTo>
                    <a:lnTo>
                      <a:pt x="223" y="16"/>
                    </a:lnTo>
                    <a:lnTo>
                      <a:pt x="208" y="13"/>
                    </a:lnTo>
                    <a:lnTo>
                      <a:pt x="194" y="9"/>
                    </a:lnTo>
                    <a:lnTo>
                      <a:pt x="181" y="5"/>
                    </a:lnTo>
                    <a:lnTo>
                      <a:pt x="171" y="0"/>
                    </a:lnTo>
                    <a:close/>
                  </a:path>
                </a:pathLst>
              </a:custGeom>
              <a:solidFill>
                <a:srgbClr val="7C421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98" name="Freeform 610"/>
              <p:cNvSpPr>
                <a:spLocks/>
              </p:cNvSpPr>
              <p:nvPr/>
            </p:nvSpPr>
            <p:spPr bwMode="auto">
              <a:xfrm>
                <a:off x="4829" y="3901"/>
                <a:ext cx="118" cy="46"/>
              </a:xfrm>
              <a:custGeom>
                <a:avLst/>
                <a:gdLst/>
                <a:ahLst/>
                <a:cxnLst>
                  <a:cxn ang="0">
                    <a:pos x="0" y="0"/>
                  </a:cxn>
                  <a:cxn ang="0">
                    <a:pos x="14" y="14"/>
                  </a:cxn>
                  <a:cxn ang="0">
                    <a:pos x="28" y="27"/>
                  </a:cxn>
                  <a:cxn ang="0">
                    <a:pos x="42" y="37"/>
                  </a:cxn>
                  <a:cxn ang="0">
                    <a:pos x="54" y="47"/>
                  </a:cxn>
                  <a:cxn ang="0">
                    <a:pos x="68" y="55"/>
                  </a:cxn>
                  <a:cxn ang="0">
                    <a:pos x="81" y="63"/>
                  </a:cxn>
                  <a:cxn ang="0">
                    <a:pos x="93" y="69"/>
                  </a:cxn>
                  <a:cxn ang="0">
                    <a:pos x="107" y="75"/>
                  </a:cxn>
                  <a:cxn ang="0">
                    <a:pos x="121" y="80"/>
                  </a:cxn>
                  <a:cxn ang="0">
                    <a:pos x="135" y="83"/>
                  </a:cxn>
                  <a:cxn ang="0">
                    <a:pos x="150" y="86"/>
                  </a:cxn>
                  <a:cxn ang="0">
                    <a:pos x="166" y="89"/>
                  </a:cxn>
                  <a:cxn ang="0">
                    <a:pos x="182" y="90"/>
                  </a:cxn>
                  <a:cxn ang="0">
                    <a:pos x="199" y="91"/>
                  </a:cxn>
                  <a:cxn ang="0">
                    <a:pos x="217" y="92"/>
                  </a:cxn>
                  <a:cxn ang="0">
                    <a:pos x="236" y="92"/>
                  </a:cxn>
                  <a:cxn ang="0">
                    <a:pos x="221" y="83"/>
                  </a:cxn>
                  <a:cxn ang="0">
                    <a:pos x="210" y="75"/>
                  </a:cxn>
                  <a:cxn ang="0">
                    <a:pos x="199" y="67"/>
                  </a:cxn>
                  <a:cxn ang="0">
                    <a:pos x="190" y="58"/>
                  </a:cxn>
                  <a:cxn ang="0">
                    <a:pos x="182" y="50"/>
                  </a:cxn>
                  <a:cxn ang="0">
                    <a:pos x="174" y="39"/>
                  </a:cxn>
                  <a:cxn ang="0">
                    <a:pos x="165" y="28"/>
                  </a:cxn>
                  <a:cxn ang="0">
                    <a:pos x="154" y="14"/>
                  </a:cxn>
                  <a:cxn ang="0">
                    <a:pos x="100" y="14"/>
                  </a:cxn>
                  <a:cxn ang="0">
                    <a:pos x="0" y="0"/>
                  </a:cxn>
                </a:cxnLst>
                <a:rect l="0" t="0" r="r" b="b"/>
                <a:pathLst>
                  <a:path w="236" h="92">
                    <a:moveTo>
                      <a:pt x="0" y="0"/>
                    </a:moveTo>
                    <a:lnTo>
                      <a:pt x="14" y="14"/>
                    </a:lnTo>
                    <a:lnTo>
                      <a:pt x="28" y="27"/>
                    </a:lnTo>
                    <a:lnTo>
                      <a:pt x="42" y="37"/>
                    </a:lnTo>
                    <a:lnTo>
                      <a:pt x="54" y="47"/>
                    </a:lnTo>
                    <a:lnTo>
                      <a:pt x="68" y="55"/>
                    </a:lnTo>
                    <a:lnTo>
                      <a:pt x="81" y="63"/>
                    </a:lnTo>
                    <a:lnTo>
                      <a:pt x="93" y="69"/>
                    </a:lnTo>
                    <a:lnTo>
                      <a:pt x="107" y="75"/>
                    </a:lnTo>
                    <a:lnTo>
                      <a:pt x="121" y="80"/>
                    </a:lnTo>
                    <a:lnTo>
                      <a:pt x="135" y="83"/>
                    </a:lnTo>
                    <a:lnTo>
                      <a:pt x="150" y="86"/>
                    </a:lnTo>
                    <a:lnTo>
                      <a:pt x="166" y="89"/>
                    </a:lnTo>
                    <a:lnTo>
                      <a:pt x="182" y="90"/>
                    </a:lnTo>
                    <a:lnTo>
                      <a:pt x="199" y="91"/>
                    </a:lnTo>
                    <a:lnTo>
                      <a:pt x="217" y="92"/>
                    </a:lnTo>
                    <a:lnTo>
                      <a:pt x="236" y="92"/>
                    </a:lnTo>
                    <a:lnTo>
                      <a:pt x="221" y="83"/>
                    </a:lnTo>
                    <a:lnTo>
                      <a:pt x="210" y="75"/>
                    </a:lnTo>
                    <a:lnTo>
                      <a:pt x="199" y="67"/>
                    </a:lnTo>
                    <a:lnTo>
                      <a:pt x="190" y="58"/>
                    </a:lnTo>
                    <a:lnTo>
                      <a:pt x="182" y="50"/>
                    </a:lnTo>
                    <a:lnTo>
                      <a:pt x="174" y="39"/>
                    </a:lnTo>
                    <a:lnTo>
                      <a:pt x="165" y="28"/>
                    </a:lnTo>
                    <a:lnTo>
                      <a:pt x="154" y="14"/>
                    </a:lnTo>
                    <a:lnTo>
                      <a:pt x="100" y="14"/>
                    </a:lnTo>
                    <a:lnTo>
                      <a:pt x="0" y="0"/>
                    </a:lnTo>
                    <a:close/>
                  </a:path>
                </a:pathLst>
              </a:custGeom>
              <a:solidFill>
                <a:srgbClr val="967044"/>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699" name="Freeform 611"/>
              <p:cNvSpPr>
                <a:spLocks/>
              </p:cNvSpPr>
              <p:nvPr/>
            </p:nvSpPr>
            <p:spPr bwMode="auto">
              <a:xfrm>
                <a:off x="4786" y="3937"/>
                <a:ext cx="250" cy="80"/>
              </a:xfrm>
              <a:custGeom>
                <a:avLst/>
                <a:gdLst/>
                <a:ahLst/>
                <a:cxnLst>
                  <a:cxn ang="0">
                    <a:pos x="132" y="0"/>
                  </a:cxn>
                  <a:cxn ang="0">
                    <a:pos x="64" y="30"/>
                  </a:cxn>
                  <a:cxn ang="0">
                    <a:pos x="0" y="71"/>
                  </a:cxn>
                  <a:cxn ang="0">
                    <a:pos x="6" y="83"/>
                  </a:cxn>
                  <a:cxn ang="0">
                    <a:pos x="17" y="96"/>
                  </a:cxn>
                  <a:cxn ang="0">
                    <a:pos x="33" y="106"/>
                  </a:cxn>
                  <a:cxn ang="0">
                    <a:pos x="54" y="114"/>
                  </a:cxn>
                  <a:cxn ang="0">
                    <a:pos x="77" y="123"/>
                  </a:cxn>
                  <a:cxn ang="0">
                    <a:pos x="102" y="129"/>
                  </a:cxn>
                  <a:cxn ang="0">
                    <a:pos x="131" y="135"/>
                  </a:cxn>
                  <a:cxn ang="0">
                    <a:pos x="160" y="140"/>
                  </a:cxn>
                  <a:cxn ang="0">
                    <a:pos x="190" y="144"/>
                  </a:cxn>
                  <a:cxn ang="0">
                    <a:pos x="220" y="148"/>
                  </a:cxn>
                  <a:cxn ang="0">
                    <a:pos x="249" y="150"/>
                  </a:cxn>
                  <a:cxn ang="0">
                    <a:pos x="277" y="154"/>
                  </a:cxn>
                  <a:cxn ang="0">
                    <a:pos x="303" y="155"/>
                  </a:cxn>
                  <a:cxn ang="0">
                    <a:pos x="327" y="157"/>
                  </a:cxn>
                  <a:cxn ang="0">
                    <a:pos x="348" y="159"/>
                  </a:cxn>
                  <a:cxn ang="0">
                    <a:pos x="364" y="161"/>
                  </a:cxn>
                  <a:cxn ang="0">
                    <a:pos x="500" y="161"/>
                  </a:cxn>
                  <a:cxn ang="0">
                    <a:pos x="432" y="114"/>
                  </a:cxn>
                  <a:cxn ang="0">
                    <a:pos x="382" y="37"/>
                  </a:cxn>
                  <a:cxn ang="0">
                    <a:pos x="291" y="37"/>
                  </a:cxn>
                  <a:cxn ang="0">
                    <a:pos x="173" y="17"/>
                  </a:cxn>
                  <a:cxn ang="0">
                    <a:pos x="132" y="0"/>
                  </a:cxn>
                </a:cxnLst>
                <a:rect l="0" t="0" r="r" b="b"/>
                <a:pathLst>
                  <a:path w="500" h="161">
                    <a:moveTo>
                      <a:pt x="132" y="0"/>
                    </a:moveTo>
                    <a:lnTo>
                      <a:pt x="64" y="30"/>
                    </a:lnTo>
                    <a:lnTo>
                      <a:pt x="0" y="71"/>
                    </a:lnTo>
                    <a:lnTo>
                      <a:pt x="6" y="83"/>
                    </a:lnTo>
                    <a:lnTo>
                      <a:pt x="17" y="96"/>
                    </a:lnTo>
                    <a:lnTo>
                      <a:pt x="33" y="106"/>
                    </a:lnTo>
                    <a:lnTo>
                      <a:pt x="54" y="114"/>
                    </a:lnTo>
                    <a:lnTo>
                      <a:pt x="77" y="123"/>
                    </a:lnTo>
                    <a:lnTo>
                      <a:pt x="102" y="129"/>
                    </a:lnTo>
                    <a:lnTo>
                      <a:pt x="131" y="135"/>
                    </a:lnTo>
                    <a:lnTo>
                      <a:pt x="160" y="140"/>
                    </a:lnTo>
                    <a:lnTo>
                      <a:pt x="190" y="144"/>
                    </a:lnTo>
                    <a:lnTo>
                      <a:pt x="220" y="148"/>
                    </a:lnTo>
                    <a:lnTo>
                      <a:pt x="249" y="150"/>
                    </a:lnTo>
                    <a:lnTo>
                      <a:pt x="277" y="154"/>
                    </a:lnTo>
                    <a:lnTo>
                      <a:pt x="303" y="155"/>
                    </a:lnTo>
                    <a:lnTo>
                      <a:pt x="327" y="157"/>
                    </a:lnTo>
                    <a:lnTo>
                      <a:pt x="348" y="159"/>
                    </a:lnTo>
                    <a:lnTo>
                      <a:pt x="364" y="161"/>
                    </a:lnTo>
                    <a:lnTo>
                      <a:pt x="500" y="161"/>
                    </a:lnTo>
                    <a:lnTo>
                      <a:pt x="432" y="114"/>
                    </a:lnTo>
                    <a:lnTo>
                      <a:pt x="382" y="37"/>
                    </a:lnTo>
                    <a:lnTo>
                      <a:pt x="291" y="37"/>
                    </a:lnTo>
                    <a:lnTo>
                      <a:pt x="173" y="17"/>
                    </a:lnTo>
                    <a:lnTo>
                      <a:pt x="132" y="0"/>
                    </a:lnTo>
                    <a:close/>
                  </a:path>
                </a:pathLst>
              </a:custGeom>
              <a:solidFill>
                <a:srgbClr val="967044"/>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00" name="Freeform 612"/>
              <p:cNvSpPr>
                <a:spLocks/>
              </p:cNvSpPr>
              <p:nvPr/>
            </p:nvSpPr>
            <p:spPr bwMode="auto">
              <a:xfrm>
                <a:off x="5015" y="3395"/>
                <a:ext cx="33" cy="386"/>
              </a:xfrm>
              <a:custGeom>
                <a:avLst/>
                <a:gdLst/>
                <a:ahLst/>
                <a:cxnLst>
                  <a:cxn ang="0">
                    <a:pos x="0" y="765"/>
                  </a:cxn>
                  <a:cxn ang="0">
                    <a:pos x="66" y="770"/>
                  </a:cxn>
                  <a:cxn ang="0">
                    <a:pos x="15" y="750"/>
                  </a:cxn>
                  <a:cxn ang="0">
                    <a:pos x="16" y="563"/>
                  </a:cxn>
                  <a:cxn ang="0">
                    <a:pos x="21" y="374"/>
                  </a:cxn>
                  <a:cxn ang="0">
                    <a:pos x="27" y="185"/>
                  </a:cxn>
                  <a:cxn ang="0">
                    <a:pos x="36" y="0"/>
                  </a:cxn>
                  <a:cxn ang="0">
                    <a:pos x="9" y="21"/>
                  </a:cxn>
                  <a:cxn ang="0">
                    <a:pos x="8" y="206"/>
                  </a:cxn>
                  <a:cxn ang="0">
                    <a:pos x="5" y="393"/>
                  </a:cxn>
                  <a:cxn ang="0">
                    <a:pos x="0" y="579"/>
                  </a:cxn>
                  <a:cxn ang="0">
                    <a:pos x="0" y="765"/>
                  </a:cxn>
                </a:cxnLst>
                <a:rect l="0" t="0" r="r" b="b"/>
                <a:pathLst>
                  <a:path w="66" h="770">
                    <a:moveTo>
                      <a:pt x="0" y="765"/>
                    </a:moveTo>
                    <a:lnTo>
                      <a:pt x="66" y="770"/>
                    </a:lnTo>
                    <a:lnTo>
                      <a:pt x="15" y="750"/>
                    </a:lnTo>
                    <a:lnTo>
                      <a:pt x="16" y="563"/>
                    </a:lnTo>
                    <a:lnTo>
                      <a:pt x="21" y="374"/>
                    </a:lnTo>
                    <a:lnTo>
                      <a:pt x="27" y="185"/>
                    </a:lnTo>
                    <a:lnTo>
                      <a:pt x="36" y="0"/>
                    </a:lnTo>
                    <a:lnTo>
                      <a:pt x="9" y="21"/>
                    </a:lnTo>
                    <a:lnTo>
                      <a:pt x="8" y="206"/>
                    </a:lnTo>
                    <a:lnTo>
                      <a:pt x="5" y="393"/>
                    </a:lnTo>
                    <a:lnTo>
                      <a:pt x="0" y="579"/>
                    </a:lnTo>
                    <a:lnTo>
                      <a:pt x="0" y="765"/>
                    </a:lnTo>
                    <a:close/>
                  </a:path>
                </a:pathLst>
              </a:custGeom>
              <a:solidFill>
                <a:srgbClr val="E0D1B5"/>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13"/>
            <p:cNvGrpSpPr>
              <a:grpSpLocks/>
            </p:cNvGrpSpPr>
            <p:nvPr/>
          </p:nvGrpSpPr>
          <p:grpSpPr bwMode="auto">
            <a:xfrm>
              <a:off x="5284" y="3327"/>
              <a:ext cx="304" cy="284"/>
              <a:chOff x="4663" y="3339"/>
              <a:chExt cx="727" cy="679"/>
            </a:xfrm>
          </p:grpSpPr>
          <p:sp>
            <p:nvSpPr>
              <p:cNvPr id="89702" name="Freeform 614"/>
              <p:cNvSpPr>
                <a:spLocks/>
              </p:cNvSpPr>
              <p:nvPr/>
            </p:nvSpPr>
            <p:spPr bwMode="auto">
              <a:xfrm>
                <a:off x="4667" y="3339"/>
                <a:ext cx="723" cy="671"/>
              </a:xfrm>
              <a:custGeom>
                <a:avLst/>
                <a:gdLst/>
                <a:ahLst/>
                <a:cxnLst>
                  <a:cxn ang="0">
                    <a:pos x="832" y="8"/>
                  </a:cxn>
                  <a:cxn ang="0">
                    <a:pos x="888" y="24"/>
                  </a:cxn>
                  <a:cxn ang="0">
                    <a:pos x="937" y="38"/>
                  </a:cxn>
                  <a:cxn ang="0">
                    <a:pos x="977" y="55"/>
                  </a:cxn>
                  <a:cxn ang="0">
                    <a:pos x="1013" y="76"/>
                  </a:cxn>
                  <a:cxn ang="0">
                    <a:pos x="1044" y="105"/>
                  </a:cxn>
                  <a:cxn ang="0">
                    <a:pos x="1073" y="143"/>
                  </a:cxn>
                  <a:cxn ang="0">
                    <a:pos x="1102" y="192"/>
                  </a:cxn>
                  <a:cxn ang="0">
                    <a:pos x="1430" y="409"/>
                  </a:cxn>
                  <a:cxn ang="0">
                    <a:pos x="1445" y="564"/>
                  </a:cxn>
                  <a:cxn ang="0">
                    <a:pos x="1446" y="728"/>
                  </a:cxn>
                  <a:cxn ang="0">
                    <a:pos x="1436" y="885"/>
                  </a:cxn>
                  <a:cxn ang="0">
                    <a:pos x="1421" y="1020"/>
                  </a:cxn>
                  <a:cxn ang="0">
                    <a:pos x="972" y="1138"/>
                  </a:cxn>
                  <a:cxn ang="0">
                    <a:pos x="1020" y="1154"/>
                  </a:cxn>
                  <a:cxn ang="0">
                    <a:pos x="1058" y="1171"/>
                  </a:cxn>
                  <a:cxn ang="0">
                    <a:pos x="1085" y="1190"/>
                  </a:cxn>
                  <a:cxn ang="0">
                    <a:pos x="1103" y="1210"/>
                  </a:cxn>
                  <a:cxn ang="0">
                    <a:pos x="1107" y="1231"/>
                  </a:cxn>
                  <a:cxn ang="0">
                    <a:pos x="1099" y="1253"/>
                  </a:cxn>
                  <a:cxn ang="0">
                    <a:pos x="1076" y="1275"/>
                  </a:cxn>
                  <a:cxn ang="0">
                    <a:pos x="1037" y="1298"/>
                  </a:cxn>
                  <a:cxn ang="0">
                    <a:pos x="609" y="1324"/>
                  </a:cxn>
                  <a:cxn ang="0">
                    <a:pos x="566" y="1324"/>
                  </a:cxn>
                  <a:cxn ang="0">
                    <a:pos x="516" y="1326"/>
                  </a:cxn>
                  <a:cxn ang="0">
                    <a:pos x="463" y="1327"/>
                  </a:cxn>
                  <a:cxn ang="0">
                    <a:pos x="409" y="1324"/>
                  </a:cxn>
                  <a:cxn ang="0">
                    <a:pos x="356" y="1319"/>
                  </a:cxn>
                  <a:cxn ang="0">
                    <a:pos x="309" y="1308"/>
                  </a:cxn>
                  <a:cxn ang="0">
                    <a:pos x="269" y="1292"/>
                  </a:cxn>
                  <a:cxn ang="0">
                    <a:pos x="238" y="1267"/>
                  </a:cxn>
                  <a:cxn ang="0">
                    <a:pos x="340" y="1228"/>
                  </a:cxn>
                  <a:cxn ang="0">
                    <a:pos x="353" y="1163"/>
                  </a:cxn>
                  <a:cxn ang="0">
                    <a:pos x="276" y="1121"/>
                  </a:cxn>
                  <a:cxn ang="0">
                    <a:pos x="249" y="1117"/>
                  </a:cxn>
                  <a:cxn ang="0">
                    <a:pos x="220" y="1113"/>
                  </a:cxn>
                  <a:cxn ang="0">
                    <a:pos x="190" y="1106"/>
                  </a:cxn>
                  <a:cxn ang="0">
                    <a:pos x="158" y="1098"/>
                  </a:cxn>
                  <a:cxn ang="0">
                    <a:pos x="124" y="1086"/>
                  </a:cxn>
                  <a:cxn ang="0">
                    <a:pos x="87" y="1072"/>
                  </a:cxn>
                  <a:cxn ang="0">
                    <a:pos x="48" y="1056"/>
                  </a:cxn>
                  <a:cxn ang="0">
                    <a:pos x="10" y="934"/>
                  </a:cxn>
                  <a:cxn ang="0">
                    <a:pos x="1" y="727"/>
                  </a:cxn>
                  <a:cxn ang="0">
                    <a:pos x="1" y="532"/>
                  </a:cxn>
                  <a:cxn ang="0">
                    <a:pos x="14" y="339"/>
                  </a:cxn>
                  <a:cxn ang="0">
                    <a:pos x="45" y="135"/>
                  </a:cxn>
                  <a:cxn ang="0">
                    <a:pos x="92" y="124"/>
                  </a:cxn>
                  <a:cxn ang="0">
                    <a:pos x="139" y="114"/>
                  </a:cxn>
                  <a:cxn ang="0">
                    <a:pos x="186" y="104"/>
                  </a:cxn>
                  <a:cxn ang="0">
                    <a:pos x="233" y="94"/>
                  </a:cxn>
                  <a:cxn ang="0">
                    <a:pos x="280" y="86"/>
                  </a:cxn>
                  <a:cxn ang="0">
                    <a:pos x="327" y="77"/>
                  </a:cxn>
                  <a:cxn ang="0">
                    <a:pos x="375" y="69"/>
                  </a:cxn>
                  <a:cxn ang="0">
                    <a:pos x="422" y="61"/>
                  </a:cxn>
                  <a:cxn ang="0">
                    <a:pos x="469" y="53"/>
                  </a:cxn>
                  <a:cxn ang="0">
                    <a:pos x="516" y="45"/>
                  </a:cxn>
                  <a:cxn ang="0">
                    <a:pos x="564" y="38"/>
                  </a:cxn>
                  <a:cxn ang="0">
                    <a:pos x="611" y="30"/>
                  </a:cxn>
                  <a:cxn ang="0">
                    <a:pos x="658" y="23"/>
                  </a:cxn>
                  <a:cxn ang="0">
                    <a:pos x="705" y="15"/>
                  </a:cxn>
                  <a:cxn ang="0">
                    <a:pos x="752" y="8"/>
                  </a:cxn>
                  <a:cxn ang="0">
                    <a:pos x="800" y="0"/>
                  </a:cxn>
                </a:cxnLst>
                <a:rect l="0" t="0" r="r" b="b"/>
                <a:pathLst>
                  <a:path w="1447" h="1343">
                    <a:moveTo>
                      <a:pt x="800" y="0"/>
                    </a:moveTo>
                    <a:lnTo>
                      <a:pt x="832" y="8"/>
                    </a:lnTo>
                    <a:lnTo>
                      <a:pt x="862" y="16"/>
                    </a:lnTo>
                    <a:lnTo>
                      <a:pt x="888" y="24"/>
                    </a:lnTo>
                    <a:lnTo>
                      <a:pt x="914" y="31"/>
                    </a:lnTo>
                    <a:lnTo>
                      <a:pt x="937" y="38"/>
                    </a:lnTo>
                    <a:lnTo>
                      <a:pt x="958" y="46"/>
                    </a:lnTo>
                    <a:lnTo>
                      <a:pt x="977" y="55"/>
                    </a:lnTo>
                    <a:lnTo>
                      <a:pt x="996" y="64"/>
                    </a:lnTo>
                    <a:lnTo>
                      <a:pt x="1013" y="76"/>
                    </a:lnTo>
                    <a:lnTo>
                      <a:pt x="1029" y="89"/>
                    </a:lnTo>
                    <a:lnTo>
                      <a:pt x="1044" y="105"/>
                    </a:lnTo>
                    <a:lnTo>
                      <a:pt x="1059" y="122"/>
                    </a:lnTo>
                    <a:lnTo>
                      <a:pt x="1073" y="143"/>
                    </a:lnTo>
                    <a:lnTo>
                      <a:pt x="1088" y="166"/>
                    </a:lnTo>
                    <a:lnTo>
                      <a:pt x="1102" y="192"/>
                    </a:lnTo>
                    <a:lnTo>
                      <a:pt x="1115" y="223"/>
                    </a:lnTo>
                    <a:lnTo>
                      <a:pt x="1430" y="409"/>
                    </a:lnTo>
                    <a:lnTo>
                      <a:pt x="1439" y="485"/>
                    </a:lnTo>
                    <a:lnTo>
                      <a:pt x="1445" y="564"/>
                    </a:lnTo>
                    <a:lnTo>
                      <a:pt x="1447" y="646"/>
                    </a:lnTo>
                    <a:lnTo>
                      <a:pt x="1446" y="728"/>
                    </a:lnTo>
                    <a:lnTo>
                      <a:pt x="1441" y="809"/>
                    </a:lnTo>
                    <a:lnTo>
                      <a:pt x="1436" y="885"/>
                    </a:lnTo>
                    <a:lnTo>
                      <a:pt x="1429" y="956"/>
                    </a:lnTo>
                    <a:lnTo>
                      <a:pt x="1421" y="1020"/>
                    </a:lnTo>
                    <a:lnTo>
                      <a:pt x="1128" y="1075"/>
                    </a:lnTo>
                    <a:lnTo>
                      <a:pt x="972" y="1138"/>
                    </a:lnTo>
                    <a:lnTo>
                      <a:pt x="997" y="1146"/>
                    </a:lnTo>
                    <a:lnTo>
                      <a:pt x="1020" y="1154"/>
                    </a:lnTo>
                    <a:lnTo>
                      <a:pt x="1039" y="1162"/>
                    </a:lnTo>
                    <a:lnTo>
                      <a:pt x="1058" y="1171"/>
                    </a:lnTo>
                    <a:lnTo>
                      <a:pt x="1073" y="1181"/>
                    </a:lnTo>
                    <a:lnTo>
                      <a:pt x="1085" y="1190"/>
                    </a:lnTo>
                    <a:lnTo>
                      <a:pt x="1096" y="1200"/>
                    </a:lnTo>
                    <a:lnTo>
                      <a:pt x="1103" y="1210"/>
                    </a:lnTo>
                    <a:lnTo>
                      <a:pt x="1107" y="1221"/>
                    </a:lnTo>
                    <a:lnTo>
                      <a:pt x="1107" y="1231"/>
                    </a:lnTo>
                    <a:lnTo>
                      <a:pt x="1105" y="1243"/>
                    </a:lnTo>
                    <a:lnTo>
                      <a:pt x="1099" y="1253"/>
                    </a:lnTo>
                    <a:lnTo>
                      <a:pt x="1090" y="1265"/>
                    </a:lnTo>
                    <a:lnTo>
                      <a:pt x="1076" y="1275"/>
                    </a:lnTo>
                    <a:lnTo>
                      <a:pt x="1059" y="1286"/>
                    </a:lnTo>
                    <a:lnTo>
                      <a:pt x="1037" y="1298"/>
                    </a:lnTo>
                    <a:lnTo>
                      <a:pt x="879" y="1343"/>
                    </a:lnTo>
                    <a:lnTo>
                      <a:pt x="609" y="1324"/>
                    </a:lnTo>
                    <a:lnTo>
                      <a:pt x="588" y="1324"/>
                    </a:lnTo>
                    <a:lnTo>
                      <a:pt x="566" y="1324"/>
                    </a:lnTo>
                    <a:lnTo>
                      <a:pt x="542" y="1326"/>
                    </a:lnTo>
                    <a:lnTo>
                      <a:pt x="516" y="1326"/>
                    </a:lnTo>
                    <a:lnTo>
                      <a:pt x="490" y="1327"/>
                    </a:lnTo>
                    <a:lnTo>
                      <a:pt x="463" y="1327"/>
                    </a:lnTo>
                    <a:lnTo>
                      <a:pt x="436" y="1326"/>
                    </a:lnTo>
                    <a:lnTo>
                      <a:pt x="409" y="1324"/>
                    </a:lnTo>
                    <a:lnTo>
                      <a:pt x="383" y="1322"/>
                    </a:lnTo>
                    <a:lnTo>
                      <a:pt x="356" y="1319"/>
                    </a:lnTo>
                    <a:lnTo>
                      <a:pt x="332" y="1315"/>
                    </a:lnTo>
                    <a:lnTo>
                      <a:pt x="309" y="1308"/>
                    </a:lnTo>
                    <a:lnTo>
                      <a:pt x="287" y="1301"/>
                    </a:lnTo>
                    <a:lnTo>
                      <a:pt x="269" y="1292"/>
                    </a:lnTo>
                    <a:lnTo>
                      <a:pt x="251" y="1281"/>
                    </a:lnTo>
                    <a:lnTo>
                      <a:pt x="238" y="1267"/>
                    </a:lnTo>
                    <a:lnTo>
                      <a:pt x="271" y="1248"/>
                    </a:lnTo>
                    <a:lnTo>
                      <a:pt x="340" y="1228"/>
                    </a:lnTo>
                    <a:lnTo>
                      <a:pt x="390" y="1191"/>
                    </a:lnTo>
                    <a:lnTo>
                      <a:pt x="353" y="1163"/>
                    </a:lnTo>
                    <a:lnTo>
                      <a:pt x="288" y="1122"/>
                    </a:lnTo>
                    <a:lnTo>
                      <a:pt x="276" y="1121"/>
                    </a:lnTo>
                    <a:lnTo>
                      <a:pt x="263" y="1118"/>
                    </a:lnTo>
                    <a:lnTo>
                      <a:pt x="249" y="1117"/>
                    </a:lnTo>
                    <a:lnTo>
                      <a:pt x="235" y="1115"/>
                    </a:lnTo>
                    <a:lnTo>
                      <a:pt x="220" y="1113"/>
                    </a:lnTo>
                    <a:lnTo>
                      <a:pt x="205" y="1109"/>
                    </a:lnTo>
                    <a:lnTo>
                      <a:pt x="190" y="1106"/>
                    </a:lnTo>
                    <a:lnTo>
                      <a:pt x="174" y="1102"/>
                    </a:lnTo>
                    <a:lnTo>
                      <a:pt x="158" y="1098"/>
                    </a:lnTo>
                    <a:lnTo>
                      <a:pt x="141" y="1092"/>
                    </a:lnTo>
                    <a:lnTo>
                      <a:pt x="124" y="1086"/>
                    </a:lnTo>
                    <a:lnTo>
                      <a:pt x="105" y="1080"/>
                    </a:lnTo>
                    <a:lnTo>
                      <a:pt x="87" y="1072"/>
                    </a:lnTo>
                    <a:lnTo>
                      <a:pt x="67" y="1064"/>
                    </a:lnTo>
                    <a:lnTo>
                      <a:pt x="48" y="1056"/>
                    </a:lnTo>
                    <a:lnTo>
                      <a:pt x="27" y="1046"/>
                    </a:lnTo>
                    <a:lnTo>
                      <a:pt x="10" y="934"/>
                    </a:lnTo>
                    <a:lnTo>
                      <a:pt x="5" y="828"/>
                    </a:lnTo>
                    <a:lnTo>
                      <a:pt x="1" y="727"/>
                    </a:lnTo>
                    <a:lnTo>
                      <a:pt x="0" y="629"/>
                    </a:lnTo>
                    <a:lnTo>
                      <a:pt x="1" y="532"/>
                    </a:lnTo>
                    <a:lnTo>
                      <a:pt x="5" y="436"/>
                    </a:lnTo>
                    <a:lnTo>
                      <a:pt x="14" y="339"/>
                    </a:lnTo>
                    <a:lnTo>
                      <a:pt x="27" y="238"/>
                    </a:lnTo>
                    <a:lnTo>
                      <a:pt x="45" y="135"/>
                    </a:lnTo>
                    <a:lnTo>
                      <a:pt x="68" y="129"/>
                    </a:lnTo>
                    <a:lnTo>
                      <a:pt x="92" y="124"/>
                    </a:lnTo>
                    <a:lnTo>
                      <a:pt x="115" y="119"/>
                    </a:lnTo>
                    <a:lnTo>
                      <a:pt x="139" y="114"/>
                    </a:lnTo>
                    <a:lnTo>
                      <a:pt x="163" y="109"/>
                    </a:lnTo>
                    <a:lnTo>
                      <a:pt x="186" y="104"/>
                    </a:lnTo>
                    <a:lnTo>
                      <a:pt x="210" y="99"/>
                    </a:lnTo>
                    <a:lnTo>
                      <a:pt x="233" y="94"/>
                    </a:lnTo>
                    <a:lnTo>
                      <a:pt x="257" y="90"/>
                    </a:lnTo>
                    <a:lnTo>
                      <a:pt x="280" y="86"/>
                    </a:lnTo>
                    <a:lnTo>
                      <a:pt x="303" y="82"/>
                    </a:lnTo>
                    <a:lnTo>
                      <a:pt x="327" y="77"/>
                    </a:lnTo>
                    <a:lnTo>
                      <a:pt x="350" y="73"/>
                    </a:lnTo>
                    <a:lnTo>
                      <a:pt x="375" y="69"/>
                    </a:lnTo>
                    <a:lnTo>
                      <a:pt x="398" y="64"/>
                    </a:lnTo>
                    <a:lnTo>
                      <a:pt x="422" y="61"/>
                    </a:lnTo>
                    <a:lnTo>
                      <a:pt x="445" y="56"/>
                    </a:lnTo>
                    <a:lnTo>
                      <a:pt x="469" y="53"/>
                    </a:lnTo>
                    <a:lnTo>
                      <a:pt x="492" y="50"/>
                    </a:lnTo>
                    <a:lnTo>
                      <a:pt x="516" y="45"/>
                    </a:lnTo>
                    <a:lnTo>
                      <a:pt x="539" y="41"/>
                    </a:lnTo>
                    <a:lnTo>
                      <a:pt x="564" y="38"/>
                    </a:lnTo>
                    <a:lnTo>
                      <a:pt x="587" y="35"/>
                    </a:lnTo>
                    <a:lnTo>
                      <a:pt x="611" y="30"/>
                    </a:lnTo>
                    <a:lnTo>
                      <a:pt x="634" y="26"/>
                    </a:lnTo>
                    <a:lnTo>
                      <a:pt x="658" y="23"/>
                    </a:lnTo>
                    <a:lnTo>
                      <a:pt x="681" y="20"/>
                    </a:lnTo>
                    <a:lnTo>
                      <a:pt x="705" y="15"/>
                    </a:lnTo>
                    <a:lnTo>
                      <a:pt x="728" y="12"/>
                    </a:lnTo>
                    <a:lnTo>
                      <a:pt x="752" y="8"/>
                    </a:lnTo>
                    <a:lnTo>
                      <a:pt x="776" y="3"/>
                    </a:lnTo>
                    <a:lnTo>
                      <a:pt x="800" y="0"/>
                    </a:lnTo>
                    <a:close/>
                  </a:path>
                </a:pathLst>
              </a:custGeom>
              <a:solidFill>
                <a:srgbClr val="473A26"/>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03" name="Freeform 615"/>
              <p:cNvSpPr>
                <a:spLocks/>
              </p:cNvSpPr>
              <p:nvPr/>
            </p:nvSpPr>
            <p:spPr bwMode="auto">
              <a:xfrm>
                <a:off x="5110" y="3352"/>
                <a:ext cx="8" cy="512"/>
              </a:xfrm>
              <a:custGeom>
                <a:avLst/>
                <a:gdLst/>
                <a:ahLst/>
                <a:cxnLst>
                  <a:cxn ang="0">
                    <a:pos x="6" y="0"/>
                  </a:cxn>
                  <a:cxn ang="0">
                    <a:pos x="2" y="159"/>
                  </a:cxn>
                  <a:cxn ang="0">
                    <a:pos x="0" y="512"/>
                  </a:cxn>
                  <a:cxn ang="0">
                    <a:pos x="0" y="864"/>
                  </a:cxn>
                  <a:cxn ang="0">
                    <a:pos x="4" y="1024"/>
                  </a:cxn>
                  <a:cxn ang="0">
                    <a:pos x="16" y="1023"/>
                  </a:cxn>
                  <a:cxn ang="0">
                    <a:pos x="12" y="793"/>
                  </a:cxn>
                  <a:cxn ang="0">
                    <a:pos x="12" y="569"/>
                  </a:cxn>
                  <a:cxn ang="0">
                    <a:pos x="14" y="318"/>
                  </a:cxn>
                  <a:cxn ang="0">
                    <a:pos x="16" y="3"/>
                  </a:cxn>
                  <a:cxn ang="0">
                    <a:pos x="6" y="0"/>
                  </a:cxn>
                </a:cxnLst>
                <a:rect l="0" t="0" r="r" b="b"/>
                <a:pathLst>
                  <a:path w="16" h="1024">
                    <a:moveTo>
                      <a:pt x="6" y="0"/>
                    </a:moveTo>
                    <a:lnTo>
                      <a:pt x="2" y="159"/>
                    </a:lnTo>
                    <a:lnTo>
                      <a:pt x="0" y="512"/>
                    </a:lnTo>
                    <a:lnTo>
                      <a:pt x="0" y="864"/>
                    </a:lnTo>
                    <a:lnTo>
                      <a:pt x="4" y="1024"/>
                    </a:lnTo>
                    <a:lnTo>
                      <a:pt x="16" y="1023"/>
                    </a:lnTo>
                    <a:lnTo>
                      <a:pt x="12" y="793"/>
                    </a:lnTo>
                    <a:lnTo>
                      <a:pt x="12" y="569"/>
                    </a:lnTo>
                    <a:lnTo>
                      <a:pt x="14" y="318"/>
                    </a:lnTo>
                    <a:lnTo>
                      <a:pt x="16" y="3"/>
                    </a:lnTo>
                    <a:lnTo>
                      <a:pt x="6" y="0"/>
                    </a:lnTo>
                    <a:close/>
                  </a:path>
                </a:pathLst>
              </a:custGeom>
              <a:solidFill>
                <a:srgbClr val="7C421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04" name="Freeform 616"/>
              <p:cNvSpPr>
                <a:spLocks/>
              </p:cNvSpPr>
              <p:nvPr/>
            </p:nvSpPr>
            <p:spPr bwMode="auto">
              <a:xfrm>
                <a:off x="5107" y="3351"/>
                <a:ext cx="8" cy="512"/>
              </a:xfrm>
              <a:custGeom>
                <a:avLst/>
                <a:gdLst/>
                <a:ahLst/>
                <a:cxnLst>
                  <a:cxn ang="0">
                    <a:pos x="6" y="0"/>
                  </a:cxn>
                  <a:cxn ang="0">
                    <a:pos x="3" y="159"/>
                  </a:cxn>
                  <a:cxn ang="0">
                    <a:pos x="0" y="512"/>
                  </a:cxn>
                  <a:cxn ang="0">
                    <a:pos x="0" y="864"/>
                  </a:cxn>
                  <a:cxn ang="0">
                    <a:pos x="4" y="1024"/>
                  </a:cxn>
                  <a:cxn ang="0">
                    <a:pos x="6" y="1023"/>
                  </a:cxn>
                  <a:cxn ang="0">
                    <a:pos x="10" y="1023"/>
                  </a:cxn>
                  <a:cxn ang="0">
                    <a:pos x="13" y="1023"/>
                  </a:cxn>
                  <a:cxn ang="0">
                    <a:pos x="16" y="1023"/>
                  </a:cxn>
                  <a:cxn ang="0">
                    <a:pos x="12" y="793"/>
                  </a:cxn>
                  <a:cxn ang="0">
                    <a:pos x="12" y="570"/>
                  </a:cxn>
                  <a:cxn ang="0">
                    <a:pos x="13" y="319"/>
                  </a:cxn>
                  <a:cxn ang="0">
                    <a:pos x="16" y="4"/>
                  </a:cxn>
                  <a:cxn ang="0">
                    <a:pos x="14" y="2"/>
                  </a:cxn>
                  <a:cxn ang="0">
                    <a:pos x="12" y="1"/>
                  </a:cxn>
                  <a:cxn ang="0">
                    <a:pos x="8" y="1"/>
                  </a:cxn>
                  <a:cxn ang="0">
                    <a:pos x="6" y="0"/>
                  </a:cxn>
                </a:cxnLst>
                <a:rect l="0" t="0" r="r" b="b"/>
                <a:pathLst>
                  <a:path w="16" h="1024">
                    <a:moveTo>
                      <a:pt x="6" y="0"/>
                    </a:moveTo>
                    <a:lnTo>
                      <a:pt x="3" y="159"/>
                    </a:lnTo>
                    <a:lnTo>
                      <a:pt x="0" y="512"/>
                    </a:lnTo>
                    <a:lnTo>
                      <a:pt x="0" y="864"/>
                    </a:lnTo>
                    <a:lnTo>
                      <a:pt x="4" y="1024"/>
                    </a:lnTo>
                    <a:lnTo>
                      <a:pt x="6" y="1023"/>
                    </a:lnTo>
                    <a:lnTo>
                      <a:pt x="10" y="1023"/>
                    </a:lnTo>
                    <a:lnTo>
                      <a:pt x="13" y="1023"/>
                    </a:lnTo>
                    <a:lnTo>
                      <a:pt x="16" y="1023"/>
                    </a:lnTo>
                    <a:lnTo>
                      <a:pt x="12" y="793"/>
                    </a:lnTo>
                    <a:lnTo>
                      <a:pt x="12" y="570"/>
                    </a:lnTo>
                    <a:lnTo>
                      <a:pt x="13" y="319"/>
                    </a:lnTo>
                    <a:lnTo>
                      <a:pt x="16" y="4"/>
                    </a:lnTo>
                    <a:lnTo>
                      <a:pt x="14" y="2"/>
                    </a:lnTo>
                    <a:lnTo>
                      <a:pt x="12" y="1"/>
                    </a:lnTo>
                    <a:lnTo>
                      <a:pt x="8" y="1"/>
                    </a:lnTo>
                    <a:lnTo>
                      <a:pt x="6" y="0"/>
                    </a:lnTo>
                    <a:close/>
                  </a:path>
                </a:pathLst>
              </a:custGeom>
              <a:solidFill>
                <a:srgbClr val="77421E"/>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05" name="Freeform 617"/>
              <p:cNvSpPr>
                <a:spLocks/>
              </p:cNvSpPr>
              <p:nvPr/>
            </p:nvSpPr>
            <p:spPr bwMode="auto">
              <a:xfrm>
                <a:off x="5103" y="3351"/>
                <a:ext cx="9" cy="511"/>
              </a:xfrm>
              <a:custGeom>
                <a:avLst/>
                <a:gdLst/>
                <a:ahLst/>
                <a:cxnLst>
                  <a:cxn ang="0">
                    <a:pos x="7" y="0"/>
                  </a:cxn>
                  <a:cxn ang="0">
                    <a:pos x="3" y="159"/>
                  </a:cxn>
                  <a:cxn ang="0">
                    <a:pos x="0" y="511"/>
                  </a:cxn>
                  <a:cxn ang="0">
                    <a:pos x="0" y="864"/>
                  </a:cxn>
                  <a:cxn ang="0">
                    <a:pos x="4" y="1024"/>
                  </a:cxn>
                  <a:cxn ang="0">
                    <a:pos x="7" y="1023"/>
                  </a:cxn>
                  <a:cxn ang="0">
                    <a:pos x="11" y="1023"/>
                  </a:cxn>
                  <a:cxn ang="0">
                    <a:pos x="14" y="1023"/>
                  </a:cxn>
                  <a:cxn ang="0">
                    <a:pos x="18" y="1022"/>
                  </a:cxn>
                  <a:cxn ang="0">
                    <a:pos x="13" y="791"/>
                  </a:cxn>
                  <a:cxn ang="0">
                    <a:pos x="13" y="569"/>
                  </a:cxn>
                  <a:cxn ang="0">
                    <a:pos x="14" y="319"/>
                  </a:cxn>
                  <a:cxn ang="0">
                    <a:pos x="18" y="3"/>
                  </a:cxn>
                  <a:cxn ang="0">
                    <a:pos x="15" y="2"/>
                  </a:cxn>
                  <a:cxn ang="0">
                    <a:pos x="13" y="1"/>
                  </a:cxn>
                  <a:cxn ang="0">
                    <a:pos x="10" y="1"/>
                  </a:cxn>
                  <a:cxn ang="0">
                    <a:pos x="7" y="0"/>
                  </a:cxn>
                </a:cxnLst>
                <a:rect l="0" t="0" r="r" b="b"/>
                <a:pathLst>
                  <a:path w="18" h="1024">
                    <a:moveTo>
                      <a:pt x="7" y="0"/>
                    </a:moveTo>
                    <a:lnTo>
                      <a:pt x="3" y="159"/>
                    </a:lnTo>
                    <a:lnTo>
                      <a:pt x="0" y="511"/>
                    </a:lnTo>
                    <a:lnTo>
                      <a:pt x="0" y="864"/>
                    </a:lnTo>
                    <a:lnTo>
                      <a:pt x="4" y="1024"/>
                    </a:lnTo>
                    <a:lnTo>
                      <a:pt x="7" y="1023"/>
                    </a:lnTo>
                    <a:lnTo>
                      <a:pt x="11" y="1023"/>
                    </a:lnTo>
                    <a:lnTo>
                      <a:pt x="14" y="1023"/>
                    </a:lnTo>
                    <a:lnTo>
                      <a:pt x="18" y="1022"/>
                    </a:lnTo>
                    <a:lnTo>
                      <a:pt x="13" y="791"/>
                    </a:lnTo>
                    <a:lnTo>
                      <a:pt x="13" y="569"/>
                    </a:lnTo>
                    <a:lnTo>
                      <a:pt x="14" y="319"/>
                    </a:lnTo>
                    <a:lnTo>
                      <a:pt x="18" y="3"/>
                    </a:lnTo>
                    <a:lnTo>
                      <a:pt x="15" y="2"/>
                    </a:lnTo>
                    <a:lnTo>
                      <a:pt x="13" y="1"/>
                    </a:lnTo>
                    <a:lnTo>
                      <a:pt x="10" y="1"/>
                    </a:lnTo>
                    <a:lnTo>
                      <a:pt x="7" y="0"/>
                    </a:lnTo>
                    <a:close/>
                  </a:path>
                </a:pathLst>
              </a:custGeom>
              <a:solidFill>
                <a:srgbClr val="723F1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06" name="Freeform 618"/>
              <p:cNvSpPr>
                <a:spLocks/>
              </p:cNvSpPr>
              <p:nvPr/>
            </p:nvSpPr>
            <p:spPr bwMode="auto">
              <a:xfrm>
                <a:off x="5100" y="3350"/>
                <a:ext cx="10" cy="511"/>
              </a:xfrm>
              <a:custGeom>
                <a:avLst/>
                <a:gdLst/>
                <a:ahLst/>
                <a:cxnLst>
                  <a:cxn ang="0">
                    <a:pos x="7" y="0"/>
                  </a:cxn>
                  <a:cxn ang="0">
                    <a:pos x="2" y="159"/>
                  </a:cxn>
                  <a:cxn ang="0">
                    <a:pos x="0" y="511"/>
                  </a:cxn>
                  <a:cxn ang="0">
                    <a:pos x="0" y="863"/>
                  </a:cxn>
                  <a:cxn ang="0">
                    <a:pos x="3" y="1023"/>
                  </a:cxn>
                  <a:cxn ang="0">
                    <a:pos x="7" y="1023"/>
                  </a:cxn>
                  <a:cxn ang="0">
                    <a:pos x="10" y="1021"/>
                  </a:cxn>
                  <a:cxn ang="0">
                    <a:pos x="13" y="1021"/>
                  </a:cxn>
                  <a:cxn ang="0">
                    <a:pos x="18" y="1021"/>
                  </a:cxn>
                  <a:cxn ang="0">
                    <a:pos x="12" y="791"/>
                  </a:cxn>
                  <a:cxn ang="0">
                    <a:pos x="12" y="569"/>
                  </a:cxn>
                  <a:cxn ang="0">
                    <a:pos x="15" y="319"/>
                  </a:cxn>
                  <a:cxn ang="0">
                    <a:pos x="18" y="3"/>
                  </a:cxn>
                  <a:cxn ang="0">
                    <a:pos x="15" y="2"/>
                  </a:cxn>
                  <a:cxn ang="0">
                    <a:pos x="12" y="1"/>
                  </a:cxn>
                  <a:cxn ang="0">
                    <a:pos x="9" y="1"/>
                  </a:cxn>
                  <a:cxn ang="0">
                    <a:pos x="7" y="0"/>
                  </a:cxn>
                </a:cxnLst>
                <a:rect l="0" t="0" r="r" b="b"/>
                <a:pathLst>
                  <a:path w="18" h="1023">
                    <a:moveTo>
                      <a:pt x="7" y="0"/>
                    </a:moveTo>
                    <a:lnTo>
                      <a:pt x="2" y="159"/>
                    </a:lnTo>
                    <a:lnTo>
                      <a:pt x="0" y="511"/>
                    </a:lnTo>
                    <a:lnTo>
                      <a:pt x="0" y="863"/>
                    </a:lnTo>
                    <a:lnTo>
                      <a:pt x="3" y="1023"/>
                    </a:lnTo>
                    <a:lnTo>
                      <a:pt x="7" y="1023"/>
                    </a:lnTo>
                    <a:lnTo>
                      <a:pt x="10" y="1021"/>
                    </a:lnTo>
                    <a:lnTo>
                      <a:pt x="13" y="1021"/>
                    </a:lnTo>
                    <a:lnTo>
                      <a:pt x="18" y="1021"/>
                    </a:lnTo>
                    <a:lnTo>
                      <a:pt x="12" y="791"/>
                    </a:lnTo>
                    <a:lnTo>
                      <a:pt x="12" y="569"/>
                    </a:lnTo>
                    <a:lnTo>
                      <a:pt x="15" y="319"/>
                    </a:lnTo>
                    <a:lnTo>
                      <a:pt x="18" y="3"/>
                    </a:lnTo>
                    <a:lnTo>
                      <a:pt x="15" y="2"/>
                    </a:lnTo>
                    <a:lnTo>
                      <a:pt x="12" y="1"/>
                    </a:lnTo>
                    <a:lnTo>
                      <a:pt x="9" y="1"/>
                    </a:lnTo>
                    <a:lnTo>
                      <a:pt x="7" y="0"/>
                    </a:lnTo>
                    <a:close/>
                  </a:path>
                </a:pathLst>
              </a:custGeom>
              <a:solidFill>
                <a:srgbClr val="6D3F1E"/>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07" name="Freeform 619"/>
              <p:cNvSpPr>
                <a:spLocks/>
              </p:cNvSpPr>
              <p:nvPr/>
            </p:nvSpPr>
            <p:spPr bwMode="auto">
              <a:xfrm>
                <a:off x="5097" y="3349"/>
                <a:ext cx="9" cy="512"/>
              </a:xfrm>
              <a:custGeom>
                <a:avLst/>
                <a:gdLst/>
                <a:ahLst/>
                <a:cxnLst>
                  <a:cxn ang="0">
                    <a:pos x="6" y="0"/>
                  </a:cxn>
                  <a:cxn ang="0">
                    <a:pos x="2" y="159"/>
                  </a:cxn>
                  <a:cxn ang="0">
                    <a:pos x="0" y="511"/>
                  </a:cxn>
                  <a:cxn ang="0">
                    <a:pos x="0" y="862"/>
                  </a:cxn>
                  <a:cxn ang="0">
                    <a:pos x="3" y="1022"/>
                  </a:cxn>
                  <a:cxn ang="0">
                    <a:pos x="7" y="1022"/>
                  </a:cxn>
                  <a:cxn ang="0">
                    <a:pos x="10" y="1021"/>
                  </a:cxn>
                  <a:cxn ang="0">
                    <a:pos x="14" y="1021"/>
                  </a:cxn>
                  <a:cxn ang="0">
                    <a:pos x="17" y="1021"/>
                  </a:cxn>
                  <a:cxn ang="0">
                    <a:pos x="13" y="791"/>
                  </a:cxn>
                  <a:cxn ang="0">
                    <a:pos x="11" y="569"/>
                  </a:cxn>
                  <a:cxn ang="0">
                    <a:pos x="14" y="319"/>
                  </a:cxn>
                  <a:cxn ang="0">
                    <a:pos x="16" y="3"/>
                  </a:cxn>
                  <a:cxn ang="0">
                    <a:pos x="14" y="2"/>
                  </a:cxn>
                  <a:cxn ang="0">
                    <a:pos x="11" y="1"/>
                  </a:cxn>
                  <a:cxn ang="0">
                    <a:pos x="8" y="1"/>
                  </a:cxn>
                  <a:cxn ang="0">
                    <a:pos x="6" y="0"/>
                  </a:cxn>
                </a:cxnLst>
                <a:rect l="0" t="0" r="r" b="b"/>
                <a:pathLst>
                  <a:path w="17" h="1022">
                    <a:moveTo>
                      <a:pt x="6" y="0"/>
                    </a:moveTo>
                    <a:lnTo>
                      <a:pt x="2" y="159"/>
                    </a:lnTo>
                    <a:lnTo>
                      <a:pt x="0" y="511"/>
                    </a:lnTo>
                    <a:lnTo>
                      <a:pt x="0" y="862"/>
                    </a:lnTo>
                    <a:lnTo>
                      <a:pt x="3" y="1022"/>
                    </a:lnTo>
                    <a:lnTo>
                      <a:pt x="7" y="1022"/>
                    </a:lnTo>
                    <a:lnTo>
                      <a:pt x="10" y="1021"/>
                    </a:lnTo>
                    <a:lnTo>
                      <a:pt x="14" y="1021"/>
                    </a:lnTo>
                    <a:lnTo>
                      <a:pt x="17" y="1021"/>
                    </a:lnTo>
                    <a:lnTo>
                      <a:pt x="13" y="791"/>
                    </a:lnTo>
                    <a:lnTo>
                      <a:pt x="11" y="569"/>
                    </a:lnTo>
                    <a:lnTo>
                      <a:pt x="14" y="319"/>
                    </a:lnTo>
                    <a:lnTo>
                      <a:pt x="16" y="3"/>
                    </a:lnTo>
                    <a:lnTo>
                      <a:pt x="14" y="2"/>
                    </a:lnTo>
                    <a:lnTo>
                      <a:pt x="11" y="1"/>
                    </a:lnTo>
                    <a:lnTo>
                      <a:pt x="8" y="1"/>
                    </a:lnTo>
                    <a:lnTo>
                      <a:pt x="6" y="0"/>
                    </a:lnTo>
                    <a:close/>
                  </a:path>
                </a:pathLst>
              </a:custGeom>
              <a:solidFill>
                <a:srgbClr val="683F2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08" name="Freeform 620"/>
              <p:cNvSpPr>
                <a:spLocks/>
              </p:cNvSpPr>
              <p:nvPr/>
            </p:nvSpPr>
            <p:spPr bwMode="auto">
              <a:xfrm>
                <a:off x="5095" y="3349"/>
                <a:ext cx="8" cy="511"/>
              </a:xfrm>
              <a:custGeom>
                <a:avLst/>
                <a:gdLst/>
                <a:ahLst/>
                <a:cxnLst>
                  <a:cxn ang="0">
                    <a:pos x="7" y="0"/>
                  </a:cxn>
                  <a:cxn ang="0">
                    <a:pos x="2" y="159"/>
                  </a:cxn>
                  <a:cxn ang="0">
                    <a:pos x="0" y="510"/>
                  </a:cxn>
                  <a:cxn ang="0">
                    <a:pos x="0" y="862"/>
                  </a:cxn>
                  <a:cxn ang="0">
                    <a:pos x="4" y="1022"/>
                  </a:cxn>
                  <a:cxn ang="0">
                    <a:pos x="7" y="1021"/>
                  </a:cxn>
                  <a:cxn ang="0">
                    <a:pos x="11" y="1021"/>
                  </a:cxn>
                  <a:cxn ang="0">
                    <a:pos x="14" y="1021"/>
                  </a:cxn>
                  <a:cxn ang="0">
                    <a:pos x="16" y="1020"/>
                  </a:cxn>
                  <a:cxn ang="0">
                    <a:pos x="12" y="790"/>
                  </a:cxn>
                  <a:cxn ang="0">
                    <a:pos x="12" y="569"/>
                  </a:cxn>
                  <a:cxn ang="0">
                    <a:pos x="14" y="319"/>
                  </a:cxn>
                  <a:cxn ang="0">
                    <a:pos x="16" y="3"/>
                  </a:cxn>
                  <a:cxn ang="0">
                    <a:pos x="14" y="2"/>
                  </a:cxn>
                  <a:cxn ang="0">
                    <a:pos x="12" y="1"/>
                  </a:cxn>
                  <a:cxn ang="0">
                    <a:pos x="9" y="1"/>
                  </a:cxn>
                  <a:cxn ang="0">
                    <a:pos x="7" y="0"/>
                  </a:cxn>
                </a:cxnLst>
                <a:rect l="0" t="0" r="r" b="b"/>
                <a:pathLst>
                  <a:path w="16" h="1022">
                    <a:moveTo>
                      <a:pt x="7" y="0"/>
                    </a:moveTo>
                    <a:lnTo>
                      <a:pt x="2" y="159"/>
                    </a:lnTo>
                    <a:lnTo>
                      <a:pt x="0" y="510"/>
                    </a:lnTo>
                    <a:lnTo>
                      <a:pt x="0" y="862"/>
                    </a:lnTo>
                    <a:lnTo>
                      <a:pt x="4" y="1022"/>
                    </a:lnTo>
                    <a:lnTo>
                      <a:pt x="7" y="1021"/>
                    </a:lnTo>
                    <a:lnTo>
                      <a:pt x="11" y="1021"/>
                    </a:lnTo>
                    <a:lnTo>
                      <a:pt x="14" y="1021"/>
                    </a:lnTo>
                    <a:lnTo>
                      <a:pt x="16" y="1020"/>
                    </a:lnTo>
                    <a:lnTo>
                      <a:pt x="12" y="790"/>
                    </a:lnTo>
                    <a:lnTo>
                      <a:pt x="12" y="569"/>
                    </a:lnTo>
                    <a:lnTo>
                      <a:pt x="14" y="319"/>
                    </a:lnTo>
                    <a:lnTo>
                      <a:pt x="16" y="3"/>
                    </a:lnTo>
                    <a:lnTo>
                      <a:pt x="14" y="2"/>
                    </a:lnTo>
                    <a:lnTo>
                      <a:pt x="12" y="1"/>
                    </a:lnTo>
                    <a:lnTo>
                      <a:pt x="9" y="1"/>
                    </a:lnTo>
                    <a:lnTo>
                      <a:pt x="7" y="0"/>
                    </a:lnTo>
                    <a:close/>
                  </a:path>
                </a:pathLst>
              </a:custGeom>
              <a:solidFill>
                <a:srgbClr val="663F2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09" name="Freeform 621"/>
              <p:cNvSpPr>
                <a:spLocks/>
              </p:cNvSpPr>
              <p:nvPr/>
            </p:nvSpPr>
            <p:spPr bwMode="auto">
              <a:xfrm>
                <a:off x="5092" y="3348"/>
                <a:ext cx="8" cy="511"/>
              </a:xfrm>
              <a:custGeom>
                <a:avLst/>
                <a:gdLst/>
                <a:ahLst/>
                <a:cxnLst>
                  <a:cxn ang="0">
                    <a:pos x="6" y="0"/>
                  </a:cxn>
                  <a:cxn ang="0">
                    <a:pos x="3" y="159"/>
                  </a:cxn>
                  <a:cxn ang="0">
                    <a:pos x="0" y="511"/>
                  </a:cxn>
                  <a:cxn ang="0">
                    <a:pos x="0" y="863"/>
                  </a:cxn>
                  <a:cxn ang="0">
                    <a:pos x="4" y="1022"/>
                  </a:cxn>
                  <a:cxn ang="0">
                    <a:pos x="7" y="1022"/>
                  </a:cxn>
                  <a:cxn ang="0">
                    <a:pos x="11" y="1022"/>
                  </a:cxn>
                  <a:cxn ang="0">
                    <a:pos x="13" y="1022"/>
                  </a:cxn>
                  <a:cxn ang="0">
                    <a:pos x="17" y="1021"/>
                  </a:cxn>
                  <a:cxn ang="0">
                    <a:pos x="12" y="791"/>
                  </a:cxn>
                  <a:cxn ang="0">
                    <a:pos x="12" y="569"/>
                  </a:cxn>
                  <a:cxn ang="0">
                    <a:pos x="13" y="319"/>
                  </a:cxn>
                  <a:cxn ang="0">
                    <a:pos x="17" y="4"/>
                  </a:cxn>
                  <a:cxn ang="0">
                    <a:pos x="14" y="3"/>
                  </a:cxn>
                  <a:cxn ang="0">
                    <a:pos x="12" y="2"/>
                  </a:cxn>
                  <a:cxn ang="0">
                    <a:pos x="8" y="2"/>
                  </a:cxn>
                  <a:cxn ang="0">
                    <a:pos x="6" y="0"/>
                  </a:cxn>
                </a:cxnLst>
                <a:rect l="0" t="0" r="r" b="b"/>
                <a:pathLst>
                  <a:path w="17" h="1022">
                    <a:moveTo>
                      <a:pt x="6" y="0"/>
                    </a:moveTo>
                    <a:lnTo>
                      <a:pt x="3" y="159"/>
                    </a:lnTo>
                    <a:lnTo>
                      <a:pt x="0" y="511"/>
                    </a:lnTo>
                    <a:lnTo>
                      <a:pt x="0" y="863"/>
                    </a:lnTo>
                    <a:lnTo>
                      <a:pt x="4" y="1022"/>
                    </a:lnTo>
                    <a:lnTo>
                      <a:pt x="7" y="1022"/>
                    </a:lnTo>
                    <a:lnTo>
                      <a:pt x="11" y="1022"/>
                    </a:lnTo>
                    <a:lnTo>
                      <a:pt x="13" y="1022"/>
                    </a:lnTo>
                    <a:lnTo>
                      <a:pt x="17" y="1021"/>
                    </a:lnTo>
                    <a:lnTo>
                      <a:pt x="12" y="791"/>
                    </a:lnTo>
                    <a:lnTo>
                      <a:pt x="12" y="569"/>
                    </a:lnTo>
                    <a:lnTo>
                      <a:pt x="13" y="319"/>
                    </a:lnTo>
                    <a:lnTo>
                      <a:pt x="17" y="4"/>
                    </a:lnTo>
                    <a:lnTo>
                      <a:pt x="14" y="3"/>
                    </a:lnTo>
                    <a:lnTo>
                      <a:pt x="12" y="2"/>
                    </a:lnTo>
                    <a:lnTo>
                      <a:pt x="8" y="2"/>
                    </a:lnTo>
                    <a:lnTo>
                      <a:pt x="6" y="0"/>
                    </a:lnTo>
                    <a:close/>
                  </a:path>
                </a:pathLst>
              </a:custGeom>
              <a:solidFill>
                <a:srgbClr val="5E3D2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10" name="Freeform 622"/>
              <p:cNvSpPr>
                <a:spLocks/>
              </p:cNvSpPr>
              <p:nvPr/>
            </p:nvSpPr>
            <p:spPr bwMode="auto">
              <a:xfrm>
                <a:off x="5088" y="3348"/>
                <a:ext cx="9" cy="510"/>
              </a:xfrm>
              <a:custGeom>
                <a:avLst/>
                <a:gdLst/>
                <a:ahLst/>
                <a:cxnLst>
                  <a:cxn ang="0">
                    <a:pos x="7" y="0"/>
                  </a:cxn>
                  <a:cxn ang="0">
                    <a:pos x="3" y="159"/>
                  </a:cxn>
                  <a:cxn ang="0">
                    <a:pos x="0" y="510"/>
                  </a:cxn>
                  <a:cxn ang="0">
                    <a:pos x="0" y="863"/>
                  </a:cxn>
                  <a:cxn ang="0">
                    <a:pos x="4" y="1022"/>
                  </a:cxn>
                  <a:cxn ang="0">
                    <a:pos x="7" y="1022"/>
                  </a:cxn>
                  <a:cxn ang="0">
                    <a:pos x="11" y="1021"/>
                  </a:cxn>
                  <a:cxn ang="0">
                    <a:pos x="14" y="1021"/>
                  </a:cxn>
                  <a:cxn ang="0">
                    <a:pos x="18" y="1021"/>
                  </a:cxn>
                  <a:cxn ang="0">
                    <a:pos x="13" y="790"/>
                  </a:cxn>
                  <a:cxn ang="0">
                    <a:pos x="13" y="569"/>
                  </a:cxn>
                  <a:cxn ang="0">
                    <a:pos x="14" y="319"/>
                  </a:cxn>
                  <a:cxn ang="0">
                    <a:pos x="18" y="4"/>
                  </a:cxn>
                  <a:cxn ang="0">
                    <a:pos x="15" y="3"/>
                  </a:cxn>
                  <a:cxn ang="0">
                    <a:pos x="13" y="1"/>
                  </a:cxn>
                  <a:cxn ang="0">
                    <a:pos x="10" y="1"/>
                  </a:cxn>
                  <a:cxn ang="0">
                    <a:pos x="7" y="0"/>
                  </a:cxn>
                </a:cxnLst>
                <a:rect l="0" t="0" r="r" b="b"/>
                <a:pathLst>
                  <a:path w="18" h="1022">
                    <a:moveTo>
                      <a:pt x="7" y="0"/>
                    </a:moveTo>
                    <a:lnTo>
                      <a:pt x="3" y="159"/>
                    </a:lnTo>
                    <a:lnTo>
                      <a:pt x="0" y="510"/>
                    </a:lnTo>
                    <a:lnTo>
                      <a:pt x="0" y="863"/>
                    </a:lnTo>
                    <a:lnTo>
                      <a:pt x="4" y="1022"/>
                    </a:lnTo>
                    <a:lnTo>
                      <a:pt x="7" y="1022"/>
                    </a:lnTo>
                    <a:lnTo>
                      <a:pt x="11" y="1021"/>
                    </a:lnTo>
                    <a:lnTo>
                      <a:pt x="14" y="1021"/>
                    </a:lnTo>
                    <a:lnTo>
                      <a:pt x="18" y="1021"/>
                    </a:lnTo>
                    <a:lnTo>
                      <a:pt x="13" y="790"/>
                    </a:lnTo>
                    <a:lnTo>
                      <a:pt x="13" y="569"/>
                    </a:lnTo>
                    <a:lnTo>
                      <a:pt x="14" y="319"/>
                    </a:lnTo>
                    <a:lnTo>
                      <a:pt x="18" y="4"/>
                    </a:lnTo>
                    <a:lnTo>
                      <a:pt x="15" y="3"/>
                    </a:lnTo>
                    <a:lnTo>
                      <a:pt x="13" y="1"/>
                    </a:lnTo>
                    <a:lnTo>
                      <a:pt x="10" y="1"/>
                    </a:lnTo>
                    <a:lnTo>
                      <a:pt x="7" y="0"/>
                    </a:lnTo>
                    <a:close/>
                  </a:path>
                </a:pathLst>
              </a:custGeom>
              <a:solidFill>
                <a:srgbClr val="5B3D2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11" name="Freeform 623"/>
              <p:cNvSpPr>
                <a:spLocks/>
              </p:cNvSpPr>
              <p:nvPr/>
            </p:nvSpPr>
            <p:spPr bwMode="auto">
              <a:xfrm>
                <a:off x="5085" y="3347"/>
                <a:ext cx="9" cy="511"/>
              </a:xfrm>
              <a:custGeom>
                <a:avLst/>
                <a:gdLst/>
                <a:ahLst/>
                <a:cxnLst>
                  <a:cxn ang="0">
                    <a:pos x="7" y="0"/>
                  </a:cxn>
                  <a:cxn ang="0">
                    <a:pos x="2" y="159"/>
                  </a:cxn>
                  <a:cxn ang="0">
                    <a:pos x="0" y="510"/>
                  </a:cxn>
                  <a:cxn ang="0">
                    <a:pos x="0" y="862"/>
                  </a:cxn>
                  <a:cxn ang="0">
                    <a:pos x="3" y="1022"/>
                  </a:cxn>
                  <a:cxn ang="0">
                    <a:pos x="7" y="1021"/>
                  </a:cxn>
                  <a:cxn ang="0">
                    <a:pos x="10" y="1021"/>
                  </a:cxn>
                  <a:cxn ang="0">
                    <a:pos x="14" y="1021"/>
                  </a:cxn>
                  <a:cxn ang="0">
                    <a:pos x="17" y="1021"/>
                  </a:cxn>
                  <a:cxn ang="0">
                    <a:pos x="12" y="790"/>
                  </a:cxn>
                  <a:cxn ang="0">
                    <a:pos x="12" y="569"/>
                  </a:cxn>
                  <a:cxn ang="0">
                    <a:pos x="14" y="319"/>
                  </a:cxn>
                  <a:cxn ang="0">
                    <a:pos x="17" y="5"/>
                  </a:cxn>
                  <a:cxn ang="0">
                    <a:pos x="15" y="4"/>
                  </a:cxn>
                  <a:cxn ang="0">
                    <a:pos x="12" y="2"/>
                  </a:cxn>
                  <a:cxn ang="0">
                    <a:pos x="9" y="1"/>
                  </a:cxn>
                  <a:cxn ang="0">
                    <a:pos x="7" y="0"/>
                  </a:cxn>
                </a:cxnLst>
                <a:rect l="0" t="0" r="r" b="b"/>
                <a:pathLst>
                  <a:path w="17" h="1022">
                    <a:moveTo>
                      <a:pt x="7" y="0"/>
                    </a:moveTo>
                    <a:lnTo>
                      <a:pt x="2" y="159"/>
                    </a:lnTo>
                    <a:lnTo>
                      <a:pt x="0" y="510"/>
                    </a:lnTo>
                    <a:lnTo>
                      <a:pt x="0" y="862"/>
                    </a:lnTo>
                    <a:lnTo>
                      <a:pt x="3" y="1022"/>
                    </a:lnTo>
                    <a:lnTo>
                      <a:pt x="7" y="1021"/>
                    </a:lnTo>
                    <a:lnTo>
                      <a:pt x="10" y="1021"/>
                    </a:lnTo>
                    <a:lnTo>
                      <a:pt x="14" y="1021"/>
                    </a:lnTo>
                    <a:lnTo>
                      <a:pt x="17" y="1021"/>
                    </a:lnTo>
                    <a:lnTo>
                      <a:pt x="12" y="790"/>
                    </a:lnTo>
                    <a:lnTo>
                      <a:pt x="12" y="569"/>
                    </a:lnTo>
                    <a:lnTo>
                      <a:pt x="14" y="319"/>
                    </a:lnTo>
                    <a:lnTo>
                      <a:pt x="17" y="5"/>
                    </a:lnTo>
                    <a:lnTo>
                      <a:pt x="15" y="4"/>
                    </a:lnTo>
                    <a:lnTo>
                      <a:pt x="12" y="2"/>
                    </a:lnTo>
                    <a:lnTo>
                      <a:pt x="9" y="1"/>
                    </a:lnTo>
                    <a:lnTo>
                      <a:pt x="7" y="0"/>
                    </a:lnTo>
                    <a:close/>
                  </a:path>
                </a:pathLst>
              </a:custGeom>
              <a:solidFill>
                <a:srgbClr val="563D23"/>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12" name="Freeform 624"/>
              <p:cNvSpPr>
                <a:spLocks/>
              </p:cNvSpPr>
              <p:nvPr/>
            </p:nvSpPr>
            <p:spPr bwMode="auto">
              <a:xfrm>
                <a:off x="5082" y="3346"/>
                <a:ext cx="9" cy="511"/>
              </a:xfrm>
              <a:custGeom>
                <a:avLst/>
                <a:gdLst/>
                <a:ahLst/>
                <a:cxnLst>
                  <a:cxn ang="0">
                    <a:pos x="6" y="0"/>
                  </a:cxn>
                  <a:cxn ang="0">
                    <a:pos x="2" y="159"/>
                  </a:cxn>
                  <a:cxn ang="0">
                    <a:pos x="0" y="510"/>
                  </a:cxn>
                  <a:cxn ang="0">
                    <a:pos x="0" y="861"/>
                  </a:cxn>
                  <a:cxn ang="0">
                    <a:pos x="5" y="1020"/>
                  </a:cxn>
                  <a:cxn ang="0">
                    <a:pos x="7" y="1020"/>
                  </a:cxn>
                  <a:cxn ang="0">
                    <a:pos x="10" y="1020"/>
                  </a:cxn>
                  <a:cxn ang="0">
                    <a:pos x="14" y="1020"/>
                  </a:cxn>
                  <a:cxn ang="0">
                    <a:pos x="17" y="1019"/>
                  </a:cxn>
                  <a:cxn ang="0">
                    <a:pos x="13" y="790"/>
                  </a:cxn>
                  <a:cxn ang="0">
                    <a:pos x="11" y="569"/>
                  </a:cxn>
                  <a:cxn ang="0">
                    <a:pos x="14" y="319"/>
                  </a:cxn>
                  <a:cxn ang="0">
                    <a:pos x="16" y="5"/>
                  </a:cxn>
                  <a:cxn ang="0">
                    <a:pos x="14" y="3"/>
                  </a:cxn>
                  <a:cxn ang="0">
                    <a:pos x="11" y="2"/>
                  </a:cxn>
                  <a:cxn ang="0">
                    <a:pos x="8" y="1"/>
                  </a:cxn>
                  <a:cxn ang="0">
                    <a:pos x="6" y="0"/>
                  </a:cxn>
                </a:cxnLst>
                <a:rect l="0" t="0" r="r" b="b"/>
                <a:pathLst>
                  <a:path w="17" h="1020">
                    <a:moveTo>
                      <a:pt x="6" y="0"/>
                    </a:moveTo>
                    <a:lnTo>
                      <a:pt x="2" y="159"/>
                    </a:lnTo>
                    <a:lnTo>
                      <a:pt x="0" y="510"/>
                    </a:lnTo>
                    <a:lnTo>
                      <a:pt x="0" y="861"/>
                    </a:lnTo>
                    <a:lnTo>
                      <a:pt x="5" y="1020"/>
                    </a:lnTo>
                    <a:lnTo>
                      <a:pt x="7" y="1020"/>
                    </a:lnTo>
                    <a:lnTo>
                      <a:pt x="10" y="1020"/>
                    </a:lnTo>
                    <a:lnTo>
                      <a:pt x="14" y="1020"/>
                    </a:lnTo>
                    <a:lnTo>
                      <a:pt x="17" y="1019"/>
                    </a:lnTo>
                    <a:lnTo>
                      <a:pt x="13" y="790"/>
                    </a:lnTo>
                    <a:lnTo>
                      <a:pt x="11" y="569"/>
                    </a:lnTo>
                    <a:lnTo>
                      <a:pt x="14" y="319"/>
                    </a:lnTo>
                    <a:lnTo>
                      <a:pt x="16" y="5"/>
                    </a:lnTo>
                    <a:lnTo>
                      <a:pt x="14" y="3"/>
                    </a:lnTo>
                    <a:lnTo>
                      <a:pt x="11" y="2"/>
                    </a:lnTo>
                    <a:lnTo>
                      <a:pt x="8" y="1"/>
                    </a:lnTo>
                    <a:lnTo>
                      <a:pt x="6" y="0"/>
                    </a:lnTo>
                    <a:close/>
                  </a:path>
                </a:pathLst>
              </a:custGeom>
              <a:solidFill>
                <a:srgbClr val="513D26"/>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13" name="Freeform 625"/>
              <p:cNvSpPr>
                <a:spLocks/>
              </p:cNvSpPr>
              <p:nvPr/>
            </p:nvSpPr>
            <p:spPr bwMode="auto">
              <a:xfrm>
                <a:off x="5080" y="3346"/>
                <a:ext cx="8" cy="510"/>
              </a:xfrm>
              <a:custGeom>
                <a:avLst/>
                <a:gdLst/>
                <a:ahLst/>
                <a:cxnLst>
                  <a:cxn ang="0">
                    <a:pos x="6" y="0"/>
                  </a:cxn>
                  <a:cxn ang="0">
                    <a:pos x="3" y="159"/>
                  </a:cxn>
                  <a:cxn ang="0">
                    <a:pos x="0" y="510"/>
                  </a:cxn>
                  <a:cxn ang="0">
                    <a:pos x="0" y="861"/>
                  </a:cxn>
                  <a:cxn ang="0">
                    <a:pos x="4" y="1020"/>
                  </a:cxn>
                  <a:cxn ang="0">
                    <a:pos x="7" y="1020"/>
                  </a:cxn>
                  <a:cxn ang="0">
                    <a:pos x="11" y="1019"/>
                  </a:cxn>
                  <a:cxn ang="0">
                    <a:pos x="14" y="1019"/>
                  </a:cxn>
                  <a:cxn ang="0">
                    <a:pos x="16" y="1019"/>
                  </a:cxn>
                  <a:cxn ang="0">
                    <a:pos x="12" y="790"/>
                  </a:cxn>
                  <a:cxn ang="0">
                    <a:pos x="12" y="569"/>
                  </a:cxn>
                  <a:cxn ang="0">
                    <a:pos x="13" y="319"/>
                  </a:cxn>
                  <a:cxn ang="0">
                    <a:pos x="16" y="4"/>
                  </a:cxn>
                  <a:cxn ang="0">
                    <a:pos x="14" y="3"/>
                  </a:cxn>
                  <a:cxn ang="0">
                    <a:pos x="12" y="2"/>
                  </a:cxn>
                  <a:cxn ang="0">
                    <a:pos x="9" y="1"/>
                  </a:cxn>
                  <a:cxn ang="0">
                    <a:pos x="6" y="0"/>
                  </a:cxn>
                </a:cxnLst>
                <a:rect l="0" t="0" r="r" b="b"/>
                <a:pathLst>
                  <a:path w="16" h="1020">
                    <a:moveTo>
                      <a:pt x="6" y="0"/>
                    </a:moveTo>
                    <a:lnTo>
                      <a:pt x="3" y="159"/>
                    </a:lnTo>
                    <a:lnTo>
                      <a:pt x="0" y="510"/>
                    </a:lnTo>
                    <a:lnTo>
                      <a:pt x="0" y="861"/>
                    </a:lnTo>
                    <a:lnTo>
                      <a:pt x="4" y="1020"/>
                    </a:lnTo>
                    <a:lnTo>
                      <a:pt x="7" y="1020"/>
                    </a:lnTo>
                    <a:lnTo>
                      <a:pt x="11" y="1019"/>
                    </a:lnTo>
                    <a:lnTo>
                      <a:pt x="14" y="1019"/>
                    </a:lnTo>
                    <a:lnTo>
                      <a:pt x="16" y="1019"/>
                    </a:lnTo>
                    <a:lnTo>
                      <a:pt x="12" y="790"/>
                    </a:lnTo>
                    <a:lnTo>
                      <a:pt x="12" y="569"/>
                    </a:lnTo>
                    <a:lnTo>
                      <a:pt x="13" y="319"/>
                    </a:lnTo>
                    <a:lnTo>
                      <a:pt x="16" y="4"/>
                    </a:lnTo>
                    <a:lnTo>
                      <a:pt x="14" y="3"/>
                    </a:lnTo>
                    <a:lnTo>
                      <a:pt x="12" y="2"/>
                    </a:lnTo>
                    <a:lnTo>
                      <a:pt x="9" y="1"/>
                    </a:lnTo>
                    <a:lnTo>
                      <a:pt x="6" y="0"/>
                    </a:lnTo>
                    <a:close/>
                  </a:path>
                </a:pathLst>
              </a:custGeom>
              <a:solidFill>
                <a:srgbClr val="4C3A23"/>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14" name="Freeform 626"/>
              <p:cNvSpPr>
                <a:spLocks/>
              </p:cNvSpPr>
              <p:nvPr/>
            </p:nvSpPr>
            <p:spPr bwMode="auto">
              <a:xfrm>
                <a:off x="5077" y="3345"/>
                <a:ext cx="8" cy="511"/>
              </a:xfrm>
              <a:custGeom>
                <a:avLst/>
                <a:gdLst/>
                <a:ahLst/>
                <a:cxnLst>
                  <a:cxn ang="0">
                    <a:pos x="6" y="0"/>
                  </a:cxn>
                  <a:cxn ang="0">
                    <a:pos x="3" y="159"/>
                  </a:cxn>
                  <a:cxn ang="0">
                    <a:pos x="0" y="510"/>
                  </a:cxn>
                  <a:cxn ang="0">
                    <a:pos x="0" y="861"/>
                  </a:cxn>
                  <a:cxn ang="0">
                    <a:pos x="4" y="1020"/>
                  </a:cxn>
                  <a:cxn ang="0">
                    <a:pos x="17" y="1019"/>
                  </a:cxn>
                  <a:cxn ang="0">
                    <a:pos x="12" y="790"/>
                  </a:cxn>
                  <a:cxn ang="0">
                    <a:pos x="12" y="569"/>
                  </a:cxn>
                  <a:cxn ang="0">
                    <a:pos x="13" y="319"/>
                  </a:cxn>
                  <a:cxn ang="0">
                    <a:pos x="17" y="4"/>
                  </a:cxn>
                  <a:cxn ang="0">
                    <a:pos x="6" y="0"/>
                  </a:cxn>
                </a:cxnLst>
                <a:rect l="0" t="0" r="r" b="b"/>
                <a:pathLst>
                  <a:path w="17" h="1020">
                    <a:moveTo>
                      <a:pt x="6" y="0"/>
                    </a:moveTo>
                    <a:lnTo>
                      <a:pt x="3" y="159"/>
                    </a:lnTo>
                    <a:lnTo>
                      <a:pt x="0" y="510"/>
                    </a:lnTo>
                    <a:lnTo>
                      <a:pt x="0" y="861"/>
                    </a:lnTo>
                    <a:lnTo>
                      <a:pt x="4" y="1020"/>
                    </a:lnTo>
                    <a:lnTo>
                      <a:pt x="17" y="1019"/>
                    </a:lnTo>
                    <a:lnTo>
                      <a:pt x="12" y="790"/>
                    </a:lnTo>
                    <a:lnTo>
                      <a:pt x="12" y="569"/>
                    </a:lnTo>
                    <a:lnTo>
                      <a:pt x="13" y="319"/>
                    </a:lnTo>
                    <a:lnTo>
                      <a:pt x="17" y="4"/>
                    </a:lnTo>
                    <a:lnTo>
                      <a:pt x="6" y="0"/>
                    </a:lnTo>
                    <a:close/>
                  </a:path>
                </a:pathLst>
              </a:custGeom>
              <a:solidFill>
                <a:srgbClr val="473A26"/>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15" name="Freeform 627"/>
              <p:cNvSpPr>
                <a:spLocks/>
              </p:cNvSpPr>
              <p:nvPr/>
            </p:nvSpPr>
            <p:spPr bwMode="auto">
              <a:xfrm>
                <a:off x="5115" y="3353"/>
                <a:ext cx="8" cy="510"/>
              </a:xfrm>
              <a:custGeom>
                <a:avLst/>
                <a:gdLst/>
                <a:ahLst/>
                <a:cxnLst>
                  <a:cxn ang="0">
                    <a:pos x="6" y="0"/>
                  </a:cxn>
                  <a:cxn ang="0">
                    <a:pos x="3" y="159"/>
                  </a:cxn>
                  <a:cxn ang="0">
                    <a:pos x="0" y="510"/>
                  </a:cxn>
                  <a:cxn ang="0">
                    <a:pos x="0" y="861"/>
                  </a:cxn>
                  <a:cxn ang="0">
                    <a:pos x="4" y="1020"/>
                  </a:cxn>
                  <a:cxn ang="0">
                    <a:pos x="17" y="1019"/>
                  </a:cxn>
                  <a:cxn ang="0">
                    <a:pos x="12" y="790"/>
                  </a:cxn>
                  <a:cxn ang="0">
                    <a:pos x="12" y="569"/>
                  </a:cxn>
                  <a:cxn ang="0">
                    <a:pos x="14" y="319"/>
                  </a:cxn>
                  <a:cxn ang="0">
                    <a:pos x="17" y="4"/>
                  </a:cxn>
                  <a:cxn ang="0">
                    <a:pos x="6" y="0"/>
                  </a:cxn>
                </a:cxnLst>
                <a:rect l="0" t="0" r="r" b="b"/>
                <a:pathLst>
                  <a:path w="17" h="1020">
                    <a:moveTo>
                      <a:pt x="6" y="0"/>
                    </a:moveTo>
                    <a:lnTo>
                      <a:pt x="3" y="159"/>
                    </a:lnTo>
                    <a:lnTo>
                      <a:pt x="0" y="510"/>
                    </a:lnTo>
                    <a:lnTo>
                      <a:pt x="0" y="861"/>
                    </a:lnTo>
                    <a:lnTo>
                      <a:pt x="4" y="1020"/>
                    </a:lnTo>
                    <a:lnTo>
                      <a:pt x="17" y="1019"/>
                    </a:lnTo>
                    <a:lnTo>
                      <a:pt x="12" y="790"/>
                    </a:lnTo>
                    <a:lnTo>
                      <a:pt x="12" y="569"/>
                    </a:lnTo>
                    <a:lnTo>
                      <a:pt x="14" y="319"/>
                    </a:lnTo>
                    <a:lnTo>
                      <a:pt x="17" y="4"/>
                    </a:lnTo>
                    <a:lnTo>
                      <a:pt x="6" y="0"/>
                    </a:lnTo>
                    <a:close/>
                  </a:path>
                </a:pathLst>
              </a:custGeom>
              <a:solidFill>
                <a:srgbClr val="002D38"/>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16" name="Freeform 628"/>
              <p:cNvSpPr>
                <a:spLocks/>
              </p:cNvSpPr>
              <p:nvPr/>
            </p:nvSpPr>
            <p:spPr bwMode="auto">
              <a:xfrm>
                <a:off x="4663" y="3339"/>
                <a:ext cx="404" cy="542"/>
              </a:xfrm>
              <a:custGeom>
                <a:avLst/>
                <a:gdLst/>
                <a:ahLst/>
                <a:cxnLst>
                  <a:cxn ang="0">
                    <a:pos x="65" y="112"/>
                  </a:cxn>
                  <a:cxn ang="0">
                    <a:pos x="112" y="99"/>
                  </a:cxn>
                  <a:cxn ang="0">
                    <a:pos x="159" y="88"/>
                  </a:cxn>
                  <a:cxn ang="0">
                    <a:pos x="206" y="77"/>
                  </a:cxn>
                  <a:cxn ang="0">
                    <a:pos x="254" y="67"/>
                  </a:cxn>
                  <a:cxn ang="0">
                    <a:pos x="302" y="58"/>
                  </a:cxn>
                  <a:cxn ang="0">
                    <a:pos x="349" y="48"/>
                  </a:cxn>
                  <a:cxn ang="0">
                    <a:pos x="398" y="40"/>
                  </a:cxn>
                  <a:cxn ang="0">
                    <a:pos x="445" y="33"/>
                  </a:cxn>
                  <a:cxn ang="0">
                    <a:pos x="493" y="26"/>
                  </a:cxn>
                  <a:cxn ang="0">
                    <a:pos x="542" y="21"/>
                  </a:cxn>
                  <a:cxn ang="0">
                    <a:pos x="590" y="15"/>
                  </a:cxn>
                  <a:cxn ang="0">
                    <a:pos x="638" y="10"/>
                  </a:cxn>
                  <a:cxn ang="0">
                    <a:pos x="687" y="7"/>
                  </a:cxn>
                  <a:cxn ang="0">
                    <a:pos x="735" y="3"/>
                  </a:cxn>
                  <a:cxn ang="0">
                    <a:pos x="785" y="1"/>
                  </a:cxn>
                  <a:cxn ang="0">
                    <a:pos x="796" y="264"/>
                  </a:cxn>
                  <a:cxn ang="0">
                    <a:pos x="786" y="788"/>
                  </a:cxn>
                  <a:cxn ang="0">
                    <a:pos x="775" y="1056"/>
                  </a:cxn>
                  <a:cxn ang="0">
                    <a:pos x="739" y="1063"/>
                  </a:cxn>
                  <a:cxn ang="0">
                    <a:pos x="697" y="1070"/>
                  </a:cxn>
                  <a:cxn ang="0">
                    <a:pos x="652" y="1075"/>
                  </a:cxn>
                  <a:cxn ang="0">
                    <a:pos x="604" y="1079"/>
                  </a:cxn>
                  <a:cxn ang="0">
                    <a:pos x="553" y="1081"/>
                  </a:cxn>
                  <a:cxn ang="0">
                    <a:pos x="500" y="1084"/>
                  </a:cxn>
                  <a:cxn ang="0">
                    <a:pos x="446" y="1084"/>
                  </a:cxn>
                  <a:cxn ang="0">
                    <a:pos x="392" y="1083"/>
                  </a:cxn>
                  <a:cxn ang="0">
                    <a:pos x="338" y="1080"/>
                  </a:cxn>
                  <a:cxn ang="0">
                    <a:pos x="284" y="1077"/>
                  </a:cxn>
                  <a:cxn ang="0">
                    <a:pos x="232" y="1072"/>
                  </a:cxn>
                  <a:cxn ang="0">
                    <a:pos x="182" y="1066"/>
                  </a:cxn>
                  <a:cxn ang="0">
                    <a:pos x="135" y="1058"/>
                  </a:cxn>
                  <a:cxn ang="0">
                    <a:pos x="91" y="1050"/>
                  </a:cxn>
                  <a:cxn ang="0">
                    <a:pos x="52" y="1040"/>
                  </a:cxn>
                  <a:cxn ang="0">
                    <a:pos x="19" y="919"/>
                  </a:cxn>
                  <a:cxn ang="0">
                    <a:pos x="1" y="694"/>
                  </a:cxn>
                  <a:cxn ang="0">
                    <a:pos x="3" y="470"/>
                  </a:cxn>
                  <a:cxn ang="0">
                    <a:pos x="23" y="238"/>
                  </a:cxn>
                </a:cxnLst>
                <a:rect l="0" t="0" r="r" b="b"/>
                <a:pathLst>
                  <a:path w="809" h="1084">
                    <a:moveTo>
                      <a:pt x="41" y="117"/>
                    </a:moveTo>
                    <a:lnTo>
                      <a:pt x="65" y="112"/>
                    </a:lnTo>
                    <a:lnTo>
                      <a:pt x="88" y="105"/>
                    </a:lnTo>
                    <a:lnTo>
                      <a:pt x="112" y="99"/>
                    </a:lnTo>
                    <a:lnTo>
                      <a:pt x="135" y="93"/>
                    </a:lnTo>
                    <a:lnTo>
                      <a:pt x="159" y="88"/>
                    </a:lnTo>
                    <a:lnTo>
                      <a:pt x="182" y="82"/>
                    </a:lnTo>
                    <a:lnTo>
                      <a:pt x="206" y="77"/>
                    </a:lnTo>
                    <a:lnTo>
                      <a:pt x="231" y="71"/>
                    </a:lnTo>
                    <a:lnTo>
                      <a:pt x="254" y="67"/>
                    </a:lnTo>
                    <a:lnTo>
                      <a:pt x="278" y="62"/>
                    </a:lnTo>
                    <a:lnTo>
                      <a:pt x="302" y="58"/>
                    </a:lnTo>
                    <a:lnTo>
                      <a:pt x="325" y="53"/>
                    </a:lnTo>
                    <a:lnTo>
                      <a:pt x="349" y="48"/>
                    </a:lnTo>
                    <a:lnTo>
                      <a:pt x="373" y="45"/>
                    </a:lnTo>
                    <a:lnTo>
                      <a:pt x="398" y="40"/>
                    </a:lnTo>
                    <a:lnTo>
                      <a:pt x="422" y="37"/>
                    </a:lnTo>
                    <a:lnTo>
                      <a:pt x="445" y="33"/>
                    </a:lnTo>
                    <a:lnTo>
                      <a:pt x="469" y="30"/>
                    </a:lnTo>
                    <a:lnTo>
                      <a:pt x="493" y="26"/>
                    </a:lnTo>
                    <a:lnTo>
                      <a:pt x="517" y="23"/>
                    </a:lnTo>
                    <a:lnTo>
                      <a:pt x="542" y="21"/>
                    </a:lnTo>
                    <a:lnTo>
                      <a:pt x="566" y="17"/>
                    </a:lnTo>
                    <a:lnTo>
                      <a:pt x="590" y="15"/>
                    </a:lnTo>
                    <a:lnTo>
                      <a:pt x="614" y="13"/>
                    </a:lnTo>
                    <a:lnTo>
                      <a:pt x="638" y="10"/>
                    </a:lnTo>
                    <a:lnTo>
                      <a:pt x="663" y="8"/>
                    </a:lnTo>
                    <a:lnTo>
                      <a:pt x="687" y="7"/>
                    </a:lnTo>
                    <a:lnTo>
                      <a:pt x="711" y="5"/>
                    </a:lnTo>
                    <a:lnTo>
                      <a:pt x="735" y="3"/>
                    </a:lnTo>
                    <a:lnTo>
                      <a:pt x="760" y="2"/>
                    </a:lnTo>
                    <a:lnTo>
                      <a:pt x="785" y="1"/>
                    </a:lnTo>
                    <a:lnTo>
                      <a:pt x="809" y="0"/>
                    </a:lnTo>
                    <a:lnTo>
                      <a:pt x="796" y="264"/>
                    </a:lnTo>
                    <a:lnTo>
                      <a:pt x="788" y="525"/>
                    </a:lnTo>
                    <a:lnTo>
                      <a:pt x="786" y="788"/>
                    </a:lnTo>
                    <a:lnTo>
                      <a:pt x="792" y="1052"/>
                    </a:lnTo>
                    <a:lnTo>
                      <a:pt x="775" y="1056"/>
                    </a:lnTo>
                    <a:lnTo>
                      <a:pt x="757" y="1060"/>
                    </a:lnTo>
                    <a:lnTo>
                      <a:pt x="739" y="1063"/>
                    </a:lnTo>
                    <a:lnTo>
                      <a:pt x="718" y="1066"/>
                    </a:lnTo>
                    <a:lnTo>
                      <a:pt x="697" y="1070"/>
                    </a:lnTo>
                    <a:lnTo>
                      <a:pt x="675" y="1072"/>
                    </a:lnTo>
                    <a:lnTo>
                      <a:pt x="652" y="1075"/>
                    </a:lnTo>
                    <a:lnTo>
                      <a:pt x="628" y="1077"/>
                    </a:lnTo>
                    <a:lnTo>
                      <a:pt x="604" y="1079"/>
                    </a:lnTo>
                    <a:lnTo>
                      <a:pt x="578" y="1080"/>
                    </a:lnTo>
                    <a:lnTo>
                      <a:pt x="553" y="1081"/>
                    </a:lnTo>
                    <a:lnTo>
                      <a:pt x="527" y="1083"/>
                    </a:lnTo>
                    <a:lnTo>
                      <a:pt x="500" y="1084"/>
                    </a:lnTo>
                    <a:lnTo>
                      <a:pt x="473" y="1084"/>
                    </a:lnTo>
                    <a:lnTo>
                      <a:pt x="446" y="1084"/>
                    </a:lnTo>
                    <a:lnTo>
                      <a:pt x="418" y="1084"/>
                    </a:lnTo>
                    <a:lnTo>
                      <a:pt x="392" y="1083"/>
                    </a:lnTo>
                    <a:lnTo>
                      <a:pt x="364" y="1081"/>
                    </a:lnTo>
                    <a:lnTo>
                      <a:pt x="338" y="1080"/>
                    </a:lnTo>
                    <a:lnTo>
                      <a:pt x="310" y="1079"/>
                    </a:lnTo>
                    <a:lnTo>
                      <a:pt x="284" y="1077"/>
                    </a:lnTo>
                    <a:lnTo>
                      <a:pt x="257" y="1075"/>
                    </a:lnTo>
                    <a:lnTo>
                      <a:pt x="232" y="1072"/>
                    </a:lnTo>
                    <a:lnTo>
                      <a:pt x="206" y="1070"/>
                    </a:lnTo>
                    <a:lnTo>
                      <a:pt x="182" y="1066"/>
                    </a:lnTo>
                    <a:lnTo>
                      <a:pt x="158" y="1063"/>
                    </a:lnTo>
                    <a:lnTo>
                      <a:pt x="135" y="1058"/>
                    </a:lnTo>
                    <a:lnTo>
                      <a:pt x="113" y="1055"/>
                    </a:lnTo>
                    <a:lnTo>
                      <a:pt x="91" y="1050"/>
                    </a:lnTo>
                    <a:lnTo>
                      <a:pt x="72" y="1046"/>
                    </a:lnTo>
                    <a:lnTo>
                      <a:pt x="52" y="1040"/>
                    </a:lnTo>
                    <a:lnTo>
                      <a:pt x="35" y="1034"/>
                    </a:lnTo>
                    <a:lnTo>
                      <a:pt x="19" y="919"/>
                    </a:lnTo>
                    <a:lnTo>
                      <a:pt x="7" y="806"/>
                    </a:lnTo>
                    <a:lnTo>
                      <a:pt x="1" y="694"/>
                    </a:lnTo>
                    <a:lnTo>
                      <a:pt x="0" y="583"/>
                    </a:lnTo>
                    <a:lnTo>
                      <a:pt x="3" y="470"/>
                    </a:lnTo>
                    <a:lnTo>
                      <a:pt x="11" y="356"/>
                    </a:lnTo>
                    <a:lnTo>
                      <a:pt x="23" y="238"/>
                    </a:lnTo>
                    <a:lnTo>
                      <a:pt x="41" y="117"/>
                    </a:lnTo>
                    <a:close/>
                  </a:path>
                </a:pathLst>
              </a:custGeom>
              <a:solidFill>
                <a:srgbClr val="AA8E7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17" name="Freeform 629"/>
              <p:cNvSpPr>
                <a:spLocks/>
              </p:cNvSpPr>
              <p:nvPr/>
            </p:nvSpPr>
            <p:spPr bwMode="auto">
              <a:xfrm>
                <a:off x="4663" y="3340"/>
                <a:ext cx="395" cy="522"/>
              </a:xfrm>
              <a:custGeom>
                <a:avLst/>
                <a:gdLst/>
                <a:ahLst/>
                <a:cxnLst>
                  <a:cxn ang="0">
                    <a:pos x="41" y="117"/>
                  </a:cxn>
                  <a:cxn ang="0">
                    <a:pos x="64" y="111"/>
                  </a:cxn>
                  <a:cxn ang="0">
                    <a:pos x="87" y="105"/>
                  </a:cxn>
                  <a:cxn ang="0">
                    <a:pos x="110" y="99"/>
                  </a:cxn>
                  <a:cxn ang="0">
                    <a:pos x="133" y="94"/>
                  </a:cxn>
                  <a:cxn ang="0">
                    <a:pos x="156" y="88"/>
                  </a:cxn>
                  <a:cxn ang="0">
                    <a:pos x="179" y="82"/>
                  </a:cxn>
                  <a:cxn ang="0">
                    <a:pos x="202" y="77"/>
                  </a:cxn>
                  <a:cxn ang="0">
                    <a:pos x="225" y="72"/>
                  </a:cxn>
                  <a:cxn ang="0">
                    <a:pos x="248" y="67"/>
                  </a:cxn>
                  <a:cxn ang="0">
                    <a:pos x="271" y="62"/>
                  </a:cxn>
                  <a:cxn ang="0">
                    <a:pos x="295" y="58"/>
                  </a:cxn>
                  <a:cxn ang="0">
                    <a:pos x="318" y="53"/>
                  </a:cxn>
                  <a:cxn ang="0">
                    <a:pos x="341" y="49"/>
                  </a:cxn>
                  <a:cxn ang="0">
                    <a:pos x="366" y="45"/>
                  </a:cxn>
                  <a:cxn ang="0">
                    <a:pos x="389" y="41"/>
                  </a:cxn>
                  <a:cxn ang="0">
                    <a:pos x="412" y="37"/>
                  </a:cxn>
                  <a:cxn ang="0">
                    <a:pos x="436" y="34"/>
                  </a:cxn>
                  <a:cxn ang="0">
                    <a:pos x="459" y="30"/>
                  </a:cxn>
                  <a:cxn ang="0">
                    <a:pos x="483" y="27"/>
                  </a:cxn>
                  <a:cxn ang="0">
                    <a:pos x="506" y="23"/>
                  </a:cxn>
                  <a:cxn ang="0">
                    <a:pos x="530" y="21"/>
                  </a:cxn>
                  <a:cxn ang="0">
                    <a:pos x="553" y="18"/>
                  </a:cxn>
                  <a:cxn ang="0">
                    <a:pos x="577" y="15"/>
                  </a:cxn>
                  <a:cxn ang="0">
                    <a:pos x="601" y="13"/>
                  </a:cxn>
                  <a:cxn ang="0">
                    <a:pos x="625" y="11"/>
                  </a:cxn>
                  <a:cxn ang="0">
                    <a:pos x="648" y="8"/>
                  </a:cxn>
                  <a:cxn ang="0">
                    <a:pos x="672" y="7"/>
                  </a:cxn>
                  <a:cxn ang="0">
                    <a:pos x="695" y="5"/>
                  </a:cxn>
                  <a:cxn ang="0">
                    <a:pos x="719" y="4"/>
                  </a:cxn>
                  <a:cxn ang="0">
                    <a:pos x="742" y="3"/>
                  </a:cxn>
                  <a:cxn ang="0">
                    <a:pos x="766" y="1"/>
                  </a:cxn>
                  <a:cxn ang="0">
                    <a:pos x="789" y="0"/>
                  </a:cxn>
                  <a:cxn ang="0">
                    <a:pos x="778" y="254"/>
                  </a:cxn>
                  <a:cxn ang="0">
                    <a:pos x="769" y="505"/>
                  </a:cxn>
                  <a:cxn ang="0">
                    <a:pos x="766" y="756"/>
                  </a:cxn>
                  <a:cxn ang="0">
                    <a:pos x="772" y="1009"/>
                  </a:cxn>
                  <a:cxn ang="0">
                    <a:pos x="739" y="1017"/>
                  </a:cxn>
                  <a:cxn ang="0">
                    <a:pos x="701" y="1024"/>
                  </a:cxn>
                  <a:cxn ang="0">
                    <a:pos x="658" y="1031"/>
                  </a:cxn>
                  <a:cxn ang="0">
                    <a:pos x="612" y="1036"/>
                  </a:cxn>
                  <a:cxn ang="0">
                    <a:pos x="564" y="1040"/>
                  </a:cxn>
                  <a:cxn ang="0">
                    <a:pos x="514" y="1043"/>
                  </a:cxn>
                  <a:cxn ang="0">
                    <a:pos x="461" y="1044"/>
                  </a:cxn>
                  <a:cxn ang="0">
                    <a:pos x="409" y="1045"/>
                  </a:cxn>
                  <a:cxn ang="0">
                    <a:pos x="355" y="1044"/>
                  </a:cxn>
                  <a:cxn ang="0">
                    <a:pos x="303" y="1041"/>
                  </a:cxn>
                  <a:cxn ang="0">
                    <a:pos x="252" y="1038"/>
                  </a:cxn>
                  <a:cxn ang="0">
                    <a:pos x="202" y="1033"/>
                  </a:cxn>
                  <a:cxn ang="0">
                    <a:pos x="155" y="1026"/>
                  </a:cxn>
                  <a:cxn ang="0">
                    <a:pos x="111" y="1020"/>
                  </a:cxn>
                  <a:cxn ang="0">
                    <a:pos x="71" y="1009"/>
                  </a:cxn>
                  <a:cxn ang="0">
                    <a:pos x="35" y="999"/>
                  </a:cxn>
                  <a:cxn ang="0">
                    <a:pos x="19" y="888"/>
                  </a:cxn>
                  <a:cxn ang="0">
                    <a:pos x="8" y="780"/>
                  </a:cxn>
                  <a:cxn ang="0">
                    <a:pos x="2" y="672"/>
                  </a:cxn>
                  <a:cxn ang="0">
                    <a:pos x="0" y="565"/>
                  </a:cxn>
                  <a:cxn ang="0">
                    <a:pos x="4" y="456"/>
                  </a:cxn>
                  <a:cxn ang="0">
                    <a:pos x="12" y="346"/>
                  </a:cxn>
                  <a:cxn ang="0">
                    <a:pos x="25" y="233"/>
                  </a:cxn>
                  <a:cxn ang="0">
                    <a:pos x="41" y="117"/>
                  </a:cxn>
                </a:cxnLst>
                <a:rect l="0" t="0" r="r" b="b"/>
                <a:pathLst>
                  <a:path w="789" h="1045">
                    <a:moveTo>
                      <a:pt x="41" y="117"/>
                    </a:moveTo>
                    <a:lnTo>
                      <a:pt x="64" y="111"/>
                    </a:lnTo>
                    <a:lnTo>
                      <a:pt x="87" y="105"/>
                    </a:lnTo>
                    <a:lnTo>
                      <a:pt x="110" y="99"/>
                    </a:lnTo>
                    <a:lnTo>
                      <a:pt x="133" y="94"/>
                    </a:lnTo>
                    <a:lnTo>
                      <a:pt x="156" y="88"/>
                    </a:lnTo>
                    <a:lnTo>
                      <a:pt x="179" y="82"/>
                    </a:lnTo>
                    <a:lnTo>
                      <a:pt x="202" y="77"/>
                    </a:lnTo>
                    <a:lnTo>
                      <a:pt x="225" y="72"/>
                    </a:lnTo>
                    <a:lnTo>
                      <a:pt x="248" y="67"/>
                    </a:lnTo>
                    <a:lnTo>
                      <a:pt x="271" y="62"/>
                    </a:lnTo>
                    <a:lnTo>
                      <a:pt x="295" y="58"/>
                    </a:lnTo>
                    <a:lnTo>
                      <a:pt x="318" y="53"/>
                    </a:lnTo>
                    <a:lnTo>
                      <a:pt x="341" y="49"/>
                    </a:lnTo>
                    <a:lnTo>
                      <a:pt x="366" y="45"/>
                    </a:lnTo>
                    <a:lnTo>
                      <a:pt x="389" y="41"/>
                    </a:lnTo>
                    <a:lnTo>
                      <a:pt x="412" y="37"/>
                    </a:lnTo>
                    <a:lnTo>
                      <a:pt x="436" y="34"/>
                    </a:lnTo>
                    <a:lnTo>
                      <a:pt x="459" y="30"/>
                    </a:lnTo>
                    <a:lnTo>
                      <a:pt x="483" y="27"/>
                    </a:lnTo>
                    <a:lnTo>
                      <a:pt x="506" y="23"/>
                    </a:lnTo>
                    <a:lnTo>
                      <a:pt x="530" y="21"/>
                    </a:lnTo>
                    <a:lnTo>
                      <a:pt x="553" y="18"/>
                    </a:lnTo>
                    <a:lnTo>
                      <a:pt x="577" y="15"/>
                    </a:lnTo>
                    <a:lnTo>
                      <a:pt x="601" y="13"/>
                    </a:lnTo>
                    <a:lnTo>
                      <a:pt x="625" y="11"/>
                    </a:lnTo>
                    <a:lnTo>
                      <a:pt x="648" y="8"/>
                    </a:lnTo>
                    <a:lnTo>
                      <a:pt x="672" y="7"/>
                    </a:lnTo>
                    <a:lnTo>
                      <a:pt x="695" y="5"/>
                    </a:lnTo>
                    <a:lnTo>
                      <a:pt x="719" y="4"/>
                    </a:lnTo>
                    <a:lnTo>
                      <a:pt x="742" y="3"/>
                    </a:lnTo>
                    <a:lnTo>
                      <a:pt x="766" y="1"/>
                    </a:lnTo>
                    <a:lnTo>
                      <a:pt x="789" y="0"/>
                    </a:lnTo>
                    <a:lnTo>
                      <a:pt x="778" y="254"/>
                    </a:lnTo>
                    <a:lnTo>
                      <a:pt x="769" y="505"/>
                    </a:lnTo>
                    <a:lnTo>
                      <a:pt x="766" y="756"/>
                    </a:lnTo>
                    <a:lnTo>
                      <a:pt x="772" y="1009"/>
                    </a:lnTo>
                    <a:lnTo>
                      <a:pt x="739" y="1017"/>
                    </a:lnTo>
                    <a:lnTo>
                      <a:pt x="701" y="1024"/>
                    </a:lnTo>
                    <a:lnTo>
                      <a:pt x="658" y="1031"/>
                    </a:lnTo>
                    <a:lnTo>
                      <a:pt x="612" y="1036"/>
                    </a:lnTo>
                    <a:lnTo>
                      <a:pt x="564" y="1040"/>
                    </a:lnTo>
                    <a:lnTo>
                      <a:pt x="514" y="1043"/>
                    </a:lnTo>
                    <a:lnTo>
                      <a:pt x="461" y="1044"/>
                    </a:lnTo>
                    <a:lnTo>
                      <a:pt x="409" y="1045"/>
                    </a:lnTo>
                    <a:lnTo>
                      <a:pt x="355" y="1044"/>
                    </a:lnTo>
                    <a:lnTo>
                      <a:pt x="303" y="1041"/>
                    </a:lnTo>
                    <a:lnTo>
                      <a:pt x="252" y="1038"/>
                    </a:lnTo>
                    <a:lnTo>
                      <a:pt x="202" y="1033"/>
                    </a:lnTo>
                    <a:lnTo>
                      <a:pt x="155" y="1026"/>
                    </a:lnTo>
                    <a:lnTo>
                      <a:pt x="111" y="1020"/>
                    </a:lnTo>
                    <a:lnTo>
                      <a:pt x="71" y="1009"/>
                    </a:lnTo>
                    <a:lnTo>
                      <a:pt x="35" y="999"/>
                    </a:lnTo>
                    <a:lnTo>
                      <a:pt x="19" y="888"/>
                    </a:lnTo>
                    <a:lnTo>
                      <a:pt x="8" y="780"/>
                    </a:lnTo>
                    <a:lnTo>
                      <a:pt x="2" y="672"/>
                    </a:lnTo>
                    <a:lnTo>
                      <a:pt x="0" y="565"/>
                    </a:lnTo>
                    <a:lnTo>
                      <a:pt x="4" y="456"/>
                    </a:lnTo>
                    <a:lnTo>
                      <a:pt x="12" y="346"/>
                    </a:lnTo>
                    <a:lnTo>
                      <a:pt x="25" y="233"/>
                    </a:lnTo>
                    <a:lnTo>
                      <a:pt x="41" y="117"/>
                    </a:lnTo>
                    <a:close/>
                  </a:path>
                </a:pathLst>
              </a:custGeom>
              <a:solidFill>
                <a:srgbClr val="AF9375"/>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18" name="Freeform 630"/>
              <p:cNvSpPr>
                <a:spLocks/>
              </p:cNvSpPr>
              <p:nvPr/>
            </p:nvSpPr>
            <p:spPr bwMode="auto">
              <a:xfrm>
                <a:off x="4665" y="3341"/>
                <a:ext cx="384" cy="502"/>
              </a:xfrm>
              <a:custGeom>
                <a:avLst/>
                <a:gdLst/>
                <a:ahLst/>
                <a:cxnLst>
                  <a:cxn ang="0">
                    <a:pos x="38" y="115"/>
                  </a:cxn>
                  <a:cxn ang="0">
                    <a:pos x="82" y="103"/>
                  </a:cxn>
                  <a:cxn ang="0">
                    <a:pos x="127" y="92"/>
                  </a:cxn>
                  <a:cxn ang="0">
                    <a:pos x="171" y="81"/>
                  </a:cxn>
                  <a:cxn ang="0">
                    <a:pos x="216" y="71"/>
                  </a:cxn>
                  <a:cxn ang="0">
                    <a:pos x="261" y="61"/>
                  </a:cxn>
                  <a:cxn ang="0">
                    <a:pos x="307" y="53"/>
                  </a:cxn>
                  <a:cxn ang="0">
                    <a:pos x="353" y="43"/>
                  </a:cxn>
                  <a:cxn ang="0">
                    <a:pos x="400" y="36"/>
                  </a:cxn>
                  <a:cxn ang="0">
                    <a:pos x="446" y="28"/>
                  </a:cxn>
                  <a:cxn ang="0">
                    <a:pos x="492" y="23"/>
                  </a:cxn>
                  <a:cxn ang="0">
                    <a:pos x="538" y="17"/>
                  </a:cxn>
                  <a:cxn ang="0">
                    <a:pos x="584" y="12"/>
                  </a:cxn>
                  <a:cxn ang="0">
                    <a:pos x="631" y="8"/>
                  </a:cxn>
                  <a:cxn ang="0">
                    <a:pos x="677" y="4"/>
                  </a:cxn>
                  <a:cxn ang="0">
                    <a:pos x="722" y="2"/>
                  </a:cxn>
                  <a:cxn ang="0">
                    <a:pos x="768" y="0"/>
                  </a:cxn>
                  <a:cxn ang="0">
                    <a:pos x="755" y="244"/>
                  </a:cxn>
                  <a:cxn ang="0">
                    <a:pos x="746" y="483"/>
                  </a:cxn>
                  <a:cxn ang="0">
                    <a:pos x="743" y="723"/>
                  </a:cxn>
                  <a:cxn ang="0">
                    <a:pos x="747" y="967"/>
                  </a:cxn>
                  <a:cxn ang="0">
                    <a:pos x="715" y="975"/>
                  </a:cxn>
                  <a:cxn ang="0">
                    <a:pos x="678" y="982"/>
                  </a:cxn>
                  <a:cxn ang="0">
                    <a:pos x="637" y="988"/>
                  </a:cxn>
                  <a:cxn ang="0">
                    <a:pos x="593" y="994"/>
                  </a:cxn>
                  <a:cxn ang="0">
                    <a:pos x="546" y="998"/>
                  </a:cxn>
                  <a:cxn ang="0">
                    <a:pos x="496" y="1000"/>
                  </a:cxn>
                  <a:cxn ang="0">
                    <a:pos x="447" y="1003"/>
                  </a:cxn>
                  <a:cxn ang="0">
                    <a:pos x="395" y="1004"/>
                  </a:cxn>
                  <a:cxn ang="0">
                    <a:pos x="343" y="1004"/>
                  </a:cxn>
                  <a:cxn ang="0">
                    <a:pos x="292" y="1003"/>
                  </a:cxn>
                  <a:cxn ang="0">
                    <a:pos x="243" y="999"/>
                  </a:cxn>
                  <a:cxn ang="0">
                    <a:pos x="195" y="996"/>
                  </a:cxn>
                  <a:cxn ang="0">
                    <a:pos x="148" y="990"/>
                  </a:cxn>
                  <a:cxn ang="0">
                    <a:pos x="106" y="983"/>
                  </a:cxn>
                  <a:cxn ang="0">
                    <a:pos x="67" y="974"/>
                  </a:cxn>
                  <a:cxn ang="0">
                    <a:pos x="32" y="964"/>
                  </a:cxn>
                  <a:cxn ang="0">
                    <a:pos x="17" y="856"/>
                  </a:cxn>
                  <a:cxn ang="0">
                    <a:pos x="7" y="752"/>
                  </a:cxn>
                  <a:cxn ang="0">
                    <a:pos x="1" y="649"/>
                  </a:cxn>
                  <a:cxn ang="0">
                    <a:pos x="0" y="546"/>
                  </a:cxn>
                  <a:cxn ang="0">
                    <a:pos x="3" y="441"/>
                  </a:cxn>
                  <a:cxn ang="0">
                    <a:pos x="10" y="335"/>
                  </a:cxn>
                  <a:cxn ang="0">
                    <a:pos x="22" y="226"/>
                  </a:cxn>
                  <a:cxn ang="0">
                    <a:pos x="38" y="115"/>
                  </a:cxn>
                </a:cxnLst>
                <a:rect l="0" t="0" r="r" b="b"/>
                <a:pathLst>
                  <a:path w="768" h="1004">
                    <a:moveTo>
                      <a:pt x="38" y="115"/>
                    </a:moveTo>
                    <a:lnTo>
                      <a:pt x="82" y="103"/>
                    </a:lnTo>
                    <a:lnTo>
                      <a:pt x="127" y="92"/>
                    </a:lnTo>
                    <a:lnTo>
                      <a:pt x="171" y="81"/>
                    </a:lnTo>
                    <a:lnTo>
                      <a:pt x="216" y="71"/>
                    </a:lnTo>
                    <a:lnTo>
                      <a:pt x="261" y="61"/>
                    </a:lnTo>
                    <a:lnTo>
                      <a:pt x="307" y="53"/>
                    </a:lnTo>
                    <a:lnTo>
                      <a:pt x="353" y="43"/>
                    </a:lnTo>
                    <a:lnTo>
                      <a:pt x="400" y="36"/>
                    </a:lnTo>
                    <a:lnTo>
                      <a:pt x="446" y="28"/>
                    </a:lnTo>
                    <a:lnTo>
                      <a:pt x="492" y="23"/>
                    </a:lnTo>
                    <a:lnTo>
                      <a:pt x="538" y="17"/>
                    </a:lnTo>
                    <a:lnTo>
                      <a:pt x="584" y="12"/>
                    </a:lnTo>
                    <a:lnTo>
                      <a:pt x="631" y="8"/>
                    </a:lnTo>
                    <a:lnTo>
                      <a:pt x="677" y="4"/>
                    </a:lnTo>
                    <a:lnTo>
                      <a:pt x="722" y="2"/>
                    </a:lnTo>
                    <a:lnTo>
                      <a:pt x="768" y="0"/>
                    </a:lnTo>
                    <a:lnTo>
                      <a:pt x="755" y="244"/>
                    </a:lnTo>
                    <a:lnTo>
                      <a:pt x="746" y="483"/>
                    </a:lnTo>
                    <a:lnTo>
                      <a:pt x="743" y="723"/>
                    </a:lnTo>
                    <a:lnTo>
                      <a:pt x="747" y="967"/>
                    </a:lnTo>
                    <a:lnTo>
                      <a:pt x="715" y="975"/>
                    </a:lnTo>
                    <a:lnTo>
                      <a:pt x="678" y="982"/>
                    </a:lnTo>
                    <a:lnTo>
                      <a:pt x="637" y="988"/>
                    </a:lnTo>
                    <a:lnTo>
                      <a:pt x="593" y="994"/>
                    </a:lnTo>
                    <a:lnTo>
                      <a:pt x="546" y="998"/>
                    </a:lnTo>
                    <a:lnTo>
                      <a:pt x="496" y="1000"/>
                    </a:lnTo>
                    <a:lnTo>
                      <a:pt x="447" y="1003"/>
                    </a:lnTo>
                    <a:lnTo>
                      <a:pt x="395" y="1004"/>
                    </a:lnTo>
                    <a:lnTo>
                      <a:pt x="343" y="1004"/>
                    </a:lnTo>
                    <a:lnTo>
                      <a:pt x="292" y="1003"/>
                    </a:lnTo>
                    <a:lnTo>
                      <a:pt x="243" y="999"/>
                    </a:lnTo>
                    <a:lnTo>
                      <a:pt x="195" y="996"/>
                    </a:lnTo>
                    <a:lnTo>
                      <a:pt x="148" y="990"/>
                    </a:lnTo>
                    <a:lnTo>
                      <a:pt x="106" y="983"/>
                    </a:lnTo>
                    <a:lnTo>
                      <a:pt x="67" y="974"/>
                    </a:lnTo>
                    <a:lnTo>
                      <a:pt x="32" y="964"/>
                    </a:lnTo>
                    <a:lnTo>
                      <a:pt x="17" y="856"/>
                    </a:lnTo>
                    <a:lnTo>
                      <a:pt x="7" y="752"/>
                    </a:lnTo>
                    <a:lnTo>
                      <a:pt x="1" y="649"/>
                    </a:lnTo>
                    <a:lnTo>
                      <a:pt x="0" y="546"/>
                    </a:lnTo>
                    <a:lnTo>
                      <a:pt x="3" y="441"/>
                    </a:lnTo>
                    <a:lnTo>
                      <a:pt x="10" y="335"/>
                    </a:lnTo>
                    <a:lnTo>
                      <a:pt x="22" y="226"/>
                    </a:lnTo>
                    <a:lnTo>
                      <a:pt x="38" y="115"/>
                    </a:lnTo>
                    <a:close/>
                  </a:path>
                </a:pathLst>
              </a:custGeom>
              <a:solidFill>
                <a:srgbClr val="B2967A"/>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19" name="Freeform 631"/>
              <p:cNvSpPr>
                <a:spLocks/>
              </p:cNvSpPr>
              <p:nvPr/>
            </p:nvSpPr>
            <p:spPr bwMode="auto">
              <a:xfrm>
                <a:off x="4666" y="3342"/>
                <a:ext cx="373" cy="483"/>
              </a:xfrm>
              <a:custGeom>
                <a:avLst/>
                <a:gdLst/>
                <a:ahLst/>
                <a:cxnLst>
                  <a:cxn ang="0">
                    <a:pos x="37" y="114"/>
                  </a:cxn>
                  <a:cxn ang="0">
                    <a:pos x="80" y="102"/>
                  </a:cxn>
                  <a:cxn ang="0">
                    <a:pos x="122" y="91"/>
                  </a:cxn>
                  <a:cxn ang="0">
                    <a:pos x="166" y="81"/>
                  </a:cxn>
                  <a:cxn ang="0">
                    <a:pos x="210" y="70"/>
                  </a:cxn>
                  <a:cxn ang="0">
                    <a:pos x="255" y="61"/>
                  </a:cxn>
                  <a:cxn ang="0">
                    <a:pos x="300" y="52"/>
                  </a:cxn>
                  <a:cxn ang="0">
                    <a:pos x="345" y="44"/>
                  </a:cxn>
                  <a:cxn ang="0">
                    <a:pos x="389" y="36"/>
                  </a:cxn>
                  <a:cxn ang="0">
                    <a:pos x="434" y="29"/>
                  </a:cxn>
                  <a:cxn ang="0">
                    <a:pos x="479" y="23"/>
                  </a:cxn>
                  <a:cxn ang="0">
                    <a:pos x="524" y="17"/>
                  </a:cxn>
                  <a:cxn ang="0">
                    <a:pos x="569" y="13"/>
                  </a:cxn>
                  <a:cxn ang="0">
                    <a:pos x="614" y="8"/>
                  </a:cxn>
                  <a:cxn ang="0">
                    <a:pos x="659" y="5"/>
                  </a:cxn>
                  <a:cxn ang="0">
                    <a:pos x="703" y="2"/>
                  </a:cxn>
                  <a:cxn ang="0">
                    <a:pos x="747" y="0"/>
                  </a:cxn>
                  <a:cxn ang="0">
                    <a:pos x="735" y="234"/>
                  </a:cxn>
                  <a:cxn ang="0">
                    <a:pos x="726" y="462"/>
                  </a:cxn>
                  <a:cxn ang="0">
                    <a:pos x="722" y="691"/>
                  </a:cxn>
                  <a:cxn ang="0">
                    <a:pos x="727" y="925"/>
                  </a:cxn>
                  <a:cxn ang="0">
                    <a:pos x="696" y="933"/>
                  </a:cxn>
                  <a:cxn ang="0">
                    <a:pos x="659" y="940"/>
                  </a:cxn>
                  <a:cxn ang="0">
                    <a:pos x="620" y="945"/>
                  </a:cxn>
                  <a:cxn ang="0">
                    <a:pos x="576" y="951"/>
                  </a:cxn>
                  <a:cxn ang="0">
                    <a:pos x="530" y="956"/>
                  </a:cxn>
                  <a:cxn ang="0">
                    <a:pos x="483" y="960"/>
                  </a:cxn>
                  <a:cxn ang="0">
                    <a:pos x="433" y="963"/>
                  </a:cxn>
                  <a:cxn ang="0">
                    <a:pos x="384" y="965"/>
                  </a:cxn>
                  <a:cxn ang="0">
                    <a:pos x="334" y="965"/>
                  </a:cxn>
                  <a:cxn ang="0">
                    <a:pos x="285" y="964"/>
                  </a:cxn>
                  <a:cxn ang="0">
                    <a:pos x="236" y="963"/>
                  </a:cxn>
                  <a:cxn ang="0">
                    <a:pos x="189" y="959"/>
                  </a:cxn>
                  <a:cxn ang="0">
                    <a:pos x="144" y="954"/>
                  </a:cxn>
                  <a:cxn ang="0">
                    <a:pos x="103" y="948"/>
                  </a:cxn>
                  <a:cxn ang="0">
                    <a:pos x="65" y="940"/>
                  </a:cxn>
                  <a:cxn ang="0">
                    <a:pos x="31" y="929"/>
                  </a:cxn>
                  <a:cxn ang="0">
                    <a:pos x="16" y="827"/>
                  </a:cxn>
                  <a:cxn ang="0">
                    <a:pos x="7" y="727"/>
                  </a:cxn>
                  <a:cxn ang="0">
                    <a:pos x="1" y="626"/>
                  </a:cxn>
                  <a:cxn ang="0">
                    <a:pos x="0" y="527"/>
                  </a:cxn>
                  <a:cxn ang="0">
                    <a:pos x="4" y="427"/>
                  </a:cxn>
                  <a:cxn ang="0">
                    <a:pos x="11" y="326"/>
                  </a:cxn>
                  <a:cxn ang="0">
                    <a:pos x="22" y="222"/>
                  </a:cxn>
                  <a:cxn ang="0">
                    <a:pos x="37" y="114"/>
                  </a:cxn>
                </a:cxnLst>
                <a:rect l="0" t="0" r="r" b="b"/>
                <a:pathLst>
                  <a:path w="747" h="965">
                    <a:moveTo>
                      <a:pt x="37" y="114"/>
                    </a:moveTo>
                    <a:lnTo>
                      <a:pt x="80" y="102"/>
                    </a:lnTo>
                    <a:lnTo>
                      <a:pt x="122" y="91"/>
                    </a:lnTo>
                    <a:lnTo>
                      <a:pt x="166" y="81"/>
                    </a:lnTo>
                    <a:lnTo>
                      <a:pt x="210" y="70"/>
                    </a:lnTo>
                    <a:lnTo>
                      <a:pt x="255" y="61"/>
                    </a:lnTo>
                    <a:lnTo>
                      <a:pt x="300" y="52"/>
                    </a:lnTo>
                    <a:lnTo>
                      <a:pt x="345" y="44"/>
                    </a:lnTo>
                    <a:lnTo>
                      <a:pt x="389" y="36"/>
                    </a:lnTo>
                    <a:lnTo>
                      <a:pt x="434" y="29"/>
                    </a:lnTo>
                    <a:lnTo>
                      <a:pt x="479" y="23"/>
                    </a:lnTo>
                    <a:lnTo>
                      <a:pt x="524" y="17"/>
                    </a:lnTo>
                    <a:lnTo>
                      <a:pt x="569" y="13"/>
                    </a:lnTo>
                    <a:lnTo>
                      <a:pt x="614" y="8"/>
                    </a:lnTo>
                    <a:lnTo>
                      <a:pt x="659" y="5"/>
                    </a:lnTo>
                    <a:lnTo>
                      <a:pt x="703" y="2"/>
                    </a:lnTo>
                    <a:lnTo>
                      <a:pt x="747" y="0"/>
                    </a:lnTo>
                    <a:lnTo>
                      <a:pt x="735" y="234"/>
                    </a:lnTo>
                    <a:lnTo>
                      <a:pt x="726" y="462"/>
                    </a:lnTo>
                    <a:lnTo>
                      <a:pt x="722" y="691"/>
                    </a:lnTo>
                    <a:lnTo>
                      <a:pt x="727" y="925"/>
                    </a:lnTo>
                    <a:lnTo>
                      <a:pt x="696" y="933"/>
                    </a:lnTo>
                    <a:lnTo>
                      <a:pt x="659" y="940"/>
                    </a:lnTo>
                    <a:lnTo>
                      <a:pt x="620" y="945"/>
                    </a:lnTo>
                    <a:lnTo>
                      <a:pt x="576" y="951"/>
                    </a:lnTo>
                    <a:lnTo>
                      <a:pt x="530" y="956"/>
                    </a:lnTo>
                    <a:lnTo>
                      <a:pt x="483" y="960"/>
                    </a:lnTo>
                    <a:lnTo>
                      <a:pt x="433" y="963"/>
                    </a:lnTo>
                    <a:lnTo>
                      <a:pt x="384" y="965"/>
                    </a:lnTo>
                    <a:lnTo>
                      <a:pt x="334" y="965"/>
                    </a:lnTo>
                    <a:lnTo>
                      <a:pt x="285" y="964"/>
                    </a:lnTo>
                    <a:lnTo>
                      <a:pt x="236" y="963"/>
                    </a:lnTo>
                    <a:lnTo>
                      <a:pt x="189" y="959"/>
                    </a:lnTo>
                    <a:lnTo>
                      <a:pt x="144" y="954"/>
                    </a:lnTo>
                    <a:lnTo>
                      <a:pt x="103" y="948"/>
                    </a:lnTo>
                    <a:lnTo>
                      <a:pt x="65" y="940"/>
                    </a:lnTo>
                    <a:lnTo>
                      <a:pt x="31" y="929"/>
                    </a:lnTo>
                    <a:lnTo>
                      <a:pt x="16" y="827"/>
                    </a:lnTo>
                    <a:lnTo>
                      <a:pt x="7" y="727"/>
                    </a:lnTo>
                    <a:lnTo>
                      <a:pt x="1" y="626"/>
                    </a:lnTo>
                    <a:lnTo>
                      <a:pt x="0" y="527"/>
                    </a:lnTo>
                    <a:lnTo>
                      <a:pt x="4" y="427"/>
                    </a:lnTo>
                    <a:lnTo>
                      <a:pt x="11" y="326"/>
                    </a:lnTo>
                    <a:lnTo>
                      <a:pt x="22" y="222"/>
                    </a:lnTo>
                    <a:lnTo>
                      <a:pt x="37" y="114"/>
                    </a:lnTo>
                    <a:close/>
                  </a:path>
                </a:pathLst>
              </a:custGeom>
              <a:solidFill>
                <a:srgbClr val="B79B7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20" name="Freeform 632"/>
              <p:cNvSpPr>
                <a:spLocks/>
              </p:cNvSpPr>
              <p:nvPr/>
            </p:nvSpPr>
            <p:spPr bwMode="auto">
              <a:xfrm>
                <a:off x="4667" y="3344"/>
                <a:ext cx="363" cy="463"/>
              </a:xfrm>
              <a:custGeom>
                <a:avLst/>
                <a:gdLst/>
                <a:ahLst/>
                <a:cxnLst>
                  <a:cxn ang="0">
                    <a:pos x="36" y="113"/>
                  </a:cxn>
                  <a:cxn ang="0">
                    <a:pos x="76" y="102"/>
                  </a:cxn>
                  <a:cxn ang="0">
                    <a:pos x="118" y="91"/>
                  </a:cxn>
                  <a:cxn ang="0">
                    <a:pos x="161" y="81"/>
                  </a:cxn>
                  <a:cxn ang="0">
                    <a:pos x="203" y="70"/>
                  </a:cxn>
                  <a:cxn ang="0">
                    <a:pos x="246" y="61"/>
                  </a:cxn>
                  <a:cxn ang="0">
                    <a:pos x="290" y="53"/>
                  </a:cxn>
                  <a:cxn ang="0">
                    <a:pos x="335" y="44"/>
                  </a:cxn>
                  <a:cxn ang="0">
                    <a:pos x="378" y="37"/>
                  </a:cxn>
                  <a:cxn ang="0">
                    <a:pos x="422" y="30"/>
                  </a:cxn>
                  <a:cxn ang="0">
                    <a:pos x="467" y="23"/>
                  </a:cxn>
                  <a:cxn ang="0">
                    <a:pos x="511" y="17"/>
                  </a:cxn>
                  <a:cxn ang="0">
                    <a:pos x="555" y="13"/>
                  </a:cxn>
                  <a:cxn ang="0">
                    <a:pos x="598" y="8"/>
                  </a:cxn>
                  <a:cxn ang="0">
                    <a:pos x="641" y="5"/>
                  </a:cxn>
                  <a:cxn ang="0">
                    <a:pos x="685" y="3"/>
                  </a:cxn>
                  <a:cxn ang="0">
                    <a:pos x="726" y="0"/>
                  </a:cxn>
                  <a:cxn ang="0">
                    <a:pos x="715" y="224"/>
                  </a:cxn>
                  <a:cxn ang="0">
                    <a:pos x="705" y="441"/>
                  </a:cxn>
                  <a:cxn ang="0">
                    <a:pos x="701" y="660"/>
                  </a:cxn>
                  <a:cxn ang="0">
                    <a:pos x="705" y="882"/>
                  </a:cxn>
                  <a:cxn ang="0">
                    <a:pos x="674" y="890"/>
                  </a:cxn>
                  <a:cxn ang="0">
                    <a:pos x="640" y="897"/>
                  </a:cxn>
                  <a:cxn ang="0">
                    <a:pos x="601" y="903"/>
                  </a:cxn>
                  <a:cxn ang="0">
                    <a:pos x="559" y="910"/>
                  </a:cxn>
                  <a:cxn ang="0">
                    <a:pos x="514" y="915"/>
                  </a:cxn>
                  <a:cxn ang="0">
                    <a:pos x="468" y="919"/>
                  </a:cxn>
                  <a:cxn ang="0">
                    <a:pos x="421" y="923"/>
                  </a:cxn>
                  <a:cxn ang="0">
                    <a:pos x="373" y="925"/>
                  </a:cxn>
                  <a:cxn ang="0">
                    <a:pos x="324" y="926"/>
                  </a:cxn>
                  <a:cxn ang="0">
                    <a:pos x="276" y="926"/>
                  </a:cxn>
                  <a:cxn ang="0">
                    <a:pos x="229" y="925"/>
                  </a:cxn>
                  <a:cxn ang="0">
                    <a:pos x="184" y="922"/>
                  </a:cxn>
                  <a:cxn ang="0">
                    <a:pos x="140" y="917"/>
                  </a:cxn>
                  <a:cxn ang="0">
                    <a:pos x="100" y="911"/>
                  </a:cxn>
                  <a:cxn ang="0">
                    <a:pos x="63" y="903"/>
                  </a:cxn>
                  <a:cxn ang="0">
                    <a:pos x="30" y="894"/>
                  </a:cxn>
                  <a:cxn ang="0">
                    <a:pos x="17" y="796"/>
                  </a:cxn>
                  <a:cxn ang="0">
                    <a:pos x="6" y="700"/>
                  </a:cxn>
                  <a:cxn ang="0">
                    <a:pos x="2" y="605"/>
                  </a:cxn>
                  <a:cxn ang="0">
                    <a:pos x="0" y="509"/>
                  </a:cxn>
                  <a:cxn ang="0">
                    <a:pos x="4" y="414"/>
                  </a:cxn>
                  <a:cxn ang="0">
                    <a:pos x="11" y="316"/>
                  </a:cxn>
                  <a:cxn ang="0">
                    <a:pos x="21" y="217"/>
                  </a:cxn>
                  <a:cxn ang="0">
                    <a:pos x="36" y="113"/>
                  </a:cxn>
                </a:cxnLst>
                <a:rect l="0" t="0" r="r" b="b"/>
                <a:pathLst>
                  <a:path w="726" h="926">
                    <a:moveTo>
                      <a:pt x="36" y="113"/>
                    </a:moveTo>
                    <a:lnTo>
                      <a:pt x="76" y="102"/>
                    </a:lnTo>
                    <a:lnTo>
                      <a:pt x="118" y="91"/>
                    </a:lnTo>
                    <a:lnTo>
                      <a:pt x="161" y="81"/>
                    </a:lnTo>
                    <a:lnTo>
                      <a:pt x="203" y="70"/>
                    </a:lnTo>
                    <a:lnTo>
                      <a:pt x="246" y="61"/>
                    </a:lnTo>
                    <a:lnTo>
                      <a:pt x="290" y="53"/>
                    </a:lnTo>
                    <a:lnTo>
                      <a:pt x="335" y="44"/>
                    </a:lnTo>
                    <a:lnTo>
                      <a:pt x="378" y="37"/>
                    </a:lnTo>
                    <a:lnTo>
                      <a:pt x="422" y="30"/>
                    </a:lnTo>
                    <a:lnTo>
                      <a:pt x="467" y="23"/>
                    </a:lnTo>
                    <a:lnTo>
                      <a:pt x="511" y="17"/>
                    </a:lnTo>
                    <a:lnTo>
                      <a:pt x="555" y="13"/>
                    </a:lnTo>
                    <a:lnTo>
                      <a:pt x="598" y="8"/>
                    </a:lnTo>
                    <a:lnTo>
                      <a:pt x="641" y="5"/>
                    </a:lnTo>
                    <a:lnTo>
                      <a:pt x="685" y="3"/>
                    </a:lnTo>
                    <a:lnTo>
                      <a:pt x="726" y="0"/>
                    </a:lnTo>
                    <a:lnTo>
                      <a:pt x="715" y="224"/>
                    </a:lnTo>
                    <a:lnTo>
                      <a:pt x="705" y="441"/>
                    </a:lnTo>
                    <a:lnTo>
                      <a:pt x="701" y="660"/>
                    </a:lnTo>
                    <a:lnTo>
                      <a:pt x="705" y="882"/>
                    </a:lnTo>
                    <a:lnTo>
                      <a:pt x="674" y="890"/>
                    </a:lnTo>
                    <a:lnTo>
                      <a:pt x="640" y="897"/>
                    </a:lnTo>
                    <a:lnTo>
                      <a:pt x="601" y="903"/>
                    </a:lnTo>
                    <a:lnTo>
                      <a:pt x="559" y="910"/>
                    </a:lnTo>
                    <a:lnTo>
                      <a:pt x="514" y="915"/>
                    </a:lnTo>
                    <a:lnTo>
                      <a:pt x="468" y="919"/>
                    </a:lnTo>
                    <a:lnTo>
                      <a:pt x="421" y="923"/>
                    </a:lnTo>
                    <a:lnTo>
                      <a:pt x="373" y="925"/>
                    </a:lnTo>
                    <a:lnTo>
                      <a:pt x="324" y="926"/>
                    </a:lnTo>
                    <a:lnTo>
                      <a:pt x="276" y="926"/>
                    </a:lnTo>
                    <a:lnTo>
                      <a:pt x="229" y="925"/>
                    </a:lnTo>
                    <a:lnTo>
                      <a:pt x="184" y="922"/>
                    </a:lnTo>
                    <a:lnTo>
                      <a:pt x="140" y="917"/>
                    </a:lnTo>
                    <a:lnTo>
                      <a:pt x="100" y="911"/>
                    </a:lnTo>
                    <a:lnTo>
                      <a:pt x="63" y="903"/>
                    </a:lnTo>
                    <a:lnTo>
                      <a:pt x="30" y="894"/>
                    </a:lnTo>
                    <a:lnTo>
                      <a:pt x="17" y="796"/>
                    </a:lnTo>
                    <a:lnTo>
                      <a:pt x="6" y="700"/>
                    </a:lnTo>
                    <a:lnTo>
                      <a:pt x="2" y="605"/>
                    </a:lnTo>
                    <a:lnTo>
                      <a:pt x="0" y="509"/>
                    </a:lnTo>
                    <a:lnTo>
                      <a:pt x="4" y="414"/>
                    </a:lnTo>
                    <a:lnTo>
                      <a:pt x="11" y="316"/>
                    </a:lnTo>
                    <a:lnTo>
                      <a:pt x="21" y="217"/>
                    </a:lnTo>
                    <a:lnTo>
                      <a:pt x="36" y="113"/>
                    </a:lnTo>
                    <a:close/>
                  </a:path>
                </a:pathLst>
              </a:custGeom>
              <a:solidFill>
                <a:srgbClr val="BCA087"/>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21" name="Freeform 633"/>
              <p:cNvSpPr>
                <a:spLocks/>
              </p:cNvSpPr>
              <p:nvPr/>
            </p:nvSpPr>
            <p:spPr bwMode="auto">
              <a:xfrm>
                <a:off x="4668" y="3345"/>
                <a:ext cx="353" cy="444"/>
              </a:xfrm>
              <a:custGeom>
                <a:avLst/>
                <a:gdLst/>
                <a:ahLst/>
                <a:cxnLst>
                  <a:cxn ang="0">
                    <a:pos x="33" y="111"/>
                  </a:cxn>
                  <a:cxn ang="0">
                    <a:pos x="72" y="100"/>
                  </a:cxn>
                  <a:cxn ang="0">
                    <a:pos x="113" y="89"/>
                  </a:cxn>
                  <a:cxn ang="0">
                    <a:pos x="153" y="79"/>
                  </a:cxn>
                  <a:cxn ang="0">
                    <a:pos x="196" y="70"/>
                  </a:cxn>
                  <a:cxn ang="0">
                    <a:pos x="237" y="61"/>
                  </a:cxn>
                  <a:cxn ang="0">
                    <a:pos x="280" y="51"/>
                  </a:cxn>
                  <a:cxn ang="0">
                    <a:pos x="323" y="43"/>
                  </a:cxn>
                  <a:cxn ang="0">
                    <a:pos x="366" y="36"/>
                  </a:cxn>
                  <a:cxn ang="0">
                    <a:pos x="410" y="29"/>
                  </a:cxn>
                  <a:cxn ang="0">
                    <a:pos x="452" y="23"/>
                  </a:cxn>
                  <a:cxn ang="0">
                    <a:pos x="496" y="17"/>
                  </a:cxn>
                  <a:cxn ang="0">
                    <a:pos x="539" y="12"/>
                  </a:cxn>
                  <a:cxn ang="0">
                    <a:pos x="581" y="8"/>
                  </a:cxn>
                  <a:cxn ang="0">
                    <a:pos x="623" y="4"/>
                  </a:cxn>
                  <a:cxn ang="0">
                    <a:pos x="664" y="2"/>
                  </a:cxn>
                  <a:cxn ang="0">
                    <a:pos x="705" y="0"/>
                  </a:cxn>
                  <a:cxn ang="0">
                    <a:pos x="693" y="213"/>
                  </a:cxn>
                  <a:cxn ang="0">
                    <a:pos x="684" y="420"/>
                  </a:cxn>
                  <a:cxn ang="0">
                    <a:pos x="679" y="627"/>
                  </a:cxn>
                  <a:cxn ang="0">
                    <a:pos x="683" y="840"/>
                  </a:cxn>
                  <a:cxn ang="0">
                    <a:pos x="653" y="847"/>
                  </a:cxn>
                  <a:cxn ang="0">
                    <a:pos x="619" y="855"/>
                  </a:cxn>
                  <a:cxn ang="0">
                    <a:pos x="581" y="862"/>
                  </a:cxn>
                  <a:cxn ang="0">
                    <a:pos x="541" y="868"/>
                  </a:cxn>
                  <a:cxn ang="0">
                    <a:pos x="497" y="874"/>
                  </a:cxn>
                  <a:cxn ang="0">
                    <a:pos x="452" y="878"/>
                  </a:cxn>
                  <a:cxn ang="0">
                    <a:pos x="406" y="882"/>
                  </a:cxn>
                  <a:cxn ang="0">
                    <a:pos x="359" y="885"/>
                  </a:cxn>
                  <a:cxn ang="0">
                    <a:pos x="312" y="886"/>
                  </a:cxn>
                  <a:cxn ang="0">
                    <a:pos x="266" y="887"/>
                  </a:cxn>
                  <a:cxn ang="0">
                    <a:pos x="220" y="886"/>
                  </a:cxn>
                  <a:cxn ang="0">
                    <a:pos x="176" y="884"/>
                  </a:cxn>
                  <a:cxn ang="0">
                    <a:pos x="135" y="881"/>
                  </a:cxn>
                  <a:cxn ang="0">
                    <a:pos x="95" y="875"/>
                  </a:cxn>
                  <a:cxn ang="0">
                    <a:pos x="60" y="868"/>
                  </a:cxn>
                  <a:cxn ang="0">
                    <a:pos x="29" y="859"/>
                  </a:cxn>
                  <a:cxn ang="0">
                    <a:pos x="15" y="765"/>
                  </a:cxn>
                  <a:cxn ang="0">
                    <a:pos x="6" y="673"/>
                  </a:cxn>
                  <a:cxn ang="0">
                    <a:pos x="1" y="581"/>
                  </a:cxn>
                  <a:cxn ang="0">
                    <a:pos x="0" y="490"/>
                  </a:cxn>
                  <a:cxn ang="0">
                    <a:pos x="2" y="399"/>
                  </a:cxn>
                  <a:cxn ang="0">
                    <a:pos x="9" y="306"/>
                  </a:cxn>
                  <a:cxn ang="0">
                    <a:pos x="19" y="210"/>
                  </a:cxn>
                  <a:cxn ang="0">
                    <a:pos x="33" y="111"/>
                  </a:cxn>
                </a:cxnLst>
                <a:rect l="0" t="0" r="r" b="b"/>
                <a:pathLst>
                  <a:path w="705" h="887">
                    <a:moveTo>
                      <a:pt x="33" y="111"/>
                    </a:moveTo>
                    <a:lnTo>
                      <a:pt x="72" y="100"/>
                    </a:lnTo>
                    <a:lnTo>
                      <a:pt x="113" y="89"/>
                    </a:lnTo>
                    <a:lnTo>
                      <a:pt x="153" y="79"/>
                    </a:lnTo>
                    <a:lnTo>
                      <a:pt x="196" y="70"/>
                    </a:lnTo>
                    <a:lnTo>
                      <a:pt x="237" y="61"/>
                    </a:lnTo>
                    <a:lnTo>
                      <a:pt x="280" y="51"/>
                    </a:lnTo>
                    <a:lnTo>
                      <a:pt x="323" y="43"/>
                    </a:lnTo>
                    <a:lnTo>
                      <a:pt x="366" y="36"/>
                    </a:lnTo>
                    <a:lnTo>
                      <a:pt x="410" y="29"/>
                    </a:lnTo>
                    <a:lnTo>
                      <a:pt x="452" y="23"/>
                    </a:lnTo>
                    <a:lnTo>
                      <a:pt x="496" y="17"/>
                    </a:lnTo>
                    <a:lnTo>
                      <a:pt x="539" y="12"/>
                    </a:lnTo>
                    <a:lnTo>
                      <a:pt x="581" y="8"/>
                    </a:lnTo>
                    <a:lnTo>
                      <a:pt x="623" y="4"/>
                    </a:lnTo>
                    <a:lnTo>
                      <a:pt x="664" y="2"/>
                    </a:lnTo>
                    <a:lnTo>
                      <a:pt x="705" y="0"/>
                    </a:lnTo>
                    <a:lnTo>
                      <a:pt x="693" y="213"/>
                    </a:lnTo>
                    <a:lnTo>
                      <a:pt x="684" y="420"/>
                    </a:lnTo>
                    <a:lnTo>
                      <a:pt x="679" y="627"/>
                    </a:lnTo>
                    <a:lnTo>
                      <a:pt x="683" y="840"/>
                    </a:lnTo>
                    <a:lnTo>
                      <a:pt x="653" y="847"/>
                    </a:lnTo>
                    <a:lnTo>
                      <a:pt x="619" y="855"/>
                    </a:lnTo>
                    <a:lnTo>
                      <a:pt x="581" y="862"/>
                    </a:lnTo>
                    <a:lnTo>
                      <a:pt x="541" y="868"/>
                    </a:lnTo>
                    <a:lnTo>
                      <a:pt x="497" y="874"/>
                    </a:lnTo>
                    <a:lnTo>
                      <a:pt x="452" y="878"/>
                    </a:lnTo>
                    <a:lnTo>
                      <a:pt x="406" y="882"/>
                    </a:lnTo>
                    <a:lnTo>
                      <a:pt x="359" y="885"/>
                    </a:lnTo>
                    <a:lnTo>
                      <a:pt x="312" y="886"/>
                    </a:lnTo>
                    <a:lnTo>
                      <a:pt x="266" y="887"/>
                    </a:lnTo>
                    <a:lnTo>
                      <a:pt x="220" y="886"/>
                    </a:lnTo>
                    <a:lnTo>
                      <a:pt x="176" y="884"/>
                    </a:lnTo>
                    <a:lnTo>
                      <a:pt x="135" y="881"/>
                    </a:lnTo>
                    <a:lnTo>
                      <a:pt x="95" y="875"/>
                    </a:lnTo>
                    <a:lnTo>
                      <a:pt x="60" y="868"/>
                    </a:lnTo>
                    <a:lnTo>
                      <a:pt x="29" y="859"/>
                    </a:lnTo>
                    <a:lnTo>
                      <a:pt x="15" y="765"/>
                    </a:lnTo>
                    <a:lnTo>
                      <a:pt x="6" y="673"/>
                    </a:lnTo>
                    <a:lnTo>
                      <a:pt x="1" y="581"/>
                    </a:lnTo>
                    <a:lnTo>
                      <a:pt x="0" y="490"/>
                    </a:lnTo>
                    <a:lnTo>
                      <a:pt x="2" y="399"/>
                    </a:lnTo>
                    <a:lnTo>
                      <a:pt x="9" y="306"/>
                    </a:lnTo>
                    <a:lnTo>
                      <a:pt x="19" y="210"/>
                    </a:lnTo>
                    <a:lnTo>
                      <a:pt x="33" y="111"/>
                    </a:lnTo>
                    <a:close/>
                  </a:path>
                </a:pathLst>
              </a:custGeom>
              <a:solidFill>
                <a:srgbClr val="C1A58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22" name="Freeform 634"/>
              <p:cNvSpPr>
                <a:spLocks/>
              </p:cNvSpPr>
              <p:nvPr/>
            </p:nvSpPr>
            <p:spPr bwMode="auto">
              <a:xfrm>
                <a:off x="4670" y="3346"/>
                <a:ext cx="342" cy="424"/>
              </a:xfrm>
              <a:custGeom>
                <a:avLst/>
                <a:gdLst/>
                <a:ahLst/>
                <a:cxnLst>
                  <a:cxn ang="0">
                    <a:pos x="31" y="110"/>
                  </a:cxn>
                  <a:cxn ang="0">
                    <a:pos x="69" y="100"/>
                  </a:cxn>
                  <a:cxn ang="0">
                    <a:pos x="107" y="90"/>
                  </a:cxn>
                  <a:cxn ang="0">
                    <a:pos x="148" y="79"/>
                  </a:cxn>
                  <a:cxn ang="0">
                    <a:pos x="188" y="70"/>
                  </a:cxn>
                  <a:cxn ang="0">
                    <a:pos x="229" y="61"/>
                  </a:cxn>
                  <a:cxn ang="0">
                    <a:pos x="271" y="52"/>
                  </a:cxn>
                  <a:cxn ang="0">
                    <a:pos x="312" y="44"/>
                  </a:cxn>
                  <a:cxn ang="0">
                    <a:pos x="355" y="36"/>
                  </a:cxn>
                  <a:cxn ang="0">
                    <a:pos x="398" y="29"/>
                  </a:cxn>
                  <a:cxn ang="0">
                    <a:pos x="440" y="23"/>
                  </a:cxn>
                  <a:cxn ang="0">
                    <a:pos x="482" y="17"/>
                  </a:cxn>
                  <a:cxn ang="0">
                    <a:pos x="523" y="11"/>
                  </a:cxn>
                  <a:cxn ang="0">
                    <a:pos x="565" y="8"/>
                  </a:cxn>
                  <a:cxn ang="0">
                    <a:pos x="605" y="4"/>
                  </a:cxn>
                  <a:cxn ang="0">
                    <a:pos x="645" y="2"/>
                  </a:cxn>
                  <a:cxn ang="0">
                    <a:pos x="683" y="0"/>
                  </a:cxn>
                  <a:cxn ang="0">
                    <a:pos x="673" y="203"/>
                  </a:cxn>
                  <a:cxn ang="0">
                    <a:pos x="663" y="398"/>
                  </a:cxn>
                  <a:cxn ang="0">
                    <a:pos x="658" y="595"/>
                  </a:cxn>
                  <a:cxn ang="0">
                    <a:pos x="663" y="798"/>
                  </a:cxn>
                  <a:cxn ang="0">
                    <a:pos x="634" y="805"/>
                  </a:cxn>
                  <a:cxn ang="0">
                    <a:pos x="600" y="813"/>
                  </a:cxn>
                  <a:cxn ang="0">
                    <a:pos x="563" y="820"/>
                  </a:cxn>
                  <a:cxn ang="0">
                    <a:pos x="524" y="826"/>
                  </a:cxn>
                  <a:cxn ang="0">
                    <a:pos x="482" y="831"/>
                  </a:cxn>
                  <a:cxn ang="0">
                    <a:pos x="438" y="837"/>
                  </a:cxn>
                  <a:cxn ang="0">
                    <a:pos x="393" y="842"/>
                  </a:cxn>
                  <a:cxn ang="0">
                    <a:pos x="348" y="845"/>
                  </a:cxn>
                  <a:cxn ang="0">
                    <a:pos x="302" y="847"/>
                  </a:cxn>
                  <a:cxn ang="0">
                    <a:pos x="257" y="849"/>
                  </a:cxn>
                  <a:cxn ang="0">
                    <a:pos x="212" y="849"/>
                  </a:cxn>
                  <a:cxn ang="0">
                    <a:pos x="170" y="847"/>
                  </a:cxn>
                  <a:cxn ang="0">
                    <a:pos x="129" y="845"/>
                  </a:cxn>
                  <a:cxn ang="0">
                    <a:pos x="91" y="839"/>
                  </a:cxn>
                  <a:cxn ang="0">
                    <a:pos x="58" y="834"/>
                  </a:cxn>
                  <a:cxn ang="0">
                    <a:pos x="27" y="824"/>
                  </a:cxn>
                  <a:cxn ang="0">
                    <a:pos x="14" y="735"/>
                  </a:cxn>
                  <a:cxn ang="0">
                    <a:pos x="6" y="647"/>
                  </a:cxn>
                  <a:cxn ang="0">
                    <a:pos x="0" y="560"/>
                  </a:cxn>
                  <a:cxn ang="0">
                    <a:pos x="0" y="472"/>
                  </a:cxn>
                  <a:cxn ang="0">
                    <a:pos x="3" y="384"/>
                  </a:cxn>
                  <a:cxn ang="0">
                    <a:pos x="8" y="296"/>
                  </a:cxn>
                  <a:cxn ang="0">
                    <a:pos x="19" y="205"/>
                  </a:cxn>
                  <a:cxn ang="0">
                    <a:pos x="31" y="110"/>
                  </a:cxn>
                </a:cxnLst>
                <a:rect l="0" t="0" r="r" b="b"/>
                <a:pathLst>
                  <a:path w="683" h="849">
                    <a:moveTo>
                      <a:pt x="31" y="110"/>
                    </a:moveTo>
                    <a:lnTo>
                      <a:pt x="69" y="100"/>
                    </a:lnTo>
                    <a:lnTo>
                      <a:pt x="107" y="90"/>
                    </a:lnTo>
                    <a:lnTo>
                      <a:pt x="148" y="79"/>
                    </a:lnTo>
                    <a:lnTo>
                      <a:pt x="188" y="70"/>
                    </a:lnTo>
                    <a:lnTo>
                      <a:pt x="229" y="61"/>
                    </a:lnTo>
                    <a:lnTo>
                      <a:pt x="271" y="52"/>
                    </a:lnTo>
                    <a:lnTo>
                      <a:pt x="312" y="44"/>
                    </a:lnTo>
                    <a:lnTo>
                      <a:pt x="355" y="36"/>
                    </a:lnTo>
                    <a:lnTo>
                      <a:pt x="398" y="29"/>
                    </a:lnTo>
                    <a:lnTo>
                      <a:pt x="440" y="23"/>
                    </a:lnTo>
                    <a:lnTo>
                      <a:pt x="482" y="17"/>
                    </a:lnTo>
                    <a:lnTo>
                      <a:pt x="523" y="11"/>
                    </a:lnTo>
                    <a:lnTo>
                      <a:pt x="565" y="8"/>
                    </a:lnTo>
                    <a:lnTo>
                      <a:pt x="605" y="4"/>
                    </a:lnTo>
                    <a:lnTo>
                      <a:pt x="645" y="2"/>
                    </a:lnTo>
                    <a:lnTo>
                      <a:pt x="683" y="0"/>
                    </a:lnTo>
                    <a:lnTo>
                      <a:pt x="673" y="203"/>
                    </a:lnTo>
                    <a:lnTo>
                      <a:pt x="663" y="398"/>
                    </a:lnTo>
                    <a:lnTo>
                      <a:pt x="658" y="595"/>
                    </a:lnTo>
                    <a:lnTo>
                      <a:pt x="663" y="798"/>
                    </a:lnTo>
                    <a:lnTo>
                      <a:pt x="634" y="805"/>
                    </a:lnTo>
                    <a:lnTo>
                      <a:pt x="600" y="813"/>
                    </a:lnTo>
                    <a:lnTo>
                      <a:pt x="563" y="820"/>
                    </a:lnTo>
                    <a:lnTo>
                      <a:pt x="524" y="826"/>
                    </a:lnTo>
                    <a:lnTo>
                      <a:pt x="482" y="831"/>
                    </a:lnTo>
                    <a:lnTo>
                      <a:pt x="438" y="837"/>
                    </a:lnTo>
                    <a:lnTo>
                      <a:pt x="393" y="842"/>
                    </a:lnTo>
                    <a:lnTo>
                      <a:pt x="348" y="845"/>
                    </a:lnTo>
                    <a:lnTo>
                      <a:pt x="302" y="847"/>
                    </a:lnTo>
                    <a:lnTo>
                      <a:pt x="257" y="849"/>
                    </a:lnTo>
                    <a:lnTo>
                      <a:pt x="212" y="849"/>
                    </a:lnTo>
                    <a:lnTo>
                      <a:pt x="170" y="847"/>
                    </a:lnTo>
                    <a:lnTo>
                      <a:pt x="129" y="845"/>
                    </a:lnTo>
                    <a:lnTo>
                      <a:pt x="91" y="839"/>
                    </a:lnTo>
                    <a:lnTo>
                      <a:pt x="58" y="834"/>
                    </a:lnTo>
                    <a:lnTo>
                      <a:pt x="27" y="824"/>
                    </a:lnTo>
                    <a:lnTo>
                      <a:pt x="14" y="735"/>
                    </a:lnTo>
                    <a:lnTo>
                      <a:pt x="6" y="647"/>
                    </a:lnTo>
                    <a:lnTo>
                      <a:pt x="0" y="560"/>
                    </a:lnTo>
                    <a:lnTo>
                      <a:pt x="0" y="472"/>
                    </a:lnTo>
                    <a:lnTo>
                      <a:pt x="3" y="384"/>
                    </a:lnTo>
                    <a:lnTo>
                      <a:pt x="8" y="296"/>
                    </a:lnTo>
                    <a:lnTo>
                      <a:pt x="19" y="205"/>
                    </a:lnTo>
                    <a:lnTo>
                      <a:pt x="31" y="110"/>
                    </a:lnTo>
                    <a:close/>
                  </a:path>
                </a:pathLst>
              </a:custGeom>
              <a:solidFill>
                <a:srgbClr val="C4A89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23" name="Freeform 635"/>
              <p:cNvSpPr>
                <a:spLocks/>
              </p:cNvSpPr>
              <p:nvPr/>
            </p:nvSpPr>
            <p:spPr bwMode="auto">
              <a:xfrm>
                <a:off x="4671" y="3347"/>
                <a:ext cx="332" cy="406"/>
              </a:xfrm>
              <a:custGeom>
                <a:avLst/>
                <a:gdLst/>
                <a:ahLst/>
                <a:cxnLst>
                  <a:cxn ang="0">
                    <a:pos x="31" y="110"/>
                  </a:cxn>
                  <a:cxn ang="0">
                    <a:pos x="67" y="99"/>
                  </a:cxn>
                  <a:cxn ang="0">
                    <a:pos x="105" y="89"/>
                  </a:cxn>
                  <a:cxn ang="0">
                    <a:pos x="143" y="80"/>
                  </a:cxn>
                  <a:cxn ang="0">
                    <a:pos x="182" y="69"/>
                  </a:cxn>
                  <a:cxn ang="0">
                    <a:pos x="223" y="60"/>
                  </a:cxn>
                  <a:cxn ang="0">
                    <a:pos x="263" y="52"/>
                  </a:cxn>
                  <a:cxn ang="0">
                    <a:pos x="304" y="44"/>
                  </a:cxn>
                  <a:cxn ang="0">
                    <a:pos x="346" y="36"/>
                  </a:cxn>
                  <a:cxn ang="0">
                    <a:pos x="387" y="29"/>
                  </a:cxn>
                  <a:cxn ang="0">
                    <a:pos x="429" y="23"/>
                  </a:cxn>
                  <a:cxn ang="0">
                    <a:pos x="469" y="17"/>
                  </a:cxn>
                  <a:cxn ang="0">
                    <a:pos x="511" y="12"/>
                  </a:cxn>
                  <a:cxn ang="0">
                    <a:pos x="550" y="8"/>
                  </a:cxn>
                  <a:cxn ang="0">
                    <a:pos x="590" y="5"/>
                  </a:cxn>
                  <a:cxn ang="0">
                    <a:pos x="628" y="2"/>
                  </a:cxn>
                  <a:cxn ang="0">
                    <a:pos x="665" y="0"/>
                  </a:cxn>
                  <a:cxn ang="0">
                    <a:pos x="659" y="98"/>
                  </a:cxn>
                  <a:cxn ang="0">
                    <a:pos x="653" y="192"/>
                  </a:cxn>
                  <a:cxn ang="0">
                    <a:pos x="648" y="286"/>
                  </a:cxn>
                  <a:cxn ang="0">
                    <a:pos x="643" y="378"/>
                  </a:cxn>
                  <a:cxn ang="0">
                    <a:pos x="640" y="471"/>
                  </a:cxn>
                  <a:cxn ang="0">
                    <a:pos x="637" y="564"/>
                  </a:cxn>
                  <a:cxn ang="0">
                    <a:pos x="637" y="659"/>
                  </a:cxn>
                  <a:cxn ang="0">
                    <a:pos x="641" y="757"/>
                  </a:cxn>
                  <a:cxn ang="0">
                    <a:pos x="613" y="764"/>
                  </a:cxn>
                  <a:cxn ang="0">
                    <a:pos x="581" y="771"/>
                  </a:cxn>
                  <a:cxn ang="0">
                    <a:pos x="545" y="778"/>
                  </a:cxn>
                  <a:cxn ang="0">
                    <a:pos x="507" y="784"/>
                  </a:cxn>
                  <a:cxn ang="0">
                    <a:pos x="467" y="791"/>
                  </a:cxn>
                  <a:cxn ang="0">
                    <a:pos x="424" y="797"/>
                  </a:cxn>
                  <a:cxn ang="0">
                    <a:pos x="380" y="802"/>
                  </a:cxn>
                  <a:cxn ang="0">
                    <a:pos x="337" y="806"/>
                  </a:cxn>
                  <a:cxn ang="0">
                    <a:pos x="293" y="810"/>
                  </a:cxn>
                  <a:cxn ang="0">
                    <a:pos x="249" y="812"/>
                  </a:cxn>
                  <a:cxn ang="0">
                    <a:pos x="207" y="812"/>
                  </a:cxn>
                  <a:cxn ang="0">
                    <a:pos x="165" y="812"/>
                  </a:cxn>
                  <a:cxn ang="0">
                    <a:pos x="126" y="809"/>
                  </a:cxn>
                  <a:cxn ang="0">
                    <a:pos x="89" y="805"/>
                  </a:cxn>
                  <a:cxn ang="0">
                    <a:pos x="57" y="798"/>
                  </a:cxn>
                  <a:cxn ang="0">
                    <a:pos x="27" y="790"/>
                  </a:cxn>
                  <a:cxn ang="0">
                    <a:pos x="14" y="705"/>
                  </a:cxn>
                  <a:cxn ang="0">
                    <a:pos x="6" y="621"/>
                  </a:cxn>
                  <a:cxn ang="0">
                    <a:pos x="2" y="538"/>
                  </a:cxn>
                  <a:cxn ang="0">
                    <a:pos x="0" y="455"/>
                  </a:cxn>
                  <a:cxn ang="0">
                    <a:pos x="4" y="371"/>
                  </a:cxn>
                  <a:cxn ang="0">
                    <a:pos x="10" y="287"/>
                  </a:cxn>
                  <a:cxn ang="0">
                    <a:pos x="19" y="199"/>
                  </a:cxn>
                  <a:cxn ang="0">
                    <a:pos x="31" y="110"/>
                  </a:cxn>
                </a:cxnLst>
                <a:rect l="0" t="0" r="r" b="b"/>
                <a:pathLst>
                  <a:path w="665" h="812">
                    <a:moveTo>
                      <a:pt x="31" y="110"/>
                    </a:moveTo>
                    <a:lnTo>
                      <a:pt x="67" y="99"/>
                    </a:lnTo>
                    <a:lnTo>
                      <a:pt x="105" y="89"/>
                    </a:lnTo>
                    <a:lnTo>
                      <a:pt x="143" y="80"/>
                    </a:lnTo>
                    <a:lnTo>
                      <a:pt x="182" y="69"/>
                    </a:lnTo>
                    <a:lnTo>
                      <a:pt x="223" y="60"/>
                    </a:lnTo>
                    <a:lnTo>
                      <a:pt x="263" y="52"/>
                    </a:lnTo>
                    <a:lnTo>
                      <a:pt x="304" y="44"/>
                    </a:lnTo>
                    <a:lnTo>
                      <a:pt x="346" y="36"/>
                    </a:lnTo>
                    <a:lnTo>
                      <a:pt x="387" y="29"/>
                    </a:lnTo>
                    <a:lnTo>
                      <a:pt x="429" y="23"/>
                    </a:lnTo>
                    <a:lnTo>
                      <a:pt x="469" y="17"/>
                    </a:lnTo>
                    <a:lnTo>
                      <a:pt x="511" y="12"/>
                    </a:lnTo>
                    <a:lnTo>
                      <a:pt x="550" y="8"/>
                    </a:lnTo>
                    <a:lnTo>
                      <a:pt x="590" y="5"/>
                    </a:lnTo>
                    <a:lnTo>
                      <a:pt x="628" y="2"/>
                    </a:lnTo>
                    <a:lnTo>
                      <a:pt x="665" y="0"/>
                    </a:lnTo>
                    <a:lnTo>
                      <a:pt x="659" y="98"/>
                    </a:lnTo>
                    <a:lnTo>
                      <a:pt x="653" y="192"/>
                    </a:lnTo>
                    <a:lnTo>
                      <a:pt x="648" y="286"/>
                    </a:lnTo>
                    <a:lnTo>
                      <a:pt x="643" y="378"/>
                    </a:lnTo>
                    <a:lnTo>
                      <a:pt x="640" y="471"/>
                    </a:lnTo>
                    <a:lnTo>
                      <a:pt x="637" y="564"/>
                    </a:lnTo>
                    <a:lnTo>
                      <a:pt x="637" y="659"/>
                    </a:lnTo>
                    <a:lnTo>
                      <a:pt x="641" y="757"/>
                    </a:lnTo>
                    <a:lnTo>
                      <a:pt x="613" y="764"/>
                    </a:lnTo>
                    <a:lnTo>
                      <a:pt x="581" y="771"/>
                    </a:lnTo>
                    <a:lnTo>
                      <a:pt x="545" y="778"/>
                    </a:lnTo>
                    <a:lnTo>
                      <a:pt x="507" y="784"/>
                    </a:lnTo>
                    <a:lnTo>
                      <a:pt x="467" y="791"/>
                    </a:lnTo>
                    <a:lnTo>
                      <a:pt x="424" y="797"/>
                    </a:lnTo>
                    <a:lnTo>
                      <a:pt x="380" y="802"/>
                    </a:lnTo>
                    <a:lnTo>
                      <a:pt x="337" y="806"/>
                    </a:lnTo>
                    <a:lnTo>
                      <a:pt x="293" y="810"/>
                    </a:lnTo>
                    <a:lnTo>
                      <a:pt x="249" y="812"/>
                    </a:lnTo>
                    <a:lnTo>
                      <a:pt x="207" y="812"/>
                    </a:lnTo>
                    <a:lnTo>
                      <a:pt x="165" y="812"/>
                    </a:lnTo>
                    <a:lnTo>
                      <a:pt x="126" y="809"/>
                    </a:lnTo>
                    <a:lnTo>
                      <a:pt x="89" y="805"/>
                    </a:lnTo>
                    <a:lnTo>
                      <a:pt x="57" y="798"/>
                    </a:lnTo>
                    <a:lnTo>
                      <a:pt x="27" y="790"/>
                    </a:lnTo>
                    <a:lnTo>
                      <a:pt x="14" y="705"/>
                    </a:lnTo>
                    <a:lnTo>
                      <a:pt x="6" y="621"/>
                    </a:lnTo>
                    <a:lnTo>
                      <a:pt x="2" y="538"/>
                    </a:lnTo>
                    <a:lnTo>
                      <a:pt x="0" y="455"/>
                    </a:lnTo>
                    <a:lnTo>
                      <a:pt x="4" y="371"/>
                    </a:lnTo>
                    <a:lnTo>
                      <a:pt x="10" y="287"/>
                    </a:lnTo>
                    <a:lnTo>
                      <a:pt x="19" y="199"/>
                    </a:lnTo>
                    <a:lnTo>
                      <a:pt x="31" y="110"/>
                    </a:lnTo>
                    <a:close/>
                  </a:path>
                </a:pathLst>
              </a:custGeom>
              <a:solidFill>
                <a:srgbClr val="C9AD96"/>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24" name="Freeform 636"/>
              <p:cNvSpPr>
                <a:spLocks/>
              </p:cNvSpPr>
              <p:nvPr/>
            </p:nvSpPr>
            <p:spPr bwMode="auto">
              <a:xfrm>
                <a:off x="4672" y="3348"/>
                <a:ext cx="322" cy="387"/>
              </a:xfrm>
              <a:custGeom>
                <a:avLst/>
                <a:gdLst/>
                <a:ahLst/>
                <a:cxnLst>
                  <a:cxn ang="0">
                    <a:pos x="29" y="109"/>
                  </a:cxn>
                  <a:cxn ang="0">
                    <a:pos x="63" y="98"/>
                  </a:cxn>
                  <a:cxn ang="0">
                    <a:pos x="99" y="89"/>
                  </a:cxn>
                  <a:cxn ang="0">
                    <a:pos x="136" y="79"/>
                  </a:cxn>
                  <a:cxn ang="0">
                    <a:pos x="174" y="70"/>
                  </a:cxn>
                  <a:cxn ang="0">
                    <a:pos x="213" y="61"/>
                  </a:cxn>
                  <a:cxn ang="0">
                    <a:pos x="253" y="52"/>
                  </a:cxn>
                  <a:cxn ang="0">
                    <a:pos x="292" y="44"/>
                  </a:cxn>
                  <a:cxn ang="0">
                    <a:pos x="334" y="37"/>
                  </a:cxn>
                  <a:cxn ang="0">
                    <a:pos x="374" y="30"/>
                  </a:cxn>
                  <a:cxn ang="0">
                    <a:pos x="415" y="23"/>
                  </a:cxn>
                  <a:cxn ang="0">
                    <a:pos x="455" y="18"/>
                  </a:cxn>
                  <a:cxn ang="0">
                    <a:pos x="494" y="13"/>
                  </a:cxn>
                  <a:cxn ang="0">
                    <a:pos x="533" y="8"/>
                  </a:cxn>
                  <a:cxn ang="0">
                    <a:pos x="571" y="5"/>
                  </a:cxn>
                  <a:cxn ang="0">
                    <a:pos x="607" y="3"/>
                  </a:cxn>
                  <a:cxn ang="0">
                    <a:pos x="643" y="0"/>
                  </a:cxn>
                  <a:cxn ang="0">
                    <a:pos x="637" y="93"/>
                  </a:cxn>
                  <a:cxn ang="0">
                    <a:pos x="631" y="182"/>
                  </a:cxn>
                  <a:cxn ang="0">
                    <a:pos x="625" y="270"/>
                  </a:cxn>
                  <a:cxn ang="0">
                    <a:pos x="621" y="357"/>
                  </a:cxn>
                  <a:cxn ang="0">
                    <a:pos x="617" y="445"/>
                  </a:cxn>
                  <a:cxn ang="0">
                    <a:pos x="615" y="533"/>
                  </a:cxn>
                  <a:cxn ang="0">
                    <a:pos x="615" y="622"/>
                  </a:cxn>
                  <a:cxn ang="0">
                    <a:pos x="617" y="714"/>
                  </a:cxn>
                  <a:cxn ang="0">
                    <a:pos x="590" y="721"/>
                  </a:cxn>
                  <a:cxn ang="0">
                    <a:pos x="560" y="728"/>
                  </a:cxn>
                  <a:cxn ang="0">
                    <a:pos x="525" y="735"/>
                  </a:cxn>
                  <a:cxn ang="0">
                    <a:pos x="488" y="743"/>
                  </a:cxn>
                  <a:cxn ang="0">
                    <a:pos x="449" y="750"/>
                  </a:cxn>
                  <a:cxn ang="0">
                    <a:pos x="408" y="756"/>
                  </a:cxn>
                  <a:cxn ang="0">
                    <a:pos x="366" y="762"/>
                  </a:cxn>
                  <a:cxn ang="0">
                    <a:pos x="324" y="766"/>
                  </a:cxn>
                  <a:cxn ang="0">
                    <a:pos x="281" y="771"/>
                  </a:cxn>
                  <a:cxn ang="0">
                    <a:pos x="238" y="773"/>
                  </a:cxn>
                  <a:cxn ang="0">
                    <a:pos x="197" y="774"/>
                  </a:cxn>
                  <a:cxn ang="0">
                    <a:pos x="158" y="774"/>
                  </a:cxn>
                  <a:cxn ang="0">
                    <a:pos x="120" y="772"/>
                  </a:cxn>
                  <a:cxn ang="0">
                    <a:pos x="84" y="769"/>
                  </a:cxn>
                  <a:cxn ang="0">
                    <a:pos x="53" y="763"/>
                  </a:cxn>
                  <a:cxn ang="0">
                    <a:pos x="24" y="755"/>
                  </a:cxn>
                  <a:cxn ang="0">
                    <a:pos x="12" y="674"/>
                  </a:cxn>
                  <a:cxn ang="0">
                    <a:pos x="4" y="594"/>
                  </a:cxn>
                  <a:cxn ang="0">
                    <a:pos x="0" y="515"/>
                  </a:cxn>
                  <a:cxn ang="0">
                    <a:pos x="0" y="437"/>
                  </a:cxn>
                  <a:cxn ang="0">
                    <a:pos x="2" y="357"/>
                  </a:cxn>
                  <a:cxn ang="0">
                    <a:pos x="8" y="277"/>
                  </a:cxn>
                  <a:cxn ang="0">
                    <a:pos x="17" y="194"/>
                  </a:cxn>
                  <a:cxn ang="0">
                    <a:pos x="29" y="109"/>
                  </a:cxn>
                </a:cxnLst>
                <a:rect l="0" t="0" r="r" b="b"/>
                <a:pathLst>
                  <a:path w="643" h="774">
                    <a:moveTo>
                      <a:pt x="29" y="109"/>
                    </a:moveTo>
                    <a:lnTo>
                      <a:pt x="63" y="98"/>
                    </a:lnTo>
                    <a:lnTo>
                      <a:pt x="99" y="89"/>
                    </a:lnTo>
                    <a:lnTo>
                      <a:pt x="136" y="79"/>
                    </a:lnTo>
                    <a:lnTo>
                      <a:pt x="174" y="70"/>
                    </a:lnTo>
                    <a:lnTo>
                      <a:pt x="213" y="61"/>
                    </a:lnTo>
                    <a:lnTo>
                      <a:pt x="253" y="52"/>
                    </a:lnTo>
                    <a:lnTo>
                      <a:pt x="292" y="44"/>
                    </a:lnTo>
                    <a:lnTo>
                      <a:pt x="334" y="37"/>
                    </a:lnTo>
                    <a:lnTo>
                      <a:pt x="374" y="30"/>
                    </a:lnTo>
                    <a:lnTo>
                      <a:pt x="415" y="23"/>
                    </a:lnTo>
                    <a:lnTo>
                      <a:pt x="455" y="18"/>
                    </a:lnTo>
                    <a:lnTo>
                      <a:pt x="494" y="13"/>
                    </a:lnTo>
                    <a:lnTo>
                      <a:pt x="533" y="8"/>
                    </a:lnTo>
                    <a:lnTo>
                      <a:pt x="571" y="5"/>
                    </a:lnTo>
                    <a:lnTo>
                      <a:pt x="607" y="3"/>
                    </a:lnTo>
                    <a:lnTo>
                      <a:pt x="643" y="0"/>
                    </a:lnTo>
                    <a:lnTo>
                      <a:pt x="637" y="93"/>
                    </a:lnTo>
                    <a:lnTo>
                      <a:pt x="631" y="182"/>
                    </a:lnTo>
                    <a:lnTo>
                      <a:pt x="625" y="270"/>
                    </a:lnTo>
                    <a:lnTo>
                      <a:pt x="621" y="357"/>
                    </a:lnTo>
                    <a:lnTo>
                      <a:pt x="617" y="445"/>
                    </a:lnTo>
                    <a:lnTo>
                      <a:pt x="615" y="533"/>
                    </a:lnTo>
                    <a:lnTo>
                      <a:pt x="615" y="622"/>
                    </a:lnTo>
                    <a:lnTo>
                      <a:pt x="617" y="714"/>
                    </a:lnTo>
                    <a:lnTo>
                      <a:pt x="590" y="721"/>
                    </a:lnTo>
                    <a:lnTo>
                      <a:pt x="560" y="728"/>
                    </a:lnTo>
                    <a:lnTo>
                      <a:pt x="525" y="735"/>
                    </a:lnTo>
                    <a:lnTo>
                      <a:pt x="488" y="743"/>
                    </a:lnTo>
                    <a:lnTo>
                      <a:pt x="449" y="750"/>
                    </a:lnTo>
                    <a:lnTo>
                      <a:pt x="408" y="756"/>
                    </a:lnTo>
                    <a:lnTo>
                      <a:pt x="366" y="762"/>
                    </a:lnTo>
                    <a:lnTo>
                      <a:pt x="324" y="766"/>
                    </a:lnTo>
                    <a:lnTo>
                      <a:pt x="281" y="771"/>
                    </a:lnTo>
                    <a:lnTo>
                      <a:pt x="238" y="773"/>
                    </a:lnTo>
                    <a:lnTo>
                      <a:pt x="197" y="774"/>
                    </a:lnTo>
                    <a:lnTo>
                      <a:pt x="158" y="774"/>
                    </a:lnTo>
                    <a:lnTo>
                      <a:pt x="120" y="772"/>
                    </a:lnTo>
                    <a:lnTo>
                      <a:pt x="84" y="769"/>
                    </a:lnTo>
                    <a:lnTo>
                      <a:pt x="53" y="763"/>
                    </a:lnTo>
                    <a:lnTo>
                      <a:pt x="24" y="755"/>
                    </a:lnTo>
                    <a:lnTo>
                      <a:pt x="12" y="674"/>
                    </a:lnTo>
                    <a:lnTo>
                      <a:pt x="4" y="594"/>
                    </a:lnTo>
                    <a:lnTo>
                      <a:pt x="0" y="515"/>
                    </a:lnTo>
                    <a:lnTo>
                      <a:pt x="0" y="437"/>
                    </a:lnTo>
                    <a:lnTo>
                      <a:pt x="2" y="357"/>
                    </a:lnTo>
                    <a:lnTo>
                      <a:pt x="8" y="277"/>
                    </a:lnTo>
                    <a:lnTo>
                      <a:pt x="17" y="194"/>
                    </a:lnTo>
                    <a:lnTo>
                      <a:pt x="29" y="109"/>
                    </a:lnTo>
                    <a:close/>
                  </a:path>
                </a:pathLst>
              </a:custGeom>
              <a:solidFill>
                <a:srgbClr val="CCB59E"/>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25" name="Freeform 637"/>
              <p:cNvSpPr>
                <a:spLocks/>
              </p:cNvSpPr>
              <p:nvPr/>
            </p:nvSpPr>
            <p:spPr bwMode="auto">
              <a:xfrm>
                <a:off x="4674" y="3349"/>
                <a:ext cx="311" cy="369"/>
              </a:xfrm>
              <a:custGeom>
                <a:avLst/>
                <a:gdLst/>
                <a:ahLst/>
                <a:cxnLst>
                  <a:cxn ang="0">
                    <a:pos x="28" y="107"/>
                  </a:cxn>
                  <a:cxn ang="0">
                    <a:pos x="60" y="96"/>
                  </a:cxn>
                  <a:cxn ang="0">
                    <a:pos x="95" y="87"/>
                  </a:cxn>
                  <a:cxn ang="0">
                    <a:pos x="130" y="78"/>
                  </a:cxn>
                  <a:cxn ang="0">
                    <a:pos x="167" y="69"/>
                  </a:cxn>
                  <a:cxn ang="0">
                    <a:pos x="205" y="60"/>
                  </a:cxn>
                  <a:cxn ang="0">
                    <a:pos x="243" y="52"/>
                  </a:cxn>
                  <a:cxn ang="0">
                    <a:pos x="282" y="43"/>
                  </a:cxn>
                  <a:cxn ang="0">
                    <a:pos x="323" y="35"/>
                  </a:cxn>
                  <a:cxn ang="0">
                    <a:pos x="362" y="29"/>
                  </a:cxn>
                  <a:cxn ang="0">
                    <a:pos x="401" y="23"/>
                  </a:cxn>
                  <a:cxn ang="0">
                    <a:pos x="440" y="17"/>
                  </a:cxn>
                  <a:cxn ang="0">
                    <a:pos x="479" y="12"/>
                  </a:cxn>
                  <a:cxn ang="0">
                    <a:pos x="516" y="8"/>
                  </a:cxn>
                  <a:cxn ang="0">
                    <a:pos x="553" y="4"/>
                  </a:cxn>
                  <a:cxn ang="0">
                    <a:pos x="589" y="2"/>
                  </a:cxn>
                  <a:cxn ang="0">
                    <a:pos x="622" y="0"/>
                  </a:cxn>
                  <a:cxn ang="0">
                    <a:pos x="618" y="87"/>
                  </a:cxn>
                  <a:cxn ang="0">
                    <a:pos x="612" y="171"/>
                  </a:cxn>
                  <a:cxn ang="0">
                    <a:pos x="606" y="254"/>
                  </a:cxn>
                  <a:cxn ang="0">
                    <a:pos x="600" y="336"/>
                  </a:cxn>
                  <a:cxn ang="0">
                    <a:pos x="597" y="418"/>
                  </a:cxn>
                  <a:cxn ang="0">
                    <a:pos x="595" y="500"/>
                  </a:cxn>
                  <a:cxn ang="0">
                    <a:pos x="593" y="584"/>
                  </a:cxn>
                  <a:cxn ang="0">
                    <a:pos x="596" y="671"/>
                  </a:cxn>
                  <a:cxn ang="0">
                    <a:pos x="569" y="678"/>
                  </a:cxn>
                  <a:cxn ang="0">
                    <a:pos x="539" y="685"/>
                  </a:cxn>
                  <a:cxn ang="0">
                    <a:pos x="507" y="693"/>
                  </a:cxn>
                  <a:cxn ang="0">
                    <a:pos x="471" y="700"/>
                  </a:cxn>
                  <a:cxn ang="0">
                    <a:pos x="433" y="708"/>
                  </a:cxn>
                  <a:cxn ang="0">
                    <a:pos x="394" y="715"/>
                  </a:cxn>
                  <a:cxn ang="0">
                    <a:pos x="353" y="721"/>
                  </a:cxn>
                  <a:cxn ang="0">
                    <a:pos x="312" y="726"/>
                  </a:cxn>
                  <a:cxn ang="0">
                    <a:pos x="271" y="731"/>
                  </a:cxn>
                  <a:cxn ang="0">
                    <a:pos x="231" y="735"/>
                  </a:cxn>
                  <a:cxn ang="0">
                    <a:pos x="190" y="737"/>
                  </a:cxn>
                  <a:cxn ang="0">
                    <a:pos x="152" y="737"/>
                  </a:cxn>
                  <a:cxn ang="0">
                    <a:pos x="115" y="736"/>
                  </a:cxn>
                  <a:cxn ang="0">
                    <a:pos x="82" y="732"/>
                  </a:cxn>
                  <a:cxn ang="0">
                    <a:pos x="51" y="728"/>
                  </a:cxn>
                  <a:cxn ang="0">
                    <a:pos x="23" y="720"/>
                  </a:cxn>
                  <a:cxn ang="0">
                    <a:pos x="13" y="642"/>
                  </a:cxn>
                  <a:cxn ang="0">
                    <a:pos x="5" y="568"/>
                  </a:cxn>
                  <a:cxn ang="0">
                    <a:pos x="1" y="493"/>
                  </a:cxn>
                  <a:cxn ang="0">
                    <a:pos x="0" y="418"/>
                  </a:cxn>
                  <a:cxn ang="0">
                    <a:pos x="2" y="343"/>
                  </a:cxn>
                  <a:cxn ang="0">
                    <a:pos x="8" y="266"/>
                  </a:cxn>
                  <a:cxn ang="0">
                    <a:pos x="16" y="187"/>
                  </a:cxn>
                  <a:cxn ang="0">
                    <a:pos x="28" y="107"/>
                  </a:cxn>
                </a:cxnLst>
                <a:rect l="0" t="0" r="r" b="b"/>
                <a:pathLst>
                  <a:path w="622" h="737">
                    <a:moveTo>
                      <a:pt x="28" y="107"/>
                    </a:moveTo>
                    <a:lnTo>
                      <a:pt x="60" y="96"/>
                    </a:lnTo>
                    <a:lnTo>
                      <a:pt x="95" y="87"/>
                    </a:lnTo>
                    <a:lnTo>
                      <a:pt x="130" y="78"/>
                    </a:lnTo>
                    <a:lnTo>
                      <a:pt x="167" y="69"/>
                    </a:lnTo>
                    <a:lnTo>
                      <a:pt x="205" y="60"/>
                    </a:lnTo>
                    <a:lnTo>
                      <a:pt x="243" y="52"/>
                    </a:lnTo>
                    <a:lnTo>
                      <a:pt x="282" y="43"/>
                    </a:lnTo>
                    <a:lnTo>
                      <a:pt x="323" y="35"/>
                    </a:lnTo>
                    <a:lnTo>
                      <a:pt x="362" y="29"/>
                    </a:lnTo>
                    <a:lnTo>
                      <a:pt x="401" y="23"/>
                    </a:lnTo>
                    <a:lnTo>
                      <a:pt x="440" y="17"/>
                    </a:lnTo>
                    <a:lnTo>
                      <a:pt x="479" y="12"/>
                    </a:lnTo>
                    <a:lnTo>
                      <a:pt x="516" y="8"/>
                    </a:lnTo>
                    <a:lnTo>
                      <a:pt x="553" y="4"/>
                    </a:lnTo>
                    <a:lnTo>
                      <a:pt x="589" y="2"/>
                    </a:lnTo>
                    <a:lnTo>
                      <a:pt x="622" y="0"/>
                    </a:lnTo>
                    <a:lnTo>
                      <a:pt x="618" y="87"/>
                    </a:lnTo>
                    <a:lnTo>
                      <a:pt x="612" y="171"/>
                    </a:lnTo>
                    <a:lnTo>
                      <a:pt x="606" y="254"/>
                    </a:lnTo>
                    <a:lnTo>
                      <a:pt x="600" y="336"/>
                    </a:lnTo>
                    <a:lnTo>
                      <a:pt x="597" y="418"/>
                    </a:lnTo>
                    <a:lnTo>
                      <a:pt x="595" y="500"/>
                    </a:lnTo>
                    <a:lnTo>
                      <a:pt x="593" y="584"/>
                    </a:lnTo>
                    <a:lnTo>
                      <a:pt x="596" y="671"/>
                    </a:lnTo>
                    <a:lnTo>
                      <a:pt x="569" y="678"/>
                    </a:lnTo>
                    <a:lnTo>
                      <a:pt x="539" y="685"/>
                    </a:lnTo>
                    <a:lnTo>
                      <a:pt x="507" y="693"/>
                    </a:lnTo>
                    <a:lnTo>
                      <a:pt x="471" y="700"/>
                    </a:lnTo>
                    <a:lnTo>
                      <a:pt x="433" y="708"/>
                    </a:lnTo>
                    <a:lnTo>
                      <a:pt x="394" y="715"/>
                    </a:lnTo>
                    <a:lnTo>
                      <a:pt x="353" y="721"/>
                    </a:lnTo>
                    <a:lnTo>
                      <a:pt x="312" y="726"/>
                    </a:lnTo>
                    <a:lnTo>
                      <a:pt x="271" y="731"/>
                    </a:lnTo>
                    <a:lnTo>
                      <a:pt x="231" y="735"/>
                    </a:lnTo>
                    <a:lnTo>
                      <a:pt x="190" y="737"/>
                    </a:lnTo>
                    <a:lnTo>
                      <a:pt x="152" y="737"/>
                    </a:lnTo>
                    <a:lnTo>
                      <a:pt x="115" y="736"/>
                    </a:lnTo>
                    <a:lnTo>
                      <a:pt x="82" y="732"/>
                    </a:lnTo>
                    <a:lnTo>
                      <a:pt x="51" y="728"/>
                    </a:lnTo>
                    <a:lnTo>
                      <a:pt x="23" y="720"/>
                    </a:lnTo>
                    <a:lnTo>
                      <a:pt x="13" y="642"/>
                    </a:lnTo>
                    <a:lnTo>
                      <a:pt x="5" y="568"/>
                    </a:lnTo>
                    <a:lnTo>
                      <a:pt x="1" y="493"/>
                    </a:lnTo>
                    <a:lnTo>
                      <a:pt x="0" y="418"/>
                    </a:lnTo>
                    <a:lnTo>
                      <a:pt x="2" y="343"/>
                    </a:lnTo>
                    <a:lnTo>
                      <a:pt x="8" y="266"/>
                    </a:lnTo>
                    <a:lnTo>
                      <a:pt x="16" y="187"/>
                    </a:lnTo>
                    <a:lnTo>
                      <a:pt x="28" y="107"/>
                    </a:lnTo>
                    <a:close/>
                  </a:path>
                </a:pathLst>
              </a:custGeom>
              <a:solidFill>
                <a:srgbClr val="D1BAA3"/>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26" name="Freeform 638"/>
              <p:cNvSpPr>
                <a:spLocks/>
              </p:cNvSpPr>
              <p:nvPr/>
            </p:nvSpPr>
            <p:spPr bwMode="auto">
              <a:xfrm>
                <a:off x="4675" y="3351"/>
                <a:ext cx="300" cy="350"/>
              </a:xfrm>
              <a:custGeom>
                <a:avLst/>
                <a:gdLst/>
                <a:ahLst/>
                <a:cxnLst>
                  <a:cxn ang="0">
                    <a:pos x="27" y="106"/>
                  </a:cxn>
                  <a:cxn ang="0">
                    <a:pos x="58" y="97"/>
                  </a:cxn>
                  <a:cxn ang="0">
                    <a:pos x="90" y="88"/>
                  </a:cxn>
                  <a:cxn ang="0">
                    <a:pos x="125" y="78"/>
                  </a:cxn>
                  <a:cxn ang="0">
                    <a:pos x="161" y="69"/>
                  </a:cxn>
                  <a:cxn ang="0">
                    <a:pos x="197" y="60"/>
                  </a:cxn>
                  <a:cxn ang="0">
                    <a:pos x="235" y="52"/>
                  </a:cxn>
                  <a:cxn ang="0">
                    <a:pos x="273" y="44"/>
                  </a:cxn>
                  <a:cxn ang="0">
                    <a:pos x="311" y="36"/>
                  </a:cxn>
                  <a:cxn ang="0">
                    <a:pos x="351" y="29"/>
                  </a:cxn>
                  <a:cxn ang="0">
                    <a:pos x="389" y="23"/>
                  </a:cxn>
                  <a:cxn ang="0">
                    <a:pos x="427" y="17"/>
                  </a:cxn>
                  <a:cxn ang="0">
                    <a:pos x="465" y="12"/>
                  </a:cxn>
                  <a:cxn ang="0">
                    <a:pos x="500" y="8"/>
                  </a:cxn>
                  <a:cxn ang="0">
                    <a:pos x="536" y="5"/>
                  </a:cxn>
                  <a:cxn ang="0">
                    <a:pos x="569" y="1"/>
                  </a:cxn>
                  <a:cxn ang="0">
                    <a:pos x="602" y="0"/>
                  </a:cxn>
                  <a:cxn ang="0">
                    <a:pos x="597" y="82"/>
                  </a:cxn>
                  <a:cxn ang="0">
                    <a:pos x="591" y="161"/>
                  </a:cxn>
                  <a:cxn ang="0">
                    <a:pos x="586" y="238"/>
                  </a:cxn>
                  <a:cxn ang="0">
                    <a:pos x="580" y="314"/>
                  </a:cxn>
                  <a:cxn ang="0">
                    <a:pos x="576" y="392"/>
                  </a:cxn>
                  <a:cxn ang="0">
                    <a:pos x="574" y="469"/>
                  </a:cxn>
                  <a:cxn ang="0">
                    <a:pos x="573" y="548"/>
                  </a:cxn>
                  <a:cxn ang="0">
                    <a:pos x="575" y="630"/>
                  </a:cxn>
                  <a:cxn ang="0">
                    <a:pos x="550" y="637"/>
                  </a:cxn>
                  <a:cxn ang="0">
                    <a:pos x="521" y="644"/>
                  </a:cxn>
                  <a:cxn ang="0">
                    <a:pos x="489" y="652"/>
                  </a:cxn>
                  <a:cxn ang="0">
                    <a:pos x="454" y="659"/>
                  </a:cxn>
                  <a:cxn ang="0">
                    <a:pos x="417" y="667"/>
                  </a:cxn>
                  <a:cxn ang="0">
                    <a:pos x="379" y="674"/>
                  </a:cxn>
                  <a:cxn ang="0">
                    <a:pos x="340" y="681"/>
                  </a:cxn>
                  <a:cxn ang="0">
                    <a:pos x="301" y="686"/>
                  </a:cxn>
                  <a:cxn ang="0">
                    <a:pos x="261" y="692"/>
                  </a:cxn>
                  <a:cxn ang="0">
                    <a:pos x="222" y="697"/>
                  </a:cxn>
                  <a:cxn ang="0">
                    <a:pos x="184" y="699"/>
                  </a:cxn>
                  <a:cxn ang="0">
                    <a:pos x="147" y="700"/>
                  </a:cxn>
                  <a:cxn ang="0">
                    <a:pos x="111" y="700"/>
                  </a:cxn>
                  <a:cxn ang="0">
                    <a:pos x="79" y="697"/>
                  </a:cxn>
                  <a:cxn ang="0">
                    <a:pos x="50" y="692"/>
                  </a:cxn>
                  <a:cxn ang="0">
                    <a:pos x="23" y="685"/>
                  </a:cxn>
                  <a:cxn ang="0">
                    <a:pos x="13" y="613"/>
                  </a:cxn>
                  <a:cxn ang="0">
                    <a:pos x="5" y="541"/>
                  </a:cxn>
                  <a:cxn ang="0">
                    <a:pos x="2" y="471"/>
                  </a:cxn>
                  <a:cxn ang="0">
                    <a:pos x="0" y="400"/>
                  </a:cxn>
                  <a:cxn ang="0">
                    <a:pos x="3" y="328"/>
                  </a:cxn>
                  <a:cxn ang="0">
                    <a:pos x="8" y="257"/>
                  </a:cxn>
                  <a:cxn ang="0">
                    <a:pos x="17" y="182"/>
                  </a:cxn>
                  <a:cxn ang="0">
                    <a:pos x="27" y="106"/>
                  </a:cxn>
                </a:cxnLst>
                <a:rect l="0" t="0" r="r" b="b"/>
                <a:pathLst>
                  <a:path w="602" h="700">
                    <a:moveTo>
                      <a:pt x="27" y="106"/>
                    </a:moveTo>
                    <a:lnTo>
                      <a:pt x="58" y="97"/>
                    </a:lnTo>
                    <a:lnTo>
                      <a:pt x="90" y="88"/>
                    </a:lnTo>
                    <a:lnTo>
                      <a:pt x="125" y="78"/>
                    </a:lnTo>
                    <a:lnTo>
                      <a:pt x="161" y="69"/>
                    </a:lnTo>
                    <a:lnTo>
                      <a:pt x="197" y="60"/>
                    </a:lnTo>
                    <a:lnTo>
                      <a:pt x="235" y="52"/>
                    </a:lnTo>
                    <a:lnTo>
                      <a:pt x="273" y="44"/>
                    </a:lnTo>
                    <a:lnTo>
                      <a:pt x="311" y="36"/>
                    </a:lnTo>
                    <a:lnTo>
                      <a:pt x="351" y="29"/>
                    </a:lnTo>
                    <a:lnTo>
                      <a:pt x="389" y="23"/>
                    </a:lnTo>
                    <a:lnTo>
                      <a:pt x="427" y="17"/>
                    </a:lnTo>
                    <a:lnTo>
                      <a:pt x="465" y="12"/>
                    </a:lnTo>
                    <a:lnTo>
                      <a:pt x="500" y="8"/>
                    </a:lnTo>
                    <a:lnTo>
                      <a:pt x="536" y="5"/>
                    </a:lnTo>
                    <a:lnTo>
                      <a:pt x="569" y="1"/>
                    </a:lnTo>
                    <a:lnTo>
                      <a:pt x="602" y="0"/>
                    </a:lnTo>
                    <a:lnTo>
                      <a:pt x="597" y="82"/>
                    </a:lnTo>
                    <a:lnTo>
                      <a:pt x="591" y="161"/>
                    </a:lnTo>
                    <a:lnTo>
                      <a:pt x="586" y="238"/>
                    </a:lnTo>
                    <a:lnTo>
                      <a:pt x="580" y="314"/>
                    </a:lnTo>
                    <a:lnTo>
                      <a:pt x="576" y="392"/>
                    </a:lnTo>
                    <a:lnTo>
                      <a:pt x="574" y="469"/>
                    </a:lnTo>
                    <a:lnTo>
                      <a:pt x="573" y="548"/>
                    </a:lnTo>
                    <a:lnTo>
                      <a:pt x="575" y="630"/>
                    </a:lnTo>
                    <a:lnTo>
                      <a:pt x="550" y="637"/>
                    </a:lnTo>
                    <a:lnTo>
                      <a:pt x="521" y="644"/>
                    </a:lnTo>
                    <a:lnTo>
                      <a:pt x="489" y="652"/>
                    </a:lnTo>
                    <a:lnTo>
                      <a:pt x="454" y="659"/>
                    </a:lnTo>
                    <a:lnTo>
                      <a:pt x="417" y="667"/>
                    </a:lnTo>
                    <a:lnTo>
                      <a:pt x="379" y="674"/>
                    </a:lnTo>
                    <a:lnTo>
                      <a:pt x="340" y="681"/>
                    </a:lnTo>
                    <a:lnTo>
                      <a:pt x="301" y="686"/>
                    </a:lnTo>
                    <a:lnTo>
                      <a:pt x="261" y="692"/>
                    </a:lnTo>
                    <a:lnTo>
                      <a:pt x="222" y="697"/>
                    </a:lnTo>
                    <a:lnTo>
                      <a:pt x="184" y="699"/>
                    </a:lnTo>
                    <a:lnTo>
                      <a:pt x="147" y="700"/>
                    </a:lnTo>
                    <a:lnTo>
                      <a:pt x="111" y="700"/>
                    </a:lnTo>
                    <a:lnTo>
                      <a:pt x="79" y="697"/>
                    </a:lnTo>
                    <a:lnTo>
                      <a:pt x="50" y="692"/>
                    </a:lnTo>
                    <a:lnTo>
                      <a:pt x="23" y="685"/>
                    </a:lnTo>
                    <a:lnTo>
                      <a:pt x="13" y="613"/>
                    </a:lnTo>
                    <a:lnTo>
                      <a:pt x="5" y="541"/>
                    </a:lnTo>
                    <a:lnTo>
                      <a:pt x="2" y="471"/>
                    </a:lnTo>
                    <a:lnTo>
                      <a:pt x="0" y="400"/>
                    </a:lnTo>
                    <a:lnTo>
                      <a:pt x="3" y="328"/>
                    </a:lnTo>
                    <a:lnTo>
                      <a:pt x="8" y="257"/>
                    </a:lnTo>
                    <a:lnTo>
                      <a:pt x="17" y="182"/>
                    </a:lnTo>
                    <a:lnTo>
                      <a:pt x="27" y="106"/>
                    </a:lnTo>
                    <a:close/>
                  </a:path>
                </a:pathLst>
              </a:custGeom>
              <a:solidFill>
                <a:srgbClr val="D3BCA8"/>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27" name="Freeform 639"/>
              <p:cNvSpPr>
                <a:spLocks/>
              </p:cNvSpPr>
              <p:nvPr/>
            </p:nvSpPr>
            <p:spPr bwMode="auto">
              <a:xfrm>
                <a:off x="4676" y="3352"/>
                <a:ext cx="290" cy="331"/>
              </a:xfrm>
              <a:custGeom>
                <a:avLst/>
                <a:gdLst/>
                <a:ahLst/>
                <a:cxnLst>
                  <a:cxn ang="0">
                    <a:pos x="25" y="105"/>
                  </a:cxn>
                  <a:cxn ang="0">
                    <a:pos x="54" y="96"/>
                  </a:cxn>
                  <a:cxn ang="0">
                    <a:pos x="85" y="87"/>
                  </a:cxn>
                  <a:cxn ang="0">
                    <a:pos x="118" y="78"/>
                  </a:cxn>
                  <a:cxn ang="0">
                    <a:pos x="153" y="68"/>
                  </a:cxn>
                  <a:cxn ang="0">
                    <a:pos x="189" y="60"/>
                  </a:cxn>
                  <a:cxn ang="0">
                    <a:pos x="226" y="52"/>
                  </a:cxn>
                  <a:cxn ang="0">
                    <a:pos x="262" y="44"/>
                  </a:cxn>
                  <a:cxn ang="0">
                    <a:pos x="300" y="36"/>
                  </a:cxn>
                  <a:cxn ang="0">
                    <a:pos x="338" y="29"/>
                  </a:cxn>
                  <a:cxn ang="0">
                    <a:pos x="375" y="23"/>
                  </a:cxn>
                  <a:cxn ang="0">
                    <a:pos x="413" y="18"/>
                  </a:cxn>
                  <a:cxn ang="0">
                    <a:pos x="449" y="12"/>
                  </a:cxn>
                  <a:cxn ang="0">
                    <a:pos x="485" y="8"/>
                  </a:cxn>
                  <a:cxn ang="0">
                    <a:pos x="518" y="5"/>
                  </a:cxn>
                  <a:cxn ang="0">
                    <a:pos x="550" y="1"/>
                  </a:cxn>
                  <a:cxn ang="0">
                    <a:pos x="580" y="0"/>
                  </a:cxn>
                  <a:cxn ang="0">
                    <a:pos x="576" y="78"/>
                  </a:cxn>
                  <a:cxn ang="0">
                    <a:pos x="570" y="152"/>
                  </a:cxn>
                  <a:cxn ang="0">
                    <a:pos x="564" y="224"/>
                  </a:cxn>
                  <a:cxn ang="0">
                    <a:pos x="558" y="294"/>
                  </a:cxn>
                  <a:cxn ang="0">
                    <a:pos x="554" y="365"/>
                  </a:cxn>
                  <a:cxn ang="0">
                    <a:pos x="551" y="437"/>
                  </a:cxn>
                  <a:cxn ang="0">
                    <a:pos x="550" y="511"/>
                  </a:cxn>
                  <a:cxn ang="0">
                    <a:pos x="553" y="588"/>
                  </a:cxn>
                  <a:cxn ang="0">
                    <a:pos x="528" y="595"/>
                  </a:cxn>
                  <a:cxn ang="0">
                    <a:pos x="500" y="602"/>
                  </a:cxn>
                  <a:cxn ang="0">
                    <a:pos x="469" y="610"/>
                  </a:cxn>
                  <a:cxn ang="0">
                    <a:pos x="435" y="618"/>
                  </a:cxn>
                  <a:cxn ang="0">
                    <a:pos x="401" y="626"/>
                  </a:cxn>
                  <a:cxn ang="0">
                    <a:pos x="364" y="633"/>
                  </a:cxn>
                  <a:cxn ang="0">
                    <a:pos x="326" y="641"/>
                  </a:cxn>
                  <a:cxn ang="0">
                    <a:pos x="288" y="648"/>
                  </a:cxn>
                  <a:cxn ang="0">
                    <a:pos x="250" y="653"/>
                  </a:cxn>
                  <a:cxn ang="0">
                    <a:pos x="212" y="658"/>
                  </a:cxn>
                  <a:cxn ang="0">
                    <a:pos x="175" y="661"/>
                  </a:cxn>
                  <a:cxn ang="0">
                    <a:pos x="139" y="664"/>
                  </a:cxn>
                  <a:cxn ang="0">
                    <a:pos x="106" y="664"/>
                  </a:cxn>
                  <a:cxn ang="0">
                    <a:pos x="75" y="661"/>
                  </a:cxn>
                  <a:cxn ang="0">
                    <a:pos x="47" y="658"/>
                  </a:cxn>
                  <a:cxn ang="0">
                    <a:pos x="22" y="651"/>
                  </a:cxn>
                  <a:cxn ang="0">
                    <a:pos x="11" y="582"/>
                  </a:cxn>
                  <a:cxn ang="0">
                    <a:pos x="4" y="515"/>
                  </a:cxn>
                  <a:cxn ang="0">
                    <a:pos x="1" y="448"/>
                  </a:cxn>
                  <a:cxn ang="0">
                    <a:pos x="0" y="382"/>
                  </a:cxn>
                  <a:cxn ang="0">
                    <a:pos x="2" y="315"/>
                  </a:cxn>
                  <a:cxn ang="0">
                    <a:pos x="7" y="247"/>
                  </a:cxn>
                  <a:cxn ang="0">
                    <a:pos x="15" y="178"/>
                  </a:cxn>
                  <a:cxn ang="0">
                    <a:pos x="25" y="105"/>
                  </a:cxn>
                </a:cxnLst>
                <a:rect l="0" t="0" r="r" b="b"/>
                <a:pathLst>
                  <a:path w="580" h="664">
                    <a:moveTo>
                      <a:pt x="25" y="105"/>
                    </a:moveTo>
                    <a:lnTo>
                      <a:pt x="54" y="96"/>
                    </a:lnTo>
                    <a:lnTo>
                      <a:pt x="85" y="87"/>
                    </a:lnTo>
                    <a:lnTo>
                      <a:pt x="118" y="78"/>
                    </a:lnTo>
                    <a:lnTo>
                      <a:pt x="153" y="68"/>
                    </a:lnTo>
                    <a:lnTo>
                      <a:pt x="189" y="60"/>
                    </a:lnTo>
                    <a:lnTo>
                      <a:pt x="226" y="52"/>
                    </a:lnTo>
                    <a:lnTo>
                      <a:pt x="262" y="44"/>
                    </a:lnTo>
                    <a:lnTo>
                      <a:pt x="300" y="36"/>
                    </a:lnTo>
                    <a:lnTo>
                      <a:pt x="338" y="29"/>
                    </a:lnTo>
                    <a:lnTo>
                      <a:pt x="375" y="23"/>
                    </a:lnTo>
                    <a:lnTo>
                      <a:pt x="413" y="18"/>
                    </a:lnTo>
                    <a:lnTo>
                      <a:pt x="449" y="12"/>
                    </a:lnTo>
                    <a:lnTo>
                      <a:pt x="485" y="8"/>
                    </a:lnTo>
                    <a:lnTo>
                      <a:pt x="518" y="5"/>
                    </a:lnTo>
                    <a:lnTo>
                      <a:pt x="550" y="1"/>
                    </a:lnTo>
                    <a:lnTo>
                      <a:pt x="580" y="0"/>
                    </a:lnTo>
                    <a:lnTo>
                      <a:pt x="576" y="78"/>
                    </a:lnTo>
                    <a:lnTo>
                      <a:pt x="570" y="152"/>
                    </a:lnTo>
                    <a:lnTo>
                      <a:pt x="564" y="224"/>
                    </a:lnTo>
                    <a:lnTo>
                      <a:pt x="558" y="294"/>
                    </a:lnTo>
                    <a:lnTo>
                      <a:pt x="554" y="365"/>
                    </a:lnTo>
                    <a:lnTo>
                      <a:pt x="551" y="437"/>
                    </a:lnTo>
                    <a:lnTo>
                      <a:pt x="550" y="511"/>
                    </a:lnTo>
                    <a:lnTo>
                      <a:pt x="553" y="588"/>
                    </a:lnTo>
                    <a:lnTo>
                      <a:pt x="528" y="595"/>
                    </a:lnTo>
                    <a:lnTo>
                      <a:pt x="500" y="602"/>
                    </a:lnTo>
                    <a:lnTo>
                      <a:pt x="469" y="610"/>
                    </a:lnTo>
                    <a:lnTo>
                      <a:pt x="435" y="618"/>
                    </a:lnTo>
                    <a:lnTo>
                      <a:pt x="401" y="626"/>
                    </a:lnTo>
                    <a:lnTo>
                      <a:pt x="364" y="633"/>
                    </a:lnTo>
                    <a:lnTo>
                      <a:pt x="326" y="641"/>
                    </a:lnTo>
                    <a:lnTo>
                      <a:pt x="288" y="648"/>
                    </a:lnTo>
                    <a:lnTo>
                      <a:pt x="250" y="653"/>
                    </a:lnTo>
                    <a:lnTo>
                      <a:pt x="212" y="658"/>
                    </a:lnTo>
                    <a:lnTo>
                      <a:pt x="175" y="661"/>
                    </a:lnTo>
                    <a:lnTo>
                      <a:pt x="139" y="664"/>
                    </a:lnTo>
                    <a:lnTo>
                      <a:pt x="106" y="664"/>
                    </a:lnTo>
                    <a:lnTo>
                      <a:pt x="75" y="661"/>
                    </a:lnTo>
                    <a:lnTo>
                      <a:pt x="47" y="658"/>
                    </a:lnTo>
                    <a:lnTo>
                      <a:pt x="22" y="651"/>
                    </a:lnTo>
                    <a:lnTo>
                      <a:pt x="11" y="582"/>
                    </a:lnTo>
                    <a:lnTo>
                      <a:pt x="4" y="515"/>
                    </a:lnTo>
                    <a:lnTo>
                      <a:pt x="1" y="448"/>
                    </a:lnTo>
                    <a:lnTo>
                      <a:pt x="0" y="382"/>
                    </a:lnTo>
                    <a:lnTo>
                      <a:pt x="2" y="315"/>
                    </a:lnTo>
                    <a:lnTo>
                      <a:pt x="7" y="247"/>
                    </a:lnTo>
                    <a:lnTo>
                      <a:pt x="15" y="178"/>
                    </a:lnTo>
                    <a:lnTo>
                      <a:pt x="25" y="105"/>
                    </a:lnTo>
                    <a:close/>
                  </a:path>
                </a:pathLst>
              </a:custGeom>
              <a:solidFill>
                <a:srgbClr val="D8C1AD"/>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28" name="Freeform 640"/>
              <p:cNvSpPr>
                <a:spLocks/>
              </p:cNvSpPr>
              <p:nvPr/>
            </p:nvSpPr>
            <p:spPr bwMode="auto">
              <a:xfrm>
                <a:off x="4678" y="3353"/>
                <a:ext cx="279" cy="313"/>
              </a:xfrm>
              <a:custGeom>
                <a:avLst/>
                <a:gdLst/>
                <a:ahLst/>
                <a:cxnLst>
                  <a:cxn ang="0">
                    <a:pos x="22" y="103"/>
                  </a:cxn>
                  <a:cxn ang="0">
                    <a:pos x="50" y="94"/>
                  </a:cxn>
                  <a:cxn ang="0">
                    <a:pos x="80" y="86"/>
                  </a:cxn>
                  <a:cxn ang="0">
                    <a:pos x="112" y="77"/>
                  </a:cxn>
                  <a:cxn ang="0">
                    <a:pos x="145" y="68"/>
                  </a:cxn>
                  <a:cxn ang="0">
                    <a:pos x="180" y="60"/>
                  </a:cxn>
                  <a:cxn ang="0">
                    <a:pos x="216" y="51"/>
                  </a:cxn>
                  <a:cxn ang="0">
                    <a:pos x="252" y="43"/>
                  </a:cxn>
                  <a:cxn ang="0">
                    <a:pos x="289" y="35"/>
                  </a:cxn>
                  <a:cxn ang="0">
                    <a:pos x="325" y="28"/>
                  </a:cxn>
                  <a:cxn ang="0">
                    <a:pos x="362" y="23"/>
                  </a:cxn>
                  <a:cxn ang="0">
                    <a:pos x="398" y="17"/>
                  </a:cxn>
                  <a:cxn ang="0">
                    <a:pos x="433" y="11"/>
                  </a:cxn>
                  <a:cxn ang="0">
                    <a:pos x="467" y="8"/>
                  </a:cxn>
                  <a:cxn ang="0">
                    <a:pos x="500" y="4"/>
                  </a:cxn>
                  <a:cxn ang="0">
                    <a:pos x="530" y="1"/>
                  </a:cxn>
                  <a:cxn ang="0">
                    <a:pos x="559" y="0"/>
                  </a:cxn>
                  <a:cxn ang="0">
                    <a:pos x="554" y="72"/>
                  </a:cxn>
                  <a:cxn ang="0">
                    <a:pos x="548" y="141"/>
                  </a:cxn>
                  <a:cxn ang="0">
                    <a:pos x="543" y="207"/>
                  </a:cxn>
                  <a:cxn ang="0">
                    <a:pos x="538" y="273"/>
                  </a:cxn>
                  <a:cxn ang="0">
                    <a:pos x="532" y="338"/>
                  </a:cxn>
                  <a:cxn ang="0">
                    <a:pos x="530" y="404"/>
                  </a:cxn>
                  <a:cxn ang="0">
                    <a:pos x="529" y="473"/>
                  </a:cxn>
                  <a:cxn ang="0">
                    <a:pos x="530" y="546"/>
                  </a:cxn>
                  <a:cxn ang="0">
                    <a:pos x="506" y="551"/>
                  </a:cxn>
                  <a:cxn ang="0">
                    <a:pos x="479" y="559"/>
                  </a:cxn>
                  <a:cxn ang="0">
                    <a:pos x="449" y="566"/>
                  </a:cxn>
                  <a:cxn ang="0">
                    <a:pos x="417" y="574"/>
                  </a:cxn>
                  <a:cxn ang="0">
                    <a:pos x="384" y="584"/>
                  </a:cxn>
                  <a:cxn ang="0">
                    <a:pos x="348" y="592"/>
                  </a:cxn>
                  <a:cxn ang="0">
                    <a:pos x="312" y="600"/>
                  </a:cxn>
                  <a:cxn ang="0">
                    <a:pos x="275" y="607"/>
                  </a:cxn>
                  <a:cxn ang="0">
                    <a:pos x="239" y="614"/>
                  </a:cxn>
                  <a:cxn ang="0">
                    <a:pos x="203" y="619"/>
                  </a:cxn>
                  <a:cxn ang="0">
                    <a:pos x="167" y="623"/>
                  </a:cxn>
                  <a:cxn ang="0">
                    <a:pos x="133" y="625"/>
                  </a:cxn>
                  <a:cxn ang="0">
                    <a:pos x="100" y="626"/>
                  </a:cxn>
                  <a:cxn ang="0">
                    <a:pos x="70" y="625"/>
                  </a:cxn>
                  <a:cxn ang="0">
                    <a:pos x="44" y="622"/>
                  </a:cxn>
                  <a:cxn ang="0">
                    <a:pos x="20" y="615"/>
                  </a:cxn>
                  <a:cxn ang="0">
                    <a:pos x="4" y="488"/>
                  </a:cxn>
                  <a:cxn ang="0">
                    <a:pos x="0" y="362"/>
                  </a:cxn>
                  <a:cxn ang="0">
                    <a:pos x="6" y="236"/>
                  </a:cxn>
                  <a:cxn ang="0">
                    <a:pos x="22" y="103"/>
                  </a:cxn>
                </a:cxnLst>
                <a:rect l="0" t="0" r="r" b="b"/>
                <a:pathLst>
                  <a:path w="559" h="626">
                    <a:moveTo>
                      <a:pt x="22" y="103"/>
                    </a:moveTo>
                    <a:lnTo>
                      <a:pt x="50" y="94"/>
                    </a:lnTo>
                    <a:lnTo>
                      <a:pt x="80" y="86"/>
                    </a:lnTo>
                    <a:lnTo>
                      <a:pt x="112" y="77"/>
                    </a:lnTo>
                    <a:lnTo>
                      <a:pt x="145" y="68"/>
                    </a:lnTo>
                    <a:lnTo>
                      <a:pt x="180" y="60"/>
                    </a:lnTo>
                    <a:lnTo>
                      <a:pt x="216" y="51"/>
                    </a:lnTo>
                    <a:lnTo>
                      <a:pt x="252" y="43"/>
                    </a:lnTo>
                    <a:lnTo>
                      <a:pt x="289" y="35"/>
                    </a:lnTo>
                    <a:lnTo>
                      <a:pt x="325" y="28"/>
                    </a:lnTo>
                    <a:lnTo>
                      <a:pt x="362" y="23"/>
                    </a:lnTo>
                    <a:lnTo>
                      <a:pt x="398" y="17"/>
                    </a:lnTo>
                    <a:lnTo>
                      <a:pt x="433" y="11"/>
                    </a:lnTo>
                    <a:lnTo>
                      <a:pt x="467" y="8"/>
                    </a:lnTo>
                    <a:lnTo>
                      <a:pt x="500" y="4"/>
                    </a:lnTo>
                    <a:lnTo>
                      <a:pt x="530" y="1"/>
                    </a:lnTo>
                    <a:lnTo>
                      <a:pt x="559" y="0"/>
                    </a:lnTo>
                    <a:lnTo>
                      <a:pt x="554" y="72"/>
                    </a:lnTo>
                    <a:lnTo>
                      <a:pt x="548" y="141"/>
                    </a:lnTo>
                    <a:lnTo>
                      <a:pt x="543" y="207"/>
                    </a:lnTo>
                    <a:lnTo>
                      <a:pt x="538" y="273"/>
                    </a:lnTo>
                    <a:lnTo>
                      <a:pt x="532" y="338"/>
                    </a:lnTo>
                    <a:lnTo>
                      <a:pt x="530" y="404"/>
                    </a:lnTo>
                    <a:lnTo>
                      <a:pt x="529" y="473"/>
                    </a:lnTo>
                    <a:lnTo>
                      <a:pt x="530" y="546"/>
                    </a:lnTo>
                    <a:lnTo>
                      <a:pt x="506" y="551"/>
                    </a:lnTo>
                    <a:lnTo>
                      <a:pt x="479" y="559"/>
                    </a:lnTo>
                    <a:lnTo>
                      <a:pt x="449" y="566"/>
                    </a:lnTo>
                    <a:lnTo>
                      <a:pt x="417" y="574"/>
                    </a:lnTo>
                    <a:lnTo>
                      <a:pt x="384" y="584"/>
                    </a:lnTo>
                    <a:lnTo>
                      <a:pt x="348" y="592"/>
                    </a:lnTo>
                    <a:lnTo>
                      <a:pt x="312" y="600"/>
                    </a:lnTo>
                    <a:lnTo>
                      <a:pt x="275" y="607"/>
                    </a:lnTo>
                    <a:lnTo>
                      <a:pt x="239" y="614"/>
                    </a:lnTo>
                    <a:lnTo>
                      <a:pt x="203" y="619"/>
                    </a:lnTo>
                    <a:lnTo>
                      <a:pt x="167" y="623"/>
                    </a:lnTo>
                    <a:lnTo>
                      <a:pt x="133" y="625"/>
                    </a:lnTo>
                    <a:lnTo>
                      <a:pt x="100" y="626"/>
                    </a:lnTo>
                    <a:lnTo>
                      <a:pt x="70" y="625"/>
                    </a:lnTo>
                    <a:lnTo>
                      <a:pt x="44" y="622"/>
                    </a:lnTo>
                    <a:lnTo>
                      <a:pt x="20" y="615"/>
                    </a:lnTo>
                    <a:lnTo>
                      <a:pt x="4" y="488"/>
                    </a:lnTo>
                    <a:lnTo>
                      <a:pt x="0" y="362"/>
                    </a:lnTo>
                    <a:lnTo>
                      <a:pt x="6" y="236"/>
                    </a:lnTo>
                    <a:lnTo>
                      <a:pt x="22" y="103"/>
                    </a:lnTo>
                    <a:close/>
                  </a:path>
                </a:pathLst>
              </a:custGeom>
              <a:solidFill>
                <a:srgbClr val="DDC6B5"/>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29" name="Freeform 641"/>
              <p:cNvSpPr>
                <a:spLocks/>
              </p:cNvSpPr>
              <p:nvPr/>
            </p:nvSpPr>
            <p:spPr bwMode="auto">
              <a:xfrm>
                <a:off x="4678" y="3354"/>
                <a:ext cx="270" cy="295"/>
              </a:xfrm>
              <a:custGeom>
                <a:avLst/>
                <a:gdLst/>
                <a:ahLst/>
                <a:cxnLst>
                  <a:cxn ang="0">
                    <a:pos x="22" y="102"/>
                  </a:cxn>
                  <a:cxn ang="0">
                    <a:pos x="49" y="93"/>
                  </a:cxn>
                  <a:cxn ang="0">
                    <a:pos x="76" y="85"/>
                  </a:cxn>
                  <a:cxn ang="0">
                    <a:pos x="107" y="76"/>
                  </a:cxn>
                  <a:cxn ang="0">
                    <a:pos x="140" y="68"/>
                  </a:cxn>
                  <a:cxn ang="0">
                    <a:pos x="173" y="60"/>
                  </a:cxn>
                  <a:cxn ang="0">
                    <a:pos x="208" y="52"/>
                  </a:cxn>
                  <a:cxn ang="0">
                    <a:pos x="243" y="44"/>
                  </a:cxn>
                  <a:cxn ang="0">
                    <a:pos x="279" y="36"/>
                  </a:cxn>
                  <a:cxn ang="0">
                    <a:pos x="316" y="29"/>
                  </a:cxn>
                  <a:cxn ang="0">
                    <a:pos x="351" y="23"/>
                  </a:cxn>
                  <a:cxn ang="0">
                    <a:pos x="386" y="17"/>
                  </a:cxn>
                  <a:cxn ang="0">
                    <a:pos x="420" y="11"/>
                  </a:cxn>
                  <a:cxn ang="0">
                    <a:pos x="453" y="8"/>
                  </a:cxn>
                  <a:cxn ang="0">
                    <a:pos x="484" y="5"/>
                  </a:cxn>
                  <a:cxn ang="0">
                    <a:pos x="513" y="1"/>
                  </a:cxn>
                  <a:cxn ang="0">
                    <a:pos x="539" y="0"/>
                  </a:cxn>
                  <a:cxn ang="0">
                    <a:pos x="535" y="67"/>
                  </a:cxn>
                  <a:cxn ang="0">
                    <a:pos x="529" y="131"/>
                  </a:cxn>
                  <a:cxn ang="0">
                    <a:pos x="523" y="192"/>
                  </a:cxn>
                  <a:cxn ang="0">
                    <a:pos x="519" y="251"/>
                  </a:cxn>
                  <a:cxn ang="0">
                    <a:pos x="513" y="311"/>
                  </a:cxn>
                  <a:cxn ang="0">
                    <a:pos x="511" y="372"/>
                  </a:cxn>
                  <a:cxn ang="0">
                    <a:pos x="509" y="436"/>
                  </a:cxn>
                  <a:cxn ang="0">
                    <a:pos x="511" y="503"/>
                  </a:cxn>
                  <a:cxn ang="0">
                    <a:pos x="488" y="509"/>
                  </a:cxn>
                  <a:cxn ang="0">
                    <a:pos x="461" y="517"/>
                  </a:cxn>
                  <a:cxn ang="0">
                    <a:pos x="432" y="525"/>
                  </a:cxn>
                  <a:cxn ang="0">
                    <a:pos x="401" y="533"/>
                  </a:cxn>
                  <a:cxn ang="0">
                    <a:pos x="369" y="542"/>
                  </a:cxn>
                  <a:cxn ang="0">
                    <a:pos x="336" y="552"/>
                  </a:cxn>
                  <a:cxn ang="0">
                    <a:pos x="300" y="560"/>
                  </a:cxn>
                  <a:cxn ang="0">
                    <a:pos x="265" y="568"/>
                  </a:cxn>
                  <a:cxn ang="0">
                    <a:pos x="230" y="576"/>
                  </a:cxn>
                  <a:cxn ang="0">
                    <a:pos x="195" y="582"/>
                  </a:cxn>
                  <a:cxn ang="0">
                    <a:pos x="160" y="586"/>
                  </a:cxn>
                  <a:cxn ang="0">
                    <a:pos x="128" y="590"/>
                  </a:cxn>
                  <a:cxn ang="0">
                    <a:pos x="97" y="591"/>
                  </a:cxn>
                  <a:cxn ang="0">
                    <a:pos x="68" y="590"/>
                  </a:cxn>
                  <a:cxn ang="0">
                    <a:pos x="43" y="586"/>
                  </a:cxn>
                  <a:cxn ang="0">
                    <a:pos x="20" y="580"/>
                  </a:cxn>
                  <a:cxn ang="0">
                    <a:pos x="5" y="462"/>
                  </a:cxn>
                  <a:cxn ang="0">
                    <a:pos x="0" y="345"/>
                  </a:cxn>
                  <a:cxn ang="0">
                    <a:pos x="7" y="227"/>
                  </a:cxn>
                  <a:cxn ang="0">
                    <a:pos x="22" y="102"/>
                  </a:cxn>
                </a:cxnLst>
                <a:rect l="0" t="0" r="r" b="b"/>
                <a:pathLst>
                  <a:path w="539" h="591">
                    <a:moveTo>
                      <a:pt x="22" y="102"/>
                    </a:moveTo>
                    <a:lnTo>
                      <a:pt x="49" y="93"/>
                    </a:lnTo>
                    <a:lnTo>
                      <a:pt x="76" y="85"/>
                    </a:lnTo>
                    <a:lnTo>
                      <a:pt x="107" y="76"/>
                    </a:lnTo>
                    <a:lnTo>
                      <a:pt x="140" y="68"/>
                    </a:lnTo>
                    <a:lnTo>
                      <a:pt x="173" y="60"/>
                    </a:lnTo>
                    <a:lnTo>
                      <a:pt x="208" y="52"/>
                    </a:lnTo>
                    <a:lnTo>
                      <a:pt x="243" y="44"/>
                    </a:lnTo>
                    <a:lnTo>
                      <a:pt x="279" y="36"/>
                    </a:lnTo>
                    <a:lnTo>
                      <a:pt x="316" y="29"/>
                    </a:lnTo>
                    <a:lnTo>
                      <a:pt x="351" y="23"/>
                    </a:lnTo>
                    <a:lnTo>
                      <a:pt x="386" y="17"/>
                    </a:lnTo>
                    <a:lnTo>
                      <a:pt x="420" y="11"/>
                    </a:lnTo>
                    <a:lnTo>
                      <a:pt x="453" y="8"/>
                    </a:lnTo>
                    <a:lnTo>
                      <a:pt x="484" y="5"/>
                    </a:lnTo>
                    <a:lnTo>
                      <a:pt x="513" y="1"/>
                    </a:lnTo>
                    <a:lnTo>
                      <a:pt x="539" y="0"/>
                    </a:lnTo>
                    <a:lnTo>
                      <a:pt x="535" y="67"/>
                    </a:lnTo>
                    <a:lnTo>
                      <a:pt x="529" y="131"/>
                    </a:lnTo>
                    <a:lnTo>
                      <a:pt x="523" y="192"/>
                    </a:lnTo>
                    <a:lnTo>
                      <a:pt x="519" y="251"/>
                    </a:lnTo>
                    <a:lnTo>
                      <a:pt x="513" y="311"/>
                    </a:lnTo>
                    <a:lnTo>
                      <a:pt x="511" y="372"/>
                    </a:lnTo>
                    <a:lnTo>
                      <a:pt x="509" y="436"/>
                    </a:lnTo>
                    <a:lnTo>
                      <a:pt x="511" y="503"/>
                    </a:lnTo>
                    <a:lnTo>
                      <a:pt x="488" y="509"/>
                    </a:lnTo>
                    <a:lnTo>
                      <a:pt x="461" y="517"/>
                    </a:lnTo>
                    <a:lnTo>
                      <a:pt x="432" y="525"/>
                    </a:lnTo>
                    <a:lnTo>
                      <a:pt x="401" y="533"/>
                    </a:lnTo>
                    <a:lnTo>
                      <a:pt x="369" y="542"/>
                    </a:lnTo>
                    <a:lnTo>
                      <a:pt x="336" y="552"/>
                    </a:lnTo>
                    <a:lnTo>
                      <a:pt x="300" y="560"/>
                    </a:lnTo>
                    <a:lnTo>
                      <a:pt x="265" y="568"/>
                    </a:lnTo>
                    <a:lnTo>
                      <a:pt x="230" y="576"/>
                    </a:lnTo>
                    <a:lnTo>
                      <a:pt x="195" y="582"/>
                    </a:lnTo>
                    <a:lnTo>
                      <a:pt x="160" y="586"/>
                    </a:lnTo>
                    <a:lnTo>
                      <a:pt x="128" y="590"/>
                    </a:lnTo>
                    <a:lnTo>
                      <a:pt x="97" y="591"/>
                    </a:lnTo>
                    <a:lnTo>
                      <a:pt x="68" y="590"/>
                    </a:lnTo>
                    <a:lnTo>
                      <a:pt x="43" y="586"/>
                    </a:lnTo>
                    <a:lnTo>
                      <a:pt x="20" y="580"/>
                    </a:lnTo>
                    <a:lnTo>
                      <a:pt x="5" y="462"/>
                    </a:lnTo>
                    <a:lnTo>
                      <a:pt x="0" y="345"/>
                    </a:lnTo>
                    <a:lnTo>
                      <a:pt x="7" y="227"/>
                    </a:lnTo>
                    <a:lnTo>
                      <a:pt x="22" y="102"/>
                    </a:lnTo>
                    <a:close/>
                  </a:path>
                </a:pathLst>
              </a:custGeom>
              <a:solidFill>
                <a:srgbClr val="E2CCBA"/>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30" name="Freeform 642"/>
              <p:cNvSpPr>
                <a:spLocks/>
              </p:cNvSpPr>
              <p:nvPr/>
            </p:nvSpPr>
            <p:spPr bwMode="auto">
              <a:xfrm>
                <a:off x="4680" y="3356"/>
                <a:ext cx="258" cy="277"/>
              </a:xfrm>
              <a:custGeom>
                <a:avLst/>
                <a:gdLst/>
                <a:ahLst/>
                <a:cxnLst>
                  <a:cxn ang="0">
                    <a:pos x="19" y="101"/>
                  </a:cxn>
                  <a:cxn ang="0">
                    <a:pos x="44" y="93"/>
                  </a:cxn>
                  <a:cxn ang="0">
                    <a:pos x="70" y="83"/>
                  </a:cxn>
                  <a:cxn ang="0">
                    <a:pos x="100" y="75"/>
                  </a:cxn>
                  <a:cxn ang="0">
                    <a:pos x="131" y="67"/>
                  </a:cxn>
                  <a:cxn ang="0">
                    <a:pos x="163" y="59"/>
                  </a:cxn>
                  <a:cxn ang="0">
                    <a:pos x="197" y="51"/>
                  </a:cxn>
                  <a:cxn ang="0">
                    <a:pos x="231" y="43"/>
                  </a:cxn>
                  <a:cxn ang="0">
                    <a:pos x="267" y="35"/>
                  </a:cxn>
                  <a:cxn ang="0">
                    <a:pos x="302" y="28"/>
                  </a:cxn>
                  <a:cxn ang="0">
                    <a:pos x="336" y="22"/>
                  </a:cxn>
                  <a:cxn ang="0">
                    <a:pos x="370" y="17"/>
                  </a:cxn>
                  <a:cxn ang="0">
                    <a:pos x="403" y="12"/>
                  </a:cxn>
                  <a:cxn ang="0">
                    <a:pos x="434" y="7"/>
                  </a:cxn>
                  <a:cxn ang="0">
                    <a:pos x="464" y="4"/>
                  </a:cxn>
                  <a:cxn ang="0">
                    <a:pos x="492" y="2"/>
                  </a:cxn>
                  <a:cxn ang="0">
                    <a:pos x="517" y="0"/>
                  </a:cxn>
                  <a:cxn ang="0">
                    <a:pos x="512" y="63"/>
                  </a:cxn>
                  <a:cxn ang="0">
                    <a:pos x="508" y="120"/>
                  </a:cxn>
                  <a:cxn ang="0">
                    <a:pos x="502" y="175"/>
                  </a:cxn>
                  <a:cxn ang="0">
                    <a:pos x="496" y="230"/>
                  </a:cxn>
                  <a:cxn ang="0">
                    <a:pos x="491" y="285"/>
                  </a:cxn>
                  <a:cxn ang="0">
                    <a:pos x="487" y="340"/>
                  </a:cxn>
                  <a:cxn ang="0">
                    <a:pos x="486" y="398"/>
                  </a:cxn>
                  <a:cxn ang="0">
                    <a:pos x="487" y="460"/>
                  </a:cxn>
                  <a:cxn ang="0">
                    <a:pos x="465" y="466"/>
                  </a:cxn>
                  <a:cxn ang="0">
                    <a:pos x="440" y="474"/>
                  </a:cxn>
                  <a:cxn ang="0">
                    <a:pos x="412" y="482"/>
                  </a:cxn>
                  <a:cxn ang="0">
                    <a:pos x="382" y="491"/>
                  </a:cxn>
                  <a:cxn ang="0">
                    <a:pos x="351" y="500"/>
                  </a:cxn>
                  <a:cxn ang="0">
                    <a:pos x="319" y="509"/>
                  </a:cxn>
                  <a:cxn ang="0">
                    <a:pos x="285" y="519"/>
                  </a:cxn>
                  <a:cxn ang="0">
                    <a:pos x="251" y="528"/>
                  </a:cxn>
                  <a:cxn ang="0">
                    <a:pos x="218" y="536"/>
                  </a:cxn>
                  <a:cxn ang="0">
                    <a:pos x="184" y="543"/>
                  </a:cxn>
                  <a:cxn ang="0">
                    <a:pos x="152" y="547"/>
                  </a:cxn>
                  <a:cxn ang="0">
                    <a:pos x="121" y="552"/>
                  </a:cxn>
                  <a:cxn ang="0">
                    <a:pos x="91" y="554"/>
                  </a:cxn>
                  <a:cxn ang="0">
                    <a:pos x="63" y="553"/>
                  </a:cxn>
                  <a:cxn ang="0">
                    <a:pos x="39" y="551"/>
                  </a:cxn>
                  <a:cxn ang="0">
                    <a:pos x="17" y="545"/>
                  </a:cxn>
                  <a:cxn ang="0">
                    <a:pos x="3" y="435"/>
                  </a:cxn>
                  <a:cxn ang="0">
                    <a:pos x="0" y="326"/>
                  </a:cxn>
                  <a:cxn ang="0">
                    <a:pos x="6" y="216"/>
                  </a:cxn>
                  <a:cxn ang="0">
                    <a:pos x="19" y="101"/>
                  </a:cxn>
                </a:cxnLst>
                <a:rect l="0" t="0" r="r" b="b"/>
                <a:pathLst>
                  <a:path w="517" h="554">
                    <a:moveTo>
                      <a:pt x="19" y="101"/>
                    </a:moveTo>
                    <a:lnTo>
                      <a:pt x="44" y="93"/>
                    </a:lnTo>
                    <a:lnTo>
                      <a:pt x="70" y="83"/>
                    </a:lnTo>
                    <a:lnTo>
                      <a:pt x="100" y="75"/>
                    </a:lnTo>
                    <a:lnTo>
                      <a:pt x="131" y="67"/>
                    </a:lnTo>
                    <a:lnTo>
                      <a:pt x="163" y="59"/>
                    </a:lnTo>
                    <a:lnTo>
                      <a:pt x="197" y="51"/>
                    </a:lnTo>
                    <a:lnTo>
                      <a:pt x="231" y="43"/>
                    </a:lnTo>
                    <a:lnTo>
                      <a:pt x="267" y="35"/>
                    </a:lnTo>
                    <a:lnTo>
                      <a:pt x="302" y="28"/>
                    </a:lnTo>
                    <a:lnTo>
                      <a:pt x="336" y="22"/>
                    </a:lnTo>
                    <a:lnTo>
                      <a:pt x="370" y="17"/>
                    </a:lnTo>
                    <a:lnTo>
                      <a:pt x="403" y="12"/>
                    </a:lnTo>
                    <a:lnTo>
                      <a:pt x="434" y="7"/>
                    </a:lnTo>
                    <a:lnTo>
                      <a:pt x="464" y="4"/>
                    </a:lnTo>
                    <a:lnTo>
                      <a:pt x="492" y="2"/>
                    </a:lnTo>
                    <a:lnTo>
                      <a:pt x="517" y="0"/>
                    </a:lnTo>
                    <a:lnTo>
                      <a:pt x="512" y="63"/>
                    </a:lnTo>
                    <a:lnTo>
                      <a:pt x="508" y="120"/>
                    </a:lnTo>
                    <a:lnTo>
                      <a:pt x="502" y="175"/>
                    </a:lnTo>
                    <a:lnTo>
                      <a:pt x="496" y="230"/>
                    </a:lnTo>
                    <a:lnTo>
                      <a:pt x="491" y="285"/>
                    </a:lnTo>
                    <a:lnTo>
                      <a:pt x="487" y="340"/>
                    </a:lnTo>
                    <a:lnTo>
                      <a:pt x="486" y="398"/>
                    </a:lnTo>
                    <a:lnTo>
                      <a:pt x="487" y="460"/>
                    </a:lnTo>
                    <a:lnTo>
                      <a:pt x="465" y="466"/>
                    </a:lnTo>
                    <a:lnTo>
                      <a:pt x="440" y="474"/>
                    </a:lnTo>
                    <a:lnTo>
                      <a:pt x="412" y="482"/>
                    </a:lnTo>
                    <a:lnTo>
                      <a:pt x="382" y="491"/>
                    </a:lnTo>
                    <a:lnTo>
                      <a:pt x="351" y="500"/>
                    </a:lnTo>
                    <a:lnTo>
                      <a:pt x="319" y="509"/>
                    </a:lnTo>
                    <a:lnTo>
                      <a:pt x="285" y="519"/>
                    </a:lnTo>
                    <a:lnTo>
                      <a:pt x="251" y="528"/>
                    </a:lnTo>
                    <a:lnTo>
                      <a:pt x="218" y="536"/>
                    </a:lnTo>
                    <a:lnTo>
                      <a:pt x="184" y="543"/>
                    </a:lnTo>
                    <a:lnTo>
                      <a:pt x="152" y="547"/>
                    </a:lnTo>
                    <a:lnTo>
                      <a:pt x="121" y="552"/>
                    </a:lnTo>
                    <a:lnTo>
                      <a:pt x="91" y="554"/>
                    </a:lnTo>
                    <a:lnTo>
                      <a:pt x="63" y="553"/>
                    </a:lnTo>
                    <a:lnTo>
                      <a:pt x="39" y="551"/>
                    </a:lnTo>
                    <a:lnTo>
                      <a:pt x="17" y="545"/>
                    </a:lnTo>
                    <a:lnTo>
                      <a:pt x="3" y="435"/>
                    </a:lnTo>
                    <a:lnTo>
                      <a:pt x="0" y="326"/>
                    </a:lnTo>
                    <a:lnTo>
                      <a:pt x="6" y="216"/>
                    </a:lnTo>
                    <a:lnTo>
                      <a:pt x="19" y="101"/>
                    </a:lnTo>
                    <a:close/>
                  </a:path>
                </a:pathLst>
              </a:custGeom>
              <a:solidFill>
                <a:srgbClr val="E5CEB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31" name="Freeform 643"/>
              <p:cNvSpPr>
                <a:spLocks/>
              </p:cNvSpPr>
              <p:nvPr/>
            </p:nvSpPr>
            <p:spPr bwMode="auto">
              <a:xfrm>
                <a:off x="4681" y="3357"/>
                <a:ext cx="248" cy="258"/>
              </a:xfrm>
              <a:custGeom>
                <a:avLst/>
                <a:gdLst/>
                <a:ahLst/>
                <a:cxnLst>
                  <a:cxn ang="0">
                    <a:pos x="19" y="99"/>
                  </a:cxn>
                  <a:cxn ang="0">
                    <a:pos x="42" y="91"/>
                  </a:cxn>
                  <a:cxn ang="0">
                    <a:pos x="67" y="83"/>
                  </a:cxn>
                  <a:cxn ang="0">
                    <a:pos x="95" y="75"/>
                  </a:cxn>
                  <a:cxn ang="0">
                    <a:pos x="125" y="65"/>
                  </a:cxn>
                  <a:cxn ang="0">
                    <a:pos x="156" y="57"/>
                  </a:cxn>
                  <a:cxn ang="0">
                    <a:pos x="189" y="49"/>
                  </a:cxn>
                  <a:cxn ang="0">
                    <a:pos x="222" y="42"/>
                  </a:cxn>
                  <a:cxn ang="0">
                    <a:pos x="256" y="34"/>
                  </a:cxn>
                  <a:cxn ang="0">
                    <a:pos x="290" y="27"/>
                  </a:cxn>
                  <a:cxn ang="0">
                    <a:pos x="324" y="22"/>
                  </a:cxn>
                  <a:cxn ang="0">
                    <a:pos x="357" y="16"/>
                  </a:cxn>
                  <a:cxn ang="0">
                    <a:pos x="388" y="10"/>
                  </a:cxn>
                  <a:cxn ang="0">
                    <a:pos x="419" y="7"/>
                  </a:cxn>
                  <a:cxn ang="0">
                    <a:pos x="447" y="3"/>
                  </a:cxn>
                  <a:cxn ang="0">
                    <a:pos x="474" y="1"/>
                  </a:cxn>
                  <a:cxn ang="0">
                    <a:pos x="497" y="0"/>
                  </a:cxn>
                  <a:cxn ang="0">
                    <a:pos x="493" y="57"/>
                  </a:cxn>
                  <a:cxn ang="0">
                    <a:pos x="487" y="110"/>
                  </a:cxn>
                  <a:cxn ang="0">
                    <a:pos x="482" y="160"/>
                  </a:cxn>
                  <a:cxn ang="0">
                    <a:pos x="476" y="208"/>
                  </a:cxn>
                  <a:cxn ang="0">
                    <a:pos x="470" y="258"/>
                  </a:cxn>
                  <a:cxn ang="0">
                    <a:pos x="467" y="307"/>
                  </a:cxn>
                  <a:cxn ang="0">
                    <a:pos x="464" y="360"/>
                  </a:cxn>
                  <a:cxn ang="0">
                    <a:pos x="465" y="418"/>
                  </a:cxn>
                  <a:cxn ang="0">
                    <a:pos x="445" y="424"/>
                  </a:cxn>
                  <a:cxn ang="0">
                    <a:pos x="421" y="430"/>
                  </a:cxn>
                  <a:cxn ang="0">
                    <a:pos x="394" y="440"/>
                  </a:cxn>
                  <a:cxn ang="0">
                    <a:pos x="365" y="449"/>
                  </a:cxn>
                  <a:cxn ang="0">
                    <a:pos x="335" y="458"/>
                  </a:cxn>
                  <a:cxn ang="0">
                    <a:pos x="304" y="468"/>
                  </a:cxn>
                  <a:cxn ang="0">
                    <a:pos x="272" y="478"/>
                  </a:cxn>
                  <a:cxn ang="0">
                    <a:pos x="240" y="487"/>
                  </a:cxn>
                  <a:cxn ang="0">
                    <a:pos x="207" y="496"/>
                  </a:cxn>
                  <a:cxn ang="0">
                    <a:pos x="176" y="503"/>
                  </a:cxn>
                  <a:cxn ang="0">
                    <a:pos x="145" y="510"/>
                  </a:cxn>
                  <a:cxn ang="0">
                    <a:pos x="115" y="515"/>
                  </a:cxn>
                  <a:cxn ang="0">
                    <a:pos x="86" y="517"/>
                  </a:cxn>
                  <a:cxn ang="0">
                    <a:pos x="61" y="517"/>
                  </a:cxn>
                  <a:cxn ang="0">
                    <a:pos x="37" y="515"/>
                  </a:cxn>
                  <a:cxn ang="0">
                    <a:pos x="16" y="510"/>
                  </a:cxn>
                  <a:cxn ang="0">
                    <a:pos x="4" y="407"/>
                  </a:cxn>
                  <a:cxn ang="0">
                    <a:pos x="0" y="307"/>
                  </a:cxn>
                  <a:cxn ang="0">
                    <a:pos x="5" y="206"/>
                  </a:cxn>
                  <a:cxn ang="0">
                    <a:pos x="19" y="99"/>
                  </a:cxn>
                </a:cxnLst>
                <a:rect l="0" t="0" r="r" b="b"/>
                <a:pathLst>
                  <a:path w="497" h="517">
                    <a:moveTo>
                      <a:pt x="19" y="99"/>
                    </a:moveTo>
                    <a:lnTo>
                      <a:pt x="42" y="91"/>
                    </a:lnTo>
                    <a:lnTo>
                      <a:pt x="67" y="83"/>
                    </a:lnTo>
                    <a:lnTo>
                      <a:pt x="95" y="75"/>
                    </a:lnTo>
                    <a:lnTo>
                      <a:pt x="125" y="65"/>
                    </a:lnTo>
                    <a:lnTo>
                      <a:pt x="156" y="57"/>
                    </a:lnTo>
                    <a:lnTo>
                      <a:pt x="189" y="49"/>
                    </a:lnTo>
                    <a:lnTo>
                      <a:pt x="222" y="42"/>
                    </a:lnTo>
                    <a:lnTo>
                      <a:pt x="256" y="34"/>
                    </a:lnTo>
                    <a:lnTo>
                      <a:pt x="290" y="27"/>
                    </a:lnTo>
                    <a:lnTo>
                      <a:pt x="324" y="22"/>
                    </a:lnTo>
                    <a:lnTo>
                      <a:pt x="357" y="16"/>
                    </a:lnTo>
                    <a:lnTo>
                      <a:pt x="388" y="10"/>
                    </a:lnTo>
                    <a:lnTo>
                      <a:pt x="419" y="7"/>
                    </a:lnTo>
                    <a:lnTo>
                      <a:pt x="447" y="3"/>
                    </a:lnTo>
                    <a:lnTo>
                      <a:pt x="474" y="1"/>
                    </a:lnTo>
                    <a:lnTo>
                      <a:pt x="497" y="0"/>
                    </a:lnTo>
                    <a:lnTo>
                      <a:pt x="493" y="57"/>
                    </a:lnTo>
                    <a:lnTo>
                      <a:pt x="487" y="110"/>
                    </a:lnTo>
                    <a:lnTo>
                      <a:pt x="482" y="160"/>
                    </a:lnTo>
                    <a:lnTo>
                      <a:pt x="476" y="208"/>
                    </a:lnTo>
                    <a:lnTo>
                      <a:pt x="470" y="258"/>
                    </a:lnTo>
                    <a:lnTo>
                      <a:pt x="467" y="307"/>
                    </a:lnTo>
                    <a:lnTo>
                      <a:pt x="464" y="360"/>
                    </a:lnTo>
                    <a:lnTo>
                      <a:pt x="465" y="418"/>
                    </a:lnTo>
                    <a:lnTo>
                      <a:pt x="445" y="424"/>
                    </a:lnTo>
                    <a:lnTo>
                      <a:pt x="421" y="430"/>
                    </a:lnTo>
                    <a:lnTo>
                      <a:pt x="394" y="440"/>
                    </a:lnTo>
                    <a:lnTo>
                      <a:pt x="365" y="449"/>
                    </a:lnTo>
                    <a:lnTo>
                      <a:pt x="335" y="458"/>
                    </a:lnTo>
                    <a:lnTo>
                      <a:pt x="304" y="468"/>
                    </a:lnTo>
                    <a:lnTo>
                      <a:pt x="272" y="478"/>
                    </a:lnTo>
                    <a:lnTo>
                      <a:pt x="240" y="487"/>
                    </a:lnTo>
                    <a:lnTo>
                      <a:pt x="207" y="496"/>
                    </a:lnTo>
                    <a:lnTo>
                      <a:pt x="176" y="503"/>
                    </a:lnTo>
                    <a:lnTo>
                      <a:pt x="145" y="510"/>
                    </a:lnTo>
                    <a:lnTo>
                      <a:pt x="115" y="515"/>
                    </a:lnTo>
                    <a:lnTo>
                      <a:pt x="86" y="517"/>
                    </a:lnTo>
                    <a:lnTo>
                      <a:pt x="61" y="517"/>
                    </a:lnTo>
                    <a:lnTo>
                      <a:pt x="37" y="515"/>
                    </a:lnTo>
                    <a:lnTo>
                      <a:pt x="16" y="510"/>
                    </a:lnTo>
                    <a:lnTo>
                      <a:pt x="4" y="407"/>
                    </a:lnTo>
                    <a:lnTo>
                      <a:pt x="0" y="307"/>
                    </a:lnTo>
                    <a:lnTo>
                      <a:pt x="5" y="206"/>
                    </a:lnTo>
                    <a:lnTo>
                      <a:pt x="19" y="99"/>
                    </a:lnTo>
                    <a:close/>
                  </a:path>
                </a:pathLst>
              </a:custGeom>
              <a:solidFill>
                <a:srgbClr val="EAD3C4"/>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32" name="Freeform 644"/>
              <p:cNvSpPr>
                <a:spLocks/>
              </p:cNvSpPr>
              <p:nvPr/>
            </p:nvSpPr>
            <p:spPr bwMode="auto">
              <a:xfrm>
                <a:off x="4691" y="3383"/>
                <a:ext cx="367" cy="68"/>
              </a:xfrm>
              <a:custGeom>
                <a:avLst/>
                <a:gdLst/>
                <a:ahLst/>
                <a:cxnLst>
                  <a:cxn ang="0">
                    <a:pos x="0" y="111"/>
                  </a:cxn>
                  <a:cxn ang="0">
                    <a:pos x="198" y="77"/>
                  </a:cxn>
                  <a:cxn ang="0">
                    <a:pos x="530" y="29"/>
                  </a:cxn>
                  <a:cxn ang="0">
                    <a:pos x="669" y="18"/>
                  </a:cxn>
                  <a:cxn ang="0">
                    <a:pos x="734" y="0"/>
                  </a:cxn>
                  <a:cxn ang="0">
                    <a:pos x="658" y="41"/>
                  </a:cxn>
                  <a:cxn ang="0">
                    <a:pos x="36" y="135"/>
                  </a:cxn>
                  <a:cxn ang="0">
                    <a:pos x="0" y="111"/>
                  </a:cxn>
                </a:cxnLst>
                <a:rect l="0" t="0" r="r" b="b"/>
                <a:pathLst>
                  <a:path w="734" h="135">
                    <a:moveTo>
                      <a:pt x="0" y="111"/>
                    </a:moveTo>
                    <a:lnTo>
                      <a:pt x="198" y="77"/>
                    </a:lnTo>
                    <a:lnTo>
                      <a:pt x="530" y="29"/>
                    </a:lnTo>
                    <a:lnTo>
                      <a:pt x="669" y="18"/>
                    </a:lnTo>
                    <a:lnTo>
                      <a:pt x="734" y="0"/>
                    </a:lnTo>
                    <a:lnTo>
                      <a:pt x="658" y="41"/>
                    </a:lnTo>
                    <a:lnTo>
                      <a:pt x="36" y="135"/>
                    </a:lnTo>
                    <a:lnTo>
                      <a:pt x="0" y="111"/>
                    </a:lnTo>
                    <a:close/>
                  </a:path>
                </a:pathLst>
              </a:custGeom>
              <a:solidFill>
                <a:srgbClr val="5B667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33" name="Freeform 645"/>
              <p:cNvSpPr>
                <a:spLocks/>
              </p:cNvSpPr>
              <p:nvPr/>
            </p:nvSpPr>
            <p:spPr bwMode="auto">
              <a:xfrm>
                <a:off x="4698" y="3402"/>
                <a:ext cx="322" cy="382"/>
              </a:xfrm>
              <a:custGeom>
                <a:avLst/>
                <a:gdLst/>
                <a:ahLst/>
                <a:cxnLst>
                  <a:cxn ang="0">
                    <a:pos x="642" y="0"/>
                  </a:cxn>
                  <a:cxn ang="0">
                    <a:pos x="639" y="172"/>
                  </a:cxn>
                  <a:cxn ang="0">
                    <a:pos x="638" y="361"/>
                  </a:cxn>
                  <a:cxn ang="0">
                    <a:pos x="639" y="557"/>
                  </a:cxn>
                  <a:cxn ang="0">
                    <a:pos x="644" y="749"/>
                  </a:cxn>
                  <a:cxn ang="0">
                    <a:pos x="606" y="754"/>
                  </a:cxn>
                  <a:cxn ang="0">
                    <a:pos x="566" y="757"/>
                  </a:cxn>
                  <a:cxn ang="0">
                    <a:pos x="528" y="760"/>
                  </a:cxn>
                  <a:cxn ang="0">
                    <a:pos x="489" y="761"/>
                  </a:cxn>
                  <a:cxn ang="0">
                    <a:pos x="450" y="763"/>
                  </a:cxn>
                  <a:cxn ang="0">
                    <a:pos x="411" y="763"/>
                  </a:cxn>
                  <a:cxn ang="0">
                    <a:pos x="372" y="763"/>
                  </a:cxn>
                  <a:cxn ang="0">
                    <a:pos x="333" y="763"/>
                  </a:cxn>
                  <a:cxn ang="0">
                    <a:pos x="293" y="762"/>
                  </a:cxn>
                  <a:cxn ang="0">
                    <a:pos x="254" y="762"/>
                  </a:cxn>
                  <a:cxn ang="0">
                    <a:pos x="215" y="761"/>
                  </a:cxn>
                  <a:cxn ang="0">
                    <a:pos x="177" y="760"/>
                  </a:cxn>
                  <a:cxn ang="0">
                    <a:pos x="138" y="759"/>
                  </a:cxn>
                  <a:cxn ang="0">
                    <a:pos x="99" y="757"/>
                  </a:cxn>
                  <a:cxn ang="0">
                    <a:pos x="60" y="756"/>
                  </a:cxn>
                  <a:cxn ang="0">
                    <a:pos x="22" y="755"/>
                  </a:cxn>
                  <a:cxn ang="0">
                    <a:pos x="10" y="657"/>
                  </a:cxn>
                  <a:cxn ang="0">
                    <a:pos x="3" y="564"/>
                  </a:cxn>
                  <a:cxn ang="0">
                    <a:pos x="0" y="476"/>
                  </a:cxn>
                  <a:cxn ang="0">
                    <a:pos x="0" y="392"/>
                  </a:cxn>
                  <a:cxn ang="0">
                    <a:pos x="3" y="312"/>
                  </a:cxn>
                  <a:cxn ang="0">
                    <a:pos x="8" y="233"/>
                  </a:cxn>
                  <a:cxn ang="0">
                    <a:pos x="15" y="156"/>
                  </a:cxn>
                  <a:cxn ang="0">
                    <a:pos x="22" y="79"/>
                  </a:cxn>
                  <a:cxn ang="0">
                    <a:pos x="60" y="72"/>
                  </a:cxn>
                  <a:cxn ang="0">
                    <a:pos x="98" y="64"/>
                  </a:cxn>
                  <a:cxn ang="0">
                    <a:pos x="136" y="57"/>
                  </a:cxn>
                  <a:cxn ang="0">
                    <a:pos x="175" y="51"/>
                  </a:cxn>
                  <a:cxn ang="0">
                    <a:pos x="214" y="44"/>
                  </a:cxn>
                  <a:cxn ang="0">
                    <a:pos x="252" y="39"/>
                  </a:cxn>
                  <a:cxn ang="0">
                    <a:pos x="291" y="33"/>
                  </a:cxn>
                  <a:cxn ang="0">
                    <a:pos x="330" y="27"/>
                  </a:cxn>
                  <a:cxn ang="0">
                    <a:pos x="369" y="23"/>
                  </a:cxn>
                  <a:cxn ang="0">
                    <a:pos x="409" y="18"/>
                  </a:cxn>
                  <a:cxn ang="0">
                    <a:pos x="448" y="13"/>
                  </a:cxn>
                  <a:cxn ang="0">
                    <a:pos x="487" y="10"/>
                  </a:cxn>
                  <a:cxn ang="0">
                    <a:pos x="526" y="6"/>
                  </a:cxn>
                  <a:cxn ang="0">
                    <a:pos x="565" y="4"/>
                  </a:cxn>
                  <a:cxn ang="0">
                    <a:pos x="603" y="2"/>
                  </a:cxn>
                  <a:cxn ang="0">
                    <a:pos x="642" y="0"/>
                  </a:cxn>
                </a:cxnLst>
                <a:rect l="0" t="0" r="r" b="b"/>
                <a:pathLst>
                  <a:path w="644" h="763">
                    <a:moveTo>
                      <a:pt x="642" y="0"/>
                    </a:moveTo>
                    <a:lnTo>
                      <a:pt x="639" y="172"/>
                    </a:lnTo>
                    <a:lnTo>
                      <a:pt x="638" y="361"/>
                    </a:lnTo>
                    <a:lnTo>
                      <a:pt x="639" y="557"/>
                    </a:lnTo>
                    <a:lnTo>
                      <a:pt x="644" y="749"/>
                    </a:lnTo>
                    <a:lnTo>
                      <a:pt x="606" y="754"/>
                    </a:lnTo>
                    <a:lnTo>
                      <a:pt x="566" y="757"/>
                    </a:lnTo>
                    <a:lnTo>
                      <a:pt x="528" y="760"/>
                    </a:lnTo>
                    <a:lnTo>
                      <a:pt x="489" y="761"/>
                    </a:lnTo>
                    <a:lnTo>
                      <a:pt x="450" y="763"/>
                    </a:lnTo>
                    <a:lnTo>
                      <a:pt x="411" y="763"/>
                    </a:lnTo>
                    <a:lnTo>
                      <a:pt x="372" y="763"/>
                    </a:lnTo>
                    <a:lnTo>
                      <a:pt x="333" y="763"/>
                    </a:lnTo>
                    <a:lnTo>
                      <a:pt x="293" y="762"/>
                    </a:lnTo>
                    <a:lnTo>
                      <a:pt x="254" y="762"/>
                    </a:lnTo>
                    <a:lnTo>
                      <a:pt x="215" y="761"/>
                    </a:lnTo>
                    <a:lnTo>
                      <a:pt x="177" y="760"/>
                    </a:lnTo>
                    <a:lnTo>
                      <a:pt x="138" y="759"/>
                    </a:lnTo>
                    <a:lnTo>
                      <a:pt x="99" y="757"/>
                    </a:lnTo>
                    <a:lnTo>
                      <a:pt x="60" y="756"/>
                    </a:lnTo>
                    <a:lnTo>
                      <a:pt x="22" y="755"/>
                    </a:lnTo>
                    <a:lnTo>
                      <a:pt x="10" y="657"/>
                    </a:lnTo>
                    <a:lnTo>
                      <a:pt x="3" y="564"/>
                    </a:lnTo>
                    <a:lnTo>
                      <a:pt x="0" y="476"/>
                    </a:lnTo>
                    <a:lnTo>
                      <a:pt x="0" y="392"/>
                    </a:lnTo>
                    <a:lnTo>
                      <a:pt x="3" y="312"/>
                    </a:lnTo>
                    <a:lnTo>
                      <a:pt x="8" y="233"/>
                    </a:lnTo>
                    <a:lnTo>
                      <a:pt x="15" y="156"/>
                    </a:lnTo>
                    <a:lnTo>
                      <a:pt x="22" y="79"/>
                    </a:lnTo>
                    <a:lnTo>
                      <a:pt x="60" y="72"/>
                    </a:lnTo>
                    <a:lnTo>
                      <a:pt x="98" y="64"/>
                    </a:lnTo>
                    <a:lnTo>
                      <a:pt x="136" y="57"/>
                    </a:lnTo>
                    <a:lnTo>
                      <a:pt x="175" y="51"/>
                    </a:lnTo>
                    <a:lnTo>
                      <a:pt x="214" y="44"/>
                    </a:lnTo>
                    <a:lnTo>
                      <a:pt x="252" y="39"/>
                    </a:lnTo>
                    <a:lnTo>
                      <a:pt x="291" y="33"/>
                    </a:lnTo>
                    <a:lnTo>
                      <a:pt x="330" y="27"/>
                    </a:lnTo>
                    <a:lnTo>
                      <a:pt x="369" y="23"/>
                    </a:lnTo>
                    <a:lnTo>
                      <a:pt x="409" y="18"/>
                    </a:lnTo>
                    <a:lnTo>
                      <a:pt x="448" y="13"/>
                    </a:lnTo>
                    <a:lnTo>
                      <a:pt x="487" y="10"/>
                    </a:lnTo>
                    <a:lnTo>
                      <a:pt x="526" y="6"/>
                    </a:lnTo>
                    <a:lnTo>
                      <a:pt x="565" y="4"/>
                    </a:lnTo>
                    <a:lnTo>
                      <a:pt x="603" y="2"/>
                    </a:lnTo>
                    <a:lnTo>
                      <a:pt x="642" y="0"/>
                    </a:lnTo>
                    <a:close/>
                  </a:path>
                </a:pathLst>
              </a:custGeom>
              <a:solidFill>
                <a:srgbClr val="006D96"/>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34" name="Freeform 646"/>
              <p:cNvSpPr>
                <a:spLocks/>
              </p:cNvSpPr>
              <p:nvPr/>
            </p:nvSpPr>
            <p:spPr bwMode="auto">
              <a:xfrm>
                <a:off x="4703" y="3410"/>
                <a:ext cx="308" cy="366"/>
              </a:xfrm>
              <a:custGeom>
                <a:avLst/>
                <a:gdLst/>
                <a:ahLst/>
                <a:cxnLst>
                  <a:cxn ang="0">
                    <a:pos x="616" y="0"/>
                  </a:cxn>
                  <a:cxn ang="0">
                    <a:pos x="615" y="165"/>
                  </a:cxn>
                  <a:cxn ang="0">
                    <a:pos x="614" y="343"/>
                  </a:cxn>
                  <a:cxn ang="0">
                    <a:pos x="614" y="528"/>
                  </a:cxn>
                  <a:cxn ang="0">
                    <a:pos x="616" y="712"/>
                  </a:cxn>
                  <a:cxn ang="0">
                    <a:pos x="579" y="717"/>
                  </a:cxn>
                  <a:cxn ang="0">
                    <a:pos x="544" y="721"/>
                  </a:cxn>
                  <a:cxn ang="0">
                    <a:pos x="507" y="725"/>
                  </a:cxn>
                  <a:cxn ang="0">
                    <a:pos x="470" y="728"/>
                  </a:cxn>
                  <a:cxn ang="0">
                    <a:pos x="433" y="730"/>
                  </a:cxn>
                  <a:cxn ang="0">
                    <a:pos x="395" y="731"/>
                  </a:cxn>
                  <a:cxn ang="0">
                    <a:pos x="358" y="731"/>
                  </a:cxn>
                  <a:cxn ang="0">
                    <a:pos x="321" y="731"/>
                  </a:cxn>
                  <a:cxn ang="0">
                    <a:pos x="283" y="731"/>
                  </a:cxn>
                  <a:cxn ang="0">
                    <a:pos x="246" y="730"/>
                  </a:cxn>
                  <a:cxn ang="0">
                    <a:pos x="210" y="729"/>
                  </a:cxn>
                  <a:cxn ang="0">
                    <a:pos x="172" y="727"/>
                  </a:cxn>
                  <a:cxn ang="0">
                    <a:pos x="135" y="724"/>
                  </a:cxn>
                  <a:cxn ang="0">
                    <a:pos x="98" y="722"/>
                  </a:cxn>
                  <a:cxn ang="0">
                    <a:pos x="61" y="720"/>
                  </a:cxn>
                  <a:cxn ang="0">
                    <a:pos x="24" y="717"/>
                  </a:cxn>
                  <a:cxn ang="0">
                    <a:pos x="11" y="624"/>
                  </a:cxn>
                  <a:cxn ang="0">
                    <a:pos x="3" y="537"/>
                  </a:cxn>
                  <a:cxn ang="0">
                    <a:pos x="0" y="452"/>
                  </a:cxn>
                  <a:cxn ang="0">
                    <a:pos x="0" y="373"/>
                  </a:cxn>
                  <a:cxn ang="0">
                    <a:pos x="3" y="296"/>
                  </a:cxn>
                  <a:cxn ang="0">
                    <a:pos x="9" y="222"/>
                  </a:cxn>
                  <a:cxn ang="0">
                    <a:pos x="16" y="148"/>
                  </a:cxn>
                  <a:cxn ang="0">
                    <a:pos x="24" y="75"/>
                  </a:cxn>
                  <a:cxn ang="0">
                    <a:pos x="60" y="67"/>
                  </a:cxn>
                  <a:cxn ang="0">
                    <a:pos x="97" y="59"/>
                  </a:cxn>
                  <a:cxn ang="0">
                    <a:pos x="133" y="52"/>
                  </a:cxn>
                  <a:cxn ang="0">
                    <a:pos x="170" y="45"/>
                  </a:cxn>
                  <a:cxn ang="0">
                    <a:pos x="207" y="38"/>
                  </a:cxn>
                  <a:cxn ang="0">
                    <a:pos x="244" y="32"/>
                  </a:cxn>
                  <a:cxn ang="0">
                    <a:pos x="281" y="27"/>
                  </a:cxn>
                  <a:cxn ang="0">
                    <a:pos x="319" y="22"/>
                  </a:cxn>
                  <a:cxn ang="0">
                    <a:pos x="356" y="18"/>
                  </a:cxn>
                  <a:cxn ang="0">
                    <a:pos x="393" y="14"/>
                  </a:cxn>
                  <a:cxn ang="0">
                    <a:pos x="431" y="10"/>
                  </a:cxn>
                  <a:cxn ang="0">
                    <a:pos x="468" y="8"/>
                  </a:cxn>
                  <a:cxn ang="0">
                    <a:pos x="504" y="4"/>
                  </a:cxn>
                  <a:cxn ang="0">
                    <a:pos x="542" y="3"/>
                  </a:cxn>
                  <a:cxn ang="0">
                    <a:pos x="579" y="1"/>
                  </a:cxn>
                  <a:cxn ang="0">
                    <a:pos x="616" y="0"/>
                  </a:cxn>
                </a:cxnLst>
                <a:rect l="0" t="0" r="r" b="b"/>
                <a:pathLst>
                  <a:path w="616" h="731">
                    <a:moveTo>
                      <a:pt x="616" y="0"/>
                    </a:moveTo>
                    <a:lnTo>
                      <a:pt x="615" y="165"/>
                    </a:lnTo>
                    <a:lnTo>
                      <a:pt x="614" y="343"/>
                    </a:lnTo>
                    <a:lnTo>
                      <a:pt x="614" y="528"/>
                    </a:lnTo>
                    <a:lnTo>
                      <a:pt x="616" y="712"/>
                    </a:lnTo>
                    <a:lnTo>
                      <a:pt x="579" y="717"/>
                    </a:lnTo>
                    <a:lnTo>
                      <a:pt x="544" y="721"/>
                    </a:lnTo>
                    <a:lnTo>
                      <a:pt x="507" y="725"/>
                    </a:lnTo>
                    <a:lnTo>
                      <a:pt x="470" y="728"/>
                    </a:lnTo>
                    <a:lnTo>
                      <a:pt x="433" y="730"/>
                    </a:lnTo>
                    <a:lnTo>
                      <a:pt x="395" y="731"/>
                    </a:lnTo>
                    <a:lnTo>
                      <a:pt x="358" y="731"/>
                    </a:lnTo>
                    <a:lnTo>
                      <a:pt x="321" y="731"/>
                    </a:lnTo>
                    <a:lnTo>
                      <a:pt x="283" y="731"/>
                    </a:lnTo>
                    <a:lnTo>
                      <a:pt x="246" y="730"/>
                    </a:lnTo>
                    <a:lnTo>
                      <a:pt x="210" y="729"/>
                    </a:lnTo>
                    <a:lnTo>
                      <a:pt x="172" y="727"/>
                    </a:lnTo>
                    <a:lnTo>
                      <a:pt x="135" y="724"/>
                    </a:lnTo>
                    <a:lnTo>
                      <a:pt x="98" y="722"/>
                    </a:lnTo>
                    <a:lnTo>
                      <a:pt x="61" y="720"/>
                    </a:lnTo>
                    <a:lnTo>
                      <a:pt x="24" y="717"/>
                    </a:lnTo>
                    <a:lnTo>
                      <a:pt x="11" y="624"/>
                    </a:lnTo>
                    <a:lnTo>
                      <a:pt x="3" y="537"/>
                    </a:lnTo>
                    <a:lnTo>
                      <a:pt x="0" y="452"/>
                    </a:lnTo>
                    <a:lnTo>
                      <a:pt x="0" y="373"/>
                    </a:lnTo>
                    <a:lnTo>
                      <a:pt x="3" y="296"/>
                    </a:lnTo>
                    <a:lnTo>
                      <a:pt x="9" y="222"/>
                    </a:lnTo>
                    <a:lnTo>
                      <a:pt x="16" y="148"/>
                    </a:lnTo>
                    <a:lnTo>
                      <a:pt x="24" y="75"/>
                    </a:lnTo>
                    <a:lnTo>
                      <a:pt x="60" y="67"/>
                    </a:lnTo>
                    <a:lnTo>
                      <a:pt x="97" y="59"/>
                    </a:lnTo>
                    <a:lnTo>
                      <a:pt x="133" y="52"/>
                    </a:lnTo>
                    <a:lnTo>
                      <a:pt x="170" y="45"/>
                    </a:lnTo>
                    <a:lnTo>
                      <a:pt x="207" y="38"/>
                    </a:lnTo>
                    <a:lnTo>
                      <a:pt x="244" y="32"/>
                    </a:lnTo>
                    <a:lnTo>
                      <a:pt x="281" y="27"/>
                    </a:lnTo>
                    <a:lnTo>
                      <a:pt x="319" y="22"/>
                    </a:lnTo>
                    <a:lnTo>
                      <a:pt x="356" y="18"/>
                    </a:lnTo>
                    <a:lnTo>
                      <a:pt x="393" y="14"/>
                    </a:lnTo>
                    <a:lnTo>
                      <a:pt x="431" y="10"/>
                    </a:lnTo>
                    <a:lnTo>
                      <a:pt x="468" y="8"/>
                    </a:lnTo>
                    <a:lnTo>
                      <a:pt x="504" y="4"/>
                    </a:lnTo>
                    <a:lnTo>
                      <a:pt x="542" y="3"/>
                    </a:lnTo>
                    <a:lnTo>
                      <a:pt x="579" y="1"/>
                    </a:lnTo>
                    <a:lnTo>
                      <a:pt x="616" y="0"/>
                    </a:lnTo>
                    <a:close/>
                  </a:path>
                </a:pathLst>
              </a:custGeom>
              <a:solidFill>
                <a:srgbClr val="00709E"/>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35" name="Freeform 647"/>
              <p:cNvSpPr>
                <a:spLocks/>
              </p:cNvSpPr>
              <p:nvPr/>
            </p:nvSpPr>
            <p:spPr bwMode="auto">
              <a:xfrm>
                <a:off x="4708" y="3418"/>
                <a:ext cx="294" cy="351"/>
              </a:xfrm>
              <a:custGeom>
                <a:avLst/>
                <a:gdLst/>
                <a:ahLst/>
                <a:cxnLst>
                  <a:cxn ang="0">
                    <a:pos x="589" y="0"/>
                  </a:cxn>
                  <a:cxn ang="0">
                    <a:pos x="589" y="157"/>
                  </a:cxn>
                  <a:cxn ang="0">
                    <a:pos x="589" y="327"/>
                  </a:cxn>
                  <a:cxn ang="0">
                    <a:pos x="589" y="502"/>
                  </a:cxn>
                  <a:cxn ang="0">
                    <a:pos x="589" y="676"/>
                  </a:cxn>
                  <a:cxn ang="0">
                    <a:pos x="554" y="682"/>
                  </a:cxn>
                  <a:cxn ang="0">
                    <a:pos x="520" y="688"/>
                  </a:cxn>
                  <a:cxn ang="0">
                    <a:pos x="485" y="691"/>
                  </a:cxn>
                  <a:cxn ang="0">
                    <a:pos x="449" y="694"/>
                  </a:cxn>
                  <a:cxn ang="0">
                    <a:pos x="415" y="697"/>
                  </a:cxn>
                  <a:cxn ang="0">
                    <a:pos x="379" y="699"/>
                  </a:cxn>
                  <a:cxn ang="0">
                    <a:pos x="345" y="700"/>
                  </a:cxn>
                  <a:cxn ang="0">
                    <a:pos x="309" y="700"/>
                  </a:cxn>
                  <a:cxn ang="0">
                    <a:pos x="274" y="699"/>
                  </a:cxn>
                  <a:cxn ang="0">
                    <a:pos x="239" y="698"/>
                  </a:cxn>
                  <a:cxn ang="0">
                    <a:pos x="203" y="697"/>
                  </a:cxn>
                  <a:cxn ang="0">
                    <a:pos x="168" y="694"/>
                  </a:cxn>
                  <a:cxn ang="0">
                    <a:pos x="133" y="692"/>
                  </a:cxn>
                  <a:cxn ang="0">
                    <a:pos x="98" y="689"/>
                  </a:cxn>
                  <a:cxn ang="0">
                    <a:pos x="62" y="685"/>
                  </a:cxn>
                  <a:cxn ang="0">
                    <a:pos x="28" y="681"/>
                  </a:cxn>
                  <a:cxn ang="0">
                    <a:pos x="14" y="592"/>
                  </a:cxn>
                  <a:cxn ang="0">
                    <a:pos x="5" y="509"/>
                  </a:cxn>
                  <a:cxn ang="0">
                    <a:pos x="1" y="430"/>
                  </a:cxn>
                  <a:cxn ang="0">
                    <a:pos x="0" y="354"/>
                  </a:cxn>
                  <a:cxn ang="0">
                    <a:pos x="4" y="281"/>
                  </a:cxn>
                  <a:cxn ang="0">
                    <a:pos x="9" y="211"/>
                  </a:cxn>
                  <a:cxn ang="0">
                    <a:pos x="19" y="140"/>
                  </a:cxn>
                  <a:cxn ang="0">
                    <a:pos x="28" y="71"/>
                  </a:cxn>
                  <a:cxn ang="0">
                    <a:pos x="62" y="62"/>
                  </a:cxn>
                  <a:cxn ang="0">
                    <a:pos x="97" y="53"/>
                  </a:cxn>
                  <a:cxn ang="0">
                    <a:pos x="131" y="45"/>
                  </a:cxn>
                  <a:cxn ang="0">
                    <a:pos x="166" y="38"/>
                  </a:cxn>
                  <a:cxn ang="0">
                    <a:pos x="201" y="32"/>
                  </a:cxn>
                  <a:cxn ang="0">
                    <a:pos x="236" y="26"/>
                  </a:cxn>
                  <a:cxn ang="0">
                    <a:pos x="271" y="21"/>
                  </a:cxn>
                  <a:cxn ang="0">
                    <a:pos x="306" y="16"/>
                  </a:cxn>
                  <a:cxn ang="0">
                    <a:pos x="342" y="13"/>
                  </a:cxn>
                  <a:cxn ang="0">
                    <a:pos x="377" y="9"/>
                  </a:cxn>
                  <a:cxn ang="0">
                    <a:pos x="412" y="7"/>
                  </a:cxn>
                  <a:cxn ang="0">
                    <a:pos x="448" y="5"/>
                  </a:cxn>
                  <a:cxn ang="0">
                    <a:pos x="483" y="3"/>
                  </a:cxn>
                  <a:cxn ang="0">
                    <a:pos x="518" y="1"/>
                  </a:cxn>
                  <a:cxn ang="0">
                    <a:pos x="554" y="1"/>
                  </a:cxn>
                  <a:cxn ang="0">
                    <a:pos x="589" y="0"/>
                  </a:cxn>
                </a:cxnLst>
                <a:rect l="0" t="0" r="r" b="b"/>
                <a:pathLst>
                  <a:path w="589" h="700">
                    <a:moveTo>
                      <a:pt x="589" y="0"/>
                    </a:moveTo>
                    <a:lnTo>
                      <a:pt x="589" y="157"/>
                    </a:lnTo>
                    <a:lnTo>
                      <a:pt x="589" y="327"/>
                    </a:lnTo>
                    <a:lnTo>
                      <a:pt x="589" y="502"/>
                    </a:lnTo>
                    <a:lnTo>
                      <a:pt x="589" y="676"/>
                    </a:lnTo>
                    <a:lnTo>
                      <a:pt x="554" y="682"/>
                    </a:lnTo>
                    <a:lnTo>
                      <a:pt x="520" y="688"/>
                    </a:lnTo>
                    <a:lnTo>
                      <a:pt x="485" y="691"/>
                    </a:lnTo>
                    <a:lnTo>
                      <a:pt x="449" y="694"/>
                    </a:lnTo>
                    <a:lnTo>
                      <a:pt x="415" y="697"/>
                    </a:lnTo>
                    <a:lnTo>
                      <a:pt x="379" y="699"/>
                    </a:lnTo>
                    <a:lnTo>
                      <a:pt x="345" y="700"/>
                    </a:lnTo>
                    <a:lnTo>
                      <a:pt x="309" y="700"/>
                    </a:lnTo>
                    <a:lnTo>
                      <a:pt x="274" y="699"/>
                    </a:lnTo>
                    <a:lnTo>
                      <a:pt x="239" y="698"/>
                    </a:lnTo>
                    <a:lnTo>
                      <a:pt x="203" y="697"/>
                    </a:lnTo>
                    <a:lnTo>
                      <a:pt x="168" y="694"/>
                    </a:lnTo>
                    <a:lnTo>
                      <a:pt x="133" y="692"/>
                    </a:lnTo>
                    <a:lnTo>
                      <a:pt x="98" y="689"/>
                    </a:lnTo>
                    <a:lnTo>
                      <a:pt x="62" y="685"/>
                    </a:lnTo>
                    <a:lnTo>
                      <a:pt x="28" y="681"/>
                    </a:lnTo>
                    <a:lnTo>
                      <a:pt x="14" y="592"/>
                    </a:lnTo>
                    <a:lnTo>
                      <a:pt x="5" y="509"/>
                    </a:lnTo>
                    <a:lnTo>
                      <a:pt x="1" y="430"/>
                    </a:lnTo>
                    <a:lnTo>
                      <a:pt x="0" y="354"/>
                    </a:lnTo>
                    <a:lnTo>
                      <a:pt x="4" y="281"/>
                    </a:lnTo>
                    <a:lnTo>
                      <a:pt x="9" y="211"/>
                    </a:lnTo>
                    <a:lnTo>
                      <a:pt x="19" y="140"/>
                    </a:lnTo>
                    <a:lnTo>
                      <a:pt x="28" y="71"/>
                    </a:lnTo>
                    <a:lnTo>
                      <a:pt x="62" y="62"/>
                    </a:lnTo>
                    <a:lnTo>
                      <a:pt x="97" y="53"/>
                    </a:lnTo>
                    <a:lnTo>
                      <a:pt x="131" y="45"/>
                    </a:lnTo>
                    <a:lnTo>
                      <a:pt x="166" y="38"/>
                    </a:lnTo>
                    <a:lnTo>
                      <a:pt x="201" y="32"/>
                    </a:lnTo>
                    <a:lnTo>
                      <a:pt x="236" y="26"/>
                    </a:lnTo>
                    <a:lnTo>
                      <a:pt x="271" y="21"/>
                    </a:lnTo>
                    <a:lnTo>
                      <a:pt x="306" y="16"/>
                    </a:lnTo>
                    <a:lnTo>
                      <a:pt x="342" y="13"/>
                    </a:lnTo>
                    <a:lnTo>
                      <a:pt x="377" y="9"/>
                    </a:lnTo>
                    <a:lnTo>
                      <a:pt x="412" y="7"/>
                    </a:lnTo>
                    <a:lnTo>
                      <a:pt x="448" y="5"/>
                    </a:lnTo>
                    <a:lnTo>
                      <a:pt x="483" y="3"/>
                    </a:lnTo>
                    <a:lnTo>
                      <a:pt x="518" y="1"/>
                    </a:lnTo>
                    <a:lnTo>
                      <a:pt x="554" y="1"/>
                    </a:lnTo>
                    <a:lnTo>
                      <a:pt x="589" y="0"/>
                    </a:lnTo>
                    <a:close/>
                  </a:path>
                </a:pathLst>
              </a:custGeom>
              <a:solidFill>
                <a:srgbClr val="0072A8"/>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36" name="Freeform 648"/>
              <p:cNvSpPr>
                <a:spLocks/>
              </p:cNvSpPr>
              <p:nvPr/>
            </p:nvSpPr>
            <p:spPr bwMode="auto">
              <a:xfrm>
                <a:off x="4712" y="3427"/>
                <a:ext cx="282" cy="334"/>
              </a:xfrm>
              <a:custGeom>
                <a:avLst/>
                <a:gdLst/>
                <a:ahLst/>
                <a:cxnLst>
                  <a:cxn ang="0">
                    <a:pos x="561" y="0"/>
                  </a:cxn>
                  <a:cxn ang="0">
                    <a:pos x="564" y="149"/>
                  </a:cxn>
                  <a:cxn ang="0">
                    <a:pos x="565" y="310"/>
                  </a:cxn>
                  <a:cxn ang="0">
                    <a:pos x="565" y="476"/>
                  </a:cxn>
                  <a:cxn ang="0">
                    <a:pos x="562" y="639"/>
                  </a:cxn>
                  <a:cxn ang="0">
                    <a:pos x="530" y="646"/>
                  </a:cxn>
                  <a:cxn ang="0">
                    <a:pos x="497" y="652"/>
                  </a:cxn>
                  <a:cxn ang="0">
                    <a:pos x="463" y="657"/>
                  </a:cxn>
                  <a:cxn ang="0">
                    <a:pos x="430" y="661"/>
                  </a:cxn>
                  <a:cxn ang="0">
                    <a:pos x="398" y="665"/>
                  </a:cxn>
                  <a:cxn ang="0">
                    <a:pos x="364" y="667"/>
                  </a:cxn>
                  <a:cxn ang="0">
                    <a:pos x="330" y="668"/>
                  </a:cxn>
                  <a:cxn ang="0">
                    <a:pos x="296" y="669"/>
                  </a:cxn>
                  <a:cxn ang="0">
                    <a:pos x="263" y="668"/>
                  </a:cxn>
                  <a:cxn ang="0">
                    <a:pos x="230" y="667"/>
                  </a:cxn>
                  <a:cxn ang="0">
                    <a:pos x="196" y="666"/>
                  </a:cxn>
                  <a:cxn ang="0">
                    <a:pos x="163" y="662"/>
                  </a:cxn>
                  <a:cxn ang="0">
                    <a:pos x="129" y="659"/>
                  </a:cxn>
                  <a:cxn ang="0">
                    <a:pos x="96" y="655"/>
                  </a:cxn>
                  <a:cxn ang="0">
                    <a:pos x="64" y="650"/>
                  </a:cxn>
                  <a:cxn ang="0">
                    <a:pos x="30" y="644"/>
                  </a:cxn>
                  <a:cxn ang="0">
                    <a:pos x="15" y="560"/>
                  </a:cxn>
                  <a:cxn ang="0">
                    <a:pos x="5" y="481"/>
                  </a:cxn>
                  <a:cxn ang="0">
                    <a:pos x="0" y="407"/>
                  </a:cxn>
                  <a:cxn ang="0">
                    <a:pos x="0" y="335"/>
                  </a:cxn>
                  <a:cxn ang="0">
                    <a:pos x="4" y="266"/>
                  </a:cxn>
                  <a:cxn ang="0">
                    <a:pos x="10" y="199"/>
                  </a:cxn>
                  <a:cxn ang="0">
                    <a:pos x="19" y="134"/>
                  </a:cxn>
                  <a:cxn ang="0">
                    <a:pos x="30" y="68"/>
                  </a:cxn>
                  <a:cxn ang="0">
                    <a:pos x="63" y="58"/>
                  </a:cxn>
                  <a:cxn ang="0">
                    <a:pos x="96" y="48"/>
                  </a:cxn>
                  <a:cxn ang="0">
                    <a:pos x="128" y="40"/>
                  </a:cxn>
                  <a:cxn ang="0">
                    <a:pos x="162" y="32"/>
                  </a:cxn>
                  <a:cxn ang="0">
                    <a:pos x="195" y="27"/>
                  </a:cxn>
                  <a:cxn ang="0">
                    <a:pos x="227" y="21"/>
                  </a:cxn>
                  <a:cxn ang="0">
                    <a:pos x="261" y="16"/>
                  </a:cxn>
                  <a:cxn ang="0">
                    <a:pos x="294" y="12"/>
                  </a:cxn>
                  <a:cxn ang="0">
                    <a:pos x="327" y="9"/>
                  </a:cxn>
                  <a:cxn ang="0">
                    <a:pos x="361" y="6"/>
                  </a:cxn>
                  <a:cxn ang="0">
                    <a:pos x="394" y="4"/>
                  </a:cxn>
                  <a:cxn ang="0">
                    <a:pos x="429" y="2"/>
                  </a:cxn>
                  <a:cxn ang="0">
                    <a:pos x="461" y="1"/>
                  </a:cxn>
                  <a:cxn ang="0">
                    <a:pos x="494" y="0"/>
                  </a:cxn>
                  <a:cxn ang="0">
                    <a:pos x="528" y="0"/>
                  </a:cxn>
                  <a:cxn ang="0">
                    <a:pos x="561" y="0"/>
                  </a:cxn>
                </a:cxnLst>
                <a:rect l="0" t="0" r="r" b="b"/>
                <a:pathLst>
                  <a:path w="565" h="669">
                    <a:moveTo>
                      <a:pt x="561" y="0"/>
                    </a:moveTo>
                    <a:lnTo>
                      <a:pt x="564" y="149"/>
                    </a:lnTo>
                    <a:lnTo>
                      <a:pt x="565" y="310"/>
                    </a:lnTo>
                    <a:lnTo>
                      <a:pt x="565" y="476"/>
                    </a:lnTo>
                    <a:lnTo>
                      <a:pt x="562" y="639"/>
                    </a:lnTo>
                    <a:lnTo>
                      <a:pt x="530" y="646"/>
                    </a:lnTo>
                    <a:lnTo>
                      <a:pt x="497" y="652"/>
                    </a:lnTo>
                    <a:lnTo>
                      <a:pt x="463" y="657"/>
                    </a:lnTo>
                    <a:lnTo>
                      <a:pt x="430" y="661"/>
                    </a:lnTo>
                    <a:lnTo>
                      <a:pt x="398" y="665"/>
                    </a:lnTo>
                    <a:lnTo>
                      <a:pt x="364" y="667"/>
                    </a:lnTo>
                    <a:lnTo>
                      <a:pt x="330" y="668"/>
                    </a:lnTo>
                    <a:lnTo>
                      <a:pt x="296" y="669"/>
                    </a:lnTo>
                    <a:lnTo>
                      <a:pt x="263" y="668"/>
                    </a:lnTo>
                    <a:lnTo>
                      <a:pt x="230" y="667"/>
                    </a:lnTo>
                    <a:lnTo>
                      <a:pt x="196" y="666"/>
                    </a:lnTo>
                    <a:lnTo>
                      <a:pt x="163" y="662"/>
                    </a:lnTo>
                    <a:lnTo>
                      <a:pt x="129" y="659"/>
                    </a:lnTo>
                    <a:lnTo>
                      <a:pt x="96" y="655"/>
                    </a:lnTo>
                    <a:lnTo>
                      <a:pt x="64" y="650"/>
                    </a:lnTo>
                    <a:lnTo>
                      <a:pt x="30" y="644"/>
                    </a:lnTo>
                    <a:lnTo>
                      <a:pt x="15" y="560"/>
                    </a:lnTo>
                    <a:lnTo>
                      <a:pt x="5" y="481"/>
                    </a:lnTo>
                    <a:lnTo>
                      <a:pt x="0" y="407"/>
                    </a:lnTo>
                    <a:lnTo>
                      <a:pt x="0" y="335"/>
                    </a:lnTo>
                    <a:lnTo>
                      <a:pt x="4" y="266"/>
                    </a:lnTo>
                    <a:lnTo>
                      <a:pt x="10" y="199"/>
                    </a:lnTo>
                    <a:lnTo>
                      <a:pt x="19" y="134"/>
                    </a:lnTo>
                    <a:lnTo>
                      <a:pt x="30" y="68"/>
                    </a:lnTo>
                    <a:lnTo>
                      <a:pt x="63" y="58"/>
                    </a:lnTo>
                    <a:lnTo>
                      <a:pt x="96" y="48"/>
                    </a:lnTo>
                    <a:lnTo>
                      <a:pt x="128" y="40"/>
                    </a:lnTo>
                    <a:lnTo>
                      <a:pt x="162" y="32"/>
                    </a:lnTo>
                    <a:lnTo>
                      <a:pt x="195" y="27"/>
                    </a:lnTo>
                    <a:lnTo>
                      <a:pt x="227" y="21"/>
                    </a:lnTo>
                    <a:lnTo>
                      <a:pt x="261" y="16"/>
                    </a:lnTo>
                    <a:lnTo>
                      <a:pt x="294" y="12"/>
                    </a:lnTo>
                    <a:lnTo>
                      <a:pt x="327" y="9"/>
                    </a:lnTo>
                    <a:lnTo>
                      <a:pt x="361" y="6"/>
                    </a:lnTo>
                    <a:lnTo>
                      <a:pt x="394" y="4"/>
                    </a:lnTo>
                    <a:lnTo>
                      <a:pt x="429" y="2"/>
                    </a:lnTo>
                    <a:lnTo>
                      <a:pt x="461" y="1"/>
                    </a:lnTo>
                    <a:lnTo>
                      <a:pt x="494" y="0"/>
                    </a:lnTo>
                    <a:lnTo>
                      <a:pt x="528" y="0"/>
                    </a:lnTo>
                    <a:lnTo>
                      <a:pt x="561" y="0"/>
                    </a:lnTo>
                    <a:close/>
                  </a:path>
                </a:pathLst>
              </a:custGeom>
              <a:solidFill>
                <a:srgbClr val="0075A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37" name="Freeform 649"/>
              <p:cNvSpPr>
                <a:spLocks/>
              </p:cNvSpPr>
              <p:nvPr/>
            </p:nvSpPr>
            <p:spPr bwMode="auto">
              <a:xfrm>
                <a:off x="4717" y="3434"/>
                <a:ext cx="270" cy="319"/>
              </a:xfrm>
              <a:custGeom>
                <a:avLst/>
                <a:gdLst/>
                <a:ahLst/>
                <a:cxnLst>
                  <a:cxn ang="0">
                    <a:pos x="533" y="1"/>
                  </a:cxn>
                  <a:cxn ang="0">
                    <a:pos x="539" y="143"/>
                  </a:cxn>
                  <a:cxn ang="0">
                    <a:pos x="540" y="294"/>
                  </a:cxn>
                  <a:cxn ang="0">
                    <a:pos x="539" y="449"/>
                  </a:cxn>
                  <a:cxn ang="0">
                    <a:pos x="534" y="604"/>
                  </a:cxn>
                  <a:cxn ang="0">
                    <a:pos x="503" y="612"/>
                  </a:cxn>
                  <a:cxn ang="0">
                    <a:pos x="472" y="619"/>
                  </a:cxn>
                  <a:cxn ang="0">
                    <a:pos x="441" y="624"/>
                  </a:cxn>
                  <a:cxn ang="0">
                    <a:pos x="410" y="629"/>
                  </a:cxn>
                  <a:cxn ang="0">
                    <a:pos x="378" y="633"/>
                  </a:cxn>
                  <a:cxn ang="0">
                    <a:pos x="346" y="636"/>
                  </a:cxn>
                  <a:cxn ang="0">
                    <a:pos x="315" y="638"/>
                  </a:cxn>
                  <a:cxn ang="0">
                    <a:pos x="284" y="638"/>
                  </a:cxn>
                  <a:cxn ang="0">
                    <a:pos x="252" y="638"/>
                  </a:cxn>
                  <a:cxn ang="0">
                    <a:pos x="221" y="637"/>
                  </a:cxn>
                  <a:cxn ang="0">
                    <a:pos x="188" y="635"/>
                  </a:cxn>
                  <a:cxn ang="0">
                    <a:pos x="157" y="631"/>
                  </a:cxn>
                  <a:cxn ang="0">
                    <a:pos x="126" y="628"/>
                  </a:cxn>
                  <a:cxn ang="0">
                    <a:pos x="95" y="622"/>
                  </a:cxn>
                  <a:cxn ang="0">
                    <a:pos x="64" y="615"/>
                  </a:cxn>
                  <a:cxn ang="0">
                    <a:pos x="33" y="608"/>
                  </a:cxn>
                  <a:cxn ang="0">
                    <a:pos x="16" y="530"/>
                  </a:cxn>
                  <a:cxn ang="0">
                    <a:pos x="5" y="455"/>
                  </a:cxn>
                  <a:cxn ang="0">
                    <a:pos x="0" y="385"/>
                  </a:cxn>
                  <a:cxn ang="0">
                    <a:pos x="0" y="318"/>
                  </a:cxn>
                  <a:cxn ang="0">
                    <a:pos x="3" y="253"/>
                  </a:cxn>
                  <a:cxn ang="0">
                    <a:pos x="10" y="190"/>
                  </a:cxn>
                  <a:cxn ang="0">
                    <a:pos x="20" y="128"/>
                  </a:cxn>
                  <a:cxn ang="0">
                    <a:pos x="33" y="66"/>
                  </a:cxn>
                  <a:cxn ang="0">
                    <a:pos x="64" y="54"/>
                  </a:cxn>
                  <a:cxn ang="0">
                    <a:pos x="94" y="44"/>
                  </a:cxn>
                  <a:cxn ang="0">
                    <a:pos x="125" y="36"/>
                  </a:cxn>
                  <a:cxn ang="0">
                    <a:pos x="156" y="28"/>
                  </a:cxn>
                  <a:cxn ang="0">
                    <a:pos x="187" y="22"/>
                  </a:cxn>
                  <a:cxn ang="0">
                    <a:pos x="218" y="16"/>
                  </a:cxn>
                  <a:cxn ang="0">
                    <a:pos x="251" y="12"/>
                  </a:cxn>
                  <a:cxn ang="0">
                    <a:pos x="282" y="8"/>
                  </a:cxn>
                  <a:cxn ang="0">
                    <a:pos x="313" y="5"/>
                  </a:cxn>
                  <a:cxn ang="0">
                    <a:pos x="345" y="3"/>
                  </a:cxn>
                  <a:cxn ang="0">
                    <a:pos x="376" y="1"/>
                  </a:cxn>
                  <a:cxn ang="0">
                    <a:pos x="407" y="1"/>
                  </a:cxn>
                  <a:cxn ang="0">
                    <a:pos x="440" y="0"/>
                  </a:cxn>
                  <a:cxn ang="0">
                    <a:pos x="471" y="0"/>
                  </a:cxn>
                  <a:cxn ang="0">
                    <a:pos x="502" y="1"/>
                  </a:cxn>
                  <a:cxn ang="0">
                    <a:pos x="533" y="1"/>
                  </a:cxn>
                </a:cxnLst>
                <a:rect l="0" t="0" r="r" b="b"/>
                <a:pathLst>
                  <a:path w="540" h="638">
                    <a:moveTo>
                      <a:pt x="533" y="1"/>
                    </a:moveTo>
                    <a:lnTo>
                      <a:pt x="539" y="143"/>
                    </a:lnTo>
                    <a:lnTo>
                      <a:pt x="540" y="294"/>
                    </a:lnTo>
                    <a:lnTo>
                      <a:pt x="539" y="449"/>
                    </a:lnTo>
                    <a:lnTo>
                      <a:pt x="534" y="604"/>
                    </a:lnTo>
                    <a:lnTo>
                      <a:pt x="503" y="612"/>
                    </a:lnTo>
                    <a:lnTo>
                      <a:pt x="472" y="619"/>
                    </a:lnTo>
                    <a:lnTo>
                      <a:pt x="441" y="624"/>
                    </a:lnTo>
                    <a:lnTo>
                      <a:pt x="410" y="629"/>
                    </a:lnTo>
                    <a:lnTo>
                      <a:pt x="378" y="633"/>
                    </a:lnTo>
                    <a:lnTo>
                      <a:pt x="346" y="636"/>
                    </a:lnTo>
                    <a:lnTo>
                      <a:pt x="315" y="638"/>
                    </a:lnTo>
                    <a:lnTo>
                      <a:pt x="284" y="638"/>
                    </a:lnTo>
                    <a:lnTo>
                      <a:pt x="252" y="638"/>
                    </a:lnTo>
                    <a:lnTo>
                      <a:pt x="221" y="637"/>
                    </a:lnTo>
                    <a:lnTo>
                      <a:pt x="188" y="635"/>
                    </a:lnTo>
                    <a:lnTo>
                      <a:pt x="157" y="631"/>
                    </a:lnTo>
                    <a:lnTo>
                      <a:pt x="126" y="628"/>
                    </a:lnTo>
                    <a:lnTo>
                      <a:pt x="95" y="622"/>
                    </a:lnTo>
                    <a:lnTo>
                      <a:pt x="64" y="615"/>
                    </a:lnTo>
                    <a:lnTo>
                      <a:pt x="33" y="608"/>
                    </a:lnTo>
                    <a:lnTo>
                      <a:pt x="16" y="530"/>
                    </a:lnTo>
                    <a:lnTo>
                      <a:pt x="5" y="455"/>
                    </a:lnTo>
                    <a:lnTo>
                      <a:pt x="0" y="385"/>
                    </a:lnTo>
                    <a:lnTo>
                      <a:pt x="0" y="318"/>
                    </a:lnTo>
                    <a:lnTo>
                      <a:pt x="3" y="253"/>
                    </a:lnTo>
                    <a:lnTo>
                      <a:pt x="10" y="190"/>
                    </a:lnTo>
                    <a:lnTo>
                      <a:pt x="20" y="128"/>
                    </a:lnTo>
                    <a:lnTo>
                      <a:pt x="33" y="66"/>
                    </a:lnTo>
                    <a:lnTo>
                      <a:pt x="64" y="54"/>
                    </a:lnTo>
                    <a:lnTo>
                      <a:pt x="94" y="44"/>
                    </a:lnTo>
                    <a:lnTo>
                      <a:pt x="125" y="36"/>
                    </a:lnTo>
                    <a:lnTo>
                      <a:pt x="156" y="28"/>
                    </a:lnTo>
                    <a:lnTo>
                      <a:pt x="187" y="22"/>
                    </a:lnTo>
                    <a:lnTo>
                      <a:pt x="218" y="16"/>
                    </a:lnTo>
                    <a:lnTo>
                      <a:pt x="251" y="12"/>
                    </a:lnTo>
                    <a:lnTo>
                      <a:pt x="282" y="8"/>
                    </a:lnTo>
                    <a:lnTo>
                      <a:pt x="313" y="5"/>
                    </a:lnTo>
                    <a:lnTo>
                      <a:pt x="345" y="3"/>
                    </a:lnTo>
                    <a:lnTo>
                      <a:pt x="376" y="1"/>
                    </a:lnTo>
                    <a:lnTo>
                      <a:pt x="407" y="1"/>
                    </a:lnTo>
                    <a:lnTo>
                      <a:pt x="440" y="0"/>
                    </a:lnTo>
                    <a:lnTo>
                      <a:pt x="471" y="0"/>
                    </a:lnTo>
                    <a:lnTo>
                      <a:pt x="502" y="1"/>
                    </a:lnTo>
                    <a:lnTo>
                      <a:pt x="533" y="1"/>
                    </a:lnTo>
                    <a:close/>
                  </a:path>
                </a:pathLst>
              </a:custGeom>
              <a:solidFill>
                <a:srgbClr val="0A77BA"/>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38" name="Freeform 650"/>
              <p:cNvSpPr>
                <a:spLocks/>
              </p:cNvSpPr>
              <p:nvPr/>
            </p:nvSpPr>
            <p:spPr bwMode="auto">
              <a:xfrm>
                <a:off x="4721" y="3441"/>
                <a:ext cx="258" cy="305"/>
              </a:xfrm>
              <a:custGeom>
                <a:avLst/>
                <a:gdLst/>
                <a:ahLst/>
                <a:cxnLst>
                  <a:cxn ang="0">
                    <a:pos x="505" y="3"/>
                  </a:cxn>
                  <a:cxn ang="0">
                    <a:pos x="512" y="137"/>
                  </a:cxn>
                  <a:cxn ang="0">
                    <a:pos x="515" y="280"/>
                  </a:cxn>
                  <a:cxn ang="0">
                    <a:pos x="513" y="425"/>
                  </a:cxn>
                  <a:cxn ang="0">
                    <a:pos x="507" y="570"/>
                  </a:cxn>
                  <a:cxn ang="0">
                    <a:pos x="478" y="578"/>
                  </a:cxn>
                  <a:cxn ang="0">
                    <a:pos x="448" y="586"/>
                  </a:cxn>
                  <a:cxn ang="0">
                    <a:pos x="419" y="593"/>
                  </a:cxn>
                  <a:cxn ang="0">
                    <a:pos x="390" y="599"/>
                  </a:cxn>
                  <a:cxn ang="0">
                    <a:pos x="360" y="603"/>
                  </a:cxn>
                  <a:cxn ang="0">
                    <a:pos x="330" y="607"/>
                  </a:cxn>
                  <a:cxn ang="0">
                    <a:pos x="302" y="609"/>
                  </a:cxn>
                  <a:cxn ang="0">
                    <a:pos x="272" y="610"/>
                  </a:cxn>
                  <a:cxn ang="0">
                    <a:pos x="242" y="610"/>
                  </a:cxn>
                  <a:cxn ang="0">
                    <a:pos x="213" y="609"/>
                  </a:cxn>
                  <a:cxn ang="0">
                    <a:pos x="183" y="606"/>
                  </a:cxn>
                  <a:cxn ang="0">
                    <a:pos x="153" y="602"/>
                  </a:cxn>
                  <a:cxn ang="0">
                    <a:pos x="124" y="598"/>
                  </a:cxn>
                  <a:cxn ang="0">
                    <a:pos x="95" y="591"/>
                  </a:cxn>
                  <a:cxn ang="0">
                    <a:pos x="65" y="584"/>
                  </a:cxn>
                  <a:cxn ang="0">
                    <a:pos x="37" y="575"/>
                  </a:cxn>
                  <a:cxn ang="0">
                    <a:pos x="18" y="500"/>
                  </a:cxn>
                  <a:cxn ang="0">
                    <a:pos x="7" y="431"/>
                  </a:cxn>
                  <a:cxn ang="0">
                    <a:pos x="1" y="364"/>
                  </a:cxn>
                  <a:cxn ang="0">
                    <a:pos x="0" y="300"/>
                  </a:cxn>
                  <a:cxn ang="0">
                    <a:pos x="3" y="241"/>
                  </a:cxn>
                  <a:cxn ang="0">
                    <a:pos x="11" y="181"/>
                  </a:cxn>
                  <a:cxn ang="0">
                    <a:pos x="22" y="122"/>
                  </a:cxn>
                  <a:cxn ang="0">
                    <a:pos x="37" y="64"/>
                  </a:cxn>
                  <a:cxn ang="0">
                    <a:pos x="65" y="52"/>
                  </a:cxn>
                  <a:cxn ang="0">
                    <a:pos x="94" y="41"/>
                  </a:cxn>
                  <a:cxn ang="0">
                    <a:pos x="123" y="32"/>
                  </a:cxn>
                  <a:cxn ang="0">
                    <a:pos x="152" y="24"/>
                  </a:cxn>
                  <a:cxn ang="0">
                    <a:pos x="182" y="17"/>
                  </a:cxn>
                  <a:cxn ang="0">
                    <a:pos x="211" y="13"/>
                  </a:cxn>
                  <a:cxn ang="0">
                    <a:pos x="240" y="8"/>
                  </a:cxn>
                  <a:cxn ang="0">
                    <a:pos x="269" y="4"/>
                  </a:cxn>
                  <a:cxn ang="0">
                    <a:pos x="299" y="2"/>
                  </a:cxn>
                  <a:cxn ang="0">
                    <a:pos x="329" y="1"/>
                  </a:cxn>
                  <a:cxn ang="0">
                    <a:pos x="358" y="1"/>
                  </a:cxn>
                  <a:cxn ang="0">
                    <a:pos x="388" y="0"/>
                  </a:cxn>
                  <a:cxn ang="0">
                    <a:pos x="418" y="1"/>
                  </a:cxn>
                  <a:cxn ang="0">
                    <a:pos x="447" y="1"/>
                  </a:cxn>
                  <a:cxn ang="0">
                    <a:pos x="477" y="2"/>
                  </a:cxn>
                  <a:cxn ang="0">
                    <a:pos x="505" y="3"/>
                  </a:cxn>
                </a:cxnLst>
                <a:rect l="0" t="0" r="r" b="b"/>
                <a:pathLst>
                  <a:path w="515" h="610">
                    <a:moveTo>
                      <a:pt x="505" y="3"/>
                    </a:moveTo>
                    <a:lnTo>
                      <a:pt x="512" y="137"/>
                    </a:lnTo>
                    <a:lnTo>
                      <a:pt x="515" y="280"/>
                    </a:lnTo>
                    <a:lnTo>
                      <a:pt x="513" y="425"/>
                    </a:lnTo>
                    <a:lnTo>
                      <a:pt x="507" y="570"/>
                    </a:lnTo>
                    <a:lnTo>
                      <a:pt x="478" y="578"/>
                    </a:lnTo>
                    <a:lnTo>
                      <a:pt x="448" y="586"/>
                    </a:lnTo>
                    <a:lnTo>
                      <a:pt x="419" y="593"/>
                    </a:lnTo>
                    <a:lnTo>
                      <a:pt x="390" y="599"/>
                    </a:lnTo>
                    <a:lnTo>
                      <a:pt x="360" y="603"/>
                    </a:lnTo>
                    <a:lnTo>
                      <a:pt x="330" y="607"/>
                    </a:lnTo>
                    <a:lnTo>
                      <a:pt x="302" y="609"/>
                    </a:lnTo>
                    <a:lnTo>
                      <a:pt x="272" y="610"/>
                    </a:lnTo>
                    <a:lnTo>
                      <a:pt x="242" y="610"/>
                    </a:lnTo>
                    <a:lnTo>
                      <a:pt x="213" y="609"/>
                    </a:lnTo>
                    <a:lnTo>
                      <a:pt x="183" y="606"/>
                    </a:lnTo>
                    <a:lnTo>
                      <a:pt x="153" y="602"/>
                    </a:lnTo>
                    <a:lnTo>
                      <a:pt x="124" y="598"/>
                    </a:lnTo>
                    <a:lnTo>
                      <a:pt x="95" y="591"/>
                    </a:lnTo>
                    <a:lnTo>
                      <a:pt x="65" y="584"/>
                    </a:lnTo>
                    <a:lnTo>
                      <a:pt x="37" y="575"/>
                    </a:lnTo>
                    <a:lnTo>
                      <a:pt x="18" y="500"/>
                    </a:lnTo>
                    <a:lnTo>
                      <a:pt x="7" y="431"/>
                    </a:lnTo>
                    <a:lnTo>
                      <a:pt x="1" y="364"/>
                    </a:lnTo>
                    <a:lnTo>
                      <a:pt x="0" y="300"/>
                    </a:lnTo>
                    <a:lnTo>
                      <a:pt x="3" y="241"/>
                    </a:lnTo>
                    <a:lnTo>
                      <a:pt x="11" y="181"/>
                    </a:lnTo>
                    <a:lnTo>
                      <a:pt x="22" y="122"/>
                    </a:lnTo>
                    <a:lnTo>
                      <a:pt x="37" y="64"/>
                    </a:lnTo>
                    <a:lnTo>
                      <a:pt x="65" y="52"/>
                    </a:lnTo>
                    <a:lnTo>
                      <a:pt x="94" y="41"/>
                    </a:lnTo>
                    <a:lnTo>
                      <a:pt x="123" y="32"/>
                    </a:lnTo>
                    <a:lnTo>
                      <a:pt x="152" y="24"/>
                    </a:lnTo>
                    <a:lnTo>
                      <a:pt x="182" y="17"/>
                    </a:lnTo>
                    <a:lnTo>
                      <a:pt x="211" y="13"/>
                    </a:lnTo>
                    <a:lnTo>
                      <a:pt x="240" y="8"/>
                    </a:lnTo>
                    <a:lnTo>
                      <a:pt x="269" y="4"/>
                    </a:lnTo>
                    <a:lnTo>
                      <a:pt x="299" y="2"/>
                    </a:lnTo>
                    <a:lnTo>
                      <a:pt x="329" y="1"/>
                    </a:lnTo>
                    <a:lnTo>
                      <a:pt x="358" y="1"/>
                    </a:lnTo>
                    <a:lnTo>
                      <a:pt x="388" y="0"/>
                    </a:lnTo>
                    <a:lnTo>
                      <a:pt x="418" y="1"/>
                    </a:lnTo>
                    <a:lnTo>
                      <a:pt x="447" y="1"/>
                    </a:lnTo>
                    <a:lnTo>
                      <a:pt x="477" y="2"/>
                    </a:lnTo>
                    <a:lnTo>
                      <a:pt x="505" y="3"/>
                    </a:lnTo>
                    <a:close/>
                  </a:path>
                </a:pathLst>
              </a:custGeom>
              <a:solidFill>
                <a:srgbClr val="147AC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39" name="Freeform 651"/>
              <p:cNvSpPr>
                <a:spLocks/>
              </p:cNvSpPr>
              <p:nvPr/>
            </p:nvSpPr>
            <p:spPr bwMode="auto">
              <a:xfrm>
                <a:off x="4726" y="3448"/>
                <a:ext cx="245" cy="291"/>
              </a:xfrm>
              <a:custGeom>
                <a:avLst/>
                <a:gdLst/>
                <a:ahLst/>
                <a:cxnLst>
                  <a:cxn ang="0">
                    <a:pos x="479" y="5"/>
                  </a:cxn>
                  <a:cxn ang="0">
                    <a:pos x="487" y="131"/>
                  </a:cxn>
                  <a:cxn ang="0">
                    <a:pos x="491" y="265"/>
                  </a:cxn>
                  <a:cxn ang="0">
                    <a:pos x="488" y="400"/>
                  </a:cxn>
                  <a:cxn ang="0">
                    <a:pos x="479" y="535"/>
                  </a:cxn>
                  <a:cxn ang="0">
                    <a:pos x="451" y="544"/>
                  </a:cxn>
                  <a:cxn ang="0">
                    <a:pos x="425" y="554"/>
                  </a:cxn>
                  <a:cxn ang="0">
                    <a:pos x="397" y="561"/>
                  </a:cxn>
                  <a:cxn ang="0">
                    <a:pos x="370" y="567"/>
                  </a:cxn>
                  <a:cxn ang="0">
                    <a:pos x="342" y="572"/>
                  </a:cxn>
                  <a:cxn ang="0">
                    <a:pos x="314" y="577"/>
                  </a:cxn>
                  <a:cxn ang="0">
                    <a:pos x="287" y="579"/>
                  </a:cxn>
                  <a:cxn ang="0">
                    <a:pos x="259" y="580"/>
                  </a:cxn>
                  <a:cxn ang="0">
                    <a:pos x="231" y="581"/>
                  </a:cxn>
                  <a:cxn ang="0">
                    <a:pos x="204" y="579"/>
                  </a:cxn>
                  <a:cxn ang="0">
                    <a:pos x="176" y="577"/>
                  </a:cxn>
                  <a:cxn ang="0">
                    <a:pos x="149" y="572"/>
                  </a:cxn>
                  <a:cxn ang="0">
                    <a:pos x="121" y="566"/>
                  </a:cxn>
                  <a:cxn ang="0">
                    <a:pos x="93" y="559"/>
                  </a:cxn>
                  <a:cxn ang="0">
                    <a:pos x="67" y="550"/>
                  </a:cxn>
                  <a:cxn ang="0">
                    <a:pos x="39" y="540"/>
                  </a:cxn>
                  <a:cxn ang="0">
                    <a:pos x="20" y="471"/>
                  </a:cxn>
                  <a:cxn ang="0">
                    <a:pos x="7" y="405"/>
                  </a:cxn>
                  <a:cxn ang="0">
                    <a:pos x="1" y="343"/>
                  </a:cxn>
                  <a:cxn ang="0">
                    <a:pos x="0" y="284"/>
                  </a:cxn>
                  <a:cxn ang="0">
                    <a:pos x="3" y="228"/>
                  </a:cxn>
                  <a:cxn ang="0">
                    <a:pos x="11" y="171"/>
                  </a:cxn>
                  <a:cxn ang="0">
                    <a:pos x="23" y="117"/>
                  </a:cxn>
                  <a:cxn ang="0">
                    <a:pos x="39" y="63"/>
                  </a:cxn>
                  <a:cxn ang="0">
                    <a:pos x="66" y="49"/>
                  </a:cxn>
                  <a:cxn ang="0">
                    <a:pos x="93" y="38"/>
                  </a:cxn>
                  <a:cxn ang="0">
                    <a:pos x="120" y="28"/>
                  </a:cxn>
                  <a:cxn ang="0">
                    <a:pos x="147" y="20"/>
                  </a:cxn>
                  <a:cxn ang="0">
                    <a:pos x="175" y="13"/>
                  </a:cxn>
                  <a:cxn ang="0">
                    <a:pos x="203" y="9"/>
                  </a:cxn>
                  <a:cxn ang="0">
                    <a:pos x="230" y="4"/>
                  </a:cxn>
                  <a:cxn ang="0">
                    <a:pos x="258" y="2"/>
                  </a:cxn>
                  <a:cxn ang="0">
                    <a:pos x="286" y="0"/>
                  </a:cxn>
                  <a:cxn ang="0">
                    <a:pos x="313" y="0"/>
                  </a:cxn>
                  <a:cxn ang="0">
                    <a:pos x="341" y="0"/>
                  </a:cxn>
                  <a:cxn ang="0">
                    <a:pos x="369" y="0"/>
                  </a:cxn>
                  <a:cxn ang="0">
                    <a:pos x="396" y="1"/>
                  </a:cxn>
                  <a:cxn ang="0">
                    <a:pos x="424" y="2"/>
                  </a:cxn>
                  <a:cxn ang="0">
                    <a:pos x="451" y="4"/>
                  </a:cxn>
                  <a:cxn ang="0">
                    <a:pos x="479" y="5"/>
                  </a:cxn>
                </a:cxnLst>
                <a:rect l="0" t="0" r="r" b="b"/>
                <a:pathLst>
                  <a:path w="491" h="581">
                    <a:moveTo>
                      <a:pt x="479" y="5"/>
                    </a:moveTo>
                    <a:lnTo>
                      <a:pt x="487" y="131"/>
                    </a:lnTo>
                    <a:lnTo>
                      <a:pt x="491" y="265"/>
                    </a:lnTo>
                    <a:lnTo>
                      <a:pt x="488" y="400"/>
                    </a:lnTo>
                    <a:lnTo>
                      <a:pt x="479" y="535"/>
                    </a:lnTo>
                    <a:lnTo>
                      <a:pt x="451" y="544"/>
                    </a:lnTo>
                    <a:lnTo>
                      <a:pt x="425" y="554"/>
                    </a:lnTo>
                    <a:lnTo>
                      <a:pt x="397" y="561"/>
                    </a:lnTo>
                    <a:lnTo>
                      <a:pt x="370" y="567"/>
                    </a:lnTo>
                    <a:lnTo>
                      <a:pt x="342" y="572"/>
                    </a:lnTo>
                    <a:lnTo>
                      <a:pt x="314" y="577"/>
                    </a:lnTo>
                    <a:lnTo>
                      <a:pt x="287" y="579"/>
                    </a:lnTo>
                    <a:lnTo>
                      <a:pt x="259" y="580"/>
                    </a:lnTo>
                    <a:lnTo>
                      <a:pt x="231" y="581"/>
                    </a:lnTo>
                    <a:lnTo>
                      <a:pt x="204" y="579"/>
                    </a:lnTo>
                    <a:lnTo>
                      <a:pt x="176" y="577"/>
                    </a:lnTo>
                    <a:lnTo>
                      <a:pt x="149" y="572"/>
                    </a:lnTo>
                    <a:lnTo>
                      <a:pt x="121" y="566"/>
                    </a:lnTo>
                    <a:lnTo>
                      <a:pt x="93" y="559"/>
                    </a:lnTo>
                    <a:lnTo>
                      <a:pt x="67" y="550"/>
                    </a:lnTo>
                    <a:lnTo>
                      <a:pt x="39" y="540"/>
                    </a:lnTo>
                    <a:lnTo>
                      <a:pt x="20" y="471"/>
                    </a:lnTo>
                    <a:lnTo>
                      <a:pt x="7" y="405"/>
                    </a:lnTo>
                    <a:lnTo>
                      <a:pt x="1" y="343"/>
                    </a:lnTo>
                    <a:lnTo>
                      <a:pt x="0" y="284"/>
                    </a:lnTo>
                    <a:lnTo>
                      <a:pt x="3" y="228"/>
                    </a:lnTo>
                    <a:lnTo>
                      <a:pt x="11" y="171"/>
                    </a:lnTo>
                    <a:lnTo>
                      <a:pt x="23" y="117"/>
                    </a:lnTo>
                    <a:lnTo>
                      <a:pt x="39" y="63"/>
                    </a:lnTo>
                    <a:lnTo>
                      <a:pt x="66" y="49"/>
                    </a:lnTo>
                    <a:lnTo>
                      <a:pt x="93" y="38"/>
                    </a:lnTo>
                    <a:lnTo>
                      <a:pt x="120" y="28"/>
                    </a:lnTo>
                    <a:lnTo>
                      <a:pt x="147" y="20"/>
                    </a:lnTo>
                    <a:lnTo>
                      <a:pt x="175" y="13"/>
                    </a:lnTo>
                    <a:lnTo>
                      <a:pt x="203" y="9"/>
                    </a:lnTo>
                    <a:lnTo>
                      <a:pt x="230" y="4"/>
                    </a:lnTo>
                    <a:lnTo>
                      <a:pt x="258" y="2"/>
                    </a:lnTo>
                    <a:lnTo>
                      <a:pt x="286" y="0"/>
                    </a:lnTo>
                    <a:lnTo>
                      <a:pt x="313" y="0"/>
                    </a:lnTo>
                    <a:lnTo>
                      <a:pt x="341" y="0"/>
                    </a:lnTo>
                    <a:lnTo>
                      <a:pt x="369" y="0"/>
                    </a:lnTo>
                    <a:lnTo>
                      <a:pt x="396" y="1"/>
                    </a:lnTo>
                    <a:lnTo>
                      <a:pt x="424" y="2"/>
                    </a:lnTo>
                    <a:lnTo>
                      <a:pt x="451" y="4"/>
                    </a:lnTo>
                    <a:lnTo>
                      <a:pt x="479" y="5"/>
                    </a:lnTo>
                    <a:close/>
                  </a:path>
                </a:pathLst>
              </a:custGeom>
              <a:solidFill>
                <a:srgbClr val="1E7CC9"/>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40" name="Freeform 652"/>
              <p:cNvSpPr>
                <a:spLocks/>
              </p:cNvSpPr>
              <p:nvPr/>
            </p:nvSpPr>
            <p:spPr bwMode="auto">
              <a:xfrm>
                <a:off x="4730" y="3454"/>
                <a:ext cx="234" cy="277"/>
              </a:xfrm>
              <a:custGeom>
                <a:avLst/>
                <a:gdLst/>
                <a:ahLst/>
                <a:cxnLst>
                  <a:cxn ang="0">
                    <a:pos x="453" y="11"/>
                  </a:cxn>
                  <a:cxn ang="0">
                    <a:pos x="464" y="128"/>
                  </a:cxn>
                  <a:cxn ang="0">
                    <a:pos x="468" y="251"/>
                  </a:cxn>
                  <a:cxn ang="0">
                    <a:pos x="464" y="377"/>
                  </a:cxn>
                  <a:cxn ang="0">
                    <a:pos x="453" y="502"/>
                  </a:cxn>
                  <a:cxn ang="0">
                    <a:pos x="427" y="513"/>
                  </a:cxn>
                  <a:cxn ang="0">
                    <a:pos x="402" y="522"/>
                  </a:cxn>
                  <a:cxn ang="0">
                    <a:pos x="377" y="531"/>
                  </a:cxn>
                  <a:cxn ang="0">
                    <a:pos x="351" y="538"/>
                  </a:cxn>
                  <a:cxn ang="0">
                    <a:pos x="326" y="544"/>
                  </a:cxn>
                  <a:cxn ang="0">
                    <a:pos x="301" y="549"/>
                  </a:cxn>
                  <a:cxn ang="0">
                    <a:pos x="274" y="552"/>
                  </a:cxn>
                  <a:cxn ang="0">
                    <a:pos x="249" y="553"/>
                  </a:cxn>
                  <a:cxn ang="0">
                    <a:pos x="223" y="554"/>
                  </a:cxn>
                  <a:cxn ang="0">
                    <a:pos x="197" y="552"/>
                  </a:cxn>
                  <a:cxn ang="0">
                    <a:pos x="172" y="550"/>
                  </a:cxn>
                  <a:cxn ang="0">
                    <a:pos x="146" y="545"/>
                  </a:cxn>
                  <a:cxn ang="0">
                    <a:pos x="120" y="538"/>
                  </a:cxn>
                  <a:cxn ang="0">
                    <a:pos x="94" y="530"/>
                  </a:cxn>
                  <a:cxn ang="0">
                    <a:pos x="69" y="520"/>
                  </a:cxn>
                  <a:cxn ang="0">
                    <a:pos x="44" y="507"/>
                  </a:cxn>
                  <a:cxn ang="0">
                    <a:pos x="23" y="443"/>
                  </a:cxn>
                  <a:cxn ang="0">
                    <a:pos x="9" y="382"/>
                  </a:cxn>
                  <a:cxn ang="0">
                    <a:pos x="2" y="324"/>
                  </a:cxn>
                  <a:cxn ang="0">
                    <a:pos x="0" y="270"/>
                  </a:cxn>
                  <a:cxn ang="0">
                    <a:pos x="3" y="217"/>
                  </a:cxn>
                  <a:cxn ang="0">
                    <a:pos x="13" y="165"/>
                  </a:cxn>
                  <a:cxn ang="0">
                    <a:pos x="27" y="114"/>
                  </a:cxn>
                  <a:cxn ang="0">
                    <a:pos x="44" y="64"/>
                  </a:cxn>
                  <a:cxn ang="0">
                    <a:pos x="69" y="49"/>
                  </a:cxn>
                  <a:cxn ang="0">
                    <a:pos x="93" y="37"/>
                  </a:cxn>
                  <a:cxn ang="0">
                    <a:pos x="119" y="27"/>
                  </a:cxn>
                  <a:cxn ang="0">
                    <a:pos x="144" y="19"/>
                  </a:cxn>
                  <a:cxn ang="0">
                    <a:pos x="170" y="12"/>
                  </a:cxn>
                  <a:cxn ang="0">
                    <a:pos x="196" y="7"/>
                  </a:cxn>
                  <a:cxn ang="0">
                    <a:pos x="221" y="4"/>
                  </a:cxn>
                  <a:cxn ang="0">
                    <a:pos x="247" y="1"/>
                  </a:cxn>
                  <a:cxn ang="0">
                    <a:pos x="273" y="0"/>
                  </a:cxn>
                  <a:cxn ang="0">
                    <a:pos x="298" y="0"/>
                  </a:cxn>
                  <a:cxn ang="0">
                    <a:pos x="325" y="0"/>
                  </a:cxn>
                  <a:cxn ang="0">
                    <a:pos x="350" y="1"/>
                  </a:cxn>
                  <a:cxn ang="0">
                    <a:pos x="376" y="4"/>
                  </a:cxn>
                  <a:cxn ang="0">
                    <a:pos x="402" y="6"/>
                  </a:cxn>
                  <a:cxn ang="0">
                    <a:pos x="427" y="8"/>
                  </a:cxn>
                  <a:cxn ang="0">
                    <a:pos x="453" y="11"/>
                  </a:cxn>
                </a:cxnLst>
                <a:rect l="0" t="0" r="r" b="b"/>
                <a:pathLst>
                  <a:path w="468" h="554">
                    <a:moveTo>
                      <a:pt x="453" y="11"/>
                    </a:moveTo>
                    <a:lnTo>
                      <a:pt x="464" y="128"/>
                    </a:lnTo>
                    <a:lnTo>
                      <a:pt x="468" y="251"/>
                    </a:lnTo>
                    <a:lnTo>
                      <a:pt x="464" y="377"/>
                    </a:lnTo>
                    <a:lnTo>
                      <a:pt x="453" y="502"/>
                    </a:lnTo>
                    <a:lnTo>
                      <a:pt x="427" y="513"/>
                    </a:lnTo>
                    <a:lnTo>
                      <a:pt x="402" y="522"/>
                    </a:lnTo>
                    <a:lnTo>
                      <a:pt x="377" y="531"/>
                    </a:lnTo>
                    <a:lnTo>
                      <a:pt x="351" y="538"/>
                    </a:lnTo>
                    <a:lnTo>
                      <a:pt x="326" y="544"/>
                    </a:lnTo>
                    <a:lnTo>
                      <a:pt x="301" y="549"/>
                    </a:lnTo>
                    <a:lnTo>
                      <a:pt x="274" y="552"/>
                    </a:lnTo>
                    <a:lnTo>
                      <a:pt x="249" y="553"/>
                    </a:lnTo>
                    <a:lnTo>
                      <a:pt x="223" y="554"/>
                    </a:lnTo>
                    <a:lnTo>
                      <a:pt x="197" y="552"/>
                    </a:lnTo>
                    <a:lnTo>
                      <a:pt x="172" y="550"/>
                    </a:lnTo>
                    <a:lnTo>
                      <a:pt x="146" y="545"/>
                    </a:lnTo>
                    <a:lnTo>
                      <a:pt x="120" y="538"/>
                    </a:lnTo>
                    <a:lnTo>
                      <a:pt x="94" y="530"/>
                    </a:lnTo>
                    <a:lnTo>
                      <a:pt x="69" y="520"/>
                    </a:lnTo>
                    <a:lnTo>
                      <a:pt x="44" y="507"/>
                    </a:lnTo>
                    <a:lnTo>
                      <a:pt x="23" y="443"/>
                    </a:lnTo>
                    <a:lnTo>
                      <a:pt x="9" y="382"/>
                    </a:lnTo>
                    <a:lnTo>
                      <a:pt x="2" y="324"/>
                    </a:lnTo>
                    <a:lnTo>
                      <a:pt x="0" y="270"/>
                    </a:lnTo>
                    <a:lnTo>
                      <a:pt x="3" y="217"/>
                    </a:lnTo>
                    <a:lnTo>
                      <a:pt x="13" y="165"/>
                    </a:lnTo>
                    <a:lnTo>
                      <a:pt x="27" y="114"/>
                    </a:lnTo>
                    <a:lnTo>
                      <a:pt x="44" y="64"/>
                    </a:lnTo>
                    <a:lnTo>
                      <a:pt x="69" y="49"/>
                    </a:lnTo>
                    <a:lnTo>
                      <a:pt x="93" y="37"/>
                    </a:lnTo>
                    <a:lnTo>
                      <a:pt x="119" y="27"/>
                    </a:lnTo>
                    <a:lnTo>
                      <a:pt x="144" y="19"/>
                    </a:lnTo>
                    <a:lnTo>
                      <a:pt x="170" y="12"/>
                    </a:lnTo>
                    <a:lnTo>
                      <a:pt x="196" y="7"/>
                    </a:lnTo>
                    <a:lnTo>
                      <a:pt x="221" y="4"/>
                    </a:lnTo>
                    <a:lnTo>
                      <a:pt x="247" y="1"/>
                    </a:lnTo>
                    <a:lnTo>
                      <a:pt x="273" y="0"/>
                    </a:lnTo>
                    <a:lnTo>
                      <a:pt x="298" y="0"/>
                    </a:lnTo>
                    <a:lnTo>
                      <a:pt x="325" y="0"/>
                    </a:lnTo>
                    <a:lnTo>
                      <a:pt x="350" y="1"/>
                    </a:lnTo>
                    <a:lnTo>
                      <a:pt x="376" y="4"/>
                    </a:lnTo>
                    <a:lnTo>
                      <a:pt x="402" y="6"/>
                    </a:lnTo>
                    <a:lnTo>
                      <a:pt x="427" y="8"/>
                    </a:lnTo>
                    <a:lnTo>
                      <a:pt x="453" y="11"/>
                    </a:lnTo>
                    <a:close/>
                  </a:path>
                </a:pathLst>
              </a:custGeom>
              <a:solidFill>
                <a:srgbClr val="287FD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41" name="Freeform 653"/>
              <p:cNvSpPr>
                <a:spLocks/>
              </p:cNvSpPr>
              <p:nvPr/>
            </p:nvSpPr>
            <p:spPr bwMode="auto">
              <a:xfrm>
                <a:off x="4735" y="3459"/>
                <a:ext cx="221" cy="264"/>
              </a:xfrm>
              <a:custGeom>
                <a:avLst/>
                <a:gdLst/>
                <a:ahLst/>
                <a:cxnLst>
                  <a:cxn ang="0">
                    <a:pos x="425" y="16"/>
                  </a:cxn>
                  <a:cxn ang="0">
                    <a:pos x="439" y="126"/>
                  </a:cxn>
                  <a:cxn ang="0">
                    <a:pos x="444" y="240"/>
                  </a:cxn>
                  <a:cxn ang="0">
                    <a:pos x="439" y="357"/>
                  </a:cxn>
                  <a:cxn ang="0">
                    <a:pos x="425" y="472"/>
                  </a:cxn>
                  <a:cxn ang="0">
                    <a:pos x="402" y="483"/>
                  </a:cxn>
                  <a:cxn ang="0">
                    <a:pos x="379" y="494"/>
                  </a:cxn>
                  <a:cxn ang="0">
                    <a:pos x="355" y="502"/>
                  </a:cxn>
                  <a:cxn ang="0">
                    <a:pos x="332" y="510"/>
                  </a:cxn>
                  <a:cxn ang="0">
                    <a:pos x="308" y="517"/>
                  </a:cxn>
                  <a:cxn ang="0">
                    <a:pos x="285" y="521"/>
                  </a:cxn>
                  <a:cxn ang="0">
                    <a:pos x="261" y="525"/>
                  </a:cxn>
                  <a:cxn ang="0">
                    <a:pos x="236" y="527"/>
                  </a:cxn>
                  <a:cxn ang="0">
                    <a:pos x="213" y="527"/>
                  </a:cxn>
                  <a:cxn ang="0">
                    <a:pos x="189" y="526"/>
                  </a:cxn>
                  <a:cxn ang="0">
                    <a:pos x="165" y="523"/>
                  </a:cxn>
                  <a:cxn ang="0">
                    <a:pos x="141" y="518"/>
                  </a:cxn>
                  <a:cxn ang="0">
                    <a:pos x="118" y="510"/>
                  </a:cxn>
                  <a:cxn ang="0">
                    <a:pos x="94" y="501"/>
                  </a:cxn>
                  <a:cxn ang="0">
                    <a:pos x="69" y="489"/>
                  </a:cxn>
                  <a:cxn ang="0">
                    <a:pos x="46" y="475"/>
                  </a:cxn>
                  <a:cxn ang="0">
                    <a:pos x="24" y="415"/>
                  </a:cxn>
                  <a:cxn ang="0">
                    <a:pos x="11" y="359"/>
                  </a:cxn>
                  <a:cxn ang="0">
                    <a:pos x="3" y="306"/>
                  </a:cxn>
                  <a:cxn ang="0">
                    <a:pos x="0" y="255"/>
                  </a:cxn>
                  <a:cxn ang="0">
                    <a:pos x="5" y="206"/>
                  </a:cxn>
                  <a:cxn ang="0">
                    <a:pos x="14" y="159"/>
                  </a:cxn>
                  <a:cxn ang="0">
                    <a:pos x="28" y="111"/>
                  </a:cxn>
                  <a:cxn ang="0">
                    <a:pos x="46" y="64"/>
                  </a:cxn>
                  <a:cxn ang="0">
                    <a:pos x="69" y="49"/>
                  </a:cxn>
                  <a:cxn ang="0">
                    <a:pos x="92" y="37"/>
                  </a:cxn>
                  <a:cxn ang="0">
                    <a:pos x="117" y="25"/>
                  </a:cxn>
                  <a:cxn ang="0">
                    <a:pos x="140" y="17"/>
                  </a:cxn>
                  <a:cxn ang="0">
                    <a:pos x="164" y="10"/>
                  </a:cxn>
                  <a:cxn ang="0">
                    <a:pos x="187" y="5"/>
                  </a:cxn>
                  <a:cxn ang="0">
                    <a:pos x="211" y="2"/>
                  </a:cxn>
                  <a:cxn ang="0">
                    <a:pos x="235" y="1"/>
                  </a:cxn>
                  <a:cxn ang="0">
                    <a:pos x="258" y="0"/>
                  </a:cxn>
                  <a:cxn ang="0">
                    <a:pos x="282" y="1"/>
                  </a:cxn>
                  <a:cxn ang="0">
                    <a:pos x="307" y="2"/>
                  </a:cxn>
                  <a:cxn ang="0">
                    <a:pos x="331" y="4"/>
                  </a:cxn>
                  <a:cxn ang="0">
                    <a:pos x="354" y="7"/>
                  </a:cxn>
                  <a:cxn ang="0">
                    <a:pos x="378" y="10"/>
                  </a:cxn>
                  <a:cxn ang="0">
                    <a:pos x="402" y="12"/>
                  </a:cxn>
                  <a:cxn ang="0">
                    <a:pos x="425" y="16"/>
                  </a:cxn>
                </a:cxnLst>
                <a:rect l="0" t="0" r="r" b="b"/>
                <a:pathLst>
                  <a:path w="444" h="527">
                    <a:moveTo>
                      <a:pt x="425" y="16"/>
                    </a:moveTo>
                    <a:lnTo>
                      <a:pt x="439" y="126"/>
                    </a:lnTo>
                    <a:lnTo>
                      <a:pt x="444" y="240"/>
                    </a:lnTo>
                    <a:lnTo>
                      <a:pt x="439" y="357"/>
                    </a:lnTo>
                    <a:lnTo>
                      <a:pt x="425" y="472"/>
                    </a:lnTo>
                    <a:lnTo>
                      <a:pt x="402" y="483"/>
                    </a:lnTo>
                    <a:lnTo>
                      <a:pt x="379" y="494"/>
                    </a:lnTo>
                    <a:lnTo>
                      <a:pt x="355" y="502"/>
                    </a:lnTo>
                    <a:lnTo>
                      <a:pt x="332" y="510"/>
                    </a:lnTo>
                    <a:lnTo>
                      <a:pt x="308" y="517"/>
                    </a:lnTo>
                    <a:lnTo>
                      <a:pt x="285" y="521"/>
                    </a:lnTo>
                    <a:lnTo>
                      <a:pt x="261" y="525"/>
                    </a:lnTo>
                    <a:lnTo>
                      <a:pt x="236" y="527"/>
                    </a:lnTo>
                    <a:lnTo>
                      <a:pt x="213" y="527"/>
                    </a:lnTo>
                    <a:lnTo>
                      <a:pt x="189" y="526"/>
                    </a:lnTo>
                    <a:lnTo>
                      <a:pt x="165" y="523"/>
                    </a:lnTo>
                    <a:lnTo>
                      <a:pt x="141" y="518"/>
                    </a:lnTo>
                    <a:lnTo>
                      <a:pt x="118" y="510"/>
                    </a:lnTo>
                    <a:lnTo>
                      <a:pt x="94" y="501"/>
                    </a:lnTo>
                    <a:lnTo>
                      <a:pt x="69" y="489"/>
                    </a:lnTo>
                    <a:lnTo>
                      <a:pt x="46" y="475"/>
                    </a:lnTo>
                    <a:lnTo>
                      <a:pt x="24" y="415"/>
                    </a:lnTo>
                    <a:lnTo>
                      <a:pt x="11" y="359"/>
                    </a:lnTo>
                    <a:lnTo>
                      <a:pt x="3" y="306"/>
                    </a:lnTo>
                    <a:lnTo>
                      <a:pt x="0" y="255"/>
                    </a:lnTo>
                    <a:lnTo>
                      <a:pt x="5" y="206"/>
                    </a:lnTo>
                    <a:lnTo>
                      <a:pt x="14" y="159"/>
                    </a:lnTo>
                    <a:lnTo>
                      <a:pt x="28" y="111"/>
                    </a:lnTo>
                    <a:lnTo>
                      <a:pt x="46" y="64"/>
                    </a:lnTo>
                    <a:lnTo>
                      <a:pt x="69" y="49"/>
                    </a:lnTo>
                    <a:lnTo>
                      <a:pt x="92" y="37"/>
                    </a:lnTo>
                    <a:lnTo>
                      <a:pt x="117" y="25"/>
                    </a:lnTo>
                    <a:lnTo>
                      <a:pt x="140" y="17"/>
                    </a:lnTo>
                    <a:lnTo>
                      <a:pt x="164" y="10"/>
                    </a:lnTo>
                    <a:lnTo>
                      <a:pt x="187" y="5"/>
                    </a:lnTo>
                    <a:lnTo>
                      <a:pt x="211" y="2"/>
                    </a:lnTo>
                    <a:lnTo>
                      <a:pt x="235" y="1"/>
                    </a:lnTo>
                    <a:lnTo>
                      <a:pt x="258" y="0"/>
                    </a:lnTo>
                    <a:lnTo>
                      <a:pt x="282" y="1"/>
                    </a:lnTo>
                    <a:lnTo>
                      <a:pt x="307" y="2"/>
                    </a:lnTo>
                    <a:lnTo>
                      <a:pt x="331" y="4"/>
                    </a:lnTo>
                    <a:lnTo>
                      <a:pt x="354" y="7"/>
                    </a:lnTo>
                    <a:lnTo>
                      <a:pt x="378" y="10"/>
                    </a:lnTo>
                    <a:lnTo>
                      <a:pt x="402" y="12"/>
                    </a:lnTo>
                    <a:lnTo>
                      <a:pt x="425" y="16"/>
                    </a:lnTo>
                    <a:close/>
                  </a:path>
                </a:pathLst>
              </a:custGeom>
              <a:solidFill>
                <a:srgbClr val="3582DB"/>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42" name="Freeform 654"/>
              <p:cNvSpPr>
                <a:spLocks/>
              </p:cNvSpPr>
              <p:nvPr/>
            </p:nvSpPr>
            <p:spPr bwMode="auto">
              <a:xfrm>
                <a:off x="4739" y="3465"/>
                <a:ext cx="209" cy="251"/>
              </a:xfrm>
              <a:custGeom>
                <a:avLst/>
                <a:gdLst/>
                <a:ahLst/>
                <a:cxnLst>
                  <a:cxn ang="0">
                    <a:pos x="398" y="21"/>
                  </a:cxn>
                  <a:cxn ang="0">
                    <a:pos x="413" y="123"/>
                  </a:cxn>
                  <a:cxn ang="0">
                    <a:pos x="419" y="228"/>
                  </a:cxn>
                  <a:cxn ang="0">
                    <a:pos x="414" y="334"/>
                  </a:cxn>
                  <a:cxn ang="0">
                    <a:pos x="398" y="440"/>
                  </a:cxn>
                  <a:cxn ang="0">
                    <a:pos x="376" y="453"/>
                  </a:cxn>
                  <a:cxn ang="0">
                    <a:pos x="355" y="463"/>
                  </a:cxn>
                  <a:cxn ang="0">
                    <a:pos x="333" y="474"/>
                  </a:cxn>
                  <a:cxn ang="0">
                    <a:pos x="311" y="482"/>
                  </a:cxn>
                  <a:cxn ang="0">
                    <a:pos x="290" y="490"/>
                  </a:cxn>
                  <a:cxn ang="0">
                    <a:pos x="268" y="495"/>
                  </a:cxn>
                  <a:cxn ang="0">
                    <a:pos x="246" y="499"/>
                  </a:cxn>
                  <a:cxn ang="0">
                    <a:pos x="224" y="501"/>
                  </a:cxn>
                  <a:cxn ang="0">
                    <a:pos x="202" y="502"/>
                  </a:cxn>
                  <a:cxn ang="0">
                    <a:pos x="180" y="500"/>
                  </a:cxn>
                  <a:cxn ang="0">
                    <a:pos x="158" y="497"/>
                  </a:cxn>
                  <a:cxn ang="0">
                    <a:pos x="136" y="491"/>
                  </a:cxn>
                  <a:cxn ang="0">
                    <a:pos x="116" y="483"/>
                  </a:cxn>
                  <a:cxn ang="0">
                    <a:pos x="94" y="472"/>
                  </a:cxn>
                  <a:cxn ang="0">
                    <a:pos x="72" y="460"/>
                  </a:cxn>
                  <a:cxn ang="0">
                    <a:pos x="50" y="444"/>
                  </a:cxn>
                  <a:cxn ang="0">
                    <a:pos x="27" y="388"/>
                  </a:cxn>
                  <a:cxn ang="0">
                    <a:pos x="11" y="338"/>
                  </a:cxn>
                  <a:cxn ang="0">
                    <a:pos x="3" y="288"/>
                  </a:cxn>
                  <a:cxn ang="0">
                    <a:pos x="0" y="241"/>
                  </a:cxn>
                  <a:cxn ang="0">
                    <a:pos x="4" y="196"/>
                  </a:cxn>
                  <a:cxn ang="0">
                    <a:pos x="14" y="152"/>
                  </a:cxn>
                  <a:cxn ang="0">
                    <a:pos x="29" y="108"/>
                  </a:cxn>
                  <a:cxn ang="0">
                    <a:pos x="50" y="66"/>
                  </a:cxn>
                  <a:cxn ang="0">
                    <a:pos x="71" y="50"/>
                  </a:cxn>
                  <a:cxn ang="0">
                    <a:pos x="93" y="36"/>
                  </a:cxn>
                  <a:cxn ang="0">
                    <a:pos x="114" y="24"/>
                  </a:cxn>
                  <a:cxn ang="0">
                    <a:pos x="135" y="16"/>
                  </a:cxn>
                  <a:cxn ang="0">
                    <a:pos x="157" y="9"/>
                  </a:cxn>
                  <a:cxn ang="0">
                    <a:pos x="179" y="5"/>
                  </a:cxn>
                  <a:cxn ang="0">
                    <a:pos x="201" y="3"/>
                  </a:cxn>
                  <a:cxn ang="0">
                    <a:pos x="223" y="0"/>
                  </a:cxn>
                  <a:cxn ang="0">
                    <a:pos x="245" y="0"/>
                  </a:cxn>
                  <a:cxn ang="0">
                    <a:pos x="267" y="1"/>
                  </a:cxn>
                  <a:cxn ang="0">
                    <a:pos x="288" y="4"/>
                  </a:cxn>
                  <a:cxn ang="0">
                    <a:pos x="310" y="6"/>
                  </a:cxn>
                  <a:cxn ang="0">
                    <a:pos x="332" y="9"/>
                  </a:cxn>
                  <a:cxn ang="0">
                    <a:pos x="354" y="13"/>
                  </a:cxn>
                  <a:cxn ang="0">
                    <a:pos x="376" y="18"/>
                  </a:cxn>
                  <a:cxn ang="0">
                    <a:pos x="398" y="21"/>
                  </a:cxn>
                </a:cxnLst>
                <a:rect l="0" t="0" r="r" b="b"/>
                <a:pathLst>
                  <a:path w="419" h="502">
                    <a:moveTo>
                      <a:pt x="398" y="21"/>
                    </a:moveTo>
                    <a:lnTo>
                      <a:pt x="413" y="123"/>
                    </a:lnTo>
                    <a:lnTo>
                      <a:pt x="419" y="228"/>
                    </a:lnTo>
                    <a:lnTo>
                      <a:pt x="414" y="334"/>
                    </a:lnTo>
                    <a:lnTo>
                      <a:pt x="398" y="440"/>
                    </a:lnTo>
                    <a:lnTo>
                      <a:pt x="376" y="453"/>
                    </a:lnTo>
                    <a:lnTo>
                      <a:pt x="355" y="463"/>
                    </a:lnTo>
                    <a:lnTo>
                      <a:pt x="333" y="474"/>
                    </a:lnTo>
                    <a:lnTo>
                      <a:pt x="311" y="482"/>
                    </a:lnTo>
                    <a:lnTo>
                      <a:pt x="290" y="490"/>
                    </a:lnTo>
                    <a:lnTo>
                      <a:pt x="268" y="495"/>
                    </a:lnTo>
                    <a:lnTo>
                      <a:pt x="246" y="499"/>
                    </a:lnTo>
                    <a:lnTo>
                      <a:pt x="224" y="501"/>
                    </a:lnTo>
                    <a:lnTo>
                      <a:pt x="202" y="502"/>
                    </a:lnTo>
                    <a:lnTo>
                      <a:pt x="180" y="500"/>
                    </a:lnTo>
                    <a:lnTo>
                      <a:pt x="158" y="497"/>
                    </a:lnTo>
                    <a:lnTo>
                      <a:pt x="136" y="491"/>
                    </a:lnTo>
                    <a:lnTo>
                      <a:pt x="116" y="483"/>
                    </a:lnTo>
                    <a:lnTo>
                      <a:pt x="94" y="472"/>
                    </a:lnTo>
                    <a:lnTo>
                      <a:pt x="72" y="460"/>
                    </a:lnTo>
                    <a:lnTo>
                      <a:pt x="50" y="444"/>
                    </a:lnTo>
                    <a:lnTo>
                      <a:pt x="27" y="388"/>
                    </a:lnTo>
                    <a:lnTo>
                      <a:pt x="11" y="338"/>
                    </a:lnTo>
                    <a:lnTo>
                      <a:pt x="3" y="288"/>
                    </a:lnTo>
                    <a:lnTo>
                      <a:pt x="0" y="241"/>
                    </a:lnTo>
                    <a:lnTo>
                      <a:pt x="4" y="196"/>
                    </a:lnTo>
                    <a:lnTo>
                      <a:pt x="14" y="152"/>
                    </a:lnTo>
                    <a:lnTo>
                      <a:pt x="29" y="108"/>
                    </a:lnTo>
                    <a:lnTo>
                      <a:pt x="50" y="66"/>
                    </a:lnTo>
                    <a:lnTo>
                      <a:pt x="71" y="50"/>
                    </a:lnTo>
                    <a:lnTo>
                      <a:pt x="93" y="36"/>
                    </a:lnTo>
                    <a:lnTo>
                      <a:pt x="114" y="24"/>
                    </a:lnTo>
                    <a:lnTo>
                      <a:pt x="135" y="16"/>
                    </a:lnTo>
                    <a:lnTo>
                      <a:pt x="157" y="9"/>
                    </a:lnTo>
                    <a:lnTo>
                      <a:pt x="179" y="5"/>
                    </a:lnTo>
                    <a:lnTo>
                      <a:pt x="201" y="3"/>
                    </a:lnTo>
                    <a:lnTo>
                      <a:pt x="223" y="0"/>
                    </a:lnTo>
                    <a:lnTo>
                      <a:pt x="245" y="0"/>
                    </a:lnTo>
                    <a:lnTo>
                      <a:pt x="267" y="1"/>
                    </a:lnTo>
                    <a:lnTo>
                      <a:pt x="288" y="4"/>
                    </a:lnTo>
                    <a:lnTo>
                      <a:pt x="310" y="6"/>
                    </a:lnTo>
                    <a:lnTo>
                      <a:pt x="332" y="9"/>
                    </a:lnTo>
                    <a:lnTo>
                      <a:pt x="354" y="13"/>
                    </a:lnTo>
                    <a:lnTo>
                      <a:pt x="376" y="18"/>
                    </a:lnTo>
                    <a:lnTo>
                      <a:pt x="398" y="21"/>
                    </a:lnTo>
                    <a:close/>
                  </a:path>
                </a:pathLst>
              </a:custGeom>
              <a:solidFill>
                <a:srgbClr val="3F84E2"/>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43" name="Freeform 655"/>
              <p:cNvSpPr>
                <a:spLocks/>
              </p:cNvSpPr>
              <p:nvPr/>
            </p:nvSpPr>
            <p:spPr bwMode="auto">
              <a:xfrm>
                <a:off x="4744" y="3471"/>
                <a:ext cx="197" cy="237"/>
              </a:xfrm>
              <a:custGeom>
                <a:avLst/>
                <a:gdLst/>
                <a:ahLst/>
                <a:cxnLst>
                  <a:cxn ang="0">
                    <a:pos x="369" y="25"/>
                  </a:cxn>
                  <a:cxn ang="0">
                    <a:pos x="380" y="72"/>
                  </a:cxn>
                  <a:cxn ang="0">
                    <a:pos x="388" y="120"/>
                  </a:cxn>
                  <a:cxn ang="0">
                    <a:pos x="392" y="168"/>
                  </a:cxn>
                  <a:cxn ang="0">
                    <a:pos x="394" y="215"/>
                  </a:cxn>
                  <a:cxn ang="0">
                    <a:pos x="392" y="263"/>
                  </a:cxn>
                  <a:cxn ang="0">
                    <a:pos x="388" y="312"/>
                  </a:cxn>
                  <a:cxn ang="0">
                    <a:pos x="381" y="360"/>
                  </a:cxn>
                  <a:cxn ang="0">
                    <a:pos x="369" y="409"/>
                  </a:cxn>
                  <a:cxn ang="0">
                    <a:pos x="350" y="421"/>
                  </a:cxn>
                  <a:cxn ang="0">
                    <a:pos x="330" y="433"/>
                  </a:cxn>
                  <a:cxn ang="0">
                    <a:pos x="311" y="444"/>
                  </a:cxn>
                  <a:cxn ang="0">
                    <a:pos x="291" y="454"/>
                  </a:cxn>
                  <a:cxn ang="0">
                    <a:pos x="272" y="460"/>
                  </a:cxn>
                  <a:cxn ang="0">
                    <a:pos x="251" y="467"/>
                  </a:cxn>
                  <a:cxn ang="0">
                    <a:pos x="231" y="472"/>
                  </a:cxn>
                  <a:cxn ang="0">
                    <a:pos x="212" y="474"/>
                  </a:cxn>
                  <a:cxn ang="0">
                    <a:pos x="192" y="474"/>
                  </a:cxn>
                  <a:cxn ang="0">
                    <a:pos x="171" y="473"/>
                  </a:cxn>
                  <a:cxn ang="0">
                    <a:pos x="152" y="470"/>
                  </a:cxn>
                  <a:cxn ang="0">
                    <a:pos x="132" y="463"/>
                  </a:cxn>
                  <a:cxn ang="0">
                    <a:pos x="111" y="454"/>
                  </a:cxn>
                  <a:cxn ang="0">
                    <a:pos x="92" y="442"/>
                  </a:cxn>
                  <a:cxn ang="0">
                    <a:pos x="72" y="428"/>
                  </a:cxn>
                  <a:cxn ang="0">
                    <a:pos x="53" y="411"/>
                  </a:cxn>
                  <a:cxn ang="0">
                    <a:pos x="28" y="360"/>
                  </a:cxn>
                  <a:cxn ang="0">
                    <a:pos x="11" y="313"/>
                  </a:cxn>
                  <a:cxn ang="0">
                    <a:pos x="2" y="269"/>
                  </a:cxn>
                  <a:cxn ang="0">
                    <a:pos x="0" y="227"/>
                  </a:cxn>
                  <a:cxn ang="0">
                    <a:pos x="4" y="185"/>
                  </a:cxn>
                  <a:cxn ang="0">
                    <a:pos x="15" y="145"/>
                  </a:cxn>
                  <a:cxn ang="0">
                    <a:pos x="31" y="106"/>
                  </a:cxn>
                  <a:cxn ang="0">
                    <a:pos x="53" y="67"/>
                  </a:cxn>
                  <a:cxn ang="0">
                    <a:pos x="72" y="49"/>
                  </a:cxn>
                  <a:cxn ang="0">
                    <a:pos x="92" y="35"/>
                  </a:cxn>
                  <a:cxn ang="0">
                    <a:pos x="111" y="24"/>
                  </a:cxn>
                  <a:cxn ang="0">
                    <a:pos x="131" y="15"/>
                  </a:cxn>
                  <a:cxn ang="0">
                    <a:pos x="151" y="8"/>
                  </a:cxn>
                  <a:cxn ang="0">
                    <a:pos x="170" y="3"/>
                  </a:cxn>
                  <a:cxn ang="0">
                    <a:pos x="190" y="1"/>
                  </a:cxn>
                  <a:cxn ang="0">
                    <a:pos x="210" y="0"/>
                  </a:cxn>
                  <a:cxn ang="0">
                    <a:pos x="230" y="1"/>
                  </a:cxn>
                  <a:cxn ang="0">
                    <a:pos x="250" y="2"/>
                  </a:cxn>
                  <a:cxn ang="0">
                    <a:pos x="270" y="4"/>
                  </a:cxn>
                  <a:cxn ang="0">
                    <a:pos x="290" y="8"/>
                  </a:cxn>
                  <a:cxn ang="0">
                    <a:pos x="310" y="12"/>
                  </a:cxn>
                  <a:cxn ang="0">
                    <a:pos x="330" y="17"/>
                  </a:cxn>
                  <a:cxn ang="0">
                    <a:pos x="350" y="20"/>
                  </a:cxn>
                  <a:cxn ang="0">
                    <a:pos x="369" y="25"/>
                  </a:cxn>
                </a:cxnLst>
                <a:rect l="0" t="0" r="r" b="b"/>
                <a:pathLst>
                  <a:path w="394" h="474">
                    <a:moveTo>
                      <a:pt x="369" y="25"/>
                    </a:moveTo>
                    <a:lnTo>
                      <a:pt x="380" y="72"/>
                    </a:lnTo>
                    <a:lnTo>
                      <a:pt x="388" y="120"/>
                    </a:lnTo>
                    <a:lnTo>
                      <a:pt x="392" y="168"/>
                    </a:lnTo>
                    <a:lnTo>
                      <a:pt x="394" y="215"/>
                    </a:lnTo>
                    <a:lnTo>
                      <a:pt x="392" y="263"/>
                    </a:lnTo>
                    <a:lnTo>
                      <a:pt x="388" y="312"/>
                    </a:lnTo>
                    <a:lnTo>
                      <a:pt x="381" y="360"/>
                    </a:lnTo>
                    <a:lnTo>
                      <a:pt x="369" y="409"/>
                    </a:lnTo>
                    <a:lnTo>
                      <a:pt x="350" y="421"/>
                    </a:lnTo>
                    <a:lnTo>
                      <a:pt x="330" y="433"/>
                    </a:lnTo>
                    <a:lnTo>
                      <a:pt x="311" y="444"/>
                    </a:lnTo>
                    <a:lnTo>
                      <a:pt x="291" y="454"/>
                    </a:lnTo>
                    <a:lnTo>
                      <a:pt x="272" y="460"/>
                    </a:lnTo>
                    <a:lnTo>
                      <a:pt x="251" y="467"/>
                    </a:lnTo>
                    <a:lnTo>
                      <a:pt x="231" y="472"/>
                    </a:lnTo>
                    <a:lnTo>
                      <a:pt x="212" y="474"/>
                    </a:lnTo>
                    <a:lnTo>
                      <a:pt x="192" y="474"/>
                    </a:lnTo>
                    <a:lnTo>
                      <a:pt x="171" y="473"/>
                    </a:lnTo>
                    <a:lnTo>
                      <a:pt x="152" y="470"/>
                    </a:lnTo>
                    <a:lnTo>
                      <a:pt x="132" y="463"/>
                    </a:lnTo>
                    <a:lnTo>
                      <a:pt x="111" y="454"/>
                    </a:lnTo>
                    <a:lnTo>
                      <a:pt x="92" y="442"/>
                    </a:lnTo>
                    <a:lnTo>
                      <a:pt x="72" y="428"/>
                    </a:lnTo>
                    <a:lnTo>
                      <a:pt x="53" y="411"/>
                    </a:lnTo>
                    <a:lnTo>
                      <a:pt x="28" y="360"/>
                    </a:lnTo>
                    <a:lnTo>
                      <a:pt x="11" y="313"/>
                    </a:lnTo>
                    <a:lnTo>
                      <a:pt x="2" y="269"/>
                    </a:lnTo>
                    <a:lnTo>
                      <a:pt x="0" y="227"/>
                    </a:lnTo>
                    <a:lnTo>
                      <a:pt x="4" y="185"/>
                    </a:lnTo>
                    <a:lnTo>
                      <a:pt x="15" y="145"/>
                    </a:lnTo>
                    <a:lnTo>
                      <a:pt x="31" y="106"/>
                    </a:lnTo>
                    <a:lnTo>
                      <a:pt x="53" y="67"/>
                    </a:lnTo>
                    <a:lnTo>
                      <a:pt x="72" y="49"/>
                    </a:lnTo>
                    <a:lnTo>
                      <a:pt x="92" y="35"/>
                    </a:lnTo>
                    <a:lnTo>
                      <a:pt x="111" y="24"/>
                    </a:lnTo>
                    <a:lnTo>
                      <a:pt x="131" y="15"/>
                    </a:lnTo>
                    <a:lnTo>
                      <a:pt x="151" y="8"/>
                    </a:lnTo>
                    <a:lnTo>
                      <a:pt x="170" y="3"/>
                    </a:lnTo>
                    <a:lnTo>
                      <a:pt x="190" y="1"/>
                    </a:lnTo>
                    <a:lnTo>
                      <a:pt x="210" y="0"/>
                    </a:lnTo>
                    <a:lnTo>
                      <a:pt x="230" y="1"/>
                    </a:lnTo>
                    <a:lnTo>
                      <a:pt x="250" y="2"/>
                    </a:lnTo>
                    <a:lnTo>
                      <a:pt x="270" y="4"/>
                    </a:lnTo>
                    <a:lnTo>
                      <a:pt x="290" y="8"/>
                    </a:lnTo>
                    <a:lnTo>
                      <a:pt x="310" y="12"/>
                    </a:lnTo>
                    <a:lnTo>
                      <a:pt x="330" y="17"/>
                    </a:lnTo>
                    <a:lnTo>
                      <a:pt x="350" y="20"/>
                    </a:lnTo>
                    <a:lnTo>
                      <a:pt x="369" y="25"/>
                    </a:lnTo>
                    <a:close/>
                  </a:path>
                </a:pathLst>
              </a:custGeom>
              <a:solidFill>
                <a:srgbClr val="4C87ED"/>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44" name="Freeform 656"/>
              <p:cNvSpPr>
                <a:spLocks/>
              </p:cNvSpPr>
              <p:nvPr/>
            </p:nvSpPr>
            <p:spPr bwMode="auto">
              <a:xfrm>
                <a:off x="4748" y="3477"/>
                <a:ext cx="185" cy="224"/>
              </a:xfrm>
              <a:custGeom>
                <a:avLst/>
                <a:gdLst/>
                <a:ahLst/>
                <a:cxnLst>
                  <a:cxn ang="0">
                    <a:pos x="342" y="30"/>
                  </a:cxn>
                  <a:cxn ang="0">
                    <a:pos x="354" y="74"/>
                  </a:cxn>
                  <a:cxn ang="0">
                    <a:pos x="362" y="118"/>
                  </a:cxn>
                  <a:cxn ang="0">
                    <a:pos x="367" y="160"/>
                  </a:cxn>
                  <a:cxn ang="0">
                    <a:pos x="370" y="204"/>
                  </a:cxn>
                  <a:cxn ang="0">
                    <a:pos x="368" y="247"/>
                  </a:cxn>
                  <a:cxn ang="0">
                    <a:pos x="364" y="290"/>
                  </a:cxn>
                  <a:cxn ang="0">
                    <a:pos x="355" y="333"/>
                  </a:cxn>
                  <a:cxn ang="0">
                    <a:pos x="342" y="377"/>
                  </a:cxn>
                  <a:cxn ang="0">
                    <a:pos x="325" y="391"/>
                  </a:cxn>
                  <a:cxn ang="0">
                    <a:pos x="306" y="403"/>
                  </a:cxn>
                  <a:cxn ang="0">
                    <a:pos x="289" y="415"/>
                  </a:cxn>
                  <a:cxn ang="0">
                    <a:pos x="271" y="425"/>
                  </a:cxn>
                  <a:cxn ang="0">
                    <a:pos x="253" y="433"/>
                  </a:cxn>
                  <a:cxn ang="0">
                    <a:pos x="235" y="440"/>
                  </a:cxn>
                  <a:cxn ang="0">
                    <a:pos x="218" y="446"/>
                  </a:cxn>
                  <a:cxn ang="0">
                    <a:pos x="199" y="448"/>
                  </a:cxn>
                  <a:cxn ang="0">
                    <a:pos x="181" y="449"/>
                  </a:cxn>
                  <a:cxn ang="0">
                    <a:pos x="162" y="447"/>
                  </a:cxn>
                  <a:cxn ang="0">
                    <a:pos x="145" y="444"/>
                  </a:cxn>
                  <a:cxn ang="0">
                    <a:pos x="127" y="437"/>
                  </a:cxn>
                  <a:cxn ang="0">
                    <a:pos x="108" y="426"/>
                  </a:cxn>
                  <a:cxn ang="0">
                    <a:pos x="91" y="414"/>
                  </a:cxn>
                  <a:cxn ang="0">
                    <a:pos x="72" y="399"/>
                  </a:cxn>
                  <a:cxn ang="0">
                    <a:pos x="55" y="379"/>
                  </a:cxn>
                  <a:cxn ang="0">
                    <a:pos x="30" y="334"/>
                  </a:cxn>
                  <a:cxn ang="0">
                    <a:pos x="13" y="292"/>
                  </a:cxn>
                  <a:cxn ang="0">
                    <a:pos x="2" y="251"/>
                  </a:cxn>
                  <a:cxn ang="0">
                    <a:pos x="0" y="212"/>
                  </a:cxn>
                  <a:cxn ang="0">
                    <a:pos x="3" y="175"/>
                  </a:cxn>
                  <a:cxn ang="0">
                    <a:pos x="15" y="140"/>
                  </a:cxn>
                  <a:cxn ang="0">
                    <a:pos x="32" y="104"/>
                  </a:cxn>
                  <a:cxn ang="0">
                    <a:pos x="55" y="68"/>
                  </a:cxn>
                  <a:cxn ang="0">
                    <a:pos x="72" y="50"/>
                  </a:cxn>
                  <a:cxn ang="0">
                    <a:pos x="91" y="35"/>
                  </a:cxn>
                  <a:cxn ang="0">
                    <a:pos x="108" y="23"/>
                  </a:cxn>
                  <a:cxn ang="0">
                    <a:pos x="127" y="14"/>
                  </a:cxn>
                  <a:cxn ang="0">
                    <a:pos x="144" y="7"/>
                  </a:cxn>
                  <a:cxn ang="0">
                    <a:pos x="162" y="3"/>
                  </a:cxn>
                  <a:cxn ang="0">
                    <a:pos x="180" y="0"/>
                  </a:cxn>
                  <a:cxn ang="0">
                    <a:pos x="198" y="0"/>
                  </a:cxn>
                  <a:cxn ang="0">
                    <a:pos x="216" y="1"/>
                  </a:cxn>
                  <a:cxn ang="0">
                    <a:pos x="235" y="4"/>
                  </a:cxn>
                  <a:cxn ang="0">
                    <a:pos x="252" y="6"/>
                  </a:cxn>
                  <a:cxn ang="0">
                    <a:pos x="271" y="11"/>
                  </a:cxn>
                  <a:cxn ang="0">
                    <a:pos x="289" y="15"/>
                  </a:cxn>
                  <a:cxn ang="0">
                    <a:pos x="306" y="20"/>
                  </a:cxn>
                  <a:cxn ang="0">
                    <a:pos x="325" y="26"/>
                  </a:cxn>
                  <a:cxn ang="0">
                    <a:pos x="342" y="30"/>
                  </a:cxn>
                </a:cxnLst>
                <a:rect l="0" t="0" r="r" b="b"/>
                <a:pathLst>
                  <a:path w="370" h="449">
                    <a:moveTo>
                      <a:pt x="342" y="30"/>
                    </a:moveTo>
                    <a:lnTo>
                      <a:pt x="354" y="74"/>
                    </a:lnTo>
                    <a:lnTo>
                      <a:pt x="362" y="118"/>
                    </a:lnTo>
                    <a:lnTo>
                      <a:pt x="367" y="160"/>
                    </a:lnTo>
                    <a:lnTo>
                      <a:pt x="370" y="204"/>
                    </a:lnTo>
                    <a:lnTo>
                      <a:pt x="368" y="247"/>
                    </a:lnTo>
                    <a:lnTo>
                      <a:pt x="364" y="290"/>
                    </a:lnTo>
                    <a:lnTo>
                      <a:pt x="355" y="333"/>
                    </a:lnTo>
                    <a:lnTo>
                      <a:pt x="342" y="377"/>
                    </a:lnTo>
                    <a:lnTo>
                      <a:pt x="325" y="391"/>
                    </a:lnTo>
                    <a:lnTo>
                      <a:pt x="306" y="403"/>
                    </a:lnTo>
                    <a:lnTo>
                      <a:pt x="289" y="415"/>
                    </a:lnTo>
                    <a:lnTo>
                      <a:pt x="271" y="425"/>
                    </a:lnTo>
                    <a:lnTo>
                      <a:pt x="253" y="433"/>
                    </a:lnTo>
                    <a:lnTo>
                      <a:pt x="235" y="440"/>
                    </a:lnTo>
                    <a:lnTo>
                      <a:pt x="218" y="446"/>
                    </a:lnTo>
                    <a:lnTo>
                      <a:pt x="199" y="448"/>
                    </a:lnTo>
                    <a:lnTo>
                      <a:pt x="181" y="449"/>
                    </a:lnTo>
                    <a:lnTo>
                      <a:pt x="162" y="447"/>
                    </a:lnTo>
                    <a:lnTo>
                      <a:pt x="145" y="444"/>
                    </a:lnTo>
                    <a:lnTo>
                      <a:pt x="127" y="437"/>
                    </a:lnTo>
                    <a:lnTo>
                      <a:pt x="108" y="426"/>
                    </a:lnTo>
                    <a:lnTo>
                      <a:pt x="91" y="414"/>
                    </a:lnTo>
                    <a:lnTo>
                      <a:pt x="72" y="399"/>
                    </a:lnTo>
                    <a:lnTo>
                      <a:pt x="55" y="379"/>
                    </a:lnTo>
                    <a:lnTo>
                      <a:pt x="30" y="334"/>
                    </a:lnTo>
                    <a:lnTo>
                      <a:pt x="13" y="292"/>
                    </a:lnTo>
                    <a:lnTo>
                      <a:pt x="2" y="251"/>
                    </a:lnTo>
                    <a:lnTo>
                      <a:pt x="0" y="212"/>
                    </a:lnTo>
                    <a:lnTo>
                      <a:pt x="3" y="175"/>
                    </a:lnTo>
                    <a:lnTo>
                      <a:pt x="15" y="140"/>
                    </a:lnTo>
                    <a:lnTo>
                      <a:pt x="32" y="104"/>
                    </a:lnTo>
                    <a:lnTo>
                      <a:pt x="55" y="68"/>
                    </a:lnTo>
                    <a:lnTo>
                      <a:pt x="72" y="50"/>
                    </a:lnTo>
                    <a:lnTo>
                      <a:pt x="91" y="35"/>
                    </a:lnTo>
                    <a:lnTo>
                      <a:pt x="108" y="23"/>
                    </a:lnTo>
                    <a:lnTo>
                      <a:pt x="127" y="14"/>
                    </a:lnTo>
                    <a:lnTo>
                      <a:pt x="144" y="7"/>
                    </a:lnTo>
                    <a:lnTo>
                      <a:pt x="162" y="3"/>
                    </a:lnTo>
                    <a:lnTo>
                      <a:pt x="180" y="0"/>
                    </a:lnTo>
                    <a:lnTo>
                      <a:pt x="198" y="0"/>
                    </a:lnTo>
                    <a:lnTo>
                      <a:pt x="216" y="1"/>
                    </a:lnTo>
                    <a:lnTo>
                      <a:pt x="235" y="4"/>
                    </a:lnTo>
                    <a:lnTo>
                      <a:pt x="252" y="6"/>
                    </a:lnTo>
                    <a:lnTo>
                      <a:pt x="271" y="11"/>
                    </a:lnTo>
                    <a:lnTo>
                      <a:pt x="289" y="15"/>
                    </a:lnTo>
                    <a:lnTo>
                      <a:pt x="306" y="20"/>
                    </a:lnTo>
                    <a:lnTo>
                      <a:pt x="325" y="26"/>
                    </a:lnTo>
                    <a:lnTo>
                      <a:pt x="342" y="30"/>
                    </a:lnTo>
                    <a:close/>
                  </a:path>
                </a:pathLst>
              </a:custGeom>
              <a:solidFill>
                <a:srgbClr val="5689F4"/>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45" name="Freeform 657"/>
              <p:cNvSpPr>
                <a:spLocks/>
              </p:cNvSpPr>
              <p:nvPr/>
            </p:nvSpPr>
            <p:spPr bwMode="auto">
              <a:xfrm>
                <a:off x="4727" y="3838"/>
                <a:ext cx="244" cy="24"/>
              </a:xfrm>
              <a:custGeom>
                <a:avLst/>
                <a:gdLst/>
                <a:ahLst/>
                <a:cxnLst>
                  <a:cxn ang="0">
                    <a:pos x="3" y="0"/>
                  </a:cxn>
                  <a:cxn ang="0">
                    <a:pos x="489" y="15"/>
                  </a:cxn>
                  <a:cxn ang="0">
                    <a:pos x="489" y="38"/>
                  </a:cxn>
                  <a:cxn ang="0">
                    <a:pos x="7" y="28"/>
                  </a:cxn>
                  <a:cxn ang="0">
                    <a:pos x="0" y="48"/>
                  </a:cxn>
                  <a:cxn ang="0">
                    <a:pos x="3" y="0"/>
                  </a:cxn>
                </a:cxnLst>
                <a:rect l="0" t="0" r="r" b="b"/>
                <a:pathLst>
                  <a:path w="489" h="48">
                    <a:moveTo>
                      <a:pt x="3" y="0"/>
                    </a:moveTo>
                    <a:lnTo>
                      <a:pt x="489" y="15"/>
                    </a:lnTo>
                    <a:lnTo>
                      <a:pt x="489" y="38"/>
                    </a:lnTo>
                    <a:lnTo>
                      <a:pt x="7" y="28"/>
                    </a:lnTo>
                    <a:lnTo>
                      <a:pt x="0" y="48"/>
                    </a:lnTo>
                    <a:lnTo>
                      <a:pt x="3" y="0"/>
                    </a:lnTo>
                    <a:close/>
                  </a:path>
                </a:pathLst>
              </a:custGeom>
              <a:solidFill>
                <a:srgbClr val="514F4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46" name="Freeform 658"/>
              <p:cNvSpPr>
                <a:spLocks/>
              </p:cNvSpPr>
              <p:nvPr/>
            </p:nvSpPr>
            <p:spPr bwMode="auto">
              <a:xfrm>
                <a:off x="4730" y="3853"/>
                <a:ext cx="241" cy="11"/>
              </a:xfrm>
              <a:custGeom>
                <a:avLst/>
                <a:gdLst/>
                <a:ahLst/>
                <a:cxnLst>
                  <a:cxn ang="0">
                    <a:pos x="3" y="0"/>
                  </a:cxn>
                  <a:cxn ang="0">
                    <a:pos x="483" y="10"/>
                  </a:cxn>
                  <a:cxn ang="0">
                    <a:pos x="483" y="23"/>
                  </a:cxn>
                  <a:cxn ang="0">
                    <a:pos x="0" y="11"/>
                  </a:cxn>
                  <a:cxn ang="0">
                    <a:pos x="3" y="0"/>
                  </a:cxn>
                </a:cxnLst>
                <a:rect l="0" t="0" r="r" b="b"/>
                <a:pathLst>
                  <a:path w="483" h="23">
                    <a:moveTo>
                      <a:pt x="3" y="0"/>
                    </a:moveTo>
                    <a:lnTo>
                      <a:pt x="483" y="10"/>
                    </a:lnTo>
                    <a:lnTo>
                      <a:pt x="483" y="23"/>
                    </a:lnTo>
                    <a:lnTo>
                      <a:pt x="0" y="11"/>
                    </a:lnTo>
                    <a:lnTo>
                      <a:pt x="3" y="0"/>
                    </a:lnTo>
                    <a:close/>
                  </a:path>
                </a:pathLst>
              </a:custGeom>
              <a:solidFill>
                <a:srgbClr val="DBC4A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47" name="Freeform 659"/>
              <p:cNvSpPr>
                <a:spLocks/>
              </p:cNvSpPr>
              <p:nvPr/>
            </p:nvSpPr>
            <p:spPr bwMode="auto">
              <a:xfrm>
                <a:off x="4732" y="3842"/>
                <a:ext cx="45" cy="8"/>
              </a:xfrm>
              <a:custGeom>
                <a:avLst/>
                <a:gdLst/>
                <a:ahLst/>
                <a:cxnLst>
                  <a:cxn ang="0">
                    <a:pos x="0" y="0"/>
                  </a:cxn>
                  <a:cxn ang="0">
                    <a:pos x="91" y="1"/>
                  </a:cxn>
                  <a:cxn ang="0">
                    <a:pos x="91" y="15"/>
                  </a:cxn>
                  <a:cxn ang="0">
                    <a:pos x="0" y="13"/>
                  </a:cxn>
                  <a:cxn ang="0">
                    <a:pos x="0" y="0"/>
                  </a:cxn>
                </a:cxnLst>
                <a:rect l="0" t="0" r="r" b="b"/>
                <a:pathLst>
                  <a:path w="91" h="15">
                    <a:moveTo>
                      <a:pt x="0" y="0"/>
                    </a:moveTo>
                    <a:lnTo>
                      <a:pt x="91" y="1"/>
                    </a:lnTo>
                    <a:lnTo>
                      <a:pt x="91" y="15"/>
                    </a:lnTo>
                    <a:lnTo>
                      <a:pt x="0" y="13"/>
                    </a:lnTo>
                    <a:lnTo>
                      <a:pt x="0" y="0"/>
                    </a:lnTo>
                    <a:close/>
                  </a:path>
                </a:pathLst>
              </a:custGeom>
              <a:solidFill>
                <a:srgbClr val="AA8E7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48" name="Freeform 660"/>
              <p:cNvSpPr>
                <a:spLocks/>
              </p:cNvSpPr>
              <p:nvPr/>
            </p:nvSpPr>
            <p:spPr bwMode="auto">
              <a:xfrm>
                <a:off x="4783" y="3842"/>
                <a:ext cx="46" cy="8"/>
              </a:xfrm>
              <a:custGeom>
                <a:avLst/>
                <a:gdLst/>
                <a:ahLst/>
                <a:cxnLst>
                  <a:cxn ang="0">
                    <a:pos x="0" y="0"/>
                  </a:cxn>
                  <a:cxn ang="0">
                    <a:pos x="92" y="2"/>
                  </a:cxn>
                  <a:cxn ang="0">
                    <a:pos x="92" y="16"/>
                  </a:cxn>
                  <a:cxn ang="0">
                    <a:pos x="0" y="15"/>
                  </a:cxn>
                  <a:cxn ang="0">
                    <a:pos x="0" y="0"/>
                  </a:cxn>
                </a:cxnLst>
                <a:rect l="0" t="0" r="r" b="b"/>
                <a:pathLst>
                  <a:path w="92" h="16">
                    <a:moveTo>
                      <a:pt x="0" y="0"/>
                    </a:moveTo>
                    <a:lnTo>
                      <a:pt x="92" y="2"/>
                    </a:lnTo>
                    <a:lnTo>
                      <a:pt x="92" y="16"/>
                    </a:lnTo>
                    <a:lnTo>
                      <a:pt x="0" y="15"/>
                    </a:lnTo>
                    <a:lnTo>
                      <a:pt x="0" y="0"/>
                    </a:lnTo>
                    <a:close/>
                  </a:path>
                </a:pathLst>
              </a:custGeom>
              <a:solidFill>
                <a:srgbClr val="AA8E7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49" name="Freeform 661"/>
              <p:cNvSpPr>
                <a:spLocks/>
              </p:cNvSpPr>
              <p:nvPr/>
            </p:nvSpPr>
            <p:spPr bwMode="auto">
              <a:xfrm>
                <a:off x="4835" y="3843"/>
                <a:ext cx="45" cy="9"/>
              </a:xfrm>
              <a:custGeom>
                <a:avLst/>
                <a:gdLst/>
                <a:ahLst/>
                <a:cxnLst>
                  <a:cxn ang="0">
                    <a:pos x="0" y="0"/>
                  </a:cxn>
                  <a:cxn ang="0">
                    <a:pos x="91" y="2"/>
                  </a:cxn>
                  <a:cxn ang="0">
                    <a:pos x="91" y="16"/>
                  </a:cxn>
                  <a:cxn ang="0">
                    <a:pos x="0" y="15"/>
                  </a:cxn>
                  <a:cxn ang="0">
                    <a:pos x="0" y="0"/>
                  </a:cxn>
                </a:cxnLst>
                <a:rect l="0" t="0" r="r" b="b"/>
                <a:pathLst>
                  <a:path w="91" h="16">
                    <a:moveTo>
                      <a:pt x="0" y="0"/>
                    </a:moveTo>
                    <a:lnTo>
                      <a:pt x="91" y="2"/>
                    </a:lnTo>
                    <a:lnTo>
                      <a:pt x="91" y="16"/>
                    </a:lnTo>
                    <a:lnTo>
                      <a:pt x="0" y="15"/>
                    </a:lnTo>
                    <a:lnTo>
                      <a:pt x="0" y="0"/>
                    </a:lnTo>
                    <a:close/>
                  </a:path>
                </a:pathLst>
              </a:custGeom>
              <a:solidFill>
                <a:srgbClr val="AA8E7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50" name="Freeform 662"/>
              <p:cNvSpPr>
                <a:spLocks/>
              </p:cNvSpPr>
              <p:nvPr/>
            </p:nvSpPr>
            <p:spPr bwMode="auto">
              <a:xfrm>
                <a:off x="4897" y="3846"/>
                <a:ext cx="46" cy="8"/>
              </a:xfrm>
              <a:custGeom>
                <a:avLst/>
                <a:gdLst/>
                <a:ahLst/>
                <a:cxnLst>
                  <a:cxn ang="0">
                    <a:pos x="0" y="0"/>
                  </a:cxn>
                  <a:cxn ang="0">
                    <a:pos x="92" y="2"/>
                  </a:cxn>
                  <a:cxn ang="0">
                    <a:pos x="92" y="16"/>
                  </a:cxn>
                  <a:cxn ang="0">
                    <a:pos x="0" y="13"/>
                  </a:cxn>
                  <a:cxn ang="0">
                    <a:pos x="0" y="0"/>
                  </a:cxn>
                </a:cxnLst>
                <a:rect l="0" t="0" r="r" b="b"/>
                <a:pathLst>
                  <a:path w="92" h="16">
                    <a:moveTo>
                      <a:pt x="0" y="0"/>
                    </a:moveTo>
                    <a:lnTo>
                      <a:pt x="92" y="2"/>
                    </a:lnTo>
                    <a:lnTo>
                      <a:pt x="92" y="16"/>
                    </a:lnTo>
                    <a:lnTo>
                      <a:pt x="0" y="13"/>
                    </a:lnTo>
                    <a:lnTo>
                      <a:pt x="0" y="0"/>
                    </a:lnTo>
                    <a:close/>
                  </a:path>
                </a:pathLst>
              </a:custGeom>
              <a:solidFill>
                <a:srgbClr val="AA8E7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51" name="Freeform 663"/>
              <p:cNvSpPr>
                <a:spLocks/>
              </p:cNvSpPr>
              <p:nvPr/>
            </p:nvSpPr>
            <p:spPr bwMode="auto">
              <a:xfrm>
                <a:off x="4732" y="3844"/>
                <a:ext cx="45" cy="4"/>
              </a:xfrm>
              <a:custGeom>
                <a:avLst/>
                <a:gdLst/>
                <a:ahLst/>
                <a:cxnLst>
                  <a:cxn ang="0">
                    <a:pos x="0" y="0"/>
                  </a:cxn>
                  <a:cxn ang="0">
                    <a:pos x="91" y="4"/>
                  </a:cxn>
                  <a:cxn ang="0">
                    <a:pos x="91" y="8"/>
                  </a:cxn>
                  <a:cxn ang="0">
                    <a:pos x="0" y="7"/>
                  </a:cxn>
                  <a:cxn ang="0">
                    <a:pos x="0" y="0"/>
                  </a:cxn>
                </a:cxnLst>
                <a:rect l="0" t="0" r="r" b="b"/>
                <a:pathLst>
                  <a:path w="91" h="8">
                    <a:moveTo>
                      <a:pt x="0" y="0"/>
                    </a:moveTo>
                    <a:lnTo>
                      <a:pt x="91" y="4"/>
                    </a:lnTo>
                    <a:lnTo>
                      <a:pt x="91" y="8"/>
                    </a:lnTo>
                    <a:lnTo>
                      <a:pt x="0" y="7"/>
                    </a:lnTo>
                    <a:lnTo>
                      <a:pt x="0" y="0"/>
                    </a:lnTo>
                    <a:close/>
                  </a:path>
                </a:pathLst>
              </a:custGeom>
              <a:solidFill>
                <a:srgbClr val="DBC4A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52" name="Freeform 664"/>
              <p:cNvSpPr>
                <a:spLocks/>
              </p:cNvSpPr>
              <p:nvPr/>
            </p:nvSpPr>
            <p:spPr bwMode="auto">
              <a:xfrm>
                <a:off x="4783" y="3845"/>
                <a:ext cx="46" cy="4"/>
              </a:xfrm>
              <a:custGeom>
                <a:avLst/>
                <a:gdLst/>
                <a:ahLst/>
                <a:cxnLst>
                  <a:cxn ang="0">
                    <a:pos x="0" y="0"/>
                  </a:cxn>
                  <a:cxn ang="0">
                    <a:pos x="92" y="3"/>
                  </a:cxn>
                  <a:cxn ang="0">
                    <a:pos x="92" y="8"/>
                  </a:cxn>
                  <a:cxn ang="0">
                    <a:pos x="0" y="6"/>
                  </a:cxn>
                  <a:cxn ang="0">
                    <a:pos x="0" y="0"/>
                  </a:cxn>
                </a:cxnLst>
                <a:rect l="0" t="0" r="r" b="b"/>
                <a:pathLst>
                  <a:path w="92" h="8">
                    <a:moveTo>
                      <a:pt x="0" y="0"/>
                    </a:moveTo>
                    <a:lnTo>
                      <a:pt x="92" y="3"/>
                    </a:lnTo>
                    <a:lnTo>
                      <a:pt x="92" y="8"/>
                    </a:lnTo>
                    <a:lnTo>
                      <a:pt x="0" y="6"/>
                    </a:lnTo>
                    <a:lnTo>
                      <a:pt x="0" y="0"/>
                    </a:lnTo>
                    <a:close/>
                  </a:path>
                </a:pathLst>
              </a:custGeom>
              <a:solidFill>
                <a:srgbClr val="DBC4A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53" name="Freeform 665"/>
              <p:cNvSpPr>
                <a:spLocks/>
              </p:cNvSpPr>
              <p:nvPr/>
            </p:nvSpPr>
            <p:spPr bwMode="auto">
              <a:xfrm>
                <a:off x="4835" y="3846"/>
                <a:ext cx="45" cy="4"/>
              </a:xfrm>
              <a:custGeom>
                <a:avLst/>
                <a:gdLst/>
                <a:ahLst/>
                <a:cxnLst>
                  <a:cxn ang="0">
                    <a:pos x="0" y="0"/>
                  </a:cxn>
                  <a:cxn ang="0">
                    <a:pos x="91" y="2"/>
                  </a:cxn>
                  <a:cxn ang="0">
                    <a:pos x="91" y="8"/>
                  </a:cxn>
                  <a:cxn ang="0">
                    <a:pos x="0" y="5"/>
                  </a:cxn>
                  <a:cxn ang="0">
                    <a:pos x="0" y="0"/>
                  </a:cxn>
                </a:cxnLst>
                <a:rect l="0" t="0" r="r" b="b"/>
                <a:pathLst>
                  <a:path w="91" h="8">
                    <a:moveTo>
                      <a:pt x="0" y="0"/>
                    </a:moveTo>
                    <a:lnTo>
                      <a:pt x="91" y="2"/>
                    </a:lnTo>
                    <a:lnTo>
                      <a:pt x="91" y="8"/>
                    </a:lnTo>
                    <a:lnTo>
                      <a:pt x="0" y="5"/>
                    </a:lnTo>
                    <a:lnTo>
                      <a:pt x="0" y="0"/>
                    </a:lnTo>
                    <a:close/>
                  </a:path>
                </a:pathLst>
              </a:custGeom>
              <a:solidFill>
                <a:srgbClr val="DBC4A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54" name="Freeform 666"/>
              <p:cNvSpPr>
                <a:spLocks/>
              </p:cNvSpPr>
              <p:nvPr/>
            </p:nvSpPr>
            <p:spPr bwMode="auto">
              <a:xfrm>
                <a:off x="4897" y="3848"/>
                <a:ext cx="46" cy="4"/>
              </a:xfrm>
              <a:custGeom>
                <a:avLst/>
                <a:gdLst/>
                <a:ahLst/>
                <a:cxnLst>
                  <a:cxn ang="0">
                    <a:pos x="0" y="0"/>
                  </a:cxn>
                  <a:cxn ang="0">
                    <a:pos x="92" y="2"/>
                  </a:cxn>
                  <a:cxn ang="0">
                    <a:pos x="92" y="8"/>
                  </a:cxn>
                  <a:cxn ang="0">
                    <a:pos x="0" y="6"/>
                  </a:cxn>
                  <a:cxn ang="0">
                    <a:pos x="0" y="0"/>
                  </a:cxn>
                </a:cxnLst>
                <a:rect l="0" t="0" r="r" b="b"/>
                <a:pathLst>
                  <a:path w="92" h="8">
                    <a:moveTo>
                      <a:pt x="0" y="0"/>
                    </a:moveTo>
                    <a:lnTo>
                      <a:pt x="92" y="2"/>
                    </a:lnTo>
                    <a:lnTo>
                      <a:pt x="92" y="8"/>
                    </a:lnTo>
                    <a:lnTo>
                      <a:pt x="0" y="6"/>
                    </a:lnTo>
                    <a:lnTo>
                      <a:pt x="0" y="0"/>
                    </a:lnTo>
                    <a:close/>
                  </a:path>
                </a:pathLst>
              </a:custGeom>
              <a:solidFill>
                <a:srgbClr val="DBC4A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55" name="Freeform 667"/>
              <p:cNvSpPr>
                <a:spLocks/>
              </p:cNvSpPr>
              <p:nvPr/>
            </p:nvSpPr>
            <p:spPr bwMode="auto">
              <a:xfrm>
                <a:off x="5194" y="3397"/>
                <a:ext cx="28" cy="486"/>
              </a:xfrm>
              <a:custGeom>
                <a:avLst/>
                <a:gdLst/>
                <a:ahLst/>
                <a:cxnLst>
                  <a:cxn ang="0">
                    <a:pos x="43" y="87"/>
                  </a:cxn>
                  <a:cxn ang="0">
                    <a:pos x="57" y="129"/>
                  </a:cxn>
                  <a:cxn ang="0">
                    <a:pos x="57" y="927"/>
                  </a:cxn>
                  <a:cxn ang="0">
                    <a:pos x="0" y="971"/>
                  </a:cxn>
                  <a:cxn ang="0">
                    <a:pos x="0" y="0"/>
                  </a:cxn>
                  <a:cxn ang="0">
                    <a:pos x="43" y="87"/>
                  </a:cxn>
                </a:cxnLst>
                <a:rect l="0" t="0" r="r" b="b"/>
                <a:pathLst>
                  <a:path w="57" h="971">
                    <a:moveTo>
                      <a:pt x="43" y="87"/>
                    </a:moveTo>
                    <a:lnTo>
                      <a:pt x="57" y="129"/>
                    </a:lnTo>
                    <a:lnTo>
                      <a:pt x="57" y="927"/>
                    </a:lnTo>
                    <a:lnTo>
                      <a:pt x="0" y="971"/>
                    </a:lnTo>
                    <a:lnTo>
                      <a:pt x="0" y="0"/>
                    </a:lnTo>
                    <a:lnTo>
                      <a:pt x="43" y="87"/>
                    </a:lnTo>
                    <a:close/>
                  </a:path>
                </a:pathLst>
              </a:custGeom>
              <a:solidFill>
                <a:srgbClr val="7C421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56" name="Freeform 668"/>
              <p:cNvSpPr>
                <a:spLocks/>
              </p:cNvSpPr>
              <p:nvPr/>
            </p:nvSpPr>
            <p:spPr bwMode="auto">
              <a:xfrm>
                <a:off x="5345" y="3529"/>
                <a:ext cx="45" cy="324"/>
              </a:xfrm>
              <a:custGeom>
                <a:avLst/>
                <a:gdLst/>
                <a:ahLst/>
                <a:cxnLst>
                  <a:cxn ang="0">
                    <a:pos x="5" y="0"/>
                  </a:cxn>
                  <a:cxn ang="0">
                    <a:pos x="75" y="43"/>
                  </a:cxn>
                  <a:cxn ang="0">
                    <a:pos x="83" y="114"/>
                  </a:cxn>
                  <a:cxn ang="0">
                    <a:pos x="88" y="191"/>
                  </a:cxn>
                  <a:cxn ang="0">
                    <a:pos x="90" y="272"/>
                  </a:cxn>
                  <a:cxn ang="0">
                    <a:pos x="90" y="354"/>
                  </a:cxn>
                  <a:cxn ang="0">
                    <a:pos x="87" y="433"/>
                  </a:cxn>
                  <a:cxn ang="0">
                    <a:pos x="82" y="509"/>
                  </a:cxn>
                  <a:cxn ang="0">
                    <a:pos x="75" y="578"/>
                  </a:cxn>
                  <a:cxn ang="0">
                    <a:pos x="67" y="638"/>
                  </a:cxn>
                  <a:cxn ang="0">
                    <a:pos x="0" y="648"/>
                  </a:cxn>
                  <a:cxn ang="0">
                    <a:pos x="6" y="555"/>
                  </a:cxn>
                  <a:cxn ang="0">
                    <a:pos x="13" y="476"/>
                  </a:cxn>
                  <a:cxn ang="0">
                    <a:pos x="21" y="405"/>
                  </a:cxn>
                  <a:cxn ang="0">
                    <a:pos x="27" y="338"/>
                  </a:cxn>
                  <a:cxn ang="0">
                    <a:pos x="29" y="267"/>
                  </a:cxn>
                  <a:cxn ang="0">
                    <a:pos x="27" y="191"/>
                  </a:cxn>
                  <a:cxn ang="0">
                    <a:pos x="20" y="104"/>
                  </a:cxn>
                  <a:cxn ang="0">
                    <a:pos x="5" y="0"/>
                  </a:cxn>
                </a:cxnLst>
                <a:rect l="0" t="0" r="r" b="b"/>
                <a:pathLst>
                  <a:path w="90" h="648">
                    <a:moveTo>
                      <a:pt x="5" y="0"/>
                    </a:moveTo>
                    <a:lnTo>
                      <a:pt x="75" y="43"/>
                    </a:lnTo>
                    <a:lnTo>
                      <a:pt x="83" y="114"/>
                    </a:lnTo>
                    <a:lnTo>
                      <a:pt x="88" y="191"/>
                    </a:lnTo>
                    <a:lnTo>
                      <a:pt x="90" y="272"/>
                    </a:lnTo>
                    <a:lnTo>
                      <a:pt x="90" y="354"/>
                    </a:lnTo>
                    <a:lnTo>
                      <a:pt x="87" y="433"/>
                    </a:lnTo>
                    <a:lnTo>
                      <a:pt x="82" y="509"/>
                    </a:lnTo>
                    <a:lnTo>
                      <a:pt x="75" y="578"/>
                    </a:lnTo>
                    <a:lnTo>
                      <a:pt x="67" y="638"/>
                    </a:lnTo>
                    <a:lnTo>
                      <a:pt x="0" y="648"/>
                    </a:lnTo>
                    <a:lnTo>
                      <a:pt x="6" y="555"/>
                    </a:lnTo>
                    <a:lnTo>
                      <a:pt x="13" y="476"/>
                    </a:lnTo>
                    <a:lnTo>
                      <a:pt x="21" y="405"/>
                    </a:lnTo>
                    <a:lnTo>
                      <a:pt x="27" y="338"/>
                    </a:lnTo>
                    <a:lnTo>
                      <a:pt x="29" y="267"/>
                    </a:lnTo>
                    <a:lnTo>
                      <a:pt x="27" y="191"/>
                    </a:lnTo>
                    <a:lnTo>
                      <a:pt x="20" y="104"/>
                    </a:lnTo>
                    <a:lnTo>
                      <a:pt x="5" y="0"/>
                    </a:lnTo>
                    <a:close/>
                  </a:path>
                </a:pathLst>
              </a:custGeom>
              <a:solidFill>
                <a:srgbClr val="7C421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57" name="Freeform 669"/>
              <p:cNvSpPr>
                <a:spLocks/>
              </p:cNvSpPr>
              <p:nvPr/>
            </p:nvSpPr>
            <p:spPr bwMode="auto">
              <a:xfrm>
                <a:off x="5338" y="3526"/>
                <a:ext cx="46" cy="327"/>
              </a:xfrm>
              <a:custGeom>
                <a:avLst/>
                <a:gdLst/>
                <a:ahLst/>
                <a:cxnLst>
                  <a:cxn ang="0">
                    <a:pos x="7" y="0"/>
                  </a:cxn>
                  <a:cxn ang="0">
                    <a:pos x="16" y="6"/>
                  </a:cxn>
                  <a:cxn ang="0">
                    <a:pos x="26" y="11"/>
                  </a:cxn>
                  <a:cxn ang="0">
                    <a:pos x="35" y="16"/>
                  </a:cxn>
                  <a:cxn ang="0">
                    <a:pos x="43" y="22"/>
                  </a:cxn>
                  <a:cxn ang="0">
                    <a:pos x="52" y="27"/>
                  </a:cxn>
                  <a:cxn ang="0">
                    <a:pos x="61" y="32"/>
                  </a:cxn>
                  <a:cxn ang="0">
                    <a:pos x="69" y="38"/>
                  </a:cxn>
                  <a:cxn ang="0">
                    <a:pos x="79" y="44"/>
                  </a:cxn>
                  <a:cxn ang="0">
                    <a:pos x="85" y="115"/>
                  </a:cxn>
                  <a:cxn ang="0">
                    <a:pos x="90" y="192"/>
                  </a:cxn>
                  <a:cxn ang="0">
                    <a:pos x="92" y="274"/>
                  </a:cxn>
                  <a:cxn ang="0">
                    <a:pos x="91" y="357"/>
                  </a:cxn>
                  <a:cxn ang="0">
                    <a:pos x="88" y="438"/>
                  </a:cxn>
                  <a:cxn ang="0">
                    <a:pos x="83" y="514"/>
                  </a:cxn>
                  <a:cxn ang="0">
                    <a:pos x="76" y="583"/>
                  </a:cxn>
                  <a:cxn ang="0">
                    <a:pos x="68" y="643"/>
                  </a:cxn>
                  <a:cxn ang="0">
                    <a:pos x="60" y="644"/>
                  </a:cxn>
                  <a:cxn ang="0">
                    <a:pos x="52" y="646"/>
                  </a:cxn>
                  <a:cxn ang="0">
                    <a:pos x="43" y="647"/>
                  </a:cxn>
                  <a:cxn ang="0">
                    <a:pos x="35" y="650"/>
                  </a:cxn>
                  <a:cxn ang="0">
                    <a:pos x="26" y="651"/>
                  </a:cxn>
                  <a:cxn ang="0">
                    <a:pos x="18" y="653"/>
                  </a:cxn>
                  <a:cxn ang="0">
                    <a:pos x="8" y="654"/>
                  </a:cxn>
                  <a:cxn ang="0">
                    <a:pos x="0" y="655"/>
                  </a:cxn>
                  <a:cxn ang="0">
                    <a:pos x="6" y="562"/>
                  </a:cxn>
                  <a:cxn ang="0">
                    <a:pos x="14" y="483"/>
                  </a:cxn>
                  <a:cxn ang="0">
                    <a:pos x="21" y="410"/>
                  </a:cxn>
                  <a:cxn ang="0">
                    <a:pos x="28" y="341"/>
                  </a:cxn>
                  <a:cxn ang="0">
                    <a:pos x="30" y="270"/>
                  </a:cxn>
                  <a:cxn ang="0">
                    <a:pos x="29" y="192"/>
                  </a:cxn>
                  <a:cxn ang="0">
                    <a:pos x="22" y="104"/>
                  </a:cxn>
                  <a:cxn ang="0">
                    <a:pos x="7" y="0"/>
                  </a:cxn>
                </a:cxnLst>
                <a:rect l="0" t="0" r="r" b="b"/>
                <a:pathLst>
                  <a:path w="92" h="655">
                    <a:moveTo>
                      <a:pt x="7" y="0"/>
                    </a:moveTo>
                    <a:lnTo>
                      <a:pt x="16" y="6"/>
                    </a:lnTo>
                    <a:lnTo>
                      <a:pt x="26" y="11"/>
                    </a:lnTo>
                    <a:lnTo>
                      <a:pt x="35" y="16"/>
                    </a:lnTo>
                    <a:lnTo>
                      <a:pt x="43" y="22"/>
                    </a:lnTo>
                    <a:lnTo>
                      <a:pt x="52" y="27"/>
                    </a:lnTo>
                    <a:lnTo>
                      <a:pt x="61" y="32"/>
                    </a:lnTo>
                    <a:lnTo>
                      <a:pt x="69" y="38"/>
                    </a:lnTo>
                    <a:lnTo>
                      <a:pt x="79" y="44"/>
                    </a:lnTo>
                    <a:lnTo>
                      <a:pt x="85" y="115"/>
                    </a:lnTo>
                    <a:lnTo>
                      <a:pt x="90" y="192"/>
                    </a:lnTo>
                    <a:lnTo>
                      <a:pt x="92" y="274"/>
                    </a:lnTo>
                    <a:lnTo>
                      <a:pt x="91" y="357"/>
                    </a:lnTo>
                    <a:lnTo>
                      <a:pt x="88" y="438"/>
                    </a:lnTo>
                    <a:lnTo>
                      <a:pt x="83" y="514"/>
                    </a:lnTo>
                    <a:lnTo>
                      <a:pt x="76" y="583"/>
                    </a:lnTo>
                    <a:lnTo>
                      <a:pt x="68" y="643"/>
                    </a:lnTo>
                    <a:lnTo>
                      <a:pt x="60" y="644"/>
                    </a:lnTo>
                    <a:lnTo>
                      <a:pt x="52" y="646"/>
                    </a:lnTo>
                    <a:lnTo>
                      <a:pt x="43" y="647"/>
                    </a:lnTo>
                    <a:lnTo>
                      <a:pt x="35" y="650"/>
                    </a:lnTo>
                    <a:lnTo>
                      <a:pt x="26" y="651"/>
                    </a:lnTo>
                    <a:lnTo>
                      <a:pt x="18" y="653"/>
                    </a:lnTo>
                    <a:lnTo>
                      <a:pt x="8" y="654"/>
                    </a:lnTo>
                    <a:lnTo>
                      <a:pt x="0" y="655"/>
                    </a:lnTo>
                    <a:lnTo>
                      <a:pt x="6" y="562"/>
                    </a:lnTo>
                    <a:lnTo>
                      <a:pt x="14" y="483"/>
                    </a:lnTo>
                    <a:lnTo>
                      <a:pt x="21" y="410"/>
                    </a:lnTo>
                    <a:lnTo>
                      <a:pt x="28" y="341"/>
                    </a:lnTo>
                    <a:lnTo>
                      <a:pt x="30" y="270"/>
                    </a:lnTo>
                    <a:lnTo>
                      <a:pt x="29" y="192"/>
                    </a:lnTo>
                    <a:lnTo>
                      <a:pt x="22" y="104"/>
                    </a:lnTo>
                    <a:lnTo>
                      <a:pt x="7" y="0"/>
                    </a:lnTo>
                    <a:close/>
                  </a:path>
                </a:pathLst>
              </a:custGeom>
              <a:solidFill>
                <a:srgbClr val="77421E"/>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58" name="Freeform 670"/>
              <p:cNvSpPr>
                <a:spLocks/>
              </p:cNvSpPr>
              <p:nvPr/>
            </p:nvSpPr>
            <p:spPr bwMode="auto">
              <a:xfrm>
                <a:off x="5330" y="3522"/>
                <a:ext cx="46" cy="331"/>
              </a:xfrm>
              <a:custGeom>
                <a:avLst/>
                <a:gdLst/>
                <a:ahLst/>
                <a:cxnLst>
                  <a:cxn ang="0">
                    <a:pos x="11" y="0"/>
                  </a:cxn>
                  <a:cxn ang="0">
                    <a:pos x="20" y="6"/>
                  </a:cxn>
                  <a:cxn ang="0">
                    <a:pos x="29" y="12"/>
                  </a:cxn>
                  <a:cxn ang="0">
                    <a:pos x="37" y="17"/>
                  </a:cxn>
                  <a:cxn ang="0">
                    <a:pos x="46" y="22"/>
                  </a:cxn>
                  <a:cxn ang="0">
                    <a:pos x="56" y="28"/>
                  </a:cxn>
                  <a:cxn ang="0">
                    <a:pos x="64" y="33"/>
                  </a:cxn>
                  <a:cxn ang="0">
                    <a:pos x="73" y="39"/>
                  </a:cxn>
                  <a:cxn ang="0">
                    <a:pos x="82" y="45"/>
                  </a:cxn>
                  <a:cxn ang="0">
                    <a:pos x="91" y="195"/>
                  </a:cxn>
                  <a:cxn ang="0">
                    <a:pos x="92" y="361"/>
                  </a:cxn>
                  <a:cxn ang="0">
                    <a:pos x="84" y="520"/>
                  </a:cxn>
                  <a:cxn ang="0">
                    <a:pos x="69" y="650"/>
                  </a:cxn>
                  <a:cxn ang="0">
                    <a:pos x="61" y="651"/>
                  </a:cxn>
                  <a:cxn ang="0">
                    <a:pos x="52" y="653"/>
                  </a:cxn>
                  <a:cxn ang="0">
                    <a:pos x="44" y="654"/>
                  </a:cxn>
                  <a:cxn ang="0">
                    <a:pos x="35" y="657"/>
                  </a:cxn>
                  <a:cxn ang="0">
                    <a:pos x="27" y="658"/>
                  </a:cxn>
                  <a:cxn ang="0">
                    <a:pos x="18" y="660"/>
                  </a:cxn>
                  <a:cxn ang="0">
                    <a:pos x="9" y="661"/>
                  </a:cxn>
                  <a:cxn ang="0">
                    <a:pos x="0" y="663"/>
                  </a:cxn>
                  <a:cxn ang="0">
                    <a:pos x="7" y="570"/>
                  </a:cxn>
                  <a:cxn ang="0">
                    <a:pos x="15" y="490"/>
                  </a:cxn>
                  <a:cxn ang="0">
                    <a:pos x="23" y="416"/>
                  </a:cxn>
                  <a:cxn ang="0">
                    <a:pos x="30" y="346"/>
                  </a:cxn>
                  <a:cxn ang="0">
                    <a:pos x="34" y="273"/>
                  </a:cxn>
                  <a:cxn ang="0">
                    <a:pos x="33" y="195"/>
                  </a:cxn>
                  <a:cxn ang="0">
                    <a:pos x="26" y="105"/>
                  </a:cxn>
                  <a:cxn ang="0">
                    <a:pos x="11" y="0"/>
                  </a:cxn>
                </a:cxnLst>
                <a:rect l="0" t="0" r="r" b="b"/>
                <a:pathLst>
                  <a:path w="92" h="663">
                    <a:moveTo>
                      <a:pt x="11" y="0"/>
                    </a:moveTo>
                    <a:lnTo>
                      <a:pt x="20" y="6"/>
                    </a:lnTo>
                    <a:lnTo>
                      <a:pt x="29" y="12"/>
                    </a:lnTo>
                    <a:lnTo>
                      <a:pt x="37" y="17"/>
                    </a:lnTo>
                    <a:lnTo>
                      <a:pt x="46" y="22"/>
                    </a:lnTo>
                    <a:lnTo>
                      <a:pt x="56" y="28"/>
                    </a:lnTo>
                    <a:lnTo>
                      <a:pt x="64" y="33"/>
                    </a:lnTo>
                    <a:lnTo>
                      <a:pt x="73" y="39"/>
                    </a:lnTo>
                    <a:lnTo>
                      <a:pt x="82" y="45"/>
                    </a:lnTo>
                    <a:lnTo>
                      <a:pt x="91" y="195"/>
                    </a:lnTo>
                    <a:lnTo>
                      <a:pt x="92" y="361"/>
                    </a:lnTo>
                    <a:lnTo>
                      <a:pt x="84" y="520"/>
                    </a:lnTo>
                    <a:lnTo>
                      <a:pt x="69" y="650"/>
                    </a:lnTo>
                    <a:lnTo>
                      <a:pt x="61" y="651"/>
                    </a:lnTo>
                    <a:lnTo>
                      <a:pt x="52" y="653"/>
                    </a:lnTo>
                    <a:lnTo>
                      <a:pt x="44" y="654"/>
                    </a:lnTo>
                    <a:lnTo>
                      <a:pt x="35" y="657"/>
                    </a:lnTo>
                    <a:lnTo>
                      <a:pt x="27" y="658"/>
                    </a:lnTo>
                    <a:lnTo>
                      <a:pt x="18" y="660"/>
                    </a:lnTo>
                    <a:lnTo>
                      <a:pt x="9" y="661"/>
                    </a:lnTo>
                    <a:lnTo>
                      <a:pt x="0" y="663"/>
                    </a:lnTo>
                    <a:lnTo>
                      <a:pt x="7" y="570"/>
                    </a:lnTo>
                    <a:lnTo>
                      <a:pt x="15" y="490"/>
                    </a:lnTo>
                    <a:lnTo>
                      <a:pt x="23" y="416"/>
                    </a:lnTo>
                    <a:lnTo>
                      <a:pt x="30" y="346"/>
                    </a:lnTo>
                    <a:lnTo>
                      <a:pt x="34" y="273"/>
                    </a:lnTo>
                    <a:lnTo>
                      <a:pt x="33" y="195"/>
                    </a:lnTo>
                    <a:lnTo>
                      <a:pt x="26" y="105"/>
                    </a:lnTo>
                    <a:lnTo>
                      <a:pt x="11" y="0"/>
                    </a:lnTo>
                    <a:close/>
                  </a:path>
                </a:pathLst>
              </a:custGeom>
              <a:solidFill>
                <a:srgbClr val="723F1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59" name="Freeform 671"/>
              <p:cNvSpPr>
                <a:spLocks/>
              </p:cNvSpPr>
              <p:nvPr/>
            </p:nvSpPr>
            <p:spPr bwMode="auto">
              <a:xfrm>
                <a:off x="5323" y="3518"/>
                <a:ext cx="46" cy="336"/>
              </a:xfrm>
              <a:custGeom>
                <a:avLst/>
                <a:gdLst/>
                <a:ahLst/>
                <a:cxnLst>
                  <a:cxn ang="0">
                    <a:pos x="13" y="0"/>
                  </a:cxn>
                  <a:cxn ang="0">
                    <a:pos x="22" y="6"/>
                  </a:cxn>
                  <a:cxn ang="0">
                    <a:pos x="31" y="12"/>
                  </a:cxn>
                  <a:cxn ang="0">
                    <a:pos x="41" y="17"/>
                  </a:cxn>
                  <a:cxn ang="0">
                    <a:pos x="50" y="22"/>
                  </a:cxn>
                  <a:cxn ang="0">
                    <a:pos x="58" y="28"/>
                  </a:cxn>
                  <a:cxn ang="0">
                    <a:pos x="67" y="34"/>
                  </a:cxn>
                  <a:cxn ang="0">
                    <a:pos x="76" y="39"/>
                  </a:cxn>
                  <a:cxn ang="0">
                    <a:pos x="86" y="45"/>
                  </a:cxn>
                  <a:cxn ang="0">
                    <a:pos x="92" y="196"/>
                  </a:cxn>
                  <a:cxn ang="0">
                    <a:pos x="92" y="364"/>
                  </a:cxn>
                  <a:cxn ang="0">
                    <a:pos x="86" y="524"/>
                  </a:cxn>
                  <a:cxn ang="0">
                    <a:pos x="72" y="656"/>
                  </a:cxn>
                  <a:cxn ang="0">
                    <a:pos x="63" y="658"/>
                  </a:cxn>
                  <a:cxn ang="0">
                    <a:pos x="53" y="660"/>
                  </a:cxn>
                  <a:cxn ang="0">
                    <a:pos x="44" y="661"/>
                  </a:cxn>
                  <a:cxn ang="0">
                    <a:pos x="36" y="664"/>
                  </a:cxn>
                  <a:cxn ang="0">
                    <a:pos x="27" y="666"/>
                  </a:cxn>
                  <a:cxn ang="0">
                    <a:pos x="18" y="667"/>
                  </a:cxn>
                  <a:cxn ang="0">
                    <a:pos x="10" y="669"/>
                  </a:cxn>
                  <a:cxn ang="0">
                    <a:pos x="0" y="672"/>
                  </a:cxn>
                  <a:cxn ang="0">
                    <a:pos x="6" y="578"/>
                  </a:cxn>
                  <a:cxn ang="0">
                    <a:pos x="15" y="495"/>
                  </a:cxn>
                  <a:cxn ang="0">
                    <a:pos x="23" y="421"/>
                  </a:cxn>
                  <a:cxn ang="0">
                    <a:pos x="30" y="349"/>
                  </a:cxn>
                  <a:cxn ang="0">
                    <a:pos x="35" y="275"/>
                  </a:cxn>
                  <a:cxn ang="0">
                    <a:pos x="34" y="196"/>
                  </a:cxn>
                  <a:cxn ang="0">
                    <a:pos x="28" y="105"/>
                  </a:cxn>
                  <a:cxn ang="0">
                    <a:pos x="13" y="0"/>
                  </a:cxn>
                </a:cxnLst>
                <a:rect l="0" t="0" r="r" b="b"/>
                <a:pathLst>
                  <a:path w="92" h="672">
                    <a:moveTo>
                      <a:pt x="13" y="0"/>
                    </a:moveTo>
                    <a:lnTo>
                      <a:pt x="22" y="6"/>
                    </a:lnTo>
                    <a:lnTo>
                      <a:pt x="31" y="12"/>
                    </a:lnTo>
                    <a:lnTo>
                      <a:pt x="41" y="17"/>
                    </a:lnTo>
                    <a:lnTo>
                      <a:pt x="50" y="22"/>
                    </a:lnTo>
                    <a:lnTo>
                      <a:pt x="58" y="28"/>
                    </a:lnTo>
                    <a:lnTo>
                      <a:pt x="67" y="34"/>
                    </a:lnTo>
                    <a:lnTo>
                      <a:pt x="76" y="39"/>
                    </a:lnTo>
                    <a:lnTo>
                      <a:pt x="86" y="45"/>
                    </a:lnTo>
                    <a:lnTo>
                      <a:pt x="92" y="196"/>
                    </a:lnTo>
                    <a:lnTo>
                      <a:pt x="92" y="364"/>
                    </a:lnTo>
                    <a:lnTo>
                      <a:pt x="86" y="524"/>
                    </a:lnTo>
                    <a:lnTo>
                      <a:pt x="72" y="656"/>
                    </a:lnTo>
                    <a:lnTo>
                      <a:pt x="63" y="658"/>
                    </a:lnTo>
                    <a:lnTo>
                      <a:pt x="53" y="660"/>
                    </a:lnTo>
                    <a:lnTo>
                      <a:pt x="44" y="661"/>
                    </a:lnTo>
                    <a:lnTo>
                      <a:pt x="36" y="664"/>
                    </a:lnTo>
                    <a:lnTo>
                      <a:pt x="27" y="666"/>
                    </a:lnTo>
                    <a:lnTo>
                      <a:pt x="18" y="667"/>
                    </a:lnTo>
                    <a:lnTo>
                      <a:pt x="10" y="669"/>
                    </a:lnTo>
                    <a:lnTo>
                      <a:pt x="0" y="672"/>
                    </a:lnTo>
                    <a:lnTo>
                      <a:pt x="6" y="578"/>
                    </a:lnTo>
                    <a:lnTo>
                      <a:pt x="15" y="495"/>
                    </a:lnTo>
                    <a:lnTo>
                      <a:pt x="23" y="421"/>
                    </a:lnTo>
                    <a:lnTo>
                      <a:pt x="30" y="349"/>
                    </a:lnTo>
                    <a:lnTo>
                      <a:pt x="35" y="275"/>
                    </a:lnTo>
                    <a:lnTo>
                      <a:pt x="34" y="196"/>
                    </a:lnTo>
                    <a:lnTo>
                      <a:pt x="28" y="105"/>
                    </a:lnTo>
                    <a:lnTo>
                      <a:pt x="13" y="0"/>
                    </a:lnTo>
                    <a:close/>
                  </a:path>
                </a:pathLst>
              </a:custGeom>
              <a:solidFill>
                <a:srgbClr val="6D3F1E"/>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60" name="Freeform 672"/>
              <p:cNvSpPr>
                <a:spLocks/>
              </p:cNvSpPr>
              <p:nvPr/>
            </p:nvSpPr>
            <p:spPr bwMode="auto">
              <a:xfrm>
                <a:off x="5315" y="3515"/>
                <a:ext cx="47" cy="339"/>
              </a:xfrm>
              <a:custGeom>
                <a:avLst/>
                <a:gdLst/>
                <a:ahLst/>
                <a:cxnLst>
                  <a:cxn ang="0">
                    <a:pos x="15" y="0"/>
                  </a:cxn>
                  <a:cxn ang="0">
                    <a:pos x="25" y="6"/>
                  </a:cxn>
                  <a:cxn ang="0">
                    <a:pos x="34" y="12"/>
                  </a:cxn>
                  <a:cxn ang="0">
                    <a:pos x="43" y="18"/>
                  </a:cxn>
                  <a:cxn ang="0">
                    <a:pos x="52" y="23"/>
                  </a:cxn>
                  <a:cxn ang="0">
                    <a:pos x="61" y="29"/>
                  </a:cxn>
                  <a:cxn ang="0">
                    <a:pos x="71" y="35"/>
                  </a:cxn>
                  <a:cxn ang="0">
                    <a:pos x="80" y="41"/>
                  </a:cxn>
                  <a:cxn ang="0">
                    <a:pos x="89" y="46"/>
                  </a:cxn>
                  <a:cxn ang="0">
                    <a:pos x="95" y="198"/>
                  </a:cxn>
                  <a:cxn ang="0">
                    <a:pos x="94" y="367"/>
                  </a:cxn>
                  <a:cxn ang="0">
                    <a:pos x="87" y="529"/>
                  </a:cxn>
                  <a:cxn ang="0">
                    <a:pos x="73" y="661"/>
                  </a:cxn>
                  <a:cxn ang="0">
                    <a:pos x="64" y="664"/>
                  </a:cxn>
                  <a:cxn ang="0">
                    <a:pos x="54" y="666"/>
                  </a:cxn>
                  <a:cxn ang="0">
                    <a:pos x="45" y="668"/>
                  </a:cxn>
                  <a:cxn ang="0">
                    <a:pos x="37" y="669"/>
                  </a:cxn>
                  <a:cxn ang="0">
                    <a:pos x="28" y="672"/>
                  </a:cxn>
                  <a:cxn ang="0">
                    <a:pos x="19" y="674"/>
                  </a:cxn>
                  <a:cxn ang="0">
                    <a:pos x="10" y="676"/>
                  </a:cxn>
                  <a:cxn ang="0">
                    <a:pos x="0" y="679"/>
                  </a:cxn>
                  <a:cxn ang="0">
                    <a:pos x="7" y="584"/>
                  </a:cxn>
                  <a:cxn ang="0">
                    <a:pos x="15" y="501"/>
                  </a:cxn>
                  <a:cxn ang="0">
                    <a:pos x="25" y="425"/>
                  </a:cxn>
                  <a:cxn ang="0">
                    <a:pos x="31" y="353"/>
                  </a:cxn>
                  <a:cxn ang="0">
                    <a:pos x="36" y="278"/>
                  </a:cxn>
                  <a:cxn ang="0">
                    <a:pos x="36" y="196"/>
                  </a:cxn>
                  <a:cxn ang="0">
                    <a:pos x="30" y="106"/>
                  </a:cxn>
                  <a:cxn ang="0">
                    <a:pos x="15" y="0"/>
                  </a:cxn>
                </a:cxnLst>
                <a:rect l="0" t="0" r="r" b="b"/>
                <a:pathLst>
                  <a:path w="95" h="679">
                    <a:moveTo>
                      <a:pt x="15" y="0"/>
                    </a:moveTo>
                    <a:lnTo>
                      <a:pt x="25" y="6"/>
                    </a:lnTo>
                    <a:lnTo>
                      <a:pt x="34" y="12"/>
                    </a:lnTo>
                    <a:lnTo>
                      <a:pt x="43" y="18"/>
                    </a:lnTo>
                    <a:lnTo>
                      <a:pt x="52" y="23"/>
                    </a:lnTo>
                    <a:lnTo>
                      <a:pt x="61" y="29"/>
                    </a:lnTo>
                    <a:lnTo>
                      <a:pt x="71" y="35"/>
                    </a:lnTo>
                    <a:lnTo>
                      <a:pt x="80" y="41"/>
                    </a:lnTo>
                    <a:lnTo>
                      <a:pt x="89" y="46"/>
                    </a:lnTo>
                    <a:lnTo>
                      <a:pt x="95" y="198"/>
                    </a:lnTo>
                    <a:lnTo>
                      <a:pt x="94" y="367"/>
                    </a:lnTo>
                    <a:lnTo>
                      <a:pt x="87" y="529"/>
                    </a:lnTo>
                    <a:lnTo>
                      <a:pt x="73" y="661"/>
                    </a:lnTo>
                    <a:lnTo>
                      <a:pt x="64" y="664"/>
                    </a:lnTo>
                    <a:lnTo>
                      <a:pt x="54" y="666"/>
                    </a:lnTo>
                    <a:lnTo>
                      <a:pt x="45" y="668"/>
                    </a:lnTo>
                    <a:lnTo>
                      <a:pt x="37" y="669"/>
                    </a:lnTo>
                    <a:lnTo>
                      <a:pt x="28" y="672"/>
                    </a:lnTo>
                    <a:lnTo>
                      <a:pt x="19" y="674"/>
                    </a:lnTo>
                    <a:lnTo>
                      <a:pt x="10" y="676"/>
                    </a:lnTo>
                    <a:lnTo>
                      <a:pt x="0" y="679"/>
                    </a:lnTo>
                    <a:lnTo>
                      <a:pt x="7" y="584"/>
                    </a:lnTo>
                    <a:lnTo>
                      <a:pt x="15" y="501"/>
                    </a:lnTo>
                    <a:lnTo>
                      <a:pt x="25" y="425"/>
                    </a:lnTo>
                    <a:lnTo>
                      <a:pt x="31" y="353"/>
                    </a:lnTo>
                    <a:lnTo>
                      <a:pt x="36" y="278"/>
                    </a:lnTo>
                    <a:lnTo>
                      <a:pt x="36" y="196"/>
                    </a:lnTo>
                    <a:lnTo>
                      <a:pt x="30" y="106"/>
                    </a:lnTo>
                    <a:lnTo>
                      <a:pt x="15" y="0"/>
                    </a:lnTo>
                    <a:close/>
                  </a:path>
                </a:pathLst>
              </a:custGeom>
              <a:solidFill>
                <a:srgbClr val="683F2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61" name="Freeform 673"/>
              <p:cNvSpPr>
                <a:spLocks/>
              </p:cNvSpPr>
              <p:nvPr/>
            </p:nvSpPr>
            <p:spPr bwMode="auto">
              <a:xfrm>
                <a:off x="5308" y="3511"/>
                <a:ext cx="47" cy="343"/>
              </a:xfrm>
              <a:custGeom>
                <a:avLst/>
                <a:gdLst/>
                <a:ahLst/>
                <a:cxnLst>
                  <a:cxn ang="0">
                    <a:pos x="19" y="0"/>
                  </a:cxn>
                  <a:cxn ang="0">
                    <a:pos x="28" y="6"/>
                  </a:cxn>
                  <a:cxn ang="0">
                    <a:pos x="37" y="12"/>
                  </a:cxn>
                  <a:cxn ang="0">
                    <a:pos x="46" y="18"/>
                  </a:cxn>
                  <a:cxn ang="0">
                    <a:pos x="56" y="23"/>
                  </a:cxn>
                  <a:cxn ang="0">
                    <a:pos x="65" y="29"/>
                  </a:cxn>
                  <a:cxn ang="0">
                    <a:pos x="74" y="35"/>
                  </a:cxn>
                  <a:cxn ang="0">
                    <a:pos x="83" y="41"/>
                  </a:cxn>
                  <a:cxn ang="0">
                    <a:pos x="93" y="46"/>
                  </a:cxn>
                  <a:cxn ang="0">
                    <a:pos x="96" y="200"/>
                  </a:cxn>
                  <a:cxn ang="0">
                    <a:pos x="95" y="370"/>
                  </a:cxn>
                  <a:cxn ang="0">
                    <a:pos x="88" y="535"/>
                  </a:cxn>
                  <a:cxn ang="0">
                    <a:pos x="75" y="667"/>
                  </a:cxn>
                  <a:cxn ang="0">
                    <a:pos x="66" y="670"/>
                  </a:cxn>
                  <a:cxn ang="0">
                    <a:pos x="57" y="672"/>
                  </a:cxn>
                  <a:cxn ang="0">
                    <a:pos x="46" y="674"/>
                  </a:cxn>
                  <a:cxn ang="0">
                    <a:pos x="37" y="676"/>
                  </a:cxn>
                  <a:cxn ang="0">
                    <a:pos x="28" y="679"/>
                  </a:cxn>
                  <a:cxn ang="0">
                    <a:pos x="19" y="681"/>
                  </a:cxn>
                  <a:cxn ang="0">
                    <a:pos x="10" y="683"/>
                  </a:cxn>
                  <a:cxn ang="0">
                    <a:pos x="0" y="686"/>
                  </a:cxn>
                  <a:cxn ang="0">
                    <a:pos x="7" y="591"/>
                  </a:cxn>
                  <a:cxn ang="0">
                    <a:pos x="15" y="508"/>
                  </a:cxn>
                  <a:cxn ang="0">
                    <a:pos x="25" y="431"/>
                  </a:cxn>
                  <a:cxn ang="0">
                    <a:pos x="33" y="356"/>
                  </a:cxn>
                  <a:cxn ang="0">
                    <a:pos x="38" y="279"/>
                  </a:cxn>
                  <a:cxn ang="0">
                    <a:pos x="38" y="197"/>
                  </a:cxn>
                  <a:cxn ang="0">
                    <a:pos x="33" y="106"/>
                  </a:cxn>
                  <a:cxn ang="0">
                    <a:pos x="19" y="0"/>
                  </a:cxn>
                </a:cxnLst>
                <a:rect l="0" t="0" r="r" b="b"/>
                <a:pathLst>
                  <a:path w="96" h="686">
                    <a:moveTo>
                      <a:pt x="19" y="0"/>
                    </a:moveTo>
                    <a:lnTo>
                      <a:pt x="28" y="6"/>
                    </a:lnTo>
                    <a:lnTo>
                      <a:pt x="37" y="12"/>
                    </a:lnTo>
                    <a:lnTo>
                      <a:pt x="46" y="18"/>
                    </a:lnTo>
                    <a:lnTo>
                      <a:pt x="56" y="23"/>
                    </a:lnTo>
                    <a:lnTo>
                      <a:pt x="65" y="29"/>
                    </a:lnTo>
                    <a:lnTo>
                      <a:pt x="74" y="35"/>
                    </a:lnTo>
                    <a:lnTo>
                      <a:pt x="83" y="41"/>
                    </a:lnTo>
                    <a:lnTo>
                      <a:pt x="93" y="46"/>
                    </a:lnTo>
                    <a:lnTo>
                      <a:pt x="96" y="200"/>
                    </a:lnTo>
                    <a:lnTo>
                      <a:pt x="95" y="370"/>
                    </a:lnTo>
                    <a:lnTo>
                      <a:pt x="88" y="535"/>
                    </a:lnTo>
                    <a:lnTo>
                      <a:pt x="75" y="667"/>
                    </a:lnTo>
                    <a:lnTo>
                      <a:pt x="66" y="670"/>
                    </a:lnTo>
                    <a:lnTo>
                      <a:pt x="57" y="672"/>
                    </a:lnTo>
                    <a:lnTo>
                      <a:pt x="46" y="674"/>
                    </a:lnTo>
                    <a:lnTo>
                      <a:pt x="37" y="676"/>
                    </a:lnTo>
                    <a:lnTo>
                      <a:pt x="28" y="679"/>
                    </a:lnTo>
                    <a:lnTo>
                      <a:pt x="19" y="681"/>
                    </a:lnTo>
                    <a:lnTo>
                      <a:pt x="10" y="683"/>
                    </a:lnTo>
                    <a:lnTo>
                      <a:pt x="0" y="686"/>
                    </a:lnTo>
                    <a:lnTo>
                      <a:pt x="7" y="591"/>
                    </a:lnTo>
                    <a:lnTo>
                      <a:pt x="15" y="508"/>
                    </a:lnTo>
                    <a:lnTo>
                      <a:pt x="25" y="431"/>
                    </a:lnTo>
                    <a:lnTo>
                      <a:pt x="33" y="356"/>
                    </a:lnTo>
                    <a:lnTo>
                      <a:pt x="38" y="279"/>
                    </a:lnTo>
                    <a:lnTo>
                      <a:pt x="38" y="197"/>
                    </a:lnTo>
                    <a:lnTo>
                      <a:pt x="33" y="106"/>
                    </a:lnTo>
                    <a:lnTo>
                      <a:pt x="19" y="0"/>
                    </a:lnTo>
                    <a:close/>
                  </a:path>
                </a:pathLst>
              </a:custGeom>
              <a:solidFill>
                <a:srgbClr val="663F2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62" name="Freeform 674"/>
              <p:cNvSpPr>
                <a:spLocks/>
              </p:cNvSpPr>
              <p:nvPr/>
            </p:nvSpPr>
            <p:spPr bwMode="auto">
              <a:xfrm>
                <a:off x="5300" y="3508"/>
                <a:ext cx="49" cy="346"/>
              </a:xfrm>
              <a:custGeom>
                <a:avLst/>
                <a:gdLst/>
                <a:ahLst/>
                <a:cxnLst>
                  <a:cxn ang="0">
                    <a:pos x="22" y="0"/>
                  </a:cxn>
                  <a:cxn ang="0">
                    <a:pos x="31" y="6"/>
                  </a:cxn>
                  <a:cxn ang="0">
                    <a:pos x="41" y="12"/>
                  </a:cxn>
                  <a:cxn ang="0">
                    <a:pos x="50" y="18"/>
                  </a:cxn>
                  <a:cxn ang="0">
                    <a:pos x="60" y="23"/>
                  </a:cxn>
                  <a:cxn ang="0">
                    <a:pos x="69" y="29"/>
                  </a:cxn>
                  <a:cxn ang="0">
                    <a:pos x="79" y="35"/>
                  </a:cxn>
                  <a:cxn ang="0">
                    <a:pos x="88" y="41"/>
                  </a:cxn>
                  <a:cxn ang="0">
                    <a:pos x="97" y="47"/>
                  </a:cxn>
                  <a:cxn ang="0">
                    <a:pos x="98" y="201"/>
                  </a:cxn>
                  <a:cxn ang="0">
                    <a:pos x="97" y="374"/>
                  </a:cxn>
                  <a:cxn ang="0">
                    <a:pos x="90" y="539"/>
                  </a:cxn>
                  <a:cxn ang="0">
                    <a:pos x="77" y="673"/>
                  </a:cxn>
                  <a:cxn ang="0">
                    <a:pos x="68" y="675"/>
                  </a:cxn>
                  <a:cxn ang="0">
                    <a:pos x="58" y="678"/>
                  </a:cxn>
                  <a:cxn ang="0">
                    <a:pos x="49" y="680"/>
                  </a:cxn>
                  <a:cxn ang="0">
                    <a:pos x="39" y="682"/>
                  </a:cxn>
                  <a:cxn ang="0">
                    <a:pos x="30" y="685"/>
                  </a:cxn>
                  <a:cxn ang="0">
                    <a:pos x="20" y="688"/>
                  </a:cxn>
                  <a:cxn ang="0">
                    <a:pos x="11" y="690"/>
                  </a:cxn>
                  <a:cxn ang="0">
                    <a:pos x="0" y="693"/>
                  </a:cxn>
                  <a:cxn ang="0">
                    <a:pos x="7" y="598"/>
                  </a:cxn>
                  <a:cxn ang="0">
                    <a:pos x="16" y="514"/>
                  </a:cxn>
                  <a:cxn ang="0">
                    <a:pos x="27" y="436"/>
                  </a:cxn>
                  <a:cxn ang="0">
                    <a:pos x="36" y="360"/>
                  </a:cxn>
                  <a:cxn ang="0">
                    <a:pos x="41" y="281"/>
                  </a:cxn>
                  <a:cxn ang="0">
                    <a:pos x="42" y="199"/>
                  </a:cxn>
                  <a:cxn ang="0">
                    <a:pos x="36" y="106"/>
                  </a:cxn>
                  <a:cxn ang="0">
                    <a:pos x="22" y="0"/>
                  </a:cxn>
                </a:cxnLst>
                <a:rect l="0" t="0" r="r" b="b"/>
                <a:pathLst>
                  <a:path w="98" h="693">
                    <a:moveTo>
                      <a:pt x="22" y="0"/>
                    </a:moveTo>
                    <a:lnTo>
                      <a:pt x="31" y="6"/>
                    </a:lnTo>
                    <a:lnTo>
                      <a:pt x="41" y="12"/>
                    </a:lnTo>
                    <a:lnTo>
                      <a:pt x="50" y="18"/>
                    </a:lnTo>
                    <a:lnTo>
                      <a:pt x="60" y="23"/>
                    </a:lnTo>
                    <a:lnTo>
                      <a:pt x="69" y="29"/>
                    </a:lnTo>
                    <a:lnTo>
                      <a:pt x="79" y="35"/>
                    </a:lnTo>
                    <a:lnTo>
                      <a:pt x="88" y="41"/>
                    </a:lnTo>
                    <a:lnTo>
                      <a:pt x="97" y="47"/>
                    </a:lnTo>
                    <a:lnTo>
                      <a:pt x="98" y="201"/>
                    </a:lnTo>
                    <a:lnTo>
                      <a:pt x="97" y="374"/>
                    </a:lnTo>
                    <a:lnTo>
                      <a:pt x="90" y="539"/>
                    </a:lnTo>
                    <a:lnTo>
                      <a:pt x="77" y="673"/>
                    </a:lnTo>
                    <a:lnTo>
                      <a:pt x="68" y="675"/>
                    </a:lnTo>
                    <a:lnTo>
                      <a:pt x="58" y="678"/>
                    </a:lnTo>
                    <a:lnTo>
                      <a:pt x="49" y="680"/>
                    </a:lnTo>
                    <a:lnTo>
                      <a:pt x="39" y="682"/>
                    </a:lnTo>
                    <a:lnTo>
                      <a:pt x="30" y="685"/>
                    </a:lnTo>
                    <a:lnTo>
                      <a:pt x="20" y="688"/>
                    </a:lnTo>
                    <a:lnTo>
                      <a:pt x="11" y="690"/>
                    </a:lnTo>
                    <a:lnTo>
                      <a:pt x="0" y="693"/>
                    </a:lnTo>
                    <a:lnTo>
                      <a:pt x="7" y="598"/>
                    </a:lnTo>
                    <a:lnTo>
                      <a:pt x="16" y="514"/>
                    </a:lnTo>
                    <a:lnTo>
                      <a:pt x="27" y="436"/>
                    </a:lnTo>
                    <a:lnTo>
                      <a:pt x="36" y="360"/>
                    </a:lnTo>
                    <a:lnTo>
                      <a:pt x="41" y="281"/>
                    </a:lnTo>
                    <a:lnTo>
                      <a:pt x="42" y="199"/>
                    </a:lnTo>
                    <a:lnTo>
                      <a:pt x="36" y="106"/>
                    </a:lnTo>
                    <a:lnTo>
                      <a:pt x="22" y="0"/>
                    </a:lnTo>
                    <a:close/>
                  </a:path>
                </a:pathLst>
              </a:custGeom>
              <a:solidFill>
                <a:srgbClr val="5E3D2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63" name="Freeform 675"/>
              <p:cNvSpPr>
                <a:spLocks/>
              </p:cNvSpPr>
              <p:nvPr/>
            </p:nvSpPr>
            <p:spPr bwMode="auto">
              <a:xfrm>
                <a:off x="5292" y="3504"/>
                <a:ext cx="50" cy="350"/>
              </a:xfrm>
              <a:custGeom>
                <a:avLst/>
                <a:gdLst/>
                <a:ahLst/>
                <a:cxnLst>
                  <a:cxn ang="0">
                    <a:pos x="24" y="0"/>
                  </a:cxn>
                  <a:cxn ang="0">
                    <a:pos x="34" y="6"/>
                  </a:cxn>
                  <a:cxn ang="0">
                    <a:pos x="44" y="12"/>
                  </a:cxn>
                  <a:cxn ang="0">
                    <a:pos x="53" y="19"/>
                  </a:cxn>
                  <a:cxn ang="0">
                    <a:pos x="62" y="25"/>
                  </a:cxn>
                  <a:cxn ang="0">
                    <a:pos x="72" y="30"/>
                  </a:cxn>
                  <a:cxn ang="0">
                    <a:pos x="82" y="36"/>
                  </a:cxn>
                  <a:cxn ang="0">
                    <a:pos x="91" y="43"/>
                  </a:cxn>
                  <a:cxn ang="0">
                    <a:pos x="100" y="49"/>
                  </a:cxn>
                  <a:cxn ang="0">
                    <a:pos x="99" y="203"/>
                  </a:cxn>
                  <a:cxn ang="0">
                    <a:pos x="97" y="377"/>
                  </a:cxn>
                  <a:cxn ang="0">
                    <a:pos x="91" y="545"/>
                  </a:cxn>
                  <a:cxn ang="0">
                    <a:pos x="79" y="679"/>
                  </a:cxn>
                  <a:cxn ang="0">
                    <a:pos x="69" y="682"/>
                  </a:cxn>
                  <a:cxn ang="0">
                    <a:pos x="59" y="685"/>
                  </a:cxn>
                  <a:cxn ang="0">
                    <a:pos x="50" y="688"/>
                  </a:cxn>
                  <a:cxn ang="0">
                    <a:pos x="39" y="690"/>
                  </a:cxn>
                  <a:cxn ang="0">
                    <a:pos x="30" y="693"/>
                  </a:cxn>
                  <a:cxn ang="0">
                    <a:pos x="20" y="696"/>
                  </a:cxn>
                  <a:cxn ang="0">
                    <a:pos x="11" y="698"/>
                  </a:cxn>
                  <a:cxn ang="0">
                    <a:pos x="0" y="702"/>
                  </a:cxn>
                  <a:cxn ang="0">
                    <a:pos x="7" y="606"/>
                  </a:cxn>
                  <a:cxn ang="0">
                    <a:pos x="18" y="521"/>
                  </a:cxn>
                  <a:cxn ang="0">
                    <a:pos x="28" y="441"/>
                  </a:cxn>
                  <a:cxn ang="0">
                    <a:pos x="37" y="364"/>
                  </a:cxn>
                  <a:cxn ang="0">
                    <a:pos x="43" y="285"/>
                  </a:cxn>
                  <a:cxn ang="0">
                    <a:pos x="44" y="201"/>
                  </a:cxn>
                  <a:cxn ang="0">
                    <a:pos x="38" y="106"/>
                  </a:cxn>
                  <a:cxn ang="0">
                    <a:pos x="24" y="0"/>
                  </a:cxn>
                </a:cxnLst>
                <a:rect l="0" t="0" r="r" b="b"/>
                <a:pathLst>
                  <a:path w="100" h="702">
                    <a:moveTo>
                      <a:pt x="24" y="0"/>
                    </a:moveTo>
                    <a:lnTo>
                      <a:pt x="34" y="6"/>
                    </a:lnTo>
                    <a:lnTo>
                      <a:pt x="44" y="12"/>
                    </a:lnTo>
                    <a:lnTo>
                      <a:pt x="53" y="19"/>
                    </a:lnTo>
                    <a:lnTo>
                      <a:pt x="62" y="25"/>
                    </a:lnTo>
                    <a:lnTo>
                      <a:pt x="72" y="30"/>
                    </a:lnTo>
                    <a:lnTo>
                      <a:pt x="82" y="36"/>
                    </a:lnTo>
                    <a:lnTo>
                      <a:pt x="91" y="43"/>
                    </a:lnTo>
                    <a:lnTo>
                      <a:pt x="100" y="49"/>
                    </a:lnTo>
                    <a:lnTo>
                      <a:pt x="99" y="203"/>
                    </a:lnTo>
                    <a:lnTo>
                      <a:pt x="97" y="377"/>
                    </a:lnTo>
                    <a:lnTo>
                      <a:pt x="91" y="545"/>
                    </a:lnTo>
                    <a:lnTo>
                      <a:pt x="79" y="679"/>
                    </a:lnTo>
                    <a:lnTo>
                      <a:pt x="69" y="682"/>
                    </a:lnTo>
                    <a:lnTo>
                      <a:pt x="59" y="685"/>
                    </a:lnTo>
                    <a:lnTo>
                      <a:pt x="50" y="688"/>
                    </a:lnTo>
                    <a:lnTo>
                      <a:pt x="39" y="690"/>
                    </a:lnTo>
                    <a:lnTo>
                      <a:pt x="30" y="693"/>
                    </a:lnTo>
                    <a:lnTo>
                      <a:pt x="20" y="696"/>
                    </a:lnTo>
                    <a:lnTo>
                      <a:pt x="11" y="698"/>
                    </a:lnTo>
                    <a:lnTo>
                      <a:pt x="0" y="702"/>
                    </a:lnTo>
                    <a:lnTo>
                      <a:pt x="7" y="606"/>
                    </a:lnTo>
                    <a:lnTo>
                      <a:pt x="18" y="521"/>
                    </a:lnTo>
                    <a:lnTo>
                      <a:pt x="28" y="441"/>
                    </a:lnTo>
                    <a:lnTo>
                      <a:pt x="37" y="364"/>
                    </a:lnTo>
                    <a:lnTo>
                      <a:pt x="43" y="285"/>
                    </a:lnTo>
                    <a:lnTo>
                      <a:pt x="44" y="201"/>
                    </a:lnTo>
                    <a:lnTo>
                      <a:pt x="38" y="106"/>
                    </a:lnTo>
                    <a:lnTo>
                      <a:pt x="24" y="0"/>
                    </a:lnTo>
                    <a:close/>
                  </a:path>
                </a:pathLst>
              </a:custGeom>
              <a:solidFill>
                <a:srgbClr val="5B3D2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64" name="Freeform 676"/>
              <p:cNvSpPr>
                <a:spLocks/>
              </p:cNvSpPr>
              <p:nvPr/>
            </p:nvSpPr>
            <p:spPr bwMode="auto">
              <a:xfrm>
                <a:off x="5285" y="3500"/>
                <a:ext cx="52" cy="354"/>
              </a:xfrm>
              <a:custGeom>
                <a:avLst/>
                <a:gdLst/>
                <a:ahLst/>
                <a:cxnLst>
                  <a:cxn ang="0">
                    <a:pos x="28" y="0"/>
                  </a:cxn>
                  <a:cxn ang="0">
                    <a:pos x="37" y="6"/>
                  </a:cxn>
                  <a:cxn ang="0">
                    <a:pos x="48" y="12"/>
                  </a:cxn>
                  <a:cxn ang="0">
                    <a:pos x="57" y="19"/>
                  </a:cxn>
                  <a:cxn ang="0">
                    <a:pos x="66" y="25"/>
                  </a:cxn>
                  <a:cxn ang="0">
                    <a:pos x="75" y="30"/>
                  </a:cxn>
                  <a:cxn ang="0">
                    <a:pos x="86" y="36"/>
                  </a:cxn>
                  <a:cxn ang="0">
                    <a:pos x="95" y="43"/>
                  </a:cxn>
                  <a:cxn ang="0">
                    <a:pos x="105" y="49"/>
                  </a:cxn>
                  <a:cxn ang="0">
                    <a:pos x="100" y="204"/>
                  </a:cxn>
                  <a:cxn ang="0">
                    <a:pos x="99" y="381"/>
                  </a:cxn>
                  <a:cxn ang="0">
                    <a:pos x="94" y="550"/>
                  </a:cxn>
                  <a:cxn ang="0">
                    <a:pos x="82" y="685"/>
                  </a:cxn>
                  <a:cxn ang="0">
                    <a:pos x="72" y="688"/>
                  </a:cxn>
                  <a:cxn ang="0">
                    <a:pos x="61" y="690"/>
                  </a:cxn>
                  <a:cxn ang="0">
                    <a:pos x="51" y="694"/>
                  </a:cxn>
                  <a:cxn ang="0">
                    <a:pos x="41" y="696"/>
                  </a:cxn>
                  <a:cxn ang="0">
                    <a:pos x="30" y="700"/>
                  </a:cxn>
                  <a:cxn ang="0">
                    <a:pos x="20" y="703"/>
                  </a:cxn>
                  <a:cxn ang="0">
                    <a:pos x="11" y="705"/>
                  </a:cxn>
                  <a:cxn ang="0">
                    <a:pos x="0" y="709"/>
                  </a:cxn>
                  <a:cxn ang="0">
                    <a:pos x="7" y="613"/>
                  </a:cxn>
                  <a:cxn ang="0">
                    <a:pos x="16" y="527"/>
                  </a:cxn>
                  <a:cxn ang="0">
                    <a:pos x="28" y="446"/>
                  </a:cxn>
                  <a:cxn ang="0">
                    <a:pos x="37" y="368"/>
                  </a:cxn>
                  <a:cxn ang="0">
                    <a:pos x="44" y="287"/>
                  </a:cxn>
                  <a:cxn ang="0">
                    <a:pos x="46" y="202"/>
                  </a:cxn>
                  <a:cxn ang="0">
                    <a:pos x="42" y="108"/>
                  </a:cxn>
                  <a:cxn ang="0">
                    <a:pos x="28" y="0"/>
                  </a:cxn>
                </a:cxnLst>
                <a:rect l="0" t="0" r="r" b="b"/>
                <a:pathLst>
                  <a:path w="105" h="709">
                    <a:moveTo>
                      <a:pt x="28" y="0"/>
                    </a:moveTo>
                    <a:lnTo>
                      <a:pt x="37" y="6"/>
                    </a:lnTo>
                    <a:lnTo>
                      <a:pt x="48" y="12"/>
                    </a:lnTo>
                    <a:lnTo>
                      <a:pt x="57" y="19"/>
                    </a:lnTo>
                    <a:lnTo>
                      <a:pt x="66" y="25"/>
                    </a:lnTo>
                    <a:lnTo>
                      <a:pt x="75" y="30"/>
                    </a:lnTo>
                    <a:lnTo>
                      <a:pt x="86" y="36"/>
                    </a:lnTo>
                    <a:lnTo>
                      <a:pt x="95" y="43"/>
                    </a:lnTo>
                    <a:lnTo>
                      <a:pt x="105" y="49"/>
                    </a:lnTo>
                    <a:lnTo>
                      <a:pt x="100" y="204"/>
                    </a:lnTo>
                    <a:lnTo>
                      <a:pt x="99" y="381"/>
                    </a:lnTo>
                    <a:lnTo>
                      <a:pt x="94" y="550"/>
                    </a:lnTo>
                    <a:lnTo>
                      <a:pt x="82" y="685"/>
                    </a:lnTo>
                    <a:lnTo>
                      <a:pt x="72" y="688"/>
                    </a:lnTo>
                    <a:lnTo>
                      <a:pt x="61" y="690"/>
                    </a:lnTo>
                    <a:lnTo>
                      <a:pt x="51" y="694"/>
                    </a:lnTo>
                    <a:lnTo>
                      <a:pt x="41" y="696"/>
                    </a:lnTo>
                    <a:lnTo>
                      <a:pt x="30" y="700"/>
                    </a:lnTo>
                    <a:lnTo>
                      <a:pt x="20" y="703"/>
                    </a:lnTo>
                    <a:lnTo>
                      <a:pt x="11" y="705"/>
                    </a:lnTo>
                    <a:lnTo>
                      <a:pt x="0" y="709"/>
                    </a:lnTo>
                    <a:lnTo>
                      <a:pt x="7" y="613"/>
                    </a:lnTo>
                    <a:lnTo>
                      <a:pt x="16" y="527"/>
                    </a:lnTo>
                    <a:lnTo>
                      <a:pt x="28" y="446"/>
                    </a:lnTo>
                    <a:lnTo>
                      <a:pt x="37" y="368"/>
                    </a:lnTo>
                    <a:lnTo>
                      <a:pt x="44" y="287"/>
                    </a:lnTo>
                    <a:lnTo>
                      <a:pt x="46" y="202"/>
                    </a:lnTo>
                    <a:lnTo>
                      <a:pt x="42" y="108"/>
                    </a:lnTo>
                    <a:lnTo>
                      <a:pt x="28" y="0"/>
                    </a:lnTo>
                    <a:close/>
                  </a:path>
                </a:pathLst>
              </a:custGeom>
              <a:solidFill>
                <a:srgbClr val="563D23"/>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65" name="Freeform 677"/>
              <p:cNvSpPr>
                <a:spLocks/>
              </p:cNvSpPr>
              <p:nvPr/>
            </p:nvSpPr>
            <p:spPr bwMode="auto">
              <a:xfrm>
                <a:off x="5277" y="3497"/>
                <a:ext cx="54" cy="357"/>
              </a:xfrm>
              <a:custGeom>
                <a:avLst/>
                <a:gdLst/>
                <a:ahLst/>
                <a:cxnLst>
                  <a:cxn ang="0">
                    <a:pos x="30" y="0"/>
                  </a:cxn>
                  <a:cxn ang="0">
                    <a:pos x="39" y="5"/>
                  </a:cxn>
                  <a:cxn ang="0">
                    <a:pos x="50" y="11"/>
                  </a:cxn>
                  <a:cxn ang="0">
                    <a:pos x="59" y="18"/>
                  </a:cxn>
                  <a:cxn ang="0">
                    <a:pos x="69" y="24"/>
                  </a:cxn>
                  <a:cxn ang="0">
                    <a:pos x="79" y="30"/>
                  </a:cxn>
                  <a:cxn ang="0">
                    <a:pos x="88" y="35"/>
                  </a:cxn>
                  <a:cxn ang="0">
                    <a:pos x="98" y="42"/>
                  </a:cxn>
                  <a:cxn ang="0">
                    <a:pos x="107" y="48"/>
                  </a:cxn>
                  <a:cxn ang="0">
                    <a:pos x="102" y="205"/>
                  </a:cxn>
                  <a:cxn ang="0">
                    <a:pos x="99" y="382"/>
                  </a:cxn>
                  <a:cxn ang="0">
                    <a:pos x="95" y="554"/>
                  </a:cxn>
                  <a:cxn ang="0">
                    <a:pos x="82" y="689"/>
                  </a:cxn>
                  <a:cxn ang="0">
                    <a:pos x="72" y="693"/>
                  </a:cxn>
                  <a:cxn ang="0">
                    <a:pos x="63" y="695"/>
                  </a:cxn>
                  <a:cxn ang="0">
                    <a:pos x="52" y="699"/>
                  </a:cxn>
                  <a:cxn ang="0">
                    <a:pos x="42" y="702"/>
                  </a:cxn>
                  <a:cxn ang="0">
                    <a:pos x="31" y="706"/>
                  </a:cxn>
                  <a:cxn ang="0">
                    <a:pos x="21" y="709"/>
                  </a:cxn>
                  <a:cxn ang="0">
                    <a:pos x="11" y="711"/>
                  </a:cxn>
                  <a:cxn ang="0">
                    <a:pos x="0" y="715"/>
                  </a:cxn>
                  <a:cxn ang="0">
                    <a:pos x="7" y="619"/>
                  </a:cxn>
                  <a:cxn ang="0">
                    <a:pos x="18" y="532"/>
                  </a:cxn>
                  <a:cxn ang="0">
                    <a:pos x="29" y="450"/>
                  </a:cxn>
                  <a:cxn ang="0">
                    <a:pos x="39" y="370"/>
                  </a:cxn>
                  <a:cxn ang="0">
                    <a:pos x="46" y="289"/>
                  </a:cxn>
                  <a:cxn ang="0">
                    <a:pos x="49" y="201"/>
                  </a:cxn>
                  <a:cxn ang="0">
                    <a:pos x="44" y="107"/>
                  </a:cxn>
                  <a:cxn ang="0">
                    <a:pos x="30" y="0"/>
                  </a:cxn>
                </a:cxnLst>
                <a:rect l="0" t="0" r="r" b="b"/>
                <a:pathLst>
                  <a:path w="107" h="715">
                    <a:moveTo>
                      <a:pt x="30" y="0"/>
                    </a:moveTo>
                    <a:lnTo>
                      <a:pt x="39" y="5"/>
                    </a:lnTo>
                    <a:lnTo>
                      <a:pt x="50" y="11"/>
                    </a:lnTo>
                    <a:lnTo>
                      <a:pt x="59" y="18"/>
                    </a:lnTo>
                    <a:lnTo>
                      <a:pt x="69" y="24"/>
                    </a:lnTo>
                    <a:lnTo>
                      <a:pt x="79" y="30"/>
                    </a:lnTo>
                    <a:lnTo>
                      <a:pt x="88" y="35"/>
                    </a:lnTo>
                    <a:lnTo>
                      <a:pt x="98" y="42"/>
                    </a:lnTo>
                    <a:lnTo>
                      <a:pt x="107" y="48"/>
                    </a:lnTo>
                    <a:lnTo>
                      <a:pt x="102" y="205"/>
                    </a:lnTo>
                    <a:lnTo>
                      <a:pt x="99" y="382"/>
                    </a:lnTo>
                    <a:lnTo>
                      <a:pt x="95" y="554"/>
                    </a:lnTo>
                    <a:lnTo>
                      <a:pt x="82" y="689"/>
                    </a:lnTo>
                    <a:lnTo>
                      <a:pt x="72" y="693"/>
                    </a:lnTo>
                    <a:lnTo>
                      <a:pt x="63" y="695"/>
                    </a:lnTo>
                    <a:lnTo>
                      <a:pt x="52" y="699"/>
                    </a:lnTo>
                    <a:lnTo>
                      <a:pt x="42" y="702"/>
                    </a:lnTo>
                    <a:lnTo>
                      <a:pt x="31" y="706"/>
                    </a:lnTo>
                    <a:lnTo>
                      <a:pt x="21" y="709"/>
                    </a:lnTo>
                    <a:lnTo>
                      <a:pt x="11" y="711"/>
                    </a:lnTo>
                    <a:lnTo>
                      <a:pt x="0" y="715"/>
                    </a:lnTo>
                    <a:lnTo>
                      <a:pt x="7" y="619"/>
                    </a:lnTo>
                    <a:lnTo>
                      <a:pt x="18" y="532"/>
                    </a:lnTo>
                    <a:lnTo>
                      <a:pt x="29" y="450"/>
                    </a:lnTo>
                    <a:lnTo>
                      <a:pt x="39" y="370"/>
                    </a:lnTo>
                    <a:lnTo>
                      <a:pt x="46" y="289"/>
                    </a:lnTo>
                    <a:lnTo>
                      <a:pt x="49" y="201"/>
                    </a:lnTo>
                    <a:lnTo>
                      <a:pt x="44" y="107"/>
                    </a:lnTo>
                    <a:lnTo>
                      <a:pt x="30" y="0"/>
                    </a:lnTo>
                    <a:close/>
                  </a:path>
                </a:pathLst>
              </a:custGeom>
              <a:solidFill>
                <a:srgbClr val="513D26"/>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66" name="Freeform 678"/>
              <p:cNvSpPr>
                <a:spLocks/>
              </p:cNvSpPr>
              <p:nvPr/>
            </p:nvSpPr>
            <p:spPr bwMode="auto">
              <a:xfrm>
                <a:off x="5270" y="3493"/>
                <a:ext cx="56" cy="361"/>
              </a:xfrm>
              <a:custGeom>
                <a:avLst/>
                <a:gdLst/>
                <a:ahLst/>
                <a:cxnLst>
                  <a:cxn ang="0">
                    <a:pos x="34" y="0"/>
                  </a:cxn>
                  <a:cxn ang="0">
                    <a:pos x="43" y="5"/>
                  </a:cxn>
                  <a:cxn ang="0">
                    <a:pos x="53" y="12"/>
                  </a:cxn>
                  <a:cxn ang="0">
                    <a:pos x="63" y="18"/>
                  </a:cxn>
                  <a:cxn ang="0">
                    <a:pos x="72" y="24"/>
                  </a:cxn>
                  <a:cxn ang="0">
                    <a:pos x="82" y="30"/>
                  </a:cxn>
                  <a:cxn ang="0">
                    <a:pos x="91" y="37"/>
                  </a:cxn>
                  <a:cxn ang="0">
                    <a:pos x="102" y="42"/>
                  </a:cxn>
                  <a:cxn ang="0">
                    <a:pos x="112" y="49"/>
                  </a:cxn>
                  <a:cxn ang="0">
                    <a:pos x="103" y="206"/>
                  </a:cxn>
                  <a:cxn ang="0">
                    <a:pos x="101" y="385"/>
                  </a:cxn>
                  <a:cxn ang="0">
                    <a:pos x="96" y="558"/>
                  </a:cxn>
                  <a:cxn ang="0">
                    <a:pos x="84" y="695"/>
                  </a:cxn>
                  <a:cxn ang="0">
                    <a:pos x="74" y="699"/>
                  </a:cxn>
                  <a:cxn ang="0">
                    <a:pos x="63" y="702"/>
                  </a:cxn>
                  <a:cxn ang="0">
                    <a:pos x="52" y="706"/>
                  </a:cxn>
                  <a:cxn ang="0">
                    <a:pos x="42" y="708"/>
                  </a:cxn>
                  <a:cxn ang="0">
                    <a:pos x="31" y="711"/>
                  </a:cxn>
                  <a:cxn ang="0">
                    <a:pos x="21" y="715"/>
                  </a:cxn>
                  <a:cxn ang="0">
                    <a:pos x="11" y="718"/>
                  </a:cxn>
                  <a:cxn ang="0">
                    <a:pos x="0" y="722"/>
                  </a:cxn>
                  <a:cxn ang="0">
                    <a:pos x="7" y="626"/>
                  </a:cxn>
                  <a:cxn ang="0">
                    <a:pos x="18" y="539"/>
                  </a:cxn>
                  <a:cxn ang="0">
                    <a:pos x="29" y="456"/>
                  </a:cxn>
                  <a:cxn ang="0">
                    <a:pos x="41" y="374"/>
                  </a:cxn>
                  <a:cxn ang="0">
                    <a:pos x="49" y="291"/>
                  </a:cxn>
                  <a:cxn ang="0">
                    <a:pos x="51" y="202"/>
                  </a:cxn>
                  <a:cxn ang="0">
                    <a:pos x="48" y="107"/>
                  </a:cxn>
                  <a:cxn ang="0">
                    <a:pos x="34" y="0"/>
                  </a:cxn>
                </a:cxnLst>
                <a:rect l="0" t="0" r="r" b="b"/>
                <a:pathLst>
                  <a:path w="112" h="722">
                    <a:moveTo>
                      <a:pt x="34" y="0"/>
                    </a:moveTo>
                    <a:lnTo>
                      <a:pt x="43" y="5"/>
                    </a:lnTo>
                    <a:lnTo>
                      <a:pt x="53" y="12"/>
                    </a:lnTo>
                    <a:lnTo>
                      <a:pt x="63" y="18"/>
                    </a:lnTo>
                    <a:lnTo>
                      <a:pt x="72" y="24"/>
                    </a:lnTo>
                    <a:lnTo>
                      <a:pt x="82" y="30"/>
                    </a:lnTo>
                    <a:lnTo>
                      <a:pt x="91" y="37"/>
                    </a:lnTo>
                    <a:lnTo>
                      <a:pt x="102" y="42"/>
                    </a:lnTo>
                    <a:lnTo>
                      <a:pt x="112" y="49"/>
                    </a:lnTo>
                    <a:lnTo>
                      <a:pt x="103" y="206"/>
                    </a:lnTo>
                    <a:lnTo>
                      <a:pt x="101" y="385"/>
                    </a:lnTo>
                    <a:lnTo>
                      <a:pt x="96" y="558"/>
                    </a:lnTo>
                    <a:lnTo>
                      <a:pt x="84" y="695"/>
                    </a:lnTo>
                    <a:lnTo>
                      <a:pt x="74" y="699"/>
                    </a:lnTo>
                    <a:lnTo>
                      <a:pt x="63" y="702"/>
                    </a:lnTo>
                    <a:lnTo>
                      <a:pt x="52" y="706"/>
                    </a:lnTo>
                    <a:lnTo>
                      <a:pt x="42" y="708"/>
                    </a:lnTo>
                    <a:lnTo>
                      <a:pt x="31" y="711"/>
                    </a:lnTo>
                    <a:lnTo>
                      <a:pt x="21" y="715"/>
                    </a:lnTo>
                    <a:lnTo>
                      <a:pt x="11" y="718"/>
                    </a:lnTo>
                    <a:lnTo>
                      <a:pt x="0" y="722"/>
                    </a:lnTo>
                    <a:lnTo>
                      <a:pt x="7" y="626"/>
                    </a:lnTo>
                    <a:lnTo>
                      <a:pt x="18" y="539"/>
                    </a:lnTo>
                    <a:lnTo>
                      <a:pt x="29" y="456"/>
                    </a:lnTo>
                    <a:lnTo>
                      <a:pt x="41" y="374"/>
                    </a:lnTo>
                    <a:lnTo>
                      <a:pt x="49" y="291"/>
                    </a:lnTo>
                    <a:lnTo>
                      <a:pt x="51" y="202"/>
                    </a:lnTo>
                    <a:lnTo>
                      <a:pt x="48" y="107"/>
                    </a:lnTo>
                    <a:lnTo>
                      <a:pt x="34" y="0"/>
                    </a:lnTo>
                    <a:close/>
                  </a:path>
                </a:pathLst>
              </a:custGeom>
              <a:solidFill>
                <a:srgbClr val="4C3A23"/>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67" name="Freeform 679"/>
              <p:cNvSpPr>
                <a:spLocks/>
              </p:cNvSpPr>
              <p:nvPr/>
            </p:nvSpPr>
            <p:spPr bwMode="auto">
              <a:xfrm>
                <a:off x="5262" y="3490"/>
                <a:ext cx="57" cy="364"/>
              </a:xfrm>
              <a:custGeom>
                <a:avLst/>
                <a:gdLst/>
                <a:ahLst/>
                <a:cxnLst>
                  <a:cxn ang="0">
                    <a:pos x="36" y="0"/>
                  </a:cxn>
                  <a:cxn ang="0">
                    <a:pos x="114" y="49"/>
                  </a:cxn>
                  <a:cxn ang="0">
                    <a:pos x="104" y="207"/>
                  </a:cxn>
                  <a:cxn ang="0">
                    <a:pos x="101" y="389"/>
                  </a:cxn>
                  <a:cxn ang="0">
                    <a:pos x="97" y="563"/>
                  </a:cxn>
                  <a:cxn ang="0">
                    <a:pos x="86" y="701"/>
                  </a:cxn>
                  <a:cxn ang="0">
                    <a:pos x="0" y="729"/>
                  </a:cxn>
                  <a:cxn ang="0">
                    <a:pos x="7" y="633"/>
                  </a:cxn>
                  <a:cxn ang="0">
                    <a:pos x="19" y="545"/>
                  </a:cxn>
                  <a:cxn ang="0">
                    <a:pos x="30" y="460"/>
                  </a:cxn>
                  <a:cxn ang="0">
                    <a:pos x="42" y="378"/>
                  </a:cxn>
                  <a:cxn ang="0">
                    <a:pos x="50" y="292"/>
                  </a:cxn>
                  <a:cxn ang="0">
                    <a:pos x="53" y="204"/>
                  </a:cxn>
                  <a:cxn ang="0">
                    <a:pos x="50" y="107"/>
                  </a:cxn>
                  <a:cxn ang="0">
                    <a:pos x="36" y="0"/>
                  </a:cxn>
                </a:cxnLst>
                <a:rect l="0" t="0" r="r" b="b"/>
                <a:pathLst>
                  <a:path w="114" h="729">
                    <a:moveTo>
                      <a:pt x="36" y="0"/>
                    </a:moveTo>
                    <a:lnTo>
                      <a:pt x="114" y="49"/>
                    </a:lnTo>
                    <a:lnTo>
                      <a:pt x="104" y="207"/>
                    </a:lnTo>
                    <a:lnTo>
                      <a:pt x="101" y="389"/>
                    </a:lnTo>
                    <a:lnTo>
                      <a:pt x="97" y="563"/>
                    </a:lnTo>
                    <a:lnTo>
                      <a:pt x="86" y="701"/>
                    </a:lnTo>
                    <a:lnTo>
                      <a:pt x="0" y="729"/>
                    </a:lnTo>
                    <a:lnTo>
                      <a:pt x="7" y="633"/>
                    </a:lnTo>
                    <a:lnTo>
                      <a:pt x="19" y="545"/>
                    </a:lnTo>
                    <a:lnTo>
                      <a:pt x="30" y="460"/>
                    </a:lnTo>
                    <a:lnTo>
                      <a:pt x="42" y="378"/>
                    </a:lnTo>
                    <a:lnTo>
                      <a:pt x="50" y="292"/>
                    </a:lnTo>
                    <a:lnTo>
                      <a:pt x="53" y="204"/>
                    </a:lnTo>
                    <a:lnTo>
                      <a:pt x="50" y="107"/>
                    </a:lnTo>
                    <a:lnTo>
                      <a:pt x="36" y="0"/>
                    </a:lnTo>
                    <a:close/>
                  </a:path>
                </a:pathLst>
              </a:custGeom>
              <a:solidFill>
                <a:srgbClr val="473A26"/>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68" name="Freeform 680"/>
              <p:cNvSpPr>
                <a:spLocks/>
              </p:cNvSpPr>
              <p:nvPr/>
            </p:nvSpPr>
            <p:spPr bwMode="auto">
              <a:xfrm>
                <a:off x="4686" y="3864"/>
                <a:ext cx="473" cy="39"/>
              </a:xfrm>
              <a:custGeom>
                <a:avLst/>
                <a:gdLst/>
                <a:ahLst/>
                <a:cxnLst>
                  <a:cxn ang="0">
                    <a:pos x="3" y="0"/>
                  </a:cxn>
                  <a:cxn ang="0">
                    <a:pos x="46" y="11"/>
                  </a:cxn>
                  <a:cxn ang="0">
                    <a:pos x="89" y="20"/>
                  </a:cxn>
                  <a:cxn ang="0">
                    <a:pos x="130" y="27"/>
                  </a:cxn>
                  <a:cxn ang="0">
                    <a:pos x="170" y="34"/>
                  </a:cxn>
                  <a:cxn ang="0">
                    <a:pos x="210" y="38"/>
                  </a:cxn>
                  <a:cxn ang="0">
                    <a:pos x="249" y="42"/>
                  </a:cxn>
                  <a:cxn ang="0">
                    <a:pos x="288" y="45"/>
                  </a:cxn>
                  <a:cxn ang="0">
                    <a:pos x="330" y="46"/>
                  </a:cxn>
                  <a:cxn ang="0">
                    <a:pos x="371" y="48"/>
                  </a:cxn>
                  <a:cxn ang="0">
                    <a:pos x="414" y="46"/>
                  </a:cxn>
                  <a:cxn ang="0">
                    <a:pos x="460" y="45"/>
                  </a:cxn>
                  <a:cxn ang="0">
                    <a:pos x="507" y="43"/>
                  </a:cxn>
                  <a:cxn ang="0">
                    <a:pos x="558" y="40"/>
                  </a:cxn>
                  <a:cxn ang="0">
                    <a:pos x="612" y="35"/>
                  </a:cxn>
                  <a:cxn ang="0">
                    <a:pos x="670" y="30"/>
                  </a:cxn>
                  <a:cxn ang="0">
                    <a:pos x="732" y="25"/>
                  </a:cxn>
                  <a:cxn ang="0">
                    <a:pos x="769" y="18"/>
                  </a:cxn>
                  <a:cxn ang="0">
                    <a:pos x="839" y="21"/>
                  </a:cxn>
                  <a:cxn ang="0">
                    <a:pos x="946" y="35"/>
                  </a:cxn>
                  <a:cxn ang="0">
                    <a:pos x="826" y="49"/>
                  </a:cxn>
                  <a:cxn ang="0">
                    <a:pos x="736" y="61"/>
                  </a:cxn>
                  <a:cxn ang="0">
                    <a:pos x="698" y="66"/>
                  </a:cxn>
                  <a:cxn ang="0">
                    <a:pos x="660" y="71"/>
                  </a:cxn>
                  <a:cxn ang="0">
                    <a:pos x="622" y="73"/>
                  </a:cxn>
                  <a:cxn ang="0">
                    <a:pos x="585" y="75"/>
                  </a:cxn>
                  <a:cxn ang="0">
                    <a:pos x="549" y="78"/>
                  </a:cxn>
                  <a:cxn ang="0">
                    <a:pos x="513" y="78"/>
                  </a:cxn>
                  <a:cxn ang="0">
                    <a:pos x="477" y="78"/>
                  </a:cxn>
                  <a:cxn ang="0">
                    <a:pos x="443" y="78"/>
                  </a:cxn>
                  <a:cxn ang="0">
                    <a:pos x="409" y="76"/>
                  </a:cxn>
                  <a:cxn ang="0">
                    <a:pos x="376" y="75"/>
                  </a:cxn>
                  <a:cxn ang="0">
                    <a:pos x="345" y="73"/>
                  </a:cxn>
                  <a:cxn ang="0">
                    <a:pos x="314" y="71"/>
                  </a:cxn>
                  <a:cxn ang="0">
                    <a:pos x="284" y="67"/>
                  </a:cxn>
                  <a:cxn ang="0">
                    <a:pos x="255" y="65"/>
                  </a:cxn>
                  <a:cxn ang="0">
                    <a:pos x="227" y="61"/>
                  </a:cxn>
                  <a:cxn ang="0">
                    <a:pos x="202" y="57"/>
                  </a:cxn>
                  <a:cxn ang="0">
                    <a:pos x="177" y="53"/>
                  </a:cxn>
                  <a:cxn ang="0">
                    <a:pos x="154" y="49"/>
                  </a:cxn>
                  <a:cxn ang="0">
                    <a:pos x="130" y="45"/>
                  </a:cxn>
                  <a:cxn ang="0">
                    <a:pos x="111" y="41"/>
                  </a:cxn>
                  <a:cxn ang="0">
                    <a:pos x="91" y="36"/>
                  </a:cxn>
                  <a:cxn ang="0">
                    <a:pos x="74" y="31"/>
                  </a:cxn>
                  <a:cxn ang="0">
                    <a:pos x="58" y="28"/>
                  </a:cxn>
                  <a:cxn ang="0">
                    <a:pos x="44" y="23"/>
                  </a:cxn>
                  <a:cxn ang="0">
                    <a:pos x="33" y="20"/>
                  </a:cxn>
                  <a:cxn ang="0">
                    <a:pos x="22" y="16"/>
                  </a:cxn>
                  <a:cxn ang="0">
                    <a:pos x="13" y="13"/>
                  </a:cxn>
                  <a:cxn ang="0">
                    <a:pos x="7" y="10"/>
                  </a:cxn>
                  <a:cxn ang="0">
                    <a:pos x="3" y="6"/>
                  </a:cxn>
                  <a:cxn ang="0">
                    <a:pos x="0" y="4"/>
                  </a:cxn>
                  <a:cxn ang="0">
                    <a:pos x="0" y="2"/>
                  </a:cxn>
                  <a:cxn ang="0">
                    <a:pos x="3" y="0"/>
                  </a:cxn>
                </a:cxnLst>
                <a:rect l="0" t="0" r="r" b="b"/>
                <a:pathLst>
                  <a:path w="946" h="78">
                    <a:moveTo>
                      <a:pt x="3" y="0"/>
                    </a:moveTo>
                    <a:lnTo>
                      <a:pt x="46" y="11"/>
                    </a:lnTo>
                    <a:lnTo>
                      <a:pt x="89" y="20"/>
                    </a:lnTo>
                    <a:lnTo>
                      <a:pt x="130" y="27"/>
                    </a:lnTo>
                    <a:lnTo>
                      <a:pt x="170" y="34"/>
                    </a:lnTo>
                    <a:lnTo>
                      <a:pt x="210" y="38"/>
                    </a:lnTo>
                    <a:lnTo>
                      <a:pt x="249" y="42"/>
                    </a:lnTo>
                    <a:lnTo>
                      <a:pt x="288" y="45"/>
                    </a:lnTo>
                    <a:lnTo>
                      <a:pt x="330" y="46"/>
                    </a:lnTo>
                    <a:lnTo>
                      <a:pt x="371" y="48"/>
                    </a:lnTo>
                    <a:lnTo>
                      <a:pt x="414" y="46"/>
                    </a:lnTo>
                    <a:lnTo>
                      <a:pt x="460" y="45"/>
                    </a:lnTo>
                    <a:lnTo>
                      <a:pt x="507" y="43"/>
                    </a:lnTo>
                    <a:lnTo>
                      <a:pt x="558" y="40"/>
                    </a:lnTo>
                    <a:lnTo>
                      <a:pt x="612" y="35"/>
                    </a:lnTo>
                    <a:lnTo>
                      <a:pt x="670" y="30"/>
                    </a:lnTo>
                    <a:lnTo>
                      <a:pt x="732" y="25"/>
                    </a:lnTo>
                    <a:lnTo>
                      <a:pt x="769" y="18"/>
                    </a:lnTo>
                    <a:lnTo>
                      <a:pt x="839" y="21"/>
                    </a:lnTo>
                    <a:lnTo>
                      <a:pt x="946" y="35"/>
                    </a:lnTo>
                    <a:lnTo>
                      <a:pt x="826" y="49"/>
                    </a:lnTo>
                    <a:lnTo>
                      <a:pt x="736" y="61"/>
                    </a:lnTo>
                    <a:lnTo>
                      <a:pt x="698" y="66"/>
                    </a:lnTo>
                    <a:lnTo>
                      <a:pt x="660" y="71"/>
                    </a:lnTo>
                    <a:lnTo>
                      <a:pt x="622" y="73"/>
                    </a:lnTo>
                    <a:lnTo>
                      <a:pt x="585" y="75"/>
                    </a:lnTo>
                    <a:lnTo>
                      <a:pt x="549" y="78"/>
                    </a:lnTo>
                    <a:lnTo>
                      <a:pt x="513" y="78"/>
                    </a:lnTo>
                    <a:lnTo>
                      <a:pt x="477" y="78"/>
                    </a:lnTo>
                    <a:lnTo>
                      <a:pt x="443" y="78"/>
                    </a:lnTo>
                    <a:lnTo>
                      <a:pt x="409" y="76"/>
                    </a:lnTo>
                    <a:lnTo>
                      <a:pt x="376" y="75"/>
                    </a:lnTo>
                    <a:lnTo>
                      <a:pt x="345" y="73"/>
                    </a:lnTo>
                    <a:lnTo>
                      <a:pt x="314" y="71"/>
                    </a:lnTo>
                    <a:lnTo>
                      <a:pt x="284" y="67"/>
                    </a:lnTo>
                    <a:lnTo>
                      <a:pt x="255" y="65"/>
                    </a:lnTo>
                    <a:lnTo>
                      <a:pt x="227" y="61"/>
                    </a:lnTo>
                    <a:lnTo>
                      <a:pt x="202" y="57"/>
                    </a:lnTo>
                    <a:lnTo>
                      <a:pt x="177" y="53"/>
                    </a:lnTo>
                    <a:lnTo>
                      <a:pt x="154" y="49"/>
                    </a:lnTo>
                    <a:lnTo>
                      <a:pt x="130" y="45"/>
                    </a:lnTo>
                    <a:lnTo>
                      <a:pt x="111" y="41"/>
                    </a:lnTo>
                    <a:lnTo>
                      <a:pt x="91" y="36"/>
                    </a:lnTo>
                    <a:lnTo>
                      <a:pt x="74" y="31"/>
                    </a:lnTo>
                    <a:lnTo>
                      <a:pt x="58" y="28"/>
                    </a:lnTo>
                    <a:lnTo>
                      <a:pt x="44" y="23"/>
                    </a:lnTo>
                    <a:lnTo>
                      <a:pt x="33" y="20"/>
                    </a:lnTo>
                    <a:lnTo>
                      <a:pt x="22" y="16"/>
                    </a:lnTo>
                    <a:lnTo>
                      <a:pt x="13" y="13"/>
                    </a:lnTo>
                    <a:lnTo>
                      <a:pt x="7" y="10"/>
                    </a:lnTo>
                    <a:lnTo>
                      <a:pt x="3" y="6"/>
                    </a:lnTo>
                    <a:lnTo>
                      <a:pt x="0" y="4"/>
                    </a:lnTo>
                    <a:lnTo>
                      <a:pt x="0" y="2"/>
                    </a:lnTo>
                    <a:lnTo>
                      <a:pt x="3" y="0"/>
                    </a:lnTo>
                    <a:close/>
                  </a:path>
                </a:pathLst>
              </a:custGeom>
              <a:solidFill>
                <a:srgbClr val="7C421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69" name="Freeform 681"/>
              <p:cNvSpPr>
                <a:spLocks/>
              </p:cNvSpPr>
              <p:nvPr/>
            </p:nvSpPr>
            <p:spPr bwMode="auto">
              <a:xfrm>
                <a:off x="4824" y="3903"/>
                <a:ext cx="177" cy="46"/>
              </a:xfrm>
              <a:custGeom>
                <a:avLst/>
                <a:gdLst/>
                <a:ahLst/>
                <a:cxnLst>
                  <a:cxn ang="0">
                    <a:pos x="0" y="0"/>
                  </a:cxn>
                  <a:cxn ang="0">
                    <a:pos x="46" y="8"/>
                  </a:cxn>
                  <a:cxn ang="0">
                    <a:pos x="128" y="8"/>
                  </a:cxn>
                  <a:cxn ang="0">
                    <a:pos x="189" y="8"/>
                  </a:cxn>
                  <a:cxn ang="0">
                    <a:pos x="252" y="4"/>
                  </a:cxn>
                  <a:cxn ang="0">
                    <a:pos x="260" y="27"/>
                  </a:cxn>
                  <a:cxn ang="0">
                    <a:pos x="278" y="54"/>
                  </a:cxn>
                  <a:cxn ang="0">
                    <a:pos x="319" y="71"/>
                  </a:cxn>
                  <a:cxn ang="0">
                    <a:pos x="352" y="92"/>
                  </a:cxn>
                  <a:cxn ang="0">
                    <a:pos x="291" y="92"/>
                  </a:cxn>
                  <a:cxn ang="0">
                    <a:pos x="211" y="84"/>
                  </a:cxn>
                  <a:cxn ang="0">
                    <a:pos x="135" y="74"/>
                  </a:cxn>
                  <a:cxn ang="0">
                    <a:pos x="83" y="64"/>
                  </a:cxn>
                  <a:cxn ang="0">
                    <a:pos x="20" y="25"/>
                  </a:cxn>
                  <a:cxn ang="0">
                    <a:pos x="0" y="0"/>
                  </a:cxn>
                </a:cxnLst>
                <a:rect l="0" t="0" r="r" b="b"/>
                <a:pathLst>
                  <a:path w="352" h="92">
                    <a:moveTo>
                      <a:pt x="0" y="0"/>
                    </a:moveTo>
                    <a:lnTo>
                      <a:pt x="46" y="8"/>
                    </a:lnTo>
                    <a:lnTo>
                      <a:pt x="128" y="8"/>
                    </a:lnTo>
                    <a:lnTo>
                      <a:pt x="189" y="8"/>
                    </a:lnTo>
                    <a:lnTo>
                      <a:pt x="252" y="4"/>
                    </a:lnTo>
                    <a:lnTo>
                      <a:pt x="260" y="27"/>
                    </a:lnTo>
                    <a:lnTo>
                      <a:pt x="278" y="54"/>
                    </a:lnTo>
                    <a:lnTo>
                      <a:pt x="319" y="71"/>
                    </a:lnTo>
                    <a:lnTo>
                      <a:pt x="352" y="92"/>
                    </a:lnTo>
                    <a:lnTo>
                      <a:pt x="291" y="92"/>
                    </a:lnTo>
                    <a:lnTo>
                      <a:pt x="211" y="84"/>
                    </a:lnTo>
                    <a:lnTo>
                      <a:pt x="135" y="74"/>
                    </a:lnTo>
                    <a:lnTo>
                      <a:pt x="83" y="64"/>
                    </a:lnTo>
                    <a:lnTo>
                      <a:pt x="20" y="25"/>
                    </a:lnTo>
                    <a:lnTo>
                      <a:pt x="0" y="0"/>
                    </a:lnTo>
                    <a:close/>
                  </a:path>
                </a:pathLst>
              </a:custGeom>
              <a:solidFill>
                <a:srgbClr val="7C421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70" name="Freeform 682"/>
              <p:cNvSpPr>
                <a:spLocks/>
              </p:cNvSpPr>
              <p:nvPr/>
            </p:nvSpPr>
            <p:spPr bwMode="auto">
              <a:xfrm>
                <a:off x="4792" y="3942"/>
                <a:ext cx="309" cy="76"/>
              </a:xfrm>
              <a:custGeom>
                <a:avLst/>
                <a:gdLst/>
                <a:ahLst/>
                <a:cxnLst>
                  <a:cxn ang="0">
                    <a:pos x="171" y="0"/>
                  </a:cxn>
                  <a:cxn ang="0">
                    <a:pos x="134" y="0"/>
                  </a:cxn>
                  <a:cxn ang="0">
                    <a:pos x="75" y="20"/>
                  </a:cxn>
                  <a:cxn ang="0">
                    <a:pos x="14" y="47"/>
                  </a:cxn>
                  <a:cxn ang="0">
                    <a:pos x="3" y="60"/>
                  </a:cxn>
                  <a:cxn ang="0">
                    <a:pos x="0" y="71"/>
                  </a:cxn>
                  <a:cxn ang="0">
                    <a:pos x="5" y="82"/>
                  </a:cxn>
                  <a:cxn ang="0">
                    <a:pos x="15" y="91"/>
                  </a:cxn>
                  <a:cxn ang="0">
                    <a:pos x="33" y="100"/>
                  </a:cxn>
                  <a:cxn ang="0">
                    <a:pos x="53" y="107"/>
                  </a:cxn>
                  <a:cxn ang="0">
                    <a:pos x="77" y="114"/>
                  </a:cxn>
                  <a:cxn ang="0">
                    <a:pos x="105" y="120"/>
                  </a:cxn>
                  <a:cxn ang="0">
                    <a:pos x="134" y="126"/>
                  </a:cxn>
                  <a:cxn ang="0">
                    <a:pos x="163" y="130"/>
                  </a:cxn>
                  <a:cxn ang="0">
                    <a:pos x="191" y="134"/>
                  </a:cxn>
                  <a:cxn ang="0">
                    <a:pos x="218" y="137"/>
                  </a:cxn>
                  <a:cxn ang="0">
                    <a:pos x="242" y="139"/>
                  </a:cxn>
                  <a:cxn ang="0">
                    <a:pos x="263" y="142"/>
                  </a:cxn>
                  <a:cxn ang="0">
                    <a:pos x="279" y="143"/>
                  </a:cxn>
                  <a:cxn ang="0">
                    <a:pos x="289" y="144"/>
                  </a:cxn>
                  <a:cxn ang="0">
                    <a:pos x="478" y="151"/>
                  </a:cxn>
                  <a:cxn ang="0">
                    <a:pos x="619" y="134"/>
                  </a:cxn>
                  <a:cxn ang="0">
                    <a:pos x="595" y="121"/>
                  </a:cxn>
                  <a:cxn ang="0">
                    <a:pos x="572" y="109"/>
                  </a:cxn>
                  <a:cxn ang="0">
                    <a:pos x="549" y="98"/>
                  </a:cxn>
                  <a:cxn ang="0">
                    <a:pos x="528" y="86"/>
                  </a:cxn>
                  <a:cxn ang="0">
                    <a:pos x="506" y="74"/>
                  </a:cxn>
                  <a:cxn ang="0">
                    <a:pos x="485" y="61"/>
                  </a:cxn>
                  <a:cxn ang="0">
                    <a:pos x="464" y="47"/>
                  </a:cxn>
                  <a:cxn ang="0">
                    <a:pos x="443" y="32"/>
                  </a:cxn>
                  <a:cxn ang="0">
                    <a:pos x="413" y="31"/>
                  </a:cxn>
                  <a:cxn ang="0">
                    <a:pos x="400" y="31"/>
                  </a:cxn>
                  <a:cxn ang="0">
                    <a:pos x="386" y="30"/>
                  </a:cxn>
                  <a:cxn ang="0">
                    <a:pos x="371" y="30"/>
                  </a:cxn>
                  <a:cxn ang="0">
                    <a:pos x="356" y="29"/>
                  </a:cxn>
                  <a:cxn ang="0">
                    <a:pos x="339" y="29"/>
                  </a:cxn>
                  <a:cxn ang="0">
                    <a:pos x="323" y="28"/>
                  </a:cxn>
                  <a:cxn ang="0">
                    <a:pos x="306" y="26"/>
                  </a:cxn>
                  <a:cxn ang="0">
                    <a:pos x="288" y="25"/>
                  </a:cxn>
                  <a:cxn ang="0">
                    <a:pos x="271" y="23"/>
                  </a:cxn>
                  <a:cxn ang="0">
                    <a:pos x="255" y="22"/>
                  </a:cxn>
                  <a:cxn ang="0">
                    <a:pos x="238" y="18"/>
                  </a:cxn>
                  <a:cxn ang="0">
                    <a:pos x="223" y="16"/>
                  </a:cxn>
                  <a:cxn ang="0">
                    <a:pos x="208" y="13"/>
                  </a:cxn>
                  <a:cxn ang="0">
                    <a:pos x="194" y="9"/>
                  </a:cxn>
                  <a:cxn ang="0">
                    <a:pos x="181" y="5"/>
                  </a:cxn>
                  <a:cxn ang="0">
                    <a:pos x="171" y="0"/>
                  </a:cxn>
                </a:cxnLst>
                <a:rect l="0" t="0" r="r" b="b"/>
                <a:pathLst>
                  <a:path w="619" h="151">
                    <a:moveTo>
                      <a:pt x="171" y="0"/>
                    </a:moveTo>
                    <a:lnTo>
                      <a:pt x="134" y="0"/>
                    </a:lnTo>
                    <a:lnTo>
                      <a:pt x="75" y="20"/>
                    </a:lnTo>
                    <a:lnTo>
                      <a:pt x="14" y="47"/>
                    </a:lnTo>
                    <a:lnTo>
                      <a:pt x="3" y="60"/>
                    </a:lnTo>
                    <a:lnTo>
                      <a:pt x="0" y="71"/>
                    </a:lnTo>
                    <a:lnTo>
                      <a:pt x="5" y="82"/>
                    </a:lnTo>
                    <a:lnTo>
                      <a:pt x="15" y="91"/>
                    </a:lnTo>
                    <a:lnTo>
                      <a:pt x="33" y="100"/>
                    </a:lnTo>
                    <a:lnTo>
                      <a:pt x="53" y="107"/>
                    </a:lnTo>
                    <a:lnTo>
                      <a:pt x="77" y="114"/>
                    </a:lnTo>
                    <a:lnTo>
                      <a:pt x="105" y="120"/>
                    </a:lnTo>
                    <a:lnTo>
                      <a:pt x="134" y="126"/>
                    </a:lnTo>
                    <a:lnTo>
                      <a:pt x="163" y="130"/>
                    </a:lnTo>
                    <a:lnTo>
                      <a:pt x="191" y="134"/>
                    </a:lnTo>
                    <a:lnTo>
                      <a:pt x="218" y="137"/>
                    </a:lnTo>
                    <a:lnTo>
                      <a:pt x="242" y="139"/>
                    </a:lnTo>
                    <a:lnTo>
                      <a:pt x="263" y="142"/>
                    </a:lnTo>
                    <a:lnTo>
                      <a:pt x="279" y="143"/>
                    </a:lnTo>
                    <a:lnTo>
                      <a:pt x="289" y="144"/>
                    </a:lnTo>
                    <a:lnTo>
                      <a:pt x="478" y="151"/>
                    </a:lnTo>
                    <a:lnTo>
                      <a:pt x="619" y="134"/>
                    </a:lnTo>
                    <a:lnTo>
                      <a:pt x="595" y="121"/>
                    </a:lnTo>
                    <a:lnTo>
                      <a:pt x="572" y="109"/>
                    </a:lnTo>
                    <a:lnTo>
                      <a:pt x="549" y="98"/>
                    </a:lnTo>
                    <a:lnTo>
                      <a:pt x="528" y="86"/>
                    </a:lnTo>
                    <a:lnTo>
                      <a:pt x="506" y="74"/>
                    </a:lnTo>
                    <a:lnTo>
                      <a:pt x="485" y="61"/>
                    </a:lnTo>
                    <a:lnTo>
                      <a:pt x="464" y="47"/>
                    </a:lnTo>
                    <a:lnTo>
                      <a:pt x="443" y="32"/>
                    </a:lnTo>
                    <a:lnTo>
                      <a:pt x="413" y="31"/>
                    </a:lnTo>
                    <a:lnTo>
                      <a:pt x="400" y="31"/>
                    </a:lnTo>
                    <a:lnTo>
                      <a:pt x="386" y="30"/>
                    </a:lnTo>
                    <a:lnTo>
                      <a:pt x="371" y="30"/>
                    </a:lnTo>
                    <a:lnTo>
                      <a:pt x="356" y="29"/>
                    </a:lnTo>
                    <a:lnTo>
                      <a:pt x="339" y="29"/>
                    </a:lnTo>
                    <a:lnTo>
                      <a:pt x="323" y="28"/>
                    </a:lnTo>
                    <a:lnTo>
                      <a:pt x="306" y="26"/>
                    </a:lnTo>
                    <a:lnTo>
                      <a:pt x="288" y="25"/>
                    </a:lnTo>
                    <a:lnTo>
                      <a:pt x="271" y="23"/>
                    </a:lnTo>
                    <a:lnTo>
                      <a:pt x="255" y="22"/>
                    </a:lnTo>
                    <a:lnTo>
                      <a:pt x="238" y="18"/>
                    </a:lnTo>
                    <a:lnTo>
                      <a:pt x="223" y="16"/>
                    </a:lnTo>
                    <a:lnTo>
                      <a:pt x="208" y="13"/>
                    </a:lnTo>
                    <a:lnTo>
                      <a:pt x="194" y="9"/>
                    </a:lnTo>
                    <a:lnTo>
                      <a:pt x="181" y="5"/>
                    </a:lnTo>
                    <a:lnTo>
                      <a:pt x="171" y="0"/>
                    </a:lnTo>
                    <a:close/>
                  </a:path>
                </a:pathLst>
              </a:custGeom>
              <a:solidFill>
                <a:srgbClr val="7C421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71" name="Freeform 683"/>
              <p:cNvSpPr>
                <a:spLocks/>
              </p:cNvSpPr>
              <p:nvPr/>
            </p:nvSpPr>
            <p:spPr bwMode="auto">
              <a:xfrm>
                <a:off x="4829" y="3901"/>
                <a:ext cx="118" cy="46"/>
              </a:xfrm>
              <a:custGeom>
                <a:avLst/>
                <a:gdLst/>
                <a:ahLst/>
                <a:cxnLst>
                  <a:cxn ang="0">
                    <a:pos x="0" y="0"/>
                  </a:cxn>
                  <a:cxn ang="0">
                    <a:pos x="14" y="14"/>
                  </a:cxn>
                  <a:cxn ang="0">
                    <a:pos x="28" y="27"/>
                  </a:cxn>
                  <a:cxn ang="0">
                    <a:pos x="42" y="37"/>
                  </a:cxn>
                  <a:cxn ang="0">
                    <a:pos x="54" y="47"/>
                  </a:cxn>
                  <a:cxn ang="0">
                    <a:pos x="68" y="55"/>
                  </a:cxn>
                  <a:cxn ang="0">
                    <a:pos x="81" y="63"/>
                  </a:cxn>
                  <a:cxn ang="0">
                    <a:pos x="93" y="69"/>
                  </a:cxn>
                  <a:cxn ang="0">
                    <a:pos x="107" y="75"/>
                  </a:cxn>
                  <a:cxn ang="0">
                    <a:pos x="121" y="80"/>
                  </a:cxn>
                  <a:cxn ang="0">
                    <a:pos x="135" y="83"/>
                  </a:cxn>
                  <a:cxn ang="0">
                    <a:pos x="150" y="86"/>
                  </a:cxn>
                  <a:cxn ang="0">
                    <a:pos x="166" y="89"/>
                  </a:cxn>
                  <a:cxn ang="0">
                    <a:pos x="182" y="90"/>
                  </a:cxn>
                  <a:cxn ang="0">
                    <a:pos x="199" y="91"/>
                  </a:cxn>
                  <a:cxn ang="0">
                    <a:pos x="217" y="92"/>
                  </a:cxn>
                  <a:cxn ang="0">
                    <a:pos x="236" y="92"/>
                  </a:cxn>
                  <a:cxn ang="0">
                    <a:pos x="221" y="83"/>
                  </a:cxn>
                  <a:cxn ang="0">
                    <a:pos x="210" y="75"/>
                  </a:cxn>
                  <a:cxn ang="0">
                    <a:pos x="199" y="67"/>
                  </a:cxn>
                  <a:cxn ang="0">
                    <a:pos x="190" y="58"/>
                  </a:cxn>
                  <a:cxn ang="0">
                    <a:pos x="182" y="50"/>
                  </a:cxn>
                  <a:cxn ang="0">
                    <a:pos x="174" y="39"/>
                  </a:cxn>
                  <a:cxn ang="0">
                    <a:pos x="165" y="28"/>
                  </a:cxn>
                  <a:cxn ang="0">
                    <a:pos x="154" y="14"/>
                  </a:cxn>
                  <a:cxn ang="0">
                    <a:pos x="100" y="14"/>
                  </a:cxn>
                  <a:cxn ang="0">
                    <a:pos x="0" y="0"/>
                  </a:cxn>
                </a:cxnLst>
                <a:rect l="0" t="0" r="r" b="b"/>
                <a:pathLst>
                  <a:path w="236" h="92">
                    <a:moveTo>
                      <a:pt x="0" y="0"/>
                    </a:moveTo>
                    <a:lnTo>
                      <a:pt x="14" y="14"/>
                    </a:lnTo>
                    <a:lnTo>
                      <a:pt x="28" y="27"/>
                    </a:lnTo>
                    <a:lnTo>
                      <a:pt x="42" y="37"/>
                    </a:lnTo>
                    <a:lnTo>
                      <a:pt x="54" y="47"/>
                    </a:lnTo>
                    <a:lnTo>
                      <a:pt x="68" y="55"/>
                    </a:lnTo>
                    <a:lnTo>
                      <a:pt x="81" y="63"/>
                    </a:lnTo>
                    <a:lnTo>
                      <a:pt x="93" y="69"/>
                    </a:lnTo>
                    <a:lnTo>
                      <a:pt x="107" y="75"/>
                    </a:lnTo>
                    <a:lnTo>
                      <a:pt x="121" y="80"/>
                    </a:lnTo>
                    <a:lnTo>
                      <a:pt x="135" y="83"/>
                    </a:lnTo>
                    <a:lnTo>
                      <a:pt x="150" y="86"/>
                    </a:lnTo>
                    <a:lnTo>
                      <a:pt x="166" y="89"/>
                    </a:lnTo>
                    <a:lnTo>
                      <a:pt x="182" y="90"/>
                    </a:lnTo>
                    <a:lnTo>
                      <a:pt x="199" y="91"/>
                    </a:lnTo>
                    <a:lnTo>
                      <a:pt x="217" y="92"/>
                    </a:lnTo>
                    <a:lnTo>
                      <a:pt x="236" y="92"/>
                    </a:lnTo>
                    <a:lnTo>
                      <a:pt x="221" y="83"/>
                    </a:lnTo>
                    <a:lnTo>
                      <a:pt x="210" y="75"/>
                    </a:lnTo>
                    <a:lnTo>
                      <a:pt x="199" y="67"/>
                    </a:lnTo>
                    <a:lnTo>
                      <a:pt x="190" y="58"/>
                    </a:lnTo>
                    <a:lnTo>
                      <a:pt x="182" y="50"/>
                    </a:lnTo>
                    <a:lnTo>
                      <a:pt x="174" y="39"/>
                    </a:lnTo>
                    <a:lnTo>
                      <a:pt x="165" y="28"/>
                    </a:lnTo>
                    <a:lnTo>
                      <a:pt x="154" y="14"/>
                    </a:lnTo>
                    <a:lnTo>
                      <a:pt x="100" y="14"/>
                    </a:lnTo>
                    <a:lnTo>
                      <a:pt x="0" y="0"/>
                    </a:lnTo>
                    <a:close/>
                  </a:path>
                </a:pathLst>
              </a:custGeom>
              <a:solidFill>
                <a:srgbClr val="967044"/>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72" name="Freeform 684"/>
              <p:cNvSpPr>
                <a:spLocks/>
              </p:cNvSpPr>
              <p:nvPr/>
            </p:nvSpPr>
            <p:spPr bwMode="auto">
              <a:xfrm>
                <a:off x="4786" y="3937"/>
                <a:ext cx="250" cy="80"/>
              </a:xfrm>
              <a:custGeom>
                <a:avLst/>
                <a:gdLst/>
                <a:ahLst/>
                <a:cxnLst>
                  <a:cxn ang="0">
                    <a:pos x="132" y="0"/>
                  </a:cxn>
                  <a:cxn ang="0">
                    <a:pos x="64" y="30"/>
                  </a:cxn>
                  <a:cxn ang="0">
                    <a:pos x="0" y="71"/>
                  </a:cxn>
                  <a:cxn ang="0">
                    <a:pos x="6" y="83"/>
                  </a:cxn>
                  <a:cxn ang="0">
                    <a:pos x="17" y="96"/>
                  </a:cxn>
                  <a:cxn ang="0">
                    <a:pos x="33" y="106"/>
                  </a:cxn>
                  <a:cxn ang="0">
                    <a:pos x="54" y="114"/>
                  </a:cxn>
                  <a:cxn ang="0">
                    <a:pos x="77" y="123"/>
                  </a:cxn>
                  <a:cxn ang="0">
                    <a:pos x="102" y="129"/>
                  </a:cxn>
                  <a:cxn ang="0">
                    <a:pos x="131" y="135"/>
                  </a:cxn>
                  <a:cxn ang="0">
                    <a:pos x="160" y="140"/>
                  </a:cxn>
                  <a:cxn ang="0">
                    <a:pos x="190" y="144"/>
                  </a:cxn>
                  <a:cxn ang="0">
                    <a:pos x="220" y="148"/>
                  </a:cxn>
                  <a:cxn ang="0">
                    <a:pos x="249" y="150"/>
                  </a:cxn>
                  <a:cxn ang="0">
                    <a:pos x="277" y="154"/>
                  </a:cxn>
                  <a:cxn ang="0">
                    <a:pos x="303" y="155"/>
                  </a:cxn>
                  <a:cxn ang="0">
                    <a:pos x="327" y="157"/>
                  </a:cxn>
                  <a:cxn ang="0">
                    <a:pos x="348" y="159"/>
                  </a:cxn>
                  <a:cxn ang="0">
                    <a:pos x="364" y="161"/>
                  </a:cxn>
                  <a:cxn ang="0">
                    <a:pos x="500" y="161"/>
                  </a:cxn>
                  <a:cxn ang="0">
                    <a:pos x="432" y="114"/>
                  </a:cxn>
                  <a:cxn ang="0">
                    <a:pos x="382" y="37"/>
                  </a:cxn>
                  <a:cxn ang="0">
                    <a:pos x="291" y="37"/>
                  </a:cxn>
                  <a:cxn ang="0">
                    <a:pos x="173" y="17"/>
                  </a:cxn>
                  <a:cxn ang="0">
                    <a:pos x="132" y="0"/>
                  </a:cxn>
                </a:cxnLst>
                <a:rect l="0" t="0" r="r" b="b"/>
                <a:pathLst>
                  <a:path w="500" h="161">
                    <a:moveTo>
                      <a:pt x="132" y="0"/>
                    </a:moveTo>
                    <a:lnTo>
                      <a:pt x="64" y="30"/>
                    </a:lnTo>
                    <a:lnTo>
                      <a:pt x="0" y="71"/>
                    </a:lnTo>
                    <a:lnTo>
                      <a:pt x="6" y="83"/>
                    </a:lnTo>
                    <a:lnTo>
                      <a:pt x="17" y="96"/>
                    </a:lnTo>
                    <a:lnTo>
                      <a:pt x="33" y="106"/>
                    </a:lnTo>
                    <a:lnTo>
                      <a:pt x="54" y="114"/>
                    </a:lnTo>
                    <a:lnTo>
                      <a:pt x="77" y="123"/>
                    </a:lnTo>
                    <a:lnTo>
                      <a:pt x="102" y="129"/>
                    </a:lnTo>
                    <a:lnTo>
                      <a:pt x="131" y="135"/>
                    </a:lnTo>
                    <a:lnTo>
                      <a:pt x="160" y="140"/>
                    </a:lnTo>
                    <a:lnTo>
                      <a:pt x="190" y="144"/>
                    </a:lnTo>
                    <a:lnTo>
                      <a:pt x="220" y="148"/>
                    </a:lnTo>
                    <a:lnTo>
                      <a:pt x="249" y="150"/>
                    </a:lnTo>
                    <a:lnTo>
                      <a:pt x="277" y="154"/>
                    </a:lnTo>
                    <a:lnTo>
                      <a:pt x="303" y="155"/>
                    </a:lnTo>
                    <a:lnTo>
                      <a:pt x="327" y="157"/>
                    </a:lnTo>
                    <a:lnTo>
                      <a:pt x="348" y="159"/>
                    </a:lnTo>
                    <a:lnTo>
                      <a:pt x="364" y="161"/>
                    </a:lnTo>
                    <a:lnTo>
                      <a:pt x="500" y="161"/>
                    </a:lnTo>
                    <a:lnTo>
                      <a:pt x="432" y="114"/>
                    </a:lnTo>
                    <a:lnTo>
                      <a:pt x="382" y="37"/>
                    </a:lnTo>
                    <a:lnTo>
                      <a:pt x="291" y="37"/>
                    </a:lnTo>
                    <a:lnTo>
                      <a:pt x="173" y="17"/>
                    </a:lnTo>
                    <a:lnTo>
                      <a:pt x="132" y="0"/>
                    </a:lnTo>
                    <a:close/>
                  </a:path>
                </a:pathLst>
              </a:custGeom>
              <a:solidFill>
                <a:srgbClr val="967044"/>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73" name="Freeform 685"/>
              <p:cNvSpPr>
                <a:spLocks/>
              </p:cNvSpPr>
              <p:nvPr/>
            </p:nvSpPr>
            <p:spPr bwMode="auto">
              <a:xfrm>
                <a:off x="5015" y="3395"/>
                <a:ext cx="33" cy="386"/>
              </a:xfrm>
              <a:custGeom>
                <a:avLst/>
                <a:gdLst/>
                <a:ahLst/>
                <a:cxnLst>
                  <a:cxn ang="0">
                    <a:pos x="0" y="765"/>
                  </a:cxn>
                  <a:cxn ang="0">
                    <a:pos x="66" y="770"/>
                  </a:cxn>
                  <a:cxn ang="0">
                    <a:pos x="15" y="750"/>
                  </a:cxn>
                  <a:cxn ang="0">
                    <a:pos x="16" y="563"/>
                  </a:cxn>
                  <a:cxn ang="0">
                    <a:pos x="21" y="374"/>
                  </a:cxn>
                  <a:cxn ang="0">
                    <a:pos x="27" y="185"/>
                  </a:cxn>
                  <a:cxn ang="0">
                    <a:pos x="36" y="0"/>
                  </a:cxn>
                  <a:cxn ang="0">
                    <a:pos x="9" y="21"/>
                  </a:cxn>
                  <a:cxn ang="0">
                    <a:pos x="8" y="206"/>
                  </a:cxn>
                  <a:cxn ang="0">
                    <a:pos x="5" y="393"/>
                  </a:cxn>
                  <a:cxn ang="0">
                    <a:pos x="0" y="579"/>
                  </a:cxn>
                  <a:cxn ang="0">
                    <a:pos x="0" y="765"/>
                  </a:cxn>
                </a:cxnLst>
                <a:rect l="0" t="0" r="r" b="b"/>
                <a:pathLst>
                  <a:path w="66" h="770">
                    <a:moveTo>
                      <a:pt x="0" y="765"/>
                    </a:moveTo>
                    <a:lnTo>
                      <a:pt x="66" y="770"/>
                    </a:lnTo>
                    <a:lnTo>
                      <a:pt x="15" y="750"/>
                    </a:lnTo>
                    <a:lnTo>
                      <a:pt x="16" y="563"/>
                    </a:lnTo>
                    <a:lnTo>
                      <a:pt x="21" y="374"/>
                    </a:lnTo>
                    <a:lnTo>
                      <a:pt x="27" y="185"/>
                    </a:lnTo>
                    <a:lnTo>
                      <a:pt x="36" y="0"/>
                    </a:lnTo>
                    <a:lnTo>
                      <a:pt x="9" y="21"/>
                    </a:lnTo>
                    <a:lnTo>
                      <a:pt x="8" y="206"/>
                    </a:lnTo>
                    <a:lnTo>
                      <a:pt x="5" y="393"/>
                    </a:lnTo>
                    <a:lnTo>
                      <a:pt x="0" y="579"/>
                    </a:lnTo>
                    <a:lnTo>
                      <a:pt x="0" y="765"/>
                    </a:lnTo>
                    <a:close/>
                  </a:path>
                </a:pathLst>
              </a:custGeom>
              <a:solidFill>
                <a:srgbClr val="E0D1B5"/>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86"/>
            <p:cNvGrpSpPr>
              <a:grpSpLocks/>
            </p:cNvGrpSpPr>
            <p:nvPr/>
          </p:nvGrpSpPr>
          <p:grpSpPr bwMode="auto">
            <a:xfrm>
              <a:off x="4558" y="3645"/>
              <a:ext cx="304" cy="284"/>
              <a:chOff x="4663" y="3339"/>
              <a:chExt cx="727" cy="679"/>
            </a:xfrm>
          </p:grpSpPr>
          <p:sp>
            <p:nvSpPr>
              <p:cNvPr id="89775" name="Freeform 687"/>
              <p:cNvSpPr>
                <a:spLocks/>
              </p:cNvSpPr>
              <p:nvPr/>
            </p:nvSpPr>
            <p:spPr bwMode="auto">
              <a:xfrm>
                <a:off x="4667" y="3339"/>
                <a:ext cx="723" cy="671"/>
              </a:xfrm>
              <a:custGeom>
                <a:avLst/>
                <a:gdLst/>
                <a:ahLst/>
                <a:cxnLst>
                  <a:cxn ang="0">
                    <a:pos x="832" y="8"/>
                  </a:cxn>
                  <a:cxn ang="0">
                    <a:pos x="888" y="24"/>
                  </a:cxn>
                  <a:cxn ang="0">
                    <a:pos x="937" y="38"/>
                  </a:cxn>
                  <a:cxn ang="0">
                    <a:pos x="977" y="55"/>
                  </a:cxn>
                  <a:cxn ang="0">
                    <a:pos x="1013" y="76"/>
                  </a:cxn>
                  <a:cxn ang="0">
                    <a:pos x="1044" y="105"/>
                  </a:cxn>
                  <a:cxn ang="0">
                    <a:pos x="1073" y="143"/>
                  </a:cxn>
                  <a:cxn ang="0">
                    <a:pos x="1102" y="192"/>
                  </a:cxn>
                  <a:cxn ang="0">
                    <a:pos x="1430" y="409"/>
                  </a:cxn>
                  <a:cxn ang="0">
                    <a:pos x="1445" y="564"/>
                  </a:cxn>
                  <a:cxn ang="0">
                    <a:pos x="1446" y="728"/>
                  </a:cxn>
                  <a:cxn ang="0">
                    <a:pos x="1436" y="885"/>
                  </a:cxn>
                  <a:cxn ang="0">
                    <a:pos x="1421" y="1020"/>
                  </a:cxn>
                  <a:cxn ang="0">
                    <a:pos x="972" y="1138"/>
                  </a:cxn>
                  <a:cxn ang="0">
                    <a:pos x="1020" y="1154"/>
                  </a:cxn>
                  <a:cxn ang="0">
                    <a:pos x="1058" y="1171"/>
                  </a:cxn>
                  <a:cxn ang="0">
                    <a:pos x="1085" y="1190"/>
                  </a:cxn>
                  <a:cxn ang="0">
                    <a:pos x="1103" y="1210"/>
                  </a:cxn>
                  <a:cxn ang="0">
                    <a:pos x="1107" y="1231"/>
                  </a:cxn>
                  <a:cxn ang="0">
                    <a:pos x="1099" y="1253"/>
                  </a:cxn>
                  <a:cxn ang="0">
                    <a:pos x="1076" y="1275"/>
                  </a:cxn>
                  <a:cxn ang="0">
                    <a:pos x="1037" y="1298"/>
                  </a:cxn>
                  <a:cxn ang="0">
                    <a:pos x="609" y="1324"/>
                  </a:cxn>
                  <a:cxn ang="0">
                    <a:pos x="566" y="1324"/>
                  </a:cxn>
                  <a:cxn ang="0">
                    <a:pos x="516" y="1326"/>
                  </a:cxn>
                  <a:cxn ang="0">
                    <a:pos x="463" y="1327"/>
                  </a:cxn>
                  <a:cxn ang="0">
                    <a:pos x="409" y="1324"/>
                  </a:cxn>
                  <a:cxn ang="0">
                    <a:pos x="356" y="1319"/>
                  </a:cxn>
                  <a:cxn ang="0">
                    <a:pos x="309" y="1308"/>
                  </a:cxn>
                  <a:cxn ang="0">
                    <a:pos x="269" y="1292"/>
                  </a:cxn>
                  <a:cxn ang="0">
                    <a:pos x="238" y="1267"/>
                  </a:cxn>
                  <a:cxn ang="0">
                    <a:pos x="340" y="1228"/>
                  </a:cxn>
                  <a:cxn ang="0">
                    <a:pos x="353" y="1163"/>
                  </a:cxn>
                  <a:cxn ang="0">
                    <a:pos x="276" y="1121"/>
                  </a:cxn>
                  <a:cxn ang="0">
                    <a:pos x="249" y="1117"/>
                  </a:cxn>
                  <a:cxn ang="0">
                    <a:pos x="220" y="1113"/>
                  </a:cxn>
                  <a:cxn ang="0">
                    <a:pos x="190" y="1106"/>
                  </a:cxn>
                  <a:cxn ang="0">
                    <a:pos x="158" y="1098"/>
                  </a:cxn>
                  <a:cxn ang="0">
                    <a:pos x="124" y="1086"/>
                  </a:cxn>
                  <a:cxn ang="0">
                    <a:pos x="87" y="1072"/>
                  </a:cxn>
                  <a:cxn ang="0">
                    <a:pos x="48" y="1056"/>
                  </a:cxn>
                  <a:cxn ang="0">
                    <a:pos x="10" y="934"/>
                  </a:cxn>
                  <a:cxn ang="0">
                    <a:pos x="1" y="727"/>
                  </a:cxn>
                  <a:cxn ang="0">
                    <a:pos x="1" y="532"/>
                  </a:cxn>
                  <a:cxn ang="0">
                    <a:pos x="14" y="339"/>
                  </a:cxn>
                  <a:cxn ang="0">
                    <a:pos x="45" y="135"/>
                  </a:cxn>
                  <a:cxn ang="0">
                    <a:pos x="92" y="124"/>
                  </a:cxn>
                  <a:cxn ang="0">
                    <a:pos x="139" y="114"/>
                  </a:cxn>
                  <a:cxn ang="0">
                    <a:pos x="186" y="104"/>
                  </a:cxn>
                  <a:cxn ang="0">
                    <a:pos x="233" y="94"/>
                  </a:cxn>
                  <a:cxn ang="0">
                    <a:pos x="280" y="86"/>
                  </a:cxn>
                  <a:cxn ang="0">
                    <a:pos x="327" y="77"/>
                  </a:cxn>
                  <a:cxn ang="0">
                    <a:pos x="375" y="69"/>
                  </a:cxn>
                  <a:cxn ang="0">
                    <a:pos x="422" y="61"/>
                  </a:cxn>
                  <a:cxn ang="0">
                    <a:pos x="469" y="53"/>
                  </a:cxn>
                  <a:cxn ang="0">
                    <a:pos x="516" y="45"/>
                  </a:cxn>
                  <a:cxn ang="0">
                    <a:pos x="564" y="38"/>
                  </a:cxn>
                  <a:cxn ang="0">
                    <a:pos x="611" y="30"/>
                  </a:cxn>
                  <a:cxn ang="0">
                    <a:pos x="658" y="23"/>
                  </a:cxn>
                  <a:cxn ang="0">
                    <a:pos x="705" y="15"/>
                  </a:cxn>
                  <a:cxn ang="0">
                    <a:pos x="752" y="8"/>
                  </a:cxn>
                  <a:cxn ang="0">
                    <a:pos x="800" y="0"/>
                  </a:cxn>
                </a:cxnLst>
                <a:rect l="0" t="0" r="r" b="b"/>
                <a:pathLst>
                  <a:path w="1447" h="1343">
                    <a:moveTo>
                      <a:pt x="800" y="0"/>
                    </a:moveTo>
                    <a:lnTo>
                      <a:pt x="832" y="8"/>
                    </a:lnTo>
                    <a:lnTo>
                      <a:pt x="862" y="16"/>
                    </a:lnTo>
                    <a:lnTo>
                      <a:pt x="888" y="24"/>
                    </a:lnTo>
                    <a:lnTo>
                      <a:pt x="914" y="31"/>
                    </a:lnTo>
                    <a:lnTo>
                      <a:pt x="937" y="38"/>
                    </a:lnTo>
                    <a:lnTo>
                      <a:pt x="958" y="46"/>
                    </a:lnTo>
                    <a:lnTo>
                      <a:pt x="977" y="55"/>
                    </a:lnTo>
                    <a:lnTo>
                      <a:pt x="996" y="64"/>
                    </a:lnTo>
                    <a:lnTo>
                      <a:pt x="1013" y="76"/>
                    </a:lnTo>
                    <a:lnTo>
                      <a:pt x="1029" y="89"/>
                    </a:lnTo>
                    <a:lnTo>
                      <a:pt x="1044" y="105"/>
                    </a:lnTo>
                    <a:lnTo>
                      <a:pt x="1059" y="122"/>
                    </a:lnTo>
                    <a:lnTo>
                      <a:pt x="1073" y="143"/>
                    </a:lnTo>
                    <a:lnTo>
                      <a:pt x="1088" y="166"/>
                    </a:lnTo>
                    <a:lnTo>
                      <a:pt x="1102" y="192"/>
                    </a:lnTo>
                    <a:lnTo>
                      <a:pt x="1115" y="223"/>
                    </a:lnTo>
                    <a:lnTo>
                      <a:pt x="1430" y="409"/>
                    </a:lnTo>
                    <a:lnTo>
                      <a:pt x="1439" y="485"/>
                    </a:lnTo>
                    <a:lnTo>
                      <a:pt x="1445" y="564"/>
                    </a:lnTo>
                    <a:lnTo>
                      <a:pt x="1447" y="646"/>
                    </a:lnTo>
                    <a:lnTo>
                      <a:pt x="1446" y="728"/>
                    </a:lnTo>
                    <a:lnTo>
                      <a:pt x="1441" y="809"/>
                    </a:lnTo>
                    <a:lnTo>
                      <a:pt x="1436" y="885"/>
                    </a:lnTo>
                    <a:lnTo>
                      <a:pt x="1429" y="956"/>
                    </a:lnTo>
                    <a:lnTo>
                      <a:pt x="1421" y="1020"/>
                    </a:lnTo>
                    <a:lnTo>
                      <a:pt x="1128" y="1075"/>
                    </a:lnTo>
                    <a:lnTo>
                      <a:pt x="972" y="1138"/>
                    </a:lnTo>
                    <a:lnTo>
                      <a:pt x="997" y="1146"/>
                    </a:lnTo>
                    <a:lnTo>
                      <a:pt x="1020" y="1154"/>
                    </a:lnTo>
                    <a:lnTo>
                      <a:pt x="1039" y="1162"/>
                    </a:lnTo>
                    <a:lnTo>
                      <a:pt x="1058" y="1171"/>
                    </a:lnTo>
                    <a:lnTo>
                      <a:pt x="1073" y="1181"/>
                    </a:lnTo>
                    <a:lnTo>
                      <a:pt x="1085" y="1190"/>
                    </a:lnTo>
                    <a:lnTo>
                      <a:pt x="1096" y="1200"/>
                    </a:lnTo>
                    <a:lnTo>
                      <a:pt x="1103" y="1210"/>
                    </a:lnTo>
                    <a:lnTo>
                      <a:pt x="1107" y="1221"/>
                    </a:lnTo>
                    <a:lnTo>
                      <a:pt x="1107" y="1231"/>
                    </a:lnTo>
                    <a:lnTo>
                      <a:pt x="1105" y="1243"/>
                    </a:lnTo>
                    <a:lnTo>
                      <a:pt x="1099" y="1253"/>
                    </a:lnTo>
                    <a:lnTo>
                      <a:pt x="1090" y="1265"/>
                    </a:lnTo>
                    <a:lnTo>
                      <a:pt x="1076" y="1275"/>
                    </a:lnTo>
                    <a:lnTo>
                      <a:pt x="1059" y="1286"/>
                    </a:lnTo>
                    <a:lnTo>
                      <a:pt x="1037" y="1298"/>
                    </a:lnTo>
                    <a:lnTo>
                      <a:pt x="879" y="1343"/>
                    </a:lnTo>
                    <a:lnTo>
                      <a:pt x="609" y="1324"/>
                    </a:lnTo>
                    <a:lnTo>
                      <a:pt x="588" y="1324"/>
                    </a:lnTo>
                    <a:lnTo>
                      <a:pt x="566" y="1324"/>
                    </a:lnTo>
                    <a:lnTo>
                      <a:pt x="542" y="1326"/>
                    </a:lnTo>
                    <a:lnTo>
                      <a:pt x="516" y="1326"/>
                    </a:lnTo>
                    <a:lnTo>
                      <a:pt x="490" y="1327"/>
                    </a:lnTo>
                    <a:lnTo>
                      <a:pt x="463" y="1327"/>
                    </a:lnTo>
                    <a:lnTo>
                      <a:pt x="436" y="1326"/>
                    </a:lnTo>
                    <a:lnTo>
                      <a:pt x="409" y="1324"/>
                    </a:lnTo>
                    <a:lnTo>
                      <a:pt x="383" y="1322"/>
                    </a:lnTo>
                    <a:lnTo>
                      <a:pt x="356" y="1319"/>
                    </a:lnTo>
                    <a:lnTo>
                      <a:pt x="332" y="1315"/>
                    </a:lnTo>
                    <a:lnTo>
                      <a:pt x="309" y="1308"/>
                    </a:lnTo>
                    <a:lnTo>
                      <a:pt x="287" y="1301"/>
                    </a:lnTo>
                    <a:lnTo>
                      <a:pt x="269" y="1292"/>
                    </a:lnTo>
                    <a:lnTo>
                      <a:pt x="251" y="1281"/>
                    </a:lnTo>
                    <a:lnTo>
                      <a:pt x="238" y="1267"/>
                    </a:lnTo>
                    <a:lnTo>
                      <a:pt x="271" y="1248"/>
                    </a:lnTo>
                    <a:lnTo>
                      <a:pt x="340" y="1228"/>
                    </a:lnTo>
                    <a:lnTo>
                      <a:pt x="390" y="1191"/>
                    </a:lnTo>
                    <a:lnTo>
                      <a:pt x="353" y="1163"/>
                    </a:lnTo>
                    <a:lnTo>
                      <a:pt x="288" y="1122"/>
                    </a:lnTo>
                    <a:lnTo>
                      <a:pt x="276" y="1121"/>
                    </a:lnTo>
                    <a:lnTo>
                      <a:pt x="263" y="1118"/>
                    </a:lnTo>
                    <a:lnTo>
                      <a:pt x="249" y="1117"/>
                    </a:lnTo>
                    <a:lnTo>
                      <a:pt x="235" y="1115"/>
                    </a:lnTo>
                    <a:lnTo>
                      <a:pt x="220" y="1113"/>
                    </a:lnTo>
                    <a:lnTo>
                      <a:pt x="205" y="1109"/>
                    </a:lnTo>
                    <a:lnTo>
                      <a:pt x="190" y="1106"/>
                    </a:lnTo>
                    <a:lnTo>
                      <a:pt x="174" y="1102"/>
                    </a:lnTo>
                    <a:lnTo>
                      <a:pt x="158" y="1098"/>
                    </a:lnTo>
                    <a:lnTo>
                      <a:pt x="141" y="1092"/>
                    </a:lnTo>
                    <a:lnTo>
                      <a:pt x="124" y="1086"/>
                    </a:lnTo>
                    <a:lnTo>
                      <a:pt x="105" y="1080"/>
                    </a:lnTo>
                    <a:lnTo>
                      <a:pt x="87" y="1072"/>
                    </a:lnTo>
                    <a:lnTo>
                      <a:pt x="67" y="1064"/>
                    </a:lnTo>
                    <a:lnTo>
                      <a:pt x="48" y="1056"/>
                    </a:lnTo>
                    <a:lnTo>
                      <a:pt x="27" y="1046"/>
                    </a:lnTo>
                    <a:lnTo>
                      <a:pt x="10" y="934"/>
                    </a:lnTo>
                    <a:lnTo>
                      <a:pt x="5" y="828"/>
                    </a:lnTo>
                    <a:lnTo>
                      <a:pt x="1" y="727"/>
                    </a:lnTo>
                    <a:lnTo>
                      <a:pt x="0" y="629"/>
                    </a:lnTo>
                    <a:lnTo>
                      <a:pt x="1" y="532"/>
                    </a:lnTo>
                    <a:lnTo>
                      <a:pt x="5" y="436"/>
                    </a:lnTo>
                    <a:lnTo>
                      <a:pt x="14" y="339"/>
                    </a:lnTo>
                    <a:lnTo>
                      <a:pt x="27" y="238"/>
                    </a:lnTo>
                    <a:lnTo>
                      <a:pt x="45" y="135"/>
                    </a:lnTo>
                    <a:lnTo>
                      <a:pt x="68" y="129"/>
                    </a:lnTo>
                    <a:lnTo>
                      <a:pt x="92" y="124"/>
                    </a:lnTo>
                    <a:lnTo>
                      <a:pt x="115" y="119"/>
                    </a:lnTo>
                    <a:lnTo>
                      <a:pt x="139" y="114"/>
                    </a:lnTo>
                    <a:lnTo>
                      <a:pt x="163" y="109"/>
                    </a:lnTo>
                    <a:lnTo>
                      <a:pt x="186" y="104"/>
                    </a:lnTo>
                    <a:lnTo>
                      <a:pt x="210" y="99"/>
                    </a:lnTo>
                    <a:lnTo>
                      <a:pt x="233" y="94"/>
                    </a:lnTo>
                    <a:lnTo>
                      <a:pt x="257" y="90"/>
                    </a:lnTo>
                    <a:lnTo>
                      <a:pt x="280" y="86"/>
                    </a:lnTo>
                    <a:lnTo>
                      <a:pt x="303" y="82"/>
                    </a:lnTo>
                    <a:lnTo>
                      <a:pt x="327" y="77"/>
                    </a:lnTo>
                    <a:lnTo>
                      <a:pt x="350" y="73"/>
                    </a:lnTo>
                    <a:lnTo>
                      <a:pt x="375" y="69"/>
                    </a:lnTo>
                    <a:lnTo>
                      <a:pt x="398" y="64"/>
                    </a:lnTo>
                    <a:lnTo>
                      <a:pt x="422" y="61"/>
                    </a:lnTo>
                    <a:lnTo>
                      <a:pt x="445" y="56"/>
                    </a:lnTo>
                    <a:lnTo>
                      <a:pt x="469" y="53"/>
                    </a:lnTo>
                    <a:lnTo>
                      <a:pt x="492" y="50"/>
                    </a:lnTo>
                    <a:lnTo>
                      <a:pt x="516" y="45"/>
                    </a:lnTo>
                    <a:lnTo>
                      <a:pt x="539" y="41"/>
                    </a:lnTo>
                    <a:lnTo>
                      <a:pt x="564" y="38"/>
                    </a:lnTo>
                    <a:lnTo>
                      <a:pt x="587" y="35"/>
                    </a:lnTo>
                    <a:lnTo>
                      <a:pt x="611" y="30"/>
                    </a:lnTo>
                    <a:lnTo>
                      <a:pt x="634" y="26"/>
                    </a:lnTo>
                    <a:lnTo>
                      <a:pt x="658" y="23"/>
                    </a:lnTo>
                    <a:lnTo>
                      <a:pt x="681" y="20"/>
                    </a:lnTo>
                    <a:lnTo>
                      <a:pt x="705" y="15"/>
                    </a:lnTo>
                    <a:lnTo>
                      <a:pt x="728" y="12"/>
                    </a:lnTo>
                    <a:lnTo>
                      <a:pt x="752" y="8"/>
                    </a:lnTo>
                    <a:lnTo>
                      <a:pt x="776" y="3"/>
                    </a:lnTo>
                    <a:lnTo>
                      <a:pt x="800" y="0"/>
                    </a:lnTo>
                    <a:close/>
                  </a:path>
                </a:pathLst>
              </a:custGeom>
              <a:solidFill>
                <a:srgbClr val="473A26"/>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76" name="Freeform 688"/>
              <p:cNvSpPr>
                <a:spLocks/>
              </p:cNvSpPr>
              <p:nvPr/>
            </p:nvSpPr>
            <p:spPr bwMode="auto">
              <a:xfrm>
                <a:off x="5110" y="3352"/>
                <a:ext cx="8" cy="512"/>
              </a:xfrm>
              <a:custGeom>
                <a:avLst/>
                <a:gdLst/>
                <a:ahLst/>
                <a:cxnLst>
                  <a:cxn ang="0">
                    <a:pos x="6" y="0"/>
                  </a:cxn>
                  <a:cxn ang="0">
                    <a:pos x="2" y="159"/>
                  </a:cxn>
                  <a:cxn ang="0">
                    <a:pos x="0" y="512"/>
                  </a:cxn>
                  <a:cxn ang="0">
                    <a:pos x="0" y="864"/>
                  </a:cxn>
                  <a:cxn ang="0">
                    <a:pos x="4" y="1024"/>
                  </a:cxn>
                  <a:cxn ang="0">
                    <a:pos x="16" y="1023"/>
                  </a:cxn>
                  <a:cxn ang="0">
                    <a:pos x="12" y="793"/>
                  </a:cxn>
                  <a:cxn ang="0">
                    <a:pos x="12" y="569"/>
                  </a:cxn>
                  <a:cxn ang="0">
                    <a:pos x="14" y="318"/>
                  </a:cxn>
                  <a:cxn ang="0">
                    <a:pos x="16" y="3"/>
                  </a:cxn>
                  <a:cxn ang="0">
                    <a:pos x="6" y="0"/>
                  </a:cxn>
                </a:cxnLst>
                <a:rect l="0" t="0" r="r" b="b"/>
                <a:pathLst>
                  <a:path w="16" h="1024">
                    <a:moveTo>
                      <a:pt x="6" y="0"/>
                    </a:moveTo>
                    <a:lnTo>
                      <a:pt x="2" y="159"/>
                    </a:lnTo>
                    <a:lnTo>
                      <a:pt x="0" y="512"/>
                    </a:lnTo>
                    <a:lnTo>
                      <a:pt x="0" y="864"/>
                    </a:lnTo>
                    <a:lnTo>
                      <a:pt x="4" y="1024"/>
                    </a:lnTo>
                    <a:lnTo>
                      <a:pt x="16" y="1023"/>
                    </a:lnTo>
                    <a:lnTo>
                      <a:pt x="12" y="793"/>
                    </a:lnTo>
                    <a:lnTo>
                      <a:pt x="12" y="569"/>
                    </a:lnTo>
                    <a:lnTo>
                      <a:pt x="14" y="318"/>
                    </a:lnTo>
                    <a:lnTo>
                      <a:pt x="16" y="3"/>
                    </a:lnTo>
                    <a:lnTo>
                      <a:pt x="6" y="0"/>
                    </a:lnTo>
                    <a:close/>
                  </a:path>
                </a:pathLst>
              </a:custGeom>
              <a:solidFill>
                <a:srgbClr val="7C421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77" name="Freeform 689"/>
              <p:cNvSpPr>
                <a:spLocks/>
              </p:cNvSpPr>
              <p:nvPr/>
            </p:nvSpPr>
            <p:spPr bwMode="auto">
              <a:xfrm>
                <a:off x="5107" y="3351"/>
                <a:ext cx="8" cy="512"/>
              </a:xfrm>
              <a:custGeom>
                <a:avLst/>
                <a:gdLst/>
                <a:ahLst/>
                <a:cxnLst>
                  <a:cxn ang="0">
                    <a:pos x="6" y="0"/>
                  </a:cxn>
                  <a:cxn ang="0">
                    <a:pos x="3" y="159"/>
                  </a:cxn>
                  <a:cxn ang="0">
                    <a:pos x="0" y="512"/>
                  </a:cxn>
                  <a:cxn ang="0">
                    <a:pos x="0" y="864"/>
                  </a:cxn>
                  <a:cxn ang="0">
                    <a:pos x="4" y="1024"/>
                  </a:cxn>
                  <a:cxn ang="0">
                    <a:pos x="6" y="1023"/>
                  </a:cxn>
                  <a:cxn ang="0">
                    <a:pos x="10" y="1023"/>
                  </a:cxn>
                  <a:cxn ang="0">
                    <a:pos x="13" y="1023"/>
                  </a:cxn>
                  <a:cxn ang="0">
                    <a:pos x="16" y="1023"/>
                  </a:cxn>
                  <a:cxn ang="0">
                    <a:pos x="12" y="793"/>
                  </a:cxn>
                  <a:cxn ang="0">
                    <a:pos x="12" y="570"/>
                  </a:cxn>
                  <a:cxn ang="0">
                    <a:pos x="13" y="319"/>
                  </a:cxn>
                  <a:cxn ang="0">
                    <a:pos x="16" y="4"/>
                  </a:cxn>
                  <a:cxn ang="0">
                    <a:pos x="14" y="2"/>
                  </a:cxn>
                  <a:cxn ang="0">
                    <a:pos x="12" y="1"/>
                  </a:cxn>
                  <a:cxn ang="0">
                    <a:pos x="8" y="1"/>
                  </a:cxn>
                  <a:cxn ang="0">
                    <a:pos x="6" y="0"/>
                  </a:cxn>
                </a:cxnLst>
                <a:rect l="0" t="0" r="r" b="b"/>
                <a:pathLst>
                  <a:path w="16" h="1024">
                    <a:moveTo>
                      <a:pt x="6" y="0"/>
                    </a:moveTo>
                    <a:lnTo>
                      <a:pt x="3" y="159"/>
                    </a:lnTo>
                    <a:lnTo>
                      <a:pt x="0" y="512"/>
                    </a:lnTo>
                    <a:lnTo>
                      <a:pt x="0" y="864"/>
                    </a:lnTo>
                    <a:lnTo>
                      <a:pt x="4" y="1024"/>
                    </a:lnTo>
                    <a:lnTo>
                      <a:pt x="6" y="1023"/>
                    </a:lnTo>
                    <a:lnTo>
                      <a:pt x="10" y="1023"/>
                    </a:lnTo>
                    <a:lnTo>
                      <a:pt x="13" y="1023"/>
                    </a:lnTo>
                    <a:lnTo>
                      <a:pt x="16" y="1023"/>
                    </a:lnTo>
                    <a:lnTo>
                      <a:pt x="12" y="793"/>
                    </a:lnTo>
                    <a:lnTo>
                      <a:pt x="12" y="570"/>
                    </a:lnTo>
                    <a:lnTo>
                      <a:pt x="13" y="319"/>
                    </a:lnTo>
                    <a:lnTo>
                      <a:pt x="16" y="4"/>
                    </a:lnTo>
                    <a:lnTo>
                      <a:pt x="14" y="2"/>
                    </a:lnTo>
                    <a:lnTo>
                      <a:pt x="12" y="1"/>
                    </a:lnTo>
                    <a:lnTo>
                      <a:pt x="8" y="1"/>
                    </a:lnTo>
                    <a:lnTo>
                      <a:pt x="6" y="0"/>
                    </a:lnTo>
                    <a:close/>
                  </a:path>
                </a:pathLst>
              </a:custGeom>
              <a:solidFill>
                <a:srgbClr val="77421E"/>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78" name="Freeform 690"/>
              <p:cNvSpPr>
                <a:spLocks/>
              </p:cNvSpPr>
              <p:nvPr/>
            </p:nvSpPr>
            <p:spPr bwMode="auto">
              <a:xfrm>
                <a:off x="5103" y="3351"/>
                <a:ext cx="9" cy="511"/>
              </a:xfrm>
              <a:custGeom>
                <a:avLst/>
                <a:gdLst/>
                <a:ahLst/>
                <a:cxnLst>
                  <a:cxn ang="0">
                    <a:pos x="7" y="0"/>
                  </a:cxn>
                  <a:cxn ang="0">
                    <a:pos x="3" y="159"/>
                  </a:cxn>
                  <a:cxn ang="0">
                    <a:pos x="0" y="511"/>
                  </a:cxn>
                  <a:cxn ang="0">
                    <a:pos x="0" y="864"/>
                  </a:cxn>
                  <a:cxn ang="0">
                    <a:pos x="4" y="1024"/>
                  </a:cxn>
                  <a:cxn ang="0">
                    <a:pos x="7" y="1023"/>
                  </a:cxn>
                  <a:cxn ang="0">
                    <a:pos x="11" y="1023"/>
                  </a:cxn>
                  <a:cxn ang="0">
                    <a:pos x="14" y="1023"/>
                  </a:cxn>
                  <a:cxn ang="0">
                    <a:pos x="18" y="1022"/>
                  </a:cxn>
                  <a:cxn ang="0">
                    <a:pos x="13" y="791"/>
                  </a:cxn>
                  <a:cxn ang="0">
                    <a:pos x="13" y="569"/>
                  </a:cxn>
                  <a:cxn ang="0">
                    <a:pos x="14" y="319"/>
                  </a:cxn>
                  <a:cxn ang="0">
                    <a:pos x="18" y="3"/>
                  </a:cxn>
                  <a:cxn ang="0">
                    <a:pos x="15" y="2"/>
                  </a:cxn>
                  <a:cxn ang="0">
                    <a:pos x="13" y="1"/>
                  </a:cxn>
                  <a:cxn ang="0">
                    <a:pos x="10" y="1"/>
                  </a:cxn>
                  <a:cxn ang="0">
                    <a:pos x="7" y="0"/>
                  </a:cxn>
                </a:cxnLst>
                <a:rect l="0" t="0" r="r" b="b"/>
                <a:pathLst>
                  <a:path w="18" h="1024">
                    <a:moveTo>
                      <a:pt x="7" y="0"/>
                    </a:moveTo>
                    <a:lnTo>
                      <a:pt x="3" y="159"/>
                    </a:lnTo>
                    <a:lnTo>
                      <a:pt x="0" y="511"/>
                    </a:lnTo>
                    <a:lnTo>
                      <a:pt x="0" y="864"/>
                    </a:lnTo>
                    <a:lnTo>
                      <a:pt x="4" y="1024"/>
                    </a:lnTo>
                    <a:lnTo>
                      <a:pt x="7" y="1023"/>
                    </a:lnTo>
                    <a:lnTo>
                      <a:pt x="11" y="1023"/>
                    </a:lnTo>
                    <a:lnTo>
                      <a:pt x="14" y="1023"/>
                    </a:lnTo>
                    <a:lnTo>
                      <a:pt x="18" y="1022"/>
                    </a:lnTo>
                    <a:lnTo>
                      <a:pt x="13" y="791"/>
                    </a:lnTo>
                    <a:lnTo>
                      <a:pt x="13" y="569"/>
                    </a:lnTo>
                    <a:lnTo>
                      <a:pt x="14" y="319"/>
                    </a:lnTo>
                    <a:lnTo>
                      <a:pt x="18" y="3"/>
                    </a:lnTo>
                    <a:lnTo>
                      <a:pt x="15" y="2"/>
                    </a:lnTo>
                    <a:lnTo>
                      <a:pt x="13" y="1"/>
                    </a:lnTo>
                    <a:lnTo>
                      <a:pt x="10" y="1"/>
                    </a:lnTo>
                    <a:lnTo>
                      <a:pt x="7" y="0"/>
                    </a:lnTo>
                    <a:close/>
                  </a:path>
                </a:pathLst>
              </a:custGeom>
              <a:solidFill>
                <a:srgbClr val="723F1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79" name="Freeform 691"/>
              <p:cNvSpPr>
                <a:spLocks/>
              </p:cNvSpPr>
              <p:nvPr/>
            </p:nvSpPr>
            <p:spPr bwMode="auto">
              <a:xfrm>
                <a:off x="5100" y="3350"/>
                <a:ext cx="10" cy="511"/>
              </a:xfrm>
              <a:custGeom>
                <a:avLst/>
                <a:gdLst/>
                <a:ahLst/>
                <a:cxnLst>
                  <a:cxn ang="0">
                    <a:pos x="7" y="0"/>
                  </a:cxn>
                  <a:cxn ang="0">
                    <a:pos x="2" y="159"/>
                  </a:cxn>
                  <a:cxn ang="0">
                    <a:pos x="0" y="511"/>
                  </a:cxn>
                  <a:cxn ang="0">
                    <a:pos x="0" y="863"/>
                  </a:cxn>
                  <a:cxn ang="0">
                    <a:pos x="3" y="1023"/>
                  </a:cxn>
                  <a:cxn ang="0">
                    <a:pos x="7" y="1023"/>
                  </a:cxn>
                  <a:cxn ang="0">
                    <a:pos x="10" y="1021"/>
                  </a:cxn>
                  <a:cxn ang="0">
                    <a:pos x="13" y="1021"/>
                  </a:cxn>
                  <a:cxn ang="0">
                    <a:pos x="18" y="1021"/>
                  </a:cxn>
                  <a:cxn ang="0">
                    <a:pos x="12" y="791"/>
                  </a:cxn>
                  <a:cxn ang="0">
                    <a:pos x="12" y="569"/>
                  </a:cxn>
                  <a:cxn ang="0">
                    <a:pos x="15" y="319"/>
                  </a:cxn>
                  <a:cxn ang="0">
                    <a:pos x="18" y="3"/>
                  </a:cxn>
                  <a:cxn ang="0">
                    <a:pos x="15" y="2"/>
                  </a:cxn>
                  <a:cxn ang="0">
                    <a:pos x="12" y="1"/>
                  </a:cxn>
                  <a:cxn ang="0">
                    <a:pos x="9" y="1"/>
                  </a:cxn>
                  <a:cxn ang="0">
                    <a:pos x="7" y="0"/>
                  </a:cxn>
                </a:cxnLst>
                <a:rect l="0" t="0" r="r" b="b"/>
                <a:pathLst>
                  <a:path w="18" h="1023">
                    <a:moveTo>
                      <a:pt x="7" y="0"/>
                    </a:moveTo>
                    <a:lnTo>
                      <a:pt x="2" y="159"/>
                    </a:lnTo>
                    <a:lnTo>
                      <a:pt x="0" y="511"/>
                    </a:lnTo>
                    <a:lnTo>
                      <a:pt x="0" y="863"/>
                    </a:lnTo>
                    <a:lnTo>
                      <a:pt x="3" y="1023"/>
                    </a:lnTo>
                    <a:lnTo>
                      <a:pt x="7" y="1023"/>
                    </a:lnTo>
                    <a:lnTo>
                      <a:pt x="10" y="1021"/>
                    </a:lnTo>
                    <a:lnTo>
                      <a:pt x="13" y="1021"/>
                    </a:lnTo>
                    <a:lnTo>
                      <a:pt x="18" y="1021"/>
                    </a:lnTo>
                    <a:lnTo>
                      <a:pt x="12" y="791"/>
                    </a:lnTo>
                    <a:lnTo>
                      <a:pt x="12" y="569"/>
                    </a:lnTo>
                    <a:lnTo>
                      <a:pt x="15" y="319"/>
                    </a:lnTo>
                    <a:lnTo>
                      <a:pt x="18" y="3"/>
                    </a:lnTo>
                    <a:lnTo>
                      <a:pt x="15" y="2"/>
                    </a:lnTo>
                    <a:lnTo>
                      <a:pt x="12" y="1"/>
                    </a:lnTo>
                    <a:lnTo>
                      <a:pt x="9" y="1"/>
                    </a:lnTo>
                    <a:lnTo>
                      <a:pt x="7" y="0"/>
                    </a:lnTo>
                    <a:close/>
                  </a:path>
                </a:pathLst>
              </a:custGeom>
              <a:solidFill>
                <a:srgbClr val="6D3F1E"/>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80" name="Freeform 692"/>
              <p:cNvSpPr>
                <a:spLocks/>
              </p:cNvSpPr>
              <p:nvPr/>
            </p:nvSpPr>
            <p:spPr bwMode="auto">
              <a:xfrm>
                <a:off x="5097" y="3349"/>
                <a:ext cx="9" cy="512"/>
              </a:xfrm>
              <a:custGeom>
                <a:avLst/>
                <a:gdLst/>
                <a:ahLst/>
                <a:cxnLst>
                  <a:cxn ang="0">
                    <a:pos x="6" y="0"/>
                  </a:cxn>
                  <a:cxn ang="0">
                    <a:pos x="2" y="159"/>
                  </a:cxn>
                  <a:cxn ang="0">
                    <a:pos x="0" y="511"/>
                  </a:cxn>
                  <a:cxn ang="0">
                    <a:pos x="0" y="862"/>
                  </a:cxn>
                  <a:cxn ang="0">
                    <a:pos x="3" y="1022"/>
                  </a:cxn>
                  <a:cxn ang="0">
                    <a:pos x="7" y="1022"/>
                  </a:cxn>
                  <a:cxn ang="0">
                    <a:pos x="10" y="1021"/>
                  </a:cxn>
                  <a:cxn ang="0">
                    <a:pos x="14" y="1021"/>
                  </a:cxn>
                  <a:cxn ang="0">
                    <a:pos x="17" y="1021"/>
                  </a:cxn>
                  <a:cxn ang="0">
                    <a:pos x="13" y="791"/>
                  </a:cxn>
                  <a:cxn ang="0">
                    <a:pos x="11" y="569"/>
                  </a:cxn>
                  <a:cxn ang="0">
                    <a:pos x="14" y="319"/>
                  </a:cxn>
                  <a:cxn ang="0">
                    <a:pos x="16" y="3"/>
                  </a:cxn>
                  <a:cxn ang="0">
                    <a:pos x="14" y="2"/>
                  </a:cxn>
                  <a:cxn ang="0">
                    <a:pos x="11" y="1"/>
                  </a:cxn>
                  <a:cxn ang="0">
                    <a:pos x="8" y="1"/>
                  </a:cxn>
                  <a:cxn ang="0">
                    <a:pos x="6" y="0"/>
                  </a:cxn>
                </a:cxnLst>
                <a:rect l="0" t="0" r="r" b="b"/>
                <a:pathLst>
                  <a:path w="17" h="1022">
                    <a:moveTo>
                      <a:pt x="6" y="0"/>
                    </a:moveTo>
                    <a:lnTo>
                      <a:pt x="2" y="159"/>
                    </a:lnTo>
                    <a:lnTo>
                      <a:pt x="0" y="511"/>
                    </a:lnTo>
                    <a:lnTo>
                      <a:pt x="0" y="862"/>
                    </a:lnTo>
                    <a:lnTo>
                      <a:pt x="3" y="1022"/>
                    </a:lnTo>
                    <a:lnTo>
                      <a:pt x="7" y="1022"/>
                    </a:lnTo>
                    <a:lnTo>
                      <a:pt x="10" y="1021"/>
                    </a:lnTo>
                    <a:lnTo>
                      <a:pt x="14" y="1021"/>
                    </a:lnTo>
                    <a:lnTo>
                      <a:pt x="17" y="1021"/>
                    </a:lnTo>
                    <a:lnTo>
                      <a:pt x="13" y="791"/>
                    </a:lnTo>
                    <a:lnTo>
                      <a:pt x="11" y="569"/>
                    </a:lnTo>
                    <a:lnTo>
                      <a:pt x="14" y="319"/>
                    </a:lnTo>
                    <a:lnTo>
                      <a:pt x="16" y="3"/>
                    </a:lnTo>
                    <a:lnTo>
                      <a:pt x="14" y="2"/>
                    </a:lnTo>
                    <a:lnTo>
                      <a:pt x="11" y="1"/>
                    </a:lnTo>
                    <a:lnTo>
                      <a:pt x="8" y="1"/>
                    </a:lnTo>
                    <a:lnTo>
                      <a:pt x="6" y="0"/>
                    </a:lnTo>
                    <a:close/>
                  </a:path>
                </a:pathLst>
              </a:custGeom>
              <a:solidFill>
                <a:srgbClr val="683F2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81" name="Freeform 693"/>
              <p:cNvSpPr>
                <a:spLocks/>
              </p:cNvSpPr>
              <p:nvPr/>
            </p:nvSpPr>
            <p:spPr bwMode="auto">
              <a:xfrm>
                <a:off x="5095" y="3349"/>
                <a:ext cx="8" cy="511"/>
              </a:xfrm>
              <a:custGeom>
                <a:avLst/>
                <a:gdLst/>
                <a:ahLst/>
                <a:cxnLst>
                  <a:cxn ang="0">
                    <a:pos x="7" y="0"/>
                  </a:cxn>
                  <a:cxn ang="0">
                    <a:pos x="2" y="159"/>
                  </a:cxn>
                  <a:cxn ang="0">
                    <a:pos x="0" y="510"/>
                  </a:cxn>
                  <a:cxn ang="0">
                    <a:pos x="0" y="862"/>
                  </a:cxn>
                  <a:cxn ang="0">
                    <a:pos x="4" y="1022"/>
                  </a:cxn>
                  <a:cxn ang="0">
                    <a:pos x="7" y="1021"/>
                  </a:cxn>
                  <a:cxn ang="0">
                    <a:pos x="11" y="1021"/>
                  </a:cxn>
                  <a:cxn ang="0">
                    <a:pos x="14" y="1021"/>
                  </a:cxn>
                  <a:cxn ang="0">
                    <a:pos x="16" y="1020"/>
                  </a:cxn>
                  <a:cxn ang="0">
                    <a:pos x="12" y="790"/>
                  </a:cxn>
                  <a:cxn ang="0">
                    <a:pos x="12" y="569"/>
                  </a:cxn>
                  <a:cxn ang="0">
                    <a:pos x="14" y="319"/>
                  </a:cxn>
                  <a:cxn ang="0">
                    <a:pos x="16" y="3"/>
                  </a:cxn>
                  <a:cxn ang="0">
                    <a:pos x="14" y="2"/>
                  </a:cxn>
                  <a:cxn ang="0">
                    <a:pos x="12" y="1"/>
                  </a:cxn>
                  <a:cxn ang="0">
                    <a:pos x="9" y="1"/>
                  </a:cxn>
                  <a:cxn ang="0">
                    <a:pos x="7" y="0"/>
                  </a:cxn>
                </a:cxnLst>
                <a:rect l="0" t="0" r="r" b="b"/>
                <a:pathLst>
                  <a:path w="16" h="1022">
                    <a:moveTo>
                      <a:pt x="7" y="0"/>
                    </a:moveTo>
                    <a:lnTo>
                      <a:pt x="2" y="159"/>
                    </a:lnTo>
                    <a:lnTo>
                      <a:pt x="0" y="510"/>
                    </a:lnTo>
                    <a:lnTo>
                      <a:pt x="0" y="862"/>
                    </a:lnTo>
                    <a:lnTo>
                      <a:pt x="4" y="1022"/>
                    </a:lnTo>
                    <a:lnTo>
                      <a:pt x="7" y="1021"/>
                    </a:lnTo>
                    <a:lnTo>
                      <a:pt x="11" y="1021"/>
                    </a:lnTo>
                    <a:lnTo>
                      <a:pt x="14" y="1021"/>
                    </a:lnTo>
                    <a:lnTo>
                      <a:pt x="16" y="1020"/>
                    </a:lnTo>
                    <a:lnTo>
                      <a:pt x="12" y="790"/>
                    </a:lnTo>
                    <a:lnTo>
                      <a:pt x="12" y="569"/>
                    </a:lnTo>
                    <a:lnTo>
                      <a:pt x="14" y="319"/>
                    </a:lnTo>
                    <a:lnTo>
                      <a:pt x="16" y="3"/>
                    </a:lnTo>
                    <a:lnTo>
                      <a:pt x="14" y="2"/>
                    </a:lnTo>
                    <a:lnTo>
                      <a:pt x="12" y="1"/>
                    </a:lnTo>
                    <a:lnTo>
                      <a:pt x="9" y="1"/>
                    </a:lnTo>
                    <a:lnTo>
                      <a:pt x="7" y="0"/>
                    </a:lnTo>
                    <a:close/>
                  </a:path>
                </a:pathLst>
              </a:custGeom>
              <a:solidFill>
                <a:srgbClr val="663F2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82" name="Freeform 694"/>
              <p:cNvSpPr>
                <a:spLocks/>
              </p:cNvSpPr>
              <p:nvPr/>
            </p:nvSpPr>
            <p:spPr bwMode="auto">
              <a:xfrm>
                <a:off x="5092" y="3348"/>
                <a:ext cx="8" cy="511"/>
              </a:xfrm>
              <a:custGeom>
                <a:avLst/>
                <a:gdLst/>
                <a:ahLst/>
                <a:cxnLst>
                  <a:cxn ang="0">
                    <a:pos x="6" y="0"/>
                  </a:cxn>
                  <a:cxn ang="0">
                    <a:pos x="3" y="159"/>
                  </a:cxn>
                  <a:cxn ang="0">
                    <a:pos x="0" y="511"/>
                  </a:cxn>
                  <a:cxn ang="0">
                    <a:pos x="0" y="863"/>
                  </a:cxn>
                  <a:cxn ang="0">
                    <a:pos x="4" y="1022"/>
                  </a:cxn>
                  <a:cxn ang="0">
                    <a:pos x="7" y="1022"/>
                  </a:cxn>
                  <a:cxn ang="0">
                    <a:pos x="11" y="1022"/>
                  </a:cxn>
                  <a:cxn ang="0">
                    <a:pos x="13" y="1022"/>
                  </a:cxn>
                  <a:cxn ang="0">
                    <a:pos x="17" y="1021"/>
                  </a:cxn>
                  <a:cxn ang="0">
                    <a:pos x="12" y="791"/>
                  </a:cxn>
                  <a:cxn ang="0">
                    <a:pos x="12" y="569"/>
                  </a:cxn>
                  <a:cxn ang="0">
                    <a:pos x="13" y="319"/>
                  </a:cxn>
                  <a:cxn ang="0">
                    <a:pos x="17" y="4"/>
                  </a:cxn>
                  <a:cxn ang="0">
                    <a:pos x="14" y="3"/>
                  </a:cxn>
                  <a:cxn ang="0">
                    <a:pos x="12" y="2"/>
                  </a:cxn>
                  <a:cxn ang="0">
                    <a:pos x="8" y="2"/>
                  </a:cxn>
                  <a:cxn ang="0">
                    <a:pos x="6" y="0"/>
                  </a:cxn>
                </a:cxnLst>
                <a:rect l="0" t="0" r="r" b="b"/>
                <a:pathLst>
                  <a:path w="17" h="1022">
                    <a:moveTo>
                      <a:pt x="6" y="0"/>
                    </a:moveTo>
                    <a:lnTo>
                      <a:pt x="3" y="159"/>
                    </a:lnTo>
                    <a:lnTo>
                      <a:pt x="0" y="511"/>
                    </a:lnTo>
                    <a:lnTo>
                      <a:pt x="0" y="863"/>
                    </a:lnTo>
                    <a:lnTo>
                      <a:pt x="4" y="1022"/>
                    </a:lnTo>
                    <a:lnTo>
                      <a:pt x="7" y="1022"/>
                    </a:lnTo>
                    <a:lnTo>
                      <a:pt x="11" y="1022"/>
                    </a:lnTo>
                    <a:lnTo>
                      <a:pt x="13" y="1022"/>
                    </a:lnTo>
                    <a:lnTo>
                      <a:pt x="17" y="1021"/>
                    </a:lnTo>
                    <a:lnTo>
                      <a:pt x="12" y="791"/>
                    </a:lnTo>
                    <a:lnTo>
                      <a:pt x="12" y="569"/>
                    </a:lnTo>
                    <a:lnTo>
                      <a:pt x="13" y="319"/>
                    </a:lnTo>
                    <a:lnTo>
                      <a:pt x="17" y="4"/>
                    </a:lnTo>
                    <a:lnTo>
                      <a:pt x="14" y="3"/>
                    </a:lnTo>
                    <a:lnTo>
                      <a:pt x="12" y="2"/>
                    </a:lnTo>
                    <a:lnTo>
                      <a:pt x="8" y="2"/>
                    </a:lnTo>
                    <a:lnTo>
                      <a:pt x="6" y="0"/>
                    </a:lnTo>
                    <a:close/>
                  </a:path>
                </a:pathLst>
              </a:custGeom>
              <a:solidFill>
                <a:srgbClr val="5E3D2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83" name="Freeform 695"/>
              <p:cNvSpPr>
                <a:spLocks/>
              </p:cNvSpPr>
              <p:nvPr/>
            </p:nvSpPr>
            <p:spPr bwMode="auto">
              <a:xfrm>
                <a:off x="5088" y="3348"/>
                <a:ext cx="9" cy="510"/>
              </a:xfrm>
              <a:custGeom>
                <a:avLst/>
                <a:gdLst/>
                <a:ahLst/>
                <a:cxnLst>
                  <a:cxn ang="0">
                    <a:pos x="7" y="0"/>
                  </a:cxn>
                  <a:cxn ang="0">
                    <a:pos x="3" y="159"/>
                  </a:cxn>
                  <a:cxn ang="0">
                    <a:pos x="0" y="510"/>
                  </a:cxn>
                  <a:cxn ang="0">
                    <a:pos x="0" y="863"/>
                  </a:cxn>
                  <a:cxn ang="0">
                    <a:pos x="4" y="1022"/>
                  </a:cxn>
                  <a:cxn ang="0">
                    <a:pos x="7" y="1022"/>
                  </a:cxn>
                  <a:cxn ang="0">
                    <a:pos x="11" y="1021"/>
                  </a:cxn>
                  <a:cxn ang="0">
                    <a:pos x="14" y="1021"/>
                  </a:cxn>
                  <a:cxn ang="0">
                    <a:pos x="18" y="1021"/>
                  </a:cxn>
                  <a:cxn ang="0">
                    <a:pos x="13" y="790"/>
                  </a:cxn>
                  <a:cxn ang="0">
                    <a:pos x="13" y="569"/>
                  </a:cxn>
                  <a:cxn ang="0">
                    <a:pos x="14" y="319"/>
                  </a:cxn>
                  <a:cxn ang="0">
                    <a:pos x="18" y="4"/>
                  </a:cxn>
                  <a:cxn ang="0">
                    <a:pos x="15" y="3"/>
                  </a:cxn>
                  <a:cxn ang="0">
                    <a:pos x="13" y="1"/>
                  </a:cxn>
                  <a:cxn ang="0">
                    <a:pos x="10" y="1"/>
                  </a:cxn>
                  <a:cxn ang="0">
                    <a:pos x="7" y="0"/>
                  </a:cxn>
                </a:cxnLst>
                <a:rect l="0" t="0" r="r" b="b"/>
                <a:pathLst>
                  <a:path w="18" h="1022">
                    <a:moveTo>
                      <a:pt x="7" y="0"/>
                    </a:moveTo>
                    <a:lnTo>
                      <a:pt x="3" y="159"/>
                    </a:lnTo>
                    <a:lnTo>
                      <a:pt x="0" y="510"/>
                    </a:lnTo>
                    <a:lnTo>
                      <a:pt x="0" y="863"/>
                    </a:lnTo>
                    <a:lnTo>
                      <a:pt x="4" y="1022"/>
                    </a:lnTo>
                    <a:lnTo>
                      <a:pt x="7" y="1022"/>
                    </a:lnTo>
                    <a:lnTo>
                      <a:pt x="11" y="1021"/>
                    </a:lnTo>
                    <a:lnTo>
                      <a:pt x="14" y="1021"/>
                    </a:lnTo>
                    <a:lnTo>
                      <a:pt x="18" y="1021"/>
                    </a:lnTo>
                    <a:lnTo>
                      <a:pt x="13" y="790"/>
                    </a:lnTo>
                    <a:lnTo>
                      <a:pt x="13" y="569"/>
                    </a:lnTo>
                    <a:lnTo>
                      <a:pt x="14" y="319"/>
                    </a:lnTo>
                    <a:lnTo>
                      <a:pt x="18" y="4"/>
                    </a:lnTo>
                    <a:lnTo>
                      <a:pt x="15" y="3"/>
                    </a:lnTo>
                    <a:lnTo>
                      <a:pt x="13" y="1"/>
                    </a:lnTo>
                    <a:lnTo>
                      <a:pt x="10" y="1"/>
                    </a:lnTo>
                    <a:lnTo>
                      <a:pt x="7" y="0"/>
                    </a:lnTo>
                    <a:close/>
                  </a:path>
                </a:pathLst>
              </a:custGeom>
              <a:solidFill>
                <a:srgbClr val="5B3D2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84" name="Freeform 696"/>
              <p:cNvSpPr>
                <a:spLocks/>
              </p:cNvSpPr>
              <p:nvPr/>
            </p:nvSpPr>
            <p:spPr bwMode="auto">
              <a:xfrm>
                <a:off x="5085" y="3347"/>
                <a:ext cx="9" cy="511"/>
              </a:xfrm>
              <a:custGeom>
                <a:avLst/>
                <a:gdLst/>
                <a:ahLst/>
                <a:cxnLst>
                  <a:cxn ang="0">
                    <a:pos x="7" y="0"/>
                  </a:cxn>
                  <a:cxn ang="0">
                    <a:pos x="2" y="159"/>
                  </a:cxn>
                  <a:cxn ang="0">
                    <a:pos x="0" y="510"/>
                  </a:cxn>
                  <a:cxn ang="0">
                    <a:pos x="0" y="862"/>
                  </a:cxn>
                  <a:cxn ang="0">
                    <a:pos x="3" y="1022"/>
                  </a:cxn>
                  <a:cxn ang="0">
                    <a:pos x="7" y="1021"/>
                  </a:cxn>
                  <a:cxn ang="0">
                    <a:pos x="10" y="1021"/>
                  </a:cxn>
                  <a:cxn ang="0">
                    <a:pos x="14" y="1021"/>
                  </a:cxn>
                  <a:cxn ang="0">
                    <a:pos x="17" y="1021"/>
                  </a:cxn>
                  <a:cxn ang="0">
                    <a:pos x="12" y="790"/>
                  </a:cxn>
                  <a:cxn ang="0">
                    <a:pos x="12" y="569"/>
                  </a:cxn>
                  <a:cxn ang="0">
                    <a:pos x="14" y="319"/>
                  </a:cxn>
                  <a:cxn ang="0">
                    <a:pos x="17" y="5"/>
                  </a:cxn>
                  <a:cxn ang="0">
                    <a:pos x="15" y="4"/>
                  </a:cxn>
                  <a:cxn ang="0">
                    <a:pos x="12" y="2"/>
                  </a:cxn>
                  <a:cxn ang="0">
                    <a:pos x="9" y="1"/>
                  </a:cxn>
                  <a:cxn ang="0">
                    <a:pos x="7" y="0"/>
                  </a:cxn>
                </a:cxnLst>
                <a:rect l="0" t="0" r="r" b="b"/>
                <a:pathLst>
                  <a:path w="17" h="1022">
                    <a:moveTo>
                      <a:pt x="7" y="0"/>
                    </a:moveTo>
                    <a:lnTo>
                      <a:pt x="2" y="159"/>
                    </a:lnTo>
                    <a:lnTo>
                      <a:pt x="0" y="510"/>
                    </a:lnTo>
                    <a:lnTo>
                      <a:pt x="0" y="862"/>
                    </a:lnTo>
                    <a:lnTo>
                      <a:pt x="3" y="1022"/>
                    </a:lnTo>
                    <a:lnTo>
                      <a:pt x="7" y="1021"/>
                    </a:lnTo>
                    <a:lnTo>
                      <a:pt x="10" y="1021"/>
                    </a:lnTo>
                    <a:lnTo>
                      <a:pt x="14" y="1021"/>
                    </a:lnTo>
                    <a:lnTo>
                      <a:pt x="17" y="1021"/>
                    </a:lnTo>
                    <a:lnTo>
                      <a:pt x="12" y="790"/>
                    </a:lnTo>
                    <a:lnTo>
                      <a:pt x="12" y="569"/>
                    </a:lnTo>
                    <a:lnTo>
                      <a:pt x="14" y="319"/>
                    </a:lnTo>
                    <a:lnTo>
                      <a:pt x="17" y="5"/>
                    </a:lnTo>
                    <a:lnTo>
                      <a:pt x="15" y="4"/>
                    </a:lnTo>
                    <a:lnTo>
                      <a:pt x="12" y="2"/>
                    </a:lnTo>
                    <a:lnTo>
                      <a:pt x="9" y="1"/>
                    </a:lnTo>
                    <a:lnTo>
                      <a:pt x="7" y="0"/>
                    </a:lnTo>
                    <a:close/>
                  </a:path>
                </a:pathLst>
              </a:custGeom>
              <a:solidFill>
                <a:srgbClr val="563D23"/>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85" name="Freeform 697"/>
              <p:cNvSpPr>
                <a:spLocks/>
              </p:cNvSpPr>
              <p:nvPr/>
            </p:nvSpPr>
            <p:spPr bwMode="auto">
              <a:xfrm>
                <a:off x="5082" y="3346"/>
                <a:ext cx="9" cy="511"/>
              </a:xfrm>
              <a:custGeom>
                <a:avLst/>
                <a:gdLst/>
                <a:ahLst/>
                <a:cxnLst>
                  <a:cxn ang="0">
                    <a:pos x="6" y="0"/>
                  </a:cxn>
                  <a:cxn ang="0">
                    <a:pos x="2" y="159"/>
                  </a:cxn>
                  <a:cxn ang="0">
                    <a:pos x="0" y="510"/>
                  </a:cxn>
                  <a:cxn ang="0">
                    <a:pos x="0" y="861"/>
                  </a:cxn>
                  <a:cxn ang="0">
                    <a:pos x="5" y="1020"/>
                  </a:cxn>
                  <a:cxn ang="0">
                    <a:pos x="7" y="1020"/>
                  </a:cxn>
                  <a:cxn ang="0">
                    <a:pos x="10" y="1020"/>
                  </a:cxn>
                  <a:cxn ang="0">
                    <a:pos x="14" y="1020"/>
                  </a:cxn>
                  <a:cxn ang="0">
                    <a:pos x="17" y="1019"/>
                  </a:cxn>
                  <a:cxn ang="0">
                    <a:pos x="13" y="790"/>
                  </a:cxn>
                  <a:cxn ang="0">
                    <a:pos x="11" y="569"/>
                  </a:cxn>
                  <a:cxn ang="0">
                    <a:pos x="14" y="319"/>
                  </a:cxn>
                  <a:cxn ang="0">
                    <a:pos x="16" y="5"/>
                  </a:cxn>
                  <a:cxn ang="0">
                    <a:pos x="14" y="3"/>
                  </a:cxn>
                  <a:cxn ang="0">
                    <a:pos x="11" y="2"/>
                  </a:cxn>
                  <a:cxn ang="0">
                    <a:pos x="8" y="1"/>
                  </a:cxn>
                  <a:cxn ang="0">
                    <a:pos x="6" y="0"/>
                  </a:cxn>
                </a:cxnLst>
                <a:rect l="0" t="0" r="r" b="b"/>
                <a:pathLst>
                  <a:path w="17" h="1020">
                    <a:moveTo>
                      <a:pt x="6" y="0"/>
                    </a:moveTo>
                    <a:lnTo>
                      <a:pt x="2" y="159"/>
                    </a:lnTo>
                    <a:lnTo>
                      <a:pt x="0" y="510"/>
                    </a:lnTo>
                    <a:lnTo>
                      <a:pt x="0" y="861"/>
                    </a:lnTo>
                    <a:lnTo>
                      <a:pt x="5" y="1020"/>
                    </a:lnTo>
                    <a:lnTo>
                      <a:pt x="7" y="1020"/>
                    </a:lnTo>
                    <a:lnTo>
                      <a:pt x="10" y="1020"/>
                    </a:lnTo>
                    <a:lnTo>
                      <a:pt x="14" y="1020"/>
                    </a:lnTo>
                    <a:lnTo>
                      <a:pt x="17" y="1019"/>
                    </a:lnTo>
                    <a:lnTo>
                      <a:pt x="13" y="790"/>
                    </a:lnTo>
                    <a:lnTo>
                      <a:pt x="11" y="569"/>
                    </a:lnTo>
                    <a:lnTo>
                      <a:pt x="14" y="319"/>
                    </a:lnTo>
                    <a:lnTo>
                      <a:pt x="16" y="5"/>
                    </a:lnTo>
                    <a:lnTo>
                      <a:pt x="14" y="3"/>
                    </a:lnTo>
                    <a:lnTo>
                      <a:pt x="11" y="2"/>
                    </a:lnTo>
                    <a:lnTo>
                      <a:pt x="8" y="1"/>
                    </a:lnTo>
                    <a:lnTo>
                      <a:pt x="6" y="0"/>
                    </a:lnTo>
                    <a:close/>
                  </a:path>
                </a:pathLst>
              </a:custGeom>
              <a:solidFill>
                <a:srgbClr val="513D26"/>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86" name="Freeform 698"/>
              <p:cNvSpPr>
                <a:spLocks/>
              </p:cNvSpPr>
              <p:nvPr/>
            </p:nvSpPr>
            <p:spPr bwMode="auto">
              <a:xfrm>
                <a:off x="5080" y="3346"/>
                <a:ext cx="8" cy="510"/>
              </a:xfrm>
              <a:custGeom>
                <a:avLst/>
                <a:gdLst/>
                <a:ahLst/>
                <a:cxnLst>
                  <a:cxn ang="0">
                    <a:pos x="6" y="0"/>
                  </a:cxn>
                  <a:cxn ang="0">
                    <a:pos x="3" y="159"/>
                  </a:cxn>
                  <a:cxn ang="0">
                    <a:pos x="0" y="510"/>
                  </a:cxn>
                  <a:cxn ang="0">
                    <a:pos x="0" y="861"/>
                  </a:cxn>
                  <a:cxn ang="0">
                    <a:pos x="4" y="1020"/>
                  </a:cxn>
                  <a:cxn ang="0">
                    <a:pos x="7" y="1020"/>
                  </a:cxn>
                  <a:cxn ang="0">
                    <a:pos x="11" y="1019"/>
                  </a:cxn>
                  <a:cxn ang="0">
                    <a:pos x="14" y="1019"/>
                  </a:cxn>
                  <a:cxn ang="0">
                    <a:pos x="16" y="1019"/>
                  </a:cxn>
                  <a:cxn ang="0">
                    <a:pos x="12" y="790"/>
                  </a:cxn>
                  <a:cxn ang="0">
                    <a:pos x="12" y="569"/>
                  </a:cxn>
                  <a:cxn ang="0">
                    <a:pos x="13" y="319"/>
                  </a:cxn>
                  <a:cxn ang="0">
                    <a:pos x="16" y="4"/>
                  </a:cxn>
                  <a:cxn ang="0">
                    <a:pos x="14" y="3"/>
                  </a:cxn>
                  <a:cxn ang="0">
                    <a:pos x="12" y="2"/>
                  </a:cxn>
                  <a:cxn ang="0">
                    <a:pos x="9" y="1"/>
                  </a:cxn>
                  <a:cxn ang="0">
                    <a:pos x="6" y="0"/>
                  </a:cxn>
                </a:cxnLst>
                <a:rect l="0" t="0" r="r" b="b"/>
                <a:pathLst>
                  <a:path w="16" h="1020">
                    <a:moveTo>
                      <a:pt x="6" y="0"/>
                    </a:moveTo>
                    <a:lnTo>
                      <a:pt x="3" y="159"/>
                    </a:lnTo>
                    <a:lnTo>
                      <a:pt x="0" y="510"/>
                    </a:lnTo>
                    <a:lnTo>
                      <a:pt x="0" y="861"/>
                    </a:lnTo>
                    <a:lnTo>
                      <a:pt x="4" y="1020"/>
                    </a:lnTo>
                    <a:lnTo>
                      <a:pt x="7" y="1020"/>
                    </a:lnTo>
                    <a:lnTo>
                      <a:pt x="11" y="1019"/>
                    </a:lnTo>
                    <a:lnTo>
                      <a:pt x="14" y="1019"/>
                    </a:lnTo>
                    <a:lnTo>
                      <a:pt x="16" y="1019"/>
                    </a:lnTo>
                    <a:lnTo>
                      <a:pt x="12" y="790"/>
                    </a:lnTo>
                    <a:lnTo>
                      <a:pt x="12" y="569"/>
                    </a:lnTo>
                    <a:lnTo>
                      <a:pt x="13" y="319"/>
                    </a:lnTo>
                    <a:lnTo>
                      <a:pt x="16" y="4"/>
                    </a:lnTo>
                    <a:lnTo>
                      <a:pt x="14" y="3"/>
                    </a:lnTo>
                    <a:lnTo>
                      <a:pt x="12" y="2"/>
                    </a:lnTo>
                    <a:lnTo>
                      <a:pt x="9" y="1"/>
                    </a:lnTo>
                    <a:lnTo>
                      <a:pt x="6" y="0"/>
                    </a:lnTo>
                    <a:close/>
                  </a:path>
                </a:pathLst>
              </a:custGeom>
              <a:solidFill>
                <a:srgbClr val="4C3A23"/>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87" name="Freeform 699"/>
              <p:cNvSpPr>
                <a:spLocks/>
              </p:cNvSpPr>
              <p:nvPr/>
            </p:nvSpPr>
            <p:spPr bwMode="auto">
              <a:xfrm>
                <a:off x="5077" y="3345"/>
                <a:ext cx="8" cy="511"/>
              </a:xfrm>
              <a:custGeom>
                <a:avLst/>
                <a:gdLst/>
                <a:ahLst/>
                <a:cxnLst>
                  <a:cxn ang="0">
                    <a:pos x="6" y="0"/>
                  </a:cxn>
                  <a:cxn ang="0">
                    <a:pos x="3" y="159"/>
                  </a:cxn>
                  <a:cxn ang="0">
                    <a:pos x="0" y="510"/>
                  </a:cxn>
                  <a:cxn ang="0">
                    <a:pos x="0" y="861"/>
                  </a:cxn>
                  <a:cxn ang="0">
                    <a:pos x="4" y="1020"/>
                  </a:cxn>
                  <a:cxn ang="0">
                    <a:pos x="17" y="1019"/>
                  </a:cxn>
                  <a:cxn ang="0">
                    <a:pos x="12" y="790"/>
                  </a:cxn>
                  <a:cxn ang="0">
                    <a:pos x="12" y="569"/>
                  </a:cxn>
                  <a:cxn ang="0">
                    <a:pos x="13" y="319"/>
                  </a:cxn>
                  <a:cxn ang="0">
                    <a:pos x="17" y="4"/>
                  </a:cxn>
                  <a:cxn ang="0">
                    <a:pos x="6" y="0"/>
                  </a:cxn>
                </a:cxnLst>
                <a:rect l="0" t="0" r="r" b="b"/>
                <a:pathLst>
                  <a:path w="17" h="1020">
                    <a:moveTo>
                      <a:pt x="6" y="0"/>
                    </a:moveTo>
                    <a:lnTo>
                      <a:pt x="3" y="159"/>
                    </a:lnTo>
                    <a:lnTo>
                      <a:pt x="0" y="510"/>
                    </a:lnTo>
                    <a:lnTo>
                      <a:pt x="0" y="861"/>
                    </a:lnTo>
                    <a:lnTo>
                      <a:pt x="4" y="1020"/>
                    </a:lnTo>
                    <a:lnTo>
                      <a:pt x="17" y="1019"/>
                    </a:lnTo>
                    <a:lnTo>
                      <a:pt x="12" y="790"/>
                    </a:lnTo>
                    <a:lnTo>
                      <a:pt x="12" y="569"/>
                    </a:lnTo>
                    <a:lnTo>
                      <a:pt x="13" y="319"/>
                    </a:lnTo>
                    <a:lnTo>
                      <a:pt x="17" y="4"/>
                    </a:lnTo>
                    <a:lnTo>
                      <a:pt x="6" y="0"/>
                    </a:lnTo>
                    <a:close/>
                  </a:path>
                </a:pathLst>
              </a:custGeom>
              <a:solidFill>
                <a:srgbClr val="473A26"/>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88" name="Freeform 700"/>
              <p:cNvSpPr>
                <a:spLocks/>
              </p:cNvSpPr>
              <p:nvPr/>
            </p:nvSpPr>
            <p:spPr bwMode="auto">
              <a:xfrm>
                <a:off x="5115" y="3353"/>
                <a:ext cx="8" cy="510"/>
              </a:xfrm>
              <a:custGeom>
                <a:avLst/>
                <a:gdLst/>
                <a:ahLst/>
                <a:cxnLst>
                  <a:cxn ang="0">
                    <a:pos x="6" y="0"/>
                  </a:cxn>
                  <a:cxn ang="0">
                    <a:pos x="3" y="159"/>
                  </a:cxn>
                  <a:cxn ang="0">
                    <a:pos x="0" y="510"/>
                  </a:cxn>
                  <a:cxn ang="0">
                    <a:pos x="0" y="861"/>
                  </a:cxn>
                  <a:cxn ang="0">
                    <a:pos x="4" y="1020"/>
                  </a:cxn>
                  <a:cxn ang="0">
                    <a:pos x="17" y="1019"/>
                  </a:cxn>
                  <a:cxn ang="0">
                    <a:pos x="12" y="790"/>
                  </a:cxn>
                  <a:cxn ang="0">
                    <a:pos x="12" y="569"/>
                  </a:cxn>
                  <a:cxn ang="0">
                    <a:pos x="14" y="319"/>
                  </a:cxn>
                  <a:cxn ang="0">
                    <a:pos x="17" y="4"/>
                  </a:cxn>
                  <a:cxn ang="0">
                    <a:pos x="6" y="0"/>
                  </a:cxn>
                </a:cxnLst>
                <a:rect l="0" t="0" r="r" b="b"/>
                <a:pathLst>
                  <a:path w="17" h="1020">
                    <a:moveTo>
                      <a:pt x="6" y="0"/>
                    </a:moveTo>
                    <a:lnTo>
                      <a:pt x="3" y="159"/>
                    </a:lnTo>
                    <a:lnTo>
                      <a:pt x="0" y="510"/>
                    </a:lnTo>
                    <a:lnTo>
                      <a:pt x="0" y="861"/>
                    </a:lnTo>
                    <a:lnTo>
                      <a:pt x="4" y="1020"/>
                    </a:lnTo>
                    <a:lnTo>
                      <a:pt x="17" y="1019"/>
                    </a:lnTo>
                    <a:lnTo>
                      <a:pt x="12" y="790"/>
                    </a:lnTo>
                    <a:lnTo>
                      <a:pt x="12" y="569"/>
                    </a:lnTo>
                    <a:lnTo>
                      <a:pt x="14" y="319"/>
                    </a:lnTo>
                    <a:lnTo>
                      <a:pt x="17" y="4"/>
                    </a:lnTo>
                    <a:lnTo>
                      <a:pt x="6" y="0"/>
                    </a:lnTo>
                    <a:close/>
                  </a:path>
                </a:pathLst>
              </a:custGeom>
              <a:solidFill>
                <a:srgbClr val="002D38"/>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89" name="Freeform 701"/>
              <p:cNvSpPr>
                <a:spLocks/>
              </p:cNvSpPr>
              <p:nvPr/>
            </p:nvSpPr>
            <p:spPr bwMode="auto">
              <a:xfrm>
                <a:off x="4663" y="3339"/>
                <a:ext cx="404" cy="542"/>
              </a:xfrm>
              <a:custGeom>
                <a:avLst/>
                <a:gdLst/>
                <a:ahLst/>
                <a:cxnLst>
                  <a:cxn ang="0">
                    <a:pos x="65" y="112"/>
                  </a:cxn>
                  <a:cxn ang="0">
                    <a:pos x="112" y="99"/>
                  </a:cxn>
                  <a:cxn ang="0">
                    <a:pos x="159" y="88"/>
                  </a:cxn>
                  <a:cxn ang="0">
                    <a:pos x="206" y="77"/>
                  </a:cxn>
                  <a:cxn ang="0">
                    <a:pos x="254" y="67"/>
                  </a:cxn>
                  <a:cxn ang="0">
                    <a:pos x="302" y="58"/>
                  </a:cxn>
                  <a:cxn ang="0">
                    <a:pos x="349" y="48"/>
                  </a:cxn>
                  <a:cxn ang="0">
                    <a:pos x="398" y="40"/>
                  </a:cxn>
                  <a:cxn ang="0">
                    <a:pos x="445" y="33"/>
                  </a:cxn>
                  <a:cxn ang="0">
                    <a:pos x="493" y="26"/>
                  </a:cxn>
                  <a:cxn ang="0">
                    <a:pos x="542" y="21"/>
                  </a:cxn>
                  <a:cxn ang="0">
                    <a:pos x="590" y="15"/>
                  </a:cxn>
                  <a:cxn ang="0">
                    <a:pos x="638" y="10"/>
                  </a:cxn>
                  <a:cxn ang="0">
                    <a:pos x="687" y="7"/>
                  </a:cxn>
                  <a:cxn ang="0">
                    <a:pos x="735" y="3"/>
                  </a:cxn>
                  <a:cxn ang="0">
                    <a:pos x="785" y="1"/>
                  </a:cxn>
                  <a:cxn ang="0">
                    <a:pos x="796" y="264"/>
                  </a:cxn>
                  <a:cxn ang="0">
                    <a:pos x="786" y="788"/>
                  </a:cxn>
                  <a:cxn ang="0">
                    <a:pos x="775" y="1056"/>
                  </a:cxn>
                  <a:cxn ang="0">
                    <a:pos x="739" y="1063"/>
                  </a:cxn>
                  <a:cxn ang="0">
                    <a:pos x="697" y="1070"/>
                  </a:cxn>
                  <a:cxn ang="0">
                    <a:pos x="652" y="1075"/>
                  </a:cxn>
                  <a:cxn ang="0">
                    <a:pos x="604" y="1079"/>
                  </a:cxn>
                  <a:cxn ang="0">
                    <a:pos x="553" y="1081"/>
                  </a:cxn>
                  <a:cxn ang="0">
                    <a:pos x="500" y="1084"/>
                  </a:cxn>
                  <a:cxn ang="0">
                    <a:pos x="446" y="1084"/>
                  </a:cxn>
                  <a:cxn ang="0">
                    <a:pos x="392" y="1083"/>
                  </a:cxn>
                  <a:cxn ang="0">
                    <a:pos x="338" y="1080"/>
                  </a:cxn>
                  <a:cxn ang="0">
                    <a:pos x="284" y="1077"/>
                  </a:cxn>
                  <a:cxn ang="0">
                    <a:pos x="232" y="1072"/>
                  </a:cxn>
                  <a:cxn ang="0">
                    <a:pos x="182" y="1066"/>
                  </a:cxn>
                  <a:cxn ang="0">
                    <a:pos x="135" y="1058"/>
                  </a:cxn>
                  <a:cxn ang="0">
                    <a:pos x="91" y="1050"/>
                  </a:cxn>
                  <a:cxn ang="0">
                    <a:pos x="52" y="1040"/>
                  </a:cxn>
                  <a:cxn ang="0">
                    <a:pos x="19" y="919"/>
                  </a:cxn>
                  <a:cxn ang="0">
                    <a:pos x="1" y="694"/>
                  </a:cxn>
                  <a:cxn ang="0">
                    <a:pos x="3" y="470"/>
                  </a:cxn>
                  <a:cxn ang="0">
                    <a:pos x="23" y="238"/>
                  </a:cxn>
                </a:cxnLst>
                <a:rect l="0" t="0" r="r" b="b"/>
                <a:pathLst>
                  <a:path w="809" h="1084">
                    <a:moveTo>
                      <a:pt x="41" y="117"/>
                    </a:moveTo>
                    <a:lnTo>
                      <a:pt x="65" y="112"/>
                    </a:lnTo>
                    <a:lnTo>
                      <a:pt x="88" y="105"/>
                    </a:lnTo>
                    <a:lnTo>
                      <a:pt x="112" y="99"/>
                    </a:lnTo>
                    <a:lnTo>
                      <a:pt x="135" y="93"/>
                    </a:lnTo>
                    <a:lnTo>
                      <a:pt x="159" y="88"/>
                    </a:lnTo>
                    <a:lnTo>
                      <a:pt x="182" y="82"/>
                    </a:lnTo>
                    <a:lnTo>
                      <a:pt x="206" y="77"/>
                    </a:lnTo>
                    <a:lnTo>
                      <a:pt x="231" y="71"/>
                    </a:lnTo>
                    <a:lnTo>
                      <a:pt x="254" y="67"/>
                    </a:lnTo>
                    <a:lnTo>
                      <a:pt x="278" y="62"/>
                    </a:lnTo>
                    <a:lnTo>
                      <a:pt x="302" y="58"/>
                    </a:lnTo>
                    <a:lnTo>
                      <a:pt x="325" y="53"/>
                    </a:lnTo>
                    <a:lnTo>
                      <a:pt x="349" y="48"/>
                    </a:lnTo>
                    <a:lnTo>
                      <a:pt x="373" y="45"/>
                    </a:lnTo>
                    <a:lnTo>
                      <a:pt x="398" y="40"/>
                    </a:lnTo>
                    <a:lnTo>
                      <a:pt x="422" y="37"/>
                    </a:lnTo>
                    <a:lnTo>
                      <a:pt x="445" y="33"/>
                    </a:lnTo>
                    <a:lnTo>
                      <a:pt x="469" y="30"/>
                    </a:lnTo>
                    <a:lnTo>
                      <a:pt x="493" y="26"/>
                    </a:lnTo>
                    <a:lnTo>
                      <a:pt x="517" y="23"/>
                    </a:lnTo>
                    <a:lnTo>
                      <a:pt x="542" y="21"/>
                    </a:lnTo>
                    <a:lnTo>
                      <a:pt x="566" y="17"/>
                    </a:lnTo>
                    <a:lnTo>
                      <a:pt x="590" y="15"/>
                    </a:lnTo>
                    <a:lnTo>
                      <a:pt x="614" y="13"/>
                    </a:lnTo>
                    <a:lnTo>
                      <a:pt x="638" y="10"/>
                    </a:lnTo>
                    <a:lnTo>
                      <a:pt x="663" y="8"/>
                    </a:lnTo>
                    <a:lnTo>
                      <a:pt x="687" y="7"/>
                    </a:lnTo>
                    <a:lnTo>
                      <a:pt x="711" y="5"/>
                    </a:lnTo>
                    <a:lnTo>
                      <a:pt x="735" y="3"/>
                    </a:lnTo>
                    <a:lnTo>
                      <a:pt x="760" y="2"/>
                    </a:lnTo>
                    <a:lnTo>
                      <a:pt x="785" y="1"/>
                    </a:lnTo>
                    <a:lnTo>
                      <a:pt x="809" y="0"/>
                    </a:lnTo>
                    <a:lnTo>
                      <a:pt x="796" y="264"/>
                    </a:lnTo>
                    <a:lnTo>
                      <a:pt x="788" y="525"/>
                    </a:lnTo>
                    <a:lnTo>
                      <a:pt x="786" y="788"/>
                    </a:lnTo>
                    <a:lnTo>
                      <a:pt x="792" y="1052"/>
                    </a:lnTo>
                    <a:lnTo>
                      <a:pt x="775" y="1056"/>
                    </a:lnTo>
                    <a:lnTo>
                      <a:pt x="757" y="1060"/>
                    </a:lnTo>
                    <a:lnTo>
                      <a:pt x="739" y="1063"/>
                    </a:lnTo>
                    <a:lnTo>
                      <a:pt x="718" y="1066"/>
                    </a:lnTo>
                    <a:lnTo>
                      <a:pt x="697" y="1070"/>
                    </a:lnTo>
                    <a:lnTo>
                      <a:pt x="675" y="1072"/>
                    </a:lnTo>
                    <a:lnTo>
                      <a:pt x="652" y="1075"/>
                    </a:lnTo>
                    <a:lnTo>
                      <a:pt x="628" y="1077"/>
                    </a:lnTo>
                    <a:lnTo>
                      <a:pt x="604" y="1079"/>
                    </a:lnTo>
                    <a:lnTo>
                      <a:pt x="578" y="1080"/>
                    </a:lnTo>
                    <a:lnTo>
                      <a:pt x="553" y="1081"/>
                    </a:lnTo>
                    <a:lnTo>
                      <a:pt x="527" y="1083"/>
                    </a:lnTo>
                    <a:lnTo>
                      <a:pt x="500" y="1084"/>
                    </a:lnTo>
                    <a:lnTo>
                      <a:pt x="473" y="1084"/>
                    </a:lnTo>
                    <a:lnTo>
                      <a:pt x="446" y="1084"/>
                    </a:lnTo>
                    <a:lnTo>
                      <a:pt x="418" y="1084"/>
                    </a:lnTo>
                    <a:lnTo>
                      <a:pt x="392" y="1083"/>
                    </a:lnTo>
                    <a:lnTo>
                      <a:pt x="364" y="1081"/>
                    </a:lnTo>
                    <a:lnTo>
                      <a:pt x="338" y="1080"/>
                    </a:lnTo>
                    <a:lnTo>
                      <a:pt x="310" y="1079"/>
                    </a:lnTo>
                    <a:lnTo>
                      <a:pt x="284" y="1077"/>
                    </a:lnTo>
                    <a:lnTo>
                      <a:pt x="257" y="1075"/>
                    </a:lnTo>
                    <a:lnTo>
                      <a:pt x="232" y="1072"/>
                    </a:lnTo>
                    <a:lnTo>
                      <a:pt x="206" y="1070"/>
                    </a:lnTo>
                    <a:lnTo>
                      <a:pt x="182" y="1066"/>
                    </a:lnTo>
                    <a:lnTo>
                      <a:pt x="158" y="1063"/>
                    </a:lnTo>
                    <a:lnTo>
                      <a:pt x="135" y="1058"/>
                    </a:lnTo>
                    <a:lnTo>
                      <a:pt x="113" y="1055"/>
                    </a:lnTo>
                    <a:lnTo>
                      <a:pt x="91" y="1050"/>
                    </a:lnTo>
                    <a:lnTo>
                      <a:pt x="72" y="1046"/>
                    </a:lnTo>
                    <a:lnTo>
                      <a:pt x="52" y="1040"/>
                    </a:lnTo>
                    <a:lnTo>
                      <a:pt x="35" y="1034"/>
                    </a:lnTo>
                    <a:lnTo>
                      <a:pt x="19" y="919"/>
                    </a:lnTo>
                    <a:lnTo>
                      <a:pt x="7" y="806"/>
                    </a:lnTo>
                    <a:lnTo>
                      <a:pt x="1" y="694"/>
                    </a:lnTo>
                    <a:lnTo>
                      <a:pt x="0" y="583"/>
                    </a:lnTo>
                    <a:lnTo>
                      <a:pt x="3" y="470"/>
                    </a:lnTo>
                    <a:lnTo>
                      <a:pt x="11" y="356"/>
                    </a:lnTo>
                    <a:lnTo>
                      <a:pt x="23" y="238"/>
                    </a:lnTo>
                    <a:lnTo>
                      <a:pt x="41" y="117"/>
                    </a:lnTo>
                    <a:close/>
                  </a:path>
                </a:pathLst>
              </a:custGeom>
              <a:solidFill>
                <a:srgbClr val="AA8E7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90" name="Freeform 702"/>
              <p:cNvSpPr>
                <a:spLocks/>
              </p:cNvSpPr>
              <p:nvPr/>
            </p:nvSpPr>
            <p:spPr bwMode="auto">
              <a:xfrm>
                <a:off x="4663" y="3340"/>
                <a:ext cx="395" cy="522"/>
              </a:xfrm>
              <a:custGeom>
                <a:avLst/>
                <a:gdLst/>
                <a:ahLst/>
                <a:cxnLst>
                  <a:cxn ang="0">
                    <a:pos x="41" y="117"/>
                  </a:cxn>
                  <a:cxn ang="0">
                    <a:pos x="64" y="111"/>
                  </a:cxn>
                  <a:cxn ang="0">
                    <a:pos x="87" y="105"/>
                  </a:cxn>
                  <a:cxn ang="0">
                    <a:pos x="110" y="99"/>
                  </a:cxn>
                  <a:cxn ang="0">
                    <a:pos x="133" y="94"/>
                  </a:cxn>
                  <a:cxn ang="0">
                    <a:pos x="156" y="88"/>
                  </a:cxn>
                  <a:cxn ang="0">
                    <a:pos x="179" y="82"/>
                  </a:cxn>
                  <a:cxn ang="0">
                    <a:pos x="202" y="77"/>
                  </a:cxn>
                  <a:cxn ang="0">
                    <a:pos x="225" y="72"/>
                  </a:cxn>
                  <a:cxn ang="0">
                    <a:pos x="248" y="67"/>
                  </a:cxn>
                  <a:cxn ang="0">
                    <a:pos x="271" y="62"/>
                  </a:cxn>
                  <a:cxn ang="0">
                    <a:pos x="295" y="58"/>
                  </a:cxn>
                  <a:cxn ang="0">
                    <a:pos x="318" y="53"/>
                  </a:cxn>
                  <a:cxn ang="0">
                    <a:pos x="341" y="49"/>
                  </a:cxn>
                  <a:cxn ang="0">
                    <a:pos x="366" y="45"/>
                  </a:cxn>
                  <a:cxn ang="0">
                    <a:pos x="389" y="41"/>
                  </a:cxn>
                  <a:cxn ang="0">
                    <a:pos x="412" y="37"/>
                  </a:cxn>
                  <a:cxn ang="0">
                    <a:pos x="436" y="34"/>
                  </a:cxn>
                  <a:cxn ang="0">
                    <a:pos x="459" y="30"/>
                  </a:cxn>
                  <a:cxn ang="0">
                    <a:pos x="483" y="27"/>
                  </a:cxn>
                  <a:cxn ang="0">
                    <a:pos x="506" y="23"/>
                  </a:cxn>
                  <a:cxn ang="0">
                    <a:pos x="530" y="21"/>
                  </a:cxn>
                  <a:cxn ang="0">
                    <a:pos x="553" y="18"/>
                  </a:cxn>
                  <a:cxn ang="0">
                    <a:pos x="577" y="15"/>
                  </a:cxn>
                  <a:cxn ang="0">
                    <a:pos x="601" y="13"/>
                  </a:cxn>
                  <a:cxn ang="0">
                    <a:pos x="625" y="11"/>
                  </a:cxn>
                  <a:cxn ang="0">
                    <a:pos x="648" y="8"/>
                  </a:cxn>
                  <a:cxn ang="0">
                    <a:pos x="672" y="7"/>
                  </a:cxn>
                  <a:cxn ang="0">
                    <a:pos x="695" y="5"/>
                  </a:cxn>
                  <a:cxn ang="0">
                    <a:pos x="719" y="4"/>
                  </a:cxn>
                  <a:cxn ang="0">
                    <a:pos x="742" y="3"/>
                  </a:cxn>
                  <a:cxn ang="0">
                    <a:pos x="766" y="1"/>
                  </a:cxn>
                  <a:cxn ang="0">
                    <a:pos x="789" y="0"/>
                  </a:cxn>
                  <a:cxn ang="0">
                    <a:pos x="778" y="254"/>
                  </a:cxn>
                  <a:cxn ang="0">
                    <a:pos x="769" y="505"/>
                  </a:cxn>
                  <a:cxn ang="0">
                    <a:pos x="766" y="756"/>
                  </a:cxn>
                  <a:cxn ang="0">
                    <a:pos x="772" y="1009"/>
                  </a:cxn>
                  <a:cxn ang="0">
                    <a:pos x="739" y="1017"/>
                  </a:cxn>
                  <a:cxn ang="0">
                    <a:pos x="701" y="1024"/>
                  </a:cxn>
                  <a:cxn ang="0">
                    <a:pos x="658" y="1031"/>
                  </a:cxn>
                  <a:cxn ang="0">
                    <a:pos x="612" y="1036"/>
                  </a:cxn>
                  <a:cxn ang="0">
                    <a:pos x="564" y="1040"/>
                  </a:cxn>
                  <a:cxn ang="0">
                    <a:pos x="514" y="1043"/>
                  </a:cxn>
                  <a:cxn ang="0">
                    <a:pos x="461" y="1044"/>
                  </a:cxn>
                  <a:cxn ang="0">
                    <a:pos x="409" y="1045"/>
                  </a:cxn>
                  <a:cxn ang="0">
                    <a:pos x="355" y="1044"/>
                  </a:cxn>
                  <a:cxn ang="0">
                    <a:pos x="303" y="1041"/>
                  </a:cxn>
                  <a:cxn ang="0">
                    <a:pos x="252" y="1038"/>
                  </a:cxn>
                  <a:cxn ang="0">
                    <a:pos x="202" y="1033"/>
                  </a:cxn>
                  <a:cxn ang="0">
                    <a:pos x="155" y="1026"/>
                  </a:cxn>
                  <a:cxn ang="0">
                    <a:pos x="111" y="1020"/>
                  </a:cxn>
                  <a:cxn ang="0">
                    <a:pos x="71" y="1009"/>
                  </a:cxn>
                  <a:cxn ang="0">
                    <a:pos x="35" y="999"/>
                  </a:cxn>
                  <a:cxn ang="0">
                    <a:pos x="19" y="888"/>
                  </a:cxn>
                  <a:cxn ang="0">
                    <a:pos x="8" y="780"/>
                  </a:cxn>
                  <a:cxn ang="0">
                    <a:pos x="2" y="672"/>
                  </a:cxn>
                  <a:cxn ang="0">
                    <a:pos x="0" y="565"/>
                  </a:cxn>
                  <a:cxn ang="0">
                    <a:pos x="4" y="456"/>
                  </a:cxn>
                  <a:cxn ang="0">
                    <a:pos x="12" y="346"/>
                  </a:cxn>
                  <a:cxn ang="0">
                    <a:pos x="25" y="233"/>
                  </a:cxn>
                  <a:cxn ang="0">
                    <a:pos x="41" y="117"/>
                  </a:cxn>
                </a:cxnLst>
                <a:rect l="0" t="0" r="r" b="b"/>
                <a:pathLst>
                  <a:path w="789" h="1045">
                    <a:moveTo>
                      <a:pt x="41" y="117"/>
                    </a:moveTo>
                    <a:lnTo>
                      <a:pt x="64" y="111"/>
                    </a:lnTo>
                    <a:lnTo>
                      <a:pt x="87" y="105"/>
                    </a:lnTo>
                    <a:lnTo>
                      <a:pt x="110" y="99"/>
                    </a:lnTo>
                    <a:lnTo>
                      <a:pt x="133" y="94"/>
                    </a:lnTo>
                    <a:lnTo>
                      <a:pt x="156" y="88"/>
                    </a:lnTo>
                    <a:lnTo>
                      <a:pt x="179" y="82"/>
                    </a:lnTo>
                    <a:lnTo>
                      <a:pt x="202" y="77"/>
                    </a:lnTo>
                    <a:lnTo>
                      <a:pt x="225" y="72"/>
                    </a:lnTo>
                    <a:lnTo>
                      <a:pt x="248" y="67"/>
                    </a:lnTo>
                    <a:lnTo>
                      <a:pt x="271" y="62"/>
                    </a:lnTo>
                    <a:lnTo>
                      <a:pt x="295" y="58"/>
                    </a:lnTo>
                    <a:lnTo>
                      <a:pt x="318" y="53"/>
                    </a:lnTo>
                    <a:lnTo>
                      <a:pt x="341" y="49"/>
                    </a:lnTo>
                    <a:lnTo>
                      <a:pt x="366" y="45"/>
                    </a:lnTo>
                    <a:lnTo>
                      <a:pt x="389" y="41"/>
                    </a:lnTo>
                    <a:lnTo>
                      <a:pt x="412" y="37"/>
                    </a:lnTo>
                    <a:lnTo>
                      <a:pt x="436" y="34"/>
                    </a:lnTo>
                    <a:lnTo>
                      <a:pt x="459" y="30"/>
                    </a:lnTo>
                    <a:lnTo>
                      <a:pt x="483" y="27"/>
                    </a:lnTo>
                    <a:lnTo>
                      <a:pt x="506" y="23"/>
                    </a:lnTo>
                    <a:lnTo>
                      <a:pt x="530" y="21"/>
                    </a:lnTo>
                    <a:lnTo>
                      <a:pt x="553" y="18"/>
                    </a:lnTo>
                    <a:lnTo>
                      <a:pt x="577" y="15"/>
                    </a:lnTo>
                    <a:lnTo>
                      <a:pt x="601" y="13"/>
                    </a:lnTo>
                    <a:lnTo>
                      <a:pt x="625" y="11"/>
                    </a:lnTo>
                    <a:lnTo>
                      <a:pt x="648" y="8"/>
                    </a:lnTo>
                    <a:lnTo>
                      <a:pt x="672" y="7"/>
                    </a:lnTo>
                    <a:lnTo>
                      <a:pt x="695" y="5"/>
                    </a:lnTo>
                    <a:lnTo>
                      <a:pt x="719" y="4"/>
                    </a:lnTo>
                    <a:lnTo>
                      <a:pt x="742" y="3"/>
                    </a:lnTo>
                    <a:lnTo>
                      <a:pt x="766" y="1"/>
                    </a:lnTo>
                    <a:lnTo>
                      <a:pt x="789" y="0"/>
                    </a:lnTo>
                    <a:lnTo>
                      <a:pt x="778" y="254"/>
                    </a:lnTo>
                    <a:lnTo>
                      <a:pt x="769" y="505"/>
                    </a:lnTo>
                    <a:lnTo>
                      <a:pt x="766" y="756"/>
                    </a:lnTo>
                    <a:lnTo>
                      <a:pt x="772" y="1009"/>
                    </a:lnTo>
                    <a:lnTo>
                      <a:pt x="739" y="1017"/>
                    </a:lnTo>
                    <a:lnTo>
                      <a:pt x="701" y="1024"/>
                    </a:lnTo>
                    <a:lnTo>
                      <a:pt x="658" y="1031"/>
                    </a:lnTo>
                    <a:lnTo>
                      <a:pt x="612" y="1036"/>
                    </a:lnTo>
                    <a:lnTo>
                      <a:pt x="564" y="1040"/>
                    </a:lnTo>
                    <a:lnTo>
                      <a:pt x="514" y="1043"/>
                    </a:lnTo>
                    <a:lnTo>
                      <a:pt x="461" y="1044"/>
                    </a:lnTo>
                    <a:lnTo>
                      <a:pt x="409" y="1045"/>
                    </a:lnTo>
                    <a:lnTo>
                      <a:pt x="355" y="1044"/>
                    </a:lnTo>
                    <a:lnTo>
                      <a:pt x="303" y="1041"/>
                    </a:lnTo>
                    <a:lnTo>
                      <a:pt x="252" y="1038"/>
                    </a:lnTo>
                    <a:lnTo>
                      <a:pt x="202" y="1033"/>
                    </a:lnTo>
                    <a:lnTo>
                      <a:pt x="155" y="1026"/>
                    </a:lnTo>
                    <a:lnTo>
                      <a:pt x="111" y="1020"/>
                    </a:lnTo>
                    <a:lnTo>
                      <a:pt x="71" y="1009"/>
                    </a:lnTo>
                    <a:lnTo>
                      <a:pt x="35" y="999"/>
                    </a:lnTo>
                    <a:lnTo>
                      <a:pt x="19" y="888"/>
                    </a:lnTo>
                    <a:lnTo>
                      <a:pt x="8" y="780"/>
                    </a:lnTo>
                    <a:lnTo>
                      <a:pt x="2" y="672"/>
                    </a:lnTo>
                    <a:lnTo>
                      <a:pt x="0" y="565"/>
                    </a:lnTo>
                    <a:lnTo>
                      <a:pt x="4" y="456"/>
                    </a:lnTo>
                    <a:lnTo>
                      <a:pt x="12" y="346"/>
                    </a:lnTo>
                    <a:lnTo>
                      <a:pt x="25" y="233"/>
                    </a:lnTo>
                    <a:lnTo>
                      <a:pt x="41" y="117"/>
                    </a:lnTo>
                    <a:close/>
                  </a:path>
                </a:pathLst>
              </a:custGeom>
              <a:solidFill>
                <a:srgbClr val="AF9375"/>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91" name="Freeform 703"/>
              <p:cNvSpPr>
                <a:spLocks/>
              </p:cNvSpPr>
              <p:nvPr/>
            </p:nvSpPr>
            <p:spPr bwMode="auto">
              <a:xfrm>
                <a:off x="4665" y="3341"/>
                <a:ext cx="384" cy="502"/>
              </a:xfrm>
              <a:custGeom>
                <a:avLst/>
                <a:gdLst/>
                <a:ahLst/>
                <a:cxnLst>
                  <a:cxn ang="0">
                    <a:pos x="38" y="115"/>
                  </a:cxn>
                  <a:cxn ang="0">
                    <a:pos x="82" y="103"/>
                  </a:cxn>
                  <a:cxn ang="0">
                    <a:pos x="127" y="92"/>
                  </a:cxn>
                  <a:cxn ang="0">
                    <a:pos x="171" y="81"/>
                  </a:cxn>
                  <a:cxn ang="0">
                    <a:pos x="216" y="71"/>
                  </a:cxn>
                  <a:cxn ang="0">
                    <a:pos x="261" y="61"/>
                  </a:cxn>
                  <a:cxn ang="0">
                    <a:pos x="307" y="53"/>
                  </a:cxn>
                  <a:cxn ang="0">
                    <a:pos x="353" y="43"/>
                  </a:cxn>
                  <a:cxn ang="0">
                    <a:pos x="400" y="36"/>
                  </a:cxn>
                  <a:cxn ang="0">
                    <a:pos x="446" y="28"/>
                  </a:cxn>
                  <a:cxn ang="0">
                    <a:pos x="492" y="23"/>
                  </a:cxn>
                  <a:cxn ang="0">
                    <a:pos x="538" y="17"/>
                  </a:cxn>
                  <a:cxn ang="0">
                    <a:pos x="584" y="12"/>
                  </a:cxn>
                  <a:cxn ang="0">
                    <a:pos x="631" y="8"/>
                  </a:cxn>
                  <a:cxn ang="0">
                    <a:pos x="677" y="4"/>
                  </a:cxn>
                  <a:cxn ang="0">
                    <a:pos x="722" y="2"/>
                  </a:cxn>
                  <a:cxn ang="0">
                    <a:pos x="768" y="0"/>
                  </a:cxn>
                  <a:cxn ang="0">
                    <a:pos x="755" y="244"/>
                  </a:cxn>
                  <a:cxn ang="0">
                    <a:pos x="746" y="483"/>
                  </a:cxn>
                  <a:cxn ang="0">
                    <a:pos x="743" y="723"/>
                  </a:cxn>
                  <a:cxn ang="0">
                    <a:pos x="747" y="967"/>
                  </a:cxn>
                  <a:cxn ang="0">
                    <a:pos x="715" y="975"/>
                  </a:cxn>
                  <a:cxn ang="0">
                    <a:pos x="678" y="982"/>
                  </a:cxn>
                  <a:cxn ang="0">
                    <a:pos x="637" y="988"/>
                  </a:cxn>
                  <a:cxn ang="0">
                    <a:pos x="593" y="994"/>
                  </a:cxn>
                  <a:cxn ang="0">
                    <a:pos x="546" y="998"/>
                  </a:cxn>
                  <a:cxn ang="0">
                    <a:pos x="496" y="1000"/>
                  </a:cxn>
                  <a:cxn ang="0">
                    <a:pos x="447" y="1003"/>
                  </a:cxn>
                  <a:cxn ang="0">
                    <a:pos x="395" y="1004"/>
                  </a:cxn>
                  <a:cxn ang="0">
                    <a:pos x="343" y="1004"/>
                  </a:cxn>
                  <a:cxn ang="0">
                    <a:pos x="292" y="1003"/>
                  </a:cxn>
                  <a:cxn ang="0">
                    <a:pos x="243" y="999"/>
                  </a:cxn>
                  <a:cxn ang="0">
                    <a:pos x="195" y="996"/>
                  </a:cxn>
                  <a:cxn ang="0">
                    <a:pos x="148" y="990"/>
                  </a:cxn>
                  <a:cxn ang="0">
                    <a:pos x="106" y="983"/>
                  </a:cxn>
                  <a:cxn ang="0">
                    <a:pos x="67" y="974"/>
                  </a:cxn>
                  <a:cxn ang="0">
                    <a:pos x="32" y="964"/>
                  </a:cxn>
                  <a:cxn ang="0">
                    <a:pos x="17" y="856"/>
                  </a:cxn>
                  <a:cxn ang="0">
                    <a:pos x="7" y="752"/>
                  </a:cxn>
                  <a:cxn ang="0">
                    <a:pos x="1" y="649"/>
                  </a:cxn>
                  <a:cxn ang="0">
                    <a:pos x="0" y="546"/>
                  </a:cxn>
                  <a:cxn ang="0">
                    <a:pos x="3" y="441"/>
                  </a:cxn>
                  <a:cxn ang="0">
                    <a:pos x="10" y="335"/>
                  </a:cxn>
                  <a:cxn ang="0">
                    <a:pos x="22" y="226"/>
                  </a:cxn>
                  <a:cxn ang="0">
                    <a:pos x="38" y="115"/>
                  </a:cxn>
                </a:cxnLst>
                <a:rect l="0" t="0" r="r" b="b"/>
                <a:pathLst>
                  <a:path w="768" h="1004">
                    <a:moveTo>
                      <a:pt x="38" y="115"/>
                    </a:moveTo>
                    <a:lnTo>
                      <a:pt x="82" y="103"/>
                    </a:lnTo>
                    <a:lnTo>
                      <a:pt x="127" y="92"/>
                    </a:lnTo>
                    <a:lnTo>
                      <a:pt x="171" y="81"/>
                    </a:lnTo>
                    <a:lnTo>
                      <a:pt x="216" y="71"/>
                    </a:lnTo>
                    <a:lnTo>
                      <a:pt x="261" y="61"/>
                    </a:lnTo>
                    <a:lnTo>
                      <a:pt x="307" y="53"/>
                    </a:lnTo>
                    <a:lnTo>
                      <a:pt x="353" y="43"/>
                    </a:lnTo>
                    <a:lnTo>
                      <a:pt x="400" y="36"/>
                    </a:lnTo>
                    <a:lnTo>
                      <a:pt x="446" y="28"/>
                    </a:lnTo>
                    <a:lnTo>
                      <a:pt x="492" y="23"/>
                    </a:lnTo>
                    <a:lnTo>
                      <a:pt x="538" y="17"/>
                    </a:lnTo>
                    <a:lnTo>
                      <a:pt x="584" y="12"/>
                    </a:lnTo>
                    <a:lnTo>
                      <a:pt x="631" y="8"/>
                    </a:lnTo>
                    <a:lnTo>
                      <a:pt x="677" y="4"/>
                    </a:lnTo>
                    <a:lnTo>
                      <a:pt x="722" y="2"/>
                    </a:lnTo>
                    <a:lnTo>
                      <a:pt x="768" y="0"/>
                    </a:lnTo>
                    <a:lnTo>
                      <a:pt x="755" y="244"/>
                    </a:lnTo>
                    <a:lnTo>
                      <a:pt x="746" y="483"/>
                    </a:lnTo>
                    <a:lnTo>
                      <a:pt x="743" y="723"/>
                    </a:lnTo>
                    <a:lnTo>
                      <a:pt x="747" y="967"/>
                    </a:lnTo>
                    <a:lnTo>
                      <a:pt x="715" y="975"/>
                    </a:lnTo>
                    <a:lnTo>
                      <a:pt x="678" y="982"/>
                    </a:lnTo>
                    <a:lnTo>
                      <a:pt x="637" y="988"/>
                    </a:lnTo>
                    <a:lnTo>
                      <a:pt x="593" y="994"/>
                    </a:lnTo>
                    <a:lnTo>
                      <a:pt x="546" y="998"/>
                    </a:lnTo>
                    <a:lnTo>
                      <a:pt x="496" y="1000"/>
                    </a:lnTo>
                    <a:lnTo>
                      <a:pt x="447" y="1003"/>
                    </a:lnTo>
                    <a:lnTo>
                      <a:pt x="395" y="1004"/>
                    </a:lnTo>
                    <a:lnTo>
                      <a:pt x="343" y="1004"/>
                    </a:lnTo>
                    <a:lnTo>
                      <a:pt x="292" y="1003"/>
                    </a:lnTo>
                    <a:lnTo>
                      <a:pt x="243" y="999"/>
                    </a:lnTo>
                    <a:lnTo>
                      <a:pt x="195" y="996"/>
                    </a:lnTo>
                    <a:lnTo>
                      <a:pt x="148" y="990"/>
                    </a:lnTo>
                    <a:lnTo>
                      <a:pt x="106" y="983"/>
                    </a:lnTo>
                    <a:lnTo>
                      <a:pt x="67" y="974"/>
                    </a:lnTo>
                    <a:lnTo>
                      <a:pt x="32" y="964"/>
                    </a:lnTo>
                    <a:lnTo>
                      <a:pt x="17" y="856"/>
                    </a:lnTo>
                    <a:lnTo>
                      <a:pt x="7" y="752"/>
                    </a:lnTo>
                    <a:lnTo>
                      <a:pt x="1" y="649"/>
                    </a:lnTo>
                    <a:lnTo>
                      <a:pt x="0" y="546"/>
                    </a:lnTo>
                    <a:lnTo>
                      <a:pt x="3" y="441"/>
                    </a:lnTo>
                    <a:lnTo>
                      <a:pt x="10" y="335"/>
                    </a:lnTo>
                    <a:lnTo>
                      <a:pt x="22" y="226"/>
                    </a:lnTo>
                    <a:lnTo>
                      <a:pt x="38" y="115"/>
                    </a:lnTo>
                    <a:close/>
                  </a:path>
                </a:pathLst>
              </a:custGeom>
              <a:solidFill>
                <a:srgbClr val="B2967A"/>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92" name="Freeform 704"/>
              <p:cNvSpPr>
                <a:spLocks/>
              </p:cNvSpPr>
              <p:nvPr/>
            </p:nvSpPr>
            <p:spPr bwMode="auto">
              <a:xfrm>
                <a:off x="4666" y="3342"/>
                <a:ext cx="373" cy="483"/>
              </a:xfrm>
              <a:custGeom>
                <a:avLst/>
                <a:gdLst/>
                <a:ahLst/>
                <a:cxnLst>
                  <a:cxn ang="0">
                    <a:pos x="37" y="114"/>
                  </a:cxn>
                  <a:cxn ang="0">
                    <a:pos x="80" y="102"/>
                  </a:cxn>
                  <a:cxn ang="0">
                    <a:pos x="122" y="91"/>
                  </a:cxn>
                  <a:cxn ang="0">
                    <a:pos x="166" y="81"/>
                  </a:cxn>
                  <a:cxn ang="0">
                    <a:pos x="210" y="70"/>
                  </a:cxn>
                  <a:cxn ang="0">
                    <a:pos x="255" y="61"/>
                  </a:cxn>
                  <a:cxn ang="0">
                    <a:pos x="300" y="52"/>
                  </a:cxn>
                  <a:cxn ang="0">
                    <a:pos x="345" y="44"/>
                  </a:cxn>
                  <a:cxn ang="0">
                    <a:pos x="389" y="36"/>
                  </a:cxn>
                  <a:cxn ang="0">
                    <a:pos x="434" y="29"/>
                  </a:cxn>
                  <a:cxn ang="0">
                    <a:pos x="479" y="23"/>
                  </a:cxn>
                  <a:cxn ang="0">
                    <a:pos x="524" y="17"/>
                  </a:cxn>
                  <a:cxn ang="0">
                    <a:pos x="569" y="13"/>
                  </a:cxn>
                  <a:cxn ang="0">
                    <a:pos x="614" y="8"/>
                  </a:cxn>
                  <a:cxn ang="0">
                    <a:pos x="659" y="5"/>
                  </a:cxn>
                  <a:cxn ang="0">
                    <a:pos x="703" y="2"/>
                  </a:cxn>
                  <a:cxn ang="0">
                    <a:pos x="747" y="0"/>
                  </a:cxn>
                  <a:cxn ang="0">
                    <a:pos x="735" y="234"/>
                  </a:cxn>
                  <a:cxn ang="0">
                    <a:pos x="726" y="462"/>
                  </a:cxn>
                  <a:cxn ang="0">
                    <a:pos x="722" y="691"/>
                  </a:cxn>
                  <a:cxn ang="0">
                    <a:pos x="727" y="925"/>
                  </a:cxn>
                  <a:cxn ang="0">
                    <a:pos x="696" y="933"/>
                  </a:cxn>
                  <a:cxn ang="0">
                    <a:pos x="659" y="940"/>
                  </a:cxn>
                  <a:cxn ang="0">
                    <a:pos x="620" y="945"/>
                  </a:cxn>
                  <a:cxn ang="0">
                    <a:pos x="576" y="951"/>
                  </a:cxn>
                  <a:cxn ang="0">
                    <a:pos x="530" y="956"/>
                  </a:cxn>
                  <a:cxn ang="0">
                    <a:pos x="483" y="960"/>
                  </a:cxn>
                  <a:cxn ang="0">
                    <a:pos x="433" y="963"/>
                  </a:cxn>
                  <a:cxn ang="0">
                    <a:pos x="384" y="965"/>
                  </a:cxn>
                  <a:cxn ang="0">
                    <a:pos x="334" y="965"/>
                  </a:cxn>
                  <a:cxn ang="0">
                    <a:pos x="285" y="964"/>
                  </a:cxn>
                  <a:cxn ang="0">
                    <a:pos x="236" y="963"/>
                  </a:cxn>
                  <a:cxn ang="0">
                    <a:pos x="189" y="959"/>
                  </a:cxn>
                  <a:cxn ang="0">
                    <a:pos x="144" y="954"/>
                  </a:cxn>
                  <a:cxn ang="0">
                    <a:pos x="103" y="948"/>
                  </a:cxn>
                  <a:cxn ang="0">
                    <a:pos x="65" y="940"/>
                  </a:cxn>
                  <a:cxn ang="0">
                    <a:pos x="31" y="929"/>
                  </a:cxn>
                  <a:cxn ang="0">
                    <a:pos x="16" y="827"/>
                  </a:cxn>
                  <a:cxn ang="0">
                    <a:pos x="7" y="727"/>
                  </a:cxn>
                  <a:cxn ang="0">
                    <a:pos x="1" y="626"/>
                  </a:cxn>
                  <a:cxn ang="0">
                    <a:pos x="0" y="527"/>
                  </a:cxn>
                  <a:cxn ang="0">
                    <a:pos x="4" y="427"/>
                  </a:cxn>
                  <a:cxn ang="0">
                    <a:pos x="11" y="326"/>
                  </a:cxn>
                  <a:cxn ang="0">
                    <a:pos x="22" y="222"/>
                  </a:cxn>
                  <a:cxn ang="0">
                    <a:pos x="37" y="114"/>
                  </a:cxn>
                </a:cxnLst>
                <a:rect l="0" t="0" r="r" b="b"/>
                <a:pathLst>
                  <a:path w="747" h="965">
                    <a:moveTo>
                      <a:pt x="37" y="114"/>
                    </a:moveTo>
                    <a:lnTo>
                      <a:pt x="80" y="102"/>
                    </a:lnTo>
                    <a:lnTo>
                      <a:pt x="122" y="91"/>
                    </a:lnTo>
                    <a:lnTo>
                      <a:pt x="166" y="81"/>
                    </a:lnTo>
                    <a:lnTo>
                      <a:pt x="210" y="70"/>
                    </a:lnTo>
                    <a:lnTo>
                      <a:pt x="255" y="61"/>
                    </a:lnTo>
                    <a:lnTo>
                      <a:pt x="300" y="52"/>
                    </a:lnTo>
                    <a:lnTo>
                      <a:pt x="345" y="44"/>
                    </a:lnTo>
                    <a:lnTo>
                      <a:pt x="389" y="36"/>
                    </a:lnTo>
                    <a:lnTo>
                      <a:pt x="434" y="29"/>
                    </a:lnTo>
                    <a:lnTo>
                      <a:pt x="479" y="23"/>
                    </a:lnTo>
                    <a:lnTo>
                      <a:pt x="524" y="17"/>
                    </a:lnTo>
                    <a:lnTo>
                      <a:pt x="569" y="13"/>
                    </a:lnTo>
                    <a:lnTo>
                      <a:pt x="614" y="8"/>
                    </a:lnTo>
                    <a:lnTo>
                      <a:pt x="659" y="5"/>
                    </a:lnTo>
                    <a:lnTo>
                      <a:pt x="703" y="2"/>
                    </a:lnTo>
                    <a:lnTo>
                      <a:pt x="747" y="0"/>
                    </a:lnTo>
                    <a:lnTo>
                      <a:pt x="735" y="234"/>
                    </a:lnTo>
                    <a:lnTo>
                      <a:pt x="726" y="462"/>
                    </a:lnTo>
                    <a:lnTo>
                      <a:pt x="722" y="691"/>
                    </a:lnTo>
                    <a:lnTo>
                      <a:pt x="727" y="925"/>
                    </a:lnTo>
                    <a:lnTo>
                      <a:pt x="696" y="933"/>
                    </a:lnTo>
                    <a:lnTo>
                      <a:pt x="659" y="940"/>
                    </a:lnTo>
                    <a:lnTo>
                      <a:pt x="620" y="945"/>
                    </a:lnTo>
                    <a:lnTo>
                      <a:pt x="576" y="951"/>
                    </a:lnTo>
                    <a:lnTo>
                      <a:pt x="530" y="956"/>
                    </a:lnTo>
                    <a:lnTo>
                      <a:pt x="483" y="960"/>
                    </a:lnTo>
                    <a:lnTo>
                      <a:pt x="433" y="963"/>
                    </a:lnTo>
                    <a:lnTo>
                      <a:pt x="384" y="965"/>
                    </a:lnTo>
                    <a:lnTo>
                      <a:pt x="334" y="965"/>
                    </a:lnTo>
                    <a:lnTo>
                      <a:pt x="285" y="964"/>
                    </a:lnTo>
                    <a:lnTo>
                      <a:pt x="236" y="963"/>
                    </a:lnTo>
                    <a:lnTo>
                      <a:pt x="189" y="959"/>
                    </a:lnTo>
                    <a:lnTo>
                      <a:pt x="144" y="954"/>
                    </a:lnTo>
                    <a:lnTo>
                      <a:pt x="103" y="948"/>
                    </a:lnTo>
                    <a:lnTo>
                      <a:pt x="65" y="940"/>
                    </a:lnTo>
                    <a:lnTo>
                      <a:pt x="31" y="929"/>
                    </a:lnTo>
                    <a:lnTo>
                      <a:pt x="16" y="827"/>
                    </a:lnTo>
                    <a:lnTo>
                      <a:pt x="7" y="727"/>
                    </a:lnTo>
                    <a:lnTo>
                      <a:pt x="1" y="626"/>
                    </a:lnTo>
                    <a:lnTo>
                      <a:pt x="0" y="527"/>
                    </a:lnTo>
                    <a:lnTo>
                      <a:pt x="4" y="427"/>
                    </a:lnTo>
                    <a:lnTo>
                      <a:pt x="11" y="326"/>
                    </a:lnTo>
                    <a:lnTo>
                      <a:pt x="22" y="222"/>
                    </a:lnTo>
                    <a:lnTo>
                      <a:pt x="37" y="114"/>
                    </a:lnTo>
                    <a:close/>
                  </a:path>
                </a:pathLst>
              </a:custGeom>
              <a:solidFill>
                <a:srgbClr val="B79B7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93" name="Freeform 705"/>
              <p:cNvSpPr>
                <a:spLocks/>
              </p:cNvSpPr>
              <p:nvPr/>
            </p:nvSpPr>
            <p:spPr bwMode="auto">
              <a:xfrm>
                <a:off x="4667" y="3344"/>
                <a:ext cx="363" cy="463"/>
              </a:xfrm>
              <a:custGeom>
                <a:avLst/>
                <a:gdLst/>
                <a:ahLst/>
                <a:cxnLst>
                  <a:cxn ang="0">
                    <a:pos x="36" y="113"/>
                  </a:cxn>
                  <a:cxn ang="0">
                    <a:pos x="76" y="102"/>
                  </a:cxn>
                  <a:cxn ang="0">
                    <a:pos x="118" y="91"/>
                  </a:cxn>
                  <a:cxn ang="0">
                    <a:pos x="161" y="81"/>
                  </a:cxn>
                  <a:cxn ang="0">
                    <a:pos x="203" y="70"/>
                  </a:cxn>
                  <a:cxn ang="0">
                    <a:pos x="246" y="61"/>
                  </a:cxn>
                  <a:cxn ang="0">
                    <a:pos x="290" y="53"/>
                  </a:cxn>
                  <a:cxn ang="0">
                    <a:pos x="335" y="44"/>
                  </a:cxn>
                  <a:cxn ang="0">
                    <a:pos x="378" y="37"/>
                  </a:cxn>
                  <a:cxn ang="0">
                    <a:pos x="422" y="30"/>
                  </a:cxn>
                  <a:cxn ang="0">
                    <a:pos x="467" y="23"/>
                  </a:cxn>
                  <a:cxn ang="0">
                    <a:pos x="511" y="17"/>
                  </a:cxn>
                  <a:cxn ang="0">
                    <a:pos x="555" y="13"/>
                  </a:cxn>
                  <a:cxn ang="0">
                    <a:pos x="598" y="8"/>
                  </a:cxn>
                  <a:cxn ang="0">
                    <a:pos x="641" y="5"/>
                  </a:cxn>
                  <a:cxn ang="0">
                    <a:pos x="685" y="3"/>
                  </a:cxn>
                  <a:cxn ang="0">
                    <a:pos x="726" y="0"/>
                  </a:cxn>
                  <a:cxn ang="0">
                    <a:pos x="715" y="224"/>
                  </a:cxn>
                  <a:cxn ang="0">
                    <a:pos x="705" y="441"/>
                  </a:cxn>
                  <a:cxn ang="0">
                    <a:pos x="701" y="660"/>
                  </a:cxn>
                  <a:cxn ang="0">
                    <a:pos x="705" y="882"/>
                  </a:cxn>
                  <a:cxn ang="0">
                    <a:pos x="674" y="890"/>
                  </a:cxn>
                  <a:cxn ang="0">
                    <a:pos x="640" y="897"/>
                  </a:cxn>
                  <a:cxn ang="0">
                    <a:pos x="601" y="903"/>
                  </a:cxn>
                  <a:cxn ang="0">
                    <a:pos x="559" y="910"/>
                  </a:cxn>
                  <a:cxn ang="0">
                    <a:pos x="514" y="915"/>
                  </a:cxn>
                  <a:cxn ang="0">
                    <a:pos x="468" y="919"/>
                  </a:cxn>
                  <a:cxn ang="0">
                    <a:pos x="421" y="923"/>
                  </a:cxn>
                  <a:cxn ang="0">
                    <a:pos x="373" y="925"/>
                  </a:cxn>
                  <a:cxn ang="0">
                    <a:pos x="324" y="926"/>
                  </a:cxn>
                  <a:cxn ang="0">
                    <a:pos x="276" y="926"/>
                  </a:cxn>
                  <a:cxn ang="0">
                    <a:pos x="229" y="925"/>
                  </a:cxn>
                  <a:cxn ang="0">
                    <a:pos x="184" y="922"/>
                  </a:cxn>
                  <a:cxn ang="0">
                    <a:pos x="140" y="917"/>
                  </a:cxn>
                  <a:cxn ang="0">
                    <a:pos x="100" y="911"/>
                  </a:cxn>
                  <a:cxn ang="0">
                    <a:pos x="63" y="903"/>
                  </a:cxn>
                  <a:cxn ang="0">
                    <a:pos x="30" y="894"/>
                  </a:cxn>
                  <a:cxn ang="0">
                    <a:pos x="17" y="796"/>
                  </a:cxn>
                  <a:cxn ang="0">
                    <a:pos x="6" y="700"/>
                  </a:cxn>
                  <a:cxn ang="0">
                    <a:pos x="2" y="605"/>
                  </a:cxn>
                  <a:cxn ang="0">
                    <a:pos x="0" y="509"/>
                  </a:cxn>
                  <a:cxn ang="0">
                    <a:pos x="4" y="414"/>
                  </a:cxn>
                  <a:cxn ang="0">
                    <a:pos x="11" y="316"/>
                  </a:cxn>
                  <a:cxn ang="0">
                    <a:pos x="21" y="217"/>
                  </a:cxn>
                  <a:cxn ang="0">
                    <a:pos x="36" y="113"/>
                  </a:cxn>
                </a:cxnLst>
                <a:rect l="0" t="0" r="r" b="b"/>
                <a:pathLst>
                  <a:path w="726" h="926">
                    <a:moveTo>
                      <a:pt x="36" y="113"/>
                    </a:moveTo>
                    <a:lnTo>
                      <a:pt x="76" y="102"/>
                    </a:lnTo>
                    <a:lnTo>
                      <a:pt x="118" y="91"/>
                    </a:lnTo>
                    <a:lnTo>
                      <a:pt x="161" y="81"/>
                    </a:lnTo>
                    <a:lnTo>
                      <a:pt x="203" y="70"/>
                    </a:lnTo>
                    <a:lnTo>
                      <a:pt x="246" y="61"/>
                    </a:lnTo>
                    <a:lnTo>
                      <a:pt x="290" y="53"/>
                    </a:lnTo>
                    <a:lnTo>
                      <a:pt x="335" y="44"/>
                    </a:lnTo>
                    <a:lnTo>
                      <a:pt x="378" y="37"/>
                    </a:lnTo>
                    <a:lnTo>
                      <a:pt x="422" y="30"/>
                    </a:lnTo>
                    <a:lnTo>
                      <a:pt x="467" y="23"/>
                    </a:lnTo>
                    <a:lnTo>
                      <a:pt x="511" y="17"/>
                    </a:lnTo>
                    <a:lnTo>
                      <a:pt x="555" y="13"/>
                    </a:lnTo>
                    <a:lnTo>
                      <a:pt x="598" y="8"/>
                    </a:lnTo>
                    <a:lnTo>
                      <a:pt x="641" y="5"/>
                    </a:lnTo>
                    <a:lnTo>
                      <a:pt x="685" y="3"/>
                    </a:lnTo>
                    <a:lnTo>
                      <a:pt x="726" y="0"/>
                    </a:lnTo>
                    <a:lnTo>
                      <a:pt x="715" y="224"/>
                    </a:lnTo>
                    <a:lnTo>
                      <a:pt x="705" y="441"/>
                    </a:lnTo>
                    <a:lnTo>
                      <a:pt x="701" y="660"/>
                    </a:lnTo>
                    <a:lnTo>
                      <a:pt x="705" y="882"/>
                    </a:lnTo>
                    <a:lnTo>
                      <a:pt x="674" y="890"/>
                    </a:lnTo>
                    <a:lnTo>
                      <a:pt x="640" y="897"/>
                    </a:lnTo>
                    <a:lnTo>
                      <a:pt x="601" y="903"/>
                    </a:lnTo>
                    <a:lnTo>
                      <a:pt x="559" y="910"/>
                    </a:lnTo>
                    <a:lnTo>
                      <a:pt x="514" y="915"/>
                    </a:lnTo>
                    <a:lnTo>
                      <a:pt x="468" y="919"/>
                    </a:lnTo>
                    <a:lnTo>
                      <a:pt x="421" y="923"/>
                    </a:lnTo>
                    <a:lnTo>
                      <a:pt x="373" y="925"/>
                    </a:lnTo>
                    <a:lnTo>
                      <a:pt x="324" y="926"/>
                    </a:lnTo>
                    <a:lnTo>
                      <a:pt x="276" y="926"/>
                    </a:lnTo>
                    <a:lnTo>
                      <a:pt x="229" y="925"/>
                    </a:lnTo>
                    <a:lnTo>
                      <a:pt x="184" y="922"/>
                    </a:lnTo>
                    <a:lnTo>
                      <a:pt x="140" y="917"/>
                    </a:lnTo>
                    <a:lnTo>
                      <a:pt x="100" y="911"/>
                    </a:lnTo>
                    <a:lnTo>
                      <a:pt x="63" y="903"/>
                    </a:lnTo>
                    <a:lnTo>
                      <a:pt x="30" y="894"/>
                    </a:lnTo>
                    <a:lnTo>
                      <a:pt x="17" y="796"/>
                    </a:lnTo>
                    <a:lnTo>
                      <a:pt x="6" y="700"/>
                    </a:lnTo>
                    <a:lnTo>
                      <a:pt x="2" y="605"/>
                    </a:lnTo>
                    <a:lnTo>
                      <a:pt x="0" y="509"/>
                    </a:lnTo>
                    <a:lnTo>
                      <a:pt x="4" y="414"/>
                    </a:lnTo>
                    <a:lnTo>
                      <a:pt x="11" y="316"/>
                    </a:lnTo>
                    <a:lnTo>
                      <a:pt x="21" y="217"/>
                    </a:lnTo>
                    <a:lnTo>
                      <a:pt x="36" y="113"/>
                    </a:lnTo>
                    <a:close/>
                  </a:path>
                </a:pathLst>
              </a:custGeom>
              <a:solidFill>
                <a:srgbClr val="BCA087"/>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94" name="Freeform 706"/>
              <p:cNvSpPr>
                <a:spLocks/>
              </p:cNvSpPr>
              <p:nvPr/>
            </p:nvSpPr>
            <p:spPr bwMode="auto">
              <a:xfrm>
                <a:off x="4668" y="3345"/>
                <a:ext cx="353" cy="444"/>
              </a:xfrm>
              <a:custGeom>
                <a:avLst/>
                <a:gdLst/>
                <a:ahLst/>
                <a:cxnLst>
                  <a:cxn ang="0">
                    <a:pos x="33" y="111"/>
                  </a:cxn>
                  <a:cxn ang="0">
                    <a:pos x="72" y="100"/>
                  </a:cxn>
                  <a:cxn ang="0">
                    <a:pos x="113" y="89"/>
                  </a:cxn>
                  <a:cxn ang="0">
                    <a:pos x="153" y="79"/>
                  </a:cxn>
                  <a:cxn ang="0">
                    <a:pos x="196" y="70"/>
                  </a:cxn>
                  <a:cxn ang="0">
                    <a:pos x="237" y="61"/>
                  </a:cxn>
                  <a:cxn ang="0">
                    <a:pos x="280" y="51"/>
                  </a:cxn>
                  <a:cxn ang="0">
                    <a:pos x="323" y="43"/>
                  </a:cxn>
                  <a:cxn ang="0">
                    <a:pos x="366" y="36"/>
                  </a:cxn>
                  <a:cxn ang="0">
                    <a:pos x="410" y="29"/>
                  </a:cxn>
                  <a:cxn ang="0">
                    <a:pos x="452" y="23"/>
                  </a:cxn>
                  <a:cxn ang="0">
                    <a:pos x="496" y="17"/>
                  </a:cxn>
                  <a:cxn ang="0">
                    <a:pos x="539" y="12"/>
                  </a:cxn>
                  <a:cxn ang="0">
                    <a:pos x="581" y="8"/>
                  </a:cxn>
                  <a:cxn ang="0">
                    <a:pos x="623" y="4"/>
                  </a:cxn>
                  <a:cxn ang="0">
                    <a:pos x="664" y="2"/>
                  </a:cxn>
                  <a:cxn ang="0">
                    <a:pos x="705" y="0"/>
                  </a:cxn>
                  <a:cxn ang="0">
                    <a:pos x="693" y="213"/>
                  </a:cxn>
                  <a:cxn ang="0">
                    <a:pos x="684" y="420"/>
                  </a:cxn>
                  <a:cxn ang="0">
                    <a:pos x="679" y="627"/>
                  </a:cxn>
                  <a:cxn ang="0">
                    <a:pos x="683" y="840"/>
                  </a:cxn>
                  <a:cxn ang="0">
                    <a:pos x="653" y="847"/>
                  </a:cxn>
                  <a:cxn ang="0">
                    <a:pos x="619" y="855"/>
                  </a:cxn>
                  <a:cxn ang="0">
                    <a:pos x="581" y="862"/>
                  </a:cxn>
                  <a:cxn ang="0">
                    <a:pos x="541" y="868"/>
                  </a:cxn>
                  <a:cxn ang="0">
                    <a:pos x="497" y="874"/>
                  </a:cxn>
                  <a:cxn ang="0">
                    <a:pos x="452" y="878"/>
                  </a:cxn>
                  <a:cxn ang="0">
                    <a:pos x="406" y="882"/>
                  </a:cxn>
                  <a:cxn ang="0">
                    <a:pos x="359" y="885"/>
                  </a:cxn>
                  <a:cxn ang="0">
                    <a:pos x="312" y="886"/>
                  </a:cxn>
                  <a:cxn ang="0">
                    <a:pos x="266" y="887"/>
                  </a:cxn>
                  <a:cxn ang="0">
                    <a:pos x="220" y="886"/>
                  </a:cxn>
                  <a:cxn ang="0">
                    <a:pos x="176" y="884"/>
                  </a:cxn>
                  <a:cxn ang="0">
                    <a:pos x="135" y="881"/>
                  </a:cxn>
                  <a:cxn ang="0">
                    <a:pos x="95" y="875"/>
                  </a:cxn>
                  <a:cxn ang="0">
                    <a:pos x="60" y="868"/>
                  </a:cxn>
                  <a:cxn ang="0">
                    <a:pos x="29" y="859"/>
                  </a:cxn>
                  <a:cxn ang="0">
                    <a:pos x="15" y="765"/>
                  </a:cxn>
                  <a:cxn ang="0">
                    <a:pos x="6" y="673"/>
                  </a:cxn>
                  <a:cxn ang="0">
                    <a:pos x="1" y="581"/>
                  </a:cxn>
                  <a:cxn ang="0">
                    <a:pos x="0" y="490"/>
                  </a:cxn>
                  <a:cxn ang="0">
                    <a:pos x="2" y="399"/>
                  </a:cxn>
                  <a:cxn ang="0">
                    <a:pos x="9" y="306"/>
                  </a:cxn>
                  <a:cxn ang="0">
                    <a:pos x="19" y="210"/>
                  </a:cxn>
                  <a:cxn ang="0">
                    <a:pos x="33" y="111"/>
                  </a:cxn>
                </a:cxnLst>
                <a:rect l="0" t="0" r="r" b="b"/>
                <a:pathLst>
                  <a:path w="705" h="887">
                    <a:moveTo>
                      <a:pt x="33" y="111"/>
                    </a:moveTo>
                    <a:lnTo>
                      <a:pt x="72" y="100"/>
                    </a:lnTo>
                    <a:lnTo>
                      <a:pt x="113" y="89"/>
                    </a:lnTo>
                    <a:lnTo>
                      <a:pt x="153" y="79"/>
                    </a:lnTo>
                    <a:lnTo>
                      <a:pt x="196" y="70"/>
                    </a:lnTo>
                    <a:lnTo>
                      <a:pt x="237" y="61"/>
                    </a:lnTo>
                    <a:lnTo>
                      <a:pt x="280" y="51"/>
                    </a:lnTo>
                    <a:lnTo>
                      <a:pt x="323" y="43"/>
                    </a:lnTo>
                    <a:lnTo>
                      <a:pt x="366" y="36"/>
                    </a:lnTo>
                    <a:lnTo>
                      <a:pt x="410" y="29"/>
                    </a:lnTo>
                    <a:lnTo>
                      <a:pt x="452" y="23"/>
                    </a:lnTo>
                    <a:lnTo>
                      <a:pt x="496" y="17"/>
                    </a:lnTo>
                    <a:lnTo>
                      <a:pt x="539" y="12"/>
                    </a:lnTo>
                    <a:lnTo>
                      <a:pt x="581" y="8"/>
                    </a:lnTo>
                    <a:lnTo>
                      <a:pt x="623" y="4"/>
                    </a:lnTo>
                    <a:lnTo>
                      <a:pt x="664" y="2"/>
                    </a:lnTo>
                    <a:lnTo>
                      <a:pt x="705" y="0"/>
                    </a:lnTo>
                    <a:lnTo>
                      <a:pt x="693" y="213"/>
                    </a:lnTo>
                    <a:lnTo>
                      <a:pt x="684" y="420"/>
                    </a:lnTo>
                    <a:lnTo>
                      <a:pt x="679" y="627"/>
                    </a:lnTo>
                    <a:lnTo>
                      <a:pt x="683" y="840"/>
                    </a:lnTo>
                    <a:lnTo>
                      <a:pt x="653" y="847"/>
                    </a:lnTo>
                    <a:lnTo>
                      <a:pt x="619" y="855"/>
                    </a:lnTo>
                    <a:lnTo>
                      <a:pt x="581" y="862"/>
                    </a:lnTo>
                    <a:lnTo>
                      <a:pt x="541" y="868"/>
                    </a:lnTo>
                    <a:lnTo>
                      <a:pt x="497" y="874"/>
                    </a:lnTo>
                    <a:lnTo>
                      <a:pt x="452" y="878"/>
                    </a:lnTo>
                    <a:lnTo>
                      <a:pt x="406" y="882"/>
                    </a:lnTo>
                    <a:lnTo>
                      <a:pt x="359" y="885"/>
                    </a:lnTo>
                    <a:lnTo>
                      <a:pt x="312" y="886"/>
                    </a:lnTo>
                    <a:lnTo>
                      <a:pt x="266" y="887"/>
                    </a:lnTo>
                    <a:lnTo>
                      <a:pt x="220" y="886"/>
                    </a:lnTo>
                    <a:lnTo>
                      <a:pt x="176" y="884"/>
                    </a:lnTo>
                    <a:lnTo>
                      <a:pt x="135" y="881"/>
                    </a:lnTo>
                    <a:lnTo>
                      <a:pt x="95" y="875"/>
                    </a:lnTo>
                    <a:lnTo>
                      <a:pt x="60" y="868"/>
                    </a:lnTo>
                    <a:lnTo>
                      <a:pt x="29" y="859"/>
                    </a:lnTo>
                    <a:lnTo>
                      <a:pt x="15" y="765"/>
                    </a:lnTo>
                    <a:lnTo>
                      <a:pt x="6" y="673"/>
                    </a:lnTo>
                    <a:lnTo>
                      <a:pt x="1" y="581"/>
                    </a:lnTo>
                    <a:lnTo>
                      <a:pt x="0" y="490"/>
                    </a:lnTo>
                    <a:lnTo>
                      <a:pt x="2" y="399"/>
                    </a:lnTo>
                    <a:lnTo>
                      <a:pt x="9" y="306"/>
                    </a:lnTo>
                    <a:lnTo>
                      <a:pt x="19" y="210"/>
                    </a:lnTo>
                    <a:lnTo>
                      <a:pt x="33" y="111"/>
                    </a:lnTo>
                    <a:close/>
                  </a:path>
                </a:pathLst>
              </a:custGeom>
              <a:solidFill>
                <a:srgbClr val="C1A58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95" name="Freeform 707"/>
              <p:cNvSpPr>
                <a:spLocks/>
              </p:cNvSpPr>
              <p:nvPr/>
            </p:nvSpPr>
            <p:spPr bwMode="auto">
              <a:xfrm>
                <a:off x="4670" y="3346"/>
                <a:ext cx="342" cy="424"/>
              </a:xfrm>
              <a:custGeom>
                <a:avLst/>
                <a:gdLst/>
                <a:ahLst/>
                <a:cxnLst>
                  <a:cxn ang="0">
                    <a:pos x="31" y="110"/>
                  </a:cxn>
                  <a:cxn ang="0">
                    <a:pos x="69" y="100"/>
                  </a:cxn>
                  <a:cxn ang="0">
                    <a:pos x="107" y="90"/>
                  </a:cxn>
                  <a:cxn ang="0">
                    <a:pos x="148" y="79"/>
                  </a:cxn>
                  <a:cxn ang="0">
                    <a:pos x="188" y="70"/>
                  </a:cxn>
                  <a:cxn ang="0">
                    <a:pos x="229" y="61"/>
                  </a:cxn>
                  <a:cxn ang="0">
                    <a:pos x="271" y="52"/>
                  </a:cxn>
                  <a:cxn ang="0">
                    <a:pos x="312" y="44"/>
                  </a:cxn>
                  <a:cxn ang="0">
                    <a:pos x="355" y="36"/>
                  </a:cxn>
                  <a:cxn ang="0">
                    <a:pos x="398" y="29"/>
                  </a:cxn>
                  <a:cxn ang="0">
                    <a:pos x="440" y="23"/>
                  </a:cxn>
                  <a:cxn ang="0">
                    <a:pos x="482" y="17"/>
                  </a:cxn>
                  <a:cxn ang="0">
                    <a:pos x="523" y="11"/>
                  </a:cxn>
                  <a:cxn ang="0">
                    <a:pos x="565" y="8"/>
                  </a:cxn>
                  <a:cxn ang="0">
                    <a:pos x="605" y="4"/>
                  </a:cxn>
                  <a:cxn ang="0">
                    <a:pos x="645" y="2"/>
                  </a:cxn>
                  <a:cxn ang="0">
                    <a:pos x="683" y="0"/>
                  </a:cxn>
                  <a:cxn ang="0">
                    <a:pos x="673" y="203"/>
                  </a:cxn>
                  <a:cxn ang="0">
                    <a:pos x="663" y="398"/>
                  </a:cxn>
                  <a:cxn ang="0">
                    <a:pos x="658" y="595"/>
                  </a:cxn>
                  <a:cxn ang="0">
                    <a:pos x="663" y="798"/>
                  </a:cxn>
                  <a:cxn ang="0">
                    <a:pos x="634" y="805"/>
                  </a:cxn>
                  <a:cxn ang="0">
                    <a:pos x="600" y="813"/>
                  </a:cxn>
                  <a:cxn ang="0">
                    <a:pos x="563" y="820"/>
                  </a:cxn>
                  <a:cxn ang="0">
                    <a:pos x="524" y="826"/>
                  </a:cxn>
                  <a:cxn ang="0">
                    <a:pos x="482" y="831"/>
                  </a:cxn>
                  <a:cxn ang="0">
                    <a:pos x="438" y="837"/>
                  </a:cxn>
                  <a:cxn ang="0">
                    <a:pos x="393" y="842"/>
                  </a:cxn>
                  <a:cxn ang="0">
                    <a:pos x="348" y="845"/>
                  </a:cxn>
                  <a:cxn ang="0">
                    <a:pos x="302" y="847"/>
                  </a:cxn>
                  <a:cxn ang="0">
                    <a:pos x="257" y="849"/>
                  </a:cxn>
                  <a:cxn ang="0">
                    <a:pos x="212" y="849"/>
                  </a:cxn>
                  <a:cxn ang="0">
                    <a:pos x="170" y="847"/>
                  </a:cxn>
                  <a:cxn ang="0">
                    <a:pos x="129" y="845"/>
                  </a:cxn>
                  <a:cxn ang="0">
                    <a:pos x="91" y="839"/>
                  </a:cxn>
                  <a:cxn ang="0">
                    <a:pos x="58" y="834"/>
                  </a:cxn>
                  <a:cxn ang="0">
                    <a:pos x="27" y="824"/>
                  </a:cxn>
                  <a:cxn ang="0">
                    <a:pos x="14" y="735"/>
                  </a:cxn>
                  <a:cxn ang="0">
                    <a:pos x="6" y="647"/>
                  </a:cxn>
                  <a:cxn ang="0">
                    <a:pos x="0" y="560"/>
                  </a:cxn>
                  <a:cxn ang="0">
                    <a:pos x="0" y="472"/>
                  </a:cxn>
                  <a:cxn ang="0">
                    <a:pos x="3" y="384"/>
                  </a:cxn>
                  <a:cxn ang="0">
                    <a:pos x="8" y="296"/>
                  </a:cxn>
                  <a:cxn ang="0">
                    <a:pos x="19" y="205"/>
                  </a:cxn>
                  <a:cxn ang="0">
                    <a:pos x="31" y="110"/>
                  </a:cxn>
                </a:cxnLst>
                <a:rect l="0" t="0" r="r" b="b"/>
                <a:pathLst>
                  <a:path w="683" h="849">
                    <a:moveTo>
                      <a:pt x="31" y="110"/>
                    </a:moveTo>
                    <a:lnTo>
                      <a:pt x="69" y="100"/>
                    </a:lnTo>
                    <a:lnTo>
                      <a:pt x="107" y="90"/>
                    </a:lnTo>
                    <a:lnTo>
                      <a:pt x="148" y="79"/>
                    </a:lnTo>
                    <a:lnTo>
                      <a:pt x="188" y="70"/>
                    </a:lnTo>
                    <a:lnTo>
                      <a:pt x="229" y="61"/>
                    </a:lnTo>
                    <a:lnTo>
                      <a:pt x="271" y="52"/>
                    </a:lnTo>
                    <a:lnTo>
                      <a:pt x="312" y="44"/>
                    </a:lnTo>
                    <a:lnTo>
                      <a:pt x="355" y="36"/>
                    </a:lnTo>
                    <a:lnTo>
                      <a:pt x="398" y="29"/>
                    </a:lnTo>
                    <a:lnTo>
                      <a:pt x="440" y="23"/>
                    </a:lnTo>
                    <a:lnTo>
                      <a:pt x="482" y="17"/>
                    </a:lnTo>
                    <a:lnTo>
                      <a:pt x="523" y="11"/>
                    </a:lnTo>
                    <a:lnTo>
                      <a:pt x="565" y="8"/>
                    </a:lnTo>
                    <a:lnTo>
                      <a:pt x="605" y="4"/>
                    </a:lnTo>
                    <a:lnTo>
                      <a:pt x="645" y="2"/>
                    </a:lnTo>
                    <a:lnTo>
                      <a:pt x="683" y="0"/>
                    </a:lnTo>
                    <a:lnTo>
                      <a:pt x="673" y="203"/>
                    </a:lnTo>
                    <a:lnTo>
                      <a:pt x="663" y="398"/>
                    </a:lnTo>
                    <a:lnTo>
                      <a:pt x="658" y="595"/>
                    </a:lnTo>
                    <a:lnTo>
                      <a:pt x="663" y="798"/>
                    </a:lnTo>
                    <a:lnTo>
                      <a:pt x="634" y="805"/>
                    </a:lnTo>
                    <a:lnTo>
                      <a:pt x="600" y="813"/>
                    </a:lnTo>
                    <a:lnTo>
                      <a:pt x="563" y="820"/>
                    </a:lnTo>
                    <a:lnTo>
                      <a:pt x="524" y="826"/>
                    </a:lnTo>
                    <a:lnTo>
                      <a:pt x="482" y="831"/>
                    </a:lnTo>
                    <a:lnTo>
                      <a:pt x="438" y="837"/>
                    </a:lnTo>
                    <a:lnTo>
                      <a:pt x="393" y="842"/>
                    </a:lnTo>
                    <a:lnTo>
                      <a:pt x="348" y="845"/>
                    </a:lnTo>
                    <a:lnTo>
                      <a:pt x="302" y="847"/>
                    </a:lnTo>
                    <a:lnTo>
                      <a:pt x="257" y="849"/>
                    </a:lnTo>
                    <a:lnTo>
                      <a:pt x="212" y="849"/>
                    </a:lnTo>
                    <a:lnTo>
                      <a:pt x="170" y="847"/>
                    </a:lnTo>
                    <a:lnTo>
                      <a:pt x="129" y="845"/>
                    </a:lnTo>
                    <a:lnTo>
                      <a:pt x="91" y="839"/>
                    </a:lnTo>
                    <a:lnTo>
                      <a:pt x="58" y="834"/>
                    </a:lnTo>
                    <a:lnTo>
                      <a:pt x="27" y="824"/>
                    </a:lnTo>
                    <a:lnTo>
                      <a:pt x="14" y="735"/>
                    </a:lnTo>
                    <a:lnTo>
                      <a:pt x="6" y="647"/>
                    </a:lnTo>
                    <a:lnTo>
                      <a:pt x="0" y="560"/>
                    </a:lnTo>
                    <a:lnTo>
                      <a:pt x="0" y="472"/>
                    </a:lnTo>
                    <a:lnTo>
                      <a:pt x="3" y="384"/>
                    </a:lnTo>
                    <a:lnTo>
                      <a:pt x="8" y="296"/>
                    </a:lnTo>
                    <a:lnTo>
                      <a:pt x="19" y="205"/>
                    </a:lnTo>
                    <a:lnTo>
                      <a:pt x="31" y="110"/>
                    </a:lnTo>
                    <a:close/>
                  </a:path>
                </a:pathLst>
              </a:custGeom>
              <a:solidFill>
                <a:srgbClr val="C4A89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96" name="Freeform 708"/>
              <p:cNvSpPr>
                <a:spLocks/>
              </p:cNvSpPr>
              <p:nvPr/>
            </p:nvSpPr>
            <p:spPr bwMode="auto">
              <a:xfrm>
                <a:off x="4671" y="3347"/>
                <a:ext cx="332" cy="406"/>
              </a:xfrm>
              <a:custGeom>
                <a:avLst/>
                <a:gdLst/>
                <a:ahLst/>
                <a:cxnLst>
                  <a:cxn ang="0">
                    <a:pos x="31" y="110"/>
                  </a:cxn>
                  <a:cxn ang="0">
                    <a:pos x="67" y="99"/>
                  </a:cxn>
                  <a:cxn ang="0">
                    <a:pos x="105" y="89"/>
                  </a:cxn>
                  <a:cxn ang="0">
                    <a:pos x="143" y="80"/>
                  </a:cxn>
                  <a:cxn ang="0">
                    <a:pos x="182" y="69"/>
                  </a:cxn>
                  <a:cxn ang="0">
                    <a:pos x="223" y="60"/>
                  </a:cxn>
                  <a:cxn ang="0">
                    <a:pos x="263" y="52"/>
                  </a:cxn>
                  <a:cxn ang="0">
                    <a:pos x="304" y="44"/>
                  </a:cxn>
                  <a:cxn ang="0">
                    <a:pos x="346" y="36"/>
                  </a:cxn>
                  <a:cxn ang="0">
                    <a:pos x="387" y="29"/>
                  </a:cxn>
                  <a:cxn ang="0">
                    <a:pos x="429" y="23"/>
                  </a:cxn>
                  <a:cxn ang="0">
                    <a:pos x="469" y="17"/>
                  </a:cxn>
                  <a:cxn ang="0">
                    <a:pos x="511" y="12"/>
                  </a:cxn>
                  <a:cxn ang="0">
                    <a:pos x="550" y="8"/>
                  </a:cxn>
                  <a:cxn ang="0">
                    <a:pos x="590" y="5"/>
                  </a:cxn>
                  <a:cxn ang="0">
                    <a:pos x="628" y="2"/>
                  </a:cxn>
                  <a:cxn ang="0">
                    <a:pos x="665" y="0"/>
                  </a:cxn>
                  <a:cxn ang="0">
                    <a:pos x="659" y="98"/>
                  </a:cxn>
                  <a:cxn ang="0">
                    <a:pos x="653" y="192"/>
                  </a:cxn>
                  <a:cxn ang="0">
                    <a:pos x="648" y="286"/>
                  </a:cxn>
                  <a:cxn ang="0">
                    <a:pos x="643" y="378"/>
                  </a:cxn>
                  <a:cxn ang="0">
                    <a:pos x="640" y="471"/>
                  </a:cxn>
                  <a:cxn ang="0">
                    <a:pos x="637" y="564"/>
                  </a:cxn>
                  <a:cxn ang="0">
                    <a:pos x="637" y="659"/>
                  </a:cxn>
                  <a:cxn ang="0">
                    <a:pos x="641" y="757"/>
                  </a:cxn>
                  <a:cxn ang="0">
                    <a:pos x="613" y="764"/>
                  </a:cxn>
                  <a:cxn ang="0">
                    <a:pos x="581" y="771"/>
                  </a:cxn>
                  <a:cxn ang="0">
                    <a:pos x="545" y="778"/>
                  </a:cxn>
                  <a:cxn ang="0">
                    <a:pos x="507" y="784"/>
                  </a:cxn>
                  <a:cxn ang="0">
                    <a:pos x="467" y="791"/>
                  </a:cxn>
                  <a:cxn ang="0">
                    <a:pos x="424" y="797"/>
                  </a:cxn>
                  <a:cxn ang="0">
                    <a:pos x="380" y="802"/>
                  </a:cxn>
                  <a:cxn ang="0">
                    <a:pos x="337" y="806"/>
                  </a:cxn>
                  <a:cxn ang="0">
                    <a:pos x="293" y="810"/>
                  </a:cxn>
                  <a:cxn ang="0">
                    <a:pos x="249" y="812"/>
                  </a:cxn>
                  <a:cxn ang="0">
                    <a:pos x="207" y="812"/>
                  </a:cxn>
                  <a:cxn ang="0">
                    <a:pos x="165" y="812"/>
                  </a:cxn>
                  <a:cxn ang="0">
                    <a:pos x="126" y="809"/>
                  </a:cxn>
                  <a:cxn ang="0">
                    <a:pos x="89" y="805"/>
                  </a:cxn>
                  <a:cxn ang="0">
                    <a:pos x="57" y="798"/>
                  </a:cxn>
                  <a:cxn ang="0">
                    <a:pos x="27" y="790"/>
                  </a:cxn>
                  <a:cxn ang="0">
                    <a:pos x="14" y="705"/>
                  </a:cxn>
                  <a:cxn ang="0">
                    <a:pos x="6" y="621"/>
                  </a:cxn>
                  <a:cxn ang="0">
                    <a:pos x="2" y="538"/>
                  </a:cxn>
                  <a:cxn ang="0">
                    <a:pos x="0" y="455"/>
                  </a:cxn>
                  <a:cxn ang="0">
                    <a:pos x="4" y="371"/>
                  </a:cxn>
                  <a:cxn ang="0">
                    <a:pos x="10" y="287"/>
                  </a:cxn>
                  <a:cxn ang="0">
                    <a:pos x="19" y="199"/>
                  </a:cxn>
                  <a:cxn ang="0">
                    <a:pos x="31" y="110"/>
                  </a:cxn>
                </a:cxnLst>
                <a:rect l="0" t="0" r="r" b="b"/>
                <a:pathLst>
                  <a:path w="665" h="812">
                    <a:moveTo>
                      <a:pt x="31" y="110"/>
                    </a:moveTo>
                    <a:lnTo>
                      <a:pt x="67" y="99"/>
                    </a:lnTo>
                    <a:lnTo>
                      <a:pt x="105" y="89"/>
                    </a:lnTo>
                    <a:lnTo>
                      <a:pt x="143" y="80"/>
                    </a:lnTo>
                    <a:lnTo>
                      <a:pt x="182" y="69"/>
                    </a:lnTo>
                    <a:lnTo>
                      <a:pt x="223" y="60"/>
                    </a:lnTo>
                    <a:lnTo>
                      <a:pt x="263" y="52"/>
                    </a:lnTo>
                    <a:lnTo>
                      <a:pt x="304" y="44"/>
                    </a:lnTo>
                    <a:lnTo>
                      <a:pt x="346" y="36"/>
                    </a:lnTo>
                    <a:lnTo>
                      <a:pt x="387" y="29"/>
                    </a:lnTo>
                    <a:lnTo>
                      <a:pt x="429" y="23"/>
                    </a:lnTo>
                    <a:lnTo>
                      <a:pt x="469" y="17"/>
                    </a:lnTo>
                    <a:lnTo>
                      <a:pt x="511" y="12"/>
                    </a:lnTo>
                    <a:lnTo>
                      <a:pt x="550" y="8"/>
                    </a:lnTo>
                    <a:lnTo>
                      <a:pt x="590" y="5"/>
                    </a:lnTo>
                    <a:lnTo>
                      <a:pt x="628" y="2"/>
                    </a:lnTo>
                    <a:lnTo>
                      <a:pt x="665" y="0"/>
                    </a:lnTo>
                    <a:lnTo>
                      <a:pt x="659" y="98"/>
                    </a:lnTo>
                    <a:lnTo>
                      <a:pt x="653" y="192"/>
                    </a:lnTo>
                    <a:lnTo>
                      <a:pt x="648" y="286"/>
                    </a:lnTo>
                    <a:lnTo>
                      <a:pt x="643" y="378"/>
                    </a:lnTo>
                    <a:lnTo>
                      <a:pt x="640" y="471"/>
                    </a:lnTo>
                    <a:lnTo>
                      <a:pt x="637" y="564"/>
                    </a:lnTo>
                    <a:lnTo>
                      <a:pt x="637" y="659"/>
                    </a:lnTo>
                    <a:lnTo>
                      <a:pt x="641" y="757"/>
                    </a:lnTo>
                    <a:lnTo>
                      <a:pt x="613" y="764"/>
                    </a:lnTo>
                    <a:lnTo>
                      <a:pt x="581" y="771"/>
                    </a:lnTo>
                    <a:lnTo>
                      <a:pt x="545" y="778"/>
                    </a:lnTo>
                    <a:lnTo>
                      <a:pt x="507" y="784"/>
                    </a:lnTo>
                    <a:lnTo>
                      <a:pt x="467" y="791"/>
                    </a:lnTo>
                    <a:lnTo>
                      <a:pt x="424" y="797"/>
                    </a:lnTo>
                    <a:lnTo>
                      <a:pt x="380" y="802"/>
                    </a:lnTo>
                    <a:lnTo>
                      <a:pt x="337" y="806"/>
                    </a:lnTo>
                    <a:lnTo>
                      <a:pt x="293" y="810"/>
                    </a:lnTo>
                    <a:lnTo>
                      <a:pt x="249" y="812"/>
                    </a:lnTo>
                    <a:lnTo>
                      <a:pt x="207" y="812"/>
                    </a:lnTo>
                    <a:lnTo>
                      <a:pt x="165" y="812"/>
                    </a:lnTo>
                    <a:lnTo>
                      <a:pt x="126" y="809"/>
                    </a:lnTo>
                    <a:lnTo>
                      <a:pt x="89" y="805"/>
                    </a:lnTo>
                    <a:lnTo>
                      <a:pt x="57" y="798"/>
                    </a:lnTo>
                    <a:lnTo>
                      <a:pt x="27" y="790"/>
                    </a:lnTo>
                    <a:lnTo>
                      <a:pt x="14" y="705"/>
                    </a:lnTo>
                    <a:lnTo>
                      <a:pt x="6" y="621"/>
                    </a:lnTo>
                    <a:lnTo>
                      <a:pt x="2" y="538"/>
                    </a:lnTo>
                    <a:lnTo>
                      <a:pt x="0" y="455"/>
                    </a:lnTo>
                    <a:lnTo>
                      <a:pt x="4" y="371"/>
                    </a:lnTo>
                    <a:lnTo>
                      <a:pt x="10" y="287"/>
                    </a:lnTo>
                    <a:lnTo>
                      <a:pt x="19" y="199"/>
                    </a:lnTo>
                    <a:lnTo>
                      <a:pt x="31" y="110"/>
                    </a:lnTo>
                    <a:close/>
                  </a:path>
                </a:pathLst>
              </a:custGeom>
              <a:solidFill>
                <a:srgbClr val="C9AD96"/>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97" name="Freeform 709"/>
              <p:cNvSpPr>
                <a:spLocks/>
              </p:cNvSpPr>
              <p:nvPr/>
            </p:nvSpPr>
            <p:spPr bwMode="auto">
              <a:xfrm>
                <a:off x="4672" y="3348"/>
                <a:ext cx="322" cy="387"/>
              </a:xfrm>
              <a:custGeom>
                <a:avLst/>
                <a:gdLst/>
                <a:ahLst/>
                <a:cxnLst>
                  <a:cxn ang="0">
                    <a:pos x="29" y="109"/>
                  </a:cxn>
                  <a:cxn ang="0">
                    <a:pos x="63" y="98"/>
                  </a:cxn>
                  <a:cxn ang="0">
                    <a:pos x="99" y="89"/>
                  </a:cxn>
                  <a:cxn ang="0">
                    <a:pos x="136" y="79"/>
                  </a:cxn>
                  <a:cxn ang="0">
                    <a:pos x="174" y="70"/>
                  </a:cxn>
                  <a:cxn ang="0">
                    <a:pos x="213" y="61"/>
                  </a:cxn>
                  <a:cxn ang="0">
                    <a:pos x="253" y="52"/>
                  </a:cxn>
                  <a:cxn ang="0">
                    <a:pos x="292" y="44"/>
                  </a:cxn>
                  <a:cxn ang="0">
                    <a:pos x="334" y="37"/>
                  </a:cxn>
                  <a:cxn ang="0">
                    <a:pos x="374" y="30"/>
                  </a:cxn>
                  <a:cxn ang="0">
                    <a:pos x="415" y="23"/>
                  </a:cxn>
                  <a:cxn ang="0">
                    <a:pos x="455" y="18"/>
                  </a:cxn>
                  <a:cxn ang="0">
                    <a:pos x="494" y="13"/>
                  </a:cxn>
                  <a:cxn ang="0">
                    <a:pos x="533" y="8"/>
                  </a:cxn>
                  <a:cxn ang="0">
                    <a:pos x="571" y="5"/>
                  </a:cxn>
                  <a:cxn ang="0">
                    <a:pos x="607" y="3"/>
                  </a:cxn>
                  <a:cxn ang="0">
                    <a:pos x="643" y="0"/>
                  </a:cxn>
                  <a:cxn ang="0">
                    <a:pos x="637" y="93"/>
                  </a:cxn>
                  <a:cxn ang="0">
                    <a:pos x="631" y="182"/>
                  </a:cxn>
                  <a:cxn ang="0">
                    <a:pos x="625" y="270"/>
                  </a:cxn>
                  <a:cxn ang="0">
                    <a:pos x="621" y="357"/>
                  </a:cxn>
                  <a:cxn ang="0">
                    <a:pos x="617" y="445"/>
                  </a:cxn>
                  <a:cxn ang="0">
                    <a:pos x="615" y="533"/>
                  </a:cxn>
                  <a:cxn ang="0">
                    <a:pos x="615" y="622"/>
                  </a:cxn>
                  <a:cxn ang="0">
                    <a:pos x="617" y="714"/>
                  </a:cxn>
                  <a:cxn ang="0">
                    <a:pos x="590" y="721"/>
                  </a:cxn>
                  <a:cxn ang="0">
                    <a:pos x="560" y="728"/>
                  </a:cxn>
                  <a:cxn ang="0">
                    <a:pos x="525" y="735"/>
                  </a:cxn>
                  <a:cxn ang="0">
                    <a:pos x="488" y="743"/>
                  </a:cxn>
                  <a:cxn ang="0">
                    <a:pos x="449" y="750"/>
                  </a:cxn>
                  <a:cxn ang="0">
                    <a:pos x="408" y="756"/>
                  </a:cxn>
                  <a:cxn ang="0">
                    <a:pos x="366" y="762"/>
                  </a:cxn>
                  <a:cxn ang="0">
                    <a:pos x="324" y="766"/>
                  </a:cxn>
                  <a:cxn ang="0">
                    <a:pos x="281" y="771"/>
                  </a:cxn>
                  <a:cxn ang="0">
                    <a:pos x="238" y="773"/>
                  </a:cxn>
                  <a:cxn ang="0">
                    <a:pos x="197" y="774"/>
                  </a:cxn>
                  <a:cxn ang="0">
                    <a:pos x="158" y="774"/>
                  </a:cxn>
                  <a:cxn ang="0">
                    <a:pos x="120" y="772"/>
                  </a:cxn>
                  <a:cxn ang="0">
                    <a:pos x="84" y="769"/>
                  </a:cxn>
                  <a:cxn ang="0">
                    <a:pos x="53" y="763"/>
                  </a:cxn>
                  <a:cxn ang="0">
                    <a:pos x="24" y="755"/>
                  </a:cxn>
                  <a:cxn ang="0">
                    <a:pos x="12" y="674"/>
                  </a:cxn>
                  <a:cxn ang="0">
                    <a:pos x="4" y="594"/>
                  </a:cxn>
                  <a:cxn ang="0">
                    <a:pos x="0" y="515"/>
                  </a:cxn>
                  <a:cxn ang="0">
                    <a:pos x="0" y="437"/>
                  </a:cxn>
                  <a:cxn ang="0">
                    <a:pos x="2" y="357"/>
                  </a:cxn>
                  <a:cxn ang="0">
                    <a:pos x="8" y="277"/>
                  </a:cxn>
                  <a:cxn ang="0">
                    <a:pos x="17" y="194"/>
                  </a:cxn>
                  <a:cxn ang="0">
                    <a:pos x="29" y="109"/>
                  </a:cxn>
                </a:cxnLst>
                <a:rect l="0" t="0" r="r" b="b"/>
                <a:pathLst>
                  <a:path w="643" h="774">
                    <a:moveTo>
                      <a:pt x="29" y="109"/>
                    </a:moveTo>
                    <a:lnTo>
                      <a:pt x="63" y="98"/>
                    </a:lnTo>
                    <a:lnTo>
                      <a:pt x="99" y="89"/>
                    </a:lnTo>
                    <a:lnTo>
                      <a:pt x="136" y="79"/>
                    </a:lnTo>
                    <a:lnTo>
                      <a:pt x="174" y="70"/>
                    </a:lnTo>
                    <a:lnTo>
                      <a:pt x="213" y="61"/>
                    </a:lnTo>
                    <a:lnTo>
                      <a:pt x="253" y="52"/>
                    </a:lnTo>
                    <a:lnTo>
                      <a:pt x="292" y="44"/>
                    </a:lnTo>
                    <a:lnTo>
                      <a:pt x="334" y="37"/>
                    </a:lnTo>
                    <a:lnTo>
                      <a:pt x="374" y="30"/>
                    </a:lnTo>
                    <a:lnTo>
                      <a:pt x="415" y="23"/>
                    </a:lnTo>
                    <a:lnTo>
                      <a:pt x="455" y="18"/>
                    </a:lnTo>
                    <a:lnTo>
                      <a:pt x="494" y="13"/>
                    </a:lnTo>
                    <a:lnTo>
                      <a:pt x="533" y="8"/>
                    </a:lnTo>
                    <a:lnTo>
                      <a:pt x="571" y="5"/>
                    </a:lnTo>
                    <a:lnTo>
                      <a:pt x="607" y="3"/>
                    </a:lnTo>
                    <a:lnTo>
                      <a:pt x="643" y="0"/>
                    </a:lnTo>
                    <a:lnTo>
                      <a:pt x="637" y="93"/>
                    </a:lnTo>
                    <a:lnTo>
                      <a:pt x="631" y="182"/>
                    </a:lnTo>
                    <a:lnTo>
                      <a:pt x="625" y="270"/>
                    </a:lnTo>
                    <a:lnTo>
                      <a:pt x="621" y="357"/>
                    </a:lnTo>
                    <a:lnTo>
                      <a:pt x="617" y="445"/>
                    </a:lnTo>
                    <a:lnTo>
                      <a:pt x="615" y="533"/>
                    </a:lnTo>
                    <a:lnTo>
                      <a:pt x="615" y="622"/>
                    </a:lnTo>
                    <a:lnTo>
                      <a:pt x="617" y="714"/>
                    </a:lnTo>
                    <a:lnTo>
                      <a:pt x="590" y="721"/>
                    </a:lnTo>
                    <a:lnTo>
                      <a:pt x="560" y="728"/>
                    </a:lnTo>
                    <a:lnTo>
                      <a:pt x="525" y="735"/>
                    </a:lnTo>
                    <a:lnTo>
                      <a:pt x="488" y="743"/>
                    </a:lnTo>
                    <a:lnTo>
                      <a:pt x="449" y="750"/>
                    </a:lnTo>
                    <a:lnTo>
                      <a:pt x="408" y="756"/>
                    </a:lnTo>
                    <a:lnTo>
                      <a:pt x="366" y="762"/>
                    </a:lnTo>
                    <a:lnTo>
                      <a:pt x="324" y="766"/>
                    </a:lnTo>
                    <a:lnTo>
                      <a:pt x="281" y="771"/>
                    </a:lnTo>
                    <a:lnTo>
                      <a:pt x="238" y="773"/>
                    </a:lnTo>
                    <a:lnTo>
                      <a:pt x="197" y="774"/>
                    </a:lnTo>
                    <a:lnTo>
                      <a:pt x="158" y="774"/>
                    </a:lnTo>
                    <a:lnTo>
                      <a:pt x="120" y="772"/>
                    </a:lnTo>
                    <a:lnTo>
                      <a:pt x="84" y="769"/>
                    </a:lnTo>
                    <a:lnTo>
                      <a:pt x="53" y="763"/>
                    </a:lnTo>
                    <a:lnTo>
                      <a:pt x="24" y="755"/>
                    </a:lnTo>
                    <a:lnTo>
                      <a:pt x="12" y="674"/>
                    </a:lnTo>
                    <a:lnTo>
                      <a:pt x="4" y="594"/>
                    </a:lnTo>
                    <a:lnTo>
                      <a:pt x="0" y="515"/>
                    </a:lnTo>
                    <a:lnTo>
                      <a:pt x="0" y="437"/>
                    </a:lnTo>
                    <a:lnTo>
                      <a:pt x="2" y="357"/>
                    </a:lnTo>
                    <a:lnTo>
                      <a:pt x="8" y="277"/>
                    </a:lnTo>
                    <a:lnTo>
                      <a:pt x="17" y="194"/>
                    </a:lnTo>
                    <a:lnTo>
                      <a:pt x="29" y="109"/>
                    </a:lnTo>
                    <a:close/>
                  </a:path>
                </a:pathLst>
              </a:custGeom>
              <a:solidFill>
                <a:srgbClr val="CCB59E"/>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98" name="Freeform 710"/>
              <p:cNvSpPr>
                <a:spLocks/>
              </p:cNvSpPr>
              <p:nvPr/>
            </p:nvSpPr>
            <p:spPr bwMode="auto">
              <a:xfrm>
                <a:off x="4674" y="3349"/>
                <a:ext cx="311" cy="369"/>
              </a:xfrm>
              <a:custGeom>
                <a:avLst/>
                <a:gdLst/>
                <a:ahLst/>
                <a:cxnLst>
                  <a:cxn ang="0">
                    <a:pos x="28" y="107"/>
                  </a:cxn>
                  <a:cxn ang="0">
                    <a:pos x="60" y="96"/>
                  </a:cxn>
                  <a:cxn ang="0">
                    <a:pos x="95" y="87"/>
                  </a:cxn>
                  <a:cxn ang="0">
                    <a:pos x="130" y="78"/>
                  </a:cxn>
                  <a:cxn ang="0">
                    <a:pos x="167" y="69"/>
                  </a:cxn>
                  <a:cxn ang="0">
                    <a:pos x="205" y="60"/>
                  </a:cxn>
                  <a:cxn ang="0">
                    <a:pos x="243" y="52"/>
                  </a:cxn>
                  <a:cxn ang="0">
                    <a:pos x="282" y="43"/>
                  </a:cxn>
                  <a:cxn ang="0">
                    <a:pos x="323" y="35"/>
                  </a:cxn>
                  <a:cxn ang="0">
                    <a:pos x="362" y="29"/>
                  </a:cxn>
                  <a:cxn ang="0">
                    <a:pos x="401" y="23"/>
                  </a:cxn>
                  <a:cxn ang="0">
                    <a:pos x="440" y="17"/>
                  </a:cxn>
                  <a:cxn ang="0">
                    <a:pos x="479" y="12"/>
                  </a:cxn>
                  <a:cxn ang="0">
                    <a:pos x="516" y="8"/>
                  </a:cxn>
                  <a:cxn ang="0">
                    <a:pos x="553" y="4"/>
                  </a:cxn>
                  <a:cxn ang="0">
                    <a:pos x="589" y="2"/>
                  </a:cxn>
                  <a:cxn ang="0">
                    <a:pos x="622" y="0"/>
                  </a:cxn>
                  <a:cxn ang="0">
                    <a:pos x="618" y="87"/>
                  </a:cxn>
                  <a:cxn ang="0">
                    <a:pos x="612" y="171"/>
                  </a:cxn>
                  <a:cxn ang="0">
                    <a:pos x="606" y="254"/>
                  </a:cxn>
                  <a:cxn ang="0">
                    <a:pos x="600" y="336"/>
                  </a:cxn>
                  <a:cxn ang="0">
                    <a:pos x="597" y="418"/>
                  </a:cxn>
                  <a:cxn ang="0">
                    <a:pos x="595" y="500"/>
                  </a:cxn>
                  <a:cxn ang="0">
                    <a:pos x="593" y="584"/>
                  </a:cxn>
                  <a:cxn ang="0">
                    <a:pos x="596" y="671"/>
                  </a:cxn>
                  <a:cxn ang="0">
                    <a:pos x="569" y="678"/>
                  </a:cxn>
                  <a:cxn ang="0">
                    <a:pos x="539" y="685"/>
                  </a:cxn>
                  <a:cxn ang="0">
                    <a:pos x="507" y="693"/>
                  </a:cxn>
                  <a:cxn ang="0">
                    <a:pos x="471" y="700"/>
                  </a:cxn>
                  <a:cxn ang="0">
                    <a:pos x="433" y="708"/>
                  </a:cxn>
                  <a:cxn ang="0">
                    <a:pos x="394" y="715"/>
                  </a:cxn>
                  <a:cxn ang="0">
                    <a:pos x="353" y="721"/>
                  </a:cxn>
                  <a:cxn ang="0">
                    <a:pos x="312" y="726"/>
                  </a:cxn>
                  <a:cxn ang="0">
                    <a:pos x="271" y="731"/>
                  </a:cxn>
                  <a:cxn ang="0">
                    <a:pos x="231" y="735"/>
                  </a:cxn>
                  <a:cxn ang="0">
                    <a:pos x="190" y="737"/>
                  </a:cxn>
                  <a:cxn ang="0">
                    <a:pos x="152" y="737"/>
                  </a:cxn>
                  <a:cxn ang="0">
                    <a:pos x="115" y="736"/>
                  </a:cxn>
                  <a:cxn ang="0">
                    <a:pos x="82" y="732"/>
                  </a:cxn>
                  <a:cxn ang="0">
                    <a:pos x="51" y="728"/>
                  </a:cxn>
                  <a:cxn ang="0">
                    <a:pos x="23" y="720"/>
                  </a:cxn>
                  <a:cxn ang="0">
                    <a:pos x="13" y="642"/>
                  </a:cxn>
                  <a:cxn ang="0">
                    <a:pos x="5" y="568"/>
                  </a:cxn>
                  <a:cxn ang="0">
                    <a:pos x="1" y="493"/>
                  </a:cxn>
                  <a:cxn ang="0">
                    <a:pos x="0" y="418"/>
                  </a:cxn>
                  <a:cxn ang="0">
                    <a:pos x="2" y="343"/>
                  </a:cxn>
                  <a:cxn ang="0">
                    <a:pos x="8" y="266"/>
                  </a:cxn>
                  <a:cxn ang="0">
                    <a:pos x="16" y="187"/>
                  </a:cxn>
                  <a:cxn ang="0">
                    <a:pos x="28" y="107"/>
                  </a:cxn>
                </a:cxnLst>
                <a:rect l="0" t="0" r="r" b="b"/>
                <a:pathLst>
                  <a:path w="622" h="737">
                    <a:moveTo>
                      <a:pt x="28" y="107"/>
                    </a:moveTo>
                    <a:lnTo>
                      <a:pt x="60" y="96"/>
                    </a:lnTo>
                    <a:lnTo>
                      <a:pt x="95" y="87"/>
                    </a:lnTo>
                    <a:lnTo>
                      <a:pt x="130" y="78"/>
                    </a:lnTo>
                    <a:lnTo>
                      <a:pt x="167" y="69"/>
                    </a:lnTo>
                    <a:lnTo>
                      <a:pt x="205" y="60"/>
                    </a:lnTo>
                    <a:lnTo>
                      <a:pt x="243" y="52"/>
                    </a:lnTo>
                    <a:lnTo>
                      <a:pt x="282" y="43"/>
                    </a:lnTo>
                    <a:lnTo>
                      <a:pt x="323" y="35"/>
                    </a:lnTo>
                    <a:lnTo>
                      <a:pt x="362" y="29"/>
                    </a:lnTo>
                    <a:lnTo>
                      <a:pt x="401" y="23"/>
                    </a:lnTo>
                    <a:lnTo>
                      <a:pt x="440" y="17"/>
                    </a:lnTo>
                    <a:lnTo>
                      <a:pt x="479" y="12"/>
                    </a:lnTo>
                    <a:lnTo>
                      <a:pt x="516" y="8"/>
                    </a:lnTo>
                    <a:lnTo>
                      <a:pt x="553" y="4"/>
                    </a:lnTo>
                    <a:lnTo>
                      <a:pt x="589" y="2"/>
                    </a:lnTo>
                    <a:lnTo>
                      <a:pt x="622" y="0"/>
                    </a:lnTo>
                    <a:lnTo>
                      <a:pt x="618" y="87"/>
                    </a:lnTo>
                    <a:lnTo>
                      <a:pt x="612" y="171"/>
                    </a:lnTo>
                    <a:lnTo>
                      <a:pt x="606" y="254"/>
                    </a:lnTo>
                    <a:lnTo>
                      <a:pt x="600" y="336"/>
                    </a:lnTo>
                    <a:lnTo>
                      <a:pt x="597" y="418"/>
                    </a:lnTo>
                    <a:lnTo>
                      <a:pt x="595" y="500"/>
                    </a:lnTo>
                    <a:lnTo>
                      <a:pt x="593" y="584"/>
                    </a:lnTo>
                    <a:lnTo>
                      <a:pt x="596" y="671"/>
                    </a:lnTo>
                    <a:lnTo>
                      <a:pt x="569" y="678"/>
                    </a:lnTo>
                    <a:lnTo>
                      <a:pt x="539" y="685"/>
                    </a:lnTo>
                    <a:lnTo>
                      <a:pt x="507" y="693"/>
                    </a:lnTo>
                    <a:lnTo>
                      <a:pt x="471" y="700"/>
                    </a:lnTo>
                    <a:lnTo>
                      <a:pt x="433" y="708"/>
                    </a:lnTo>
                    <a:lnTo>
                      <a:pt x="394" y="715"/>
                    </a:lnTo>
                    <a:lnTo>
                      <a:pt x="353" y="721"/>
                    </a:lnTo>
                    <a:lnTo>
                      <a:pt x="312" y="726"/>
                    </a:lnTo>
                    <a:lnTo>
                      <a:pt x="271" y="731"/>
                    </a:lnTo>
                    <a:lnTo>
                      <a:pt x="231" y="735"/>
                    </a:lnTo>
                    <a:lnTo>
                      <a:pt x="190" y="737"/>
                    </a:lnTo>
                    <a:lnTo>
                      <a:pt x="152" y="737"/>
                    </a:lnTo>
                    <a:lnTo>
                      <a:pt x="115" y="736"/>
                    </a:lnTo>
                    <a:lnTo>
                      <a:pt x="82" y="732"/>
                    </a:lnTo>
                    <a:lnTo>
                      <a:pt x="51" y="728"/>
                    </a:lnTo>
                    <a:lnTo>
                      <a:pt x="23" y="720"/>
                    </a:lnTo>
                    <a:lnTo>
                      <a:pt x="13" y="642"/>
                    </a:lnTo>
                    <a:lnTo>
                      <a:pt x="5" y="568"/>
                    </a:lnTo>
                    <a:lnTo>
                      <a:pt x="1" y="493"/>
                    </a:lnTo>
                    <a:lnTo>
                      <a:pt x="0" y="418"/>
                    </a:lnTo>
                    <a:lnTo>
                      <a:pt x="2" y="343"/>
                    </a:lnTo>
                    <a:lnTo>
                      <a:pt x="8" y="266"/>
                    </a:lnTo>
                    <a:lnTo>
                      <a:pt x="16" y="187"/>
                    </a:lnTo>
                    <a:lnTo>
                      <a:pt x="28" y="107"/>
                    </a:lnTo>
                    <a:close/>
                  </a:path>
                </a:pathLst>
              </a:custGeom>
              <a:solidFill>
                <a:srgbClr val="D1BAA3"/>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799" name="Freeform 711"/>
              <p:cNvSpPr>
                <a:spLocks/>
              </p:cNvSpPr>
              <p:nvPr/>
            </p:nvSpPr>
            <p:spPr bwMode="auto">
              <a:xfrm>
                <a:off x="4675" y="3351"/>
                <a:ext cx="300" cy="350"/>
              </a:xfrm>
              <a:custGeom>
                <a:avLst/>
                <a:gdLst/>
                <a:ahLst/>
                <a:cxnLst>
                  <a:cxn ang="0">
                    <a:pos x="27" y="106"/>
                  </a:cxn>
                  <a:cxn ang="0">
                    <a:pos x="58" y="97"/>
                  </a:cxn>
                  <a:cxn ang="0">
                    <a:pos x="90" y="88"/>
                  </a:cxn>
                  <a:cxn ang="0">
                    <a:pos x="125" y="78"/>
                  </a:cxn>
                  <a:cxn ang="0">
                    <a:pos x="161" y="69"/>
                  </a:cxn>
                  <a:cxn ang="0">
                    <a:pos x="197" y="60"/>
                  </a:cxn>
                  <a:cxn ang="0">
                    <a:pos x="235" y="52"/>
                  </a:cxn>
                  <a:cxn ang="0">
                    <a:pos x="273" y="44"/>
                  </a:cxn>
                  <a:cxn ang="0">
                    <a:pos x="311" y="36"/>
                  </a:cxn>
                  <a:cxn ang="0">
                    <a:pos x="351" y="29"/>
                  </a:cxn>
                  <a:cxn ang="0">
                    <a:pos x="389" y="23"/>
                  </a:cxn>
                  <a:cxn ang="0">
                    <a:pos x="427" y="17"/>
                  </a:cxn>
                  <a:cxn ang="0">
                    <a:pos x="465" y="12"/>
                  </a:cxn>
                  <a:cxn ang="0">
                    <a:pos x="500" y="8"/>
                  </a:cxn>
                  <a:cxn ang="0">
                    <a:pos x="536" y="5"/>
                  </a:cxn>
                  <a:cxn ang="0">
                    <a:pos x="569" y="1"/>
                  </a:cxn>
                  <a:cxn ang="0">
                    <a:pos x="602" y="0"/>
                  </a:cxn>
                  <a:cxn ang="0">
                    <a:pos x="597" y="82"/>
                  </a:cxn>
                  <a:cxn ang="0">
                    <a:pos x="591" y="161"/>
                  </a:cxn>
                  <a:cxn ang="0">
                    <a:pos x="586" y="238"/>
                  </a:cxn>
                  <a:cxn ang="0">
                    <a:pos x="580" y="314"/>
                  </a:cxn>
                  <a:cxn ang="0">
                    <a:pos x="576" y="392"/>
                  </a:cxn>
                  <a:cxn ang="0">
                    <a:pos x="574" y="469"/>
                  </a:cxn>
                  <a:cxn ang="0">
                    <a:pos x="573" y="548"/>
                  </a:cxn>
                  <a:cxn ang="0">
                    <a:pos x="575" y="630"/>
                  </a:cxn>
                  <a:cxn ang="0">
                    <a:pos x="550" y="637"/>
                  </a:cxn>
                  <a:cxn ang="0">
                    <a:pos x="521" y="644"/>
                  </a:cxn>
                  <a:cxn ang="0">
                    <a:pos x="489" y="652"/>
                  </a:cxn>
                  <a:cxn ang="0">
                    <a:pos x="454" y="659"/>
                  </a:cxn>
                  <a:cxn ang="0">
                    <a:pos x="417" y="667"/>
                  </a:cxn>
                  <a:cxn ang="0">
                    <a:pos x="379" y="674"/>
                  </a:cxn>
                  <a:cxn ang="0">
                    <a:pos x="340" y="681"/>
                  </a:cxn>
                  <a:cxn ang="0">
                    <a:pos x="301" y="686"/>
                  </a:cxn>
                  <a:cxn ang="0">
                    <a:pos x="261" y="692"/>
                  </a:cxn>
                  <a:cxn ang="0">
                    <a:pos x="222" y="697"/>
                  </a:cxn>
                  <a:cxn ang="0">
                    <a:pos x="184" y="699"/>
                  </a:cxn>
                  <a:cxn ang="0">
                    <a:pos x="147" y="700"/>
                  </a:cxn>
                  <a:cxn ang="0">
                    <a:pos x="111" y="700"/>
                  </a:cxn>
                  <a:cxn ang="0">
                    <a:pos x="79" y="697"/>
                  </a:cxn>
                  <a:cxn ang="0">
                    <a:pos x="50" y="692"/>
                  </a:cxn>
                  <a:cxn ang="0">
                    <a:pos x="23" y="685"/>
                  </a:cxn>
                  <a:cxn ang="0">
                    <a:pos x="13" y="613"/>
                  </a:cxn>
                  <a:cxn ang="0">
                    <a:pos x="5" y="541"/>
                  </a:cxn>
                  <a:cxn ang="0">
                    <a:pos x="2" y="471"/>
                  </a:cxn>
                  <a:cxn ang="0">
                    <a:pos x="0" y="400"/>
                  </a:cxn>
                  <a:cxn ang="0">
                    <a:pos x="3" y="328"/>
                  </a:cxn>
                  <a:cxn ang="0">
                    <a:pos x="8" y="257"/>
                  </a:cxn>
                  <a:cxn ang="0">
                    <a:pos x="17" y="182"/>
                  </a:cxn>
                  <a:cxn ang="0">
                    <a:pos x="27" y="106"/>
                  </a:cxn>
                </a:cxnLst>
                <a:rect l="0" t="0" r="r" b="b"/>
                <a:pathLst>
                  <a:path w="602" h="700">
                    <a:moveTo>
                      <a:pt x="27" y="106"/>
                    </a:moveTo>
                    <a:lnTo>
                      <a:pt x="58" y="97"/>
                    </a:lnTo>
                    <a:lnTo>
                      <a:pt x="90" y="88"/>
                    </a:lnTo>
                    <a:lnTo>
                      <a:pt x="125" y="78"/>
                    </a:lnTo>
                    <a:lnTo>
                      <a:pt x="161" y="69"/>
                    </a:lnTo>
                    <a:lnTo>
                      <a:pt x="197" y="60"/>
                    </a:lnTo>
                    <a:lnTo>
                      <a:pt x="235" y="52"/>
                    </a:lnTo>
                    <a:lnTo>
                      <a:pt x="273" y="44"/>
                    </a:lnTo>
                    <a:lnTo>
                      <a:pt x="311" y="36"/>
                    </a:lnTo>
                    <a:lnTo>
                      <a:pt x="351" y="29"/>
                    </a:lnTo>
                    <a:lnTo>
                      <a:pt x="389" y="23"/>
                    </a:lnTo>
                    <a:lnTo>
                      <a:pt x="427" y="17"/>
                    </a:lnTo>
                    <a:lnTo>
                      <a:pt x="465" y="12"/>
                    </a:lnTo>
                    <a:lnTo>
                      <a:pt x="500" y="8"/>
                    </a:lnTo>
                    <a:lnTo>
                      <a:pt x="536" y="5"/>
                    </a:lnTo>
                    <a:lnTo>
                      <a:pt x="569" y="1"/>
                    </a:lnTo>
                    <a:lnTo>
                      <a:pt x="602" y="0"/>
                    </a:lnTo>
                    <a:lnTo>
                      <a:pt x="597" y="82"/>
                    </a:lnTo>
                    <a:lnTo>
                      <a:pt x="591" y="161"/>
                    </a:lnTo>
                    <a:lnTo>
                      <a:pt x="586" y="238"/>
                    </a:lnTo>
                    <a:lnTo>
                      <a:pt x="580" y="314"/>
                    </a:lnTo>
                    <a:lnTo>
                      <a:pt x="576" y="392"/>
                    </a:lnTo>
                    <a:lnTo>
                      <a:pt x="574" y="469"/>
                    </a:lnTo>
                    <a:lnTo>
                      <a:pt x="573" y="548"/>
                    </a:lnTo>
                    <a:lnTo>
                      <a:pt x="575" y="630"/>
                    </a:lnTo>
                    <a:lnTo>
                      <a:pt x="550" y="637"/>
                    </a:lnTo>
                    <a:lnTo>
                      <a:pt x="521" y="644"/>
                    </a:lnTo>
                    <a:lnTo>
                      <a:pt x="489" y="652"/>
                    </a:lnTo>
                    <a:lnTo>
                      <a:pt x="454" y="659"/>
                    </a:lnTo>
                    <a:lnTo>
                      <a:pt x="417" y="667"/>
                    </a:lnTo>
                    <a:lnTo>
                      <a:pt x="379" y="674"/>
                    </a:lnTo>
                    <a:lnTo>
                      <a:pt x="340" y="681"/>
                    </a:lnTo>
                    <a:lnTo>
                      <a:pt x="301" y="686"/>
                    </a:lnTo>
                    <a:lnTo>
                      <a:pt x="261" y="692"/>
                    </a:lnTo>
                    <a:lnTo>
                      <a:pt x="222" y="697"/>
                    </a:lnTo>
                    <a:lnTo>
                      <a:pt x="184" y="699"/>
                    </a:lnTo>
                    <a:lnTo>
                      <a:pt x="147" y="700"/>
                    </a:lnTo>
                    <a:lnTo>
                      <a:pt x="111" y="700"/>
                    </a:lnTo>
                    <a:lnTo>
                      <a:pt x="79" y="697"/>
                    </a:lnTo>
                    <a:lnTo>
                      <a:pt x="50" y="692"/>
                    </a:lnTo>
                    <a:lnTo>
                      <a:pt x="23" y="685"/>
                    </a:lnTo>
                    <a:lnTo>
                      <a:pt x="13" y="613"/>
                    </a:lnTo>
                    <a:lnTo>
                      <a:pt x="5" y="541"/>
                    </a:lnTo>
                    <a:lnTo>
                      <a:pt x="2" y="471"/>
                    </a:lnTo>
                    <a:lnTo>
                      <a:pt x="0" y="400"/>
                    </a:lnTo>
                    <a:lnTo>
                      <a:pt x="3" y="328"/>
                    </a:lnTo>
                    <a:lnTo>
                      <a:pt x="8" y="257"/>
                    </a:lnTo>
                    <a:lnTo>
                      <a:pt x="17" y="182"/>
                    </a:lnTo>
                    <a:lnTo>
                      <a:pt x="27" y="106"/>
                    </a:lnTo>
                    <a:close/>
                  </a:path>
                </a:pathLst>
              </a:custGeom>
              <a:solidFill>
                <a:srgbClr val="D3BCA8"/>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00" name="Freeform 712"/>
              <p:cNvSpPr>
                <a:spLocks/>
              </p:cNvSpPr>
              <p:nvPr/>
            </p:nvSpPr>
            <p:spPr bwMode="auto">
              <a:xfrm>
                <a:off x="4676" y="3352"/>
                <a:ext cx="290" cy="331"/>
              </a:xfrm>
              <a:custGeom>
                <a:avLst/>
                <a:gdLst/>
                <a:ahLst/>
                <a:cxnLst>
                  <a:cxn ang="0">
                    <a:pos x="25" y="105"/>
                  </a:cxn>
                  <a:cxn ang="0">
                    <a:pos x="54" y="96"/>
                  </a:cxn>
                  <a:cxn ang="0">
                    <a:pos x="85" y="87"/>
                  </a:cxn>
                  <a:cxn ang="0">
                    <a:pos x="118" y="78"/>
                  </a:cxn>
                  <a:cxn ang="0">
                    <a:pos x="153" y="68"/>
                  </a:cxn>
                  <a:cxn ang="0">
                    <a:pos x="189" y="60"/>
                  </a:cxn>
                  <a:cxn ang="0">
                    <a:pos x="226" y="52"/>
                  </a:cxn>
                  <a:cxn ang="0">
                    <a:pos x="262" y="44"/>
                  </a:cxn>
                  <a:cxn ang="0">
                    <a:pos x="300" y="36"/>
                  </a:cxn>
                  <a:cxn ang="0">
                    <a:pos x="338" y="29"/>
                  </a:cxn>
                  <a:cxn ang="0">
                    <a:pos x="375" y="23"/>
                  </a:cxn>
                  <a:cxn ang="0">
                    <a:pos x="413" y="18"/>
                  </a:cxn>
                  <a:cxn ang="0">
                    <a:pos x="449" y="12"/>
                  </a:cxn>
                  <a:cxn ang="0">
                    <a:pos x="485" y="8"/>
                  </a:cxn>
                  <a:cxn ang="0">
                    <a:pos x="518" y="5"/>
                  </a:cxn>
                  <a:cxn ang="0">
                    <a:pos x="550" y="1"/>
                  </a:cxn>
                  <a:cxn ang="0">
                    <a:pos x="580" y="0"/>
                  </a:cxn>
                  <a:cxn ang="0">
                    <a:pos x="576" y="78"/>
                  </a:cxn>
                  <a:cxn ang="0">
                    <a:pos x="570" y="152"/>
                  </a:cxn>
                  <a:cxn ang="0">
                    <a:pos x="564" y="224"/>
                  </a:cxn>
                  <a:cxn ang="0">
                    <a:pos x="558" y="294"/>
                  </a:cxn>
                  <a:cxn ang="0">
                    <a:pos x="554" y="365"/>
                  </a:cxn>
                  <a:cxn ang="0">
                    <a:pos x="551" y="437"/>
                  </a:cxn>
                  <a:cxn ang="0">
                    <a:pos x="550" y="511"/>
                  </a:cxn>
                  <a:cxn ang="0">
                    <a:pos x="553" y="588"/>
                  </a:cxn>
                  <a:cxn ang="0">
                    <a:pos x="528" y="595"/>
                  </a:cxn>
                  <a:cxn ang="0">
                    <a:pos x="500" y="602"/>
                  </a:cxn>
                  <a:cxn ang="0">
                    <a:pos x="469" y="610"/>
                  </a:cxn>
                  <a:cxn ang="0">
                    <a:pos x="435" y="618"/>
                  </a:cxn>
                  <a:cxn ang="0">
                    <a:pos x="401" y="626"/>
                  </a:cxn>
                  <a:cxn ang="0">
                    <a:pos x="364" y="633"/>
                  </a:cxn>
                  <a:cxn ang="0">
                    <a:pos x="326" y="641"/>
                  </a:cxn>
                  <a:cxn ang="0">
                    <a:pos x="288" y="648"/>
                  </a:cxn>
                  <a:cxn ang="0">
                    <a:pos x="250" y="653"/>
                  </a:cxn>
                  <a:cxn ang="0">
                    <a:pos x="212" y="658"/>
                  </a:cxn>
                  <a:cxn ang="0">
                    <a:pos x="175" y="661"/>
                  </a:cxn>
                  <a:cxn ang="0">
                    <a:pos x="139" y="664"/>
                  </a:cxn>
                  <a:cxn ang="0">
                    <a:pos x="106" y="664"/>
                  </a:cxn>
                  <a:cxn ang="0">
                    <a:pos x="75" y="661"/>
                  </a:cxn>
                  <a:cxn ang="0">
                    <a:pos x="47" y="658"/>
                  </a:cxn>
                  <a:cxn ang="0">
                    <a:pos x="22" y="651"/>
                  </a:cxn>
                  <a:cxn ang="0">
                    <a:pos x="11" y="582"/>
                  </a:cxn>
                  <a:cxn ang="0">
                    <a:pos x="4" y="515"/>
                  </a:cxn>
                  <a:cxn ang="0">
                    <a:pos x="1" y="448"/>
                  </a:cxn>
                  <a:cxn ang="0">
                    <a:pos x="0" y="382"/>
                  </a:cxn>
                  <a:cxn ang="0">
                    <a:pos x="2" y="315"/>
                  </a:cxn>
                  <a:cxn ang="0">
                    <a:pos x="7" y="247"/>
                  </a:cxn>
                  <a:cxn ang="0">
                    <a:pos x="15" y="178"/>
                  </a:cxn>
                  <a:cxn ang="0">
                    <a:pos x="25" y="105"/>
                  </a:cxn>
                </a:cxnLst>
                <a:rect l="0" t="0" r="r" b="b"/>
                <a:pathLst>
                  <a:path w="580" h="664">
                    <a:moveTo>
                      <a:pt x="25" y="105"/>
                    </a:moveTo>
                    <a:lnTo>
                      <a:pt x="54" y="96"/>
                    </a:lnTo>
                    <a:lnTo>
                      <a:pt x="85" y="87"/>
                    </a:lnTo>
                    <a:lnTo>
                      <a:pt x="118" y="78"/>
                    </a:lnTo>
                    <a:lnTo>
                      <a:pt x="153" y="68"/>
                    </a:lnTo>
                    <a:lnTo>
                      <a:pt x="189" y="60"/>
                    </a:lnTo>
                    <a:lnTo>
                      <a:pt x="226" y="52"/>
                    </a:lnTo>
                    <a:lnTo>
                      <a:pt x="262" y="44"/>
                    </a:lnTo>
                    <a:lnTo>
                      <a:pt x="300" y="36"/>
                    </a:lnTo>
                    <a:lnTo>
                      <a:pt x="338" y="29"/>
                    </a:lnTo>
                    <a:lnTo>
                      <a:pt x="375" y="23"/>
                    </a:lnTo>
                    <a:lnTo>
                      <a:pt x="413" y="18"/>
                    </a:lnTo>
                    <a:lnTo>
                      <a:pt x="449" y="12"/>
                    </a:lnTo>
                    <a:lnTo>
                      <a:pt x="485" y="8"/>
                    </a:lnTo>
                    <a:lnTo>
                      <a:pt x="518" y="5"/>
                    </a:lnTo>
                    <a:lnTo>
                      <a:pt x="550" y="1"/>
                    </a:lnTo>
                    <a:lnTo>
                      <a:pt x="580" y="0"/>
                    </a:lnTo>
                    <a:lnTo>
                      <a:pt x="576" y="78"/>
                    </a:lnTo>
                    <a:lnTo>
                      <a:pt x="570" y="152"/>
                    </a:lnTo>
                    <a:lnTo>
                      <a:pt x="564" y="224"/>
                    </a:lnTo>
                    <a:lnTo>
                      <a:pt x="558" y="294"/>
                    </a:lnTo>
                    <a:lnTo>
                      <a:pt x="554" y="365"/>
                    </a:lnTo>
                    <a:lnTo>
                      <a:pt x="551" y="437"/>
                    </a:lnTo>
                    <a:lnTo>
                      <a:pt x="550" y="511"/>
                    </a:lnTo>
                    <a:lnTo>
                      <a:pt x="553" y="588"/>
                    </a:lnTo>
                    <a:lnTo>
                      <a:pt x="528" y="595"/>
                    </a:lnTo>
                    <a:lnTo>
                      <a:pt x="500" y="602"/>
                    </a:lnTo>
                    <a:lnTo>
                      <a:pt x="469" y="610"/>
                    </a:lnTo>
                    <a:lnTo>
                      <a:pt x="435" y="618"/>
                    </a:lnTo>
                    <a:lnTo>
                      <a:pt x="401" y="626"/>
                    </a:lnTo>
                    <a:lnTo>
                      <a:pt x="364" y="633"/>
                    </a:lnTo>
                    <a:lnTo>
                      <a:pt x="326" y="641"/>
                    </a:lnTo>
                    <a:lnTo>
                      <a:pt x="288" y="648"/>
                    </a:lnTo>
                    <a:lnTo>
                      <a:pt x="250" y="653"/>
                    </a:lnTo>
                    <a:lnTo>
                      <a:pt x="212" y="658"/>
                    </a:lnTo>
                    <a:lnTo>
                      <a:pt x="175" y="661"/>
                    </a:lnTo>
                    <a:lnTo>
                      <a:pt x="139" y="664"/>
                    </a:lnTo>
                    <a:lnTo>
                      <a:pt x="106" y="664"/>
                    </a:lnTo>
                    <a:lnTo>
                      <a:pt x="75" y="661"/>
                    </a:lnTo>
                    <a:lnTo>
                      <a:pt x="47" y="658"/>
                    </a:lnTo>
                    <a:lnTo>
                      <a:pt x="22" y="651"/>
                    </a:lnTo>
                    <a:lnTo>
                      <a:pt x="11" y="582"/>
                    </a:lnTo>
                    <a:lnTo>
                      <a:pt x="4" y="515"/>
                    </a:lnTo>
                    <a:lnTo>
                      <a:pt x="1" y="448"/>
                    </a:lnTo>
                    <a:lnTo>
                      <a:pt x="0" y="382"/>
                    </a:lnTo>
                    <a:lnTo>
                      <a:pt x="2" y="315"/>
                    </a:lnTo>
                    <a:lnTo>
                      <a:pt x="7" y="247"/>
                    </a:lnTo>
                    <a:lnTo>
                      <a:pt x="15" y="178"/>
                    </a:lnTo>
                    <a:lnTo>
                      <a:pt x="25" y="105"/>
                    </a:lnTo>
                    <a:close/>
                  </a:path>
                </a:pathLst>
              </a:custGeom>
              <a:solidFill>
                <a:srgbClr val="D8C1AD"/>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01" name="Freeform 713"/>
              <p:cNvSpPr>
                <a:spLocks/>
              </p:cNvSpPr>
              <p:nvPr/>
            </p:nvSpPr>
            <p:spPr bwMode="auto">
              <a:xfrm>
                <a:off x="4678" y="3353"/>
                <a:ext cx="279" cy="313"/>
              </a:xfrm>
              <a:custGeom>
                <a:avLst/>
                <a:gdLst/>
                <a:ahLst/>
                <a:cxnLst>
                  <a:cxn ang="0">
                    <a:pos x="22" y="103"/>
                  </a:cxn>
                  <a:cxn ang="0">
                    <a:pos x="50" y="94"/>
                  </a:cxn>
                  <a:cxn ang="0">
                    <a:pos x="80" y="86"/>
                  </a:cxn>
                  <a:cxn ang="0">
                    <a:pos x="112" y="77"/>
                  </a:cxn>
                  <a:cxn ang="0">
                    <a:pos x="145" y="68"/>
                  </a:cxn>
                  <a:cxn ang="0">
                    <a:pos x="180" y="60"/>
                  </a:cxn>
                  <a:cxn ang="0">
                    <a:pos x="216" y="51"/>
                  </a:cxn>
                  <a:cxn ang="0">
                    <a:pos x="252" y="43"/>
                  </a:cxn>
                  <a:cxn ang="0">
                    <a:pos x="289" y="35"/>
                  </a:cxn>
                  <a:cxn ang="0">
                    <a:pos x="325" y="28"/>
                  </a:cxn>
                  <a:cxn ang="0">
                    <a:pos x="362" y="23"/>
                  </a:cxn>
                  <a:cxn ang="0">
                    <a:pos x="398" y="17"/>
                  </a:cxn>
                  <a:cxn ang="0">
                    <a:pos x="433" y="11"/>
                  </a:cxn>
                  <a:cxn ang="0">
                    <a:pos x="467" y="8"/>
                  </a:cxn>
                  <a:cxn ang="0">
                    <a:pos x="500" y="4"/>
                  </a:cxn>
                  <a:cxn ang="0">
                    <a:pos x="530" y="1"/>
                  </a:cxn>
                  <a:cxn ang="0">
                    <a:pos x="559" y="0"/>
                  </a:cxn>
                  <a:cxn ang="0">
                    <a:pos x="554" y="72"/>
                  </a:cxn>
                  <a:cxn ang="0">
                    <a:pos x="548" y="141"/>
                  </a:cxn>
                  <a:cxn ang="0">
                    <a:pos x="543" y="207"/>
                  </a:cxn>
                  <a:cxn ang="0">
                    <a:pos x="538" y="273"/>
                  </a:cxn>
                  <a:cxn ang="0">
                    <a:pos x="532" y="338"/>
                  </a:cxn>
                  <a:cxn ang="0">
                    <a:pos x="530" y="404"/>
                  </a:cxn>
                  <a:cxn ang="0">
                    <a:pos x="529" y="473"/>
                  </a:cxn>
                  <a:cxn ang="0">
                    <a:pos x="530" y="546"/>
                  </a:cxn>
                  <a:cxn ang="0">
                    <a:pos x="506" y="551"/>
                  </a:cxn>
                  <a:cxn ang="0">
                    <a:pos x="479" y="559"/>
                  </a:cxn>
                  <a:cxn ang="0">
                    <a:pos x="449" y="566"/>
                  </a:cxn>
                  <a:cxn ang="0">
                    <a:pos x="417" y="574"/>
                  </a:cxn>
                  <a:cxn ang="0">
                    <a:pos x="384" y="584"/>
                  </a:cxn>
                  <a:cxn ang="0">
                    <a:pos x="348" y="592"/>
                  </a:cxn>
                  <a:cxn ang="0">
                    <a:pos x="312" y="600"/>
                  </a:cxn>
                  <a:cxn ang="0">
                    <a:pos x="275" y="607"/>
                  </a:cxn>
                  <a:cxn ang="0">
                    <a:pos x="239" y="614"/>
                  </a:cxn>
                  <a:cxn ang="0">
                    <a:pos x="203" y="619"/>
                  </a:cxn>
                  <a:cxn ang="0">
                    <a:pos x="167" y="623"/>
                  </a:cxn>
                  <a:cxn ang="0">
                    <a:pos x="133" y="625"/>
                  </a:cxn>
                  <a:cxn ang="0">
                    <a:pos x="100" y="626"/>
                  </a:cxn>
                  <a:cxn ang="0">
                    <a:pos x="70" y="625"/>
                  </a:cxn>
                  <a:cxn ang="0">
                    <a:pos x="44" y="622"/>
                  </a:cxn>
                  <a:cxn ang="0">
                    <a:pos x="20" y="615"/>
                  </a:cxn>
                  <a:cxn ang="0">
                    <a:pos x="4" y="488"/>
                  </a:cxn>
                  <a:cxn ang="0">
                    <a:pos x="0" y="362"/>
                  </a:cxn>
                  <a:cxn ang="0">
                    <a:pos x="6" y="236"/>
                  </a:cxn>
                  <a:cxn ang="0">
                    <a:pos x="22" y="103"/>
                  </a:cxn>
                </a:cxnLst>
                <a:rect l="0" t="0" r="r" b="b"/>
                <a:pathLst>
                  <a:path w="559" h="626">
                    <a:moveTo>
                      <a:pt x="22" y="103"/>
                    </a:moveTo>
                    <a:lnTo>
                      <a:pt x="50" y="94"/>
                    </a:lnTo>
                    <a:lnTo>
                      <a:pt x="80" y="86"/>
                    </a:lnTo>
                    <a:lnTo>
                      <a:pt x="112" y="77"/>
                    </a:lnTo>
                    <a:lnTo>
                      <a:pt x="145" y="68"/>
                    </a:lnTo>
                    <a:lnTo>
                      <a:pt x="180" y="60"/>
                    </a:lnTo>
                    <a:lnTo>
                      <a:pt x="216" y="51"/>
                    </a:lnTo>
                    <a:lnTo>
                      <a:pt x="252" y="43"/>
                    </a:lnTo>
                    <a:lnTo>
                      <a:pt x="289" y="35"/>
                    </a:lnTo>
                    <a:lnTo>
                      <a:pt x="325" y="28"/>
                    </a:lnTo>
                    <a:lnTo>
                      <a:pt x="362" y="23"/>
                    </a:lnTo>
                    <a:lnTo>
                      <a:pt x="398" y="17"/>
                    </a:lnTo>
                    <a:lnTo>
                      <a:pt x="433" y="11"/>
                    </a:lnTo>
                    <a:lnTo>
                      <a:pt x="467" y="8"/>
                    </a:lnTo>
                    <a:lnTo>
                      <a:pt x="500" y="4"/>
                    </a:lnTo>
                    <a:lnTo>
                      <a:pt x="530" y="1"/>
                    </a:lnTo>
                    <a:lnTo>
                      <a:pt x="559" y="0"/>
                    </a:lnTo>
                    <a:lnTo>
                      <a:pt x="554" y="72"/>
                    </a:lnTo>
                    <a:lnTo>
                      <a:pt x="548" y="141"/>
                    </a:lnTo>
                    <a:lnTo>
                      <a:pt x="543" y="207"/>
                    </a:lnTo>
                    <a:lnTo>
                      <a:pt x="538" y="273"/>
                    </a:lnTo>
                    <a:lnTo>
                      <a:pt x="532" y="338"/>
                    </a:lnTo>
                    <a:lnTo>
                      <a:pt x="530" y="404"/>
                    </a:lnTo>
                    <a:lnTo>
                      <a:pt x="529" y="473"/>
                    </a:lnTo>
                    <a:lnTo>
                      <a:pt x="530" y="546"/>
                    </a:lnTo>
                    <a:lnTo>
                      <a:pt x="506" y="551"/>
                    </a:lnTo>
                    <a:lnTo>
                      <a:pt x="479" y="559"/>
                    </a:lnTo>
                    <a:lnTo>
                      <a:pt x="449" y="566"/>
                    </a:lnTo>
                    <a:lnTo>
                      <a:pt x="417" y="574"/>
                    </a:lnTo>
                    <a:lnTo>
                      <a:pt x="384" y="584"/>
                    </a:lnTo>
                    <a:lnTo>
                      <a:pt x="348" y="592"/>
                    </a:lnTo>
                    <a:lnTo>
                      <a:pt x="312" y="600"/>
                    </a:lnTo>
                    <a:lnTo>
                      <a:pt x="275" y="607"/>
                    </a:lnTo>
                    <a:lnTo>
                      <a:pt x="239" y="614"/>
                    </a:lnTo>
                    <a:lnTo>
                      <a:pt x="203" y="619"/>
                    </a:lnTo>
                    <a:lnTo>
                      <a:pt x="167" y="623"/>
                    </a:lnTo>
                    <a:lnTo>
                      <a:pt x="133" y="625"/>
                    </a:lnTo>
                    <a:lnTo>
                      <a:pt x="100" y="626"/>
                    </a:lnTo>
                    <a:lnTo>
                      <a:pt x="70" y="625"/>
                    </a:lnTo>
                    <a:lnTo>
                      <a:pt x="44" y="622"/>
                    </a:lnTo>
                    <a:lnTo>
                      <a:pt x="20" y="615"/>
                    </a:lnTo>
                    <a:lnTo>
                      <a:pt x="4" y="488"/>
                    </a:lnTo>
                    <a:lnTo>
                      <a:pt x="0" y="362"/>
                    </a:lnTo>
                    <a:lnTo>
                      <a:pt x="6" y="236"/>
                    </a:lnTo>
                    <a:lnTo>
                      <a:pt x="22" y="103"/>
                    </a:lnTo>
                    <a:close/>
                  </a:path>
                </a:pathLst>
              </a:custGeom>
              <a:solidFill>
                <a:srgbClr val="DDC6B5"/>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02" name="Freeform 714"/>
              <p:cNvSpPr>
                <a:spLocks/>
              </p:cNvSpPr>
              <p:nvPr/>
            </p:nvSpPr>
            <p:spPr bwMode="auto">
              <a:xfrm>
                <a:off x="4678" y="3354"/>
                <a:ext cx="270" cy="295"/>
              </a:xfrm>
              <a:custGeom>
                <a:avLst/>
                <a:gdLst/>
                <a:ahLst/>
                <a:cxnLst>
                  <a:cxn ang="0">
                    <a:pos x="22" y="102"/>
                  </a:cxn>
                  <a:cxn ang="0">
                    <a:pos x="49" y="93"/>
                  </a:cxn>
                  <a:cxn ang="0">
                    <a:pos x="76" y="85"/>
                  </a:cxn>
                  <a:cxn ang="0">
                    <a:pos x="107" y="76"/>
                  </a:cxn>
                  <a:cxn ang="0">
                    <a:pos x="140" y="68"/>
                  </a:cxn>
                  <a:cxn ang="0">
                    <a:pos x="173" y="60"/>
                  </a:cxn>
                  <a:cxn ang="0">
                    <a:pos x="208" y="52"/>
                  </a:cxn>
                  <a:cxn ang="0">
                    <a:pos x="243" y="44"/>
                  </a:cxn>
                  <a:cxn ang="0">
                    <a:pos x="279" y="36"/>
                  </a:cxn>
                  <a:cxn ang="0">
                    <a:pos x="316" y="29"/>
                  </a:cxn>
                  <a:cxn ang="0">
                    <a:pos x="351" y="23"/>
                  </a:cxn>
                  <a:cxn ang="0">
                    <a:pos x="386" y="17"/>
                  </a:cxn>
                  <a:cxn ang="0">
                    <a:pos x="420" y="11"/>
                  </a:cxn>
                  <a:cxn ang="0">
                    <a:pos x="453" y="8"/>
                  </a:cxn>
                  <a:cxn ang="0">
                    <a:pos x="484" y="5"/>
                  </a:cxn>
                  <a:cxn ang="0">
                    <a:pos x="513" y="1"/>
                  </a:cxn>
                  <a:cxn ang="0">
                    <a:pos x="539" y="0"/>
                  </a:cxn>
                  <a:cxn ang="0">
                    <a:pos x="535" y="67"/>
                  </a:cxn>
                  <a:cxn ang="0">
                    <a:pos x="529" y="131"/>
                  </a:cxn>
                  <a:cxn ang="0">
                    <a:pos x="523" y="192"/>
                  </a:cxn>
                  <a:cxn ang="0">
                    <a:pos x="519" y="251"/>
                  </a:cxn>
                  <a:cxn ang="0">
                    <a:pos x="513" y="311"/>
                  </a:cxn>
                  <a:cxn ang="0">
                    <a:pos x="511" y="372"/>
                  </a:cxn>
                  <a:cxn ang="0">
                    <a:pos x="509" y="436"/>
                  </a:cxn>
                  <a:cxn ang="0">
                    <a:pos x="511" y="503"/>
                  </a:cxn>
                  <a:cxn ang="0">
                    <a:pos x="488" y="509"/>
                  </a:cxn>
                  <a:cxn ang="0">
                    <a:pos x="461" y="517"/>
                  </a:cxn>
                  <a:cxn ang="0">
                    <a:pos x="432" y="525"/>
                  </a:cxn>
                  <a:cxn ang="0">
                    <a:pos x="401" y="533"/>
                  </a:cxn>
                  <a:cxn ang="0">
                    <a:pos x="369" y="542"/>
                  </a:cxn>
                  <a:cxn ang="0">
                    <a:pos x="336" y="552"/>
                  </a:cxn>
                  <a:cxn ang="0">
                    <a:pos x="300" y="560"/>
                  </a:cxn>
                  <a:cxn ang="0">
                    <a:pos x="265" y="568"/>
                  </a:cxn>
                  <a:cxn ang="0">
                    <a:pos x="230" y="576"/>
                  </a:cxn>
                  <a:cxn ang="0">
                    <a:pos x="195" y="582"/>
                  </a:cxn>
                  <a:cxn ang="0">
                    <a:pos x="160" y="586"/>
                  </a:cxn>
                  <a:cxn ang="0">
                    <a:pos x="128" y="590"/>
                  </a:cxn>
                  <a:cxn ang="0">
                    <a:pos x="97" y="591"/>
                  </a:cxn>
                  <a:cxn ang="0">
                    <a:pos x="68" y="590"/>
                  </a:cxn>
                  <a:cxn ang="0">
                    <a:pos x="43" y="586"/>
                  </a:cxn>
                  <a:cxn ang="0">
                    <a:pos x="20" y="580"/>
                  </a:cxn>
                  <a:cxn ang="0">
                    <a:pos x="5" y="462"/>
                  </a:cxn>
                  <a:cxn ang="0">
                    <a:pos x="0" y="345"/>
                  </a:cxn>
                  <a:cxn ang="0">
                    <a:pos x="7" y="227"/>
                  </a:cxn>
                  <a:cxn ang="0">
                    <a:pos x="22" y="102"/>
                  </a:cxn>
                </a:cxnLst>
                <a:rect l="0" t="0" r="r" b="b"/>
                <a:pathLst>
                  <a:path w="539" h="591">
                    <a:moveTo>
                      <a:pt x="22" y="102"/>
                    </a:moveTo>
                    <a:lnTo>
                      <a:pt x="49" y="93"/>
                    </a:lnTo>
                    <a:lnTo>
                      <a:pt x="76" y="85"/>
                    </a:lnTo>
                    <a:lnTo>
                      <a:pt x="107" y="76"/>
                    </a:lnTo>
                    <a:lnTo>
                      <a:pt x="140" y="68"/>
                    </a:lnTo>
                    <a:lnTo>
                      <a:pt x="173" y="60"/>
                    </a:lnTo>
                    <a:lnTo>
                      <a:pt x="208" y="52"/>
                    </a:lnTo>
                    <a:lnTo>
                      <a:pt x="243" y="44"/>
                    </a:lnTo>
                    <a:lnTo>
                      <a:pt x="279" y="36"/>
                    </a:lnTo>
                    <a:lnTo>
                      <a:pt x="316" y="29"/>
                    </a:lnTo>
                    <a:lnTo>
                      <a:pt x="351" y="23"/>
                    </a:lnTo>
                    <a:lnTo>
                      <a:pt x="386" y="17"/>
                    </a:lnTo>
                    <a:lnTo>
                      <a:pt x="420" y="11"/>
                    </a:lnTo>
                    <a:lnTo>
                      <a:pt x="453" y="8"/>
                    </a:lnTo>
                    <a:lnTo>
                      <a:pt x="484" y="5"/>
                    </a:lnTo>
                    <a:lnTo>
                      <a:pt x="513" y="1"/>
                    </a:lnTo>
                    <a:lnTo>
                      <a:pt x="539" y="0"/>
                    </a:lnTo>
                    <a:lnTo>
                      <a:pt x="535" y="67"/>
                    </a:lnTo>
                    <a:lnTo>
                      <a:pt x="529" y="131"/>
                    </a:lnTo>
                    <a:lnTo>
                      <a:pt x="523" y="192"/>
                    </a:lnTo>
                    <a:lnTo>
                      <a:pt x="519" y="251"/>
                    </a:lnTo>
                    <a:lnTo>
                      <a:pt x="513" y="311"/>
                    </a:lnTo>
                    <a:lnTo>
                      <a:pt x="511" y="372"/>
                    </a:lnTo>
                    <a:lnTo>
                      <a:pt x="509" y="436"/>
                    </a:lnTo>
                    <a:lnTo>
                      <a:pt x="511" y="503"/>
                    </a:lnTo>
                    <a:lnTo>
                      <a:pt x="488" y="509"/>
                    </a:lnTo>
                    <a:lnTo>
                      <a:pt x="461" y="517"/>
                    </a:lnTo>
                    <a:lnTo>
                      <a:pt x="432" y="525"/>
                    </a:lnTo>
                    <a:lnTo>
                      <a:pt x="401" y="533"/>
                    </a:lnTo>
                    <a:lnTo>
                      <a:pt x="369" y="542"/>
                    </a:lnTo>
                    <a:lnTo>
                      <a:pt x="336" y="552"/>
                    </a:lnTo>
                    <a:lnTo>
                      <a:pt x="300" y="560"/>
                    </a:lnTo>
                    <a:lnTo>
                      <a:pt x="265" y="568"/>
                    </a:lnTo>
                    <a:lnTo>
                      <a:pt x="230" y="576"/>
                    </a:lnTo>
                    <a:lnTo>
                      <a:pt x="195" y="582"/>
                    </a:lnTo>
                    <a:lnTo>
                      <a:pt x="160" y="586"/>
                    </a:lnTo>
                    <a:lnTo>
                      <a:pt x="128" y="590"/>
                    </a:lnTo>
                    <a:lnTo>
                      <a:pt x="97" y="591"/>
                    </a:lnTo>
                    <a:lnTo>
                      <a:pt x="68" y="590"/>
                    </a:lnTo>
                    <a:lnTo>
                      <a:pt x="43" y="586"/>
                    </a:lnTo>
                    <a:lnTo>
                      <a:pt x="20" y="580"/>
                    </a:lnTo>
                    <a:lnTo>
                      <a:pt x="5" y="462"/>
                    </a:lnTo>
                    <a:lnTo>
                      <a:pt x="0" y="345"/>
                    </a:lnTo>
                    <a:lnTo>
                      <a:pt x="7" y="227"/>
                    </a:lnTo>
                    <a:lnTo>
                      <a:pt x="22" y="102"/>
                    </a:lnTo>
                    <a:close/>
                  </a:path>
                </a:pathLst>
              </a:custGeom>
              <a:solidFill>
                <a:srgbClr val="E2CCBA"/>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03" name="Freeform 715"/>
              <p:cNvSpPr>
                <a:spLocks/>
              </p:cNvSpPr>
              <p:nvPr/>
            </p:nvSpPr>
            <p:spPr bwMode="auto">
              <a:xfrm>
                <a:off x="4680" y="3356"/>
                <a:ext cx="258" cy="277"/>
              </a:xfrm>
              <a:custGeom>
                <a:avLst/>
                <a:gdLst/>
                <a:ahLst/>
                <a:cxnLst>
                  <a:cxn ang="0">
                    <a:pos x="19" y="101"/>
                  </a:cxn>
                  <a:cxn ang="0">
                    <a:pos x="44" y="93"/>
                  </a:cxn>
                  <a:cxn ang="0">
                    <a:pos x="70" y="83"/>
                  </a:cxn>
                  <a:cxn ang="0">
                    <a:pos x="100" y="75"/>
                  </a:cxn>
                  <a:cxn ang="0">
                    <a:pos x="131" y="67"/>
                  </a:cxn>
                  <a:cxn ang="0">
                    <a:pos x="163" y="59"/>
                  </a:cxn>
                  <a:cxn ang="0">
                    <a:pos x="197" y="51"/>
                  </a:cxn>
                  <a:cxn ang="0">
                    <a:pos x="231" y="43"/>
                  </a:cxn>
                  <a:cxn ang="0">
                    <a:pos x="267" y="35"/>
                  </a:cxn>
                  <a:cxn ang="0">
                    <a:pos x="302" y="28"/>
                  </a:cxn>
                  <a:cxn ang="0">
                    <a:pos x="336" y="22"/>
                  </a:cxn>
                  <a:cxn ang="0">
                    <a:pos x="370" y="17"/>
                  </a:cxn>
                  <a:cxn ang="0">
                    <a:pos x="403" y="12"/>
                  </a:cxn>
                  <a:cxn ang="0">
                    <a:pos x="434" y="7"/>
                  </a:cxn>
                  <a:cxn ang="0">
                    <a:pos x="464" y="4"/>
                  </a:cxn>
                  <a:cxn ang="0">
                    <a:pos x="492" y="2"/>
                  </a:cxn>
                  <a:cxn ang="0">
                    <a:pos x="517" y="0"/>
                  </a:cxn>
                  <a:cxn ang="0">
                    <a:pos x="512" y="63"/>
                  </a:cxn>
                  <a:cxn ang="0">
                    <a:pos x="508" y="120"/>
                  </a:cxn>
                  <a:cxn ang="0">
                    <a:pos x="502" y="175"/>
                  </a:cxn>
                  <a:cxn ang="0">
                    <a:pos x="496" y="230"/>
                  </a:cxn>
                  <a:cxn ang="0">
                    <a:pos x="491" y="285"/>
                  </a:cxn>
                  <a:cxn ang="0">
                    <a:pos x="487" y="340"/>
                  </a:cxn>
                  <a:cxn ang="0">
                    <a:pos x="486" y="398"/>
                  </a:cxn>
                  <a:cxn ang="0">
                    <a:pos x="487" y="460"/>
                  </a:cxn>
                  <a:cxn ang="0">
                    <a:pos x="465" y="466"/>
                  </a:cxn>
                  <a:cxn ang="0">
                    <a:pos x="440" y="474"/>
                  </a:cxn>
                  <a:cxn ang="0">
                    <a:pos x="412" y="482"/>
                  </a:cxn>
                  <a:cxn ang="0">
                    <a:pos x="382" y="491"/>
                  </a:cxn>
                  <a:cxn ang="0">
                    <a:pos x="351" y="500"/>
                  </a:cxn>
                  <a:cxn ang="0">
                    <a:pos x="319" y="509"/>
                  </a:cxn>
                  <a:cxn ang="0">
                    <a:pos x="285" y="519"/>
                  </a:cxn>
                  <a:cxn ang="0">
                    <a:pos x="251" y="528"/>
                  </a:cxn>
                  <a:cxn ang="0">
                    <a:pos x="218" y="536"/>
                  </a:cxn>
                  <a:cxn ang="0">
                    <a:pos x="184" y="543"/>
                  </a:cxn>
                  <a:cxn ang="0">
                    <a:pos x="152" y="547"/>
                  </a:cxn>
                  <a:cxn ang="0">
                    <a:pos x="121" y="552"/>
                  </a:cxn>
                  <a:cxn ang="0">
                    <a:pos x="91" y="554"/>
                  </a:cxn>
                  <a:cxn ang="0">
                    <a:pos x="63" y="553"/>
                  </a:cxn>
                  <a:cxn ang="0">
                    <a:pos x="39" y="551"/>
                  </a:cxn>
                  <a:cxn ang="0">
                    <a:pos x="17" y="545"/>
                  </a:cxn>
                  <a:cxn ang="0">
                    <a:pos x="3" y="435"/>
                  </a:cxn>
                  <a:cxn ang="0">
                    <a:pos x="0" y="326"/>
                  </a:cxn>
                  <a:cxn ang="0">
                    <a:pos x="6" y="216"/>
                  </a:cxn>
                  <a:cxn ang="0">
                    <a:pos x="19" y="101"/>
                  </a:cxn>
                </a:cxnLst>
                <a:rect l="0" t="0" r="r" b="b"/>
                <a:pathLst>
                  <a:path w="517" h="554">
                    <a:moveTo>
                      <a:pt x="19" y="101"/>
                    </a:moveTo>
                    <a:lnTo>
                      <a:pt x="44" y="93"/>
                    </a:lnTo>
                    <a:lnTo>
                      <a:pt x="70" y="83"/>
                    </a:lnTo>
                    <a:lnTo>
                      <a:pt x="100" y="75"/>
                    </a:lnTo>
                    <a:lnTo>
                      <a:pt x="131" y="67"/>
                    </a:lnTo>
                    <a:lnTo>
                      <a:pt x="163" y="59"/>
                    </a:lnTo>
                    <a:lnTo>
                      <a:pt x="197" y="51"/>
                    </a:lnTo>
                    <a:lnTo>
                      <a:pt x="231" y="43"/>
                    </a:lnTo>
                    <a:lnTo>
                      <a:pt x="267" y="35"/>
                    </a:lnTo>
                    <a:lnTo>
                      <a:pt x="302" y="28"/>
                    </a:lnTo>
                    <a:lnTo>
                      <a:pt x="336" y="22"/>
                    </a:lnTo>
                    <a:lnTo>
                      <a:pt x="370" y="17"/>
                    </a:lnTo>
                    <a:lnTo>
                      <a:pt x="403" y="12"/>
                    </a:lnTo>
                    <a:lnTo>
                      <a:pt x="434" y="7"/>
                    </a:lnTo>
                    <a:lnTo>
                      <a:pt x="464" y="4"/>
                    </a:lnTo>
                    <a:lnTo>
                      <a:pt x="492" y="2"/>
                    </a:lnTo>
                    <a:lnTo>
                      <a:pt x="517" y="0"/>
                    </a:lnTo>
                    <a:lnTo>
                      <a:pt x="512" y="63"/>
                    </a:lnTo>
                    <a:lnTo>
                      <a:pt x="508" y="120"/>
                    </a:lnTo>
                    <a:lnTo>
                      <a:pt x="502" y="175"/>
                    </a:lnTo>
                    <a:lnTo>
                      <a:pt x="496" y="230"/>
                    </a:lnTo>
                    <a:lnTo>
                      <a:pt x="491" y="285"/>
                    </a:lnTo>
                    <a:lnTo>
                      <a:pt x="487" y="340"/>
                    </a:lnTo>
                    <a:lnTo>
                      <a:pt x="486" y="398"/>
                    </a:lnTo>
                    <a:lnTo>
                      <a:pt x="487" y="460"/>
                    </a:lnTo>
                    <a:lnTo>
                      <a:pt x="465" y="466"/>
                    </a:lnTo>
                    <a:lnTo>
                      <a:pt x="440" y="474"/>
                    </a:lnTo>
                    <a:lnTo>
                      <a:pt x="412" y="482"/>
                    </a:lnTo>
                    <a:lnTo>
                      <a:pt x="382" y="491"/>
                    </a:lnTo>
                    <a:lnTo>
                      <a:pt x="351" y="500"/>
                    </a:lnTo>
                    <a:lnTo>
                      <a:pt x="319" y="509"/>
                    </a:lnTo>
                    <a:lnTo>
                      <a:pt x="285" y="519"/>
                    </a:lnTo>
                    <a:lnTo>
                      <a:pt x="251" y="528"/>
                    </a:lnTo>
                    <a:lnTo>
                      <a:pt x="218" y="536"/>
                    </a:lnTo>
                    <a:lnTo>
                      <a:pt x="184" y="543"/>
                    </a:lnTo>
                    <a:lnTo>
                      <a:pt x="152" y="547"/>
                    </a:lnTo>
                    <a:lnTo>
                      <a:pt x="121" y="552"/>
                    </a:lnTo>
                    <a:lnTo>
                      <a:pt x="91" y="554"/>
                    </a:lnTo>
                    <a:lnTo>
                      <a:pt x="63" y="553"/>
                    </a:lnTo>
                    <a:lnTo>
                      <a:pt x="39" y="551"/>
                    </a:lnTo>
                    <a:lnTo>
                      <a:pt x="17" y="545"/>
                    </a:lnTo>
                    <a:lnTo>
                      <a:pt x="3" y="435"/>
                    </a:lnTo>
                    <a:lnTo>
                      <a:pt x="0" y="326"/>
                    </a:lnTo>
                    <a:lnTo>
                      <a:pt x="6" y="216"/>
                    </a:lnTo>
                    <a:lnTo>
                      <a:pt x="19" y="101"/>
                    </a:lnTo>
                    <a:close/>
                  </a:path>
                </a:pathLst>
              </a:custGeom>
              <a:solidFill>
                <a:srgbClr val="E5CEB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04" name="Freeform 716"/>
              <p:cNvSpPr>
                <a:spLocks/>
              </p:cNvSpPr>
              <p:nvPr/>
            </p:nvSpPr>
            <p:spPr bwMode="auto">
              <a:xfrm>
                <a:off x="4681" y="3357"/>
                <a:ext cx="248" cy="258"/>
              </a:xfrm>
              <a:custGeom>
                <a:avLst/>
                <a:gdLst/>
                <a:ahLst/>
                <a:cxnLst>
                  <a:cxn ang="0">
                    <a:pos x="19" y="99"/>
                  </a:cxn>
                  <a:cxn ang="0">
                    <a:pos x="42" y="91"/>
                  </a:cxn>
                  <a:cxn ang="0">
                    <a:pos x="67" y="83"/>
                  </a:cxn>
                  <a:cxn ang="0">
                    <a:pos x="95" y="75"/>
                  </a:cxn>
                  <a:cxn ang="0">
                    <a:pos x="125" y="65"/>
                  </a:cxn>
                  <a:cxn ang="0">
                    <a:pos x="156" y="57"/>
                  </a:cxn>
                  <a:cxn ang="0">
                    <a:pos x="189" y="49"/>
                  </a:cxn>
                  <a:cxn ang="0">
                    <a:pos x="222" y="42"/>
                  </a:cxn>
                  <a:cxn ang="0">
                    <a:pos x="256" y="34"/>
                  </a:cxn>
                  <a:cxn ang="0">
                    <a:pos x="290" y="27"/>
                  </a:cxn>
                  <a:cxn ang="0">
                    <a:pos x="324" y="22"/>
                  </a:cxn>
                  <a:cxn ang="0">
                    <a:pos x="357" y="16"/>
                  </a:cxn>
                  <a:cxn ang="0">
                    <a:pos x="388" y="10"/>
                  </a:cxn>
                  <a:cxn ang="0">
                    <a:pos x="419" y="7"/>
                  </a:cxn>
                  <a:cxn ang="0">
                    <a:pos x="447" y="3"/>
                  </a:cxn>
                  <a:cxn ang="0">
                    <a:pos x="474" y="1"/>
                  </a:cxn>
                  <a:cxn ang="0">
                    <a:pos x="497" y="0"/>
                  </a:cxn>
                  <a:cxn ang="0">
                    <a:pos x="493" y="57"/>
                  </a:cxn>
                  <a:cxn ang="0">
                    <a:pos x="487" y="110"/>
                  </a:cxn>
                  <a:cxn ang="0">
                    <a:pos x="482" y="160"/>
                  </a:cxn>
                  <a:cxn ang="0">
                    <a:pos x="476" y="208"/>
                  </a:cxn>
                  <a:cxn ang="0">
                    <a:pos x="470" y="258"/>
                  </a:cxn>
                  <a:cxn ang="0">
                    <a:pos x="467" y="307"/>
                  </a:cxn>
                  <a:cxn ang="0">
                    <a:pos x="464" y="360"/>
                  </a:cxn>
                  <a:cxn ang="0">
                    <a:pos x="465" y="418"/>
                  </a:cxn>
                  <a:cxn ang="0">
                    <a:pos x="445" y="424"/>
                  </a:cxn>
                  <a:cxn ang="0">
                    <a:pos x="421" y="430"/>
                  </a:cxn>
                  <a:cxn ang="0">
                    <a:pos x="394" y="440"/>
                  </a:cxn>
                  <a:cxn ang="0">
                    <a:pos x="365" y="449"/>
                  </a:cxn>
                  <a:cxn ang="0">
                    <a:pos x="335" y="458"/>
                  </a:cxn>
                  <a:cxn ang="0">
                    <a:pos x="304" y="468"/>
                  </a:cxn>
                  <a:cxn ang="0">
                    <a:pos x="272" y="478"/>
                  </a:cxn>
                  <a:cxn ang="0">
                    <a:pos x="240" y="487"/>
                  </a:cxn>
                  <a:cxn ang="0">
                    <a:pos x="207" y="496"/>
                  </a:cxn>
                  <a:cxn ang="0">
                    <a:pos x="176" y="503"/>
                  </a:cxn>
                  <a:cxn ang="0">
                    <a:pos x="145" y="510"/>
                  </a:cxn>
                  <a:cxn ang="0">
                    <a:pos x="115" y="515"/>
                  </a:cxn>
                  <a:cxn ang="0">
                    <a:pos x="86" y="517"/>
                  </a:cxn>
                  <a:cxn ang="0">
                    <a:pos x="61" y="517"/>
                  </a:cxn>
                  <a:cxn ang="0">
                    <a:pos x="37" y="515"/>
                  </a:cxn>
                  <a:cxn ang="0">
                    <a:pos x="16" y="510"/>
                  </a:cxn>
                  <a:cxn ang="0">
                    <a:pos x="4" y="407"/>
                  </a:cxn>
                  <a:cxn ang="0">
                    <a:pos x="0" y="307"/>
                  </a:cxn>
                  <a:cxn ang="0">
                    <a:pos x="5" y="206"/>
                  </a:cxn>
                  <a:cxn ang="0">
                    <a:pos x="19" y="99"/>
                  </a:cxn>
                </a:cxnLst>
                <a:rect l="0" t="0" r="r" b="b"/>
                <a:pathLst>
                  <a:path w="497" h="517">
                    <a:moveTo>
                      <a:pt x="19" y="99"/>
                    </a:moveTo>
                    <a:lnTo>
                      <a:pt x="42" y="91"/>
                    </a:lnTo>
                    <a:lnTo>
                      <a:pt x="67" y="83"/>
                    </a:lnTo>
                    <a:lnTo>
                      <a:pt x="95" y="75"/>
                    </a:lnTo>
                    <a:lnTo>
                      <a:pt x="125" y="65"/>
                    </a:lnTo>
                    <a:lnTo>
                      <a:pt x="156" y="57"/>
                    </a:lnTo>
                    <a:lnTo>
                      <a:pt x="189" y="49"/>
                    </a:lnTo>
                    <a:lnTo>
                      <a:pt x="222" y="42"/>
                    </a:lnTo>
                    <a:lnTo>
                      <a:pt x="256" y="34"/>
                    </a:lnTo>
                    <a:lnTo>
                      <a:pt x="290" y="27"/>
                    </a:lnTo>
                    <a:lnTo>
                      <a:pt x="324" y="22"/>
                    </a:lnTo>
                    <a:lnTo>
                      <a:pt x="357" y="16"/>
                    </a:lnTo>
                    <a:lnTo>
                      <a:pt x="388" y="10"/>
                    </a:lnTo>
                    <a:lnTo>
                      <a:pt x="419" y="7"/>
                    </a:lnTo>
                    <a:lnTo>
                      <a:pt x="447" y="3"/>
                    </a:lnTo>
                    <a:lnTo>
                      <a:pt x="474" y="1"/>
                    </a:lnTo>
                    <a:lnTo>
                      <a:pt x="497" y="0"/>
                    </a:lnTo>
                    <a:lnTo>
                      <a:pt x="493" y="57"/>
                    </a:lnTo>
                    <a:lnTo>
                      <a:pt x="487" y="110"/>
                    </a:lnTo>
                    <a:lnTo>
                      <a:pt x="482" y="160"/>
                    </a:lnTo>
                    <a:lnTo>
                      <a:pt x="476" y="208"/>
                    </a:lnTo>
                    <a:lnTo>
                      <a:pt x="470" y="258"/>
                    </a:lnTo>
                    <a:lnTo>
                      <a:pt x="467" y="307"/>
                    </a:lnTo>
                    <a:lnTo>
                      <a:pt x="464" y="360"/>
                    </a:lnTo>
                    <a:lnTo>
                      <a:pt x="465" y="418"/>
                    </a:lnTo>
                    <a:lnTo>
                      <a:pt x="445" y="424"/>
                    </a:lnTo>
                    <a:lnTo>
                      <a:pt x="421" y="430"/>
                    </a:lnTo>
                    <a:lnTo>
                      <a:pt x="394" y="440"/>
                    </a:lnTo>
                    <a:lnTo>
                      <a:pt x="365" y="449"/>
                    </a:lnTo>
                    <a:lnTo>
                      <a:pt x="335" y="458"/>
                    </a:lnTo>
                    <a:lnTo>
                      <a:pt x="304" y="468"/>
                    </a:lnTo>
                    <a:lnTo>
                      <a:pt x="272" y="478"/>
                    </a:lnTo>
                    <a:lnTo>
                      <a:pt x="240" y="487"/>
                    </a:lnTo>
                    <a:lnTo>
                      <a:pt x="207" y="496"/>
                    </a:lnTo>
                    <a:lnTo>
                      <a:pt x="176" y="503"/>
                    </a:lnTo>
                    <a:lnTo>
                      <a:pt x="145" y="510"/>
                    </a:lnTo>
                    <a:lnTo>
                      <a:pt x="115" y="515"/>
                    </a:lnTo>
                    <a:lnTo>
                      <a:pt x="86" y="517"/>
                    </a:lnTo>
                    <a:lnTo>
                      <a:pt x="61" y="517"/>
                    </a:lnTo>
                    <a:lnTo>
                      <a:pt x="37" y="515"/>
                    </a:lnTo>
                    <a:lnTo>
                      <a:pt x="16" y="510"/>
                    </a:lnTo>
                    <a:lnTo>
                      <a:pt x="4" y="407"/>
                    </a:lnTo>
                    <a:lnTo>
                      <a:pt x="0" y="307"/>
                    </a:lnTo>
                    <a:lnTo>
                      <a:pt x="5" y="206"/>
                    </a:lnTo>
                    <a:lnTo>
                      <a:pt x="19" y="99"/>
                    </a:lnTo>
                    <a:close/>
                  </a:path>
                </a:pathLst>
              </a:custGeom>
              <a:solidFill>
                <a:srgbClr val="EAD3C4"/>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05" name="Freeform 717"/>
              <p:cNvSpPr>
                <a:spLocks/>
              </p:cNvSpPr>
              <p:nvPr/>
            </p:nvSpPr>
            <p:spPr bwMode="auto">
              <a:xfrm>
                <a:off x="4691" y="3383"/>
                <a:ext cx="367" cy="68"/>
              </a:xfrm>
              <a:custGeom>
                <a:avLst/>
                <a:gdLst/>
                <a:ahLst/>
                <a:cxnLst>
                  <a:cxn ang="0">
                    <a:pos x="0" y="111"/>
                  </a:cxn>
                  <a:cxn ang="0">
                    <a:pos x="198" y="77"/>
                  </a:cxn>
                  <a:cxn ang="0">
                    <a:pos x="530" y="29"/>
                  </a:cxn>
                  <a:cxn ang="0">
                    <a:pos x="669" y="18"/>
                  </a:cxn>
                  <a:cxn ang="0">
                    <a:pos x="734" y="0"/>
                  </a:cxn>
                  <a:cxn ang="0">
                    <a:pos x="658" y="41"/>
                  </a:cxn>
                  <a:cxn ang="0">
                    <a:pos x="36" y="135"/>
                  </a:cxn>
                  <a:cxn ang="0">
                    <a:pos x="0" y="111"/>
                  </a:cxn>
                </a:cxnLst>
                <a:rect l="0" t="0" r="r" b="b"/>
                <a:pathLst>
                  <a:path w="734" h="135">
                    <a:moveTo>
                      <a:pt x="0" y="111"/>
                    </a:moveTo>
                    <a:lnTo>
                      <a:pt x="198" y="77"/>
                    </a:lnTo>
                    <a:lnTo>
                      <a:pt x="530" y="29"/>
                    </a:lnTo>
                    <a:lnTo>
                      <a:pt x="669" y="18"/>
                    </a:lnTo>
                    <a:lnTo>
                      <a:pt x="734" y="0"/>
                    </a:lnTo>
                    <a:lnTo>
                      <a:pt x="658" y="41"/>
                    </a:lnTo>
                    <a:lnTo>
                      <a:pt x="36" y="135"/>
                    </a:lnTo>
                    <a:lnTo>
                      <a:pt x="0" y="111"/>
                    </a:lnTo>
                    <a:close/>
                  </a:path>
                </a:pathLst>
              </a:custGeom>
              <a:solidFill>
                <a:srgbClr val="5B667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06" name="Freeform 718"/>
              <p:cNvSpPr>
                <a:spLocks/>
              </p:cNvSpPr>
              <p:nvPr/>
            </p:nvSpPr>
            <p:spPr bwMode="auto">
              <a:xfrm>
                <a:off x="4698" y="3402"/>
                <a:ext cx="322" cy="382"/>
              </a:xfrm>
              <a:custGeom>
                <a:avLst/>
                <a:gdLst/>
                <a:ahLst/>
                <a:cxnLst>
                  <a:cxn ang="0">
                    <a:pos x="642" y="0"/>
                  </a:cxn>
                  <a:cxn ang="0">
                    <a:pos x="639" y="172"/>
                  </a:cxn>
                  <a:cxn ang="0">
                    <a:pos x="638" y="361"/>
                  </a:cxn>
                  <a:cxn ang="0">
                    <a:pos x="639" y="557"/>
                  </a:cxn>
                  <a:cxn ang="0">
                    <a:pos x="644" y="749"/>
                  </a:cxn>
                  <a:cxn ang="0">
                    <a:pos x="606" y="754"/>
                  </a:cxn>
                  <a:cxn ang="0">
                    <a:pos x="566" y="757"/>
                  </a:cxn>
                  <a:cxn ang="0">
                    <a:pos x="528" y="760"/>
                  </a:cxn>
                  <a:cxn ang="0">
                    <a:pos x="489" y="761"/>
                  </a:cxn>
                  <a:cxn ang="0">
                    <a:pos x="450" y="763"/>
                  </a:cxn>
                  <a:cxn ang="0">
                    <a:pos x="411" y="763"/>
                  </a:cxn>
                  <a:cxn ang="0">
                    <a:pos x="372" y="763"/>
                  </a:cxn>
                  <a:cxn ang="0">
                    <a:pos x="333" y="763"/>
                  </a:cxn>
                  <a:cxn ang="0">
                    <a:pos x="293" y="762"/>
                  </a:cxn>
                  <a:cxn ang="0">
                    <a:pos x="254" y="762"/>
                  </a:cxn>
                  <a:cxn ang="0">
                    <a:pos x="215" y="761"/>
                  </a:cxn>
                  <a:cxn ang="0">
                    <a:pos x="177" y="760"/>
                  </a:cxn>
                  <a:cxn ang="0">
                    <a:pos x="138" y="759"/>
                  </a:cxn>
                  <a:cxn ang="0">
                    <a:pos x="99" y="757"/>
                  </a:cxn>
                  <a:cxn ang="0">
                    <a:pos x="60" y="756"/>
                  </a:cxn>
                  <a:cxn ang="0">
                    <a:pos x="22" y="755"/>
                  </a:cxn>
                  <a:cxn ang="0">
                    <a:pos x="10" y="657"/>
                  </a:cxn>
                  <a:cxn ang="0">
                    <a:pos x="3" y="564"/>
                  </a:cxn>
                  <a:cxn ang="0">
                    <a:pos x="0" y="476"/>
                  </a:cxn>
                  <a:cxn ang="0">
                    <a:pos x="0" y="392"/>
                  </a:cxn>
                  <a:cxn ang="0">
                    <a:pos x="3" y="312"/>
                  </a:cxn>
                  <a:cxn ang="0">
                    <a:pos x="8" y="233"/>
                  </a:cxn>
                  <a:cxn ang="0">
                    <a:pos x="15" y="156"/>
                  </a:cxn>
                  <a:cxn ang="0">
                    <a:pos x="22" y="79"/>
                  </a:cxn>
                  <a:cxn ang="0">
                    <a:pos x="60" y="72"/>
                  </a:cxn>
                  <a:cxn ang="0">
                    <a:pos x="98" y="64"/>
                  </a:cxn>
                  <a:cxn ang="0">
                    <a:pos x="136" y="57"/>
                  </a:cxn>
                  <a:cxn ang="0">
                    <a:pos x="175" y="51"/>
                  </a:cxn>
                  <a:cxn ang="0">
                    <a:pos x="214" y="44"/>
                  </a:cxn>
                  <a:cxn ang="0">
                    <a:pos x="252" y="39"/>
                  </a:cxn>
                  <a:cxn ang="0">
                    <a:pos x="291" y="33"/>
                  </a:cxn>
                  <a:cxn ang="0">
                    <a:pos x="330" y="27"/>
                  </a:cxn>
                  <a:cxn ang="0">
                    <a:pos x="369" y="23"/>
                  </a:cxn>
                  <a:cxn ang="0">
                    <a:pos x="409" y="18"/>
                  </a:cxn>
                  <a:cxn ang="0">
                    <a:pos x="448" y="13"/>
                  </a:cxn>
                  <a:cxn ang="0">
                    <a:pos x="487" y="10"/>
                  </a:cxn>
                  <a:cxn ang="0">
                    <a:pos x="526" y="6"/>
                  </a:cxn>
                  <a:cxn ang="0">
                    <a:pos x="565" y="4"/>
                  </a:cxn>
                  <a:cxn ang="0">
                    <a:pos x="603" y="2"/>
                  </a:cxn>
                  <a:cxn ang="0">
                    <a:pos x="642" y="0"/>
                  </a:cxn>
                </a:cxnLst>
                <a:rect l="0" t="0" r="r" b="b"/>
                <a:pathLst>
                  <a:path w="644" h="763">
                    <a:moveTo>
                      <a:pt x="642" y="0"/>
                    </a:moveTo>
                    <a:lnTo>
                      <a:pt x="639" y="172"/>
                    </a:lnTo>
                    <a:lnTo>
                      <a:pt x="638" y="361"/>
                    </a:lnTo>
                    <a:lnTo>
                      <a:pt x="639" y="557"/>
                    </a:lnTo>
                    <a:lnTo>
                      <a:pt x="644" y="749"/>
                    </a:lnTo>
                    <a:lnTo>
                      <a:pt x="606" y="754"/>
                    </a:lnTo>
                    <a:lnTo>
                      <a:pt x="566" y="757"/>
                    </a:lnTo>
                    <a:lnTo>
                      <a:pt x="528" y="760"/>
                    </a:lnTo>
                    <a:lnTo>
                      <a:pt x="489" y="761"/>
                    </a:lnTo>
                    <a:lnTo>
                      <a:pt x="450" y="763"/>
                    </a:lnTo>
                    <a:lnTo>
                      <a:pt x="411" y="763"/>
                    </a:lnTo>
                    <a:lnTo>
                      <a:pt x="372" y="763"/>
                    </a:lnTo>
                    <a:lnTo>
                      <a:pt x="333" y="763"/>
                    </a:lnTo>
                    <a:lnTo>
                      <a:pt x="293" y="762"/>
                    </a:lnTo>
                    <a:lnTo>
                      <a:pt x="254" y="762"/>
                    </a:lnTo>
                    <a:lnTo>
                      <a:pt x="215" y="761"/>
                    </a:lnTo>
                    <a:lnTo>
                      <a:pt x="177" y="760"/>
                    </a:lnTo>
                    <a:lnTo>
                      <a:pt x="138" y="759"/>
                    </a:lnTo>
                    <a:lnTo>
                      <a:pt x="99" y="757"/>
                    </a:lnTo>
                    <a:lnTo>
                      <a:pt x="60" y="756"/>
                    </a:lnTo>
                    <a:lnTo>
                      <a:pt x="22" y="755"/>
                    </a:lnTo>
                    <a:lnTo>
                      <a:pt x="10" y="657"/>
                    </a:lnTo>
                    <a:lnTo>
                      <a:pt x="3" y="564"/>
                    </a:lnTo>
                    <a:lnTo>
                      <a:pt x="0" y="476"/>
                    </a:lnTo>
                    <a:lnTo>
                      <a:pt x="0" y="392"/>
                    </a:lnTo>
                    <a:lnTo>
                      <a:pt x="3" y="312"/>
                    </a:lnTo>
                    <a:lnTo>
                      <a:pt x="8" y="233"/>
                    </a:lnTo>
                    <a:lnTo>
                      <a:pt x="15" y="156"/>
                    </a:lnTo>
                    <a:lnTo>
                      <a:pt x="22" y="79"/>
                    </a:lnTo>
                    <a:lnTo>
                      <a:pt x="60" y="72"/>
                    </a:lnTo>
                    <a:lnTo>
                      <a:pt x="98" y="64"/>
                    </a:lnTo>
                    <a:lnTo>
                      <a:pt x="136" y="57"/>
                    </a:lnTo>
                    <a:lnTo>
                      <a:pt x="175" y="51"/>
                    </a:lnTo>
                    <a:lnTo>
                      <a:pt x="214" y="44"/>
                    </a:lnTo>
                    <a:lnTo>
                      <a:pt x="252" y="39"/>
                    </a:lnTo>
                    <a:lnTo>
                      <a:pt x="291" y="33"/>
                    </a:lnTo>
                    <a:lnTo>
                      <a:pt x="330" y="27"/>
                    </a:lnTo>
                    <a:lnTo>
                      <a:pt x="369" y="23"/>
                    </a:lnTo>
                    <a:lnTo>
                      <a:pt x="409" y="18"/>
                    </a:lnTo>
                    <a:lnTo>
                      <a:pt x="448" y="13"/>
                    </a:lnTo>
                    <a:lnTo>
                      <a:pt x="487" y="10"/>
                    </a:lnTo>
                    <a:lnTo>
                      <a:pt x="526" y="6"/>
                    </a:lnTo>
                    <a:lnTo>
                      <a:pt x="565" y="4"/>
                    </a:lnTo>
                    <a:lnTo>
                      <a:pt x="603" y="2"/>
                    </a:lnTo>
                    <a:lnTo>
                      <a:pt x="642" y="0"/>
                    </a:lnTo>
                    <a:close/>
                  </a:path>
                </a:pathLst>
              </a:custGeom>
              <a:solidFill>
                <a:srgbClr val="006D96"/>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07" name="Freeform 719"/>
              <p:cNvSpPr>
                <a:spLocks/>
              </p:cNvSpPr>
              <p:nvPr/>
            </p:nvSpPr>
            <p:spPr bwMode="auto">
              <a:xfrm>
                <a:off x="4703" y="3410"/>
                <a:ext cx="308" cy="366"/>
              </a:xfrm>
              <a:custGeom>
                <a:avLst/>
                <a:gdLst/>
                <a:ahLst/>
                <a:cxnLst>
                  <a:cxn ang="0">
                    <a:pos x="616" y="0"/>
                  </a:cxn>
                  <a:cxn ang="0">
                    <a:pos x="615" y="165"/>
                  </a:cxn>
                  <a:cxn ang="0">
                    <a:pos x="614" y="343"/>
                  </a:cxn>
                  <a:cxn ang="0">
                    <a:pos x="614" y="528"/>
                  </a:cxn>
                  <a:cxn ang="0">
                    <a:pos x="616" y="712"/>
                  </a:cxn>
                  <a:cxn ang="0">
                    <a:pos x="579" y="717"/>
                  </a:cxn>
                  <a:cxn ang="0">
                    <a:pos x="544" y="721"/>
                  </a:cxn>
                  <a:cxn ang="0">
                    <a:pos x="507" y="725"/>
                  </a:cxn>
                  <a:cxn ang="0">
                    <a:pos x="470" y="728"/>
                  </a:cxn>
                  <a:cxn ang="0">
                    <a:pos x="433" y="730"/>
                  </a:cxn>
                  <a:cxn ang="0">
                    <a:pos x="395" y="731"/>
                  </a:cxn>
                  <a:cxn ang="0">
                    <a:pos x="358" y="731"/>
                  </a:cxn>
                  <a:cxn ang="0">
                    <a:pos x="321" y="731"/>
                  </a:cxn>
                  <a:cxn ang="0">
                    <a:pos x="283" y="731"/>
                  </a:cxn>
                  <a:cxn ang="0">
                    <a:pos x="246" y="730"/>
                  </a:cxn>
                  <a:cxn ang="0">
                    <a:pos x="210" y="729"/>
                  </a:cxn>
                  <a:cxn ang="0">
                    <a:pos x="172" y="727"/>
                  </a:cxn>
                  <a:cxn ang="0">
                    <a:pos x="135" y="724"/>
                  </a:cxn>
                  <a:cxn ang="0">
                    <a:pos x="98" y="722"/>
                  </a:cxn>
                  <a:cxn ang="0">
                    <a:pos x="61" y="720"/>
                  </a:cxn>
                  <a:cxn ang="0">
                    <a:pos x="24" y="717"/>
                  </a:cxn>
                  <a:cxn ang="0">
                    <a:pos x="11" y="624"/>
                  </a:cxn>
                  <a:cxn ang="0">
                    <a:pos x="3" y="537"/>
                  </a:cxn>
                  <a:cxn ang="0">
                    <a:pos x="0" y="452"/>
                  </a:cxn>
                  <a:cxn ang="0">
                    <a:pos x="0" y="373"/>
                  </a:cxn>
                  <a:cxn ang="0">
                    <a:pos x="3" y="296"/>
                  </a:cxn>
                  <a:cxn ang="0">
                    <a:pos x="9" y="222"/>
                  </a:cxn>
                  <a:cxn ang="0">
                    <a:pos x="16" y="148"/>
                  </a:cxn>
                  <a:cxn ang="0">
                    <a:pos x="24" y="75"/>
                  </a:cxn>
                  <a:cxn ang="0">
                    <a:pos x="60" y="67"/>
                  </a:cxn>
                  <a:cxn ang="0">
                    <a:pos x="97" y="59"/>
                  </a:cxn>
                  <a:cxn ang="0">
                    <a:pos x="133" y="52"/>
                  </a:cxn>
                  <a:cxn ang="0">
                    <a:pos x="170" y="45"/>
                  </a:cxn>
                  <a:cxn ang="0">
                    <a:pos x="207" y="38"/>
                  </a:cxn>
                  <a:cxn ang="0">
                    <a:pos x="244" y="32"/>
                  </a:cxn>
                  <a:cxn ang="0">
                    <a:pos x="281" y="27"/>
                  </a:cxn>
                  <a:cxn ang="0">
                    <a:pos x="319" y="22"/>
                  </a:cxn>
                  <a:cxn ang="0">
                    <a:pos x="356" y="18"/>
                  </a:cxn>
                  <a:cxn ang="0">
                    <a:pos x="393" y="14"/>
                  </a:cxn>
                  <a:cxn ang="0">
                    <a:pos x="431" y="10"/>
                  </a:cxn>
                  <a:cxn ang="0">
                    <a:pos x="468" y="8"/>
                  </a:cxn>
                  <a:cxn ang="0">
                    <a:pos x="504" y="4"/>
                  </a:cxn>
                  <a:cxn ang="0">
                    <a:pos x="542" y="3"/>
                  </a:cxn>
                  <a:cxn ang="0">
                    <a:pos x="579" y="1"/>
                  </a:cxn>
                  <a:cxn ang="0">
                    <a:pos x="616" y="0"/>
                  </a:cxn>
                </a:cxnLst>
                <a:rect l="0" t="0" r="r" b="b"/>
                <a:pathLst>
                  <a:path w="616" h="731">
                    <a:moveTo>
                      <a:pt x="616" y="0"/>
                    </a:moveTo>
                    <a:lnTo>
                      <a:pt x="615" y="165"/>
                    </a:lnTo>
                    <a:lnTo>
                      <a:pt x="614" y="343"/>
                    </a:lnTo>
                    <a:lnTo>
                      <a:pt x="614" y="528"/>
                    </a:lnTo>
                    <a:lnTo>
                      <a:pt x="616" y="712"/>
                    </a:lnTo>
                    <a:lnTo>
                      <a:pt x="579" y="717"/>
                    </a:lnTo>
                    <a:lnTo>
                      <a:pt x="544" y="721"/>
                    </a:lnTo>
                    <a:lnTo>
                      <a:pt x="507" y="725"/>
                    </a:lnTo>
                    <a:lnTo>
                      <a:pt x="470" y="728"/>
                    </a:lnTo>
                    <a:lnTo>
                      <a:pt x="433" y="730"/>
                    </a:lnTo>
                    <a:lnTo>
                      <a:pt x="395" y="731"/>
                    </a:lnTo>
                    <a:lnTo>
                      <a:pt x="358" y="731"/>
                    </a:lnTo>
                    <a:lnTo>
                      <a:pt x="321" y="731"/>
                    </a:lnTo>
                    <a:lnTo>
                      <a:pt x="283" y="731"/>
                    </a:lnTo>
                    <a:lnTo>
                      <a:pt x="246" y="730"/>
                    </a:lnTo>
                    <a:lnTo>
                      <a:pt x="210" y="729"/>
                    </a:lnTo>
                    <a:lnTo>
                      <a:pt x="172" y="727"/>
                    </a:lnTo>
                    <a:lnTo>
                      <a:pt x="135" y="724"/>
                    </a:lnTo>
                    <a:lnTo>
                      <a:pt x="98" y="722"/>
                    </a:lnTo>
                    <a:lnTo>
                      <a:pt x="61" y="720"/>
                    </a:lnTo>
                    <a:lnTo>
                      <a:pt x="24" y="717"/>
                    </a:lnTo>
                    <a:lnTo>
                      <a:pt x="11" y="624"/>
                    </a:lnTo>
                    <a:lnTo>
                      <a:pt x="3" y="537"/>
                    </a:lnTo>
                    <a:lnTo>
                      <a:pt x="0" y="452"/>
                    </a:lnTo>
                    <a:lnTo>
                      <a:pt x="0" y="373"/>
                    </a:lnTo>
                    <a:lnTo>
                      <a:pt x="3" y="296"/>
                    </a:lnTo>
                    <a:lnTo>
                      <a:pt x="9" y="222"/>
                    </a:lnTo>
                    <a:lnTo>
                      <a:pt x="16" y="148"/>
                    </a:lnTo>
                    <a:lnTo>
                      <a:pt x="24" y="75"/>
                    </a:lnTo>
                    <a:lnTo>
                      <a:pt x="60" y="67"/>
                    </a:lnTo>
                    <a:lnTo>
                      <a:pt x="97" y="59"/>
                    </a:lnTo>
                    <a:lnTo>
                      <a:pt x="133" y="52"/>
                    </a:lnTo>
                    <a:lnTo>
                      <a:pt x="170" y="45"/>
                    </a:lnTo>
                    <a:lnTo>
                      <a:pt x="207" y="38"/>
                    </a:lnTo>
                    <a:lnTo>
                      <a:pt x="244" y="32"/>
                    </a:lnTo>
                    <a:lnTo>
                      <a:pt x="281" y="27"/>
                    </a:lnTo>
                    <a:lnTo>
                      <a:pt x="319" y="22"/>
                    </a:lnTo>
                    <a:lnTo>
                      <a:pt x="356" y="18"/>
                    </a:lnTo>
                    <a:lnTo>
                      <a:pt x="393" y="14"/>
                    </a:lnTo>
                    <a:lnTo>
                      <a:pt x="431" y="10"/>
                    </a:lnTo>
                    <a:lnTo>
                      <a:pt x="468" y="8"/>
                    </a:lnTo>
                    <a:lnTo>
                      <a:pt x="504" y="4"/>
                    </a:lnTo>
                    <a:lnTo>
                      <a:pt x="542" y="3"/>
                    </a:lnTo>
                    <a:lnTo>
                      <a:pt x="579" y="1"/>
                    </a:lnTo>
                    <a:lnTo>
                      <a:pt x="616" y="0"/>
                    </a:lnTo>
                    <a:close/>
                  </a:path>
                </a:pathLst>
              </a:custGeom>
              <a:solidFill>
                <a:srgbClr val="00709E"/>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08" name="Freeform 720"/>
              <p:cNvSpPr>
                <a:spLocks/>
              </p:cNvSpPr>
              <p:nvPr/>
            </p:nvSpPr>
            <p:spPr bwMode="auto">
              <a:xfrm>
                <a:off x="4708" y="3418"/>
                <a:ext cx="294" cy="351"/>
              </a:xfrm>
              <a:custGeom>
                <a:avLst/>
                <a:gdLst/>
                <a:ahLst/>
                <a:cxnLst>
                  <a:cxn ang="0">
                    <a:pos x="589" y="0"/>
                  </a:cxn>
                  <a:cxn ang="0">
                    <a:pos x="589" y="157"/>
                  </a:cxn>
                  <a:cxn ang="0">
                    <a:pos x="589" y="327"/>
                  </a:cxn>
                  <a:cxn ang="0">
                    <a:pos x="589" y="502"/>
                  </a:cxn>
                  <a:cxn ang="0">
                    <a:pos x="589" y="676"/>
                  </a:cxn>
                  <a:cxn ang="0">
                    <a:pos x="554" y="682"/>
                  </a:cxn>
                  <a:cxn ang="0">
                    <a:pos x="520" y="688"/>
                  </a:cxn>
                  <a:cxn ang="0">
                    <a:pos x="485" y="691"/>
                  </a:cxn>
                  <a:cxn ang="0">
                    <a:pos x="449" y="694"/>
                  </a:cxn>
                  <a:cxn ang="0">
                    <a:pos x="415" y="697"/>
                  </a:cxn>
                  <a:cxn ang="0">
                    <a:pos x="379" y="699"/>
                  </a:cxn>
                  <a:cxn ang="0">
                    <a:pos x="345" y="700"/>
                  </a:cxn>
                  <a:cxn ang="0">
                    <a:pos x="309" y="700"/>
                  </a:cxn>
                  <a:cxn ang="0">
                    <a:pos x="274" y="699"/>
                  </a:cxn>
                  <a:cxn ang="0">
                    <a:pos x="239" y="698"/>
                  </a:cxn>
                  <a:cxn ang="0">
                    <a:pos x="203" y="697"/>
                  </a:cxn>
                  <a:cxn ang="0">
                    <a:pos x="168" y="694"/>
                  </a:cxn>
                  <a:cxn ang="0">
                    <a:pos x="133" y="692"/>
                  </a:cxn>
                  <a:cxn ang="0">
                    <a:pos x="98" y="689"/>
                  </a:cxn>
                  <a:cxn ang="0">
                    <a:pos x="62" y="685"/>
                  </a:cxn>
                  <a:cxn ang="0">
                    <a:pos x="28" y="681"/>
                  </a:cxn>
                  <a:cxn ang="0">
                    <a:pos x="14" y="592"/>
                  </a:cxn>
                  <a:cxn ang="0">
                    <a:pos x="5" y="509"/>
                  </a:cxn>
                  <a:cxn ang="0">
                    <a:pos x="1" y="430"/>
                  </a:cxn>
                  <a:cxn ang="0">
                    <a:pos x="0" y="354"/>
                  </a:cxn>
                  <a:cxn ang="0">
                    <a:pos x="4" y="281"/>
                  </a:cxn>
                  <a:cxn ang="0">
                    <a:pos x="9" y="211"/>
                  </a:cxn>
                  <a:cxn ang="0">
                    <a:pos x="19" y="140"/>
                  </a:cxn>
                  <a:cxn ang="0">
                    <a:pos x="28" y="71"/>
                  </a:cxn>
                  <a:cxn ang="0">
                    <a:pos x="62" y="62"/>
                  </a:cxn>
                  <a:cxn ang="0">
                    <a:pos x="97" y="53"/>
                  </a:cxn>
                  <a:cxn ang="0">
                    <a:pos x="131" y="45"/>
                  </a:cxn>
                  <a:cxn ang="0">
                    <a:pos x="166" y="38"/>
                  </a:cxn>
                  <a:cxn ang="0">
                    <a:pos x="201" y="32"/>
                  </a:cxn>
                  <a:cxn ang="0">
                    <a:pos x="236" y="26"/>
                  </a:cxn>
                  <a:cxn ang="0">
                    <a:pos x="271" y="21"/>
                  </a:cxn>
                  <a:cxn ang="0">
                    <a:pos x="306" y="16"/>
                  </a:cxn>
                  <a:cxn ang="0">
                    <a:pos x="342" y="13"/>
                  </a:cxn>
                  <a:cxn ang="0">
                    <a:pos x="377" y="9"/>
                  </a:cxn>
                  <a:cxn ang="0">
                    <a:pos x="412" y="7"/>
                  </a:cxn>
                  <a:cxn ang="0">
                    <a:pos x="448" y="5"/>
                  </a:cxn>
                  <a:cxn ang="0">
                    <a:pos x="483" y="3"/>
                  </a:cxn>
                  <a:cxn ang="0">
                    <a:pos x="518" y="1"/>
                  </a:cxn>
                  <a:cxn ang="0">
                    <a:pos x="554" y="1"/>
                  </a:cxn>
                  <a:cxn ang="0">
                    <a:pos x="589" y="0"/>
                  </a:cxn>
                </a:cxnLst>
                <a:rect l="0" t="0" r="r" b="b"/>
                <a:pathLst>
                  <a:path w="589" h="700">
                    <a:moveTo>
                      <a:pt x="589" y="0"/>
                    </a:moveTo>
                    <a:lnTo>
                      <a:pt x="589" y="157"/>
                    </a:lnTo>
                    <a:lnTo>
                      <a:pt x="589" y="327"/>
                    </a:lnTo>
                    <a:lnTo>
                      <a:pt x="589" y="502"/>
                    </a:lnTo>
                    <a:lnTo>
                      <a:pt x="589" y="676"/>
                    </a:lnTo>
                    <a:lnTo>
                      <a:pt x="554" y="682"/>
                    </a:lnTo>
                    <a:lnTo>
                      <a:pt x="520" y="688"/>
                    </a:lnTo>
                    <a:lnTo>
                      <a:pt x="485" y="691"/>
                    </a:lnTo>
                    <a:lnTo>
                      <a:pt x="449" y="694"/>
                    </a:lnTo>
                    <a:lnTo>
                      <a:pt x="415" y="697"/>
                    </a:lnTo>
                    <a:lnTo>
                      <a:pt x="379" y="699"/>
                    </a:lnTo>
                    <a:lnTo>
                      <a:pt x="345" y="700"/>
                    </a:lnTo>
                    <a:lnTo>
                      <a:pt x="309" y="700"/>
                    </a:lnTo>
                    <a:lnTo>
                      <a:pt x="274" y="699"/>
                    </a:lnTo>
                    <a:lnTo>
                      <a:pt x="239" y="698"/>
                    </a:lnTo>
                    <a:lnTo>
                      <a:pt x="203" y="697"/>
                    </a:lnTo>
                    <a:lnTo>
                      <a:pt x="168" y="694"/>
                    </a:lnTo>
                    <a:lnTo>
                      <a:pt x="133" y="692"/>
                    </a:lnTo>
                    <a:lnTo>
                      <a:pt x="98" y="689"/>
                    </a:lnTo>
                    <a:lnTo>
                      <a:pt x="62" y="685"/>
                    </a:lnTo>
                    <a:lnTo>
                      <a:pt x="28" y="681"/>
                    </a:lnTo>
                    <a:lnTo>
                      <a:pt x="14" y="592"/>
                    </a:lnTo>
                    <a:lnTo>
                      <a:pt x="5" y="509"/>
                    </a:lnTo>
                    <a:lnTo>
                      <a:pt x="1" y="430"/>
                    </a:lnTo>
                    <a:lnTo>
                      <a:pt x="0" y="354"/>
                    </a:lnTo>
                    <a:lnTo>
                      <a:pt x="4" y="281"/>
                    </a:lnTo>
                    <a:lnTo>
                      <a:pt x="9" y="211"/>
                    </a:lnTo>
                    <a:lnTo>
                      <a:pt x="19" y="140"/>
                    </a:lnTo>
                    <a:lnTo>
                      <a:pt x="28" y="71"/>
                    </a:lnTo>
                    <a:lnTo>
                      <a:pt x="62" y="62"/>
                    </a:lnTo>
                    <a:lnTo>
                      <a:pt x="97" y="53"/>
                    </a:lnTo>
                    <a:lnTo>
                      <a:pt x="131" y="45"/>
                    </a:lnTo>
                    <a:lnTo>
                      <a:pt x="166" y="38"/>
                    </a:lnTo>
                    <a:lnTo>
                      <a:pt x="201" y="32"/>
                    </a:lnTo>
                    <a:lnTo>
                      <a:pt x="236" y="26"/>
                    </a:lnTo>
                    <a:lnTo>
                      <a:pt x="271" y="21"/>
                    </a:lnTo>
                    <a:lnTo>
                      <a:pt x="306" y="16"/>
                    </a:lnTo>
                    <a:lnTo>
                      <a:pt x="342" y="13"/>
                    </a:lnTo>
                    <a:lnTo>
                      <a:pt x="377" y="9"/>
                    </a:lnTo>
                    <a:lnTo>
                      <a:pt x="412" y="7"/>
                    </a:lnTo>
                    <a:lnTo>
                      <a:pt x="448" y="5"/>
                    </a:lnTo>
                    <a:lnTo>
                      <a:pt x="483" y="3"/>
                    </a:lnTo>
                    <a:lnTo>
                      <a:pt x="518" y="1"/>
                    </a:lnTo>
                    <a:lnTo>
                      <a:pt x="554" y="1"/>
                    </a:lnTo>
                    <a:lnTo>
                      <a:pt x="589" y="0"/>
                    </a:lnTo>
                    <a:close/>
                  </a:path>
                </a:pathLst>
              </a:custGeom>
              <a:solidFill>
                <a:srgbClr val="0072A8"/>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09" name="Freeform 721"/>
              <p:cNvSpPr>
                <a:spLocks/>
              </p:cNvSpPr>
              <p:nvPr/>
            </p:nvSpPr>
            <p:spPr bwMode="auto">
              <a:xfrm>
                <a:off x="4712" y="3427"/>
                <a:ext cx="282" cy="334"/>
              </a:xfrm>
              <a:custGeom>
                <a:avLst/>
                <a:gdLst/>
                <a:ahLst/>
                <a:cxnLst>
                  <a:cxn ang="0">
                    <a:pos x="561" y="0"/>
                  </a:cxn>
                  <a:cxn ang="0">
                    <a:pos x="564" y="149"/>
                  </a:cxn>
                  <a:cxn ang="0">
                    <a:pos x="565" y="310"/>
                  </a:cxn>
                  <a:cxn ang="0">
                    <a:pos x="565" y="476"/>
                  </a:cxn>
                  <a:cxn ang="0">
                    <a:pos x="562" y="639"/>
                  </a:cxn>
                  <a:cxn ang="0">
                    <a:pos x="530" y="646"/>
                  </a:cxn>
                  <a:cxn ang="0">
                    <a:pos x="497" y="652"/>
                  </a:cxn>
                  <a:cxn ang="0">
                    <a:pos x="463" y="657"/>
                  </a:cxn>
                  <a:cxn ang="0">
                    <a:pos x="430" y="661"/>
                  </a:cxn>
                  <a:cxn ang="0">
                    <a:pos x="398" y="665"/>
                  </a:cxn>
                  <a:cxn ang="0">
                    <a:pos x="364" y="667"/>
                  </a:cxn>
                  <a:cxn ang="0">
                    <a:pos x="330" y="668"/>
                  </a:cxn>
                  <a:cxn ang="0">
                    <a:pos x="296" y="669"/>
                  </a:cxn>
                  <a:cxn ang="0">
                    <a:pos x="263" y="668"/>
                  </a:cxn>
                  <a:cxn ang="0">
                    <a:pos x="230" y="667"/>
                  </a:cxn>
                  <a:cxn ang="0">
                    <a:pos x="196" y="666"/>
                  </a:cxn>
                  <a:cxn ang="0">
                    <a:pos x="163" y="662"/>
                  </a:cxn>
                  <a:cxn ang="0">
                    <a:pos x="129" y="659"/>
                  </a:cxn>
                  <a:cxn ang="0">
                    <a:pos x="96" y="655"/>
                  </a:cxn>
                  <a:cxn ang="0">
                    <a:pos x="64" y="650"/>
                  </a:cxn>
                  <a:cxn ang="0">
                    <a:pos x="30" y="644"/>
                  </a:cxn>
                  <a:cxn ang="0">
                    <a:pos x="15" y="560"/>
                  </a:cxn>
                  <a:cxn ang="0">
                    <a:pos x="5" y="481"/>
                  </a:cxn>
                  <a:cxn ang="0">
                    <a:pos x="0" y="407"/>
                  </a:cxn>
                  <a:cxn ang="0">
                    <a:pos x="0" y="335"/>
                  </a:cxn>
                  <a:cxn ang="0">
                    <a:pos x="4" y="266"/>
                  </a:cxn>
                  <a:cxn ang="0">
                    <a:pos x="10" y="199"/>
                  </a:cxn>
                  <a:cxn ang="0">
                    <a:pos x="19" y="134"/>
                  </a:cxn>
                  <a:cxn ang="0">
                    <a:pos x="30" y="68"/>
                  </a:cxn>
                  <a:cxn ang="0">
                    <a:pos x="63" y="58"/>
                  </a:cxn>
                  <a:cxn ang="0">
                    <a:pos x="96" y="48"/>
                  </a:cxn>
                  <a:cxn ang="0">
                    <a:pos x="128" y="40"/>
                  </a:cxn>
                  <a:cxn ang="0">
                    <a:pos x="162" y="32"/>
                  </a:cxn>
                  <a:cxn ang="0">
                    <a:pos x="195" y="27"/>
                  </a:cxn>
                  <a:cxn ang="0">
                    <a:pos x="227" y="21"/>
                  </a:cxn>
                  <a:cxn ang="0">
                    <a:pos x="261" y="16"/>
                  </a:cxn>
                  <a:cxn ang="0">
                    <a:pos x="294" y="12"/>
                  </a:cxn>
                  <a:cxn ang="0">
                    <a:pos x="327" y="9"/>
                  </a:cxn>
                  <a:cxn ang="0">
                    <a:pos x="361" y="6"/>
                  </a:cxn>
                  <a:cxn ang="0">
                    <a:pos x="394" y="4"/>
                  </a:cxn>
                  <a:cxn ang="0">
                    <a:pos x="429" y="2"/>
                  </a:cxn>
                  <a:cxn ang="0">
                    <a:pos x="461" y="1"/>
                  </a:cxn>
                  <a:cxn ang="0">
                    <a:pos x="494" y="0"/>
                  </a:cxn>
                  <a:cxn ang="0">
                    <a:pos x="528" y="0"/>
                  </a:cxn>
                  <a:cxn ang="0">
                    <a:pos x="561" y="0"/>
                  </a:cxn>
                </a:cxnLst>
                <a:rect l="0" t="0" r="r" b="b"/>
                <a:pathLst>
                  <a:path w="565" h="669">
                    <a:moveTo>
                      <a:pt x="561" y="0"/>
                    </a:moveTo>
                    <a:lnTo>
                      <a:pt x="564" y="149"/>
                    </a:lnTo>
                    <a:lnTo>
                      <a:pt x="565" y="310"/>
                    </a:lnTo>
                    <a:lnTo>
                      <a:pt x="565" y="476"/>
                    </a:lnTo>
                    <a:lnTo>
                      <a:pt x="562" y="639"/>
                    </a:lnTo>
                    <a:lnTo>
                      <a:pt x="530" y="646"/>
                    </a:lnTo>
                    <a:lnTo>
                      <a:pt x="497" y="652"/>
                    </a:lnTo>
                    <a:lnTo>
                      <a:pt x="463" y="657"/>
                    </a:lnTo>
                    <a:lnTo>
                      <a:pt x="430" y="661"/>
                    </a:lnTo>
                    <a:lnTo>
                      <a:pt x="398" y="665"/>
                    </a:lnTo>
                    <a:lnTo>
                      <a:pt x="364" y="667"/>
                    </a:lnTo>
                    <a:lnTo>
                      <a:pt x="330" y="668"/>
                    </a:lnTo>
                    <a:lnTo>
                      <a:pt x="296" y="669"/>
                    </a:lnTo>
                    <a:lnTo>
                      <a:pt x="263" y="668"/>
                    </a:lnTo>
                    <a:lnTo>
                      <a:pt x="230" y="667"/>
                    </a:lnTo>
                    <a:lnTo>
                      <a:pt x="196" y="666"/>
                    </a:lnTo>
                    <a:lnTo>
                      <a:pt x="163" y="662"/>
                    </a:lnTo>
                    <a:lnTo>
                      <a:pt x="129" y="659"/>
                    </a:lnTo>
                    <a:lnTo>
                      <a:pt x="96" y="655"/>
                    </a:lnTo>
                    <a:lnTo>
                      <a:pt x="64" y="650"/>
                    </a:lnTo>
                    <a:lnTo>
                      <a:pt x="30" y="644"/>
                    </a:lnTo>
                    <a:lnTo>
                      <a:pt x="15" y="560"/>
                    </a:lnTo>
                    <a:lnTo>
                      <a:pt x="5" y="481"/>
                    </a:lnTo>
                    <a:lnTo>
                      <a:pt x="0" y="407"/>
                    </a:lnTo>
                    <a:lnTo>
                      <a:pt x="0" y="335"/>
                    </a:lnTo>
                    <a:lnTo>
                      <a:pt x="4" y="266"/>
                    </a:lnTo>
                    <a:lnTo>
                      <a:pt x="10" y="199"/>
                    </a:lnTo>
                    <a:lnTo>
                      <a:pt x="19" y="134"/>
                    </a:lnTo>
                    <a:lnTo>
                      <a:pt x="30" y="68"/>
                    </a:lnTo>
                    <a:lnTo>
                      <a:pt x="63" y="58"/>
                    </a:lnTo>
                    <a:lnTo>
                      <a:pt x="96" y="48"/>
                    </a:lnTo>
                    <a:lnTo>
                      <a:pt x="128" y="40"/>
                    </a:lnTo>
                    <a:lnTo>
                      <a:pt x="162" y="32"/>
                    </a:lnTo>
                    <a:lnTo>
                      <a:pt x="195" y="27"/>
                    </a:lnTo>
                    <a:lnTo>
                      <a:pt x="227" y="21"/>
                    </a:lnTo>
                    <a:lnTo>
                      <a:pt x="261" y="16"/>
                    </a:lnTo>
                    <a:lnTo>
                      <a:pt x="294" y="12"/>
                    </a:lnTo>
                    <a:lnTo>
                      <a:pt x="327" y="9"/>
                    </a:lnTo>
                    <a:lnTo>
                      <a:pt x="361" y="6"/>
                    </a:lnTo>
                    <a:lnTo>
                      <a:pt x="394" y="4"/>
                    </a:lnTo>
                    <a:lnTo>
                      <a:pt x="429" y="2"/>
                    </a:lnTo>
                    <a:lnTo>
                      <a:pt x="461" y="1"/>
                    </a:lnTo>
                    <a:lnTo>
                      <a:pt x="494" y="0"/>
                    </a:lnTo>
                    <a:lnTo>
                      <a:pt x="528" y="0"/>
                    </a:lnTo>
                    <a:lnTo>
                      <a:pt x="561" y="0"/>
                    </a:lnTo>
                    <a:close/>
                  </a:path>
                </a:pathLst>
              </a:custGeom>
              <a:solidFill>
                <a:srgbClr val="0075A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10" name="Freeform 722"/>
              <p:cNvSpPr>
                <a:spLocks/>
              </p:cNvSpPr>
              <p:nvPr/>
            </p:nvSpPr>
            <p:spPr bwMode="auto">
              <a:xfrm>
                <a:off x="4717" y="3434"/>
                <a:ext cx="270" cy="319"/>
              </a:xfrm>
              <a:custGeom>
                <a:avLst/>
                <a:gdLst/>
                <a:ahLst/>
                <a:cxnLst>
                  <a:cxn ang="0">
                    <a:pos x="533" y="1"/>
                  </a:cxn>
                  <a:cxn ang="0">
                    <a:pos x="539" y="143"/>
                  </a:cxn>
                  <a:cxn ang="0">
                    <a:pos x="540" y="294"/>
                  </a:cxn>
                  <a:cxn ang="0">
                    <a:pos x="539" y="449"/>
                  </a:cxn>
                  <a:cxn ang="0">
                    <a:pos x="534" y="604"/>
                  </a:cxn>
                  <a:cxn ang="0">
                    <a:pos x="503" y="612"/>
                  </a:cxn>
                  <a:cxn ang="0">
                    <a:pos x="472" y="619"/>
                  </a:cxn>
                  <a:cxn ang="0">
                    <a:pos x="441" y="624"/>
                  </a:cxn>
                  <a:cxn ang="0">
                    <a:pos x="410" y="629"/>
                  </a:cxn>
                  <a:cxn ang="0">
                    <a:pos x="378" y="633"/>
                  </a:cxn>
                  <a:cxn ang="0">
                    <a:pos x="346" y="636"/>
                  </a:cxn>
                  <a:cxn ang="0">
                    <a:pos x="315" y="638"/>
                  </a:cxn>
                  <a:cxn ang="0">
                    <a:pos x="284" y="638"/>
                  </a:cxn>
                  <a:cxn ang="0">
                    <a:pos x="252" y="638"/>
                  </a:cxn>
                  <a:cxn ang="0">
                    <a:pos x="221" y="637"/>
                  </a:cxn>
                  <a:cxn ang="0">
                    <a:pos x="188" y="635"/>
                  </a:cxn>
                  <a:cxn ang="0">
                    <a:pos x="157" y="631"/>
                  </a:cxn>
                  <a:cxn ang="0">
                    <a:pos x="126" y="628"/>
                  </a:cxn>
                  <a:cxn ang="0">
                    <a:pos x="95" y="622"/>
                  </a:cxn>
                  <a:cxn ang="0">
                    <a:pos x="64" y="615"/>
                  </a:cxn>
                  <a:cxn ang="0">
                    <a:pos x="33" y="608"/>
                  </a:cxn>
                  <a:cxn ang="0">
                    <a:pos x="16" y="530"/>
                  </a:cxn>
                  <a:cxn ang="0">
                    <a:pos x="5" y="455"/>
                  </a:cxn>
                  <a:cxn ang="0">
                    <a:pos x="0" y="385"/>
                  </a:cxn>
                  <a:cxn ang="0">
                    <a:pos x="0" y="318"/>
                  </a:cxn>
                  <a:cxn ang="0">
                    <a:pos x="3" y="253"/>
                  </a:cxn>
                  <a:cxn ang="0">
                    <a:pos x="10" y="190"/>
                  </a:cxn>
                  <a:cxn ang="0">
                    <a:pos x="20" y="128"/>
                  </a:cxn>
                  <a:cxn ang="0">
                    <a:pos x="33" y="66"/>
                  </a:cxn>
                  <a:cxn ang="0">
                    <a:pos x="64" y="54"/>
                  </a:cxn>
                  <a:cxn ang="0">
                    <a:pos x="94" y="44"/>
                  </a:cxn>
                  <a:cxn ang="0">
                    <a:pos x="125" y="36"/>
                  </a:cxn>
                  <a:cxn ang="0">
                    <a:pos x="156" y="28"/>
                  </a:cxn>
                  <a:cxn ang="0">
                    <a:pos x="187" y="22"/>
                  </a:cxn>
                  <a:cxn ang="0">
                    <a:pos x="218" y="16"/>
                  </a:cxn>
                  <a:cxn ang="0">
                    <a:pos x="251" y="12"/>
                  </a:cxn>
                  <a:cxn ang="0">
                    <a:pos x="282" y="8"/>
                  </a:cxn>
                  <a:cxn ang="0">
                    <a:pos x="313" y="5"/>
                  </a:cxn>
                  <a:cxn ang="0">
                    <a:pos x="345" y="3"/>
                  </a:cxn>
                  <a:cxn ang="0">
                    <a:pos x="376" y="1"/>
                  </a:cxn>
                  <a:cxn ang="0">
                    <a:pos x="407" y="1"/>
                  </a:cxn>
                  <a:cxn ang="0">
                    <a:pos x="440" y="0"/>
                  </a:cxn>
                  <a:cxn ang="0">
                    <a:pos x="471" y="0"/>
                  </a:cxn>
                  <a:cxn ang="0">
                    <a:pos x="502" y="1"/>
                  </a:cxn>
                  <a:cxn ang="0">
                    <a:pos x="533" y="1"/>
                  </a:cxn>
                </a:cxnLst>
                <a:rect l="0" t="0" r="r" b="b"/>
                <a:pathLst>
                  <a:path w="540" h="638">
                    <a:moveTo>
                      <a:pt x="533" y="1"/>
                    </a:moveTo>
                    <a:lnTo>
                      <a:pt x="539" y="143"/>
                    </a:lnTo>
                    <a:lnTo>
                      <a:pt x="540" y="294"/>
                    </a:lnTo>
                    <a:lnTo>
                      <a:pt x="539" y="449"/>
                    </a:lnTo>
                    <a:lnTo>
                      <a:pt x="534" y="604"/>
                    </a:lnTo>
                    <a:lnTo>
                      <a:pt x="503" y="612"/>
                    </a:lnTo>
                    <a:lnTo>
                      <a:pt x="472" y="619"/>
                    </a:lnTo>
                    <a:lnTo>
                      <a:pt x="441" y="624"/>
                    </a:lnTo>
                    <a:lnTo>
                      <a:pt x="410" y="629"/>
                    </a:lnTo>
                    <a:lnTo>
                      <a:pt x="378" y="633"/>
                    </a:lnTo>
                    <a:lnTo>
                      <a:pt x="346" y="636"/>
                    </a:lnTo>
                    <a:lnTo>
                      <a:pt x="315" y="638"/>
                    </a:lnTo>
                    <a:lnTo>
                      <a:pt x="284" y="638"/>
                    </a:lnTo>
                    <a:lnTo>
                      <a:pt x="252" y="638"/>
                    </a:lnTo>
                    <a:lnTo>
                      <a:pt x="221" y="637"/>
                    </a:lnTo>
                    <a:lnTo>
                      <a:pt x="188" y="635"/>
                    </a:lnTo>
                    <a:lnTo>
                      <a:pt x="157" y="631"/>
                    </a:lnTo>
                    <a:lnTo>
                      <a:pt x="126" y="628"/>
                    </a:lnTo>
                    <a:lnTo>
                      <a:pt x="95" y="622"/>
                    </a:lnTo>
                    <a:lnTo>
                      <a:pt x="64" y="615"/>
                    </a:lnTo>
                    <a:lnTo>
                      <a:pt x="33" y="608"/>
                    </a:lnTo>
                    <a:lnTo>
                      <a:pt x="16" y="530"/>
                    </a:lnTo>
                    <a:lnTo>
                      <a:pt x="5" y="455"/>
                    </a:lnTo>
                    <a:lnTo>
                      <a:pt x="0" y="385"/>
                    </a:lnTo>
                    <a:lnTo>
                      <a:pt x="0" y="318"/>
                    </a:lnTo>
                    <a:lnTo>
                      <a:pt x="3" y="253"/>
                    </a:lnTo>
                    <a:lnTo>
                      <a:pt x="10" y="190"/>
                    </a:lnTo>
                    <a:lnTo>
                      <a:pt x="20" y="128"/>
                    </a:lnTo>
                    <a:lnTo>
                      <a:pt x="33" y="66"/>
                    </a:lnTo>
                    <a:lnTo>
                      <a:pt x="64" y="54"/>
                    </a:lnTo>
                    <a:lnTo>
                      <a:pt x="94" y="44"/>
                    </a:lnTo>
                    <a:lnTo>
                      <a:pt x="125" y="36"/>
                    </a:lnTo>
                    <a:lnTo>
                      <a:pt x="156" y="28"/>
                    </a:lnTo>
                    <a:lnTo>
                      <a:pt x="187" y="22"/>
                    </a:lnTo>
                    <a:lnTo>
                      <a:pt x="218" y="16"/>
                    </a:lnTo>
                    <a:lnTo>
                      <a:pt x="251" y="12"/>
                    </a:lnTo>
                    <a:lnTo>
                      <a:pt x="282" y="8"/>
                    </a:lnTo>
                    <a:lnTo>
                      <a:pt x="313" y="5"/>
                    </a:lnTo>
                    <a:lnTo>
                      <a:pt x="345" y="3"/>
                    </a:lnTo>
                    <a:lnTo>
                      <a:pt x="376" y="1"/>
                    </a:lnTo>
                    <a:lnTo>
                      <a:pt x="407" y="1"/>
                    </a:lnTo>
                    <a:lnTo>
                      <a:pt x="440" y="0"/>
                    </a:lnTo>
                    <a:lnTo>
                      <a:pt x="471" y="0"/>
                    </a:lnTo>
                    <a:lnTo>
                      <a:pt x="502" y="1"/>
                    </a:lnTo>
                    <a:lnTo>
                      <a:pt x="533" y="1"/>
                    </a:lnTo>
                    <a:close/>
                  </a:path>
                </a:pathLst>
              </a:custGeom>
              <a:solidFill>
                <a:srgbClr val="0A77BA"/>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11" name="Freeform 723"/>
              <p:cNvSpPr>
                <a:spLocks/>
              </p:cNvSpPr>
              <p:nvPr/>
            </p:nvSpPr>
            <p:spPr bwMode="auto">
              <a:xfrm>
                <a:off x="4721" y="3441"/>
                <a:ext cx="258" cy="305"/>
              </a:xfrm>
              <a:custGeom>
                <a:avLst/>
                <a:gdLst/>
                <a:ahLst/>
                <a:cxnLst>
                  <a:cxn ang="0">
                    <a:pos x="505" y="3"/>
                  </a:cxn>
                  <a:cxn ang="0">
                    <a:pos x="512" y="137"/>
                  </a:cxn>
                  <a:cxn ang="0">
                    <a:pos x="515" y="280"/>
                  </a:cxn>
                  <a:cxn ang="0">
                    <a:pos x="513" y="425"/>
                  </a:cxn>
                  <a:cxn ang="0">
                    <a:pos x="507" y="570"/>
                  </a:cxn>
                  <a:cxn ang="0">
                    <a:pos x="478" y="578"/>
                  </a:cxn>
                  <a:cxn ang="0">
                    <a:pos x="448" y="586"/>
                  </a:cxn>
                  <a:cxn ang="0">
                    <a:pos x="419" y="593"/>
                  </a:cxn>
                  <a:cxn ang="0">
                    <a:pos x="390" y="599"/>
                  </a:cxn>
                  <a:cxn ang="0">
                    <a:pos x="360" y="603"/>
                  </a:cxn>
                  <a:cxn ang="0">
                    <a:pos x="330" y="607"/>
                  </a:cxn>
                  <a:cxn ang="0">
                    <a:pos x="302" y="609"/>
                  </a:cxn>
                  <a:cxn ang="0">
                    <a:pos x="272" y="610"/>
                  </a:cxn>
                  <a:cxn ang="0">
                    <a:pos x="242" y="610"/>
                  </a:cxn>
                  <a:cxn ang="0">
                    <a:pos x="213" y="609"/>
                  </a:cxn>
                  <a:cxn ang="0">
                    <a:pos x="183" y="606"/>
                  </a:cxn>
                  <a:cxn ang="0">
                    <a:pos x="153" y="602"/>
                  </a:cxn>
                  <a:cxn ang="0">
                    <a:pos x="124" y="598"/>
                  </a:cxn>
                  <a:cxn ang="0">
                    <a:pos x="95" y="591"/>
                  </a:cxn>
                  <a:cxn ang="0">
                    <a:pos x="65" y="584"/>
                  </a:cxn>
                  <a:cxn ang="0">
                    <a:pos x="37" y="575"/>
                  </a:cxn>
                  <a:cxn ang="0">
                    <a:pos x="18" y="500"/>
                  </a:cxn>
                  <a:cxn ang="0">
                    <a:pos x="7" y="431"/>
                  </a:cxn>
                  <a:cxn ang="0">
                    <a:pos x="1" y="364"/>
                  </a:cxn>
                  <a:cxn ang="0">
                    <a:pos x="0" y="300"/>
                  </a:cxn>
                  <a:cxn ang="0">
                    <a:pos x="3" y="241"/>
                  </a:cxn>
                  <a:cxn ang="0">
                    <a:pos x="11" y="181"/>
                  </a:cxn>
                  <a:cxn ang="0">
                    <a:pos x="22" y="122"/>
                  </a:cxn>
                  <a:cxn ang="0">
                    <a:pos x="37" y="64"/>
                  </a:cxn>
                  <a:cxn ang="0">
                    <a:pos x="65" y="52"/>
                  </a:cxn>
                  <a:cxn ang="0">
                    <a:pos x="94" y="41"/>
                  </a:cxn>
                  <a:cxn ang="0">
                    <a:pos x="123" y="32"/>
                  </a:cxn>
                  <a:cxn ang="0">
                    <a:pos x="152" y="24"/>
                  </a:cxn>
                  <a:cxn ang="0">
                    <a:pos x="182" y="17"/>
                  </a:cxn>
                  <a:cxn ang="0">
                    <a:pos x="211" y="13"/>
                  </a:cxn>
                  <a:cxn ang="0">
                    <a:pos x="240" y="8"/>
                  </a:cxn>
                  <a:cxn ang="0">
                    <a:pos x="269" y="4"/>
                  </a:cxn>
                  <a:cxn ang="0">
                    <a:pos x="299" y="2"/>
                  </a:cxn>
                  <a:cxn ang="0">
                    <a:pos x="329" y="1"/>
                  </a:cxn>
                  <a:cxn ang="0">
                    <a:pos x="358" y="1"/>
                  </a:cxn>
                  <a:cxn ang="0">
                    <a:pos x="388" y="0"/>
                  </a:cxn>
                  <a:cxn ang="0">
                    <a:pos x="418" y="1"/>
                  </a:cxn>
                  <a:cxn ang="0">
                    <a:pos x="447" y="1"/>
                  </a:cxn>
                  <a:cxn ang="0">
                    <a:pos x="477" y="2"/>
                  </a:cxn>
                  <a:cxn ang="0">
                    <a:pos x="505" y="3"/>
                  </a:cxn>
                </a:cxnLst>
                <a:rect l="0" t="0" r="r" b="b"/>
                <a:pathLst>
                  <a:path w="515" h="610">
                    <a:moveTo>
                      <a:pt x="505" y="3"/>
                    </a:moveTo>
                    <a:lnTo>
                      <a:pt x="512" y="137"/>
                    </a:lnTo>
                    <a:lnTo>
                      <a:pt x="515" y="280"/>
                    </a:lnTo>
                    <a:lnTo>
                      <a:pt x="513" y="425"/>
                    </a:lnTo>
                    <a:lnTo>
                      <a:pt x="507" y="570"/>
                    </a:lnTo>
                    <a:lnTo>
                      <a:pt x="478" y="578"/>
                    </a:lnTo>
                    <a:lnTo>
                      <a:pt x="448" y="586"/>
                    </a:lnTo>
                    <a:lnTo>
                      <a:pt x="419" y="593"/>
                    </a:lnTo>
                    <a:lnTo>
                      <a:pt x="390" y="599"/>
                    </a:lnTo>
                    <a:lnTo>
                      <a:pt x="360" y="603"/>
                    </a:lnTo>
                    <a:lnTo>
                      <a:pt x="330" y="607"/>
                    </a:lnTo>
                    <a:lnTo>
                      <a:pt x="302" y="609"/>
                    </a:lnTo>
                    <a:lnTo>
                      <a:pt x="272" y="610"/>
                    </a:lnTo>
                    <a:lnTo>
                      <a:pt x="242" y="610"/>
                    </a:lnTo>
                    <a:lnTo>
                      <a:pt x="213" y="609"/>
                    </a:lnTo>
                    <a:lnTo>
                      <a:pt x="183" y="606"/>
                    </a:lnTo>
                    <a:lnTo>
                      <a:pt x="153" y="602"/>
                    </a:lnTo>
                    <a:lnTo>
                      <a:pt x="124" y="598"/>
                    </a:lnTo>
                    <a:lnTo>
                      <a:pt x="95" y="591"/>
                    </a:lnTo>
                    <a:lnTo>
                      <a:pt x="65" y="584"/>
                    </a:lnTo>
                    <a:lnTo>
                      <a:pt x="37" y="575"/>
                    </a:lnTo>
                    <a:lnTo>
                      <a:pt x="18" y="500"/>
                    </a:lnTo>
                    <a:lnTo>
                      <a:pt x="7" y="431"/>
                    </a:lnTo>
                    <a:lnTo>
                      <a:pt x="1" y="364"/>
                    </a:lnTo>
                    <a:lnTo>
                      <a:pt x="0" y="300"/>
                    </a:lnTo>
                    <a:lnTo>
                      <a:pt x="3" y="241"/>
                    </a:lnTo>
                    <a:lnTo>
                      <a:pt x="11" y="181"/>
                    </a:lnTo>
                    <a:lnTo>
                      <a:pt x="22" y="122"/>
                    </a:lnTo>
                    <a:lnTo>
                      <a:pt x="37" y="64"/>
                    </a:lnTo>
                    <a:lnTo>
                      <a:pt x="65" y="52"/>
                    </a:lnTo>
                    <a:lnTo>
                      <a:pt x="94" y="41"/>
                    </a:lnTo>
                    <a:lnTo>
                      <a:pt x="123" y="32"/>
                    </a:lnTo>
                    <a:lnTo>
                      <a:pt x="152" y="24"/>
                    </a:lnTo>
                    <a:lnTo>
                      <a:pt x="182" y="17"/>
                    </a:lnTo>
                    <a:lnTo>
                      <a:pt x="211" y="13"/>
                    </a:lnTo>
                    <a:lnTo>
                      <a:pt x="240" y="8"/>
                    </a:lnTo>
                    <a:lnTo>
                      <a:pt x="269" y="4"/>
                    </a:lnTo>
                    <a:lnTo>
                      <a:pt x="299" y="2"/>
                    </a:lnTo>
                    <a:lnTo>
                      <a:pt x="329" y="1"/>
                    </a:lnTo>
                    <a:lnTo>
                      <a:pt x="358" y="1"/>
                    </a:lnTo>
                    <a:lnTo>
                      <a:pt x="388" y="0"/>
                    </a:lnTo>
                    <a:lnTo>
                      <a:pt x="418" y="1"/>
                    </a:lnTo>
                    <a:lnTo>
                      <a:pt x="447" y="1"/>
                    </a:lnTo>
                    <a:lnTo>
                      <a:pt x="477" y="2"/>
                    </a:lnTo>
                    <a:lnTo>
                      <a:pt x="505" y="3"/>
                    </a:lnTo>
                    <a:close/>
                  </a:path>
                </a:pathLst>
              </a:custGeom>
              <a:solidFill>
                <a:srgbClr val="147AC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12" name="Freeform 724"/>
              <p:cNvSpPr>
                <a:spLocks/>
              </p:cNvSpPr>
              <p:nvPr/>
            </p:nvSpPr>
            <p:spPr bwMode="auto">
              <a:xfrm>
                <a:off x="4726" y="3448"/>
                <a:ext cx="245" cy="291"/>
              </a:xfrm>
              <a:custGeom>
                <a:avLst/>
                <a:gdLst/>
                <a:ahLst/>
                <a:cxnLst>
                  <a:cxn ang="0">
                    <a:pos x="479" y="5"/>
                  </a:cxn>
                  <a:cxn ang="0">
                    <a:pos x="487" y="131"/>
                  </a:cxn>
                  <a:cxn ang="0">
                    <a:pos x="491" y="265"/>
                  </a:cxn>
                  <a:cxn ang="0">
                    <a:pos x="488" y="400"/>
                  </a:cxn>
                  <a:cxn ang="0">
                    <a:pos x="479" y="535"/>
                  </a:cxn>
                  <a:cxn ang="0">
                    <a:pos x="451" y="544"/>
                  </a:cxn>
                  <a:cxn ang="0">
                    <a:pos x="425" y="554"/>
                  </a:cxn>
                  <a:cxn ang="0">
                    <a:pos x="397" y="561"/>
                  </a:cxn>
                  <a:cxn ang="0">
                    <a:pos x="370" y="567"/>
                  </a:cxn>
                  <a:cxn ang="0">
                    <a:pos x="342" y="572"/>
                  </a:cxn>
                  <a:cxn ang="0">
                    <a:pos x="314" y="577"/>
                  </a:cxn>
                  <a:cxn ang="0">
                    <a:pos x="287" y="579"/>
                  </a:cxn>
                  <a:cxn ang="0">
                    <a:pos x="259" y="580"/>
                  </a:cxn>
                  <a:cxn ang="0">
                    <a:pos x="231" y="581"/>
                  </a:cxn>
                  <a:cxn ang="0">
                    <a:pos x="204" y="579"/>
                  </a:cxn>
                  <a:cxn ang="0">
                    <a:pos x="176" y="577"/>
                  </a:cxn>
                  <a:cxn ang="0">
                    <a:pos x="149" y="572"/>
                  </a:cxn>
                  <a:cxn ang="0">
                    <a:pos x="121" y="566"/>
                  </a:cxn>
                  <a:cxn ang="0">
                    <a:pos x="93" y="559"/>
                  </a:cxn>
                  <a:cxn ang="0">
                    <a:pos x="67" y="550"/>
                  </a:cxn>
                  <a:cxn ang="0">
                    <a:pos x="39" y="540"/>
                  </a:cxn>
                  <a:cxn ang="0">
                    <a:pos x="20" y="471"/>
                  </a:cxn>
                  <a:cxn ang="0">
                    <a:pos x="7" y="405"/>
                  </a:cxn>
                  <a:cxn ang="0">
                    <a:pos x="1" y="343"/>
                  </a:cxn>
                  <a:cxn ang="0">
                    <a:pos x="0" y="284"/>
                  </a:cxn>
                  <a:cxn ang="0">
                    <a:pos x="3" y="228"/>
                  </a:cxn>
                  <a:cxn ang="0">
                    <a:pos x="11" y="171"/>
                  </a:cxn>
                  <a:cxn ang="0">
                    <a:pos x="23" y="117"/>
                  </a:cxn>
                  <a:cxn ang="0">
                    <a:pos x="39" y="63"/>
                  </a:cxn>
                  <a:cxn ang="0">
                    <a:pos x="66" y="49"/>
                  </a:cxn>
                  <a:cxn ang="0">
                    <a:pos x="93" y="38"/>
                  </a:cxn>
                  <a:cxn ang="0">
                    <a:pos x="120" y="28"/>
                  </a:cxn>
                  <a:cxn ang="0">
                    <a:pos x="147" y="20"/>
                  </a:cxn>
                  <a:cxn ang="0">
                    <a:pos x="175" y="13"/>
                  </a:cxn>
                  <a:cxn ang="0">
                    <a:pos x="203" y="9"/>
                  </a:cxn>
                  <a:cxn ang="0">
                    <a:pos x="230" y="4"/>
                  </a:cxn>
                  <a:cxn ang="0">
                    <a:pos x="258" y="2"/>
                  </a:cxn>
                  <a:cxn ang="0">
                    <a:pos x="286" y="0"/>
                  </a:cxn>
                  <a:cxn ang="0">
                    <a:pos x="313" y="0"/>
                  </a:cxn>
                  <a:cxn ang="0">
                    <a:pos x="341" y="0"/>
                  </a:cxn>
                  <a:cxn ang="0">
                    <a:pos x="369" y="0"/>
                  </a:cxn>
                  <a:cxn ang="0">
                    <a:pos x="396" y="1"/>
                  </a:cxn>
                  <a:cxn ang="0">
                    <a:pos x="424" y="2"/>
                  </a:cxn>
                  <a:cxn ang="0">
                    <a:pos x="451" y="4"/>
                  </a:cxn>
                  <a:cxn ang="0">
                    <a:pos x="479" y="5"/>
                  </a:cxn>
                </a:cxnLst>
                <a:rect l="0" t="0" r="r" b="b"/>
                <a:pathLst>
                  <a:path w="491" h="581">
                    <a:moveTo>
                      <a:pt x="479" y="5"/>
                    </a:moveTo>
                    <a:lnTo>
                      <a:pt x="487" y="131"/>
                    </a:lnTo>
                    <a:lnTo>
                      <a:pt x="491" y="265"/>
                    </a:lnTo>
                    <a:lnTo>
                      <a:pt x="488" y="400"/>
                    </a:lnTo>
                    <a:lnTo>
                      <a:pt x="479" y="535"/>
                    </a:lnTo>
                    <a:lnTo>
                      <a:pt x="451" y="544"/>
                    </a:lnTo>
                    <a:lnTo>
                      <a:pt x="425" y="554"/>
                    </a:lnTo>
                    <a:lnTo>
                      <a:pt x="397" y="561"/>
                    </a:lnTo>
                    <a:lnTo>
                      <a:pt x="370" y="567"/>
                    </a:lnTo>
                    <a:lnTo>
                      <a:pt x="342" y="572"/>
                    </a:lnTo>
                    <a:lnTo>
                      <a:pt x="314" y="577"/>
                    </a:lnTo>
                    <a:lnTo>
                      <a:pt x="287" y="579"/>
                    </a:lnTo>
                    <a:lnTo>
                      <a:pt x="259" y="580"/>
                    </a:lnTo>
                    <a:lnTo>
                      <a:pt x="231" y="581"/>
                    </a:lnTo>
                    <a:lnTo>
                      <a:pt x="204" y="579"/>
                    </a:lnTo>
                    <a:lnTo>
                      <a:pt x="176" y="577"/>
                    </a:lnTo>
                    <a:lnTo>
                      <a:pt x="149" y="572"/>
                    </a:lnTo>
                    <a:lnTo>
                      <a:pt x="121" y="566"/>
                    </a:lnTo>
                    <a:lnTo>
                      <a:pt x="93" y="559"/>
                    </a:lnTo>
                    <a:lnTo>
                      <a:pt x="67" y="550"/>
                    </a:lnTo>
                    <a:lnTo>
                      <a:pt x="39" y="540"/>
                    </a:lnTo>
                    <a:lnTo>
                      <a:pt x="20" y="471"/>
                    </a:lnTo>
                    <a:lnTo>
                      <a:pt x="7" y="405"/>
                    </a:lnTo>
                    <a:lnTo>
                      <a:pt x="1" y="343"/>
                    </a:lnTo>
                    <a:lnTo>
                      <a:pt x="0" y="284"/>
                    </a:lnTo>
                    <a:lnTo>
                      <a:pt x="3" y="228"/>
                    </a:lnTo>
                    <a:lnTo>
                      <a:pt x="11" y="171"/>
                    </a:lnTo>
                    <a:lnTo>
                      <a:pt x="23" y="117"/>
                    </a:lnTo>
                    <a:lnTo>
                      <a:pt x="39" y="63"/>
                    </a:lnTo>
                    <a:lnTo>
                      <a:pt x="66" y="49"/>
                    </a:lnTo>
                    <a:lnTo>
                      <a:pt x="93" y="38"/>
                    </a:lnTo>
                    <a:lnTo>
                      <a:pt x="120" y="28"/>
                    </a:lnTo>
                    <a:lnTo>
                      <a:pt x="147" y="20"/>
                    </a:lnTo>
                    <a:lnTo>
                      <a:pt x="175" y="13"/>
                    </a:lnTo>
                    <a:lnTo>
                      <a:pt x="203" y="9"/>
                    </a:lnTo>
                    <a:lnTo>
                      <a:pt x="230" y="4"/>
                    </a:lnTo>
                    <a:lnTo>
                      <a:pt x="258" y="2"/>
                    </a:lnTo>
                    <a:lnTo>
                      <a:pt x="286" y="0"/>
                    </a:lnTo>
                    <a:lnTo>
                      <a:pt x="313" y="0"/>
                    </a:lnTo>
                    <a:lnTo>
                      <a:pt x="341" y="0"/>
                    </a:lnTo>
                    <a:lnTo>
                      <a:pt x="369" y="0"/>
                    </a:lnTo>
                    <a:lnTo>
                      <a:pt x="396" y="1"/>
                    </a:lnTo>
                    <a:lnTo>
                      <a:pt x="424" y="2"/>
                    </a:lnTo>
                    <a:lnTo>
                      <a:pt x="451" y="4"/>
                    </a:lnTo>
                    <a:lnTo>
                      <a:pt x="479" y="5"/>
                    </a:lnTo>
                    <a:close/>
                  </a:path>
                </a:pathLst>
              </a:custGeom>
              <a:solidFill>
                <a:srgbClr val="1E7CC9"/>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13" name="Freeform 725"/>
              <p:cNvSpPr>
                <a:spLocks/>
              </p:cNvSpPr>
              <p:nvPr/>
            </p:nvSpPr>
            <p:spPr bwMode="auto">
              <a:xfrm>
                <a:off x="4730" y="3454"/>
                <a:ext cx="234" cy="277"/>
              </a:xfrm>
              <a:custGeom>
                <a:avLst/>
                <a:gdLst/>
                <a:ahLst/>
                <a:cxnLst>
                  <a:cxn ang="0">
                    <a:pos x="453" y="11"/>
                  </a:cxn>
                  <a:cxn ang="0">
                    <a:pos x="464" y="128"/>
                  </a:cxn>
                  <a:cxn ang="0">
                    <a:pos x="468" y="251"/>
                  </a:cxn>
                  <a:cxn ang="0">
                    <a:pos x="464" y="377"/>
                  </a:cxn>
                  <a:cxn ang="0">
                    <a:pos x="453" y="502"/>
                  </a:cxn>
                  <a:cxn ang="0">
                    <a:pos x="427" y="513"/>
                  </a:cxn>
                  <a:cxn ang="0">
                    <a:pos x="402" y="522"/>
                  </a:cxn>
                  <a:cxn ang="0">
                    <a:pos x="377" y="531"/>
                  </a:cxn>
                  <a:cxn ang="0">
                    <a:pos x="351" y="538"/>
                  </a:cxn>
                  <a:cxn ang="0">
                    <a:pos x="326" y="544"/>
                  </a:cxn>
                  <a:cxn ang="0">
                    <a:pos x="301" y="549"/>
                  </a:cxn>
                  <a:cxn ang="0">
                    <a:pos x="274" y="552"/>
                  </a:cxn>
                  <a:cxn ang="0">
                    <a:pos x="249" y="553"/>
                  </a:cxn>
                  <a:cxn ang="0">
                    <a:pos x="223" y="554"/>
                  </a:cxn>
                  <a:cxn ang="0">
                    <a:pos x="197" y="552"/>
                  </a:cxn>
                  <a:cxn ang="0">
                    <a:pos x="172" y="550"/>
                  </a:cxn>
                  <a:cxn ang="0">
                    <a:pos x="146" y="545"/>
                  </a:cxn>
                  <a:cxn ang="0">
                    <a:pos x="120" y="538"/>
                  </a:cxn>
                  <a:cxn ang="0">
                    <a:pos x="94" y="530"/>
                  </a:cxn>
                  <a:cxn ang="0">
                    <a:pos x="69" y="520"/>
                  </a:cxn>
                  <a:cxn ang="0">
                    <a:pos x="44" y="507"/>
                  </a:cxn>
                  <a:cxn ang="0">
                    <a:pos x="23" y="443"/>
                  </a:cxn>
                  <a:cxn ang="0">
                    <a:pos x="9" y="382"/>
                  </a:cxn>
                  <a:cxn ang="0">
                    <a:pos x="2" y="324"/>
                  </a:cxn>
                  <a:cxn ang="0">
                    <a:pos x="0" y="270"/>
                  </a:cxn>
                  <a:cxn ang="0">
                    <a:pos x="3" y="217"/>
                  </a:cxn>
                  <a:cxn ang="0">
                    <a:pos x="13" y="165"/>
                  </a:cxn>
                  <a:cxn ang="0">
                    <a:pos x="27" y="114"/>
                  </a:cxn>
                  <a:cxn ang="0">
                    <a:pos x="44" y="64"/>
                  </a:cxn>
                  <a:cxn ang="0">
                    <a:pos x="69" y="49"/>
                  </a:cxn>
                  <a:cxn ang="0">
                    <a:pos x="93" y="37"/>
                  </a:cxn>
                  <a:cxn ang="0">
                    <a:pos x="119" y="27"/>
                  </a:cxn>
                  <a:cxn ang="0">
                    <a:pos x="144" y="19"/>
                  </a:cxn>
                  <a:cxn ang="0">
                    <a:pos x="170" y="12"/>
                  </a:cxn>
                  <a:cxn ang="0">
                    <a:pos x="196" y="7"/>
                  </a:cxn>
                  <a:cxn ang="0">
                    <a:pos x="221" y="4"/>
                  </a:cxn>
                  <a:cxn ang="0">
                    <a:pos x="247" y="1"/>
                  </a:cxn>
                  <a:cxn ang="0">
                    <a:pos x="273" y="0"/>
                  </a:cxn>
                  <a:cxn ang="0">
                    <a:pos x="298" y="0"/>
                  </a:cxn>
                  <a:cxn ang="0">
                    <a:pos x="325" y="0"/>
                  </a:cxn>
                  <a:cxn ang="0">
                    <a:pos x="350" y="1"/>
                  </a:cxn>
                  <a:cxn ang="0">
                    <a:pos x="376" y="4"/>
                  </a:cxn>
                  <a:cxn ang="0">
                    <a:pos x="402" y="6"/>
                  </a:cxn>
                  <a:cxn ang="0">
                    <a:pos x="427" y="8"/>
                  </a:cxn>
                  <a:cxn ang="0">
                    <a:pos x="453" y="11"/>
                  </a:cxn>
                </a:cxnLst>
                <a:rect l="0" t="0" r="r" b="b"/>
                <a:pathLst>
                  <a:path w="468" h="554">
                    <a:moveTo>
                      <a:pt x="453" y="11"/>
                    </a:moveTo>
                    <a:lnTo>
                      <a:pt x="464" y="128"/>
                    </a:lnTo>
                    <a:lnTo>
                      <a:pt x="468" y="251"/>
                    </a:lnTo>
                    <a:lnTo>
                      <a:pt x="464" y="377"/>
                    </a:lnTo>
                    <a:lnTo>
                      <a:pt x="453" y="502"/>
                    </a:lnTo>
                    <a:lnTo>
                      <a:pt x="427" y="513"/>
                    </a:lnTo>
                    <a:lnTo>
                      <a:pt x="402" y="522"/>
                    </a:lnTo>
                    <a:lnTo>
                      <a:pt x="377" y="531"/>
                    </a:lnTo>
                    <a:lnTo>
                      <a:pt x="351" y="538"/>
                    </a:lnTo>
                    <a:lnTo>
                      <a:pt x="326" y="544"/>
                    </a:lnTo>
                    <a:lnTo>
                      <a:pt x="301" y="549"/>
                    </a:lnTo>
                    <a:lnTo>
                      <a:pt x="274" y="552"/>
                    </a:lnTo>
                    <a:lnTo>
                      <a:pt x="249" y="553"/>
                    </a:lnTo>
                    <a:lnTo>
                      <a:pt x="223" y="554"/>
                    </a:lnTo>
                    <a:lnTo>
                      <a:pt x="197" y="552"/>
                    </a:lnTo>
                    <a:lnTo>
                      <a:pt x="172" y="550"/>
                    </a:lnTo>
                    <a:lnTo>
                      <a:pt x="146" y="545"/>
                    </a:lnTo>
                    <a:lnTo>
                      <a:pt x="120" y="538"/>
                    </a:lnTo>
                    <a:lnTo>
                      <a:pt x="94" y="530"/>
                    </a:lnTo>
                    <a:lnTo>
                      <a:pt x="69" y="520"/>
                    </a:lnTo>
                    <a:lnTo>
                      <a:pt x="44" y="507"/>
                    </a:lnTo>
                    <a:lnTo>
                      <a:pt x="23" y="443"/>
                    </a:lnTo>
                    <a:lnTo>
                      <a:pt x="9" y="382"/>
                    </a:lnTo>
                    <a:lnTo>
                      <a:pt x="2" y="324"/>
                    </a:lnTo>
                    <a:lnTo>
                      <a:pt x="0" y="270"/>
                    </a:lnTo>
                    <a:lnTo>
                      <a:pt x="3" y="217"/>
                    </a:lnTo>
                    <a:lnTo>
                      <a:pt x="13" y="165"/>
                    </a:lnTo>
                    <a:lnTo>
                      <a:pt x="27" y="114"/>
                    </a:lnTo>
                    <a:lnTo>
                      <a:pt x="44" y="64"/>
                    </a:lnTo>
                    <a:lnTo>
                      <a:pt x="69" y="49"/>
                    </a:lnTo>
                    <a:lnTo>
                      <a:pt x="93" y="37"/>
                    </a:lnTo>
                    <a:lnTo>
                      <a:pt x="119" y="27"/>
                    </a:lnTo>
                    <a:lnTo>
                      <a:pt x="144" y="19"/>
                    </a:lnTo>
                    <a:lnTo>
                      <a:pt x="170" y="12"/>
                    </a:lnTo>
                    <a:lnTo>
                      <a:pt x="196" y="7"/>
                    </a:lnTo>
                    <a:lnTo>
                      <a:pt x="221" y="4"/>
                    </a:lnTo>
                    <a:lnTo>
                      <a:pt x="247" y="1"/>
                    </a:lnTo>
                    <a:lnTo>
                      <a:pt x="273" y="0"/>
                    </a:lnTo>
                    <a:lnTo>
                      <a:pt x="298" y="0"/>
                    </a:lnTo>
                    <a:lnTo>
                      <a:pt x="325" y="0"/>
                    </a:lnTo>
                    <a:lnTo>
                      <a:pt x="350" y="1"/>
                    </a:lnTo>
                    <a:lnTo>
                      <a:pt x="376" y="4"/>
                    </a:lnTo>
                    <a:lnTo>
                      <a:pt x="402" y="6"/>
                    </a:lnTo>
                    <a:lnTo>
                      <a:pt x="427" y="8"/>
                    </a:lnTo>
                    <a:lnTo>
                      <a:pt x="453" y="11"/>
                    </a:lnTo>
                    <a:close/>
                  </a:path>
                </a:pathLst>
              </a:custGeom>
              <a:solidFill>
                <a:srgbClr val="287FD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14" name="Freeform 726"/>
              <p:cNvSpPr>
                <a:spLocks/>
              </p:cNvSpPr>
              <p:nvPr/>
            </p:nvSpPr>
            <p:spPr bwMode="auto">
              <a:xfrm>
                <a:off x="4735" y="3459"/>
                <a:ext cx="221" cy="264"/>
              </a:xfrm>
              <a:custGeom>
                <a:avLst/>
                <a:gdLst/>
                <a:ahLst/>
                <a:cxnLst>
                  <a:cxn ang="0">
                    <a:pos x="425" y="16"/>
                  </a:cxn>
                  <a:cxn ang="0">
                    <a:pos x="439" y="126"/>
                  </a:cxn>
                  <a:cxn ang="0">
                    <a:pos x="444" y="240"/>
                  </a:cxn>
                  <a:cxn ang="0">
                    <a:pos x="439" y="357"/>
                  </a:cxn>
                  <a:cxn ang="0">
                    <a:pos x="425" y="472"/>
                  </a:cxn>
                  <a:cxn ang="0">
                    <a:pos x="402" y="483"/>
                  </a:cxn>
                  <a:cxn ang="0">
                    <a:pos x="379" y="494"/>
                  </a:cxn>
                  <a:cxn ang="0">
                    <a:pos x="355" y="502"/>
                  </a:cxn>
                  <a:cxn ang="0">
                    <a:pos x="332" y="510"/>
                  </a:cxn>
                  <a:cxn ang="0">
                    <a:pos x="308" y="517"/>
                  </a:cxn>
                  <a:cxn ang="0">
                    <a:pos x="285" y="521"/>
                  </a:cxn>
                  <a:cxn ang="0">
                    <a:pos x="261" y="525"/>
                  </a:cxn>
                  <a:cxn ang="0">
                    <a:pos x="236" y="527"/>
                  </a:cxn>
                  <a:cxn ang="0">
                    <a:pos x="213" y="527"/>
                  </a:cxn>
                  <a:cxn ang="0">
                    <a:pos x="189" y="526"/>
                  </a:cxn>
                  <a:cxn ang="0">
                    <a:pos x="165" y="523"/>
                  </a:cxn>
                  <a:cxn ang="0">
                    <a:pos x="141" y="518"/>
                  </a:cxn>
                  <a:cxn ang="0">
                    <a:pos x="118" y="510"/>
                  </a:cxn>
                  <a:cxn ang="0">
                    <a:pos x="94" y="501"/>
                  </a:cxn>
                  <a:cxn ang="0">
                    <a:pos x="69" y="489"/>
                  </a:cxn>
                  <a:cxn ang="0">
                    <a:pos x="46" y="475"/>
                  </a:cxn>
                  <a:cxn ang="0">
                    <a:pos x="24" y="415"/>
                  </a:cxn>
                  <a:cxn ang="0">
                    <a:pos x="11" y="359"/>
                  </a:cxn>
                  <a:cxn ang="0">
                    <a:pos x="3" y="306"/>
                  </a:cxn>
                  <a:cxn ang="0">
                    <a:pos x="0" y="255"/>
                  </a:cxn>
                  <a:cxn ang="0">
                    <a:pos x="5" y="206"/>
                  </a:cxn>
                  <a:cxn ang="0">
                    <a:pos x="14" y="159"/>
                  </a:cxn>
                  <a:cxn ang="0">
                    <a:pos x="28" y="111"/>
                  </a:cxn>
                  <a:cxn ang="0">
                    <a:pos x="46" y="64"/>
                  </a:cxn>
                  <a:cxn ang="0">
                    <a:pos x="69" y="49"/>
                  </a:cxn>
                  <a:cxn ang="0">
                    <a:pos x="92" y="37"/>
                  </a:cxn>
                  <a:cxn ang="0">
                    <a:pos x="117" y="25"/>
                  </a:cxn>
                  <a:cxn ang="0">
                    <a:pos x="140" y="17"/>
                  </a:cxn>
                  <a:cxn ang="0">
                    <a:pos x="164" y="10"/>
                  </a:cxn>
                  <a:cxn ang="0">
                    <a:pos x="187" y="5"/>
                  </a:cxn>
                  <a:cxn ang="0">
                    <a:pos x="211" y="2"/>
                  </a:cxn>
                  <a:cxn ang="0">
                    <a:pos x="235" y="1"/>
                  </a:cxn>
                  <a:cxn ang="0">
                    <a:pos x="258" y="0"/>
                  </a:cxn>
                  <a:cxn ang="0">
                    <a:pos x="282" y="1"/>
                  </a:cxn>
                  <a:cxn ang="0">
                    <a:pos x="307" y="2"/>
                  </a:cxn>
                  <a:cxn ang="0">
                    <a:pos x="331" y="4"/>
                  </a:cxn>
                  <a:cxn ang="0">
                    <a:pos x="354" y="7"/>
                  </a:cxn>
                  <a:cxn ang="0">
                    <a:pos x="378" y="10"/>
                  </a:cxn>
                  <a:cxn ang="0">
                    <a:pos x="402" y="12"/>
                  </a:cxn>
                  <a:cxn ang="0">
                    <a:pos x="425" y="16"/>
                  </a:cxn>
                </a:cxnLst>
                <a:rect l="0" t="0" r="r" b="b"/>
                <a:pathLst>
                  <a:path w="444" h="527">
                    <a:moveTo>
                      <a:pt x="425" y="16"/>
                    </a:moveTo>
                    <a:lnTo>
                      <a:pt x="439" y="126"/>
                    </a:lnTo>
                    <a:lnTo>
                      <a:pt x="444" y="240"/>
                    </a:lnTo>
                    <a:lnTo>
                      <a:pt x="439" y="357"/>
                    </a:lnTo>
                    <a:lnTo>
                      <a:pt x="425" y="472"/>
                    </a:lnTo>
                    <a:lnTo>
                      <a:pt x="402" y="483"/>
                    </a:lnTo>
                    <a:lnTo>
                      <a:pt x="379" y="494"/>
                    </a:lnTo>
                    <a:lnTo>
                      <a:pt x="355" y="502"/>
                    </a:lnTo>
                    <a:lnTo>
                      <a:pt x="332" y="510"/>
                    </a:lnTo>
                    <a:lnTo>
                      <a:pt x="308" y="517"/>
                    </a:lnTo>
                    <a:lnTo>
                      <a:pt x="285" y="521"/>
                    </a:lnTo>
                    <a:lnTo>
                      <a:pt x="261" y="525"/>
                    </a:lnTo>
                    <a:lnTo>
                      <a:pt x="236" y="527"/>
                    </a:lnTo>
                    <a:lnTo>
                      <a:pt x="213" y="527"/>
                    </a:lnTo>
                    <a:lnTo>
                      <a:pt x="189" y="526"/>
                    </a:lnTo>
                    <a:lnTo>
                      <a:pt x="165" y="523"/>
                    </a:lnTo>
                    <a:lnTo>
                      <a:pt x="141" y="518"/>
                    </a:lnTo>
                    <a:lnTo>
                      <a:pt x="118" y="510"/>
                    </a:lnTo>
                    <a:lnTo>
                      <a:pt x="94" y="501"/>
                    </a:lnTo>
                    <a:lnTo>
                      <a:pt x="69" y="489"/>
                    </a:lnTo>
                    <a:lnTo>
                      <a:pt x="46" y="475"/>
                    </a:lnTo>
                    <a:lnTo>
                      <a:pt x="24" y="415"/>
                    </a:lnTo>
                    <a:lnTo>
                      <a:pt x="11" y="359"/>
                    </a:lnTo>
                    <a:lnTo>
                      <a:pt x="3" y="306"/>
                    </a:lnTo>
                    <a:lnTo>
                      <a:pt x="0" y="255"/>
                    </a:lnTo>
                    <a:lnTo>
                      <a:pt x="5" y="206"/>
                    </a:lnTo>
                    <a:lnTo>
                      <a:pt x="14" y="159"/>
                    </a:lnTo>
                    <a:lnTo>
                      <a:pt x="28" y="111"/>
                    </a:lnTo>
                    <a:lnTo>
                      <a:pt x="46" y="64"/>
                    </a:lnTo>
                    <a:lnTo>
                      <a:pt x="69" y="49"/>
                    </a:lnTo>
                    <a:lnTo>
                      <a:pt x="92" y="37"/>
                    </a:lnTo>
                    <a:lnTo>
                      <a:pt x="117" y="25"/>
                    </a:lnTo>
                    <a:lnTo>
                      <a:pt x="140" y="17"/>
                    </a:lnTo>
                    <a:lnTo>
                      <a:pt x="164" y="10"/>
                    </a:lnTo>
                    <a:lnTo>
                      <a:pt x="187" y="5"/>
                    </a:lnTo>
                    <a:lnTo>
                      <a:pt x="211" y="2"/>
                    </a:lnTo>
                    <a:lnTo>
                      <a:pt x="235" y="1"/>
                    </a:lnTo>
                    <a:lnTo>
                      <a:pt x="258" y="0"/>
                    </a:lnTo>
                    <a:lnTo>
                      <a:pt x="282" y="1"/>
                    </a:lnTo>
                    <a:lnTo>
                      <a:pt x="307" y="2"/>
                    </a:lnTo>
                    <a:lnTo>
                      <a:pt x="331" y="4"/>
                    </a:lnTo>
                    <a:lnTo>
                      <a:pt x="354" y="7"/>
                    </a:lnTo>
                    <a:lnTo>
                      <a:pt x="378" y="10"/>
                    </a:lnTo>
                    <a:lnTo>
                      <a:pt x="402" y="12"/>
                    </a:lnTo>
                    <a:lnTo>
                      <a:pt x="425" y="16"/>
                    </a:lnTo>
                    <a:close/>
                  </a:path>
                </a:pathLst>
              </a:custGeom>
              <a:solidFill>
                <a:srgbClr val="3582DB"/>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15" name="Freeform 727"/>
              <p:cNvSpPr>
                <a:spLocks/>
              </p:cNvSpPr>
              <p:nvPr/>
            </p:nvSpPr>
            <p:spPr bwMode="auto">
              <a:xfrm>
                <a:off x="4739" y="3465"/>
                <a:ext cx="209" cy="251"/>
              </a:xfrm>
              <a:custGeom>
                <a:avLst/>
                <a:gdLst/>
                <a:ahLst/>
                <a:cxnLst>
                  <a:cxn ang="0">
                    <a:pos x="398" y="21"/>
                  </a:cxn>
                  <a:cxn ang="0">
                    <a:pos x="413" y="123"/>
                  </a:cxn>
                  <a:cxn ang="0">
                    <a:pos x="419" y="228"/>
                  </a:cxn>
                  <a:cxn ang="0">
                    <a:pos x="414" y="334"/>
                  </a:cxn>
                  <a:cxn ang="0">
                    <a:pos x="398" y="440"/>
                  </a:cxn>
                  <a:cxn ang="0">
                    <a:pos x="376" y="453"/>
                  </a:cxn>
                  <a:cxn ang="0">
                    <a:pos x="355" y="463"/>
                  </a:cxn>
                  <a:cxn ang="0">
                    <a:pos x="333" y="474"/>
                  </a:cxn>
                  <a:cxn ang="0">
                    <a:pos x="311" y="482"/>
                  </a:cxn>
                  <a:cxn ang="0">
                    <a:pos x="290" y="490"/>
                  </a:cxn>
                  <a:cxn ang="0">
                    <a:pos x="268" y="495"/>
                  </a:cxn>
                  <a:cxn ang="0">
                    <a:pos x="246" y="499"/>
                  </a:cxn>
                  <a:cxn ang="0">
                    <a:pos x="224" y="501"/>
                  </a:cxn>
                  <a:cxn ang="0">
                    <a:pos x="202" y="502"/>
                  </a:cxn>
                  <a:cxn ang="0">
                    <a:pos x="180" y="500"/>
                  </a:cxn>
                  <a:cxn ang="0">
                    <a:pos x="158" y="497"/>
                  </a:cxn>
                  <a:cxn ang="0">
                    <a:pos x="136" y="491"/>
                  </a:cxn>
                  <a:cxn ang="0">
                    <a:pos x="116" y="483"/>
                  </a:cxn>
                  <a:cxn ang="0">
                    <a:pos x="94" y="472"/>
                  </a:cxn>
                  <a:cxn ang="0">
                    <a:pos x="72" y="460"/>
                  </a:cxn>
                  <a:cxn ang="0">
                    <a:pos x="50" y="444"/>
                  </a:cxn>
                  <a:cxn ang="0">
                    <a:pos x="27" y="388"/>
                  </a:cxn>
                  <a:cxn ang="0">
                    <a:pos x="11" y="338"/>
                  </a:cxn>
                  <a:cxn ang="0">
                    <a:pos x="3" y="288"/>
                  </a:cxn>
                  <a:cxn ang="0">
                    <a:pos x="0" y="241"/>
                  </a:cxn>
                  <a:cxn ang="0">
                    <a:pos x="4" y="196"/>
                  </a:cxn>
                  <a:cxn ang="0">
                    <a:pos x="14" y="152"/>
                  </a:cxn>
                  <a:cxn ang="0">
                    <a:pos x="29" y="108"/>
                  </a:cxn>
                  <a:cxn ang="0">
                    <a:pos x="50" y="66"/>
                  </a:cxn>
                  <a:cxn ang="0">
                    <a:pos x="71" y="50"/>
                  </a:cxn>
                  <a:cxn ang="0">
                    <a:pos x="93" y="36"/>
                  </a:cxn>
                  <a:cxn ang="0">
                    <a:pos x="114" y="24"/>
                  </a:cxn>
                  <a:cxn ang="0">
                    <a:pos x="135" y="16"/>
                  </a:cxn>
                  <a:cxn ang="0">
                    <a:pos x="157" y="9"/>
                  </a:cxn>
                  <a:cxn ang="0">
                    <a:pos x="179" y="5"/>
                  </a:cxn>
                  <a:cxn ang="0">
                    <a:pos x="201" y="3"/>
                  </a:cxn>
                  <a:cxn ang="0">
                    <a:pos x="223" y="0"/>
                  </a:cxn>
                  <a:cxn ang="0">
                    <a:pos x="245" y="0"/>
                  </a:cxn>
                  <a:cxn ang="0">
                    <a:pos x="267" y="1"/>
                  </a:cxn>
                  <a:cxn ang="0">
                    <a:pos x="288" y="4"/>
                  </a:cxn>
                  <a:cxn ang="0">
                    <a:pos x="310" y="6"/>
                  </a:cxn>
                  <a:cxn ang="0">
                    <a:pos x="332" y="9"/>
                  </a:cxn>
                  <a:cxn ang="0">
                    <a:pos x="354" y="13"/>
                  </a:cxn>
                  <a:cxn ang="0">
                    <a:pos x="376" y="18"/>
                  </a:cxn>
                  <a:cxn ang="0">
                    <a:pos x="398" y="21"/>
                  </a:cxn>
                </a:cxnLst>
                <a:rect l="0" t="0" r="r" b="b"/>
                <a:pathLst>
                  <a:path w="419" h="502">
                    <a:moveTo>
                      <a:pt x="398" y="21"/>
                    </a:moveTo>
                    <a:lnTo>
                      <a:pt x="413" y="123"/>
                    </a:lnTo>
                    <a:lnTo>
                      <a:pt x="419" y="228"/>
                    </a:lnTo>
                    <a:lnTo>
                      <a:pt x="414" y="334"/>
                    </a:lnTo>
                    <a:lnTo>
                      <a:pt x="398" y="440"/>
                    </a:lnTo>
                    <a:lnTo>
                      <a:pt x="376" y="453"/>
                    </a:lnTo>
                    <a:lnTo>
                      <a:pt x="355" y="463"/>
                    </a:lnTo>
                    <a:lnTo>
                      <a:pt x="333" y="474"/>
                    </a:lnTo>
                    <a:lnTo>
                      <a:pt x="311" y="482"/>
                    </a:lnTo>
                    <a:lnTo>
                      <a:pt x="290" y="490"/>
                    </a:lnTo>
                    <a:lnTo>
                      <a:pt x="268" y="495"/>
                    </a:lnTo>
                    <a:lnTo>
                      <a:pt x="246" y="499"/>
                    </a:lnTo>
                    <a:lnTo>
                      <a:pt x="224" y="501"/>
                    </a:lnTo>
                    <a:lnTo>
                      <a:pt x="202" y="502"/>
                    </a:lnTo>
                    <a:lnTo>
                      <a:pt x="180" y="500"/>
                    </a:lnTo>
                    <a:lnTo>
                      <a:pt x="158" y="497"/>
                    </a:lnTo>
                    <a:lnTo>
                      <a:pt x="136" y="491"/>
                    </a:lnTo>
                    <a:lnTo>
                      <a:pt x="116" y="483"/>
                    </a:lnTo>
                    <a:lnTo>
                      <a:pt x="94" y="472"/>
                    </a:lnTo>
                    <a:lnTo>
                      <a:pt x="72" y="460"/>
                    </a:lnTo>
                    <a:lnTo>
                      <a:pt x="50" y="444"/>
                    </a:lnTo>
                    <a:lnTo>
                      <a:pt x="27" y="388"/>
                    </a:lnTo>
                    <a:lnTo>
                      <a:pt x="11" y="338"/>
                    </a:lnTo>
                    <a:lnTo>
                      <a:pt x="3" y="288"/>
                    </a:lnTo>
                    <a:lnTo>
                      <a:pt x="0" y="241"/>
                    </a:lnTo>
                    <a:lnTo>
                      <a:pt x="4" y="196"/>
                    </a:lnTo>
                    <a:lnTo>
                      <a:pt x="14" y="152"/>
                    </a:lnTo>
                    <a:lnTo>
                      <a:pt x="29" y="108"/>
                    </a:lnTo>
                    <a:lnTo>
                      <a:pt x="50" y="66"/>
                    </a:lnTo>
                    <a:lnTo>
                      <a:pt x="71" y="50"/>
                    </a:lnTo>
                    <a:lnTo>
                      <a:pt x="93" y="36"/>
                    </a:lnTo>
                    <a:lnTo>
                      <a:pt x="114" y="24"/>
                    </a:lnTo>
                    <a:lnTo>
                      <a:pt x="135" y="16"/>
                    </a:lnTo>
                    <a:lnTo>
                      <a:pt x="157" y="9"/>
                    </a:lnTo>
                    <a:lnTo>
                      <a:pt x="179" y="5"/>
                    </a:lnTo>
                    <a:lnTo>
                      <a:pt x="201" y="3"/>
                    </a:lnTo>
                    <a:lnTo>
                      <a:pt x="223" y="0"/>
                    </a:lnTo>
                    <a:lnTo>
                      <a:pt x="245" y="0"/>
                    </a:lnTo>
                    <a:lnTo>
                      <a:pt x="267" y="1"/>
                    </a:lnTo>
                    <a:lnTo>
                      <a:pt x="288" y="4"/>
                    </a:lnTo>
                    <a:lnTo>
                      <a:pt x="310" y="6"/>
                    </a:lnTo>
                    <a:lnTo>
                      <a:pt x="332" y="9"/>
                    </a:lnTo>
                    <a:lnTo>
                      <a:pt x="354" y="13"/>
                    </a:lnTo>
                    <a:lnTo>
                      <a:pt x="376" y="18"/>
                    </a:lnTo>
                    <a:lnTo>
                      <a:pt x="398" y="21"/>
                    </a:lnTo>
                    <a:close/>
                  </a:path>
                </a:pathLst>
              </a:custGeom>
              <a:solidFill>
                <a:srgbClr val="3F84E2"/>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16" name="Freeform 728"/>
              <p:cNvSpPr>
                <a:spLocks/>
              </p:cNvSpPr>
              <p:nvPr/>
            </p:nvSpPr>
            <p:spPr bwMode="auto">
              <a:xfrm>
                <a:off x="4744" y="3471"/>
                <a:ext cx="197" cy="237"/>
              </a:xfrm>
              <a:custGeom>
                <a:avLst/>
                <a:gdLst/>
                <a:ahLst/>
                <a:cxnLst>
                  <a:cxn ang="0">
                    <a:pos x="369" y="25"/>
                  </a:cxn>
                  <a:cxn ang="0">
                    <a:pos x="380" y="72"/>
                  </a:cxn>
                  <a:cxn ang="0">
                    <a:pos x="388" y="120"/>
                  </a:cxn>
                  <a:cxn ang="0">
                    <a:pos x="392" y="168"/>
                  </a:cxn>
                  <a:cxn ang="0">
                    <a:pos x="394" y="215"/>
                  </a:cxn>
                  <a:cxn ang="0">
                    <a:pos x="392" y="263"/>
                  </a:cxn>
                  <a:cxn ang="0">
                    <a:pos x="388" y="312"/>
                  </a:cxn>
                  <a:cxn ang="0">
                    <a:pos x="381" y="360"/>
                  </a:cxn>
                  <a:cxn ang="0">
                    <a:pos x="369" y="409"/>
                  </a:cxn>
                  <a:cxn ang="0">
                    <a:pos x="350" y="421"/>
                  </a:cxn>
                  <a:cxn ang="0">
                    <a:pos x="330" y="433"/>
                  </a:cxn>
                  <a:cxn ang="0">
                    <a:pos x="311" y="444"/>
                  </a:cxn>
                  <a:cxn ang="0">
                    <a:pos x="291" y="454"/>
                  </a:cxn>
                  <a:cxn ang="0">
                    <a:pos x="272" y="460"/>
                  </a:cxn>
                  <a:cxn ang="0">
                    <a:pos x="251" y="467"/>
                  </a:cxn>
                  <a:cxn ang="0">
                    <a:pos x="231" y="472"/>
                  </a:cxn>
                  <a:cxn ang="0">
                    <a:pos x="212" y="474"/>
                  </a:cxn>
                  <a:cxn ang="0">
                    <a:pos x="192" y="474"/>
                  </a:cxn>
                  <a:cxn ang="0">
                    <a:pos x="171" y="473"/>
                  </a:cxn>
                  <a:cxn ang="0">
                    <a:pos x="152" y="470"/>
                  </a:cxn>
                  <a:cxn ang="0">
                    <a:pos x="132" y="463"/>
                  </a:cxn>
                  <a:cxn ang="0">
                    <a:pos x="111" y="454"/>
                  </a:cxn>
                  <a:cxn ang="0">
                    <a:pos x="92" y="442"/>
                  </a:cxn>
                  <a:cxn ang="0">
                    <a:pos x="72" y="428"/>
                  </a:cxn>
                  <a:cxn ang="0">
                    <a:pos x="53" y="411"/>
                  </a:cxn>
                  <a:cxn ang="0">
                    <a:pos x="28" y="360"/>
                  </a:cxn>
                  <a:cxn ang="0">
                    <a:pos x="11" y="313"/>
                  </a:cxn>
                  <a:cxn ang="0">
                    <a:pos x="2" y="269"/>
                  </a:cxn>
                  <a:cxn ang="0">
                    <a:pos x="0" y="227"/>
                  </a:cxn>
                  <a:cxn ang="0">
                    <a:pos x="4" y="185"/>
                  </a:cxn>
                  <a:cxn ang="0">
                    <a:pos x="15" y="145"/>
                  </a:cxn>
                  <a:cxn ang="0">
                    <a:pos x="31" y="106"/>
                  </a:cxn>
                  <a:cxn ang="0">
                    <a:pos x="53" y="67"/>
                  </a:cxn>
                  <a:cxn ang="0">
                    <a:pos x="72" y="49"/>
                  </a:cxn>
                  <a:cxn ang="0">
                    <a:pos x="92" y="35"/>
                  </a:cxn>
                  <a:cxn ang="0">
                    <a:pos x="111" y="24"/>
                  </a:cxn>
                  <a:cxn ang="0">
                    <a:pos x="131" y="15"/>
                  </a:cxn>
                  <a:cxn ang="0">
                    <a:pos x="151" y="8"/>
                  </a:cxn>
                  <a:cxn ang="0">
                    <a:pos x="170" y="3"/>
                  </a:cxn>
                  <a:cxn ang="0">
                    <a:pos x="190" y="1"/>
                  </a:cxn>
                  <a:cxn ang="0">
                    <a:pos x="210" y="0"/>
                  </a:cxn>
                  <a:cxn ang="0">
                    <a:pos x="230" y="1"/>
                  </a:cxn>
                  <a:cxn ang="0">
                    <a:pos x="250" y="2"/>
                  </a:cxn>
                  <a:cxn ang="0">
                    <a:pos x="270" y="4"/>
                  </a:cxn>
                  <a:cxn ang="0">
                    <a:pos x="290" y="8"/>
                  </a:cxn>
                  <a:cxn ang="0">
                    <a:pos x="310" y="12"/>
                  </a:cxn>
                  <a:cxn ang="0">
                    <a:pos x="330" y="17"/>
                  </a:cxn>
                  <a:cxn ang="0">
                    <a:pos x="350" y="20"/>
                  </a:cxn>
                  <a:cxn ang="0">
                    <a:pos x="369" y="25"/>
                  </a:cxn>
                </a:cxnLst>
                <a:rect l="0" t="0" r="r" b="b"/>
                <a:pathLst>
                  <a:path w="394" h="474">
                    <a:moveTo>
                      <a:pt x="369" y="25"/>
                    </a:moveTo>
                    <a:lnTo>
                      <a:pt x="380" y="72"/>
                    </a:lnTo>
                    <a:lnTo>
                      <a:pt x="388" y="120"/>
                    </a:lnTo>
                    <a:lnTo>
                      <a:pt x="392" y="168"/>
                    </a:lnTo>
                    <a:lnTo>
                      <a:pt x="394" y="215"/>
                    </a:lnTo>
                    <a:lnTo>
                      <a:pt x="392" y="263"/>
                    </a:lnTo>
                    <a:lnTo>
                      <a:pt x="388" y="312"/>
                    </a:lnTo>
                    <a:lnTo>
                      <a:pt x="381" y="360"/>
                    </a:lnTo>
                    <a:lnTo>
                      <a:pt x="369" y="409"/>
                    </a:lnTo>
                    <a:lnTo>
                      <a:pt x="350" y="421"/>
                    </a:lnTo>
                    <a:lnTo>
                      <a:pt x="330" y="433"/>
                    </a:lnTo>
                    <a:lnTo>
                      <a:pt x="311" y="444"/>
                    </a:lnTo>
                    <a:lnTo>
                      <a:pt x="291" y="454"/>
                    </a:lnTo>
                    <a:lnTo>
                      <a:pt x="272" y="460"/>
                    </a:lnTo>
                    <a:lnTo>
                      <a:pt x="251" y="467"/>
                    </a:lnTo>
                    <a:lnTo>
                      <a:pt x="231" y="472"/>
                    </a:lnTo>
                    <a:lnTo>
                      <a:pt x="212" y="474"/>
                    </a:lnTo>
                    <a:lnTo>
                      <a:pt x="192" y="474"/>
                    </a:lnTo>
                    <a:lnTo>
                      <a:pt x="171" y="473"/>
                    </a:lnTo>
                    <a:lnTo>
                      <a:pt x="152" y="470"/>
                    </a:lnTo>
                    <a:lnTo>
                      <a:pt x="132" y="463"/>
                    </a:lnTo>
                    <a:lnTo>
                      <a:pt x="111" y="454"/>
                    </a:lnTo>
                    <a:lnTo>
                      <a:pt x="92" y="442"/>
                    </a:lnTo>
                    <a:lnTo>
                      <a:pt x="72" y="428"/>
                    </a:lnTo>
                    <a:lnTo>
                      <a:pt x="53" y="411"/>
                    </a:lnTo>
                    <a:lnTo>
                      <a:pt x="28" y="360"/>
                    </a:lnTo>
                    <a:lnTo>
                      <a:pt x="11" y="313"/>
                    </a:lnTo>
                    <a:lnTo>
                      <a:pt x="2" y="269"/>
                    </a:lnTo>
                    <a:lnTo>
                      <a:pt x="0" y="227"/>
                    </a:lnTo>
                    <a:lnTo>
                      <a:pt x="4" y="185"/>
                    </a:lnTo>
                    <a:lnTo>
                      <a:pt x="15" y="145"/>
                    </a:lnTo>
                    <a:lnTo>
                      <a:pt x="31" y="106"/>
                    </a:lnTo>
                    <a:lnTo>
                      <a:pt x="53" y="67"/>
                    </a:lnTo>
                    <a:lnTo>
                      <a:pt x="72" y="49"/>
                    </a:lnTo>
                    <a:lnTo>
                      <a:pt x="92" y="35"/>
                    </a:lnTo>
                    <a:lnTo>
                      <a:pt x="111" y="24"/>
                    </a:lnTo>
                    <a:lnTo>
                      <a:pt x="131" y="15"/>
                    </a:lnTo>
                    <a:lnTo>
                      <a:pt x="151" y="8"/>
                    </a:lnTo>
                    <a:lnTo>
                      <a:pt x="170" y="3"/>
                    </a:lnTo>
                    <a:lnTo>
                      <a:pt x="190" y="1"/>
                    </a:lnTo>
                    <a:lnTo>
                      <a:pt x="210" y="0"/>
                    </a:lnTo>
                    <a:lnTo>
                      <a:pt x="230" y="1"/>
                    </a:lnTo>
                    <a:lnTo>
                      <a:pt x="250" y="2"/>
                    </a:lnTo>
                    <a:lnTo>
                      <a:pt x="270" y="4"/>
                    </a:lnTo>
                    <a:lnTo>
                      <a:pt x="290" y="8"/>
                    </a:lnTo>
                    <a:lnTo>
                      <a:pt x="310" y="12"/>
                    </a:lnTo>
                    <a:lnTo>
                      <a:pt x="330" y="17"/>
                    </a:lnTo>
                    <a:lnTo>
                      <a:pt x="350" y="20"/>
                    </a:lnTo>
                    <a:lnTo>
                      <a:pt x="369" y="25"/>
                    </a:lnTo>
                    <a:close/>
                  </a:path>
                </a:pathLst>
              </a:custGeom>
              <a:solidFill>
                <a:srgbClr val="4C87ED"/>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17" name="Freeform 729"/>
              <p:cNvSpPr>
                <a:spLocks/>
              </p:cNvSpPr>
              <p:nvPr/>
            </p:nvSpPr>
            <p:spPr bwMode="auto">
              <a:xfrm>
                <a:off x="4748" y="3477"/>
                <a:ext cx="185" cy="224"/>
              </a:xfrm>
              <a:custGeom>
                <a:avLst/>
                <a:gdLst/>
                <a:ahLst/>
                <a:cxnLst>
                  <a:cxn ang="0">
                    <a:pos x="342" y="30"/>
                  </a:cxn>
                  <a:cxn ang="0">
                    <a:pos x="354" y="74"/>
                  </a:cxn>
                  <a:cxn ang="0">
                    <a:pos x="362" y="118"/>
                  </a:cxn>
                  <a:cxn ang="0">
                    <a:pos x="367" y="160"/>
                  </a:cxn>
                  <a:cxn ang="0">
                    <a:pos x="370" y="204"/>
                  </a:cxn>
                  <a:cxn ang="0">
                    <a:pos x="368" y="247"/>
                  </a:cxn>
                  <a:cxn ang="0">
                    <a:pos x="364" y="290"/>
                  </a:cxn>
                  <a:cxn ang="0">
                    <a:pos x="355" y="333"/>
                  </a:cxn>
                  <a:cxn ang="0">
                    <a:pos x="342" y="377"/>
                  </a:cxn>
                  <a:cxn ang="0">
                    <a:pos x="325" y="391"/>
                  </a:cxn>
                  <a:cxn ang="0">
                    <a:pos x="306" y="403"/>
                  </a:cxn>
                  <a:cxn ang="0">
                    <a:pos x="289" y="415"/>
                  </a:cxn>
                  <a:cxn ang="0">
                    <a:pos x="271" y="425"/>
                  </a:cxn>
                  <a:cxn ang="0">
                    <a:pos x="253" y="433"/>
                  </a:cxn>
                  <a:cxn ang="0">
                    <a:pos x="235" y="440"/>
                  </a:cxn>
                  <a:cxn ang="0">
                    <a:pos x="218" y="446"/>
                  </a:cxn>
                  <a:cxn ang="0">
                    <a:pos x="199" y="448"/>
                  </a:cxn>
                  <a:cxn ang="0">
                    <a:pos x="181" y="449"/>
                  </a:cxn>
                  <a:cxn ang="0">
                    <a:pos x="162" y="447"/>
                  </a:cxn>
                  <a:cxn ang="0">
                    <a:pos x="145" y="444"/>
                  </a:cxn>
                  <a:cxn ang="0">
                    <a:pos x="127" y="437"/>
                  </a:cxn>
                  <a:cxn ang="0">
                    <a:pos x="108" y="426"/>
                  </a:cxn>
                  <a:cxn ang="0">
                    <a:pos x="91" y="414"/>
                  </a:cxn>
                  <a:cxn ang="0">
                    <a:pos x="72" y="399"/>
                  </a:cxn>
                  <a:cxn ang="0">
                    <a:pos x="55" y="379"/>
                  </a:cxn>
                  <a:cxn ang="0">
                    <a:pos x="30" y="334"/>
                  </a:cxn>
                  <a:cxn ang="0">
                    <a:pos x="13" y="292"/>
                  </a:cxn>
                  <a:cxn ang="0">
                    <a:pos x="2" y="251"/>
                  </a:cxn>
                  <a:cxn ang="0">
                    <a:pos x="0" y="212"/>
                  </a:cxn>
                  <a:cxn ang="0">
                    <a:pos x="3" y="175"/>
                  </a:cxn>
                  <a:cxn ang="0">
                    <a:pos x="15" y="140"/>
                  </a:cxn>
                  <a:cxn ang="0">
                    <a:pos x="32" y="104"/>
                  </a:cxn>
                  <a:cxn ang="0">
                    <a:pos x="55" y="68"/>
                  </a:cxn>
                  <a:cxn ang="0">
                    <a:pos x="72" y="50"/>
                  </a:cxn>
                  <a:cxn ang="0">
                    <a:pos x="91" y="35"/>
                  </a:cxn>
                  <a:cxn ang="0">
                    <a:pos x="108" y="23"/>
                  </a:cxn>
                  <a:cxn ang="0">
                    <a:pos x="127" y="14"/>
                  </a:cxn>
                  <a:cxn ang="0">
                    <a:pos x="144" y="7"/>
                  </a:cxn>
                  <a:cxn ang="0">
                    <a:pos x="162" y="3"/>
                  </a:cxn>
                  <a:cxn ang="0">
                    <a:pos x="180" y="0"/>
                  </a:cxn>
                  <a:cxn ang="0">
                    <a:pos x="198" y="0"/>
                  </a:cxn>
                  <a:cxn ang="0">
                    <a:pos x="216" y="1"/>
                  </a:cxn>
                  <a:cxn ang="0">
                    <a:pos x="235" y="4"/>
                  </a:cxn>
                  <a:cxn ang="0">
                    <a:pos x="252" y="6"/>
                  </a:cxn>
                  <a:cxn ang="0">
                    <a:pos x="271" y="11"/>
                  </a:cxn>
                  <a:cxn ang="0">
                    <a:pos x="289" y="15"/>
                  </a:cxn>
                  <a:cxn ang="0">
                    <a:pos x="306" y="20"/>
                  </a:cxn>
                  <a:cxn ang="0">
                    <a:pos x="325" y="26"/>
                  </a:cxn>
                  <a:cxn ang="0">
                    <a:pos x="342" y="30"/>
                  </a:cxn>
                </a:cxnLst>
                <a:rect l="0" t="0" r="r" b="b"/>
                <a:pathLst>
                  <a:path w="370" h="449">
                    <a:moveTo>
                      <a:pt x="342" y="30"/>
                    </a:moveTo>
                    <a:lnTo>
                      <a:pt x="354" y="74"/>
                    </a:lnTo>
                    <a:lnTo>
                      <a:pt x="362" y="118"/>
                    </a:lnTo>
                    <a:lnTo>
                      <a:pt x="367" y="160"/>
                    </a:lnTo>
                    <a:lnTo>
                      <a:pt x="370" y="204"/>
                    </a:lnTo>
                    <a:lnTo>
                      <a:pt x="368" y="247"/>
                    </a:lnTo>
                    <a:lnTo>
                      <a:pt x="364" y="290"/>
                    </a:lnTo>
                    <a:lnTo>
                      <a:pt x="355" y="333"/>
                    </a:lnTo>
                    <a:lnTo>
                      <a:pt x="342" y="377"/>
                    </a:lnTo>
                    <a:lnTo>
                      <a:pt x="325" y="391"/>
                    </a:lnTo>
                    <a:lnTo>
                      <a:pt x="306" y="403"/>
                    </a:lnTo>
                    <a:lnTo>
                      <a:pt x="289" y="415"/>
                    </a:lnTo>
                    <a:lnTo>
                      <a:pt x="271" y="425"/>
                    </a:lnTo>
                    <a:lnTo>
                      <a:pt x="253" y="433"/>
                    </a:lnTo>
                    <a:lnTo>
                      <a:pt x="235" y="440"/>
                    </a:lnTo>
                    <a:lnTo>
                      <a:pt x="218" y="446"/>
                    </a:lnTo>
                    <a:lnTo>
                      <a:pt x="199" y="448"/>
                    </a:lnTo>
                    <a:lnTo>
                      <a:pt x="181" y="449"/>
                    </a:lnTo>
                    <a:lnTo>
                      <a:pt x="162" y="447"/>
                    </a:lnTo>
                    <a:lnTo>
                      <a:pt x="145" y="444"/>
                    </a:lnTo>
                    <a:lnTo>
                      <a:pt x="127" y="437"/>
                    </a:lnTo>
                    <a:lnTo>
                      <a:pt x="108" y="426"/>
                    </a:lnTo>
                    <a:lnTo>
                      <a:pt x="91" y="414"/>
                    </a:lnTo>
                    <a:lnTo>
                      <a:pt x="72" y="399"/>
                    </a:lnTo>
                    <a:lnTo>
                      <a:pt x="55" y="379"/>
                    </a:lnTo>
                    <a:lnTo>
                      <a:pt x="30" y="334"/>
                    </a:lnTo>
                    <a:lnTo>
                      <a:pt x="13" y="292"/>
                    </a:lnTo>
                    <a:lnTo>
                      <a:pt x="2" y="251"/>
                    </a:lnTo>
                    <a:lnTo>
                      <a:pt x="0" y="212"/>
                    </a:lnTo>
                    <a:lnTo>
                      <a:pt x="3" y="175"/>
                    </a:lnTo>
                    <a:lnTo>
                      <a:pt x="15" y="140"/>
                    </a:lnTo>
                    <a:lnTo>
                      <a:pt x="32" y="104"/>
                    </a:lnTo>
                    <a:lnTo>
                      <a:pt x="55" y="68"/>
                    </a:lnTo>
                    <a:lnTo>
                      <a:pt x="72" y="50"/>
                    </a:lnTo>
                    <a:lnTo>
                      <a:pt x="91" y="35"/>
                    </a:lnTo>
                    <a:lnTo>
                      <a:pt x="108" y="23"/>
                    </a:lnTo>
                    <a:lnTo>
                      <a:pt x="127" y="14"/>
                    </a:lnTo>
                    <a:lnTo>
                      <a:pt x="144" y="7"/>
                    </a:lnTo>
                    <a:lnTo>
                      <a:pt x="162" y="3"/>
                    </a:lnTo>
                    <a:lnTo>
                      <a:pt x="180" y="0"/>
                    </a:lnTo>
                    <a:lnTo>
                      <a:pt x="198" y="0"/>
                    </a:lnTo>
                    <a:lnTo>
                      <a:pt x="216" y="1"/>
                    </a:lnTo>
                    <a:lnTo>
                      <a:pt x="235" y="4"/>
                    </a:lnTo>
                    <a:lnTo>
                      <a:pt x="252" y="6"/>
                    </a:lnTo>
                    <a:lnTo>
                      <a:pt x="271" y="11"/>
                    </a:lnTo>
                    <a:lnTo>
                      <a:pt x="289" y="15"/>
                    </a:lnTo>
                    <a:lnTo>
                      <a:pt x="306" y="20"/>
                    </a:lnTo>
                    <a:lnTo>
                      <a:pt x="325" y="26"/>
                    </a:lnTo>
                    <a:lnTo>
                      <a:pt x="342" y="30"/>
                    </a:lnTo>
                    <a:close/>
                  </a:path>
                </a:pathLst>
              </a:custGeom>
              <a:solidFill>
                <a:srgbClr val="5689F4"/>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18" name="Freeform 730"/>
              <p:cNvSpPr>
                <a:spLocks/>
              </p:cNvSpPr>
              <p:nvPr/>
            </p:nvSpPr>
            <p:spPr bwMode="auto">
              <a:xfrm>
                <a:off x="4727" y="3838"/>
                <a:ext cx="244" cy="24"/>
              </a:xfrm>
              <a:custGeom>
                <a:avLst/>
                <a:gdLst/>
                <a:ahLst/>
                <a:cxnLst>
                  <a:cxn ang="0">
                    <a:pos x="3" y="0"/>
                  </a:cxn>
                  <a:cxn ang="0">
                    <a:pos x="489" y="15"/>
                  </a:cxn>
                  <a:cxn ang="0">
                    <a:pos x="489" y="38"/>
                  </a:cxn>
                  <a:cxn ang="0">
                    <a:pos x="7" y="28"/>
                  </a:cxn>
                  <a:cxn ang="0">
                    <a:pos x="0" y="48"/>
                  </a:cxn>
                  <a:cxn ang="0">
                    <a:pos x="3" y="0"/>
                  </a:cxn>
                </a:cxnLst>
                <a:rect l="0" t="0" r="r" b="b"/>
                <a:pathLst>
                  <a:path w="489" h="48">
                    <a:moveTo>
                      <a:pt x="3" y="0"/>
                    </a:moveTo>
                    <a:lnTo>
                      <a:pt x="489" y="15"/>
                    </a:lnTo>
                    <a:lnTo>
                      <a:pt x="489" y="38"/>
                    </a:lnTo>
                    <a:lnTo>
                      <a:pt x="7" y="28"/>
                    </a:lnTo>
                    <a:lnTo>
                      <a:pt x="0" y="48"/>
                    </a:lnTo>
                    <a:lnTo>
                      <a:pt x="3" y="0"/>
                    </a:lnTo>
                    <a:close/>
                  </a:path>
                </a:pathLst>
              </a:custGeom>
              <a:solidFill>
                <a:srgbClr val="514F4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19" name="Freeform 731"/>
              <p:cNvSpPr>
                <a:spLocks/>
              </p:cNvSpPr>
              <p:nvPr/>
            </p:nvSpPr>
            <p:spPr bwMode="auto">
              <a:xfrm>
                <a:off x="4730" y="3853"/>
                <a:ext cx="241" cy="11"/>
              </a:xfrm>
              <a:custGeom>
                <a:avLst/>
                <a:gdLst/>
                <a:ahLst/>
                <a:cxnLst>
                  <a:cxn ang="0">
                    <a:pos x="3" y="0"/>
                  </a:cxn>
                  <a:cxn ang="0">
                    <a:pos x="483" y="10"/>
                  </a:cxn>
                  <a:cxn ang="0">
                    <a:pos x="483" y="23"/>
                  </a:cxn>
                  <a:cxn ang="0">
                    <a:pos x="0" y="11"/>
                  </a:cxn>
                  <a:cxn ang="0">
                    <a:pos x="3" y="0"/>
                  </a:cxn>
                </a:cxnLst>
                <a:rect l="0" t="0" r="r" b="b"/>
                <a:pathLst>
                  <a:path w="483" h="23">
                    <a:moveTo>
                      <a:pt x="3" y="0"/>
                    </a:moveTo>
                    <a:lnTo>
                      <a:pt x="483" y="10"/>
                    </a:lnTo>
                    <a:lnTo>
                      <a:pt x="483" y="23"/>
                    </a:lnTo>
                    <a:lnTo>
                      <a:pt x="0" y="11"/>
                    </a:lnTo>
                    <a:lnTo>
                      <a:pt x="3" y="0"/>
                    </a:lnTo>
                    <a:close/>
                  </a:path>
                </a:pathLst>
              </a:custGeom>
              <a:solidFill>
                <a:srgbClr val="DBC4A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20" name="Freeform 732"/>
              <p:cNvSpPr>
                <a:spLocks/>
              </p:cNvSpPr>
              <p:nvPr/>
            </p:nvSpPr>
            <p:spPr bwMode="auto">
              <a:xfrm>
                <a:off x="4732" y="3842"/>
                <a:ext cx="45" cy="8"/>
              </a:xfrm>
              <a:custGeom>
                <a:avLst/>
                <a:gdLst/>
                <a:ahLst/>
                <a:cxnLst>
                  <a:cxn ang="0">
                    <a:pos x="0" y="0"/>
                  </a:cxn>
                  <a:cxn ang="0">
                    <a:pos x="91" y="1"/>
                  </a:cxn>
                  <a:cxn ang="0">
                    <a:pos x="91" y="15"/>
                  </a:cxn>
                  <a:cxn ang="0">
                    <a:pos x="0" y="13"/>
                  </a:cxn>
                  <a:cxn ang="0">
                    <a:pos x="0" y="0"/>
                  </a:cxn>
                </a:cxnLst>
                <a:rect l="0" t="0" r="r" b="b"/>
                <a:pathLst>
                  <a:path w="91" h="15">
                    <a:moveTo>
                      <a:pt x="0" y="0"/>
                    </a:moveTo>
                    <a:lnTo>
                      <a:pt x="91" y="1"/>
                    </a:lnTo>
                    <a:lnTo>
                      <a:pt x="91" y="15"/>
                    </a:lnTo>
                    <a:lnTo>
                      <a:pt x="0" y="13"/>
                    </a:lnTo>
                    <a:lnTo>
                      <a:pt x="0" y="0"/>
                    </a:lnTo>
                    <a:close/>
                  </a:path>
                </a:pathLst>
              </a:custGeom>
              <a:solidFill>
                <a:srgbClr val="AA8E7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21" name="Freeform 733"/>
              <p:cNvSpPr>
                <a:spLocks/>
              </p:cNvSpPr>
              <p:nvPr/>
            </p:nvSpPr>
            <p:spPr bwMode="auto">
              <a:xfrm>
                <a:off x="4783" y="3842"/>
                <a:ext cx="46" cy="8"/>
              </a:xfrm>
              <a:custGeom>
                <a:avLst/>
                <a:gdLst/>
                <a:ahLst/>
                <a:cxnLst>
                  <a:cxn ang="0">
                    <a:pos x="0" y="0"/>
                  </a:cxn>
                  <a:cxn ang="0">
                    <a:pos x="92" y="2"/>
                  </a:cxn>
                  <a:cxn ang="0">
                    <a:pos x="92" y="16"/>
                  </a:cxn>
                  <a:cxn ang="0">
                    <a:pos x="0" y="15"/>
                  </a:cxn>
                  <a:cxn ang="0">
                    <a:pos x="0" y="0"/>
                  </a:cxn>
                </a:cxnLst>
                <a:rect l="0" t="0" r="r" b="b"/>
                <a:pathLst>
                  <a:path w="92" h="16">
                    <a:moveTo>
                      <a:pt x="0" y="0"/>
                    </a:moveTo>
                    <a:lnTo>
                      <a:pt x="92" y="2"/>
                    </a:lnTo>
                    <a:lnTo>
                      <a:pt x="92" y="16"/>
                    </a:lnTo>
                    <a:lnTo>
                      <a:pt x="0" y="15"/>
                    </a:lnTo>
                    <a:lnTo>
                      <a:pt x="0" y="0"/>
                    </a:lnTo>
                    <a:close/>
                  </a:path>
                </a:pathLst>
              </a:custGeom>
              <a:solidFill>
                <a:srgbClr val="AA8E7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22" name="Freeform 734"/>
              <p:cNvSpPr>
                <a:spLocks/>
              </p:cNvSpPr>
              <p:nvPr/>
            </p:nvSpPr>
            <p:spPr bwMode="auto">
              <a:xfrm>
                <a:off x="4835" y="3843"/>
                <a:ext cx="45" cy="9"/>
              </a:xfrm>
              <a:custGeom>
                <a:avLst/>
                <a:gdLst/>
                <a:ahLst/>
                <a:cxnLst>
                  <a:cxn ang="0">
                    <a:pos x="0" y="0"/>
                  </a:cxn>
                  <a:cxn ang="0">
                    <a:pos x="91" y="2"/>
                  </a:cxn>
                  <a:cxn ang="0">
                    <a:pos x="91" y="16"/>
                  </a:cxn>
                  <a:cxn ang="0">
                    <a:pos x="0" y="15"/>
                  </a:cxn>
                  <a:cxn ang="0">
                    <a:pos x="0" y="0"/>
                  </a:cxn>
                </a:cxnLst>
                <a:rect l="0" t="0" r="r" b="b"/>
                <a:pathLst>
                  <a:path w="91" h="16">
                    <a:moveTo>
                      <a:pt x="0" y="0"/>
                    </a:moveTo>
                    <a:lnTo>
                      <a:pt x="91" y="2"/>
                    </a:lnTo>
                    <a:lnTo>
                      <a:pt x="91" y="16"/>
                    </a:lnTo>
                    <a:lnTo>
                      <a:pt x="0" y="15"/>
                    </a:lnTo>
                    <a:lnTo>
                      <a:pt x="0" y="0"/>
                    </a:lnTo>
                    <a:close/>
                  </a:path>
                </a:pathLst>
              </a:custGeom>
              <a:solidFill>
                <a:srgbClr val="AA8E7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23" name="Freeform 735"/>
              <p:cNvSpPr>
                <a:spLocks/>
              </p:cNvSpPr>
              <p:nvPr/>
            </p:nvSpPr>
            <p:spPr bwMode="auto">
              <a:xfrm>
                <a:off x="4897" y="3846"/>
                <a:ext cx="46" cy="8"/>
              </a:xfrm>
              <a:custGeom>
                <a:avLst/>
                <a:gdLst/>
                <a:ahLst/>
                <a:cxnLst>
                  <a:cxn ang="0">
                    <a:pos x="0" y="0"/>
                  </a:cxn>
                  <a:cxn ang="0">
                    <a:pos x="92" y="2"/>
                  </a:cxn>
                  <a:cxn ang="0">
                    <a:pos x="92" y="16"/>
                  </a:cxn>
                  <a:cxn ang="0">
                    <a:pos x="0" y="13"/>
                  </a:cxn>
                  <a:cxn ang="0">
                    <a:pos x="0" y="0"/>
                  </a:cxn>
                </a:cxnLst>
                <a:rect l="0" t="0" r="r" b="b"/>
                <a:pathLst>
                  <a:path w="92" h="16">
                    <a:moveTo>
                      <a:pt x="0" y="0"/>
                    </a:moveTo>
                    <a:lnTo>
                      <a:pt x="92" y="2"/>
                    </a:lnTo>
                    <a:lnTo>
                      <a:pt x="92" y="16"/>
                    </a:lnTo>
                    <a:lnTo>
                      <a:pt x="0" y="13"/>
                    </a:lnTo>
                    <a:lnTo>
                      <a:pt x="0" y="0"/>
                    </a:lnTo>
                    <a:close/>
                  </a:path>
                </a:pathLst>
              </a:custGeom>
              <a:solidFill>
                <a:srgbClr val="AA8E7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24" name="Freeform 736"/>
              <p:cNvSpPr>
                <a:spLocks/>
              </p:cNvSpPr>
              <p:nvPr/>
            </p:nvSpPr>
            <p:spPr bwMode="auto">
              <a:xfrm>
                <a:off x="4732" y="3844"/>
                <a:ext cx="45" cy="4"/>
              </a:xfrm>
              <a:custGeom>
                <a:avLst/>
                <a:gdLst/>
                <a:ahLst/>
                <a:cxnLst>
                  <a:cxn ang="0">
                    <a:pos x="0" y="0"/>
                  </a:cxn>
                  <a:cxn ang="0">
                    <a:pos x="91" y="4"/>
                  </a:cxn>
                  <a:cxn ang="0">
                    <a:pos x="91" y="8"/>
                  </a:cxn>
                  <a:cxn ang="0">
                    <a:pos x="0" y="7"/>
                  </a:cxn>
                  <a:cxn ang="0">
                    <a:pos x="0" y="0"/>
                  </a:cxn>
                </a:cxnLst>
                <a:rect l="0" t="0" r="r" b="b"/>
                <a:pathLst>
                  <a:path w="91" h="8">
                    <a:moveTo>
                      <a:pt x="0" y="0"/>
                    </a:moveTo>
                    <a:lnTo>
                      <a:pt x="91" y="4"/>
                    </a:lnTo>
                    <a:lnTo>
                      <a:pt x="91" y="8"/>
                    </a:lnTo>
                    <a:lnTo>
                      <a:pt x="0" y="7"/>
                    </a:lnTo>
                    <a:lnTo>
                      <a:pt x="0" y="0"/>
                    </a:lnTo>
                    <a:close/>
                  </a:path>
                </a:pathLst>
              </a:custGeom>
              <a:solidFill>
                <a:srgbClr val="DBC4A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25" name="Freeform 737"/>
              <p:cNvSpPr>
                <a:spLocks/>
              </p:cNvSpPr>
              <p:nvPr/>
            </p:nvSpPr>
            <p:spPr bwMode="auto">
              <a:xfrm>
                <a:off x="4783" y="3845"/>
                <a:ext cx="46" cy="4"/>
              </a:xfrm>
              <a:custGeom>
                <a:avLst/>
                <a:gdLst/>
                <a:ahLst/>
                <a:cxnLst>
                  <a:cxn ang="0">
                    <a:pos x="0" y="0"/>
                  </a:cxn>
                  <a:cxn ang="0">
                    <a:pos x="92" y="3"/>
                  </a:cxn>
                  <a:cxn ang="0">
                    <a:pos x="92" y="8"/>
                  </a:cxn>
                  <a:cxn ang="0">
                    <a:pos x="0" y="6"/>
                  </a:cxn>
                  <a:cxn ang="0">
                    <a:pos x="0" y="0"/>
                  </a:cxn>
                </a:cxnLst>
                <a:rect l="0" t="0" r="r" b="b"/>
                <a:pathLst>
                  <a:path w="92" h="8">
                    <a:moveTo>
                      <a:pt x="0" y="0"/>
                    </a:moveTo>
                    <a:lnTo>
                      <a:pt x="92" y="3"/>
                    </a:lnTo>
                    <a:lnTo>
                      <a:pt x="92" y="8"/>
                    </a:lnTo>
                    <a:lnTo>
                      <a:pt x="0" y="6"/>
                    </a:lnTo>
                    <a:lnTo>
                      <a:pt x="0" y="0"/>
                    </a:lnTo>
                    <a:close/>
                  </a:path>
                </a:pathLst>
              </a:custGeom>
              <a:solidFill>
                <a:srgbClr val="DBC4A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26" name="Freeform 738"/>
              <p:cNvSpPr>
                <a:spLocks/>
              </p:cNvSpPr>
              <p:nvPr/>
            </p:nvSpPr>
            <p:spPr bwMode="auto">
              <a:xfrm>
                <a:off x="4835" y="3846"/>
                <a:ext cx="45" cy="4"/>
              </a:xfrm>
              <a:custGeom>
                <a:avLst/>
                <a:gdLst/>
                <a:ahLst/>
                <a:cxnLst>
                  <a:cxn ang="0">
                    <a:pos x="0" y="0"/>
                  </a:cxn>
                  <a:cxn ang="0">
                    <a:pos x="91" y="2"/>
                  </a:cxn>
                  <a:cxn ang="0">
                    <a:pos x="91" y="8"/>
                  </a:cxn>
                  <a:cxn ang="0">
                    <a:pos x="0" y="5"/>
                  </a:cxn>
                  <a:cxn ang="0">
                    <a:pos x="0" y="0"/>
                  </a:cxn>
                </a:cxnLst>
                <a:rect l="0" t="0" r="r" b="b"/>
                <a:pathLst>
                  <a:path w="91" h="8">
                    <a:moveTo>
                      <a:pt x="0" y="0"/>
                    </a:moveTo>
                    <a:lnTo>
                      <a:pt x="91" y="2"/>
                    </a:lnTo>
                    <a:lnTo>
                      <a:pt x="91" y="8"/>
                    </a:lnTo>
                    <a:lnTo>
                      <a:pt x="0" y="5"/>
                    </a:lnTo>
                    <a:lnTo>
                      <a:pt x="0" y="0"/>
                    </a:lnTo>
                    <a:close/>
                  </a:path>
                </a:pathLst>
              </a:custGeom>
              <a:solidFill>
                <a:srgbClr val="DBC4A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27" name="Freeform 739"/>
              <p:cNvSpPr>
                <a:spLocks/>
              </p:cNvSpPr>
              <p:nvPr/>
            </p:nvSpPr>
            <p:spPr bwMode="auto">
              <a:xfrm>
                <a:off x="4897" y="3848"/>
                <a:ext cx="46" cy="4"/>
              </a:xfrm>
              <a:custGeom>
                <a:avLst/>
                <a:gdLst/>
                <a:ahLst/>
                <a:cxnLst>
                  <a:cxn ang="0">
                    <a:pos x="0" y="0"/>
                  </a:cxn>
                  <a:cxn ang="0">
                    <a:pos x="92" y="2"/>
                  </a:cxn>
                  <a:cxn ang="0">
                    <a:pos x="92" y="8"/>
                  </a:cxn>
                  <a:cxn ang="0">
                    <a:pos x="0" y="6"/>
                  </a:cxn>
                  <a:cxn ang="0">
                    <a:pos x="0" y="0"/>
                  </a:cxn>
                </a:cxnLst>
                <a:rect l="0" t="0" r="r" b="b"/>
                <a:pathLst>
                  <a:path w="92" h="8">
                    <a:moveTo>
                      <a:pt x="0" y="0"/>
                    </a:moveTo>
                    <a:lnTo>
                      <a:pt x="92" y="2"/>
                    </a:lnTo>
                    <a:lnTo>
                      <a:pt x="92" y="8"/>
                    </a:lnTo>
                    <a:lnTo>
                      <a:pt x="0" y="6"/>
                    </a:lnTo>
                    <a:lnTo>
                      <a:pt x="0" y="0"/>
                    </a:lnTo>
                    <a:close/>
                  </a:path>
                </a:pathLst>
              </a:custGeom>
              <a:solidFill>
                <a:srgbClr val="DBC4A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28" name="Freeform 740"/>
              <p:cNvSpPr>
                <a:spLocks/>
              </p:cNvSpPr>
              <p:nvPr/>
            </p:nvSpPr>
            <p:spPr bwMode="auto">
              <a:xfrm>
                <a:off x="5194" y="3397"/>
                <a:ext cx="28" cy="486"/>
              </a:xfrm>
              <a:custGeom>
                <a:avLst/>
                <a:gdLst/>
                <a:ahLst/>
                <a:cxnLst>
                  <a:cxn ang="0">
                    <a:pos x="43" y="87"/>
                  </a:cxn>
                  <a:cxn ang="0">
                    <a:pos x="57" y="129"/>
                  </a:cxn>
                  <a:cxn ang="0">
                    <a:pos x="57" y="927"/>
                  </a:cxn>
                  <a:cxn ang="0">
                    <a:pos x="0" y="971"/>
                  </a:cxn>
                  <a:cxn ang="0">
                    <a:pos x="0" y="0"/>
                  </a:cxn>
                  <a:cxn ang="0">
                    <a:pos x="43" y="87"/>
                  </a:cxn>
                </a:cxnLst>
                <a:rect l="0" t="0" r="r" b="b"/>
                <a:pathLst>
                  <a:path w="57" h="971">
                    <a:moveTo>
                      <a:pt x="43" y="87"/>
                    </a:moveTo>
                    <a:lnTo>
                      <a:pt x="57" y="129"/>
                    </a:lnTo>
                    <a:lnTo>
                      <a:pt x="57" y="927"/>
                    </a:lnTo>
                    <a:lnTo>
                      <a:pt x="0" y="971"/>
                    </a:lnTo>
                    <a:lnTo>
                      <a:pt x="0" y="0"/>
                    </a:lnTo>
                    <a:lnTo>
                      <a:pt x="43" y="87"/>
                    </a:lnTo>
                    <a:close/>
                  </a:path>
                </a:pathLst>
              </a:custGeom>
              <a:solidFill>
                <a:srgbClr val="7C421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29" name="Freeform 741"/>
              <p:cNvSpPr>
                <a:spLocks/>
              </p:cNvSpPr>
              <p:nvPr/>
            </p:nvSpPr>
            <p:spPr bwMode="auto">
              <a:xfrm>
                <a:off x="5345" y="3529"/>
                <a:ext cx="45" cy="324"/>
              </a:xfrm>
              <a:custGeom>
                <a:avLst/>
                <a:gdLst/>
                <a:ahLst/>
                <a:cxnLst>
                  <a:cxn ang="0">
                    <a:pos x="5" y="0"/>
                  </a:cxn>
                  <a:cxn ang="0">
                    <a:pos x="75" y="43"/>
                  </a:cxn>
                  <a:cxn ang="0">
                    <a:pos x="83" y="114"/>
                  </a:cxn>
                  <a:cxn ang="0">
                    <a:pos x="88" y="191"/>
                  </a:cxn>
                  <a:cxn ang="0">
                    <a:pos x="90" y="272"/>
                  </a:cxn>
                  <a:cxn ang="0">
                    <a:pos x="90" y="354"/>
                  </a:cxn>
                  <a:cxn ang="0">
                    <a:pos x="87" y="433"/>
                  </a:cxn>
                  <a:cxn ang="0">
                    <a:pos x="82" y="509"/>
                  </a:cxn>
                  <a:cxn ang="0">
                    <a:pos x="75" y="578"/>
                  </a:cxn>
                  <a:cxn ang="0">
                    <a:pos x="67" y="638"/>
                  </a:cxn>
                  <a:cxn ang="0">
                    <a:pos x="0" y="648"/>
                  </a:cxn>
                  <a:cxn ang="0">
                    <a:pos x="6" y="555"/>
                  </a:cxn>
                  <a:cxn ang="0">
                    <a:pos x="13" y="476"/>
                  </a:cxn>
                  <a:cxn ang="0">
                    <a:pos x="21" y="405"/>
                  </a:cxn>
                  <a:cxn ang="0">
                    <a:pos x="27" y="338"/>
                  </a:cxn>
                  <a:cxn ang="0">
                    <a:pos x="29" y="267"/>
                  </a:cxn>
                  <a:cxn ang="0">
                    <a:pos x="27" y="191"/>
                  </a:cxn>
                  <a:cxn ang="0">
                    <a:pos x="20" y="104"/>
                  </a:cxn>
                  <a:cxn ang="0">
                    <a:pos x="5" y="0"/>
                  </a:cxn>
                </a:cxnLst>
                <a:rect l="0" t="0" r="r" b="b"/>
                <a:pathLst>
                  <a:path w="90" h="648">
                    <a:moveTo>
                      <a:pt x="5" y="0"/>
                    </a:moveTo>
                    <a:lnTo>
                      <a:pt x="75" y="43"/>
                    </a:lnTo>
                    <a:lnTo>
                      <a:pt x="83" y="114"/>
                    </a:lnTo>
                    <a:lnTo>
                      <a:pt x="88" y="191"/>
                    </a:lnTo>
                    <a:lnTo>
                      <a:pt x="90" y="272"/>
                    </a:lnTo>
                    <a:lnTo>
                      <a:pt x="90" y="354"/>
                    </a:lnTo>
                    <a:lnTo>
                      <a:pt x="87" y="433"/>
                    </a:lnTo>
                    <a:lnTo>
                      <a:pt x="82" y="509"/>
                    </a:lnTo>
                    <a:lnTo>
                      <a:pt x="75" y="578"/>
                    </a:lnTo>
                    <a:lnTo>
                      <a:pt x="67" y="638"/>
                    </a:lnTo>
                    <a:lnTo>
                      <a:pt x="0" y="648"/>
                    </a:lnTo>
                    <a:lnTo>
                      <a:pt x="6" y="555"/>
                    </a:lnTo>
                    <a:lnTo>
                      <a:pt x="13" y="476"/>
                    </a:lnTo>
                    <a:lnTo>
                      <a:pt x="21" y="405"/>
                    </a:lnTo>
                    <a:lnTo>
                      <a:pt x="27" y="338"/>
                    </a:lnTo>
                    <a:lnTo>
                      <a:pt x="29" y="267"/>
                    </a:lnTo>
                    <a:lnTo>
                      <a:pt x="27" y="191"/>
                    </a:lnTo>
                    <a:lnTo>
                      <a:pt x="20" y="104"/>
                    </a:lnTo>
                    <a:lnTo>
                      <a:pt x="5" y="0"/>
                    </a:lnTo>
                    <a:close/>
                  </a:path>
                </a:pathLst>
              </a:custGeom>
              <a:solidFill>
                <a:srgbClr val="7C421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30" name="Freeform 742"/>
              <p:cNvSpPr>
                <a:spLocks/>
              </p:cNvSpPr>
              <p:nvPr/>
            </p:nvSpPr>
            <p:spPr bwMode="auto">
              <a:xfrm>
                <a:off x="5338" y="3526"/>
                <a:ext cx="46" cy="327"/>
              </a:xfrm>
              <a:custGeom>
                <a:avLst/>
                <a:gdLst/>
                <a:ahLst/>
                <a:cxnLst>
                  <a:cxn ang="0">
                    <a:pos x="7" y="0"/>
                  </a:cxn>
                  <a:cxn ang="0">
                    <a:pos x="16" y="6"/>
                  </a:cxn>
                  <a:cxn ang="0">
                    <a:pos x="26" y="11"/>
                  </a:cxn>
                  <a:cxn ang="0">
                    <a:pos x="35" y="16"/>
                  </a:cxn>
                  <a:cxn ang="0">
                    <a:pos x="43" y="22"/>
                  </a:cxn>
                  <a:cxn ang="0">
                    <a:pos x="52" y="27"/>
                  </a:cxn>
                  <a:cxn ang="0">
                    <a:pos x="61" y="32"/>
                  </a:cxn>
                  <a:cxn ang="0">
                    <a:pos x="69" y="38"/>
                  </a:cxn>
                  <a:cxn ang="0">
                    <a:pos x="79" y="44"/>
                  </a:cxn>
                  <a:cxn ang="0">
                    <a:pos x="85" y="115"/>
                  </a:cxn>
                  <a:cxn ang="0">
                    <a:pos x="90" y="192"/>
                  </a:cxn>
                  <a:cxn ang="0">
                    <a:pos x="92" y="274"/>
                  </a:cxn>
                  <a:cxn ang="0">
                    <a:pos x="91" y="357"/>
                  </a:cxn>
                  <a:cxn ang="0">
                    <a:pos x="88" y="438"/>
                  </a:cxn>
                  <a:cxn ang="0">
                    <a:pos x="83" y="514"/>
                  </a:cxn>
                  <a:cxn ang="0">
                    <a:pos x="76" y="583"/>
                  </a:cxn>
                  <a:cxn ang="0">
                    <a:pos x="68" y="643"/>
                  </a:cxn>
                  <a:cxn ang="0">
                    <a:pos x="60" y="644"/>
                  </a:cxn>
                  <a:cxn ang="0">
                    <a:pos x="52" y="646"/>
                  </a:cxn>
                  <a:cxn ang="0">
                    <a:pos x="43" y="647"/>
                  </a:cxn>
                  <a:cxn ang="0">
                    <a:pos x="35" y="650"/>
                  </a:cxn>
                  <a:cxn ang="0">
                    <a:pos x="26" y="651"/>
                  </a:cxn>
                  <a:cxn ang="0">
                    <a:pos x="18" y="653"/>
                  </a:cxn>
                  <a:cxn ang="0">
                    <a:pos x="8" y="654"/>
                  </a:cxn>
                  <a:cxn ang="0">
                    <a:pos x="0" y="655"/>
                  </a:cxn>
                  <a:cxn ang="0">
                    <a:pos x="6" y="562"/>
                  </a:cxn>
                  <a:cxn ang="0">
                    <a:pos x="14" y="483"/>
                  </a:cxn>
                  <a:cxn ang="0">
                    <a:pos x="21" y="410"/>
                  </a:cxn>
                  <a:cxn ang="0">
                    <a:pos x="28" y="341"/>
                  </a:cxn>
                  <a:cxn ang="0">
                    <a:pos x="30" y="270"/>
                  </a:cxn>
                  <a:cxn ang="0">
                    <a:pos x="29" y="192"/>
                  </a:cxn>
                  <a:cxn ang="0">
                    <a:pos x="22" y="104"/>
                  </a:cxn>
                  <a:cxn ang="0">
                    <a:pos x="7" y="0"/>
                  </a:cxn>
                </a:cxnLst>
                <a:rect l="0" t="0" r="r" b="b"/>
                <a:pathLst>
                  <a:path w="92" h="655">
                    <a:moveTo>
                      <a:pt x="7" y="0"/>
                    </a:moveTo>
                    <a:lnTo>
                      <a:pt x="16" y="6"/>
                    </a:lnTo>
                    <a:lnTo>
                      <a:pt x="26" y="11"/>
                    </a:lnTo>
                    <a:lnTo>
                      <a:pt x="35" y="16"/>
                    </a:lnTo>
                    <a:lnTo>
                      <a:pt x="43" y="22"/>
                    </a:lnTo>
                    <a:lnTo>
                      <a:pt x="52" y="27"/>
                    </a:lnTo>
                    <a:lnTo>
                      <a:pt x="61" y="32"/>
                    </a:lnTo>
                    <a:lnTo>
                      <a:pt x="69" y="38"/>
                    </a:lnTo>
                    <a:lnTo>
                      <a:pt x="79" y="44"/>
                    </a:lnTo>
                    <a:lnTo>
                      <a:pt x="85" y="115"/>
                    </a:lnTo>
                    <a:lnTo>
                      <a:pt x="90" y="192"/>
                    </a:lnTo>
                    <a:lnTo>
                      <a:pt x="92" y="274"/>
                    </a:lnTo>
                    <a:lnTo>
                      <a:pt x="91" y="357"/>
                    </a:lnTo>
                    <a:lnTo>
                      <a:pt x="88" y="438"/>
                    </a:lnTo>
                    <a:lnTo>
                      <a:pt x="83" y="514"/>
                    </a:lnTo>
                    <a:lnTo>
                      <a:pt x="76" y="583"/>
                    </a:lnTo>
                    <a:lnTo>
                      <a:pt x="68" y="643"/>
                    </a:lnTo>
                    <a:lnTo>
                      <a:pt x="60" y="644"/>
                    </a:lnTo>
                    <a:lnTo>
                      <a:pt x="52" y="646"/>
                    </a:lnTo>
                    <a:lnTo>
                      <a:pt x="43" y="647"/>
                    </a:lnTo>
                    <a:lnTo>
                      <a:pt x="35" y="650"/>
                    </a:lnTo>
                    <a:lnTo>
                      <a:pt x="26" y="651"/>
                    </a:lnTo>
                    <a:lnTo>
                      <a:pt x="18" y="653"/>
                    </a:lnTo>
                    <a:lnTo>
                      <a:pt x="8" y="654"/>
                    </a:lnTo>
                    <a:lnTo>
                      <a:pt x="0" y="655"/>
                    </a:lnTo>
                    <a:lnTo>
                      <a:pt x="6" y="562"/>
                    </a:lnTo>
                    <a:lnTo>
                      <a:pt x="14" y="483"/>
                    </a:lnTo>
                    <a:lnTo>
                      <a:pt x="21" y="410"/>
                    </a:lnTo>
                    <a:lnTo>
                      <a:pt x="28" y="341"/>
                    </a:lnTo>
                    <a:lnTo>
                      <a:pt x="30" y="270"/>
                    </a:lnTo>
                    <a:lnTo>
                      <a:pt x="29" y="192"/>
                    </a:lnTo>
                    <a:lnTo>
                      <a:pt x="22" y="104"/>
                    </a:lnTo>
                    <a:lnTo>
                      <a:pt x="7" y="0"/>
                    </a:lnTo>
                    <a:close/>
                  </a:path>
                </a:pathLst>
              </a:custGeom>
              <a:solidFill>
                <a:srgbClr val="77421E"/>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31" name="Freeform 743"/>
              <p:cNvSpPr>
                <a:spLocks/>
              </p:cNvSpPr>
              <p:nvPr/>
            </p:nvSpPr>
            <p:spPr bwMode="auto">
              <a:xfrm>
                <a:off x="5330" y="3522"/>
                <a:ext cx="46" cy="331"/>
              </a:xfrm>
              <a:custGeom>
                <a:avLst/>
                <a:gdLst/>
                <a:ahLst/>
                <a:cxnLst>
                  <a:cxn ang="0">
                    <a:pos x="11" y="0"/>
                  </a:cxn>
                  <a:cxn ang="0">
                    <a:pos x="20" y="6"/>
                  </a:cxn>
                  <a:cxn ang="0">
                    <a:pos x="29" y="12"/>
                  </a:cxn>
                  <a:cxn ang="0">
                    <a:pos x="37" y="17"/>
                  </a:cxn>
                  <a:cxn ang="0">
                    <a:pos x="46" y="22"/>
                  </a:cxn>
                  <a:cxn ang="0">
                    <a:pos x="56" y="28"/>
                  </a:cxn>
                  <a:cxn ang="0">
                    <a:pos x="64" y="33"/>
                  </a:cxn>
                  <a:cxn ang="0">
                    <a:pos x="73" y="39"/>
                  </a:cxn>
                  <a:cxn ang="0">
                    <a:pos x="82" y="45"/>
                  </a:cxn>
                  <a:cxn ang="0">
                    <a:pos x="91" y="195"/>
                  </a:cxn>
                  <a:cxn ang="0">
                    <a:pos x="92" y="361"/>
                  </a:cxn>
                  <a:cxn ang="0">
                    <a:pos x="84" y="520"/>
                  </a:cxn>
                  <a:cxn ang="0">
                    <a:pos x="69" y="650"/>
                  </a:cxn>
                  <a:cxn ang="0">
                    <a:pos x="61" y="651"/>
                  </a:cxn>
                  <a:cxn ang="0">
                    <a:pos x="52" y="653"/>
                  </a:cxn>
                  <a:cxn ang="0">
                    <a:pos x="44" y="654"/>
                  </a:cxn>
                  <a:cxn ang="0">
                    <a:pos x="35" y="657"/>
                  </a:cxn>
                  <a:cxn ang="0">
                    <a:pos x="27" y="658"/>
                  </a:cxn>
                  <a:cxn ang="0">
                    <a:pos x="18" y="660"/>
                  </a:cxn>
                  <a:cxn ang="0">
                    <a:pos x="9" y="661"/>
                  </a:cxn>
                  <a:cxn ang="0">
                    <a:pos x="0" y="663"/>
                  </a:cxn>
                  <a:cxn ang="0">
                    <a:pos x="7" y="570"/>
                  </a:cxn>
                  <a:cxn ang="0">
                    <a:pos x="15" y="490"/>
                  </a:cxn>
                  <a:cxn ang="0">
                    <a:pos x="23" y="416"/>
                  </a:cxn>
                  <a:cxn ang="0">
                    <a:pos x="30" y="346"/>
                  </a:cxn>
                  <a:cxn ang="0">
                    <a:pos x="34" y="273"/>
                  </a:cxn>
                  <a:cxn ang="0">
                    <a:pos x="33" y="195"/>
                  </a:cxn>
                  <a:cxn ang="0">
                    <a:pos x="26" y="105"/>
                  </a:cxn>
                  <a:cxn ang="0">
                    <a:pos x="11" y="0"/>
                  </a:cxn>
                </a:cxnLst>
                <a:rect l="0" t="0" r="r" b="b"/>
                <a:pathLst>
                  <a:path w="92" h="663">
                    <a:moveTo>
                      <a:pt x="11" y="0"/>
                    </a:moveTo>
                    <a:lnTo>
                      <a:pt x="20" y="6"/>
                    </a:lnTo>
                    <a:lnTo>
                      <a:pt x="29" y="12"/>
                    </a:lnTo>
                    <a:lnTo>
                      <a:pt x="37" y="17"/>
                    </a:lnTo>
                    <a:lnTo>
                      <a:pt x="46" y="22"/>
                    </a:lnTo>
                    <a:lnTo>
                      <a:pt x="56" y="28"/>
                    </a:lnTo>
                    <a:lnTo>
                      <a:pt x="64" y="33"/>
                    </a:lnTo>
                    <a:lnTo>
                      <a:pt x="73" y="39"/>
                    </a:lnTo>
                    <a:lnTo>
                      <a:pt x="82" y="45"/>
                    </a:lnTo>
                    <a:lnTo>
                      <a:pt x="91" y="195"/>
                    </a:lnTo>
                    <a:lnTo>
                      <a:pt x="92" y="361"/>
                    </a:lnTo>
                    <a:lnTo>
                      <a:pt x="84" y="520"/>
                    </a:lnTo>
                    <a:lnTo>
                      <a:pt x="69" y="650"/>
                    </a:lnTo>
                    <a:lnTo>
                      <a:pt x="61" y="651"/>
                    </a:lnTo>
                    <a:lnTo>
                      <a:pt x="52" y="653"/>
                    </a:lnTo>
                    <a:lnTo>
                      <a:pt x="44" y="654"/>
                    </a:lnTo>
                    <a:lnTo>
                      <a:pt x="35" y="657"/>
                    </a:lnTo>
                    <a:lnTo>
                      <a:pt x="27" y="658"/>
                    </a:lnTo>
                    <a:lnTo>
                      <a:pt x="18" y="660"/>
                    </a:lnTo>
                    <a:lnTo>
                      <a:pt x="9" y="661"/>
                    </a:lnTo>
                    <a:lnTo>
                      <a:pt x="0" y="663"/>
                    </a:lnTo>
                    <a:lnTo>
                      <a:pt x="7" y="570"/>
                    </a:lnTo>
                    <a:lnTo>
                      <a:pt x="15" y="490"/>
                    </a:lnTo>
                    <a:lnTo>
                      <a:pt x="23" y="416"/>
                    </a:lnTo>
                    <a:lnTo>
                      <a:pt x="30" y="346"/>
                    </a:lnTo>
                    <a:lnTo>
                      <a:pt x="34" y="273"/>
                    </a:lnTo>
                    <a:lnTo>
                      <a:pt x="33" y="195"/>
                    </a:lnTo>
                    <a:lnTo>
                      <a:pt x="26" y="105"/>
                    </a:lnTo>
                    <a:lnTo>
                      <a:pt x="11" y="0"/>
                    </a:lnTo>
                    <a:close/>
                  </a:path>
                </a:pathLst>
              </a:custGeom>
              <a:solidFill>
                <a:srgbClr val="723F1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32" name="Freeform 744"/>
              <p:cNvSpPr>
                <a:spLocks/>
              </p:cNvSpPr>
              <p:nvPr/>
            </p:nvSpPr>
            <p:spPr bwMode="auto">
              <a:xfrm>
                <a:off x="5323" y="3518"/>
                <a:ext cx="46" cy="336"/>
              </a:xfrm>
              <a:custGeom>
                <a:avLst/>
                <a:gdLst/>
                <a:ahLst/>
                <a:cxnLst>
                  <a:cxn ang="0">
                    <a:pos x="13" y="0"/>
                  </a:cxn>
                  <a:cxn ang="0">
                    <a:pos x="22" y="6"/>
                  </a:cxn>
                  <a:cxn ang="0">
                    <a:pos x="31" y="12"/>
                  </a:cxn>
                  <a:cxn ang="0">
                    <a:pos x="41" y="17"/>
                  </a:cxn>
                  <a:cxn ang="0">
                    <a:pos x="50" y="22"/>
                  </a:cxn>
                  <a:cxn ang="0">
                    <a:pos x="58" y="28"/>
                  </a:cxn>
                  <a:cxn ang="0">
                    <a:pos x="67" y="34"/>
                  </a:cxn>
                  <a:cxn ang="0">
                    <a:pos x="76" y="39"/>
                  </a:cxn>
                  <a:cxn ang="0">
                    <a:pos x="86" y="45"/>
                  </a:cxn>
                  <a:cxn ang="0">
                    <a:pos x="92" y="196"/>
                  </a:cxn>
                  <a:cxn ang="0">
                    <a:pos x="92" y="364"/>
                  </a:cxn>
                  <a:cxn ang="0">
                    <a:pos x="86" y="524"/>
                  </a:cxn>
                  <a:cxn ang="0">
                    <a:pos x="72" y="656"/>
                  </a:cxn>
                  <a:cxn ang="0">
                    <a:pos x="63" y="658"/>
                  </a:cxn>
                  <a:cxn ang="0">
                    <a:pos x="53" y="660"/>
                  </a:cxn>
                  <a:cxn ang="0">
                    <a:pos x="44" y="661"/>
                  </a:cxn>
                  <a:cxn ang="0">
                    <a:pos x="36" y="664"/>
                  </a:cxn>
                  <a:cxn ang="0">
                    <a:pos x="27" y="666"/>
                  </a:cxn>
                  <a:cxn ang="0">
                    <a:pos x="18" y="667"/>
                  </a:cxn>
                  <a:cxn ang="0">
                    <a:pos x="10" y="669"/>
                  </a:cxn>
                  <a:cxn ang="0">
                    <a:pos x="0" y="672"/>
                  </a:cxn>
                  <a:cxn ang="0">
                    <a:pos x="6" y="578"/>
                  </a:cxn>
                  <a:cxn ang="0">
                    <a:pos x="15" y="495"/>
                  </a:cxn>
                  <a:cxn ang="0">
                    <a:pos x="23" y="421"/>
                  </a:cxn>
                  <a:cxn ang="0">
                    <a:pos x="30" y="349"/>
                  </a:cxn>
                  <a:cxn ang="0">
                    <a:pos x="35" y="275"/>
                  </a:cxn>
                  <a:cxn ang="0">
                    <a:pos x="34" y="196"/>
                  </a:cxn>
                  <a:cxn ang="0">
                    <a:pos x="28" y="105"/>
                  </a:cxn>
                  <a:cxn ang="0">
                    <a:pos x="13" y="0"/>
                  </a:cxn>
                </a:cxnLst>
                <a:rect l="0" t="0" r="r" b="b"/>
                <a:pathLst>
                  <a:path w="92" h="672">
                    <a:moveTo>
                      <a:pt x="13" y="0"/>
                    </a:moveTo>
                    <a:lnTo>
                      <a:pt x="22" y="6"/>
                    </a:lnTo>
                    <a:lnTo>
                      <a:pt x="31" y="12"/>
                    </a:lnTo>
                    <a:lnTo>
                      <a:pt x="41" y="17"/>
                    </a:lnTo>
                    <a:lnTo>
                      <a:pt x="50" y="22"/>
                    </a:lnTo>
                    <a:lnTo>
                      <a:pt x="58" y="28"/>
                    </a:lnTo>
                    <a:lnTo>
                      <a:pt x="67" y="34"/>
                    </a:lnTo>
                    <a:lnTo>
                      <a:pt x="76" y="39"/>
                    </a:lnTo>
                    <a:lnTo>
                      <a:pt x="86" y="45"/>
                    </a:lnTo>
                    <a:lnTo>
                      <a:pt x="92" y="196"/>
                    </a:lnTo>
                    <a:lnTo>
                      <a:pt x="92" y="364"/>
                    </a:lnTo>
                    <a:lnTo>
                      <a:pt x="86" y="524"/>
                    </a:lnTo>
                    <a:lnTo>
                      <a:pt x="72" y="656"/>
                    </a:lnTo>
                    <a:lnTo>
                      <a:pt x="63" y="658"/>
                    </a:lnTo>
                    <a:lnTo>
                      <a:pt x="53" y="660"/>
                    </a:lnTo>
                    <a:lnTo>
                      <a:pt x="44" y="661"/>
                    </a:lnTo>
                    <a:lnTo>
                      <a:pt x="36" y="664"/>
                    </a:lnTo>
                    <a:lnTo>
                      <a:pt x="27" y="666"/>
                    </a:lnTo>
                    <a:lnTo>
                      <a:pt x="18" y="667"/>
                    </a:lnTo>
                    <a:lnTo>
                      <a:pt x="10" y="669"/>
                    </a:lnTo>
                    <a:lnTo>
                      <a:pt x="0" y="672"/>
                    </a:lnTo>
                    <a:lnTo>
                      <a:pt x="6" y="578"/>
                    </a:lnTo>
                    <a:lnTo>
                      <a:pt x="15" y="495"/>
                    </a:lnTo>
                    <a:lnTo>
                      <a:pt x="23" y="421"/>
                    </a:lnTo>
                    <a:lnTo>
                      <a:pt x="30" y="349"/>
                    </a:lnTo>
                    <a:lnTo>
                      <a:pt x="35" y="275"/>
                    </a:lnTo>
                    <a:lnTo>
                      <a:pt x="34" y="196"/>
                    </a:lnTo>
                    <a:lnTo>
                      <a:pt x="28" y="105"/>
                    </a:lnTo>
                    <a:lnTo>
                      <a:pt x="13" y="0"/>
                    </a:lnTo>
                    <a:close/>
                  </a:path>
                </a:pathLst>
              </a:custGeom>
              <a:solidFill>
                <a:srgbClr val="6D3F1E"/>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33" name="Freeform 745"/>
              <p:cNvSpPr>
                <a:spLocks/>
              </p:cNvSpPr>
              <p:nvPr/>
            </p:nvSpPr>
            <p:spPr bwMode="auto">
              <a:xfrm>
                <a:off x="5315" y="3515"/>
                <a:ext cx="47" cy="339"/>
              </a:xfrm>
              <a:custGeom>
                <a:avLst/>
                <a:gdLst/>
                <a:ahLst/>
                <a:cxnLst>
                  <a:cxn ang="0">
                    <a:pos x="15" y="0"/>
                  </a:cxn>
                  <a:cxn ang="0">
                    <a:pos x="25" y="6"/>
                  </a:cxn>
                  <a:cxn ang="0">
                    <a:pos x="34" y="12"/>
                  </a:cxn>
                  <a:cxn ang="0">
                    <a:pos x="43" y="18"/>
                  </a:cxn>
                  <a:cxn ang="0">
                    <a:pos x="52" y="23"/>
                  </a:cxn>
                  <a:cxn ang="0">
                    <a:pos x="61" y="29"/>
                  </a:cxn>
                  <a:cxn ang="0">
                    <a:pos x="71" y="35"/>
                  </a:cxn>
                  <a:cxn ang="0">
                    <a:pos x="80" y="41"/>
                  </a:cxn>
                  <a:cxn ang="0">
                    <a:pos x="89" y="46"/>
                  </a:cxn>
                  <a:cxn ang="0">
                    <a:pos x="95" y="198"/>
                  </a:cxn>
                  <a:cxn ang="0">
                    <a:pos x="94" y="367"/>
                  </a:cxn>
                  <a:cxn ang="0">
                    <a:pos x="87" y="529"/>
                  </a:cxn>
                  <a:cxn ang="0">
                    <a:pos x="73" y="661"/>
                  </a:cxn>
                  <a:cxn ang="0">
                    <a:pos x="64" y="664"/>
                  </a:cxn>
                  <a:cxn ang="0">
                    <a:pos x="54" y="666"/>
                  </a:cxn>
                  <a:cxn ang="0">
                    <a:pos x="45" y="668"/>
                  </a:cxn>
                  <a:cxn ang="0">
                    <a:pos x="37" y="669"/>
                  </a:cxn>
                  <a:cxn ang="0">
                    <a:pos x="28" y="672"/>
                  </a:cxn>
                  <a:cxn ang="0">
                    <a:pos x="19" y="674"/>
                  </a:cxn>
                  <a:cxn ang="0">
                    <a:pos x="10" y="676"/>
                  </a:cxn>
                  <a:cxn ang="0">
                    <a:pos x="0" y="679"/>
                  </a:cxn>
                  <a:cxn ang="0">
                    <a:pos x="7" y="584"/>
                  </a:cxn>
                  <a:cxn ang="0">
                    <a:pos x="15" y="501"/>
                  </a:cxn>
                  <a:cxn ang="0">
                    <a:pos x="25" y="425"/>
                  </a:cxn>
                  <a:cxn ang="0">
                    <a:pos x="31" y="353"/>
                  </a:cxn>
                  <a:cxn ang="0">
                    <a:pos x="36" y="278"/>
                  </a:cxn>
                  <a:cxn ang="0">
                    <a:pos x="36" y="196"/>
                  </a:cxn>
                  <a:cxn ang="0">
                    <a:pos x="30" y="106"/>
                  </a:cxn>
                  <a:cxn ang="0">
                    <a:pos x="15" y="0"/>
                  </a:cxn>
                </a:cxnLst>
                <a:rect l="0" t="0" r="r" b="b"/>
                <a:pathLst>
                  <a:path w="95" h="679">
                    <a:moveTo>
                      <a:pt x="15" y="0"/>
                    </a:moveTo>
                    <a:lnTo>
                      <a:pt x="25" y="6"/>
                    </a:lnTo>
                    <a:lnTo>
                      <a:pt x="34" y="12"/>
                    </a:lnTo>
                    <a:lnTo>
                      <a:pt x="43" y="18"/>
                    </a:lnTo>
                    <a:lnTo>
                      <a:pt x="52" y="23"/>
                    </a:lnTo>
                    <a:lnTo>
                      <a:pt x="61" y="29"/>
                    </a:lnTo>
                    <a:lnTo>
                      <a:pt x="71" y="35"/>
                    </a:lnTo>
                    <a:lnTo>
                      <a:pt x="80" y="41"/>
                    </a:lnTo>
                    <a:lnTo>
                      <a:pt x="89" y="46"/>
                    </a:lnTo>
                    <a:lnTo>
                      <a:pt x="95" y="198"/>
                    </a:lnTo>
                    <a:lnTo>
                      <a:pt x="94" y="367"/>
                    </a:lnTo>
                    <a:lnTo>
                      <a:pt x="87" y="529"/>
                    </a:lnTo>
                    <a:lnTo>
                      <a:pt x="73" y="661"/>
                    </a:lnTo>
                    <a:lnTo>
                      <a:pt x="64" y="664"/>
                    </a:lnTo>
                    <a:lnTo>
                      <a:pt x="54" y="666"/>
                    </a:lnTo>
                    <a:lnTo>
                      <a:pt x="45" y="668"/>
                    </a:lnTo>
                    <a:lnTo>
                      <a:pt x="37" y="669"/>
                    </a:lnTo>
                    <a:lnTo>
                      <a:pt x="28" y="672"/>
                    </a:lnTo>
                    <a:lnTo>
                      <a:pt x="19" y="674"/>
                    </a:lnTo>
                    <a:lnTo>
                      <a:pt x="10" y="676"/>
                    </a:lnTo>
                    <a:lnTo>
                      <a:pt x="0" y="679"/>
                    </a:lnTo>
                    <a:lnTo>
                      <a:pt x="7" y="584"/>
                    </a:lnTo>
                    <a:lnTo>
                      <a:pt x="15" y="501"/>
                    </a:lnTo>
                    <a:lnTo>
                      <a:pt x="25" y="425"/>
                    </a:lnTo>
                    <a:lnTo>
                      <a:pt x="31" y="353"/>
                    </a:lnTo>
                    <a:lnTo>
                      <a:pt x="36" y="278"/>
                    </a:lnTo>
                    <a:lnTo>
                      <a:pt x="36" y="196"/>
                    </a:lnTo>
                    <a:lnTo>
                      <a:pt x="30" y="106"/>
                    </a:lnTo>
                    <a:lnTo>
                      <a:pt x="15" y="0"/>
                    </a:lnTo>
                    <a:close/>
                  </a:path>
                </a:pathLst>
              </a:custGeom>
              <a:solidFill>
                <a:srgbClr val="683F2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34" name="Freeform 746"/>
              <p:cNvSpPr>
                <a:spLocks/>
              </p:cNvSpPr>
              <p:nvPr/>
            </p:nvSpPr>
            <p:spPr bwMode="auto">
              <a:xfrm>
                <a:off x="5308" y="3511"/>
                <a:ext cx="47" cy="343"/>
              </a:xfrm>
              <a:custGeom>
                <a:avLst/>
                <a:gdLst/>
                <a:ahLst/>
                <a:cxnLst>
                  <a:cxn ang="0">
                    <a:pos x="19" y="0"/>
                  </a:cxn>
                  <a:cxn ang="0">
                    <a:pos x="28" y="6"/>
                  </a:cxn>
                  <a:cxn ang="0">
                    <a:pos x="37" y="12"/>
                  </a:cxn>
                  <a:cxn ang="0">
                    <a:pos x="46" y="18"/>
                  </a:cxn>
                  <a:cxn ang="0">
                    <a:pos x="56" y="23"/>
                  </a:cxn>
                  <a:cxn ang="0">
                    <a:pos x="65" y="29"/>
                  </a:cxn>
                  <a:cxn ang="0">
                    <a:pos x="74" y="35"/>
                  </a:cxn>
                  <a:cxn ang="0">
                    <a:pos x="83" y="41"/>
                  </a:cxn>
                  <a:cxn ang="0">
                    <a:pos x="93" y="46"/>
                  </a:cxn>
                  <a:cxn ang="0">
                    <a:pos x="96" y="200"/>
                  </a:cxn>
                  <a:cxn ang="0">
                    <a:pos x="95" y="370"/>
                  </a:cxn>
                  <a:cxn ang="0">
                    <a:pos x="88" y="535"/>
                  </a:cxn>
                  <a:cxn ang="0">
                    <a:pos x="75" y="667"/>
                  </a:cxn>
                  <a:cxn ang="0">
                    <a:pos x="66" y="670"/>
                  </a:cxn>
                  <a:cxn ang="0">
                    <a:pos x="57" y="672"/>
                  </a:cxn>
                  <a:cxn ang="0">
                    <a:pos x="46" y="674"/>
                  </a:cxn>
                  <a:cxn ang="0">
                    <a:pos x="37" y="676"/>
                  </a:cxn>
                  <a:cxn ang="0">
                    <a:pos x="28" y="679"/>
                  </a:cxn>
                  <a:cxn ang="0">
                    <a:pos x="19" y="681"/>
                  </a:cxn>
                  <a:cxn ang="0">
                    <a:pos x="10" y="683"/>
                  </a:cxn>
                  <a:cxn ang="0">
                    <a:pos x="0" y="686"/>
                  </a:cxn>
                  <a:cxn ang="0">
                    <a:pos x="7" y="591"/>
                  </a:cxn>
                  <a:cxn ang="0">
                    <a:pos x="15" y="508"/>
                  </a:cxn>
                  <a:cxn ang="0">
                    <a:pos x="25" y="431"/>
                  </a:cxn>
                  <a:cxn ang="0">
                    <a:pos x="33" y="356"/>
                  </a:cxn>
                  <a:cxn ang="0">
                    <a:pos x="38" y="279"/>
                  </a:cxn>
                  <a:cxn ang="0">
                    <a:pos x="38" y="197"/>
                  </a:cxn>
                  <a:cxn ang="0">
                    <a:pos x="33" y="106"/>
                  </a:cxn>
                  <a:cxn ang="0">
                    <a:pos x="19" y="0"/>
                  </a:cxn>
                </a:cxnLst>
                <a:rect l="0" t="0" r="r" b="b"/>
                <a:pathLst>
                  <a:path w="96" h="686">
                    <a:moveTo>
                      <a:pt x="19" y="0"/>
                    </a:moveTo>
                    <a:lnTo>
                      <a:pt x="28" y="6"/>
                    </a:lnTo>
                    <a:lnTo>
                      <a:pt x="37" y="12"/>
                    </a:lnTo>
                    <a:lnTo>
                      <a:pt x="46" y="18"/>
                    </a:lnTo>
                    <a:lnTo>
                      <a:pt x="56" y="23"/>
                    </a:lnTo>
                    <a:lnTo>
                      <a:pt x="65" y="29"/>
                    </a:lnTo>
                    <a:lnTo>
                      <a:pt x="74" y="35"/>
                    </a:lnTo>
                    <a:lnTo>
                      <a:pt x="83" y="41"/>
                    </a:lnTo>
                    <a:lnTo>
                      <a:pt x="93" y="46"/>
                    </a:lnTo>
                    <a:lnTo>
                      <a:pt x="96" y="200"/>
                    </a:lnTo>
                    <a:lnTo>
                      <a:pt x="95" y="370"/>
                    </a:lnTo>
                    <a:lnTo>
                      <a:pt x="88" y="535"/>
                    </a:lnTo>
                    <a:lnTo>
                      <a:pt x="75" y="667"/>
                    </a:lnTo>
                    <a:lnTo>
                      <a:pt x="66" y="670"/>
                    </a:lnTo>
                    <a:lnTo>
                      <a:pt x="57" y="672"/>
                    </a:lnTo>
                    <a:lnTo>
                      <a:pt x="46" y="674"/>
                    </a:lnTo>
                    <a:lnTo>
                      <a:pt x="37" y="676"/>
                    </a:lnTo>
                    <a:lnTo>
                      <a:pt x="28" y="679"/>
                    </a:lnTo>
                    <a:lnTo>
                      <a:pt x="19" y="681"/>
                    </a:lnTo>
                    <a:lnTo>
                      <a:pt x="10" y="683"/>
                    </a:lnTo>
                    <a:lnTo>
                      <a:pt x="0" y="686"/>
                    </a:lnTo>
                    <a:lnTo>
                      <a:pt x="7" y="591"/>
                    </a:lnTo>
                    <a:lnTo>
                      <a:pt x="15" y="508"/>
                    </a:lnTo>
                    <a:lnTo>
                      <a:pt x="25" y="431"/>
                    </a:lnTo>
                    <a:lnTo>
                      <a:pt x="33" y="356"/>
                    </a:lnTo>
                    <a:lnTo>
                      <a:pt x="38" y="279"/>
                    </a:lnTo>
                    <a:lnTo>
                      <a:pt x="38" y="197"/>
                    </a:lnTo>
                    <a:lnTo>
                      <a:pt x="33" y="106"/>
                    </a:lnTo>
                    <a:lnTo>
                      <a:pt x="19" y="0"/>
                    </a:lnTo>
                    <a:close/>
                  </a:path>
                </a:pathLst>
              </a:custGeom>
              <a:solidFill>
                <a:srgbClr val="663F2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35" name="Freeform 747"/>
              <p:cNvSpPr>
                <a:spLocks/>
              </p:cNvSpPr>
              <p:nvPr/>
            </p:nvSpPr>
            <p:spPr bwMode="auto">
              <a:xfrm>
                <a:off x="5300" y="3508"/>
                <a:ext cx="49" cy="346"/>
              </a:xfrm>
              <a:custGeom>
                <a:avLst/>
                <a:gdLst/>
                <a:ahLst/>
                <a:cxnLst>
                  <a:cxn ang="0">
                    <a:pos x="22" y="0"/>
                  </a:cxn>
                  <a:cxn ang="0">
                    <a:pos x="31" y="6"/>
                  </a:cxn>
                  <a:cxn ang="0">
                    <a:pos x="41" y="12"/>
                  </a:cxn>
                  <a:cxn ang="0">
                    <a:pos x="50" y="18"/>
                  </a:cxn>
                  <a:cxn ang="0">
                    <a:pos x="60" y="23"/>
                  </a:cxn>
                  <a:cxn ang="0">
                    <a:pos x="69" y="29"/>
                  </a:cxn>
                  <a:cxn ang="0">
                    <a:pos x="79" y="35"/>
                  </a:cxn>
                  <a:cxn ang="0">
                    <a:pos x="88" y="41"/>
                  </a:cxn>
                  <a:cxn ang="0">
                    <a:pos x="97" y="47"/>
                  </a:cxn>
                  <a:cxn ang="0">
                    <a:pos x="98" y="201"/>
                  </a:cxn>
                  <a:cxn ang="0">
                    <a:pos x="97" y="374"/>
                  </a:cxn>
                  <a:cxn ang="0">
                    <a:pos x="90" y="539"/>
                  </a:cxn>
                  <a:cxn ang="0">
                    <a:pos x="77" y="673"/>
                  </a:cxn>
                  <a:cxn ang="0">
                    <a:pos x="68" y="675"/>
                  </a:cxn>
                  <a:cxn ang="0">
                    <a:pos x="58" y="678"/>
                  </a:cxn>
                  <a:cxn ang="0">
                    <a:pos x="49" y="680"/>
                  </a:cxn>
                  <a:cxn ang="0">
                    <a:pos x="39" y="682"/>
                  </a:cxn>
                  <a:cxn ang="0">
                    <a:pos x="30" y="685"/>
                  </a:cxn>
                  <a:cxn ang="0">
                    <a:pos x="20" y="688"/>
                  </a:cxn>
                  <a:cxn ang="0">
                    <a:pos x="11" y="690"/>
                  </a:cxn>
                  <a:cxn ang="0">
                    <a:pos x="0" y="693"/>
                  </a:cxn>
                  <a:cxn ang="0">
                    <a:pos x="7" y="598"/>
                  </a:cxn>
                  <a:cxn ang="0">
                    <a:pos x="16" y="514"/>
                  </a:cxn>
                  <a:cxn ang="0">
                    <a:pos x="27" y="436"/>
                  </a:cxn>
                  <a:cxn ang="0">
                    <a:pos x="36" y="360"/>
                  </a:cxn>
                  <a:cxn ang="0">
                    <a:pos x="41" y="281"/>
                  </a:cxn>
                  <a:cxn ang="0">
                    <a:pos x="42" y="199"/>
                  </a:cxn>
                  <a:cxn ang="0">
                    <a:pos x="36" y="106"/>
                  </a:cxn>
                  <a:cxn ang="0">
                    <a:pos x="22" y="0"/>
                  </a:cxn>
                </a:cxnLst>
                <a:rect l="0" t="0" r="r" b="b"/>
                <a:pathLst>
                  <a:path w="98" h="693">
                    <a:moveTo>
                      <a:pt x="22" y="0"/>
                    </a:moveTo>
                    <a:lnTo>
                      <a:pt x="31" y="6"/>
                    </a:lnTo>
                    <a:lnTo>
                      <a:pt x="41" y="12"/>
                    </a:lnTo>
                    <a:lnTo>
                      <a:pt x="50" y="18"/>
                    </a:lnTo>
                    <a:lnTo>
                      <a:pt x="60" y="23"/>
                    </a:lnTo>
                    <a:lnTo>
                      <a:pt x="69" y="29"/>
                    </a:lnTo>
                    <a:lnTo>
                      <a:pt x="79" y="35"/>
                    </a:lnTo>
                    <a:lnTo>
                      <a:pt x="88" y="41"/>
                    </a:lnTo>
                    <a:lnTo>
                      <a:pt x="97" y="47"/>
                    </a:lnTo>
                    <a:lnTo>
                      <a:pt x="98" y="201"/>
                    </a:lnTo>
                    <a:lnTo>
                      <a:pt x="97" y="374"/>
                    </a:lnTo>
                    <a:lnTo>
                      <a:pt x="90" y="539"/>
                    </a:lnTo>
                    <a:lnTo>
                      <a:pt x="77" y="673"/>
                    </a:lnTo>
                    <a:lnTo>
                      <a:pt x="68" y="675"/>
                    </a:lnTo>
                    <a:lnTo>
                      <a:pt x="58" y="678"/>
                    </a:lnTo>
                    <a:lnTo>
                      <a:pt x="49" y="680"/>
                    </a:lnTo>
                    <a:lnTo>
                      <a:pt x="39" y="682"/>
                    </a:lnTo>
                    <a:lnTo>
                      <a:pt x="30" y="685"/>
                    </a:lnTo>
                    <a:lnTo>
                      <a:pt x="20" y="688"/>
                    </a:lnTo>
                    <a:lnTo>
                      <a:pt x="11" y="690"/>
                    </a:lnTo>
                    <a:lnTo>
                      <a:pt x="0" y="693"/>
                    </a:lnTo>
                    <a:lnTo>
                      <a:pt x="7" y="598"/>
                    </a:lnTo>
                    <a:lnTo>
                      <a:pt x="16" y="514"/>
                    </a:lnTo>
                    <a:lnTo>
                      <a:pt x="27" y="436"/>
                    </a:lnTo>
                    <a:lnTo>
                      <a:pt x="36" y="360"/>
                    </a:lnTo>
                    <a:lnTo>
                      <a:pt x="41" y="281"/>
                    </a:lnTo>
                    <a:lnTo>
                      <a:pt x="42" y="199"/>
                    </a:lnTo>
                    <a:lnTo>
                      <a:pt x="36" y="106"/>
                    </a:lnTo>
                    <a:lnTo>
                      <a:pt x="22" y="0"/>
                    </a:lnTo>
                    <a:close/>
                  </a:path>
                </a:pathLst>
              </a:custGeom>
              <a:solidFill>
                <a:srgbClr val="5E3D2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36" name="Freeform 748"/>
              <p:cNvSpPr>
                <a:spLocks/>
              </p:cNvSpPr>
              <p:nvPr/>
            </p:nvSpPr>
            <p:spPr bwMode="auto">
              <a:xfrm>
                <a:off x="5292" y="3504"/>
                <a:ext cx="50" cy="350"/>
              </a:xfrm>
              <a:custGeom>
                <a:avLst/>
                <a:gdLst/>
                <a:ahLst/>
                <a:cxnLst>
                  <a:cxn ang="0">
                    <a:pos x="24" y="0"/>
                  </a:cxn>
                  <a:cxn ang="0">
                    <a:pos x="34" y="6"/>
                  </a:cxn>
                  <a:cxn ang="0">
                    <a:pos x="44" y="12"/>
                  </a:cxn>
                  <a:cxn ang="0">
                    <a:pos x="53" y="19"/>
                  </a:cxn>
                  <a:cxn ang="0">
                    <a:pos x="62" y="25"/>
                  </a:cxn>
                  <a:cxn ang="0">
                    <a:pos x="72" y="30"/>
                  </a:cxn>
                  <a:cxn ang="0">
                    <a:pos x="82" y="36"/>
                  </a:cxn>
                  <a:cxn ang="0">
                    <a:pos x="91" y="43"/>
                  </a:cxn>
                  <a:cxn ang="0">
                    <a:pos x="100" y="49"/>
                  </a:cxn>
                  <a:cxn ang="0">
                    <a:pos x="99" y="203"/>
                  </a:cxn>
                  <a:cxn ang="0">
                    <a:pos x="97" y="377"/>
                  </a:cxn>
                  <a:cxn ang="0">
                    <a:pos x="91" y="545"/>
                  </a:cxn>
                  <a:cxn ang="0">
                    <a:pos x="79" y="679"/>
                  </a:cxn>
                  <a:cxn ang="0">
                    <a:pos x="69" y="682"/>
                  </a:cxn>
                  <a:cxn ang="0">
                    <a:pos x="59" y="685"/>
                  </a:cxn>
                  <a:cxn ang="0">
                    <a:pos x="50" y="688"/>
                  </a:cxn>
                  <a:cxn ang="0">
                    <a:pos x="39" y="690"/>
                  </a:cxn>
                  <a:cxn ang="0">
                    <a:pos x="30" y="693"/>
                  </a:cxn>
                  <a:cxn ang="0">
                    <a:pos x="20" y="696"/>
                  </a:cxn>
                  <a:cxn ang="0">
                    <a:pos x="11" y="698"/>
                  </a:cxn>
                  <a:cxn ang="0">
                    <a:pos x="0" y="702"/>
                  </a:cxn>
                  <a:cxn ang="0">
                    <a:pos x="7" y="606"/>
                  </a:cxn>
                  <a:cxn ang="0">
                    <a:pos x="18" y="521"/>
                  </a:cxn>
                  <a:cxn ang="0">
                    <a:pos x="28" y="441"/>
                  </a:cxn>
                  <a:cxn ang="0">
                    <a:pos x="37" y="364"/>
                  </a:cxn>
                  <a:cxn ang="0">
                    <a:pos x="43" y="285"/>
                  </a:cxn>
                  <a:cxn ang="0">
                    <a:pos x="44" y="201"/>
                  </a:cxn>
                  <a:cxn ang="0">
                    <a:pos x="38" y="106"/>
                  </a:cxn>
                  <a:cxn ang="0">
                    <a:pos x="24" y="0"/>
                  </a:cxn>
                </a:cxnLst>
                <a:rect l="0" t="0" r="r" b="b"/>
                <a:pathLst>
                  <a:path w="100" h="702">
                    <a:moveTo>
                      <a:pt x="24" y="0"/>
                    </a:moveTo>
                    <a:lnTo>
                      <a:pt x="34" y="6"/>
                    </a:lnTo>
                    <a:lnTo>
                      <a:pt x="44" y="12"/>
                    </a:lnTo>
                    <a:lnTo>
                      <a:pt x="53" y="19"/>
                    </a:lnTo>
                    <a:lnTo>
                      <a:pt x="62" y="25"/>
                    </a:lnTo>
                    <a:lnTo>
                      <a:pt x="72" y="30"/>
                    </a:lnTo>
                    <a:lnTo>
                      <a:pt x="82" y="36"/>
                    </a:lnTo>
                    <a:lnTo>
                      <a:pt x="91" y="43"/>
                    </a:lnTo>
                    <a:lnTo>
                      <a:pt x="100" y="49"/>
                    </a:lnTo>
                    <a:lnTo>
                      <a:pt x="99" y="203"/>
                    </a:lnTo>
                    <a:lnTo>
                      <a:pt x="97" y="377"/>
                    </a:lnTo>
                    <a:lnTo>
                      <a:pt x="91" y="545"/>
                    </a:lnTo>
                    <a:lnTo>
                      <a:pt x="79" y="679"/>
                    </a:lnTo>
                    <a:lnTo>
                      <a:pt x="69" y="682"/>
                    </a:lnTo>
                    <a:lnTo>
                      <a:pt x="59" y="685"/>
                    </a:lnTo>
                    <a:lnTo>
                      <a:pt x="50" y="688"/>
                    </a:lnTo>
                    <a:lnTo>
                      <a:pt x="39" y="690"/>
                    </a:lnTo>
                    <a:lnTo>
                      <a:pt x="30" y="693"/>
                    </a:lnTo>
                    <a:lnTo>
                      <a:pt x="20" y="696"/>
                    </a:lnTo>
                    <a:lnTo>
                      <a:pt x="11" y="698"/>
                    </a:lnTo>
                    <a:lnTo>
                      <a:pt x="0" y="702"/>
                    </a:lnTo>
                    <a:lnTo>
                      <a:pt x="7" y="606"/>
                    </a:lnTo>
                    <a:lnTo>
                      <a:pt x="18" y="521"/>
                    </a:lnTo>
                    <a:lnTo>
                      <a:pt x="28" y="441"/>
                    </a:lnTo>
                    <a:lnTo>
                      <a:pt x="37" y="364"/>
                    </a:lnTo>
                    <a:lnTo>
                      <a:pt x="43" y="285"/>
                    </a:lnTo>
                    <a:lnTo>
                      <a:pt x="44" y="201"/>
                    </a:lnTo>
                    <a:lnTo>
                      <a:pt x="38" y="106"/>
                    </a:lnTo>
                    <a:lnTo>
                      <a:pt x="24" y="0"/>
                    </a:lnTo>
                    <a:close/>
                  </a:path>
                </a:pathLst>
              </a:custGeom>
              <a:solidFill>
                <a:srgbClr val="5B3D2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37" name="Freeform 749"/>
              <p:cNvSpPr>
                <a:spLocks/>
              </p:cNvSpPr>
              <p:nvPr/>
            </p:nvSpPr>
            <p:spPr bwMode="auto">
              <a:xfrm>
                <a:off x="5285" y="3500"/>
                <a:ext cx="52" cy="354"/>
              </a:xfrm>
              <a:custGeom>
                <a:avLst/>
                <a:gdLst/>
                <a:ahLst/>
                <a:cxnLst>
                  <a:cxn ang="0">
                    <a:pos x="28" y="0"/>
                  </a:cxn>
                  <a:cxn ang="0">
                    <a:pos x="37" y="6"/>
                  </a:cxn>
                  <a:cxn ang="0">
                    <a:pos x="48" y="12"/>
                  </a:cxn>
                  <a:cxn ang="0">
                    <a:pos x="57" y="19"/>
                  </a:cxn>
                  <a:cxn ang="0">
                    <a:pos x="66" y="25"/>
                  </a:cxn>
                  <a:cxn ang="0">
                    <a:pos x="75" y="30"/>
                  </a:cxn>
                  <a:cxn ang="0">
                    <a:pos x="86" y="36"/>
                  </a:cxn>
                  <a:cxn ang="0">
                    <a:pos x="95" y="43"/>
                  </a:cxn>
                  <a:cxn ang="0">
                    <a:pos x="105" y="49"/>
                  </a:cxn>
                  <a:cxn ang="0">
                    <a:pos x="100" y="204"/>
                  </a:cxn>
                  <a:cxn ang="0">
                    <a:pos x="99" y="381"/>
                  </a:cxn>
                  <a:cxn ang="0">
                    <a:pos x="94" y="550"/>
                  </a:cxn>
                  <a:cxn ang="0">
                    <a:pos x="82" y="685"/>
                  </a:cxn>
                  <a:cxn ang="0">
                    <a:pos x="72" y="688"/>
                  </a:cxn>
                  <a:cxn ang="0">
                    <a:pos x="61" y="690"/>
                  </a:cxn>
                  <a:cxn ang="0">
                    <a:pos x="51" y="694"/>
                  </a:cxn>
                  <a:cxn ang="0">
                    <a:pos x="41" y="696"/>
                  </a:cxn>
                  <a:cxn ang="0">
                    <a:pos x="30" y="700"/>
                  </a:cxn>
                  <a:cxn ang="0">
                    <a:pos x="20" y="703"/>
                  </a:cxn>
                  <a:cxn ang="0">
                    <a:pos x="11" y="705"/>
                  </a:cxn>
                  <a:cxn ang="0">
                    <a:pos x="0" y="709"/>
                  </a:cxn>
                  <a:cxn ang="0">
                    <a:pos x="7" y="613"/>
                  </a:cxn>
                  <a:cxn ang="0">
                    <a:pos x="16" y="527"/>
                  </a:cxn>
                  <a:cxn ang="0">
                    <a:pos x="28" y="446"/>
                  </a:cxn>
                  <a:cxn ang="0">
                    <a:pos x="37" y="368"/>
                  </a:cxn>
                  <a:cxn ang="0">
                    <a:pos x="44" y="287"/>
                  </a:cxn>
                  <a:cxn ang="0">
                    <a:pos x="46" y="202"/>
                  </a:cxn>
                  <a:cxn ang="0">
                    <a:pos x="42" y="108"/>
                  </a:cxn>
                  <a:cxn ang="0">
                    <a:pos x="28" y="0"/>
                  </a:cxn>
                </a:cxnLst>
                <a:rect l="0" t="0" r="r" b="b"/>
                <a:pathLst>
                  <a:path w="105" h="709">
                    <a:moveTo>
                      <a:pt x="28" y="0"/>
                    </a:moveTo>
                    <a:lnTo>
                      <a:pt x="37" y="6"/>
                    </a:lnTo>
                    <a:lnTo>
                      <a:pt x="48" y="12"/>
                    </a:lnTo>
                    <a:lnTo>
                      <a:pt x="57" y="19"/>
                    </a:lnTo>
                    <a:lnTo>
                      <a:pt x="66" y="25"/>
                    </a:lnTo>
                    <a:lnTo>
                      <a:pt x="75" y="30"/>
                    </a:lnTo>
                    <a:lnTo>
                      <a:pt x="86" y="36"/>
                    </a:lnTo>
                    <a:lnTo>
                      <a:pt x="95" y="43"/>
                    </a:lnTo>
                    <a:lnTo>
                      <a:pt x="105" y="49"/>
                    </a:lnTo>
                    <a:lnTo>
                      <a:pt x="100" y="204"/>
                    </a:lnTo>
                    <a:lnTo>
                      <a:pt x="99" y="381"/>
                    </a:lnTo>
                    <a:lnTo>
                      <a:pt x="94" y="550"/>
                    </a:lnTo>
                    <a:lnTo>
                      <a:pt x="82" y="685"/>
                    </a:lnTo>
                    <a:lnTo>
                      <a:pt x="72" y="688"/>
                    </a:lnTo>
                    <a:lnTo>
                      <a:pt x="61" y="690"/>
                    </a:lnTo>
                    <a:lnTo>
                      <a:pt x="51" y="694"/>
                    </a:lnTo>
                    <a:lnTo>
                      <a:pt x="41" y="696"/>
                    </a:lnTo>
                    <a:lnTo>
                      <a:pt x="30" y="700"/>
                    </a:lnTo>
                    <a:lnTo>
                      <a:pt x="20" y="703"/>
                    </a:lnTo>
                    <a:lnTo>
                      <a:pt x="11" y="705"/>
                    </a:lnTo>
                    <a:lnTo>
                      <a:pt x="0" y="709"/>
                    </a:lnTo>
                    <a:lnTo>
                      <a:pt x="7" y="613"/>
                    </a:lnTo>
                    <a:lnTo>
                      <a:pt x="16" y="527"/>
                    </a:lnTo>
                    <a:lnTo>
                      <a:pt x="28" y="446"/>
                    </a:lnTo>
                    <a:lnTo>
                      <a:pt x="37" y="368"/>
                    </a:lnTo>
                    <a:lnTo>
                      <a:pt x="44" y="287"/>
                    </a:lnTo>
                    <a:lnTo>
                      <a:pt x="46" y="202"/>
                    </a:lnTo>
                    <a:lnTo>
                      <a:pt x="42" y="108"/>
                    </a:lnTo>
                    <a:lnTo>
                      <a:pt x="28" y="0"/>
                    </a:lnTo>
                    <a:close/>
                  </a:path>
                </a:pathLst>
              </a:custGeom>
              <a:solidFill>
                <a:srgbClr val="563D23"/>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38" name="Freeform 750"/>
              <p:cNvSpPr>
                <a:spLocks/>
              </p:cNvSpPr>
              <p:nvPr/>
            </p:nvSpPr>
            <p:spPr bwMode="auto">
              <a:xfrm>
                <a:off x="5277" y="3497"/>
                <a:ext cx="54" cy="357"/>
              </a:xfrm>
              <a:custGeom>
                <a:avLst/>
                <a:gdLst/>
                <a:ahLst/>
                <a:cxnLst>
                  <a:cxn ang="0">
                    <a:pos x="30" y="0"/>
                  </a:cxn>
                  <a:cxn ang="0">
                    <a:pos x="39" y="5"/>
                  </a:cxn>
                  <a:cxn ang="0">
                    <a:pos x="50" y="11"/>
                  </a:cxn>
                  <a:cxn ang="0">
                    <a:pos x="59" y="18"/>
                  </a:cxn>
                  <a:cxn ang="0">
                    <a:pos x="69" y="24"/>
                  </a:cxn>
                  <a:cxn ang="0">
                    <a:pos x="79" y="30"/>
                  </a:cxn>
                  <a:cxn ang="0">
                    <a:pos x="88" y="35"/>
                  </a:cxn>
                  <a:cxn ang="0">
                    <a:pos x="98" y="42"/>
                  </a:cxn>
                  <a:cxn ang="0">
                    <a:pos x="107" y="48"/>
                  </a:cxn>
                  <a:cxn ang="0">
                    <a:pos x="102" y="205"/>
                  </a:cxn>
                  <a:cxn ang="0">
                    <a:pos x="99" y="382"/>
                  </a:cxn>
                  <a:cxn ang="0">
                    <a:pos x="95" y="554"/>
                  </a:cxn>
                  <a:cxn ang="0">
                    <a:pos x="82" y="689"/>
                  </a:cxn>
                  <a:cxn ang="0">
                    <a:pos x="72" y="693"/>
                  </a:cxn>
                  <a:cxn ang="0">
                    <a:pos x="63" y="695"/>
                  </a:cxn>
                  <a:cxn ang="0">
                    <a:pos x="52" y="699"/>
                  </a:cxn>
                  <a:cxn ang="0">
                    <a:pos x="42" y="702"/>
                  </a:cxn>
                  <a:cxn ang="0">
                    <a:pos x="31" y="706"/>
                  </a:cxn>
                  <a:cxn ang="0">
                    <a:pos x="21" y="709"/>
                  </a:cxn>
                  <a:cxn ang="0">
                    <a:pos x="11" y="711"/>
                  </a:cxn>
                  <a:cxn ang="0">
                    <a:pos x="0" y="715"/>
                  </a:cxn>
                  <a:cxn ang="0">
                    <a:pos x="7" y="619"/>
                  </a:cxn>
                  <a:cxn ang="0">
                    <a:pos x="18" y="532"/>
                  </a:cxn>
                  <a:cxn ang="0">
                    <a:pos x="29" y="450"/>
                  </a:cxn>
                  <a:cxn ang="0">
                    <a:pos x="39" y="370"/>
                  </a:cxn>
                  <a:cxn ang="0">
                    <a:pos x="46" y="289"/>
                  </a:cxn>
                  <a:cxn ang="0">
                    <a:pos x="49" y="201"/>
                  </a:cxn>
                  <a:cxn ang="0">
                    <a:pos x="44" y="107"/>
                  </a:cxn>
                  <a:cxn ang="0">
                    <a:pos x="30" y="0"/>
                  </a:cxn>
                </a:cxnLst>
                <a:rect l="0" t="0" r="r" b="b"/>
                <a:pathLst>
                  <a:path w="107" h="715">
                    <a:moveTo>
                      <a:pt x="30" y="0"/>
                    </a:moveTo>
                    <a:lnTo>
                      <a:pt x="39" y="5"/>
                    </a:lnTo>
                    <a:lnTo>
                      <a:pt x="50" y="11"/>
                    </a:lnTo>
                    <a:lnTo>
                      <a:pt x="59" y="18"/>
                    </a:lnTo>
                    <a:lnTo>
                      <a:pt x="69" y="24"/>
                    </a:lnTo>
                    <a:lnTo>
                      <a:pt x="79" y="30"/>
                    </a:lnTo>
                    <a:lnTo>
                      <a:pt x="88" y="35"/>
                    </a:lnTo>
                    <a:lnTo>
                      <a:pt x="98" y="42"/>
                    </a:lnTo>
                    <a:lnTo>
                      <a:pt x="107" y="48"/>
                    </a:lnTo>
                    <a:lnTo>
                      <a:pt x="102" y="205"/>
                    </a:lnTo>
                    <a:lnTo>
                      <a:pt x="99" y="382"/>
                    </a:lnTo>
                    <a:lnTo>
                      <a:pt x="95" y="554"/>
                    </a:lnTo>
                    <a:lnTo>
                      <a:pt x="82" y="689"/>
                    </a:lnTo>
                    <a:lnTo>
                      <a:pt x="72" y="693"/>
                    </a:lnTo>
                    <a:lnTo>
                      <a:pt x="63" y="695"/>
                    </a:lnTo>
                    <a:lnTo>
                      <a:pt x="52" y="699"/>
                    </a:lnTo>
                    <a:lnTo>
                      <a:pt x="42" y="702"/>
                    </a:lnTo>
                    <a:lnTo>
                      <a:pt x="31" y="706"/>
                    </a:lnTo>
                    <a:lnTo>
                      <a:pt x="21" y="709"/>
                    </a:lnTo>
                    <a:lnTo>
                      <a:pt x="11" y="711"/>
                    </a:lnTo>
                    <a:lnTo>
                      <a:pt x="0" y="715"/>
                    </a:lnTo>
                    <a:lnTo>
                      <a:pt x="7" y="619"/>
                    </a:lnTo>
                    <a:lnTo>
                      <a:pt x="18" y="532"/>
                    </a:lnTo>
                    <a:lnTo>
                      <a:pt x="29" y="450"/>
                    </a:lnTo>
                    <a:lnTo>
                      <a:pt x="39" y="370"/>
                    </a:lnTo>
                    <a:lnTo>
                      <a:pt x="46" y="289"/>
                    </a:lnTo>
                    <a:lnTo>
                      <a:pt x="49" y="201"/>
                    </a:lnTo>
                    <a:lnTo>
                      <a:pt x="44" y="107"/>
                    </a:lnTo>
                    <a:lnTo>
                      <a:pt x="30" y="0"/>
                    </a:lnTo>
                    <a:close/>
                  </a:path>
                </a:pathLst>
              </a:custGeom>
              <a:solidFill>
                <a:srgbClr val="513D26"/>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39" name="Freeform 751"/>
              <p:cNvSpPr>
                <a:spLocks/>
              </p:cNvSpPr>
              <p:nvPr/>
            </p:nvSpPr>
            <p:spPr bwMode="auto">
              <a:xfrm>
                <a:off x="5270" y="3493"/>
                <a:ext cx="56" cy="361"/>
              </a:xfrm>
              <a:custGeom>
                <a:avLst/>
                <a:gdLst/>
                <a:ahLst/>
                <a:cxnLst>
                  <a:cxn ang="0">
                    <a:pos x="34" y="0"/>
                  </a:cxn>
                  <a:cxn ang="0">
                    <a:pos x="43" y="5"/>
                  </a:cxn>
                  <a:cxn ang="0">
                    <a:pos x="53" y="12"/>
                  </a:cxn>
                  <a:cxn ang="0">
                    <a:pos x="63" y="18"/>
                  </a:cxn>
                  <a:cxn ang="0">
                    <a:pos x="72" y="24"/>
                  </a:cxn>
                  <a:cxn ang="0">
                    <a:pos x="82" y="30"/>
                  </a:cxn>
                  <a:cxn ang="0">
                    <a:pos x="91" y="37"/>
                  </a:cxn>
                  <a:cxn ang="0">
                    <a:pos x="102" y="42"/>
                  </a:cxn>
                  <a:cxn ang="0">
                    <a:pos x="112" y="49"/>
                  </a:cxn>
                  <a:cxn ang="0">
                    <a:pos x="103" y="206"/>
                  </a:cxn>
                  <a:cxn ang="0">
                    <a:pos x="101" y="385"/>
                  </a:cxn>
                  <a:cxn ang="0">
                    <a:pos x="96" y="558"/>
                  </a:cxn>
                  <a:cxn ang="0">
                    <a:pos x="84" y="695"/>
                  </a:cxn>
                  <a:cxn ang="0">
                    <a:pos x="74" y="699"/>
                  </a:cxn>
                  <a:cxn ang="0">
                    <a:pos x="63" y="702"/>
                  </a:cxn>
                  <a:cxn ang="0">
                    <a:pos x="52" y="706"/>
                  </a:cxn>
                  <a:cxn ang="0">
                    <a:pos x="42" y="708"/>
                  </a:cxn>
                  <a:cxn ang="0">
                    <a:pos x="31" y="711"/>
                  </a:cxn>
                  <a:cxn ang="0">
                    <a:pos x="21" y="715"/>
                  </a:cxn>
                  <a:cxn ang="0">
                    <a:pos x="11" y="718"/>
                  </a:cxn>
                  <a:cxn ang="0">
                    <a:pos x="0" y="722"/>
                  </a:cxn>
                  <a:cxn ang="0">
                    <a:pos x="7" y="626"/>
                  </a:cxn>
                  <a:cxn ang="0">
                    <a:pos x="18" y="539"/>
                  </a:cxn>
                  <a:cxn ang="0">
                    <a:pos x="29" y="456"/>
                  </a:cxn>
                  <a:cxn ang="0">
                    <a:pos x="41" y="374"/>
                  </a:cxn>
                  <a:cxn ang="0">
                    <a:pos x="49" y="291"/>
                  </a:cxn>
                  <a:cxn ang="0">
                    <a:pos x="51" y="202"/>
                  </a:cxn>
                  <a:cxn ang="0">
                    <a:pos x="48" y="107"/>
                  </a:cxn>
                  <a:cxn ang="0">
                    <a:pos x="34" y="0"/>
                  </a:cxn>
                </a:cxnLst>
                <a:rect l="0" t="0" r="r" b="b"/>
                <a:pathLst>
                  <a:path w="112" h="722">
                    <a:moveTo>
                      <a:pt x="34" y="0"/>
                    </a:moveTo>
                    <a:lnTo>
                      <a:pt x="43" y="5"/>
                    </a:lnTo>
                    <a:lnTo>
                      <a:pt x="53" y="12"/>
                    </a:lnTo>
                    <a:lnTo>
                      <a:pt x="63" y="18"/>
                    </a:lnTo>
                    <a:lnTo>
                      <a:pt x="72" y="24"/>
                    </a:lnTo>
                    <a:lnTo>
                      <a:pt x="82" y="30"/>
                    </a:lnTo>
                    <a:lnTo>
                      <a:pt x="91" y="37"/>
                    </a:lnTo>
                    <a:lnTo>
                      <a:pt x="102" y="42"/>
                    </a:lnTo>
                    <a:lnTo>
                      <a:pt x="112" y="49"/>
                    </a:lnTo>
                    <a:lnTo>
                      <a:pt x="103" y="206"/>
                    </a:lnTo>
                    <a:lnTo>
                      <a:pt x="101" y="385"/>
                    </a:lnTo>
                    <a:lnTo>
                      <a:pt x="96" y="558"/>
                    </a:lnTo>
                    <a:lnTo>
                      <a:pt x="84" y="695"/>
                    </a:lnTo>
                    <a:lnTo>
                      <a:pt x="74" y="699"/>
                    </a:lnTo>
                    <a:lnTo>
                      <a:pt x="63" y="702"/>
                    </a:lnTo>
                    <a:lnTo>
                      <a:pt x="52" y="706"/>
                    </a:lnTo>
                    <a:lnTo>
                      <a:pt x="42" y="708"/>
                    </a:lnTo>
                    <a:lnTo>
                      <a:pt x="31" y="711"/>
                    </a:lnTo>
                    <a:lnTo>
                      <a:pt x="21" y="715"/>
                    </a:lnTo>
                    <a:lnTo>
                      <a:pt x="11" y="718"/>
                    </a:lnTo>
                    <a:lnTo>
                      <a:pt x="0" y="722"/>
                    </a:lnTo>
                    <a:lnTo>
                      <a:pt x="7" y="626"/>
                    </a:lnTo>
                    <a:lnTo>
                      <a:pt x="18" y="539"/>
                    </a:lnTo>
                    <a:lnTo>
                      <a:pt x="29" y="456"/>
                    </a:lnTo>
                    <a:lnTo>
                      <a:pt x="41" y="374"/>
                    </a:lnTo>
                    <a:lnTo>
                      <a:pt x="49" y="291"/>
                    </a:lnTo>
                    <a:lnTo>
                      <a:pt x="51" y="202"/>
                    </a:lnTo>
                    <a:lnTo>
                      <a:pt x="48" y="107"/>
                    </a:lnTo>
                    <a:lnTo>
                      <a:pt x="34" y="0"/>
                    </a:lnTo>
                    <a:close/>
                  </a:path>
                </a:pathLst>
              </a:custGeom>
              <a:solidFill>
                <a:srgbClr val="4C3A23"/>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40" name="Freeform 752"/>
              <p:cNvSpPr>
                <a:spLocks/>
              </p:cNvSpPr>
              <p:nvPr/>
            </p:nvSpPr>
            <p:spPr bwMode="auto">
              <a:xfrm>
                <a:off x="5262" y="3490"/>
                <a:ext cx="57" cy="364"/>
              </a:xfrm>
              <a:custGeom>
                <a:avLst/>
                <a:gdLst/>
                <a:ahLst/>
                <a:cxnLst>
                  <a:cxn ang="0">
                    <a:pos x="36" y="0"/>
                  </a:cxn>
                  <a:cxn ang="0">
                    <a:pos x="114" y="49"/>
                  </a:cxn>
                  <a:cxn ang="0">
                    <a:pos x="104" y="207"/>
                  </a:cxn>
                  <a:cxn ang="0">
                    <a:pos x="101" y="389"/>
                  </a:cxn>
                  <a:cxn ang="0">
                    <a:pos x="97" y="563"/>
                  </a:cxn>
                  <a:cxn ang="0">
                    <a:pos x="86" y="701"/>
                  </a:cxn>
                  <a:cxn ang="0">
                    <a:pos x="0" y="729"/>
                  </a:cxn>
                  <a:cxn ang="0">
                    <a:pos x="7" y="633"/>
                  </a:cxn>
                  <a:cxn ang="0">
                    <a:pos x="19" y="545"/>
                  </a:cxn>
                  <a:cxn ang="0">
                    <a:pos x="30" y="460"/>
                  </a:cxn>
                  <a:cxn ang="0">
                    <a:pos x="42" y="378"/>
                  </a:cxn>
                  <a:cxn ang="0">
                    <a:pos x="50" y="292"/>
                  </a:cxn>
                  <a:cxn ang="0">
                    <a:pos x="53" y="204"/>
                  </a:cxn>
                  <a:cxn ang="0">
                    <a:pos x="50" y="107"/>
                  </a:cxn>
                  <a:cxn ang="0">
                    <a:pos x="36" y="0"/>
                  </a:cxn>
                </a:cxnLst>
                <a:rect l="0" t="0" r="r" b="b"/>
                <a:pathLst>
                  <a:path w="114" h="729">
                    <a:moveTo>
                      <a:pt x="36" y="0"/>
                    </a:moveTo>
                    <a:lnTo>
                      <a:pt x="114" y="49"/>
                    </a:lnTo>
                    <a:lnTo>
                      <a:pt x="104" y="207"/>
                    </a:lnTo>
                    <a:lnTo>
                      <a:pt x="101" y="389"/>
                    </a:lnTo>
                    <a:lnTo>
                      <a:pt x="97" y="563"/>
                    </a:lnTo>
                    <a:lnTo>
                      <a:pt x="86" y="701"/>
                    </a:lnTo>
                    <a:lnTo>
                      <a:pt x="0" y="729"/>
                    </a:lnTo>
                    <a:lnTo>
                      <a:pt x="7" y="633"/>
                    </a:lnTo>
                    <a:lnTo>
                      <a:pt x="19" y="545"/>
                    </a:lnTo>
                    <a:lnTo>
                      <a:pt x="30" y="460"/>
                    </a:lnTo>
                    <a:lnTo>
                      <a:pt x="42" y="378"/>
                    </a:lnTo>
                    <a:lnTo>
                      <a:pt x="50" y="292"/>
                    </a:lnTo>
                    <a:lnTo>
                      <a:pt x="53" y="204"/>
                    </a:lnTo>
                    <a:lnTo>
                      <a:pt x="50" y="107"/>
                    </a:lnTo>
                    <a:lnTo>
                      <a:pt x="36" y="0"/>
                    </a:lnTo>
                    <a:close/>
                  </a:path>
                </a:pathLst>
              </a:custGeom>
              <a:solidFill>
                <a:srgbClr val="473A26"/>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41" name="Freeform 753"/>
              <p:cNvSpPr>
                <a:spLocks/>
              </p:cNvSpPr>
              <p:nvPr/>
            </p:nvSpPr>
            <p:spPr bwMode="auto">
              <a:xfrm>
                <a:off x="4686" y="3864"/>
                <a:ext cx="473" cy="39"/>
              </a:xfrm>
              <a:custGeom>
                <a:avLst/>
                <a:gdLst/>
                <a:ahLst/>
                <a:cxnLst>
                  <a:cxn ang="0">
                    <a:pos x="3" y="0"/>
                  </a:cxn>
                  <a:cxn ang="0">
                    <a:pos x="46" y="11"/>
                  </a:cxn>
                  <a:cxn ang="0">
                    <a:pos x="89" y="20"/>
                  </a:cxn>
                  <a:cxn ang="0">
                    <a:pos x="130" y="27"/>
                  </a:cxn>
                  <a:cxn ang="0">
                    <a:pos x="170" y="34"/>
                  </a:cxn>
                  <a:cxn ang="0">
                    <a:pos x="210" y="38"/>
                  </a:cxn>
                  <a:cxn ang="0">
                    <a:pos x="249" y="42"/>
                  </a:cxn>
                  <a:cxn ang="0">
                    <a:pos x="288" y="45"/>
                  </a:cxn>
                  <a:cxn ang="0">
                    <a:pos x="330" y="46"/>
                  </a:cxn>
                  <a:cxn ang="0">
                    <a:pos x="371" y="48"/>
                  </a:cxn>
                  <a:cxn ang="0">
                    <a:pos x="414" y="46"/>
                  </a:cxn>
                  <a:cxn ang="0">
                    <a:pos x="460" y="45"/>
                  </a:cxn>
                  <a:cxn ang="0">
                    <a:pos x="507" y="43"/>
                  </a:cxn>
                  <a:cxn ang="0">
                    <a:pos x="558" y="40"/>
                  </a:cxn>
                  <a:cxn ang="0">
                    <a:pos x="612" y="35"/>
                  </a:cxn>
                  <a:cxn ang="0">
                    <a:pos x="670" y="30"/>
                  </a:cxn>
                  <a:cxn ang="0">
                    <a:pos x="732" y="25"/>
                  </a:cxn>
                  <a:cxn ang="0">
                    <a:pos x="769" y="18"/>
                  </a:cxn>
                  <a:cxn ang="0">
                    <a:pos x="839" y="21"/>
                  </a:cxn>
                  <a:cxn ang="0">
                    <a:pos x="946" y="35"/>
                  </a:cxn>
                  <a:cxn ang="0">
                    <a:pos x="826" y="49"/>
                  </a:cxn>
                  <a:cxn ang="0">
                    <a:pos x="736" y="61"/>
                  </a:cxn>
                  <a:cxn ang="0">
                    <a:pos x="698" y="66"/>
                  </a:cxn>
                  <a:cxn ang="0">
                    <a:pos x="660" y="71"/>
                  </a:cxn>
                  <a:cxn ang="0">
                    <a:pos x="622" y="73"/>
                  </a:cxn>
                  <a:cxn ang="0">
                    <a:pos x="585" y="75"/>
                  </a:cxn>
                  <a:cxn ang="0">
                    <a:pos x="549" y="78"/>
                  </a:cxn>
                  <a:cxn ang="0">
                    <a:pos x="513" y="78"/>
                  </a:cxn>
                  <a:cxn ang="0">
                    <a:pos x="477" y="78"/>
                  </a:cxn>
                  <a:cxn ang="0">
                    <a:pos x="443" y="78"/>
                  </a:cxn>
                  <a:cxn ang="0">
                    <a:pos x="409" y="76"/>
                  </a:cxn>
                  <a:cxn ang="0">
                    <a:pos x="376" y="75"/>
                  </a:cxn>
                  <a:cxn ang="0">
                    <a:pos x="345" y="73"/>
                  </a:cxn>
                  <a:cxn ang="0">
                    <a:pos x="314" y="71"/>
                  </a:cxn>
                  <a:cxn ang="0">
                    <a:pos x="284" y="67"/>
                  </a:cxn>
                  <a:cxn ang="0">
                    <a:pos x="255" y="65"/>
                  </a:cxn>
                  <a:cxn ang="0">
                    <a:pos x="227" y="61"/>
                  </a:cxn>
                  <a:cxn ang="0">
                    <a:pos x="202" y="57"/>
                  </a:cxn>
                  <a:cxn ang="0">
                    <a:pos x="177" y="53"/>
                  </a:cxn>
                  <a:cxn ang="0">
                    <a:pos x="154" y="49"/>
                  </a:cxn>
                  <a:cxn ang="0">
                    <a:pos x="130" y="45"/>
                  </a:cxn>
                  <a:cxn ang="0">
                    <a:pos x="111" y="41"/>
                  </a:cxn>
                  <a:cxn ang="0">
                    <a:pos x="91" y="36"/>
                  </a:cxn>
                  <a:cxn ang="0">
                    <a:pos x="74" y="31"/>
                  </a:cxn>
                  <a:cxn ang="0">
                    <a:pos x="58" y="28"/>
                  </a:cxn>
                  <a:cxn ang="0">
                    <a:pos x="44" y="23"/>
                  </a:cxn>
                  <a:cxn ang="0">
                    <a:pos x="33" y="20"/>
                  </a:cxn>
                  <a:cxn ang="0">
                    <a:pos x="22" y="16"/>
                  </a:cxn>
                  <a:cxn ang="0">
                    <a:pos x="13" y="13"/>
                  </a:cxn>
                  <a:cxn ang="0">
                    <a:pos x="7" y="10"/>
                  </a:cxn>
                  <a:cxn ang="0">
                    <a:pos x="3" y="6"/>
                  </a:cxn>
                  <a:cxn ang="0">
                    <a:pos x="0" y="4"/>
                  </a:cxn>
                  <a:cxn ang="0">
                    <a:pos x="0" y="2"/>
                  </a:cxn>
                  <a:cxn ang="0">
                    <a:pos x="3" y="0"/>
                  </a:cxn>
                </a:cxnLst>
                <a:rect l="0" t="0" r="r" b="b"/>
                <a:pathLst>
                  <a:path w="946" h="78">
                    <a:moveTo>
                      <a:pt x="3" y="0"/>
                    </a:moveTo>
                    <a:lnTo>
                      <a:pt x="46" y="11"/>
                    </a:lnTo>
                    <a:lnTo>
                      <a:pt x="89" y="20"/>
                    </a:lnTo>
                    <a:lnTo>
                      <a:pt x="130" y="27"/>
                    </a:lnTo>
                    <a:lnTo>
                      <a:pt x="170" y="34"/>
                    </a:lnTo>
                    <a:lnTo>
                      <a:pt x="210" y="38"/>
                    </a:lnTo>
                    <a:lnTo>
                      <a:pt x="249" y="42"/>
                    </a:lnTo>
                    <a:lnTo>
                      <a:pt x="288" y="45"/>
                    </a:lnTo>
                    <a:lnTo>
                      <a:pt x="330" y="46"/>
                    </a:lnTo>
                    <a:lnTo>
                      <a:pt x="371" y="48"/>
                    </a:lnTo>
                    <a:lnTo>
                      <a:pt x="414" y="46"/>
                    </a:lnTo>
                    <a:lnTo>
                      <a:pt x="460" y="45"/>
                    </a:lnTo>
                    <a:lnTo>
                      <a:pt x="507" y="43"/>
                    </a:lnTo>
                    <a:lnTo>
                      <a:pt x="558" y="40"/>
                    </a:lnTo>
                    <a:lnTo>
                      <a:pt x="612" y="35"/>
                    </a:lnTo>
                    <a:lnTo>
                      <a:pt x="670" y="30"/>
                    </a:lnTo>
                    <a:lnTo>
                      <a:pt x="732" y="25"/>
                    </a:lnTo>
                    <a:lnTo>
                      <a:pt x="769" y="18"/>
                    </a:lnTo>
                    <a:lnTo>
                      <a:pt x="839" y="21"/>
                    </a:lnTo>
                    <a:lnTo>
                      <a:pt x="946" y="35"/>
                    </a:lnTo>
                    <a:lnTo>
                      <a:pt x="826" y="49"/>
                    </a:lnTo>
                    <a:lnTo>
                      <a:pt x="736" y="61"/>
                    </a:lnTo>
                    <a:lnTo>
                      <a:pt x="698" y="66"/>
                    </a:lnTo>
                    <a:lnTo>
                      <a:pt x="660" y="71"/>
                    </a:lnTo>
                    <a:lnTo>
                      <a:pt x="622" y="73"/>
                    </a:lnTo>
                    <a:lnTo>
                      <a:pt x="585" y="75"/>
                    </a:lnTo>
                    <a:lnTo>
                      <a:pt x="549" y="78"/>
                    </a:lnTo>
                    <a:lnTo>
                      <a:pt x="513" y="78"/>
                    </a:lnTo>
                    <a:lnTo>
                      <a:pt x="477" y="78"/>
                    </a:lnTo>
                    <a:lnTo>
                      <a:pt x="443" y="78"/>
                    </a:lnTo>
                    <a:lnTo>
                      <a:pt x="409" y="76"/>
                    </a:lnTo>
                    <a:lnTo>
                      <a:pt x="376" y="75"/>
                    </a:lnTo>
                    <a:lnTo>
                      <a:pt x="345" y="73"/>
                    </a:lnTo>
                    <a:lnTo>
                      <a:pt x="314" y="71"/>
                    </a:lnTo>
                    <a:lnTo>
                      <a:pt x="284" y="67"/>
                    </a:lnTo>
                    <a:lnTo>
                      <a:pt x="255" y="65"/>
                    </a:lnTo>
                    <a:lnTo>
                      <a:pt x="227" y="61"/>
                    </a:lnTo>
                    <a:lnTo>
                      <a:pt x="202" y="57"/>
                    </a:lnTo>
                    <a:lnTo>
                      <a:pt x="177" y="53"/>
                    </a:lnTo>
                    <a:lnTo>
                      <a:pt x="154" y="49"/>
                    </a:lnTo>
                    <a:lnTo>
                      <a:pt x="130" y="45"/>
                    </a:lnTo>
                    <a:lnTo>
                      <a:pt x="111" y="41"/>
                    </a:lnTo>
                    <a:lnTo>
                      <a:pt x="91" y="36"/>
                    </a:lnTo>
                    <a:lnTo>
                      <a:pt x="74" y="31"/>
                    </a:lnTo>
                    <a:lnTo>
                      <a:pt x="58" y="28"/>
                    </a:lnTo>
                    <a:lnTo>
                      <a:pt x="44" y="23"/>
                    </a:lnTo>
                    <a:lnTo>
                      <a:pt x="33" y="20"/>
                    </a:lnTo>
                    <a:lnTo>
                      <a:pt x="22" y="16"/>
                    </a:lnTo>
                    <a:lnTo>
                      <a:pt x="13" y="13"/>
                    </a:lnTo>
                    <a:lnTo>
                      <a:pt x="7" y="10"/>
                    </a:lnTo>
                    <a:lnTo>
                      <a:pt x="3" y="6"/>
                    </a:lnTo>
                    <a:lnTo>
                      <a:pt x="0" y="4"/>
                    </a:lnTo>
                    <a:lnTo>
                      <a:pt x="0" y="2"/>
                    </a:lnTo>
                    <a:lnTo>
                      <a:pt x="3" y="0"/>
                    </a:lnTo>
                    <a:close/>
                  </a:path>
                </a:pathLst>
              </a:custGeom>
              <a:solidFill>
                <a:srgbClr val="7C421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42" name="Freeform 754"/>
              <p:cNvSpPr>
                <a:spLocks/>
              </p:cNvSpPr>
              <p:nvPr/>
            </p:nvSpPr>
            <p:spPr bwMode="auto">
              <a:xfrm>
                <a:off x="4824" y="3903"/>
                <a:ext cx="177" cy="46"/>
              </a:xfrm>
              <a:custGeom>
                <a:avLst/>
                <a:gdLst/>
                <a:ahLst/>
                <a:cxnLst>
                  <a:cxn ang="0">
                    <a:pos x="0" y="0"/>
                  </a:cxn>
                  <a:cxn ang="0">
                    <a:pos x="46" y="8"/>
                  </a:cxn>
                  <a:cxn ang="0">
                    <a:pos x="128" y="8"/>
                  </a:cxn>
                  <a:cxn ang="0">
                    <a:pos x="189" y="8"/>
                  </a:cxn>
                  <a:cxn ang="0">
                    <a:pos x="252" y="4"/>
                  </a:cxn>
                  <a:cxn ang="0">
                    <a:pos x="260" y="27"/>
                  </a:cxn>
                  <a:cxn ang="0">
                    <a:pos x="278" y="54"/>
                  </a:cxn>
                  <a:cxn ang="0">
                    <a:pos x="319" y="71"/>
                  </a:cxn>
                  <a:cxn ang="0">
                    <a:pos x="352" y="92"/>
                  </a:cxn>
                  <a:cxn ang="0">
                    <a:pos x="291" y="92"/>
                  </a:cxn>
                  <a:cxn ang="0">
                    <a:pos x="211" y="84"/>
                  </a:cxn>
                  <a:cxn ang="0">
                    <a:pos x="135" y="74"/>
                  </a:cxn>
                  <a:cxn ang="0">
                    <a:pos x="83" y="64"/>
                  </a:cxn>
                  <a:cxn ang="0">
                    <a:pos x="20" y="25"/>
                  </a:cxn>
                  <a:cxn ang="0">
                    <a:pos x="0" y="0"/>
                  </a:cxn>
                </a:cxnLst>
                <a:rect l="0" t="0" r="r" b="b"/>
                <a:pathLst>
                  <a:path w="352" h="92">
                    <a:moveTo>
                      <a:pt x="0" y="0"/>
                    </a:moveTo>
                    <a:lnTo>
                      <a:pt x="46" y="8"/>
                    </a:lnTo>
                    <a:lnTo>
                      <a:pt x="128" y="8"/>
                    </a:lnTo>
                    <a:lnTo>
                      <a:pt x="189" y="8"/>
                    </a:lnTo>
                    <a:lnTo>
                      <a:pt x="252" y="4"/>
                    </a:lnTo>
                    <a:lnTo>
                      <a:pt x="260" y="27"/>
                    </a:lnTo>
                    <a:lnTo>
                      <a:pt x="278" y="54"/>
                    </a:lnTo>
                    <a:lnTo>
                      <a:pt x="319" y="71"/>
                    </a:lnTo>
                    <a:lnTo>
                      <a:pt x="352" y="92"/>
                    </a:lnTo>
                    <a:lnTo>
                      <a:pt x="291" y="92"/>
                    </a:lnTo>
                    <a:lnTo>
                      <a:pt x="211" y="84"/>
                    </a:lnTo>
                    <a:lnTo>
                      <a:pt x="135" y="74"/>
                    </a:lnTo>
                    <a:lnTo>
                      <a:pt x="83" y="64"/>
                    </a:lnTo>
                    <a:lnTo>
                      <a:pt x="20" y="25"/>
                    </a:lnTo>
                    <a:lnTo>
                      <a:pt x="0" y="0"/>
                    </a:lnTo>
                    <a:close/>
                  </a:path>
                </a:pathLst>
              </a:custGeom>
              <a:solidFill>
                <a:srgbClr val="7C421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43" name="Freeform 755"/>
              <p:cNvSpPr>
                <a:spLocks/>
              </p:cNvSpPr>
              <p:nvPr/>
            </p:nvSpPr>
            <p:spPr bwMode="auto">
              <a:xfrm>
                <a:off x="4792" y="3942"/>
                <a:ext cx="309" cy="76"/>
              </a:xfrm>
              <a:custGeom>
                <a:avLst/>
                <a:gdLst/>
                <a:ahLst/>
                <a:cxnLst>
                  <a:cxn ang="0">
                    <a:pos x="171" y="0"/>
                  </a:cxn>
                  <a:cxn ang="0">
                    <a:pos x="134" y="0"/>
                  </a:cxn>
                  <a:cxn ang="0">
                    <a:pos x="75" y="20"/>
                  </a:cxn>
                  <a:cxn ang="0">
                    <a:pos x="14" y="47"/>
                  </a:cxn>
                  <a:cxn ang="0">
                    <a:pos x="3" y="60"/>
                  </a:cxn>
                  <a:cxn ang="0">
                    <a:pos x="0" y="71"/>
                  </a:cxn>
                  <a:cxn ang="0">
                    <a:pos x="5" y="82"/>
                  </a:cxn>
                  <a:cxn ang="0">
                    <a:pos x="15" y="91"/>
                  </a:cxn>
                  <a:cxn ang="0">
                    <a:pos x="33" y="100"/>
                  </a:cxn>
                  <a:cxn ang="0">
                    <a:pos x="53" y="107"/>
                  </a:cxn>
                  <a:cxn ang="0">
                    <a:pos x="77" y="114"/>
                  </a:cxn>
                  <a:cxn ang="0">
                    <a:pos x="105" y="120"/>
                  </a:cxn>
                  <a:cxn ang="0">
                    <a:pos x="134" y="126"/>
                  </a:cxn>
                  <a:cxn ang="0">
                    <a:pos x="163" y="130"/>
                  </a:cxn>
                  <a:cxn ang="0">
                    <a:pos x="191" y="134"/>
                  </a:cxn>
                  <a:cxn ang="0">
                    <a:pos x="218" y="137"/>
                  </a:cxn>
                  <a:cxn ang="0">
                    <a:pos x="242" y="139"/>
                  </a:cxn>
                  <a:cxn ang="0">
                    <a:pos x="263" y="142"/>
                  </a:cxn>
                  <a:cxn ang="0">
                    <a:pos x="279" y="143"/>
                  </a:cxn>
                  <a:cxn ang="0">
                    <a:pos x="289" y="144"/>
                  </a:cxn>
                  <a:cxn ang="0">
                    <a:pos x="478" y="151"/>
                  </a:cxn>
                  <a:cxn ang="0">
                    <a:pos x="619" y="134"/>
                  </a:cxn>
                  <a:cxn ang="0">
                    <a:pos x="595" y="121"/>
                  </a:cxn>
                  <a:cxn ang="0">
                    <a:pos x="572" y="109"/>
                  </a:cxn>
                  <a:cxn ang="0">
                    <a:pos x="549" y="98"/>
                  </a:cxn>
                  <a:cxn ang="0">
                    <a:pos x="528" y="86"/>
                  </a:cxn>
                  <a:cxn ang="0">
                    <a:pos x="506" y="74"/>
                  </a:cxn>
                  <a:cxn ang="0">
                    <a:pos x="485" y="61"/>
                  </a:cxn>
                  <a:cxn ang="0">
                    <a:pos x="464" y="47"/>
                  </a:cxn>
                  <a:cxn ang="0">
                    <a:pos x="443" y="32"/>
                  </a:cxn>
                  <a:cxn ang="0">
                    <a:pos x="413" y="31"/>
                  </a:cxn>
                  <a:cxn ang="0">
                    <a:pos x="400" y="31"/>
                  </a:cxn>
                  <a:cxn ang="0">
                    <a:pos x="386" y="30"/>
                  </a:cxn>
                  <a:cxn ang="0">
                    <a:pos x="371" y="30"/>
                  </a:cxn>
                  <a:cxn ang="0">
                    <a:pos x="356" y="29"/>
                  </a:cxn>
                  <a:cxn ang="0">
                    <a:pos x="339" y="29"/>
                  </a:cxn>
                  <a:cxn ang="0">
                    <a:pos x="323" y="28"/>
                  </a:cxn>
                  <a:cxn ang="0">
                    <a:pos x="306" y="26"/>
                  </a:cxn>
                  <a:cxn ang="0">
                    <a:pos x="288" y="25"/>
                  </a:cxn>
                  <a:cxn ang="0">
                    <a:pos x="271" y="23"/>
                  </a:cxn>
                  <a:cxn ang="0">
                    <a:pos x="255" y="22"/>
                  </a:cxn>
                  <a:cxn ang="0">
                    <a:pos x="238" y="18"/>
                  </a:cxn>
                  <a:cxn ang="0">
                    <a:pos x="223" y="16"/>
                  </a:cxn>
                  <a:cxn ang="0">
                    <a:pos x="208" y="13"/>
                  </a:cxn>
                  <a:cxn ang="0">
                    <a:pos x="194" y="9"/>
                  </a:cxn>
                  <a:cxn ang="0">
                    <a:pos x="181" y="5"/>
                  </a:cxn>
                  <a:cxn ang="0">
                    <a:pos x="171" y="0"/>
                  </a:cxn>
                </a:cxnLst>
                <a:rect l="0" t="0" r="r" b="b"/>
                <a:pathLst>
                  <a:path w="619" h="151">
                    <a:moveTo>
                      <a:pt x="171" y="0"/>
                    </a:moveTo>
                    <a:lnTo>
                      <a:pt x="134" y="0"/>
                    </a:lnTo>
                    <a:lnTo>
                      <a:pt x="75" y="20"/>
                    </a:lnTo>
                    <a:lnTo>
                      <a:pt x="14" y="47"/>
                    </a:lnTo>
                    <a:lnTo>
                      <a:pt x="3" y="60"/>
                    </a:lnTo>
                    <a:lnTo>
                      <a:pt x="0" y="71"/>
                    </a:lnTo>
                    <a:lnTo>
                      <a:pt x="5" y="82"/>
                    </a:lnTo>
                    <a:lnTo>
                      <a:pt x="15" y="91"/>
                    </a:lnTo>
                    <a:lnTo>
                      <a:pt x="33" y="100"/>
                    </a:lnTo>
                    <a:lnTo>
                      <a:pt x="53" y="107"/>
                    </a:lnTo>
                    <a:lnTo>
                      <a:pt x="77" y="114"/>
                    </a:lnTo>
                    <a:lnTo>
                      <a:pt x="105" y="120"/>
                    </a:lnTo>
                    <a:lnTo>
                      <a:pt x="134" y="126"/>
                    </a:lnTo>
                    <a:lnTo>
                      <a:pt x="163" y="130"/>
                    </a:lnTo>
                    <a:lnTo>
                      <a:pt x="191" y="134"/>
                    </a:lnTo>
                    <a:lnTo>
                      <a:pt x="218" y="137"/>
                    </a:lnTo>
                    <a:lnTo>
                      <a:pt x="242" y="139"/>
                    </a:lnTo>
                    <a:lnTo>
                      <a:pt x="263" y="142"/>
                    </a:lnTo>
                    <a:lnTo>
                      <a:pt x="279" y="143"/>
                    </a:lnTo>
                    <a:lnTo>
                      <a:pt x="289" y="144"/>
                    </a:lnTo>
                    <a:lnTo>
                      <a:pt x="478" y="151"/>
                    </a:lnTo>
                    <a:lnTo>
                      <a:pt x="619" y="134"/>
                    </a:lnTo>
                    <a:lnTo>
                      <a:pt x="595" y="121"/>
                    </a:lnTo>
                    <a:lnTo>
                      <a:pt x="572" y="109"/>
                    </a:lnTo>
                    <a:lnTo>
                      <a:pt x="549" y="98"/>
                    </a:lnTo>
                    <a:lnTo>
                      <a:pt x="528" y="86"/>
                    </a:lnTo>
                    <a:lnTo>
                      <a:pt x="506" y="74"/>
                    </a:lnTo>
                    <a:lnTo>
                      <a:pt x="485" y="61"/>
                    </a:lnTo>
                    <a:lnTo>
                      <a:pt x="464" y="47"/>
                    </a:lnTo>
                    <a:lnTo>
                      <a:pt x="443" y="32"/>
                    </a:lnTo>
                    <a:lnTo>
                      <a:pt x="413" y="31"/>
                    </a:lnTo>
                    <a:lnTo>
                      <a:pt x="400" y="31"/>
                    </a:lnTo>
                    <a:lnTo>
                      <a:pt x="386" y="30"/>
                    </a:lnTo>
                    <a:lnTo>
                      <a:pt x="371" y="30"/>
                    </a:lnTo>
                    <a:lnTo>
                      <a:pt x="356" y="29"/>
                    </a:lnTo>
                    <a:lnTo>
                      <a:pt x="339" y="29"/>
                    </a:lnTo>
                    <a:lnTo>
                      <a:pt x="323" y="28"/>
                    </a:lnTo>
                    <a:lnTo>
                      <a:pt x="306" y="26"/>
                    </a:lnTo>
                    <a:lnTo>
                      <a:pt x="288" y="25"/>
                    </a:lnTo>
                    <a:lnTo>
                      <a:pt x="271" y="23"/>
                    </a:lnTo>
                    <a:lnTo>
                      <a:pt x="255" y="22"/>
                    </a:lnTo>
                    <a:lnTo>
                      <a:pt x="238" y="18"/>
                    </a:lnTo>
                    <a:lnTo>
                      <a:pt x="223" y="16"/>
                    </a:lnTo>
                    <a:lnTo>
                      <a:pt x="208" y="13"/>
                    </a:lnTo>
                    <a:lnTo>
                      <a:pt x="194" y="9"/>
                    </a:lnTo>
                    <a:lnTo>
                      <a:pt x="181" y="5"/>
                    </a:lnTo>
                    <a:lnTo>
                      <a:pt x="171" y="0"/>
                    </a:lnTo>
                    <a:close/>
                  </a:path>
                </a:pathLst>
              </a:custGeom>
              <a:solidFill>
                <a:srgbClr val="7C421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44" name="Freeform 756"/>
              <p:cNvSpPr>
                <a:spLocks/>
              </p:cNvSpPr>
              <p:nvPr/>
            </p:nvSpPr>
            <p:spPr bwMode="auto">
              <a:xfrm>
                <a:off x="4829" y="3901"/>
                <a:ext cx="118" cy="46"/>
              </a:xfrm>
              <a:custGeom>
                <a:avLst/>
                <a:gdLst/>
                <a:ahLst/>
                <a:cxnLst>
                  <a:cxn ang="0">
                    <a:pos x="0" y="0"/>
                  </a:cxn>
                  <a:cxn ang="0">
                    <a:pos x="14" y="14"/>
                  </a:cxn>
                  <a:cxn ang="0">
                    <a:pos x="28" y="27"/>
                  </a:cxn>
                  <a:cxn ang="0">
                    <a:pos x="42" y="37"/>
                  </a:cxn>
                  <a:cxn ang="0">
                    <a:pos x="54" y="47"/>
                  </a:cxn>
                  <a:cxn ang="0">
                    <a:pos x="68" y="55"/>
                  </a:cxn>
                  <a:cxn ang="0">
                    <a:pos x="81" y="63"/>
                  </a:cxn>
                  <a:cxn ang="0">
                    <a:pos x="93" y="69"/>
                  </a:cxn>
                  <a:cxn ang="0">
                    <a:pos x="107" y="75"/>
                  </a:cxn>
                  <a:cxn ang="0">
                    <a:pos x="121" y="80"/>
                  </a:cxn>
                  <a:cxn ang="0">
                    <a:pos x="135" y="83"/>
                  </a:cxn>
                  <a:cxn ang="0">
                    <a:pos x="150" y="86"/>
                  </a:cxn>
                  <a:cxn ang="0">
                    <a:pos x="166" y="89"/>
                  </a:cxn>
                  <a:cxn ang="0">
                    <a:pos x="182" y="90"/>
                  </a:cxn>
                  <a:cxn ang="0">
                    <a:pos x="199" y="91"/>
                  </a:cxn>
                  <a:cxn ang="0">
                    <a:pos x="217" y="92"/>
                  </a:cxn>
                  <a:cxn ang="0">
                    <a:pos x="236" y="92"/>
                  </a:cxn>
                  <a:cxn ang="0">
                    <a:pos x="221" y="83"/>
                  </a:cxn>
                  <a:cxn ang="0">
                    <a:pos x="210" y="75"/>
                  </a:cxn>
                  <a:cxn ang="0">
                    <a:pos x="199" y="67"/>
                  </a:cxn>
                  <a:cxn ang="0">
                    <a:pos x="190" y="58"/>
                  </a:cxn>
                  <a:cxn ang="0">
                    <a:pos x="182" y="50"/>
                  </a:cxn>
                  <a:cxn ang="0">
                    <a:pos x="174" y="39"/>
                  </a:cxn>
                  <a:cxn ang="0">
                    <a:pos x="165" y="28"/>
                  </a:cxn>
                  <a:cxn ang="0">
                    <a:pos x="154" y="14"/>
                  </a:cxn>
                  <a:cxn ang="0">
                    <a:pos x="100" y="14"/>
                  </a:cxn>
                  <a:cxn ang="0">
                    <a:pos x="0" y="0"/>
                  </a:cxn>
                </a:cxnLst>
                <a:rect l="0" t="0" r="r" b="b"/>
                <a:pathLst>
                  <a:path w="236" h="92">
                    <a:moveTo>
                      <a:pt x="0" y="0"/>
                    </a:moveTo>
                    <a:lnTo>
                      <a:pt x="14" y="14"/>
                    </a:lnTo>
                    <a:lnTo>
                      <a:pt x="28" y="27"/>
                    </a:lnTo>
                    <a:lnTo>
                      <a:pt x="42" y="37"/>
                    </a:lnTo>
                    <a:lnTo>
                      <a:pt x="54" y="47"/>
                    </a:lnTo>
                    <a:lnTo>
                      <a:pt x="68" y="55"/>
                    </a:lnTo>
                    <a:lnTo>
                      <a:pt x="81" y="63"/>
                    </a:lnTo>
                    <a:lnTo>
                      <a:pt x="93" y="69"/>
                    </a:lnTo>
                    <a:lnTo>
                      <a:pt x="107" y="75"/>
                    </a:lnTo>
                    <a:lnTo>
                      <a:pt x="121" y="80"/>
                    </a:lnTo>
                    <a:lnTo>
                      <a:pt x="135" y="83"/>
                    </a:lnTo>
                    <a:lnTo>
                      <a:pt x="150" y="86"/>
                    </a:lnTo>
                    <a:lnTo>
                      <a:pt x="166" y="89"/>
                    </a:lnTo>
                    <a:lnTo>
                      <a:pt x="182" y="90"/>
                    </a:lnTo>
                    <a:lnTo>
                      <a:pt x="199" y="91"/>
                    </a:lnTo>
                    <a:lnTo>
                      <a:pt x="217" y="92"/>
                    </a:lnTo>
                    <a:lnTo>
                      <a:pt x="236" y="92"/>
                    </a:lnTo>
                    <a:lnTo>
                      <a:pt x="221" y="83"/>
                    </a:lnTo>
                    <a:lnTo>
                      <a:pt x="210" y="75"/>
                    </a:lnTo>
                    <a:lnTo>
                      <a:pt x="199" y="67"/>
                    </a:lnTo>
                    <a:lnTo>
                      <a:pt x="190" y="58"/>
                    </a:lnTo>
                    <a:lnTo>
                      <a:pt x="182" y="50"/>
                    </a:lnTo>
                    <a:lnTo>
                      <a:pt x="174" y="39"/>
                    </a:lnTo>
                    <a:lnTo>
                      <a:pt x="165" y="28"/>
                    </a:lnTo>
                    <a:lnTo>
                      <a:pt x="154" y="14"/>
                    </a:lnTo>
                    <a:lnTo>
                      <a:pt x="100" y="14"/>
                    </a:lnTo>
                    <a:lnTo>
                      <a:pt x="0" y="0"/>
                    </a:lnTo>
                    <a:close/>
                  </a:path>
                </a:pathLst>
              </a:custGeom>
              <a:solidFill>
                <a:srgbClr val="967044"/>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45" name="Freeform 757"/>
              <p:cNvSpPr>
                <a:spLocks/>
              </p:cNvSpPr>
              <p:nvPr/>
            </p:nvSpPr>
            <p:spPr bwMode="auto">
              <a:xfrm>
                <a:off x="4786" y="3937"/>
                <a:ext cx="250" cy="80"/>
              </a:xfrm>
              <a:custGeom>
                <a:avLst/>
                <a:gdLst/>
                <a:ahLst/>
                <a:cxnLst>
                  <a:cxn ang="0">
                    <a:pos x="132" y="0"/>
                  </a:cxn>
                  <a:cxn ang="0">
                    <a:pos x="64" y="30"/>
                  </a:cxn>
                  <a:cxn ang="0">
                    <a:pos x="0" y="71"/>
                  </a:cxn>
                  <a:cxn ang="0">
                    <a:pos x="6" y="83"/>
                  </a:cxn>
                  <a:cxn ang="0">
                    <a:pos x="17" y="96"/>
                  </a:cxn>
                  <a:cxn ang="0">
                    <a:pos x="33" y="106"/>
                  </a:cxn>
                  <a:cxn ang="0">
                    <a:pos x="54" y="114"/>
                  </a:cxn>
                  <a:cxn ang="0">
                    <a:pos x="77" y="123"/>
                  </a:cxn>
                  <a:cxn ang="0">
                    <a:pos x="102" y="129"/>
                  </a:cxn>
                  <a:cxn ang="0">
                    <a:pos x="131" y="135"/>
                  </a:cxn>
                  <a:cxn ang="0">
                    <a:pos x="160" y="140"/>
                  </a:cxn>
                  <a:cxn ang="0">
                    <a:pos x="190" y="144"/>
                  </a:cxn>
                  <a:cxn ang="0">
                    <a:pos x="220" y="148"/>
                  </a:cxn>
                  <a:cxn ang="0">
                    <a:pos x="249" y="150"/>
                  </a:cxn>
                  <a:cxn ang="0">
                    <a:pos x="277" y="154"/>
                  </a:cxn>
                  <a:cxn ang="0">
                    <a:pos x="303" y="155"/>
                  </a:cxn>
                  <a:cxn ang="0">
                    <a:pos x="327" y="157"/>
                  </a:cxn>
                  <a:cxn ang="0">
                    <a:pos x="348" y="159"/>
                  </a:cxn>
                  <a:cxn ang="0">
                    <a:pos x="364" y="161"/>
                  </a:cxn>
                  <a:cxn ang="0">
                    <a:pos x="500" y="161"/>
                  </a:cxn>
                  <a:cxn ang="0">
                    <a:pos x="432" y="114"/>
                  </a:cxn>
                  <a:cxn ang="0">
                    <a:pos x="382" y="37"/>
                  </a:cxn>
                  <a:cxn ang="0">
                    <a:pos x="291" y="37"/>
                  </a:cxn>
                  <a:cxn ang="0">
                    <a:pos x="173" y="17"/>
                  </a:cxn>
                  <a:cxn ang="0">
                    <a:pos x="132" y="0"/>
                  </a:cxn>
                </a:cxnLst>
                <a:rect l="0" t="0" r="r" b="b"/>
                <a:pathLst>
                  <a:path w="500" h="161">
                    <a:moveTo>
                      <a:pt x="132" y="0"/>
                    </a:moveTo>
                    <a:lnTo>
                      <a:pt x="64" y="30"/>
                    </a:lnTo>
                    <a:lnTo>
                      <a:pt x="0" y="71"/>
                    </a:lnTo>
                    <a:lnTo>
                      <a:pt x="6" y="83"/>
                    </a:lnTo>
                    <a:lnTo>
                      <a:pt x="17" y="96"/>
                    </a:lnTo>
                    <a:lnTo>
                      <a:pt x="33" y="106"/>
                    </a:lnTo>
                    <a:lnTo>
                      <a:pt x="54" y="114"/>
                    </a:lnTo>
                    <a:lnTo>
                      <a:pt x="77" y="123"/>
                    </a:lnTo>
                    <a:lnTo>
                      <a:pt x="102" y="129"/>
                    </a:lnTo>
                    <a:lnTo>
                      <a:pt x="131" y="135"/>
                    </a:lnTo>
                    <a:lnTo>
                      <a:pt x="160" y="140"/>
                    </a:lnTo>
                    <a:lnTo>
                      <a:pt x="190" y="144"/>
                    </a:lnTo>
                    <a:lnTo>
                      <a:pt x="220" y="148"/>
                    </a:lnTo>
                    <a:lnTo>
                      <a:pt x="249" y="150"/>
                    </a:lnTo>
                    <a:lnTo>
                      <a:pt x="277" y="154"/>
                    </a:lnTo>
                    <a:lnTo>
                      <a:pt x="303" y="155"/>
                    </a:lnTo>
                    <a:lnTo>
                      <a:pt x="327" y="157"/>
                    </a:lnTo>
                    <a:lnTo>
                      <a:pt x="348" y="159"/>
                    </a:lnTo>
                    <a:lnTo>
                      <a:pt x="364" y="161"/>
                    </a:lnTo>
                    <a:lnTo>
                      <a:pt x="500" y="161"/>
                    </a:lnTo>
                    <a:lnTo>
                      <a:pt x="432" y="114"/>
                    </a:lnTo>
                    <a:lnTo>
                      <a:pt x="382" y="37"/>
                    </a:lnTo>
                    <a:lnTo>
                      <a:pt x="291" y="37"/>
                    </a:lnTo>
                    <a:lnTo>
                      <a:pt x="173" y="17"/>
                    </a:lnTo>
                    <a:lnTo>
                      <a:pt x="132" y="0"/>
                    </a:lnTo>
                    <a:close/>
                  </a:path>
                </a:pathLst>
              </a:custGeom>
              <a:solidFill>
                <a:srgbClr val="967044"/>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46" name="Freeform 758"/>
              <p:cNvSpPr>
                <a:spLocks/>
              </p:cNvSpPr>
              <p:nvPr/>
            </p:nvSpPr>
            <p:spPr bwMode="auto">
              <a:xfrm>
                <a:off x="5015" y="3395"/>
                <a:ext cx="33" cy="386"/>
              </a:xfrm>
              <a:custGeom>
                <a:avLst/>
                <a:gdLst/>
                <a:ahLst/>
                <a:cxnLst>
                  <a:cxn ang="0">
                    <a:pos x="0" y="765"/>
                  </a:cxn>
                  <a:cxn ang="0">
                    <a:pos x="66" y="770"/>
                  </a:cxn>
                  <a:cxn ang="0">
                    <a:pos x="15" y="750"/>
                  </a:cxn>
                  <a:cxn ang="0">
                    <a:pos x="16" y="563"/>
                  </a:cxn>
                  <a:cxn ang="0">
                    <a:pos x="21" y="374"/>
                  </a:cxn>
                  <a:cxn ang="0">
                    <a:pos x="27" y="185"/>
                  </a:cxn>
                  <a:cxn ang="0">
                    <a:pos x="36" y="0"/>
                  </a:cxn>
                  <a:cxn ang="0">
                    <a:pos x="9" y="21"/>
                  </a:cxn>
                  <a:cxn ang="0">
                    <a:pos x="8" y="206"/>
                  </a:cxn>
                  <a:cxn ang="0">
                    <a:pos x="5" y="393"/>
                  </a:cxn>
                  <a:cxn ang="0">
                    <a:pos x="0" y="579"/>
                  </a:cxn>
                  <a:cxn ang="0">
                    <a:pos x="0" y="765"/>
                  </a:cxn>
                </a:cxnLst>
                <a:rect l="0" t="0" r="r" b="b"/>
                <a:pathLst>
                  <a:path w="66" h="770">
                    <a:moveTo>
                      <a:pt x="0" y="765"/>
                    </a:moveTo>
                    <a:lnTo>
                      <a:pt x="66" y="770"/>
                    </a:lnTo>
                    <a:lnTo>
                      <a:pt x="15" y="750"/>
                    </a:lnTo>
                    <a:lnTo>
                      <a:pt x="16" y="563"/>
                    </a:lnTo>
                    <a:lnTo>
                      <a:pt x="21" y="374"/>
                    </a:lnTo>
                    <a:lnTo>
                      <a:pt x="27" y="185"/>
                    </a:lnTo>
                    <a:lnTo>
                      <a:pt x="36" y="0"/>
                    </a:lnTo>
                    <a:lnTo>
                      <a:pt x="9" y="21"/>
                    </a:lnTo>
                    <a:lnTo>
                      <a:pt x="8" y="206"/>
                    </a:lnTo>
                    <a:lnTo>
                      <a:pt x="5" y="393"/>
                    </a:lnTo>
                    <a:lnTo>
                      <a:pt x="0" y="579"/>
                    </a:lnTo>
                    <a:lnTo>
                      <a:pt x="0" y="765"/>
                    </a:lnTo>
                    <a:close/>
                  </a:path>
                </a:pathLst>
              </a:custGeom>
              <a:solidFill>
                <a:srgbClr val="E0D1B5"/>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759"/>
            <p:cNvGrpSpPr>
              <a:grpSpLocks/>
            </p:cNvGrpSpPr>
            <p:nvPr/>
          </p:nvGrpSpPr>
          <p:grpSpPr bwMode="auto">
            <a:xfrm>
              <a:off x="5148" y="3645"/>
              <a:ext cx="304" cy="284"/>
              <a:chOff x="4663" y="3339"/>
              <a:chExt cx="727" cy="679"/>
            </a:xfrm>
          </p:grpSpPr>
          <p:sp>
            <p:nvSpPr>
              <p:cNvPr id="89848" name="Freeform 760"/>
              <p:cNvSpPr>
                <a:spLocks/>
              </p:cNvSpPr>
              <p:nvPr/>
            </p:nvSpPr>
            <p:spPr bwMode="auto">
              <a:xfrm>
                <a:off x="4667" y="3339"/>
                <a:ext cx="723" cy="671"/>
              </a:xfrm>
              <a:custGeom>
                <a:avLst/>
                <a:gdLst/>
                <a:ahLst/>
                <a:cxnLst>
                  <a:cxn ang="0">
                    <a:pos x="832" y="8"/>
                  </a:cxn>
                  <a:cxn ang="0">
                    <a:pos x="888" y="24"/>
                  </a:cxn>
                  <a:cxn ang="0">
                    <a:pos x="937" y="38"/>
                  </a:cxn>
                  <a:cxn ang="0">
                    <a:pos x="977" y="55"/>
                  </a:cxn>
                  <a:cxn ang="0">
                    <a:pos x="1013" y="76"/>
                  </a:cxn>
                  <a:cxn ang="0">
                    <a:pos x="1044" y="105"/>
                  </a:cxn>
                  <a:cxn ang="0">
                    <a:pos x="1073" y="143"/>
                  </a:cxn>
                  <a:cxn ang="0">
                    <a:pos x="1102" y="192"/>
                  </a:cxn>
                  <a:cxn ang="0">
                    <a:pos x="1430" y="409"/>
                  </a:cxn>
                  <a:cxn ang="0">
                    <a:pos x="1445" y="564"/>
                  </a:cxn>
                  <a:cxn ang="0">
                    <a:pos x="1446" y="728"/>
                  </a:cxn>
                  <a:cxn ang="0">
                    <a:pos x="1436" y="885"/>
                  </a:cxn>
                  <a:cxn ang="0">
                    <a:pos x="1421" y="1020"/>
                  </a:cxn>
                  <a:cxn ang="0">
                    <a:pos x="972" y="1138"/>
                  </a:cxn>
                  <a:cxn ang="0">
                    <a:pos x="1020" y="1154"/>
                  </a:cxn>
                  <a:cxn ang="0">
                    <a:pos x="1058" y="1171"/>
                  </a:cxn>
                  <a:cxn ang="0">
                    <a:pos x="1085" y="1190"/>
                  </a:cxn>
                  <a:cxn ang="0">
                    <a:pos x="1103" y="1210"/>
                  </a:cxn>
                  <a:cxn ang="0">
                    <a:pos x="1107" y="1231"/>
                  </a:cxn>
                  <a:cxn ang="0">
                    <a:pos x="1099" y="1253"/>
                  </a:cxn>
                  <a:cxn ang="0">
                    <a:pos x="1076" y="1275"/>
                  </a:cxn>
                  <a:cxn ang="0">
                    <a:pos x="1037" y="1298"/>
                  </a:cxn>
                  <a:cxn ang="0">
                    <a:pos x="609" y="1324"/>
                  </a:cxn>
                  <a:cxn ang="0">
                    <a:pos x="566" y="1324"/>
                  </a:cxn>
                  <a:cxn ang="0">
                    <a:pos x="516" y="1326"/>
                  </a:cxn>
                  <a:cxn ang="0">
                    <a:pos x="463" y="1327"/>
                  </a:cxn>
                  <a:cxn ang="0">
                    <a:pos x="409" y="1324"/>
                  </a:cxn>
                  <a:cxn ang="0">
                    <a:pos x="356" y="1319"/>
                  </a:cxn>
                  <a:cxn ang="0">
                    <a:pos x="309" y="1308"/>
                  </a:cxn>
                  <a:cxn ang="0">
                    <a:pos x="269" y="1292"/>
                  </a:cxn>
                  <a:cxn ang="0">
                    <a:pos x="238" y="1267"/>
                  </a:cxn>
                  <a:cxn ang="0">
                    <a:pos x="340" y="1228"/>
                  </a:cxn>
                  <a:cxn ang="0">
                    <a:pos x="353" y="1163"/>
                  </a:cxn>
                  <a:cxn ang="0">
                    <a:pos x="276" y="1121"/>
                  </a:cxn>
                  <a:cxn ang="0">
                    <a:pos x="249" y="1117"/>
                  </a:cxn>
                  <a:cxn ang="0">
                    <a:pos x="220" y="1113"/>
                  </a:cxn>
                  <a:cxn ang="0">
                    <a:pos x="190" y="1106"/>
                  </a:cxn>
                  <a:cxn ang="0">
                    <a:pos x="158" y="1098"/>
                  </a:cxn>
                  <a:cxn ang="0">
                    <a:pos x="124" y="1086"/>
                  </a:cxn>
                  <a:cxn ang="0">
                    <a:pos x="87" y="1072"/>
                  </a:cxn>
                  <a:cxn ang="0">
                    <a:pos x="48" y="1056"/>
                  </a:cxn>
                  <a:cxn ang="0">
                    <a:pos x="10" y="934"/>
                  </a:cxn>
                  <a:cxn ang="0">
                    <a:pos x="1" y="727"/>
                  </a:cxn>
                  <a:cxn ang="0">
                    <a:pos x="1" y="532"/>
                  </a:cxn>
                  <a:cxn ang="0">
                    <a:pos x="14" y="339"/>
                  </a:cxn>
                  <a:cxn ang="0">
                    <a:pos x="45" y="135"/>
                  </a:cxn>
                  <a:cxn ang="0">
                    <a:pos x="92" y="124"/>
                  </a:cxn>
                  <a:cxn ang="0">
                    <a:pos x="139" y="114"/>
                  </a:cxn>
                  <a:cxn ang="0">
                    <a:pos x="186" y="104"/>
                  </a:cxn>
                  <a:cxn ang="0">
                    <a:pos x="233" y="94"/>
                  </a:cxn>
                  <a:cxn ang="0">
                    <a:pos x="280" y="86"/>
                  </a:cxn>
                  <a:cxn ang="0">
                    <a:pos x="327" y="77"/>
                  </a:cxn>
                  <a:cxn ang="0">
                    <a:pos x="375" y="69"/>
                  </a:cxn>
                  <a:cxn ang="0">
                    <a:pos x="422" y="61"/>
                  </a:cxn>
                  <a:cxn ang="0">
                    <a:pos x="469" y="53"/>
                  </a:cxn>
                  <a:cxn ang="0">
                    <a:pos x="516" y="45"/>
                  </a:cxn>
                  <a:cxn ang="0">
                    <a:pos x="564" y="38"/>
                  </a:cxn>
                  <a:cxn ang="0">
                    <a:pos x="611" y="30"/>
                  </a:cxn>
                  <a:cxn ang="0">
                    <a:pos x="658" y="23"/>
                  </a:cxn>
                  <a:cxn ang="0">
                    <a:pos x="705" y="15"/>
                  </a:cxn>
                  <a:cxn ang="0">
                    <a:pos x="752" y="8"/>
                  </a:cxn>
                  <a:cxn ang="0">
                    <a:pos x="800" y="0"/>
                  </a:cxn>
                </a:cxnLst>
                <a:rect l="0" t="0" r="r" b="b"/>
                <a:pathLst>
                  <a:path w="1447" h="1343">
                    <a:moveTo>
                      <a:pt x="800" y="0"/>
                    </a:moveTo>
                    <a:lnTo>
                      <a:pt x="832" y="8"/>
                    </a:lnTo>
                    <a:lnTo>
                      <a:pt x="862" y="16"/>
                    </a:lnTo>
                    <a:lnTo>
                      <a:pt x="888" y="24"/>
                    </a:lnTo>
                    <a:lnTo>
                      <a:pt x="914" y="31"/>
                    </a:lnTo>
                    <a:lnTo>
                      <a:pt x="937" y="38"/>
                    </a:lnTo>
                    <a:lnTo>
                      <a:pt x="958" y="46"/>
                    </a:lnTo>
                    <a:lnTo>
                      <a:pt x="977" y="55"/>
                    </a:lnTo>
                    <a:lnTo>
                      <a:pt x="996" y="64"/>
                    </a:lnTo>
                    <a:lnTo>
                      <a:pt x="1013" y="76"/>
                    </a:lnTo>
                    <a:lnTo>
                      <a:pt x="1029" y="89"/>
                    </a:lnTo>
                    <a:lnTo>
                      <a:pt x="1044" y="105"/>
                    </a:lnTo>
                    <a:lnTo>
                      <a:pt x="1059" y="122"/>
                    </a:lnTo>
                    <a:lnTo>
                      <a:pt x="1073" y="143"/>
                    </a:lnTo>
                    <a:lnTo>
                      <a:pt x="1088" y="166"/>
                    </a:lnTo>
                    <a:lnTo>
                      <a:pt x="1102" y="192"/>
                    </a:lnTo>
                    <a:lnTo>
                      <a:pt x="1115" y="223"/>
                    </a:lnTo>
                    <a:lnTo>
                      <a:pt x="1430" y="409"/>
                    </a:lnTo>
                    <a:lnTo>
                      <a:pt x="1439" y="485"/>
                    </a:lnTo>
                    <a:lnTo>
                      <a:pt x="1445" y="564"/>
                    </a:lnTo>
                    <a:lnTo>
                      <a:pt x="1447" y="646"/>
                    </a:lnTo>
                    <a:lnTo>
                      <a:pt x="1446" y="728"/>
                    </a:lnTo>
                    <a:lnTo>
                      <a:pt x="1441" y="809"/>
                    </a:lnTo>
                    <a:lnTo>
                      <a:pt x="1436" y="885"/>
                    </a:lnTo>
                    <a:lnTo>
                      <a:pt x="1429" y="956"/>
                    </a:lnTo>
                    <a:lnTo>
                      <a:pt x="1421" y="1020"/>
                    </a:lnTo>
                    <a:lnTo>
                      <a:pt x="1128" y="1075"/>
                    </a:lnTo>
                    <a:lnTo>
                      <a:pt x="972" y="1138"/>
                    </a:lnTo>
                    <a:lnTo>
                      <a:pt x="997" y="1146"/>
                    </a:lnTo>
                    <a:lnTo>
                      <a:pt x="1020" y="1154"/>
                    </a:lnTo>
                    <a:lnTo>
                      <a:pt x="1039" y="1162"/>
                    </a:lnTo>
                    <a:lnTo>
                      <a:pt x="1058" y="1171"/>
                    </a:lnTo>
                    <a:lnTo>
                      <a:pt x="1073" y="1181"/>
                    </a:lnTo>
                    <a:lnTo>
                      <a:pt x="1085" y="1190"/>
                    </a:lnTo>
                    <a:lnTo>
                      <a:pt x="1096" y="1200"/>
                    </a:lnTo>
                    <a:lnTo>
                      <a:pt x="1103" y="1210"/>
                    </a:lnTo>
                    <a:lnTo>
                      <a:pt x="1107" y="1221"/>
                    </a:lnTo>
                    <a:lnTo>
                      <a:pt x="1107" y="1231"/>
                    </a:lnTo>
                    <a:lnTo>
                      <a:pt x="1105" y="1243"/>
                    </a:lnTo>
                    <a:lnTo>
                      <a:pt x="1099" y="1253"/>
                    </a:lnTo>
                    <a:lnTo>
                      <a:pt x="1090" y="1265"/>
                    </a:lnTo>
                    <a:lnTo>
                      <a:pt x="1076" y="1275"/>
                    </a:lnTo>
                    <a:lnTo>
                      <a:pt x="1059" y="1286"/>
                    </a:lnTo>
                    <a:lnTo>
                      <a:pt x="1037" y="1298"/>
                    </a:lnTo>
                    <a:lnTo>
                      <a:pt x="879" y="1343"/>
                    </a:lnTo>
                    <a:lnTo>
                      <a:pt x="609" y="1324"/>
                    </a:lnTo>
                    <a:lnTo>
                      <a:pt x="588" y="1324"/>
                    </a:lnTo>
                    <a:lnTo>
                      <a:pt x="566" y="1324"/>
                    </a:lnTo>
                    <a:lnTo>
                      <a:pt x="542" y="1326"/>
                    </a:lnTo>
                    <a:lnTo>
                      <a:pt x="516" y="1326"/>
                    </a:lnTo>
                    <a:lnTo>
                      <a:pt x="490" y="1327"/>
                    </a:lnTo>
                    <a:lnTo>
                      <a:pt x="463" y="1327"/>
                    </a:lnTo>
                    <a:lnTo>
                      <a:pt x="436" y="1326"/>
                    </a:lnTo>
                    <a:lnTo>
                      <a:pt x="409" y="1324"/>
                    </a:lnTo>
                    <a:lnTo>
                      <a:pt x="383" y="1322"/>
                    </a:lnTo>
                    <a:lnTo>
                      <a:pt x="356" y="1319"/>
                    </a:lnTo>
                    <a:lnTo>
                      <a:pt x="332" y="1315"/>
                    </a:lnTo>
                    <a:lnTo>
                      <a:pt x="309" y="1308"/>
                    </a:lnTo>
                    <a:lnTo>
                      <a:pt x="287" y="1301"/>
                    </a:lnTo>
                    <a:lnTo>
                      <a:pt x="269" y="1292"/>
                    </a:lnTo>
                    <a:lnTo>
                      <a:pt x="251" y="1281"/>
                    </a:lnTo>
                    <a:lnTo>
                      <a:pt x="238" y="1267"/>
                    </a:lnTo>
                    <a:lnTo>
                      <a:pt x="271" y="1248"/>
                    </a:lnTo>
                    <a:lnTo>
                      <a:pt x="340" y="1228"/>
                    </a:lnTo>
                    <a:lnTo>
                      <a:pt x="390" y="1191"/>
                    </a:lnTo>
                    <a:lnTo>
                      <a:pt x="353" y="1163"/>
                    </a:lnTo>
                    <a:lnTo>
                      <a:pt x="288" y="1122"/>
                    </a:lnTo>
                    <a:lnTo>
                      <a:pt x="276" y="1121"/>
                    </a:lnTo>
                    <a:lnTo>
                      <a:pt x="263" y="1118"/>
                    </a:lnTo>
                    <a:lnTo>
                      <a:pt x="249" y="1117"/>
                    </a:lnTo>
                    <a:lnTo>
                      <a:pt x="235" y="1115"/>
                    </a:lnTo>
                    <a:lnTo>
                      <a:pt x="220" y="1113"/>
                    </a:lnTo>
                    <a:lnTo>
                      <a:pt x="205" y="1109"/>
                    </a:lnTo>
                    <a:lnTo>
                      <a:pt x="190" y="1106"/>
                    </a:lnTo>
                    <a:lnTo>
                      <a:pt x="174" y="1102"/>
                    </a:lnTo>
                    <a:lnTo>
                      <a:pt x="158" y="1098"/>
                    </a:lnTo>
                    <a:lnTo>
                      <a:pt x="141" y="1092"/>
                    </a:lnTo>
                    <a:lnTo>
                      <a:pt x="124" y="1086"/>
                    </a:lnTo>
                    <a:lnTo>
                      <a:pt x="105" y="1080"/>
                    </a:lnTo>
                    <a:lnTo>
                      <a:pt x="87" y="1072"/>
                    </a:lnTo>
                    <a:lnTo>
                      <a:pt x="67" y="1064"/>
                    </a:lnTo>
                    <a:lnTo>
                      <a:pt x="48" y="1056"/>
                    </a:lnTo>
                    <a:lnTo>
                      <a:pt x="27" y="1046"/>
                    </a:lnTo>
                    <a:lnTo>
                      <a:pt x="10" y="934"/>
                    </a:lnTo>
                    <a:lnTo>
                      <a:pt x="5" y="828"/>
                    </a:lnTo>
                    <a:lnTo>
                      <a:pt x="1" y="727"/>
                    </a:lnTo>
                    <a:lnTo>
                      <a:pt x="0" y="629"/>
                    </a:lnTo>
                    <a:lnTo>
                      <a:pt x="1" y="532"/>
                    </a:lnTo>
                    <a:lnTo>
                      <a:pt x="5" y="436"/>
                    </a:lnTo>
                    <a:lnTo>
                      <a:pt x="14" y="339"/>
                    </a:lnTo>
                    <a:lnTo>
                      <a:pt x="27" y="238"/>
                    </a:lnTo>
                    <a:lnTo>
                      <a:pt x="45" y="135"/>
                    </a:lnTo>
                    <a:lnTo>
                      <a:pt x="68" y="129"/>
                    </a:lnTo>
                    <a:lnTo>
                      <a:pt x="92" y="124"/>
                    </a:lnTo>
                    <a:lnTo>
                      <a:pt x="115" y="119"/>
                    </a:lnTo>
                    <a:lnTo>
                      <a:pt x="139" y="114"/>
                    </a:lnTo>
                    <a:lnTo>
                      <a:pt x="163" y="109"/>
                    </a:lnTo>
                    <a:lnTo>
                      <a:pt x="186" y="104"/>
                    </a:lnTo>
                    <a:lnTo>
                      <a:pt x="210" y="99"/>
                    </a:lnTo>
                    <a:lnTo>
                      <a:pt x="233" y="94"/>
                    </a:lnTo>
                    <a:lnTo>
                      <a:pt x="257" y="90"/>
                    </a:lnTo>
                    <a:lnTo>
                      <a:pt x="280" y="86"/>
                    </a:lnTo>
                    <a:lnTo>
                      <a:pt x="303" y="82"/>
                    </a:lnTo>
                    <a:lnTo>
                      <a:pt x="327" y="77"/>
                    </a:lnTo>
                    <a:lnTo>
                      <a:pt x="350" y="73"/>
                    </a:lnTo>
                    <a:lnTo>
                      <a:pt x="375" y="69"/>
                    </a:lnTo>
                    <a:lnTo>
                      <a:pt x="398" y="64"/>
                    </a:lnTo>
                    <a:lnTo>
                      <a:pt x="422" y="61"/>
                    </a:lnTo>
                    <a:lnTo>
                      <a:pt x="445" y="56"/>
                    </a:lnTo>
                    <a:lnTo>
                      <a:pt x="469" y="53"/>
                    </a:lnTo>
                    <a:lnTo>
                      <a:pt x="492" y="50"/>
                    </a:lnTo>
                    <a:lnTo>
                      <a:pt x="516" y="45"/>
                    </a:lnTo>
                    <a:lnTo>
                      <a:pt x="539" y="41"/>
                    </a:lnTo>
                    <a:lnTo>
                      <a:pt x="564" y="38"/>
                    </a:lnTo>
                    <a:lnTo>
                      <a:pt x="587" y="35"/>
                    </a:lnTo>
                    <a:lnTo>
                      <a:pt x="611" y="30"/>
                    </a:lnTo>
                    <a:lnTo>
                      <a:pt x="634" y="26"/>
                    </a:lnTo>
                    <a:lnTo>
                      <a:pt x="658" y="23"/>
                    </a:lnTo>
                    <a:lnTo>
                      <a:pt x="681" y="20"/>
                    </a:lnTo>
                    <a:lnTo>
                      <a:pt x="705" y="15"/>
                    </a:lnTo>
                    <a:lnTo>
                      <a:pt x="728" y="12"/>
                    </a:lnTo>
                    <a:lnTo>
                      <a:pt x="752" y="8"/>
                    </a:lnTo>
                    <a:lnTo>
                      <a:pt x="776" y="3"/>
                    </a:lnTo>
                    <a:lnTo>
                      <a:pt x="800" y="0"/>
                    </a:lnTo>
                    <a:close/>
                  </a:path>
                </a:pathLst>
              </a:custGeom>
              <a:solidFill>
                <a:srgbClr val="473A26"/>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49" name="Freeform 761"/>
              <p:cNvSpPr>
                <a:spLocks/>
              </p:cNvSpPr>
              <p:nvPr/>
            </p:nvSpPr>
            <p:spPr bwMode="auto">
              <a:xfrm>
                <a:off x="5110" y="3352"/>
                <a:ext cx="8" cy="512"/>
              </a:xfrm>
              <a:custGeom>
                <a:avLst/>
                <a:gdLst/>
                <a:ahLst/>
                <a:cxnLst>
                  <a:cxn ang="0">
                    <a:pos x="6" y="0"/>
                  </a:cxn>
                  <a:cxn ang="0">
                    <a:pos x="2" y="159"/>
                  </a:cxn>
                  <a:cxn ang="0">
                    <a:pos x="0" y="512"/>
                  </a:cxn>
                  <a:cxn ang="0">
                    <a:pos x="0" y="864"/>
                  </a:cxn>
                  <a:cxn ang="0">
                    <a:pos x="4" y="1024"/>
                  </a:cxn>
                  <a:cxn ang="0">
                    <a:pos x="16" y="1023"/>
                  </a:cxn>
                  <a:cxn ang="0">
                    <a:pos x="12" y="793"/>
                  </a:cxn>
                  <a:cxn ang="0">
                    <a:pos x="12" y="569"/>
                  </a:cxn>
                  <a:cxn ang="0">
                    <a:pos x="14" y="318"/>
                  </a:cxn>
                  <a:cxn ang="0">
                    <a:pos x="16" y="3"/>
                  </a:cxn>
                  <a:cxn ang="0">
                    <a:pos x="6" y="0"/>
                  </a:cxn>
                </a:cxnLst>
                <a:rect l="0" t="0" r="r" b="b"/>
                <a:pathLst>
                  <a:path w="16" h="1024">
                    <a:moveTo>
                      <a:pt x="6" y="0"/>
                    </a:moveTo>
                    <a:lnTo>
                      <a:pt x="2" y="159"/>
                    </a:lnTo>
                    <a:lnTo>
                      <a:pt x="0" y="512"/>
                    </a:lnTo>
                    <a:lnTo>
                      <a:pt x="0" y="864"/>
                    </a:lnTo>
                    <a:lnTo>
                      <a:pt x="4" y="1024"/>
                    </a:lnTo>
                    <a:lnTo>
                      <a:pt x="16" y="1023"/>
                    </a:lnTo>
                    <a:lnTo>
                      <a:pt x="12" y="793"/>
                    </a:lnTo>
                    <a:lnTo>
                      <a:pt x="12" y="569"/>
                    </a:lnTo>
                    <a:lnTo>
                      <a:pt x="14" y="318"/>
                    </a:lnTo>
                    <a:lnTo>
                      <a:pt x="16" y="3"/>
                    </a:lnTo>
                    <a:lnTo>
                      <a:pt x="6" y="0"/>
                    </a:lnTo>
                    <a:close/>
                  </a:path>
                </a:pathLst>
              </a:custGeom>
              <a:solidFill>
                <a:srgbClr val="7C421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50" name="Freeform 762"/>
              <p:cNvSpPr>
                <a:spLocks/>
              </p:cNvSpPr>
              <p:nvPr/>
            </p:nvSpPr>
            <p:spPr bwMode="auto">
              <a:xfrm>
                <a:off x="5107" y="3351"/>
                <a:ext cx="8" cy="512"/>
              </a:xfrm>
              <a:custGeom>
                <a:avLst/>
                <a:gdLst/>
                <a:ahLst/>
                <a:cxnLst>
                  <a:cxn ang="0">
                    <a:pos x="6" y="0"/>
                  </a:cxn>
                  <a:cxn ang="0">
                    <a:pos x="3" y="159"/>
                  </a:cxn>
                  <a:cxn ang="0">
                    <a:pos x="0" y="512"/>
                  </a:cxn>
                  <a:cxn ang="0">
                    <a:pos x="0" y="864"/>
                  </a:cxn>
                  <a:cxn ang="0">
                    <a:pos x="4" y="1024"/>
                  </a:cxn>
                  <a:cxn ang="0">
                    <a:pos x="6" y="1023"/>
                  </a:cxn>
                  <a:cxn ang="0">
                    <a:pos x="10" y="1023"/>
                  </a:cxn>
                  <a:cxn ang="0">
                    <a:pos x="13" y="1023"/>
                  </a:cxn>
                  <a:cxn ang="0">
                    <a:pos x="16" y="1023"/>
                  </a:cxn>
                  <a:cxn ang="0">
                    <a:pos x="12" y="793"/>
                  </a:cxn>
                  <a:cxn ang="0">
                    <a:pos x="12" y="570"/>
                  </a:cxn>
                  <a:cxn ang="0">
                    <a:pos x="13" y="319"/>
                  </a:cxn>
                  <a:cxn ang="0">
                    <a:pos x="16" y="4"/>
                  </a:cxn>
                  <a:cxn ang="0">
                    <a:pos x="14" y="2"/>
                  </a:cxn>
                  <a:cxn ang="0">
                    <a:pos x="12" y="1"/>
                  </a:cxn>
                  <a:cxn ang="0">
                    <a:pos x="8" y="1"/>
                  </a:cxn>
                  <a:cxn ang="0">
                    <a:pos x="6" y="0"/>
                  </a:cxn>
                </a:cxnLst>
                <a:rect l="0" t="0" r="r" b="b"/>
                <a:pathLst>
                  <a:path w="16" h="1024">
                    <a:moveTo>
                      <a:pt x="6" y="0"/>
                    </a:moveTo>
                    <a:lnTo>
                      <a:pt x="3" y="159"/>
                    </a:lnTo>
                    <a:lnTo>
                      <a:pt x="0" y="512"/>
                    </a:lnTo>
                    <a:lnTo>
                      <a:pt x="0" y="864"/>
                    </a:lnTo>
                    <a:lnTo>
                      <a:pt x="4" y="1024"/>
                    </a:lnTo>
                    <a:lnTo>
                      <a:pt x="6" y="1023"/>
                    </a:lnTo>
                    <a:lnTo>
                      <a:pt x="10" y="1023"/>
                    </a:lnTo>
                    <a:lnTo>
                      <a:pt x="13" y="1023"/>
                    </a:lnTo>
                    <a:lnTo>
                      <a:pt x="16" y="1023"/>
                    </a:lnTo>
                    <a:lnTo>
                      <a:pt x="12" y="793"/>
                    </a:lnTo>
                    <a:lnTo>
                      <a:pt x="12" y="570"/>
                    </a:lnTo>
                    <a:lnTo>
                      <a:pt x="13" y="319"/>
                    </a:lnTo>
                    <a:lnTo>
                      <a:pt x="16" y="4"/>
                    </a:lnTo>
                    <a:lnTo>
                      <a:pt x="14" y="2"/>
                    </a:lnTo>
                    <a:lnTo>
                      <a:pt x="12" y="1"/>
                    </a:lnTo>
                    <a:lnTo>
                      <a:pt x="8" y="1"/>
                    </a:lnTo>
                    <a:lnTo>
                      <a:pt x="6" y="0"/>
                    </a:lnTo>
                    <a:close/>
                  </a:path>
                </a:pathLst>
              </a:custGeom>
              <a:solidFill>
                <a:srgbClr val="77421E"/>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51" name="Freeform 763"/>
              <p:cNvSpPr>
                <a:spLocks/>
              </p:cNvSpPr>
              <p:nvPr/>
            </p:nvSpPr>
            <p:spPr bwMode="auto">
              <a:xfrm>
                <a:off x="5103" y="3351"/>
                <a:ext cx="9" cy="511"/>
              </a:xfrm>
              <a:custGeom>
                <a:avLst/>
                <a:gdLst/>
                <a:ahLst/>
                <a:cxnLst>
                  <a:cxn ang="0">
                    <a:pos x="7" y="0"/>
                  </a:cxn>
                  <a:cxn ang="0">
                    <a:pos x="3" y="159"/>
                  </a:cxn>
                  <a:cxn ang="0">
                    <a:pos x="0" y="511"/>
                  </a:cxn>
                  <a:cxn ang="0">
                    <a:pos x="0" y="864"/>
                  </a:cxn>
                  <a:cxn ang="0">
                    <a:pos x="4" y="1024"/>
                  </a:cxn>
                  <a:cxn ang="0">
                    <a:pos x="7" y="1023"/>
                  </a:cxn>
                  <a:cxn ang="0">
                    <a:pos x="11" y="1023"/>
                  </a:cxn>
                  <a:cxn ang="0">
                    <a:pos x="14" y="1023"/>
                  </a:cxn>
                  <a:cxn ang="0">
                    <a:pos x="18" y="1022"/>
                  </a:cxn>
                  <a:cxn ang="0">
                    <a:pos x="13" y="791"/>
                  </a:cxn>
                  <a:cxn ang="0">
                    <a:pos x="13" y="569"/>
                  </a:cxn>
                  <a:cxn ang="0">
                    <a:pos x="14" y="319"/>
                  </a:cxn>
                  <a:cxn ang="0">
                    <a:pos x="18" y="3"/>
                  </a:cxn>
                  <a:cxn ang="0">
                    <a:pos x="15" y="2"/>
                  </a:cxn>
                  <a:cxn ang="0">
                    <a:pos x="13" y="1"/>
                  </a:cxn>
                  <a:cxn ang="0">
                    <a:pos x="10" y="1"/>
                  </a:cxn>
                  <a:cxn ang="0">
                    <a:pos x="7" y="0"/>
                  </a:cxn>
                </a:cxnLst>
                <a:rect l="0" t="0" r="r" b="b"/>
                <a:pathLst>
                  <a:path w="18" h="1024">
                    <a:moveTo>
                      <a:pt x="7" y="0"/>
                    </a:moveTo>
                    <a:lnTo>
                      <a:pt x="3" y="159"/>
                    </a:lnTo>
                    <a:lnTo>
                      <a:pt x="0" y="511"/>
                    </a:lnTo>
                    <a:lnTo>
                      <a:pt x="0" y="864"/>
                    </a:lnTo>
                    <a:lnTo>
                      <a:pt x="4" y="1024"/>
                    </a:lnTo>
                    <a:lnTo>
                      <a:pt x="7" y="1023"/>
                    </a:lnTo>
                    <a:lnTo>
                      <a:pt x="11" y="1023"/>
                    </a:lnTo>
                    <a:lnTo>
                      <a:pt x="14" y="1023"/>
                    </a:lnTo>
                    <a:lnTo>
                      <a:pt x="18" y="1022"/>
                    </a:lnTo>
                    <a:lnTo>
                      <a:pt x="13" y="791"/>
                    </a:lnTo>
                    <a:lnTo>
                      <a:pt x="13" y="569"/>
                    </a:lnTo>
                    <a:lnTo>
                      <a:pt x="14" y="319"/>
                    </a:lnTo>
                    <a:lnTo>
                      <a:pt x="18" y="3"/>
                    </a:lnTo>
                    <a:lnTo>
                      <a:pt x="15" y="2"/>
                    </a:lnTo>
                    <a:lnTo>
                      <a:pt x="13" y="1"/>
                    </a:lnTo>
                    <a:lnTo>
                      <a:pt x="10" y="1"/>
                    </a:lnTo>
                    <a:lnTo>
                      <a:pt x="7" y="0"/>
                    </a:lnTo>
                    <a:close/>
                  </a:path>
                </a:pathLst>
              </a:custGeom>
              <a:solidFill>
                <a:srgbClr val="723F1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52" name="Freeform 764"/>
              <p:cNvSpPr>
                <a:spLocks/>
              </p:cNvSpPr>
              <p:nvPr/>
            </p:nvSpPr>
            <p:spPr bwMode="auto">
              <a:xfrm>
                <a:off x="5100" y="3350"/>
                <a:ext cx="10" cy="511"/>
              </a:xfrm>
              <a:custGeom>
                <a:avLst/>
                <a:gdLst/>
                <a:ahLst/>
                <a:cxnLst>
                  <a:cxn ang="0">
                    <a:pos x="7" y="0"/>
                  </a:cxn>
                  <a:cxn ang="0">
                    <a:pos x="2" y="159"/>
                  </a:cxn>
                  <a:cxn ang="0">
                    <a:pos x="0" y="511"/>
                  </a:cxn>
                  <a:cxn ang="0">
                    <a:pos x="0" y="863"/>
                  </a:cxn>
                  <a:cxn ang="0">
                    <a:pos x="3" y="1023"/>
                  </a:cxn>
                  <a:cxn ang="0">
                    <a:pos x="7" y="1023"/>
                  </a:cxn>
                  <a:cxn ang="0">
                    <a:pos x="10" y="1021"/>
                  </a:cxn>
                  <a:cxn ang="0">
                    <a:pos x="13" y="1021"/>
                  </a:cxn>
                  <a:cxn ang="0">
                    <a:pos x="18" y="1021"/>
                  </a:cxn>
                  <a:cxn ang="0">
                    <a:pos x="12" y="791"/>
                  </a:cxn>
                  <a:cxn ang="0">
                    <a:pos x="12" y="569"/>
                  </a:cxn>
                  <a:cxn ang="0">
                    <a:pos x="15" y="319"/>
                  </a:cxn>
                  <a:cxn ang="0">
                    <a:pos x="18" y="3"/>
                  </a:cxn>
                  <a:cxn ang="0">
                    <a:pos x="15" y="2"/>
                  </a:cxn>
                  <a:cxn ang="0">
                    <a:pos x="12" y="1"/>
                  </a:cxn>
                  <a:cxn ang="0">
                    <a:pos x="9" y="1"/>
                  </a:cxn>
                  <a:cxn ang="0">
                    <a:pos x="7" y="0"/>
                  </a:cxn>
                </a:cxnLst>
                <a:rect l="0" t="0" r="r" b="b"/>
                <a:pathLst>
                  <a:path w="18" h="1023">
                    <a:moveTo>
                      <a:pt x="7" y="0"/>
                    </a:moveTo>
                    <a:lnTo>
                      <a:pt x="2" y="159"/>
                    </a:lnTo>
                    <a:lnTo>
                      <a:pt x="0" y="511"/>
                    </a:lnTo>
                    <a:lnTo>
                      <a:pt x="0" y="863"/>
                    </a:lnTo>
                    <a:lnTo>
                      <a:pt x="3" y="1023"/>
                    </a:lnTo>
                    <a:lnTo>
                      <a:pt x="7" y="1023"/>
                    </a:lnTo>
                    <a:lnTo>
                      <a:pt x="10" y="1021"/>
                    </a:lnTo>
                    <a:lnTo>
                      <a:pt x="13" y="1021"/>
                    </a:lnTo>
                    <a:lnTo>
                      <a:pt x="18" y="1021"/>
                    </a:lnTo>
                    <a:lnTo>
                      <a:pt x="12" y="791"/>
                    </a:lnTo>
                    <a:lnTo>
                      <a:pt x="12" y="569"/>
                    </a:lnTo>
                    <a:lnTo>
                      <a:pt x="15" y="319"/>
                    </a:lnTo>
                    <a:lnTo>
                      <a:pt x="18" y="3"/>
                    </a:lnTo>
                    <a:lnTo>
                      <a:pt x="15" y="2"/>
                    </a:lnTo>
                    <a:lnTo>
                      <a:pt x="12" y="1"/>
                    </a:lnTo>
                    <a:lnTo>
                      <a:pt x="9" y="1"/>
                    </a:lnTo>
                    <a:lnTo>
                      <a:pt x="7" y="0"/>
                    </a:lnTo>
                    <a:close/>
                  </a:path>
                </a:pathLst>
              </a:custGeom>
              <a:solidFill>
                <a:srgbClr val="6D3F1E"/>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53" name="Freeform 765"/>
              <p:cNvSpPr>
                <a:spLocks/>
              </p:cNvSpPr>
              <p:nvPr/>
            </p:nvSpPr>
            <p:spPr bwMode="auto">
              <a:xfrm>
                <a:off x="5097" y="3349"/>
                <a:ext cx="9" cy="512"/>
              </a:xfrm>
              <a:custGeom>
                <a:avLst/>
                <a:gdLst/>
                <a:ahLst/>
                <a:cxnLst>
                  <a:cxn ang="0">
                    <a:pos x="6" y="0"/>
                  </a:cxn>
                  <a:cxn ang="0">
                    <a:pos x="2" y="159"/>
                  </a:cxn>
                  <a:cxn ang="0">
                    <a:pos x="0" y="511"/>
                  </a:cxn>
                  <a:cxn ang="0">
                    <a:pos x="0" y="862"/>
                  </a:cxn>
                  <a:cxn ang="0">
                    <a:pos x="3" y="1022"/>
                  </a:cxn>
                  <a:cxn ang="0">
                    <a:pos x="7" y="1022"/>
                  </a:cxn>
                  <a:cxn ang="0">
                    <a:pos x="10" y="1021"/>
                  </a:cxn>
                  <a:cxn ang="0">
                    <a:pos x="14" y="1021"/>
                  </a:cxn>
                  <a:cxn ang="0">
                    <a:pos x="17" y="1021"/>
                  </a:cxn>
                  <a:cxn ang="0">
                    <a:pos x="13" y="791"/>
                  </a:cxn>
                  <a:cxn ang="0">
                    <a:pos x="11" y="569"/>
                  </a:cxn>
                  <a:cxn ang="0">
                    <a:pos x="14" y="319"/>
                  </a:cxn>
                  <a:cxn ang="0">
                    <a:pos x="16" y="3"/>
                  </a:cxn>
                  <a:cxn ang="0">
                    <a:pos x="14" y="2"/>
                  </a:cxn>
                  <a:cxn ang="0">
                    <a:pos x="11" y="1"/>
                  </a:cxn>
                  <a:cxn ang="0">
                    <a:pos x="8" y="1"/>
                  </a:cxn>
                  <a:cxn ang="0">
                    <a:pos x="6" y="0"/>
                  </a:cxn>
                </a:cxnLst>
                <a:rect l="0" t="0" r="r" b="b"/>
                <a:pathLst>
                  <a:path w="17" h="1022">
                    <a:moveTo>
                      <a:pt x="6" y="0"/>
                    </a:moveTo>
                    <a:lnTo>
                      <a:pt x="2" y="159"/>
                    </a:lnTo>
                    <a:lnTo>
                      <a:pt x="0" y="511"/>
                    </a:lnTo>
                    <a:lnTo>
                      <a:pt x="0" y="862"/>
                    </a:lnTo>
                    <a:lnTo>
                      <a:pt x="3" y="1022"/>
                    </a:lnTo>
                    <a:lnTo>
                      <a:pt x="7" y="1022"/>
                    </a:lnTo>
                    <a:lnTo>
                      <a:pt x="10" y="1021"/>
                    </a:lnTo>
                    <a:lnTo>
                      <a:pt x="14" y="1021"/>
                    </a:lnTo>
                    <a:lnTo>
                      <a:pt x="17" y="1021"/>
                    </a:lnTo>
                    <a:lnTo>
                      <a:pt x="13" y="791"/>
                    </a:lnTo>
                    <a:lnTo>
                      <a:pt x="11" y="569"/>
                    </a:lnTo>
                    <a:lnTo>
                      <a:pt x="14" y="319"/>
                    </a:lnTo>
                    <a:lnTo>
                      <a:pt x="16" y="3"/>
                    </a:lnTo>
                    <a:lnTo>
                      <a:pt x="14" y="2"/>
                    </a:lnTo>
                    <a:lnTo>
                      <a:pt x="11" y="1"/>
                    </a:lnTo>
                    <a:lnTo>
                      <a:pt x="8" y="1"/>
                    </a:lnTo>
                    <a:lnTo>
                      <a:pt x="6" y="0"/>
                    </a:lnTo>
                    <a:close/>
                  </a:path>
                </a:pathLst>
              </a:custGeom>
              <a:solidFill>
                <a:srgbClr val="683F2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54" name="Freeform 766"/>
              <p:cNvSpPr>
                <a:spLocks/>
              </p:cNvSpPr>
              <p:nvPr/>
            </p:nvSpPr>
            <p:spPr bwMode="auto">
              <a:xfrm>
                <a:off x="5095" y="3349"/>
                <a:ext cx="8" cy="511"/>
              </a:xfrm>
              <a:custGeom>
                <a:avLst/>
                <a:gdLst/>
                <a:ahLst/>
                <a:cxnLst>
                  <a:cxn ang="0">
                    <a:pos x="7" y="0"/>
                  </a:cxn>
                  <a:cxn ang="0">
                    <a:pos x="2" y="159"/>
                  </a:cxn>
                  <a:cxn ang="0">
                    <a:pos x="0" y="510"/>
                  </a:cxn>
                  <a:cxn ang="0">
                    <a:pos x="0" y="862"/>
                  </a:cxn>
                  <a:cxn ang="0">
                    <a:pos x="4" y="1022"/>
                  </a:cxn>
                  <a:cxn ang="0">
                    <a:pos x="7" y="1021"/>
                  </a:cxn>
                  <a:cxn ang="0">
                    <a:pos x="11" y="1021"/>
                  </a:cxn>
                  <a:cxn ang="0">
                    <a:pos x="14" y="1021"/>
                  </a:cxn>
                  <a:cxn ang="0">
                    <a:pos x="16" y="1020"/>
                  </a:cxn>
                  <a:cxn ang="0">
                    <a:pos x="12" y="790"/>
                  </a:cxn>
                  <a:cxn ang="0">
                    <a:pos x="12" y="569"/>
                  </a:cxn>
                  <a:cxn ang="0">
                    <a:pos x="14" y="319"/>
                  </a:cxn>
                  <a:cxn ang="0">
                    <a:pos x="16" y="3"/>
                  </a:cxn>
                  <a:cxn ang="0">
                    <a:pos x="14" y="2"/>
                  </a:cxn>
                  <a:cxn ang="0">
                    <a:pos x="12" y="1"/>
                  </a:cxn>
                  <a:cxn ang="0">
                    <a:pos x="9" y="1"/>
                  </a:cxn>
                  <a:cxn ang="0">
                    <a:pos x="7" y="0"/>
                  </a:cxn>
                </a:cxnLst>
                <a:rect l="0" t="0" r="r" b="b"/>
                <a:pathLst>
                  <a:path w="16" h="1022">
                    <a:moveTo>
                      <a:pt x="7" y="0"/>
                    </a:moveTo>
                    <a:lnTo>
                      <a:pt x="2" y="159"/>
                    </a:lnTo>
                    <a:lnTo>
                      <a:pt x="0" y="510"/>
                    </a:lnTo>
                    <a:lnTo>
                      <a:pt x="0" y="862"/>
                    </a:lnTo>
                    <a:lnTo>
                      <a:pt x="4" y="1022"/>
                    </a:lnTo>
                    <a:lnTo>
                      <a:pt x="7" y="1021"/>
                    </a:lnTo>
                    <a:lnTo>
                      <a:pt x="11" y="1021"/>
                    </a:lnTo>
                    <a:lnTo>
                      <a:pt x="14" y="1021"/>
                    </a:lnTo>
                    <a:lnTo>
                      <a:pt x="16" y="1020"/>
                    </a:lnTo>
                    <a:lnTo>
                      <a:pt x="12" y="790"/>
                    </a:lnTo>
                    <a:lnTo>
                      <a:pt x="12" y="569"/>
                    </a:lnTo>
                    <a:lnTo>
                      <a:pt x="14" y="319"/>
                    </a:lnTo>
                    <a:lnTo>
                      <a:pt x="16" y="3"/>
                    </a:lnTo>
                    <a:lnTo>
                      <a:pt x="14" y="2"/>
                    </a:lnTo>
                    <a:lnTo>
                      <a:pt x="12" y="1"/>
                    </a:lnTo>
                    <a:lnTo>
                      <a:pt x="9" y="1"/>
                    </a:lnTo>
                    <a:lnTo>
                      <a:pt x="7" y="0"/>
                    </a:lnTo>
                    <a:close/>
                  </a:path>
                </a:pathLst>
              </a:custGeom>
              <a:solidFill>
                <a:srgbClr val="663F2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55" name="Freeform 767"/>
              <p:cNvSpPr>
                <a:spLocks/>
              </p:cNvSpPr>
              <p:nvPr/>
            </p:nvSpPr>
            <p:spPr bwMode="auto">
              <a:xfrm>
                <a:off x="5092" y="3348"/>
                <a:ext cx="8" cy="511"/>
              </a:xfrm>
              <a:custGeom>
                <a:avLst/>
                <a:gdLst/>
                <a:ahLst/>
                <a:cxnLst>
                  <a:cxn ang="0">
                    <a:pos x="6" y="0"/>
                  </a:cxn>
                  <a:cxn ang="0">
                    <a:pos x="3" y="159"/>
                  </a:cxn>
                  <a:cxn ang="0">
                    <a:pos x="0" y="511"/>
                  </a:cxn>
                  <a:cxn ang="0">
                    <a:pos x="0" y="863"/>
                  </a:cxn>
                  <a:cxn ang="0">
                    <a:pos x="4" y="1022"/>
                  </a:cxn>
                  <a:cxn ang="0">
                    <a:pos x="7" y="1022"/>
                  </a:cxn>
                  <a:cxn ang="0">
                    <a:pos x="11" y="1022"/>
                  </a:cxn>
                  <a:cxn ang="0">
                    <a:pos x="13" y="1022"/>
                  </a:cxn>
                  <a:cxn ang="0">
                    <a:pos x="17" y="1021"/>
                  </a:cxn>
                  <a:cxn ang="0">
                    <a:pos x="12" y="791"/>
                  </a:cxn>
                  <a:cxn ang="0">
                    <a:pos x="12" y="569"/>
                  </a:cxn>
                  <a:cxn ang="0">
                    <a:pos x="13" y="319"/>
                  </a:cxn>
                  <a:cxn ang="0">
                    <a:pos x="17" y="4"/>
                  </a:cxn>
                  <a:cxn ang="0">
                    <a:pos x="14" y="3"/>
                  </a:cxn>
                  <a:cxn ang="0">
                    <a:pos x="12" y="2"/>
                  </a:cxn>
                  <a:cxn ang="0">
                    <a:pos x="8" y="2"/>
                  </a:cxn>
                  <a:cxn ang="0">
                    <a:pos x="6" y="0"/>
                  </a:cxn>
                </a:cxnLst>
                <a:rect l="0" t="0" r="r" b="b"/>
                <a:pathLst>
                  <a:path w="17" h="1022">
                    <a:moveTo>
                      <a:pt x="6" y="0"/>
                    </a:moveTo>
                    <a:lnTo>
                      <a:pt x="3" y="159"/>
                    </a:lnTo>
                    <a:lnTo>
                      <a:pt x="0" y="511"/>
                    </a:lnTo>
                    <a:lnTo>
                      <a:pt x="0" y="863"/>
                    </a:lnTo>
                    <a:lnTo>
                      <a:pt x="4" y="1022"/>
                    </a:lnTo>
                    <a:lnTo>
                      <a:pt x="7" y="1022"/>
                    </a:lnTo>
                    <a:lnTo>
                      <a:pt x="11" y="1022"/>
                    </a:lnTo>
                    <a:lnTo>
                      <a:pt x="13" y="1022"/>
                    </a:lnTo>
                    <a:lnTo>
                      <a:pt x="17" y="1021"/>
                    </a:lnTo>
                    <a:lnTo>
                      <a:pt x="12" y="791"/>
                    </a:lnTo>
                    <a:lnTo>
                      <a:pt x="12" y="569"/>
                    </a:lnTo>
                    <a:lnTo>
                      <a:pt x="13" y="319"/>
                    </a:lnTo>
                    <a:lnTo>
                      <a:pt x="17" y="4"/>
                    </a:lnTo>
                    <a:lnTo>
                      <a:pt x="14" y="3"/>
                    </a:lnTo>
                    <a:lnTo>
                      <a:pt x="12" y="2"/>
                    </a:lnTo>
                    <a:lnTo>
                      <a:pt x="8" y="2"/>
                    </a:lnTo>
                    <a:lnTo>
                      <a:pt x="6" y="0"/>
                    </a:lnTo>
                    <a:close/>
                  </a:path>
                </a:pathLst>
              </a:custGeom>
              <a:solidFill>
                <a:srgbClr val="5E3D2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56" name="Freeform 768"/>
              <p:cNvSpPr>
                <a:spLocks/>
              </p:cNvSpPr>
              <p:nvPr/>
            </p:nvSpPr>
            <p:spPr bwMode="auto">
              <a:xfrm>
                <a:off x="5088" y="3348"/>
                <a:ext cx="9" cy="510"/>
              </a:xfrm>
              <a:custGeom>
                <a:avLst/>
                <a:gdLst/>
                <a:ahLst/>
                <a:cxnLst>
                  <a:cxn ang="0">
                    <a:pos x="7" y="0"/>
                  </a:cxn>
                  <a:cxn ang="0">
                    <a:pos x="3" y="159"/>
                  </a:cxn>
                  <a:cxn ang="0">
                    <a:pos x="0" y="510"/>
                  </a:cxn>
                  <a:cxn ang="0">
                    <a:pos x="0" y="863"/>
                  </a:cxn>
                  <a:cxn ang="0">
                    <a:pos x="4" y="1022"/>
                  </a:cxn>
                  <a:cxn ang="0">
                    <a:pos x="7" y="1022"/>
                  </a:cxn>
                  <a:cxn ang="0">
                    <a:pos x="11" y="1021"/>
                  </a:cxn>
                  <a:cxn ang="0">
                    <a:pos x="14" y="1021"/>
                  </a:cxn>
                  <a:cxn ang="0">
                    <a:pos x="18" y="1021"/>
                  </a:cxn>
                  <a:cxn ang="0">
                    <a:pos x="13" y="790"/>
                  </a:cxn>
                  <a:cxn ang="0">
                    <a:pos x="13" y="569"/>
                  </a:cxn>
                  <a:cxn ang="0">
                    <a:pos x="14" y="319"/>
                  </a:cxn>
                  <a:cxn ang="0">
                    <a:pos x="18" y="4"/>
                  </a:cxn>
                  <a:cxn ang="0">
                    <a:pos x="15" y="3"/>
                  </a:cxn>
                  <a:cxn ang="0">
                    <a:pos x="13" y="1"/>
                  </a:cxn>
                  <a:cxn ang="0">
                    <a:pos x="10" y="1"/>
                  </a:cxn>
                  <a:cxn ang="0">
                    <a:pos x="7" y="0"/>
                  </a:cxn>
                </a:cxnLst>
                <a:rect l="0" t="0" r="r" b="b"/>
                <a:pathLst>
                  <a:path w="18" h="1022">
                    <a:moveTo>
                      <a:pt x="7" y="0"/>
                    </a:moveTo>
                    <a:lnTo>
                      <a:pt x="3" y="159"/>
                    </a:lnTo>
                    <a:lnTo>
                      <a:pt x="0" y="510"/>
                    </a:lnTo>
                    <a:lnTo>
                      <a:pt x="0" y="863"/>
                    </a:lnTo>
                    <a:lnTo>
                      <a:pt x="4" y="1022"/>
                    </a:lnTo>
                    <a:lnTo>
                      <a:pt x="7" y="1022"/>
                    </a:lnTo>
                    <a:lnTo>
                      <a:pt x="11" y="1021"/>
                    </a:lnTo>
                    <a:lnTo>
                      <a:pt x="14" y="1021"/>
                    </a:lnTo>
                    <a:lnTo>
                      <a:pt x="18" y="1021"/>
                    </a:lnTo>
                    <a:lnTo>
                      <a:pt x="13" y="790"/>
                    </a:lnTo>
                    <a:lnTo>
                      <a:pt x="13" y="569"/>
                    </a:lnTo>
                    <a:lnTo>
                      <a:pt x="14" y="319"/>
                    </a:lnTo>
                    <a:lnTo>
                      <a:pt x="18" y="4"/>
                    </a:lnTo>
                    <a:lnTo>
                      <a:pt x="15" y="3"/>
                    </a:lnTo>
                    <a:lnTo>
                      <a:pt x="13" y="1"/>
                    </a:lnTo>
                    <a:lnTo>
                      <a:pt x="10" y="1"/>
                    </a:lnTo>
                    <a:lnTo>
                      <a:pt x="7" y="0"/>
                    </a:lnTo>
                    <a:close/>
                  </a:path>
                </a:pathLst>
              </a:custGeom>
              <a:solidFill>
                <a:srgbClr val="5B3D2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57" name="Freeform 769"/>
              <p:cNvSpPr>
                <a:spLocks/>
              </p:cNvSpPr>
              <p:nvPr/>
            </p:nvSpPr>
            <p:spPr bwMode="auto">
              <a:xfrm>
                <a:off x="5085" y="3347"/>
                <a:ext cx="9" cy="511"/>
              </a:xfrm>
              <a:custGeom>
                <a:avLst/>
                <a:gdLst/>
                <a:ahLst/>
                <a:cxnLst>
                  <a:cxn ang="0">
                    <a:pos x="7" y="0"/>
                  </a:cxn>
                  <a:cxn ang="0">
                    <a:pos x="2" y="159"/>
                  </a:cxn>
                  <a:cxn ang="0">
                    <a:pos x="0" y="510"/>
                  </a:cxn>
                  <a:cxn ang="0">
                    <a:pos x="0" y="862"/>
                  </a:cxn>
                  <a:cxn ang="0">
                    <a:pos x="3" y="1022"/>
                  </a:cxn>
                  <a:cxn ang="0">
                    <a:pos x="7" y="1021"/>
                  </a:cxn>
                  <a:cxn ang="0">
                    <a:pos x="10" y="1021"/>
                  </a:cxn>
                  <a:cxn ang="0">
                    <a:pos x="14" y="1021"/>
                  </a:cxn>
                  <a:cxn ang="0">
                    <a:pos x="17" y="1021"/>
                  </a:cxn>
                  <a:cxn ang="0">
                    <a:pos x="12" y="790"/>
                  </a:cxn>
                  <a:cxn ang="0">
                    <a:pos x="12" y="569"/>
                  </a:cxn>
                  <a:cxn ang="0">
                    <a:pos x="14" y="319"/>
                  </a:cxn>
                  <a:cxn ang="0">
                    <a:pos x="17" y="5"/>
                  </a:cxn>
                  <a:cxn ang="0">
                    <a:pos x="15" y="4"/>
                  </a:cxn>
                  <a:cxn ang="0">
                    <a:pos x="12" y="2"/>
                  </a:cxn>
                  <a:cxn ang="0">
                    <a:pos x="9" y="1"/>
                  </a:cxn>
                  <a:cxn ang="0">
                    <a:pos x="7" y="0"/>
                  </a:cxn>
                </a:cxnLst>
                <a:rect l="0" t="0" r="r" b="b"/>
                <a:pathLst>
                  <a:path w="17" h="1022">
                    <a:moveTo>
                      <a:pt x="7" y="0"/>
                    </a:moveTo>
                    <a:lnTo>
                      <a:pt x="2" y="159"/>
                    </a:lnTo>
                    <a:lnTo>
                      <a:pt x="0" y="510"/>
                    </a:lnTo>
                    <a:lnTo>
                      <a:pt x="0" y="862"/>
                    </a:lnTo>
                    <a:lnTo>
                      <a:pt x="3" y="1022"/>
                    </a:lnTo>
                    <a:lnTo>
                      <a:pt x="7" y="1021"/>
                    </a:lnTo>
                    <a:lnTo>
                      <a:pt x="10" y="1021"/>
                    </a:lnTo>
                    <a:lnTo>
                      <a:pt x="14" y="1021"/>
                    </a:lnTo>
                    <a:lnTo>
                      <a:pt x="17" y="1021"/>
                    </a:lnTo>
                    <a:lnTo>
                      <a:pt x="12" y="790"/>
                    </a:lnTo>
                    <a:lnTo>
                      <a:pt x="12" y="569"/>
                    </a:lnTo>
                    <a:lnTo>
                      <a:pt x="14" y="319"/>
                    </a:lnTo>
                    <a:lnTo>
                      <a:pt x="17" y="5"/>
                    </a:lnTo>
                    <a:lnTo>
                      <a:pt x="15" y="4"/>
                    </a:lnTo>
                    <a:lnTo>
                      <a:pt x="12" y="2"/>
                    </a:lnTo>
                    <a:lnTo>
                      <a:pt x="9" y="1"/>
                    </a:lnTo>
                    <a:lnTo>
                      <a:pt x="7" y="0"/>
                    </a:lnTo>
                    <a:close/>
                  </a:path>
                </a:pathLst>
              </a:custGeom>
              <a:solidFill>
                <a:srgbClr val="563D23"/>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58" name="Freeform 770"/>
              <p:cNvSpPr>
                <a:spLocks/>
              </p:cNvSpPr>
              <p:nvPr/>
            </p:nvSpPr>
            <p:spPr bwMode="auto">
              <a:xfrm>
                <a:off x="5082" y="3346"/>
                <a:ext cx="9" cy="511"/>
              </a:xfrm>
              <a:custGeom>
                <a:avLst/>
                <a:gdLst/>
                <a:ahLst/>
                <a:cxnLst>
                  <a:cxn ang="0">
                    <a:pos x="6" y="0"/>
                  </a:cxn>
                  <a:cxn ang="0">
                    <a:pos x="2" y="159"/>
                  </a:cxn>
                  <a:cxn ang="0">
                    <a:pos x="0" y="510"/>
                  </a:cxn>
                  <a:cxn ang="0">
                    <a:pos x="0" y="861"/>
                  </a:cxn>
                  <a:cxn ang="0">
                    <a:pos x="5" y="1020"/>
                  </a:cxn>
                  <a:cxn ang="0">
                    <a:pos x="7" y="1020"/>
                  </a:cxn>
                  <a:cxn ang="0">
                    <a:pos x="10" y="1020"/>
                  </a:cxn>
                  <a:cxn ang="0">
                    <a:pos x="14" y="1020"/>
                  </a:cxn>
                  <a:cxn ang="0">
                    <a:pos x="17" y="1019"/>
                  </a:cxn>
                  <a:cxn ang="0">
                    <a:pos x="13" y="790"/>
                  </a:cxn>
                  <a:cxn ang="0">
                    <a:pos x="11" y="569"/>
                  </a:cxn>
                  <a:cxn ang="0">
                    <a:pos x="14" y="319"/>
                  </a:cxn>
                  <a:cxn ang="0">
                    <a:pos x="16" y="5"/>
                  </a:cxn>
                  <a:cxn ang="0">
                    <a:pos x="14" y="3"/>
                  </a:cxn>
                  <a:cxn ang="0">
                    <a:pos x="11" y="2"/>
                  </a:cxn>
                  <a:cxn ang="0">
                    <a:pos x="8" y="1"/>
                  </a:cxn>
                  <a:cxn ang="0">
                    <a:pos x="6" y="0"/>
                  </a:cxn>
                </a:cxnLst>
                <a:rect l="0" t="0" r="r" b="b"/>
                <a:pathLst>
                  <a:path w="17" h="1020">
                    <a:moveTo>
                      <a:pt x="6" y="0"/>
                    </a:moveTo>
                    <a:lnTo>
                      <a:pt x="2" y="159"/>
                    </a:lnTo>
                    <a:lnTo>
                      <a:pt x="0" y="510"/>
                    </a:lnTo>
                    <a:lnTo>
                      <a:pt x="0" y="861"/>
                    </a:lnTo>
                    <a:lnTo>
                      <a:pt x="5" y="1020"/>
                    </a:lnTo>
                    <a:lnTo>
                      <a:pt x="7" y="1020"/>
                    </a:lnTo>
                    <a:lnTo>
                      <a:pt x="10" y="1020"/>
                    </a:lnTo>
                    <a:lnTo>
                      <a:pt x="14" y="1020"/>
                    </a:lnTo>
                    <a:lnTo>
                      <a:pt x="17" y="1019"/>
                    </a:lnTo>
                    <a:lnTo>
                      <a:pt x="13" y="790"/>
                    </a:lnTo>
                    <a:lnTo>
                      <a:pt x="11" y="569"/>
                    </a:lnTo>
                    <a:lnTo>
                      <a:pt x="14" y="319"/>
                    </a:lnTo>
                    <a:lnTo>
                      <a:pt x="16" y="5"/>
                    </a:lnTo>
                    <a:lnTo>
                      <a:pt x="14" y="3"/>
                    </a:lnTo>
                    <a:lnTo>
                      <a:pt x="11" y="2"/>
                    </a:lnTo>
                    <a:lnTo>
                      <a:pt x="8" y="1"/>
                    </a:lnTo>
                    <a:lnTo>
                      <a:pt x="6" y="0"/>
                    </a:lnTo>
                    <a:close/>
                  </a:path>
                </a:pathLst>
              </a:custGeom>
              <a:solidFill>
                <a:srgbClr val="513D26"/>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59" name="Freeform 771"/>
              <p:cNvSpPr>
                <a:spLocks/>
              </p:cNvSpPr>
              <p:nvPr/>
            </p:nvSpPr>
            <p:spPr bwMode="auto">
              <a:xfrm>
                <a:off x="5080" y="3346"/>
                <a:ext cx="8" cy="510"/>
              </a:xfrm>
              <a:custGeom>
                <a:avLst/>
                <a:gdLst/>
                <a:ahLst/>
                <a:cxnLst>
                  <a:cxn ang="0">
                    <a:pos x="6" y="0"/>
                  </a:cxn>
                  <a:cxn ang="0">
                    <a:pos x="3" y="159"/>
                  </a:cxn>
                  <a:cxn ang="0">
                    <a:pos x="0" y="510"/>
                  </a:cxn>
                  <a:cxn ang="0">
                    <a:pos x="0" y="861"/>
                  </a:cxn>
                  <a:cxn ang="0">
                    <a:pos x="4" y="1020"/>
                  </a:cxn>
                  <a:cxn ang="0">
                    <a:pos x="7" y="1020"/>
                  </a:cxn>
                  <a:cxn ang="0">
                    <a:pos x="11" y="1019"/>
                  </a:cxn>
                  <a:cxn ang="0">
                    <a:pos x="14" y="1019"/>
                  </a:cxn>
                  <a:cxn ang="0">
                    <a:pos x="16" y="1019"/>
                  </a:cxn>
                  <a:cxn ang="0">
                    <a:pos x="12" y="790"/>
                  </a:cxn>
                  <a:cxn ang="0">
                    <a:pos x="12" y="569"/>
                  </a:cxn>
                  <a:cxn ang="0">
                    <a:pos x="13" y="319"/>
                  </a:cxn>
                  <a:cxn ang="0">
                    <a:pos x="16" y="4"/>
                  </a:cxn>
                  <a:cxn ang="0">
                    <a:pos x="14" y="3"/>
                  </a:cxn>
                  <a:cxn ang="0">
                    <a:pos x="12" y="2"/>
                  </a:cxn>
                  <a:cxn ang="0">
                    <a:pos x="9" y="1"/>
                  </a:cxn>
                  <a:cxn ang="0">
                    <a:pos x="6" y="0"/>
                  </a:cxn>
                </a:cxnLst>
                <a:rect l="0" t="0" r="r" b="b"/>
                <a:pathLst>
                  <a:path w="16" h="1020">
                    <a:moveTo>
                      <a:pt x="6" y="0"/>
                    </a:moveTo>
                    <a:lnTo>
                      <a:pt x="3" y="159"/>
                    </a:lnTo>
                    <a:lnTo>
                      <a:pt x="0" y="510"/>
                    </a:lnTo>
                    <a:lnTo>
                      <a:pt x="0" y="861"/>
                    </a:lnTo>
                    <a:lnTo>
                      <a:pt x="4" y="1020"/>
                    </a:lnTo>
                    <a:lnTo>
                      <a:pt x="7" y="1020"/>
                    </a:lnTo>
                    <a:lnTo>
                      <a:pt x="11" y="1019"/>
                    </a:lnTo>
                    <a:lnTo>
                      <a:pt x="14" y="1019"/>
                    </a:lnTo>
                    <a:lnTo>
                      <a:pt x="16" y="1019"/>
                    </a:lnTo>
                    <a:lnTo>
                      <a:pt x="12" y="790"/>
                    </a:lnTo>
                    <a:lnTo>
                      <a:pt x="12" y="569"/>
                    </a:lnTo>
                    <a:lnTo>
                      <a:pt x="13" y="319"/>
                    </a:lnTo>
                    <a:lnTo>
                      <a:pt x="16" y="4"/>
                    </a:lnTo>
                    <a:lnTo>
                      <a:pt x="14" y="3"/>
                    </a:lnTo>
                    <a:lnTo>
                      <a:pt x="12" y="2"/>
                    </a:lnTo>
                    <a:lnTo>
                      <a:pt x="9" y="1"/>
                    </a:lnTo>
                    <a:lnTo>
                      <a:pt x="6" y="0"/>
                    </a:lnTo>
                    <a:close/>
                  </a:path>
                </a:pathLst>
              </a:custGeom>
              <a:solidFill>
                <a:srgbClr val="4C3A23"/>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60" name="Freeform 772"/>
              <p:cNvSpPr>
                <a:spLocks/>
              </p:cNvSpPr>
              <p:nvPr/>
            </p:nvSpPr>
            <p:spPr bwMode="auto">
              <a:xfrm>
                <a:off x="5077" y="3345"/>
                <a:ext cx="8" cy="511"/>
              </a:xfrm>
              <a:custGeom>
                <a:avLst/>
                <a:gdLst/>
                <a:ahLst/>
                <a:cxnLst>
                  <a:cxn ang="0">
                    <a:pos x="6" y="0"/>
                  </a:cxn>
                  <a:cxn ang="0">
                    <a:pos x="3" y="159"/>
                  </a:cxn>
                  <a:cxn ang="0">
                    <a:pos x="0" y="510"/>
                  </a:cxn>
                  <a:cxn ang="0">
                    <a:pos x="0" y="861"/>
                  </a:cxn>
                  <a:cxn ang="0">
                    <a:pos x="4" y="1020"/>
                  </a:cxn>
                  <a:cxn ang="0">
                    <a:pos x="17" y="1019"/>
                  </a:cxn>
                  <a:cxn ang="0">
                    <a:pos x="12" y="790"/>
                  </a:cxn>
                  <a:cxn ang="0">
                    <a:pos x="12" y="569"/>
                  </a:cxn>
                  <a:cxn ang="0">
                    <a:pos x="13" y="319"/>
                  </a:cxn>
                  <a:cxn ang="0">
                    <a:pos x="17" y="4"/>
                  </a:cxn>
                  <a:cxn ang="0">
                    <a:pos x="6" y="0"/>
                  </a:cxn>
                </a:cxnLst>
                <a:rect l="0" t="0" r="r" b="b"/>
                <a:pathLst>
                  <a:path w="17" h="1020">
                    <a:moveTo>
                      <a:pt x="6" y="0"/>
                    </a:moveTo>
                    <a:lnTo>
                      <a:pt x="3" y="159"/>
                    </a:lnTo>
                    <a:lnTo>
                      <a:pt x="0" y="510"/>
                    </a:lnTo>
                    <a:lnTo>
                      <a:pt x="0" y="861"/>
                    </a:lnTo>
                    <a:lnTo>
                      <a:pt x="4" y="1020"/>
                    </a:lnTo>
                    <a:lnTo>
                      <a:pt x="17" y="1019"/>
                    </a:lnTo>
                    <a:lnTo>
                      <a:pt x="12" y="790"/>
                    </a:lnTo>
                    <a:lnTo>
                      <a:pt x="12" y="569"/>
                    </a:lnTo>
                    <a:lnTo>
                      <a:pt x="13" y="319"/>
                    </a:lnTo>
                    <a:lnTo>
                      <a:pt x="17" y="4"/>
                    </a:lnTo>
                    <a:lnTo>
                      <a:pt x="6" y="0"/>
                    </a:lnTo>
                    <a:close/>
                  </a:path>
                </a:pathLst>
              </a:custGeom>
              <a:solidFill>
                <a:srgbClr val="473A26"/>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61" name="Freeform 773"/>
              <p:cNvSpPr>
                <a:spLocks/>
              </p:cNvSpPr>
              <p:nvPr/>
            </p:nvSpPr>
            <p:spPr bwMode="auto">
              <a:xfrm>
                <a:off x="5115" y="3353"/>
                <a:ext cx="8" cy="510"/>
              </a:xfrm>
              <a:custGeom>
                <a:avLst/>
                <a:gdLst/>
                <a:ahLst/>
                <a:cxnLst>
                  <a:cxn ang="0">
                    <a:pos x="6" y="0"/>
                  </a:cxn>
                  <a:cxn ang="0">
                    <a:pos x="3" y="159"/>
                  </a:cxn>
                  <a:cxn ang="0">
                    <a:pos x="0" y="510"/>
                  </a:cxn>
                  <a:cxn ang="0">
                    <a:pos x="0" y="861"/>
                  </a:cxn>
                  <a:cxn ang="0">
                    <a:pos x="4" y="1020"/>
                  </a:cxn>
                  <a:cxn ang="0">
                    <a:pos x="17" y="1019"/>
                  </a:cxn>
                  <a:cxn ang="0">
                    <a:pos x="12" y="790"/>
                  </a:cxn>
                  <a:cxn ang="0">
                    <a:pos x="12" y="569"/>
                  </a:cxn>
                  <a:cxn ang="0">
                    <a:pos x="14" y="319"/>
                  </a:cxn>
                  <a:cxn ang="0">
                    <a:pos x="17" y="4"/>
                  </a:cxn>
                  <a:cxn ang="0">
                    <a:pos x="6" y="0"/>
                  </a:cxn>
                </a:cxnLst>
                <a:rect l="0" t="0" r="r" b="b"/>
                <a:pathLst>
                  <a:path w="17" h="1020">
                    <a:moveTo>
                      <a:pt x="6" y="0"/>
                    </a:moveTo>
                    <a:lnTo>
                      <a:pt x="3" y="159"/>
                    </a:lnTo>
                    <a:lnTo>
                      <a:pt x="0" y="510"/>
                    </a:lnTo>
                    <a:lnTo>
                      <a:pt x="0" y="861"/>
                    </a:lnTo>
                    <a:lnTo>
                      <a:pt x="4" y="1020"/>
                    </a:lnTo>
                    <a:lnTo>
                      <a:pt x="17" y="1019"/>
                    </a:lnTo>
                    <a:lnTo>
                      <a:pt x="12" y="790"/>
                    </a:lnTo>
                    <a:lnTo>
                      <a:pt x="12" y="569"/>
                    </a:lnTo>
                    <a:lnTo>
                      <a:pt x="14" y="319"/>
                    </a:lnTo>
                    <a:lnTo>
                      <a:pt x="17" y="4"/>
                    </a:lnTo>
                    <a:lnTo>
                      <a:pt x="6" y="0"/>
                    </a:lnTo>
                    <a:close/>
                  </a:path>
                </a:pathLst>
              </a:custGeom>
              <a:solidFill>
                <a:srgbClr val="002D38"/>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62" name="Freeform 774"/>
              <p:cNvSpPr>
                <a:spLocks/>
              </p:cNvSpPr>
              <p:nvPr/>
            </p:nvSpPr>
            <p:spPr bwMode="auto">
              <a:xfrm>
                <a:off x="4663" y="3339"/>
                <a:ext cx="404" cy="542"/>
              </a:xfrm>
              <a:custGeom>
                <a:avLst/>
                <a:gdLst/>
                <a:ahLst/>
                <a:cxnLst>
                  <a:cxn ang="0">
                    <a:pos x="65" y="112"/>
                  </a:cxn>
                  <a:cxn ang="0">
                    <a:pos x="112" y="99"/>
                  </a:cxn>
                  <a:cxn ang="0">
                    <a:pos x="159" y="88"/>
                  </a:cxn>
                  <a:cxn ang="0">
                    <a:pos x="206" y="77"/>
                  </a:cxn>
                  <a:cxn ang="0">
                    <a:pos x="254" y="67"/>
                  </a:cxn>
                  <a:cxn ang="0">
                    <a:pos x="302" y="58"/>
                  </a:cxn>
                  <a:cxn ang="0">
                    <a:pos x="349" y="48"/>
                  </a:cxn>
                  <a:cxn ang="0">
                    <a:pos x="398" y="40"/>
                  </a:cxn>
                  <a:cxn ang="0">
                    <a:pos x="445" y="33"/>
                  </a:cxn>
                  <a:cxn ang="0">
                    <a:pos x="493" y="26"/>
                  </a:cxn>
                  <a:cxn ang="0">
                    <a:pos x="542" y="21"/>
                  </a:cxn>
                  <a:cxn ang="0">
                    <a:pos x="590" y="15"/>
                  </a:cxn>
                  <a:cxn ang="0">
                    <a:pos x="638" y="10"/>
                  </a:cxn>
                  <a:cxn ang="0">
                    <a:pos x="687" y="7"/>
                  </a:cxn>
                  <a:cxn ang="0">
                    <a:pos x="735" y="3"/>
                  </a:cxn>
                  <a:cxn ang="0">
                    <a:pos x="785" y="1"/>
                  </a:cxn>
                  <a:cxn ang="0">
                    <a:pos x="796" y="264"/>
                  </a:cxn>
                  <a:cxn ang="0">
                    <a:pos x="786" y="788"/>
                  </a:cxn>
                  <a:cxn ang="0">
                    <a:pos x="775" y="1056"/>
                  </a:cxn>
                  <a:cxn ang="0">
                    <a:pos x="739" y="1063"/>
                  </a:cxn>
                  <a:cxn ang="0">
                    <a:pos x="697" y="1070"/>
                  </a:cxn>
                  <a:cxn ang="0">
                    <a:pos x="652" y="1075"/>
                  </a:cxn>
                  <a:cxn ang="0">
                    <a:pos x="604" y="1079"/>
                  </a:cxn>
                  <a:cxn ang="0">
                    <a:pos x="553" y="1081"/>
                  </a:cxn>
                  <a:cxn ang="0">
                    <a:pos x="500" y="1084"/>
                  </a:cxn>
                  <a:cxn ang="0">
                    <a:pos x="446" y="1084"/>
                  </a:cxn>
                  <a:cxn ang="0">
                    <a:pos x="392" y="1083"/>
                  </a:cxn>
                  <a:cxn ang="0">
                    <a:pos x="338" y="1080"/>
                  </a:cxn>
                  <a:cxn ang="0">
                    <a:pos x="284" y="1077"/>
                  </a:cxn>
                  <a:cxn ang="0">
                    <a:pos x="232" y="1072"/>
                  </a:cxn>
                  <a:cxn ang="0">
                    <a:pos x="182" y="1066"/>
                  </a:cxn>
                  <a:cxn ang="0">
                    <a:pos x="135" y="1058"/>
                  </a:cxn>
                  <a:cxn ang="0">
                    <a:pos x="91" y="1050"/>
                  </a:cxn>
                  <a:cxn ang="0">
                    <a:pos x="52" y="1040"/>
                  </a:cxn>
                  <a:cxn ang="0">
                    <a:pos x="19" y="919"/>
                  </a:cxn>
                  <a:cxn ang="0">
                    <a:pos x="1" y="694"/>
                  </a:cxn>
                  <a:cxn ang="0">
                    <a:pos x="3" y="470"/>
                  </a:cxn>
                  <a:cxn ang="0">
                    <a:pos x="23" y="238"/>
                  </a:cxn>
                </a:cxnLst>
                <a:rect l="0" t="0" r="r" b="b"/>
                <a:pathLst>
                  <a:path w="809" h="1084">
                    <a:moveTo>
                      <a:pt x="41" y="117"/>
                    </a:moveTo>
                    <a:lnTo>
                      <a:pt x="65" y="112"/>
                    </a:lnTo>
                    <a:lnTo>
                      <a:pt x="88" y="105"/>
                    </a:lnTo>
                    <a:lnTo>
                      <a:pt x="112" y="99"/>
                    </a:lnTo>
                    <a:lnTo>
                      <a:pt x="135" y="93"/>
                    </a:lnTo>
                    <a:lnTo>
                      <a:pt x="159" y="88"/>
                    </a:lnTo>
                    <a:lnTo>
                      <a:pt x="182" y="82"/>
                    </a:lnTo>
                    <a:lnTo>
                      <a:pt x="206" y="77"/>
                    </a:lnTo>
                    <a:lnTo>
                      <a:pt x="231" y="71"/>
                    </a:lnTo>
                    <a:lnTo>
                      <a:pt x="254" y="67"/>
                    </a:lnTo>
                    <a:lnTo>
                      <a:pt x="278" y="62"/>
                    </a:lnTo>
                    <a:lnTo>
                      <a:pt x="302" y="58"/>
                    </a:lnTo>
                    <a:lnTo>
                      <a:pt x="325" y="53"/>
                    </a:lnTo>
                    <a:lnTo>
                      <a:pt x="349" y="48"/>
                    </a:lnTo>
                    <a:lnTo>
                      <a:pt x="373" y="45"/>
                    </a:lnTo>
                    <a:lnTo>
                      <a:pt x="398" y="40"/>
                    </a:lnTo>
                    <a:lnTo>
                      <a:pt x="422" y="37"/>
                    </a:lnTo>
                    <a:lnTo>
                      <a:pt x="445" y="33"/>
                    </a:lnTo>
                    <a:lnTo>
                      <a:pt x="469" y="30"/>
                    </a:lnTo>
                    <a:lnTo>
                      <a:pt x="493" y="26"/>
                    </a:lnTo>
                    <a:lnTo>
                      <a:pt x="517" y="23"/>
                    </a:lnTo>
                    <a:lnTo>
                      <a:pt x="542" y="21"/>
                    </a:lnTo>
                    <a:lnTo>
                      <a:pt x="566" y="17"/>
                    </a:lnTo>
                    <a:lnTo>
                      <a:pt x="590" y="15"/>
                    </a:lnTo>
                    <a:lnTo>
                      <a:pt x="614" y="13"/>
                    </a:lnTo>
                    <a:lnTo>
                      <a:pt x="638" y="10"/>
                    </a:lnTo>
                    <a:lnTo>
                      <a:pt x="663" y="8"/>
                    </a:lnTo>
                    <a:lnTo>
                      <a:pt x="687" y="7"/>
                    </a:lnTo>
                    <a:lnTo>
                      <a:pt x="711" y="5"/>
                    </a:lnTo>
                    <a:lnTo>
                      <a:pt x="735" y="3"/>
                    </a:lnTo>
                    <a:lnTo>
                      <a:pt x="760" y="2"/>
                    </a:lnTo>
                    <a:lnTo>
                      <a:pt x="785" y="1"/>
                    </a:lnTo>
                    <a:lnTo>
                      <a:pt x="809" y="0"/>
                    </a:lnTo>
                    <a:lnTo>
                      <a:pt x="796" y="264"/>
                    </a:lnTo>
                    <a:lnTo>
                      <a:pt x="788" y="525"/>
                    </a:lnTo>
                    <a:lnTo>
                      <a:pt x="786" y="788"/>
                    </a:lnTo>
                    <a:lnTo>
                      <a:pt x="792" y="1052"/>
                    </a:lnTo>
                    <a:lnTo>
                      <a:pt x="775" y="1056"/>
                    </a:lnTo>
                    <a:lnTo>
                      <a:pt x="757" y="1060"/>
                    </a:lnTo>
                    <a:lnTo>
                      <a:pt x="739" y="1063"/>
                    </a:lnTo>
                    <a:lnTo>
                      <a:pt x="718" y="1066"/>
                    </a:lnTo>
                    <a:lnTo>
                      <a:pt x="697" y="1070"/>
                    </a:lnTo>
                    <a:lnTo>
                      <a:pt x="675" y="1072"/>
                    </a:lnTo>
                    <a:lnTo>
                      <a:pt x="652" y="1075"/>
                    </a:lnTo>
                    <a:lnTo>
                      <a:pt x="628" y="1077"/>
                    </a:lnTo>
                    <a:lnTo>
                      <a:pt x="604" y="1079"/>
                    </a:lnTo>
                    <a:lnTo>
                      <a:pt x="578" y="1080"/>
                    </a:lnTo>
                    <a:lnTo>
                      <a:pt x="553" y="1081"/>
                    </a:lnTo>
                    <a:lnTo>
                      <a:pt x="527" y="1083"/>
                    </a:lnTo>
                    <a:lnTo>
                      <a:pt x="500" y="1084"/>
                    </a:lnTo>
                    <a:lnTo>
                      <a:pt x="473" y="1084"/>
                    </a:lnTo>
                    <a:lnTo>
                      <a:pt x="446" y="1084"/>
                    </a:lnTo>
                    <a:lnTo>
                      <a:pt x="418" y="1084"/>
                    </a:lnTo>
                    <a:lnTo>
                      <a:pt x="392" y="1083"/>
                    </a:lnTo>
                    <a:lnTo>
                      <a:pt x="364" y="1081"/>
                    </a:lnTo>
                    <a:lnTo>
                      <a:pt x="338" y="1080"/>
                    </a:lnTo>
                    <a:lnTo>
                      <a:pt x="310" y="1079"/>
                    </a:lnTo>
                    <a:lnTo>
                      <a:pt x="284" y="1077"/>
                    </a:lnTo>
                    <a:lnTo>
                      <a:pt x="257" y="1075"/>
                    </a:lnTo>
                    <a:lnTo>
                      <a:pt x="232" y="1072"/>
                    </a:lnTo>
                    <a:lnTo>
                      <a:pt x="206" y="1070"/>
                    </a:lnTo>
                    <a:lnTo>
                      <a:pt x="182" y="1066"/>
                    </a:lnTo>
                    <a:lnTo>
                      <a:pt x="158" y="1063"/>
                    </a:lnTo>
                    <a:lnTo>
                      <a:pt x="135" y="1058"/>
                    </a:lnTo>
                    <a:lnTo>
                      <a:pt x="113" y="1055"/>
                    </a:lnTo>
                    <a:lnTo>
                      <a:pt x="91" y="1050"/>
                    </a:lnTo>
                    <a:lnTo>
                      <a:pt x="72" y="1046"/>
                    </a:lnTo>
                    <a:lnTo>
                      <a:pt x="52" y="1040"/>
                    </a:lnTo>
                    <a:lnTo>
                      <a:pt x="35" y="1034"/>
                    </a:lnTo>
                    <a:lnTo>
                      <a:pt x="19" y="919"/>
                    </a:lnTo>
                    <a:lnTo>
                      <a:pt x="7" y="806"/>
                    </a:lnTo>
                    <a:lnTo>
                      <a:pt x="1" y="694"/>
                    </a:lnTo>
                    <a:lnTo>
                      <a:pt x="0" y="583"/>
                    </a:lnTo>
                    <a:lnTo>
                      <a:pt x="3" y="470"/>
                    </a:lnTo>
                    <a:lnTo>
                      <a:pt x="11" y="356"/>
                    </a:lnTo>
                    <a:lnTo>
                      <a:pt x="23" y="238"/>
                    </a:lnTo>
                    <a:lnTo>
                      <a:pt x="41" y="117"/>
                    </a:lnTo>
                    <a:close/>
                  </a:path>
                </a:pathLst>
              </a:custGeom>
              <a:solidFill>
                <a:srgbClr val="AA8E7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63" name="Freeform 775"/>
              <p:cNvSpPr>
                <a:spLocks/>
              </p:cNvSpPr>
              <p:nvPr/>
            </p:nvSpPr>
            <p:spPr bwMode="auto">
              <a:xfrm>
                <a:off x="4663" y="3340"/>
                <a:ext cx="395" cy="522"/>
              </a:xfrm>
              <a:custGeom>
                <a:avLst/>
                <a:gdLst/>
                <a:ahLst/>
                <a:cxnLst>
                  <a:cxn ang="0">
                    <a:pos x="41" y="117"/>
                  </a:cxn>
                  <a:cxn ang="0">
                    <a:pos x="64" y="111"/>
                  </a:cxn>
                  <a:cxn ang="0">
                    <a:pos x="87" y="105"/>
                  </a:cxn>
                  <a:cxn ang="0">
                    <a:pos x="110" y="99"/>
                  </a:cxn>
                  <a:cxn ang="0">
                    <a:pos x="133" y="94"/>
                  </a:cxn>
                  <a:cxn ang="0">
                    <a:pos x="156" y="88"/>
                  </a:cxn>
                  <a:cxn ang="0">
                    <a:pos x="179" y="82"/>
                  </a:cxn>
                  <a:cxn ang="0">
                    <a:pos x="202" y="77"/>
                  </a:cxn>
                  <a:cxn ang="0">
                    <a:pos x="225" y="72"/>
                  </a:cxn>
                  <a:cxn ang="0">
                    <a:pos x="248" y="67"/>
                  </a:cxn>
                  <a:cxn ang="0">
                    <a:pos x="271" y="62"/>
                  </a:cxn>
                  <a:cxn ang="0">
                    <a:pos x="295" y="58"/>
                  </a:cxn>
                  <a:cxn ang="0">
                    <a:pos x="318" y="53"/>
                  </a:cxn>
                  <a:cxn ang="0">
                    <a:pos x="341" y="49"/>
                  </a:cxn>
                  <a:cxn ang="0">
                    <a:pos x="366" y="45"/>
                  </a:cxn>
                  <a:cxn ang="0">
                    <a:pos x="389" y="41"/>
                  </a:cxn>
                  <a:cxn ang="0">
                    <a:pos x="412" y="37"/>
                  </a:cxn>
                  <a:cxn ang="0">
                    <a:pos x="436" y="34"/>
                  </a:cxn>
                  <a:cxn ang="0">
                    <a:pos x="459" y="30"/>
                  </a:cxn>
                  <a:cxn ang="0">
                    <a:pos x="483" y="27"/>
                  </a:cxn>
                  <a:cxn ang="0">
                    <a:pos x="506" y="23"/>
                  </a:cxn>
                  <a:cxn ang="0">
                    <a:pos x="530" y="21"/>
                  </a:cxn>
                  <a:cxn ang="0">
                    <a:pos x="553" y="18"/>
                  </a:cxn>
                  <a:cxn ang="0">
                    <a:pos x="577" y="15"/>
                  </a:cxn>
                  <a:cxn ang="0">
                    <a:pos x="601" y="13"/>
                  </a:cxn>
                  <a:cxn ang="0">
                    <a:pos x="625" y="11"/>
                  </a:cxn>
                  <a:cxn ang="0">
                    <a:pos x="648" y="8"/>
                  </a:cxn>
                  <a:cxn ang="0">
                    <a:pos x="672" y="7"/>
                  </a:cxn>
                  <a:cxn ang="0">
                    <a:pos x="695" y="5"/>
                  </a:cxn>
                  <a:cxn ang="0">
                    <a:pos x="719" y="4"/>
                  </a:cxn>
                  <a:cxn ang="0">
                    <a:pos x="742" y="3"/>
                  </a:cxn>
                  <a:cxn ang="0">
                    <a:pos x="766" y="1"/>
                  </a:cxn>
                  <a:cxn ang="0">
                    <a:pos x="789" y="0"/>
                  </a:cxn>
                  <a:cxn ang="0">
                    <a:pos x="778" y="254"/>
                  </a:cxn>
                  <a:cxn ang="0">
                    <a:pos x="769" y="505"/>
                  </a:cxn>
                  <a:cxn ang="0">
                    <a:pos x="766" y="756"/>
                  </a:cxn>
                  <a:cxn ang="0">
                    <a:pos x="772" y="1009"/>
                  </a:cxn>
                  <a:cxn ang="0">
                    <a:pos x="739" y="1017"/>
                  </a:cxn>
                  <a:cxn ang="0">
                    <a:pos x="701" y="1024"/>
                  </a:cxn>
                  <a:cxn ang="0">
                    <a:pos x="658" y="1031"/>
                  </a:cxn>
                  <a:cxn ang="0">
                    <a:pos x="612" y="1036"/>
                  </a:cxn>
                  <a:cxn ang="0">
                    <a:pos x="564" y="1040"/>
                  </a:cxn>
                  <a:cxn ang="0">
                    <a:pos x="514" y="1043"/>
                  </a:cxn>
                  <a:cxn ang="0">
                    <a:pos x="461" y="1044"/>
                  </a:cxn>
                  <a:cxn ang="0">
                    <a:pos x="409" y="1045"/>
                  </a:cxn>
                  <a:cxn ang="0">
                    <a:pos x="355" y="1044"/>
                  </a:cxn>
                  <a:cxn ang="0">
                    <a:pos x="303" y="1041"/>
                  </a:cxn>
                  <a:cxn ang="0">
                    <a:pos x="252" y="1038"/>
                  </a:cxn>
                  <a:cxn ang="0">
                    <a:pos x="202" y="1033"/>
                  </a:cxn>
                  <a:cxn ang="0">
                    <a:pos x="155" y="1026"/>
                  </a:cxn>
                  <a:cxn ang="0">
                    <a:pos x="111" y="1020"/>
                  </a:cxn>
                  <a:cxn ang="0">
                    <a:pos x="71" y="1009"/>
                  </a:cxn>
                  <a:cxn ang="0">
                    <a:pos x="35" y="999"/>
                  </a:cxn>
                  <a:cxn ang="0">
                    <a:pos x="19" y="888"/>
                  </a:cxn>
                  <a:cxn ang="0">
                    <a:pos x="8" y="780"/>
                  </a:cxn>
                  <a:cxn ang="0">
                    <a:pos x="2" y="672"/>
                  </a:cxn>
                  <a:cxn ang="0">
                    <a:pos x="0" y="565"/>
                  </a:cxn>
                  <a:cxn ang="0">
                    <a:pos x="4" y="456"/>
                  </a:cxn>
                  <a:cxn ang="0">
                    <a:pos x="12" y="346"/>
                  </a:cxn>
                  <a:cxn ang="0">
                    <a:pos x="25" y="233"/>
                  </a:cxn>
                  <a:cxn ang="0">
                    <a:pos x="41" y="117"/>
                  </a:cxn>
                </a:cxnLst>
                <a:rect l="0" t="0" r="r" b="b"/>
                <a:pathLst>
                  <a:path w="789" h="1045">
                    <a:moveTo>
                      <a:pt x="41" y="117"/>
                    </a:moveTo>
                    <a:lnTo>
                      <a:pt x="64" y="111"/>
                    </a:lnTo>
                    <a:lnTo>
                      <a:pt x="87" y="105"/>
                    </a:lnTo>
                    <a:lnTo>
                      <a:pt x="110" y="99"/>
                    </a:lnTo>
                    <a:lnTo>
                      <a:pt x="133" y="94"/>
                    </a:lnTo>
                    <a:lnTo>
                      <a:pt x="156" y="88"/>
                    </a:lnTo>
                    <a:lnTo>
                      <a:pt x="179" y="82"/>
                    </a:lnTo>
                    <a:lnTo>
                      <a:pt x="202" y="77"/>
                    </a:lnTo>
                    <a:lnTo>
                      <a:pt x="225" y="72"/>
                    </a:lnTo>
                    <a:lnTo>
                      <a:pt x="248" y="67"/>
                    </a:lnTo>
                    <a:lnTo>
                      <a:pt x="271" y="62"/>
                    </a:lnTo>
                    <a:lnTo>
                      <a:pt x="295" y="58"/>
                    </a:lnTo>
                    <a:lnTo>
                      <a:pt x="318" y="53"/>
                    </a:lnTo>
                    <a:lnTo>
                      <a:pt x="341" y="49"/>
                    </a:lnTo>
                    <a:lnTo>
                      <a:pt x="366" y="45"/>
                    </a:lnTo>
                    <a:lnTo>
                      <a:pt x="389" y="41"/>
                    </a:lnTo>
                    <a:lnTo>
                      <a:pt x="412" y="37"/>
                    </a:lnTo>
                    <a:lnTo>
                      <a:pt x="436" y="34"/>
                    </a:lnTo>
                    <a:lnTo>
                      <a:pt x="459" y="30"/>
                    </a:lnTo>
                    <a:lnTo>
                      <a:pt x="483" y="27"/>
                    </a:lnTo>
                    <a:lnTo>
                      <a:pt x="506" y="23"/>
                    </a:lnTo>
                    <a:lnTo>
                      <a:pt x="530" y="21"/>
                    </a:lnTo>
                    <a:lnTo>
                      <a:pt x="553" y="18"/>
                    </a:lnTo>
                    <a:lnTo>
                      <a:pt x="577" y="15"/>
                    </a:lnTo>
                    <a:lnTo>
                      <a:pt x="601" y="13"/>
                    </a:lnTo>
                    <a:lnTo>
                      <a:pt x="625" y="11"/>
                    </a:lnTo>
                    <a:lnTo>
                      <a:pt x="648" y="8"/>
                    </a:lnTo>
                    <a:lnTo>
                      <a:pt x="672" y="7"/>
                    </a:lnTo>
                    <a:lnTo>
                      <a:pt x="695" y="5"/>
                    </a:lnTo>
                    <a:lnTo>
                      <a:pt x="719" y="4"/>
                    </a:lnTo>
                    <a:lnTo>
                      <a:pt x="742" y="3"/>
                    </a:lnTo>
                    <a:lnTo>
                      <a:pt x="766" y="1"/>
                    </a:lnTo>
                    <a:lnTo>
                      <a:pt x="789" y="0"/>
                    </a:lnTo>
                    <a:lnTo>
                      <a:pt x="778" y="254"/>
                    </a:lnTo>
                    <a:lnTo>
                      <a:pt x="769" y="505"/>
                    </a:lnTo>
                    <a:lnTo>
                      <a:pt x="766" y="756"/>
                    </a:lnTo>
                    <a:lnTo>
                      <a:pt x="772" y="1009"/>
                    </a:lnTo>
                    <a:lnTo>
                      <a:pt x="739" y="1017"/>
                    </a:lnTo>
                    <a:lnTo>
                      <a:pt x="701" y="1024"/>
                    </a:lnTo>
                    <a:lnTo>
                      <a:pt x="658" y="1031"/>
                    </a:lnTo>
                    <a:lnTo>
                      <a:pt x="612" y="1036"/>
                    </a:lnTo>
                    <a:lnTo>
                      <a:pt x="564" y="1040"/>
                    </a:lnTo>
                    <a:lnTo>
                      <a:pt x="514" y="1043"/>
                    </a:lnTo>
                    <a:lnTo>
                      <a:pt x="461" y="1044"/>
                    </a:lnTo>
                    <a:lnTo>
                      <a:pt x="409" y="1045"/>
                    </a:lnTo>
                    <a:lnTo>
                      <a:pt x="355" y="1044"/>
                    </a:lnTo>
                    <a:lnTo>
                      <a:pt x="303" y="1041"/>
                    </a:lnTo>
                    <a:lnTo>
                      <a:pt x="252" y="1038"/>
                    </a:lnTo>
                    <a:lnTo>
                      <a:pt x="202" y="1033"/>
                    </a:lnTo>
                    <a:lnTo>
                      <a:pt x="155" y="1026"/>
                    </a:lnTo>
                    <a:lnTo>
                      <a:pt x="111" y="1020"/>
                    </a:lnTo>
                    <a:lnTo>
                      <a:pt x="71" y="1009"/>
                    </a:lnTo>
                    <a:lnTo>
                      <a:pt x="35" y="999"/>
                    </a:lnTo>
                    <a:lnTo>
                      <a:pt x="19" y="888"/>
                    </a:lnTo>
                    <a:lnTo>
                      <a:pt x="8" y="780"/>
                    </a:lnTo>
                    <a:lnTo>
                      <a:pt x="2" y="672"/>
                    </a:lnTo>
                    <a:lnTo>
                      <a:pt x="0" y="565"/>
                    </a:lnTo>
                    <a:lnTo>
                      <a:pt x="4" y="456"/>
                    </a:lnTo>
                    <a:lnTo>
                      <a:pt x="12" y="346"/>
                    </a:lnTo>
                    <a:lnTo>
                      <a:pt x="25" y="233"/>
                    </a:lnTo>
                    <a:lnTo>
                      <a:pt x="41" y="117"/>
                    </a:lnTo>
                    <a:close/>
                  </a:path>
                </a:pathLst>
              </a:custGeom>
              <a:solidFill>
                <a:srgbClr val="AF9375"/>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64" name="Freeform 776"/>
              <p:cNvSpPr>
                <a:spLocks/>
              </p:cNvSpPr>
              <p:nvPr/>
            </p:nvSpPr>
            <p:spPr bwMode="auto">
              <a:xfrm>
                <a:off x="4665" y="3341"/>
                <a:ext cx="384" cy="502"/>
              </a:xfrm>
              <a:custGeom>
                <a:avLst/>
                <a:gdLst/>
                <a:ahLst/>
                <a:cxnLst>
                  <a:cxn ang="0">
                    <a:pos x="38" y="115"/>
                  </a:cxn>
                  <a:cxn ang="0">
                    <a:pos x="82" y="103"/>
                  </a:cxn>
                  <a:cxn ang="0">
                    <a:pos x="127" y="92"/>
                  </a:cxn>
                  <a:cxn ang="0">
                    <a:pos x="171" y="81"/>
                  </a:cxn>
                  <a:cxn ang="0">
                    <a:pos x="216" y="71"/>
                  </a:cxn>
                  <a:cxn ang="0">
                    <a:pos x="261" y="61"/>
                  </a:cxn>
                  <a:cxn ang="0">
                    <a:pos x="307" y="53"/>
                  </a:cxn>
                  <a:cxn ang="0">
                    <a:pos x="353" y="43"/>
                  </a:cxn>
                  <a:cxn ang="0">
                    <a:pos x="400" y="36"/>
                  </a:cxn>
                  <a:cxn ang="0">
                    <a:pos x="446" y="28"/>
                  </a:cxn>
                  <a:cxn ang="0">
                    <a:pos x="492" y="23"/>
                  </a:cxn>
                  <a:cxn ang="0">
                    <a:pos x="538" y="17"/>
                  </a:cxn>
                  <a:cxn ang="0">
                    <a:pos x="584" y="12"/>
                  </a:cxn>
                  <a:cxn ang="0">
                    <a:pos x="631" y="8"/>
                  </a:cxn>
                  <a:cxn ang="0">
                    <a:pos x="677" y="4"/>
                  </a:cxn>
                  <a:cxn ang="0">
                    <a:pos x="722" y="2"/>
                  </a:cxn>
                  <a:cxn ang="0">
                    <a:pos x="768" y="0"/>
                  </a:cxn>
                  <a:cxn ang="0">
                    <a:pos x="755" y="244"/>
                  </a:cxn>
                  <a:cxn ang="0">
                    <a:pos x="746" y="483"/>
                  </a:cxn>
                  <a:cxn ang="0">
                    <a:pos x="743" y="723"/>
                  </a:cxn>
                  <a:cxn ang="0">
                    <a:pos x="747" y="967"/>
                  </a:cxn>
                  <a:cxn ang="0">
                    <a:pos x="715" y="975"/>
                  </a:cxn>
                  <a:cxn ang="0">
                    <a:pos x="678" y="982"/>
                  </a:cxn>
                  <a:cxn ang="0">
                    <a:pos x="637" y="988"/>
                  </a:cxn>
                  <a:cxn ang="0">
                    <a:pos x="593" y="994"/>
                  </a:cxn>
                  <a:cxn ang="0">
                    <a:pos x="546" y="998"/>
                  </a:cxn>
                  <a:cxn ang="0">
                    <a:pos x="496" y="1000"/>
                  </a:cxn>
                  <a:cxn ang="0">
                    <a:pos x="447" y="1003"/>
                  </a:cxn>
                  <a:cxn ang="0">
                    <a:pos x="395" y="1004"/>
                  </a:cxn>
                  <a:cxn ang="0">
                    <a:pos x="343" y="1004"/>
                  </a:cxn>
                  <a:cxn ang="0">
                    <a:pos x="292" y="1003"/>
                  </a:cxn>
                  <a:cxn ang="0">
                    <a:pos x="243" y="999"/>
                  </a:cxn>
                  <a:cxn ang="0">
                    <a:pos x="195" y="996"/>
                  </a:cxn>
                  <a:cxn ang="0">
                    <a:pos x="148" y="990"/>
                  </a:cxn>
                  <a:cxn ang="0">
                    <a:pos x="106" y="983"/>
                  </a:cxn>
                  <a:cxn ang="0">
                    <a:pos x="67" y="974"/>
                  </a:cxn>
                  <a:cxn ang="0">
                    <a:pos x="32" y="964"/>
                  </a:cxn>
                  <a:cxn ang="0">
                    <a:pos x="17" y="856"/>
                  </a:cxn>
                  <a:cxn ang="0">
                    <a:pos x="7" y="752"/>
                  </a:cxn>
                  <a:cxn ang="0">
                    <a:pos x="1" y="649"/>
                  </a:cxn>
                  <a:cxn ang="0">
                    <a:pos x="0" y="546"/>
                  </a:cxn>
                  <a:cxn ang="0">
                    <a:pos x="3" y="441"/>
                  </a:cxn>
                  <a:cxn ang="0">
                    <a:pos x="10" y="335"/>
                  </a:cxn>
                  <a:cxn ang="0">
                    <a:pos x="22" y="226"/>
                  </a:cxn>
                  <a:cxn ang="0">
                    <a:pos x="38" y="115"/>
                  </a:cxn>
                </a:cxnLst>
                <a:rect l="0" t="0" r="r" b="b"/>
                <a:pathLst>
                  <a:path w="768" h="1004">
                    <a:moveTo>
                      <a:pt x="38" y="115"/>
                    </a:moveTo>
                    <a:lnTo>
                      <a:pt x="82" y="103"/>
                    </a:lnTo>
                    <a:lnTo>
                      <a:pt x="127" y="92"/>
                    </a:lnTo>
                    <a:lnTo>
                      <a:pt x="171" y="81"/>
                    </a:lnTo>
                    <a:lnTo>
                      <a:pt x="216" y="71"/>
                    </a:lnTo>
                    <a:lnTo>
                      <a:pt x="261" y="61"/>
                    </a:lnTo>
                    <a:lnTo>
                      <a:pt x="307" y="53"/>
                    </a:lnTo>
                    <a:lnTo>
                      <a:pt x="353" y="43"/>
                    </a:lnTo>
                    <a:lnTo>
                      <a:pt x="400" y="36"/>
                    </a:lnTo>
                    <a:lnTo>
                      <a:pt x="446" y="28"/>
                    </a:lnTo>
                    <a:lnTo>
                      <a:pt x="492" y="23"/>
                    </a:lnTo>
                    <a:lnTo>
                      <a:pt x="538" y="17"/>
                    </a:lnTo>
                    <a:lnTo>
                      <a:pt x="584" y="12"/>
                    </a:lnTo>
                    <a:lnTo>
                      <a:pt x="631" y="8"/>
                    </a:lnTo>
                    <a:lnTo>
                      <a:pt x="677" y="4"/>
                    </a:lnTo>
                    <a:lnTo>
                      <a:pt x="722" y="2"/>
                    </a:lnTo>
                    <a:lnTo>
                      <a:pt x="768" y="0"/>
                    </a:lnTo>
                    <a:lnTo>
                      <a:pt x="755" y="244"/>
                    </a:lnTo>
                    <a:lnTo>
                      <a:pt x="746" y="483"/>
                    </a:lnTo>
                    <a:lnTo>
                      <a:pt x="743" y="723"/>
                    </a:lnTo>
                    <a:lnTo>
                      <a:pt x="747" y="967"/>
                    </a:lnTo>
                    <a:lnTo>
                      <a:pt x="715" y="975"/>
                    </a:lnTo>
                    <a:lnTo>
                      <a:pt x="678" y="982"/>
                    </a:lnTo>
                    <a:lnTo>
                      <a:pt x="637" y="988"/>
                    </a:lnTo>
                    <a:lnTo>
                      <a:pt x="593" y="994"/>
                    </a:lnTo>
                    <a:lnTo>
                      <a:pt x="546" y="998"/>
                    </a:lnTo>
                    <a:lnTo>
                      <a:pt x="496" y="1000"/>
                    </a:lnTo>
                    <a:lnTo>
                      <a:pt x="447" y="1003"/>
                    </a:lnTo>
                    <a:lnTo>
                      <a:pt x="395" y="1004"/>
                    </a:lnTo>
                    <a:lnTo>
                      <a:pt x="343" y="1004"/>
                    </a:lnTo>
                    <a:lnTo>
                      <a:pt x="292" y="1003"/>
                    </a:lnTo>
                    <a:lnTo>
                      <a:pt x="243" y="999"/>
                    </a:lnTo>
                    <a:lnTo>
                      <a:pt x="195" y="996"/>
                    </a:lnTo>
                    <a:lnTo>
                      <a:pt x="148" y="990"/>
                    </a:lnTo>
                    <a:lnTo>
                      <a:pt x="106" y="983"/>
                    </a:lnTo>
                    <a:lnTo>
                      <a:pt x="67" y="974"/>
                    </a:lnTo>
                    <a:lnTo>
                      <a:pt x="32" y="964"/>
                    </a:lnTo>
                    <a:lnTo>
                      <a:pt x="17" y="856"/>
                    </a:lnTo>
                    <a:lnTo>
                      <a:pt x="7" y="752"/>
                    </a:lnTo>
                    <a:lnTo>
                      <a:pt x="1" y="649"/>
                    </a:lnTo>
                    <a:lnTo>
                      <a:pt x="0" y="546"/>
                    </a:lnTo>
                    <a:lnTo>
                      <a:pt x="3" y="441"/>
                    </a:lnTo>
                    <a:lnTo>
                      <a:pt x="10" y="335"/>
                    </a:lnTo>
                    <a:lnTo>
                      <a:pt x="22" y="226"/>
                    </a:lnTo>
                    <a:lnTo>
                      <a:pt x="38" y="115"/>
                    </a:lnTo>
                    <a:close/>
                  </a:path>
                </a:pathLst>
              </a:custGeom>
              <a:solidFill>
                <a:srgbClr val="B2967A"/>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65" name="Freeform 777"/>
              <p:cNvSpPr>
                <a:spLocks/>
              </p:cNvSpPr>
              <p:nvPr/>
            </p:nvSpPr>
            <p:spPr bwMode="auto">
              <a:xfrm>
                <a:off x="4666" y="3342"/>
                <a:ext cx="373" cy="483"/>
              </a:xfrm>
              <a:custGeom>
                <a:avLst/>
                <a:gdLst/>
                <a:ahLst/>
                <a:cxnLst>
                  <a:cxn ang="0">
                    <a:pos x="37" y="114"/>
                  </a:cxn>
                  <a:cxn ang="0">
                    <a:pos x="80" y="102"/>
                  </a:cxn>
                  <a:cxn ang="0">
                    <a:pos x="122" y="91"/>
                  </a:cxn>
                  <a:cxn ang="0">
                    <a:pos x="166" y="81"/>
                  </a:cxn>
                  <a:cxn ang="0">
                    <a:pos x="210" y="70"/>
                  </a:cxn>
                  <a:cxn ang="0">
                    <a:pos x="255" y="61"/>
                  </a:cxn>
                  <a:cxn ang="0">
                    <a:pos x="300" y="52"/>
                  </a:cxn>
                  <a:cxn ang="0">
                    <a:pos x="345" y="44"/>
                  </a:cxn>
                  <a:cxn ang="0">
                    <a:pos x="389" y="36"/>
                  </a:cxn>
                  <a:cxn ang="0">
                    <a:pos x="434" y="29"/>
                  </a:cxn>
                  <a:cxn ang="0">
                    <a:pos x="479" y="23"/>
                  </a:cxn>
                  <a:cxn ang="0">
                    <a:pos x="524" y="17"/>
                  </a:cxn>
                  <a:cxn ang="0">
                    <a:pos x="569" y="13"/>
                  </a:cxn>
                  <a:cxn ang="0">
                    <a:pos x="614" y="8"/>
                  </a:cxn>
                  <a:cxn ang="0">
                    <a:pos x="659" y="5"/>
                  </a:cxn>
                  <a:cxn ang="0">
                    <a:pos x="703" y="2"/>
                  </a:cxn>
                  <a:cxn ang="0">
                    <a:pos x="747" y="0"/>
                  </a:cxn>
                  <a:cxn ang="0">
                    <a:pos x="735" y="234"/>
                  </a:cxn>
                  <a:cxn ang="0">
                    <a:pos x="726" y="462"/>
                  </a:cxn>
                  <a:cxn ang="0">
                    <a:pos x="722" y="691"/>
                  </a:cxn>
                  <a:cxn ang="0">
                    <a:pos x="727" y="925"/>
                  </a:cxn>
                  <a:cxn ang="0">
                    <a:pos x="696" y="933"/>
                  </a:cxn>
                  <a:cxn ang="0">
                    <a:pos x="659" y="940"/>
                  </a:cxn>
                  <a:cxn ang="0">
                    <a:pos x="620" y="945"/>
                  </a:cxn>
                  <a:cxn ang="0">
                    <a:pos x="576" y="951"/>
                  </a:cxn>
                  <a:cxn ang="0">
                    <a:pos x="530" y="956"/>
                  </a:cxn>
                  <a:cxn ang="0">
                    <a:pos x="483" y="960"/>
                  </a:cxn>
                  <a:cxn ang="0">
                    <a:pos x="433" y="963"/>
                  </a:cxn>
                  <a:cxn ang="0">
                    <a:pos x="384" y="965"/>
                  </a:cxn>
                  <a:cxn ang="0">
                    <a:pos x="334" y="965"/>
                  </a:cxn>
                  <a:cxn ang="0">
                    <a:pos x="285" y="964"/>
                  </a:cxn>
                  <a:cxn ang="0">
                    <a:pos x="236" y="963"/>
                  </a:cxn>
                  <a:cxn ang="0">
                    <a:pos x="189" y="959"/>
                  </a:cxn>
                  <a:cxn ang="0">
                    <a:pos x="144" y="954"/>
                  </a:cxn>
                  <a:cxn ang="0">
                    <a:pos x="103" y="948"/>
                  </a:cxn>
                  <a:cxn ang="0">
                    <a:pos x="65" y="940"/>
                  </a:cxn>
                  <a:cxn ang="0">
                    <a:pos x="31" y="929"/>
                  </a:cxn>
                  <a:cxn ang="0">
                    <a:pos x="16" y="827"/>
                  </a:cxn>
                  <a:cxn ang="0">
                    <a:pos x="7" y="727"/>
                  </a:cxn>
                  <a:cxn ang="0">
                    <a:pos x="1" y="626"/>
                  </a:cxn>
                  <a:cxn ang="0">
                    <a:pos x="0" y="527"/>
                  </a:cxn>
                  <a:cxn ang="0">
                    <a:pos x="4" y="427"/>
                  </a:cxn>
                  <a:cxn ang="0">
                    <a:pos x="11" y="326"/>
                  </a:cxn>
                  <a:cxn ang="0">
                    <a:pos x="22" y="222"/>
                  </a:cxn>
                  <a:cxn ang="0">
                    <a:pos x="37" y="114"/>
                  </a:cxn>
                </a:cxnLst>
                <a:rect l="0" t="0" r="r" b="b"/>
                <a:pathLst>
                  <a:path w="747" h="965">
                    <a:moveTo>
                      <a:pt x="37" y="114"/>
                    </a:moveTo>
                    <a:lnTo>
                      <a:pt x="80" y="102"/>
                    </a:lnTo>
                    <a:lnTo>
                      <a:pt x="122" y="91"/>
                    </a:lnTo>
                    <a:lnTo>
                      <a:pt x="166" y="81"/>
                    </a:lnTo>
                    <a:lnTo>
                      <a:pt x="210" y="70"/>
                    </a:lnTo>
                    <a:lnTo>
                      <a:pt x="255" y="61"/>
                    </a:lnTo>
                    <a:lnTo>
                      <a:pt x="300" y="52"/>
                    </a:lnTo>
                    <a:lnTo>
                      <a:pt x="345" y="44"/>
                    </a:lnTo>
                    <a:lnTo>
                      <a:pt x="389" y="36"/>
                    </a:lnTo>
                    <a:lnTo>
                      <a:pt x="434" y="29"/>
                    </a:lnTo>
                    <a:lnTo>
                      <a:pt x="479" y="23"/>
                    </a:lnTo>
                    <a:lnTo>
                      <a:pt x="524" y="17"/>
                    </a:lnTo>
                    <a:lnTo>
                      <a:pt x="569" y="13"/>
                    </a:lnTo>
                    <a:lnTo>
                      <a:pt x="614" y="8"/>
                    </a:lnTo>
                    <a:lnTo>
                      <a:pt x="659" y="5"/>
                    </a:lnTo>
                    <a:lnTo>
                      <a:pt x="703" y="2"/>
                    </a:lnTo>
                    <a:lnTo>
                      <a:pt x="747" y="0"/>
                    </a:lnTo>
                    <a:lnTo>
                      <a:pt x="735" y="234"/>
                    </a:lnTo>
                    <a:lnTo>
                      <a:pt x="726" y="462"/>
                    </a:lnTo>
                    <a:lnTo>
                      <a:pt x="722" y="691"/>
                    </a:lnTo>
                    <a:lnTo>
                      <a:pt x="727" y="925"/>
                    </a:lnTo>
                    <a:lnTo>
                      <a:pt x="696" y="933"/>
                    </a:lnTo>
                    <a:lnTo>
                      <a:pt x="659" y="940"/>
                    </a:lnTo>
                    <a:lnTo>
                      <a:pt x="620" y="945"/>
                    </a:lnTo>
                    <a:lnTo>
                      <a:pt x="576" y="951"/>
                    </a:lnTo>
                    <a:lnTo>
                      <a:pt x="530" y="956"/>
                    </a:lnTo>
                    <a:lnTo>
                      <a:pt x="483" y="960"/>
                    </a:lnTo>
                    <a:lnTo>
                      <a:pt x="433" y="963"/>
                    </a:lnTo>
                    <a:lnTo>
                      <a:pt x="384" y="965"/>
                    </a:lnTo>
                    <a:lnTo>
                      <a:pt x="334" y="965"/>
                    </a:lnTo>
                    <a:lnTo>
                      <a:pt x="285" y="964"/>
                    </a:lnTo>
                    <a:lnTo>
                      <a:pt x="236" y="963"/>
                    </a:lnTo>
                    <a:lnTo>
                      <a:pt x="189" y="959"/>
                    </a:lnTo>
                    <a:lnTo>
                      <a:pt x="144" y="954"/>
                    </a:lnTo>
                    <a:lnTo>
                      <a:pt x="103" y="948"/>
                    </a:lnTo>
                    <a:lnTo>
                      <a:pt x="65" y="940"/>
                    </a:lnTo>
                    <a:lnTo>
                      <a:pt x="31" y="929"/>
                    </a:lnTo>
                    <a:lnTo>
                      <a:pt x="16" y="827"/>
                    </a:lnTo>
                    <a:lnTo>
                      <a:pt x="7" y="727"/>
                    </a:lnTo>
                    <a:lnTo>
                      <a:pt x="1" y="626"/>
                    </a:lnTo>
                    <a:lnTo>
                      <a:pt x="0" y="527"/>
                    </a:lnTo>
                    <a:lnTo>
                      <a:pt x="4" y="427"/>
                    </a:lnTo>
                    <a:lnTo>
                      <a:pt x="11" y="326"/>
                    </a:lnTo>
                    <a:lnTo>
                      <a:pt x="22" y="222"/>
                    </a:lnTo>
                    <a:lnTo>
                      <a:pt x="37" y="114"/>
                    </a:lnTo>
                    <a:close/>
                  </a:path>
                </a:pathLst>
              </a:custGeom>
              <a:solidFill>
                <a:srgbClr val="B79B7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66" name="Freeform 778"/>
              <p:cNvSpPr>
                <a:spLocks/>
              </p:cNvSpPr>
              <p:nvPr/>
            </p:nvSpPr>
            <p:spPr bwMode="auto">
              <a:xfrm>
                <a:off x="4667" y="3344"/>
                <a:ext cx="363" cy="463"/>
              </a:xfrm>
              <a:custGeom>
                <a:avLst/>
                <a:gdLst/>
                <a:ahLst/>
                <a:cxnLst>
                  <a:cxn ang="0">
                    <a:pos x="36" y="113"/>
                  </a:cxn>
                  <a:cxn ang="0">
                    <a:pos x="76" y="102"/>
                  </a:cxn>
                  <a:cxn ang="0">
                    <a:pos x="118" y="91"/>
                  </a:cxn>
                  <a:cxn ang="0">
                    <a:pos x="161" y="81"/>
                  </a:cxn>
                  <a:cxn ang="0">
                    <a:pos x="203" y="70"/>
                  </a:cxn>
                  <a:cxn ang="0">
                    <a:pos x="246" y="61"/>
                  </a:cxn>
                  <a:cxn ang="0">
                    <a:pos x="290" y="53"/>
                  </a:cxn>
                  <a:cxn ang="0">
                    <a:pos x="335" y="44"/>
                  </a:cxn>
                  <a:cxn ang="0">
                    <a:pos x="378" y="37"/>
                  </a:cxn>
                  <a:cxn ang="0">
                    <a:pos x="422" y="30"/>
                  </a:cxn>
                  <a:cxn ang="0">
                    <a:pos x="467" y="23"/>
                  </a:cxn>
                  <a:cxn ang="0">
                    <a:pos x="511" y="17"/>
                  </a:cxn>
                  <a:cxn ang="0">
                    <a:pos x="555" y="13"/>
                  </a:cxn>
                  <a:cxn ang="0">
                    <a:pos x="598" y="8"/>
                  </a:cxn>
                  <a:cxn ang="0">
                    <a:pos x="641" y="5"/>
                  </a:cxn>
                  <a:cxn ang="0">
                    <a:pos x="685" y="3"/>
                  </a:cxn>
                  <a:cxn ang="0">
                    <a:pos x="726" y="0"/>
                  </a:cxn>
                  <a:cxn ang="0">
                    <a:pos x="715" y="224"/>
                  </a:cxn>
                  <a:cxn ang="0">
                    <a:pos x="705" y="441"/>
                  </a:cxn>
                  <a:cxn ang="0">
                    <a:pos x="701" y="660"/>
                  </a:cxn>
                  <a:cxn ang="0">
                    <a:pos x="705" y="882"/>
                  </a:cxn>
                  <a:cxn ang="0">
                    <a:pos x="674" y="890"/>
                  </a:cxn>
                  <a:cxn ang="0">
                    <a:pos x="640" y="897"/>
                  </a:cxn>
                  <a:cxn ang="0">
                    <a:pos x="601" y="903"/>
                  </a:cxn>
                  <a:cxn ang="0">
                    <a:pos x="559" y="910"/>
                  </a:cxn>
                  <a:cxn ang="0">
                    <a:pos x="514" y="915"/>
                  </a:cxn>
                  <a:cxn ang="0">
                    <a:pos x="468" y="919"/>
                  </a:cxn>
                  <a:cxn ang="0">
                    <a:pos x="421" y="923"/>
                  </a:cxn>
                  <a:cxn ang="0">
                    <a:pos x="373" y="925"/>
                  </a:cxn>
                  <a:cxn ang="0">
                    <a:pos x="324" y="926"/>
                  </a:cxn>
                  <a:cxn ang="0">
                    <a:pos x="276" y="926"/>
                  </a:cxn>
                  <a:cxn ang="0">
                    <a:pos x="229" y="925"/>
                  </a:cxn>
                  <a:cxn ang="0">
                    <a:pos x="184" y="922"/>
                  </a:cxn>
                  <a:cxn ang="0">
                    <a:pos x="140" y="917"/>
                  </a:cxn>
                  <a:cxn ang="0">
                    <a:pos x="100" y="911"/>
                  </a:cxn>
                  <a:cxn ang="0">
                    <a:pos x="63" y="903"/>
                  </a:cxn>
                  <a:cxn ang="0">
                    <a:pos x="30" y="894"/>
                  </a:cxn>
                  <a:cxn ang="0">
                    <a:pos x="17" y="796"/>
                  </a:cxn>
                  <a:cxn ang="0">
                    <a:pos x="6" y="700"/>
                  </a:cxn>
                  <a:cxn ang="0">
                    <a:pos x="2" y="605"/>
                  </a:cxn>
                  <a:cxn ang="0">
                    <a:pos x="0" y="509"/>
                  </a:cxn>
                  <a:cxn ang="0">
                    <a:pos x="4" y="414"/>
                  </a:cxn>
                  <a:cxn ang="0">
                    <a:pos x="11" y="316"/>
                  </a:cxn>
                  <a:cxn ang="0">
                    <a:pos x="21" y="217"/>
                  </a:cxn>
                  <a:cxn ang="0">
                    <a:pos x="36" y="113"/>
                  </a:cxn>
                </a:cxnLst>
                <a:rect l="0" t="0" r="r" b="b"/>
                <a:pathLst>
                  <a:path w="726" h="926">
                    <a:moveTo>
                      <a:pt x="36" y="113"/>
                    </a:moveTo>
                    <a:lnTo>
                      <a:pt x="76" y="102"/>
                    </a:lnTo>
                    <a:lnTo>
                      <a:pt x="118" y="91"/>
                    </a:lnTo>
                    <a:lnTo>
                      <a:pt x="161" y="81"/>
                    </a:lnTo>
                    <a:lnTo>
                      <a:pt x="203" y="70"/>
                    </a:lnTo>
                    <a:lnTo>
                      <a:pt x="246" y="61"/>
                    </a:lnTo>
                    <a:lnTo>
                      <a:pt x="290" y="53"/>
                    </a:lnTo>
                    <a:lnTo>
                      <a:pt x="335" y="44"/>
                    </a:lnTo>
                    <a:lnTo>
                      <a:pt x="378" y="37"/>
                    </a:lnTo>
                    <a:lnTo>
                      <a:pt x="422" y="30"/>
                    </a:lnTo>
                    <a:lnTo>
                      <a:pt x="467" y="23"/>
                    </a:lnTo>
                    <a:lnTo>
                      <a:pt x="511" y="17"/>
                    </a:lnTo>
                    <a:lnTo>
                      <a:pt x="555" y="13"/>
                    </a:lnTo>
                    <a:lnTo>
                      <a:pt x="598" y="8"/>
                    </a:lnTo>
                    <a:lnTo>
                      <a:pt x="641" y="5"/>
                    </a:lnTo>
                    <a:lnTo>
                      <a:pt x="685" y="3"/>
                    </a:lnTo>
                    <a:lnTo>
                      <a:pt x="726" y="0"/>
                    </a:lnTo>
                    <a:lnTo>
                      <a:pt x="715" y="224"/>
                    </a:lnTo>
                    <a:lnTo>
                      <a:pt x="705" y="441"/>
                    </a:lnTo>
                    <a:lnTo>
                      <a:pt x="701" y="660"/>
                    </a:lnTo>
                    <a:lnTo>
                      <a:pt x="705" y="882"/>
                    </a:lnTo>
                    <a:lnTo>
                      <a:pt x="674" y="890"/>
                    </a:lnTo>
                    <a:lnTo>
                      <a:pt x="640" y="897"/>
                    </a:lnTo>
                    <a:lnTo>
                      <a:pt x="601" y="903"/>
                    </a:lnTo>
                    <a:lnTo>
                      <a:pt x="559" y="910"/>
                    </a:lnTo>
                    <a:lnTo>
                      <a:pt x="514" y="915"/>
                    </a:lnTo>
                    <a:lnTo>
                      <a:pt x="468" y="919"/>
                    </a:lnTo>
                    <a:lnTo>
                      <a:pt x="421" y="923"/>
                    </a:lnTo>
                    <a:lnTo>
                      <a:pt x="373" y="925"/>
                    </a:lnTo>
                    <a:lnTo>
                      <a:pt x="324" y="926"/>
                    </a:lnTo>
                    <a:lnTo>
                      <a:pt x="276" y="926"/>
                    </a:lnTo>
                    <a:lnTo>
                      <a:pt x="229" y="925"/>
                    </a:lnTo>
                    <a:lnTo>
                      <a:pt x="184" y="922"/>
                    </a:lnTo>
                    <a:lnTo>
                      <a:pt x="140" y="917"/>
                    </a:lnTo>
                    <a:lnTo>
                      <a:pt x="100" y="911"/>
                    </a:lnTo>
                    <a:lnTo>
                      <a:pt x="63" y="903"/>
                    </a:lnTo>
                    <a:lnTo>
                      <a:pt x="30" y="894"/>
                    </a:lnTo>
                    <a:lnTo>
                      <a:pt x="17" y="796"/>
                    </a:lnTo>
                    <a:lnTo>
                      <a:pt x="6" y="700"/>
                    </a:lnTo>
                    <a:lnTo>
                      <a:pt x="2" y="605"/>
                    </a:lnTo>
                    <a:lnTo>
                      <a:pt x="0" y="509"/>
                    </a:lnTo>
                    <a:lnTo>
                      <a:pt x="4" y="414"/>
                    </a:lnTo>
                    <a:lnTo>
                      <a:pt x="11" y="316"/>
                    </a:lnTo>
                    <a:lnTo>
                      <a:pt x="21" y="217"/>
                    </a:lnTo>
                    <a:lnTo>
                      <a:pt x="36" y="113"/>
                    </a:lnTo>
                    <a:close/>
                  </a:path>
                </a:pathLst>
              </a:custGeom>
              <a:solidFill>
                <a:srgbClr val="BCA087"/>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67" name="Freeform 779"/>
              <p:cNvSpPr>
                <a:spLocks/>
              </p:cNvSpPr>
              <p:nvPr/>
            </p:nvSpPr>
            <p:spPr bwMode="auto">
              <a:xfrm>
                <a:off x="4668" y="3345"/>
                <a:ext cx="353" cy="444"/>
              </a:xfrm>
              <a:custGeom>
                <a:avLst/>
                <a:gdLst/>
                <a:ahLst/>
                <a:cxnLst>
                  <a:cxn ang="0">
                    <a:pos x="33" y="111"/>
                  </a:cxn>
                  <a:cxn ang="0">
                    <a:pos x="72" y="100"/>
                  </a:cxn>
                  <a:cxn ang="0">
                    <a:pos x="113" y="89"/>
                  </a:cxn>
                  <a:cxn ang="0">
                    <a:pos x="153" y="79"/>
                  </a:cxn>
                  <a:cxn ang="0">
                    <a:pos x="196" y="70"/>
                  </a:cxn>
                  <a:cxn ang="0">
                    <a:pos x="237" y="61"/>
                  </a:cxn>
                  <a:cxn ang="0">
                    <a:pos x="280" y="51"/>
                  </a:cxn>
                  <a:cxn ang="0">
                    <a:pos x="323" y="43"/>
                  </a:cxn>
                  <a:cxn ang="0">
                    <a:pos x="366" y="36"/>
                  </a:cxn>
                  <a:cxn ang="0">
                    <a:pos x="410" y="29"/>
                  </a:cxn>
                  <a:cxn ang="0">
                    <a:pos x="452" y="23"/>
                  </a:cxn>
                  <a:cxn ang="0">
                    <a:pos x="496" y="17"/>
                  </a:cxn>
                  <a:cxn ang="0">
                    <a:pos x="539" y="12"/>
                  </a:cxn>
                  <a:cxn ang="0">
                    <a:pos x="581" y="8"/>
                  </a:cxn>
                  <a:cxn ang="0">
                    <a:pos x="623" y="4"/>
                  </a:cxn>
                  <a:cxn ang="0">
                    <a:pos x="664" y="2"/>
                  </a:cxn>
                  <a:cxn ang="0">
                    <a:pos x="705" y="0"/>
                  </a:cxn>
                  <a:cxn ang="0">
                    <a:pos x="693" y="213"/>
                  </a:cxn>
                  <a:cxn ang="0">
                    <a:pos x="684" y="420"/>
                  </a:cxn>
                  <a:cxn ang="0">
                    <a:pos x="679" y="627"/>
                  </a:cxn>
                  <a:cxn ang="0">
                    <a:pos x="683" y="840"/>
                  </a:cxn>
                  <a:cxn ang="0">
                    <a:pos x="653" y="847"/>
                  </a:cxn>
                  <a:cxn ang="0">
                    <a:pos x="619" y="855"/>
                  </a:cxn>
                  <a:cxn ang="0">
                    <a:pos x="581" y="862"/>
                  </a:cxn>
                  <a:cxn ang="0">
                    <a:pos x="541" y="868"/>
                  </a:cxn>
                  <a:cxn ang="0">
                    <a:pos x="497" y="874"/>
                  </a:cxn>
                  <a:cxn ang="0">
                    <a:pos x="452" y="878"/>
                  </a:cxn>
                  <a:cxn ang="0">
                    <a:pos x="406" y="882"/>
                  </a:cxn>
                  <a:cxn ang="0">
                    <a:pos x="359" y="885"/>
                  </a:cxn>
                  <a:cxn ang="0">
                    <a:pos x="312" y="886"/>
                  </a:cxn>
                  <a:cxn ang="0">
                    <a:pos x="266" y="887"/>
                  </a:cxn>
                  <a:cxn ang="0">
                    <a:pos x="220" y="886"/>
                  </a:cxn>
                  <a:cxn ang="0">
                    <a:pos x="176" y="884"/>
                  </a:cxn>
                  <a:cxn ang="0">
                    <a:pos x="135" y="881"/>
                  </a:cxn>
                  <a:cxn ang="0">
                    <a:pos x="95" y="875"/>
                  </a:cxn>
                  <a:cxn ang="0">
                    <a:pos x="60" y="868"/>
                  </a:cxn>
                  <a:cxn ang="0">
                    <a:pos x="29" y="859"/>
                  </a:cxn>
                  <a:cxn ang="0">
                    <a:pos x="15" y="765"/>
                  </a:cxn>
                  <a:cxn ang="0">
                    <a:pos x="6" y="673"/>
                  </a:cxn>
                  <a:cxn ang="0">
                    <a:pos x="1" y="581"/>
                  </a:cxn>
                  <a:cxn ang="0">
                    <a:pos x="0" y="490"/>
                  </a:cxn>
                  <a:cxn ang="0">
                    <a:pos x="2" y="399"/>
                  </a:cxn>
                  <a:cxn ang="0">
                    <a:pos x="9" y="306"/>
                  </a:cxn>
                  <a:cxn ang="0">
                    <a:pos x="19" y="210"/>
                  </a:cxn>
                  <a:cxn ang="0">
                    <a:pos x="33" y="111"/>
                  </a:cxn>
                </a:cxnLst>
                <a:rect l="0" t="0" r="r" b="b"/>
                <a:pathLst>
                  <a:path w="705" h="887">
                    <a:moveTo>
                      <a:pt x="33" y="111"/>
                    </a:moveTo>
                    <a:lnTo>
                      <a:pt x="72" y="100"/>
                    </a:lnTo>
                    <a:lnTo>
                      <a:pt x="113" y="89"/>
                    </a:lnTo>
                    <a:lnTo>
                      <a:pt x="153" y="79"/>
                    </a:lnTo>
                    <a:lnTo>
                      <a:pt x="196" y="70"/>
                    </a:lnTo>
                    <a:lnTo>
                      <a:pt x="237" y="61"/>
                    </a:lnTo>
                    <a:lnTo>
                      <a:pt x="280" y="51"/>
                    </a:lnTo>
                    <a:lnTo>
                      <a:pt x="323" y="43"/>
                    </a:lnTo>
                    <a:lnTo>
                      <a:pt x="366" y="36"/>
                    </a:lnTo>
                    <a:lnTo>
                      <a:pt x="410" y="29"/>
                    </a:lnTo>
                    <a:lnTo>
                      <a:pt x="452" y="23"/>
                    </a:lnTo>
                    <a:lnTo>
                      <a:pt x="496" y="17"/>
                    </a:lnTo>
                    <a:lnTo>
                      <a:pt x="539" y="12"/>
                    </a:lnTo>
                    <a:lnTo>
                      <a:pt x="581" y="8"/>
                    </a:lnTo>
                    <a:lnTo>
                      <a:pt x="623" y="4"/>
                    </a:lnTo>
                    <a:lnTo>
                      <a:pt x="664" y="2"/>
                    </a:lnTo>
                    <a:lnTo>
                      <a:pt x="705" y="0"/>
                    </a:lnTo>
                    <a:lnTo>
                      <a:pt x="693" y="213"/>
                    </a:lnTo>
                    <a:lnTo>
                      <a:pt x="684" y="420"/>
                    </a:lnTo>
                    <a:lnTo>
                      <a:pt x="679" y="627"/>
                    </a:lnTo>
                    <a:lnTo>
                      <a:pt x="683" y="840"/>
                    </a:lnTo>
                    <a:lnTo>
                      <a:pt x="653" y="847"/>
                    </a:lnTo>
                    <a:lnTo>
                      <a:pt x="619" y="855"/>
                    </a:lnTo>
                    <a:lnTo>
                      <a:pt x="581" y="862"/>
                    </a:lnTo>
                    <a:lnTo>
                      <a:pt x="541" y="868"/>
                    </a:lnTo>
                    <a:lnTo>
                      <a:pt x="497" y="874"/>
                    </a:lnTo>
                    <a:lnTo>
                      <a:pt x="452" y="878"/>
                    </a:lnTo>
                    <a:lnTo>
                      <a:pt x="406" y="882"/>
                    </a:lnTo>
                    <a:lnTo>
                      <a:pt x="359" y="885"/>
                    </a:lnTo>
                    <a:lnTo>
                      <a:pt x="312" y="886"/>
                    </a:lnTo>
                    <a:lnTo>
                      <a:pt x="266" y="887"/>
                    </a:lnTo>
                    <a:lnTo>
                      <a:pt x="220" y="886"/>
                    </a:lnTo>
                    <a:lnTo>
                      <a:pt x="176" y="884"/>
                    </a:lnTo>
                    <a:lnTo>
                      <a:pt x="135" y="881"/>
                    </a:lnTo>
                    <a:lnTo>
                      <a:pt x="95" y="875"/>
                    </a:lnTo>
                    <a:lnTo>
                      <a:pt x="60" y="868"/>
                    </a:lnTo>
                    <a:lnTo>
                      <a:pt x="29" y="859"/>
                    </a:lnTo>
                    <a:lnTo>
                      <a:pt x="15" y="765"/>
                    </a:lnTo>
                    <a:lnTo>
                      <a:pt x="6" y="673"/>
                    </a:lnTo>
                    <a:lnTo>
                      <a:pt x="1" y="581"/>
                    </a:lnTo>
                    <a:lnTo>
                      <a:pt x="0" y="490"/>
                    </a:lnTo>
                    <a:lnTo>
                      <a:pt x="2" y="399"/>
                    </a:lnTo>
                    <a:lnTo>
                      <a:pt x="9" y="306"/>
                    </a:lnTo>
                    <a:lnTo>
                      <a:pt x="19" y="210"/>
                    </a:lnTo>
                    <a:lnTo>
                      <a:pt x="33" y="111"/>
                    </a:lnTo>
                    <a:close/>
                  </a:path>
                </a:pathLst>
              </a:custGeom>
              <a:solidFill>
                <a:srgbClr val="C1A58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68" name="Freeform 780"/>
              <p:cNvSpPr>
                <a:spLocks/>
              </p:cNvSpPr>
              <p:nvPr/>
            </p:nvSpPr>
            <p:spPr bwMode="auto">
              <a:xfrm>
                <a:off x="4670" y="3346"/>
                <a:ext cx="342" cy="424"/>
              </a:xfrm>
              <a:custGeom>
                <a:avLst/>
                <a:gdLst/>
                <a:ahLst/>
                <a:cxnLst>
                  <a:cxn ang="0">
                    <a:pos x="31" y="110"/>
                  </a:cxn>
                  <a:cxn ang="0">
                    <a:pos x="69" y="100"/>
                  </a:cxn>
                  <a:cxn ang="0">
                    <a:pos x="107" y="90"/>
                  </a:cxn>
                  <a:cxn ang="0">
                    <a:pos x="148" y="79"/>
                  </a:cxn>
                  <a:cxn ang="0">
                    <a:pos x="188" y="70"/>
                  </a:cxn>
                  <a:cxn ang="0">
                    <a:pos x="229" y="61"/>
                  </a:cxn>
                  <a:cxn ang="0">
                    <a:pos x="271" y="52"/>
                  </a:cxn>
                  <a:cxn ang="0">
                    <a:pos x="312" y="44"/>
                  </a:cxn>
                  <a:cxn ang="0">
                    <a:pos x="355" y="36"/>
                  </a:cxn>
                  <a:cxn ang="0">
                    <a:pos x="398" y="29"/>
                  </a:cxn>
                  <a:cxn ang="0">
                    <a:pos x="440" y="23"/>
                  </a:cxn>
                  <a:cxn ang="0">
                    <a:pos x="482" y="17"/>
                  </a:cxn>
                  <a:cxn ang="0">
                    <a:pos x="523" y="11"/>
                  </a:cxn>
                  <a:cxn ang="0">
                    <a:pos x="565" y="8"/>
                  </a:cxn>
                  <a:cxn ang="0">
                    <a:pos x="605" y="4"/>
                  </a:cxn>
                  <a:cxn ang="0">
                    <a:pos x="645" y="2"/>
                  </a:cxn>
                  <a:cxn ang="0">
                    <a:pos x="683" y="0"/>
                  </a:cxn>
                  <a:cxn ang="0">
                    <a:pos x="673" y="203"/>
                  </a:cxn>
                  <a:cxn ang="0">
                    <a:pos x="663" y="398"/>
                  </a:cxn>
                  <a:cxn ang="0">
                    <a:pos x="658" y="595"/>
                  </a:cxn>
                  <a:cxn ang="0">
                    <a:pos x="663" y="798"/>
                  </a:cxn>
                  <a:cxn ang="0">
                    <a:pos x="634" y="805"/>
                  </a:cxn>
                  <a:cxn ang="0">
                    <a:pos x="600" y="813"/>
                  </a:cxn>
                  <a:cxn ang="0">
                    <a:pos x="563" y="820"/>
                  </a:cxn>
                  <a:cxn ang="0">
                    <a:pos x="524" y="826"/>
                  </a:cxn>
                  <a:cxn ang="0">
                    <a:pos x="482" y="831"/>
                  </a:cxn>
                  <a:cxn ang="0">
                    <a:pos x="438" y="837"/>
                  </a:cxn>
                  <a:cxn ang="0">
                    <a:pos x="393" y="842"/>
                  </a:cxn>
                  <a:cxn ang="0">
                    <a:pos x="348" y="845"/>
                  </a:cxn>
                  <a:cxn ang="0">
                    <a:pos x="302" y="847"/>
                  </a:cxn>
                  <a:cxn ang="0">
                    <a:pos x="257" y="849"/>
                  </a:cxn>
                  <a:cxn ang="0">
                    <a:pos x="212" y="849"/>
                  </a:cxn>
                  <a:cxn ang="0">
                    <a:pos x="170" y="847"/>
                  </a:cxn>
                  <a:cxn ang="0">
                    <a:pos x="129" y="845"/>
                  </a:cxn>
                  <a:cxn ang="0">
                    <a:pos x="91" y="839"/>
                  </a:cxn>
                  <a:cxn ang="0">
                    <a:pos x="58" y="834"/>
                  </a:cxn>
                  <a:cxn ang="0">
                    <a:pos x="27" y="824"/>
                  </a:cxn>
                  <a:cxn ang="0">
                    <a:pos x="14" y="735"/>
                  </a:cxn>
                  <a:cxn ang="0">
                    <a:pos x="6" y="647"/>
                  </a:cxn>
                  <a:cxn ang="0">
                    <a:pos x="0" y="560"/>
                  </a:cxn>
                  <a:cxn ang="0">
                    <a:pos x="0" y="472"/>
                  </a:cxn>
                  <a:cxn ang="0">
                    <a:pos x="3" y="384"/>
                  </a:cxn>
                  <a:cxn ang="0">
                    <a:pos x="8" y="296"/>
                  </a:cxn>
                  <a:cxn ang="0">
                    <a:pos x="19" y="205"/>
                  </a:cxn>
                  <a:cxn ang="0">
                    <a:pos x="31" y="110"/>
                  </a:cxn>
                </a:cxnLst>
                <a:rect l="0" t="0" r="r" b="b"/>
                <a:pathLst>
                  <a:path w="683" h="849">
                    <a:moveTo>
                      <a:pt x="31" y="110"/>
                    </a:moveTo>
                    <a:lnTo>
                      <a:pt x="69" y="100"/>
                    </a:lnTo>
                    <a:lnTo>
                      <a:pt x="107" y="90"/>
                    </a:lnTo>
                    <a:lnTo>
                      <a:pt x="148" y="79"/>
                    </a:lnTo>
                    <a:lnTo>
                      <a:pt x="188" y="70"/>
                    </a:lnTo>
                    <a:lnTo>
                      <a:pt x="229" y="61"/>
                    </a:lnTo>
                    <a:lnTo>
                      <a:pt x="271" y="52"/>
                    </a:lnTo>
                    <a:lnTo>
                      <a:pt x="312" y="44"/>
                    </a:lnTo>
                    <a:lnTo>
                      <a:pt x="355" y="36"/>
                    </a:lnTo>
                    <a:lnTo>
                      <a:pt x="398" y="29"/>
                    </a:lnTo>
                    <a:lnTo>
                      <a:pt x="440" y="23"/>
                    </a:lnTo>
                    <a:lnTo>
                      <a:pt x="482" y="17"/>
                    </a:lnTo>
                    <a:lnTo>
                      <a:pt x="523" y="11"/>
                    </a:lnTo>
                    <a:lnTo>
                      <a:pt x="565" y="8"/>
                    </a:lnTo>
                    <a:lnTo>
                      <a:pt x="605" y="4"/>
                    </a:lnTo>
                    <a:lnTo>
                      <a:pt x="645" y="2"/>
                    </a:lnTo>
                    <a:lnTo>
                      <a:pt x="683" y="0"/>
                    </a:lnTo>
                    <a:lnTo>
                      <a:pt x="673" y="203"/>
                    </a:lnTo>
                    <a:lnTo>
                      <a:pt x="663" y="398"/>
                    </a:lnTo>
                    <a:lnTo>
                      <a:pt x="658" y="595"/>
                    </a:lnTo>
                    <a:lnTo>
                      <a:pt x="663" y="798"/>
                    </a:lnTo>
                    <a:lnTo>
                      <a:pt x="634" y="805"/>
                    </a:lnTo>
                    <a:lnTo>
                      <a:pt x="600" y="813"/>
                    </a:lnTo>
                    <a:lnTo>
                      <a:pt x="563" y="820"/>
                    </a:lnTo>
                    <a:lnTo>
                      <a:pt x="524" y="826"/>
                    </a:lnTo>
                    <a:lnTo>
                      <a:pt x="482" y="831"/>
                    </a:lnTo>
                    <a:lnTo>
                      <a:pt x="438" y="837"/>
                    </a:lnTo>
                    <a:lnTo>
                      <a:pt x="393" y="842"/>
                    </a:lnTo>
                    <a:lnTo>
                      <a:pt x="348" y="845"/>
                    </a:lnTo>
                    <a:lnTo>
                      <a:pt x="302" y="847"/>
                    </a:lnTo>
                    <a:lnTo>
                      <a:pt x="257" y="849"/>
                    </a:lnTo>
                    <a:lnTo>
                      <a:pt x="212" y="849"/>
                    </a:lnTo>
                    <a:lnTo>
                      <a:pt x="170" y="847"/>
                    </a:lnTo>
                    <a:lnTo>
                      <a:pt x="129" y="845"/>
                    </a:lnTo>
                    <a:lnTo>
                      <a:pt x="91" y="839"/>
                    </a:lnTo>
                    <a:lnTo>
                      <a:pt x="58" y="834"/>
                    </a:lnTo>
                    <a:lnTo>
                      <a:pt x="27" y="824"/>
                    </a:lnTo>
                    <a:lnTo>
                      <a:pt x="14" y="735"/>
                    </a:lnTo>
                    <a:lnTo>
                      <a:pt x="6" y="647"/>
                    </a:lnTo>
                    <a:lnTo>
                      <a:pt x="0" y="560"/>
                    </a:lnTo>
                    <a:lnTo>
                      <a:pt x="0" y="472"/>
                    </a:lnTo>
                    <a:lnTo>
                      <a:pt x="3" y="384"/>
                    </a:lnTo>
                    <a:lnTo>
                      <a:pt x="8" y="296"/>
                    </a:lnTo>
                    <a:lnTo>
                      <a:pt x="19" y="205"/>
                    </a:lnTo>
                    <a:lnTo>
                      <a:pt x="31" y="110"/>
                    </a:lnTo>
                    <a:close/>
                  </a:path>
                </a:pathLst>
              </a:custGeom>
              <a:solidFill>
                <a:srgbClr val="C4A89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69" name="Freeform 781"/>
              <p:cNvSpPr>
                <a:spLocks/>
              </p:cNvSpPr>
              <p:nvPr/>
            </p:nvSpPr>
            <p:spPr bwMode="auto">
              <a:xfrm>
                <a:off x="4671" y="3347"/>
                <a:ext cx="332" cy="406"/>
              </a:xfrm>
              <a:custGeom>
                <a:avLst/>
                <a:gdLst/>
                <a:ahLst/>
                <a:cxnLst>
                  <a:cxn ang="0">
                    <a:pos x="31" y="110"/>
                  </a:cxn>
                  <a:cxn ang="0">
                    <a:pos x="67" y="99"/>
                  </a:cxn>
                  <a:cxn ang="0">
                    <a:pos x="105" y="89"/>
                  </a:cxn>
                  <a:cxn ang="0">
                    <a:pos x="143" y="80"/>
                  </a:cxn>
                  <a:cxn ang="0">
                    <a:pos x="182" y="69"/>
                  </a:cxn>
                  <a:cxn ang="0">
                    <a:pos x="223" y="60"/>
                  </a:cxn>
                  <a:cxn ang="0">
                    <a:pos x="263" y="52"/>
                  </a:cxn>
                  <a:cxn ang="0">
                    <a:pos x="304" y="44"/>
                  </a:cxn>
                  <a:cxn ang="0">
                    <a:pos x="346" y="36"/>
                  </a:cxn>
                  <a:cxn ang="0">
                    <a:pos x="387" y="29"/>
                  </a:cxn>
                  <a:cxn ang="0">
                    <a:pos x="429" y="23"/>
                  </a:cxn>
                  <a:cxn ang="0">
                    <a:pos x="469" y="17"/>
                  </a:cxn>
                  <a:cxn ang="0">
                    <a:pos x="511" y="12"/>
                  </a:cxn>
                  <a:cxn ang="0">
                    <a:pos x="550" y="8"/>
                  </a:cxn>
                  <a:cxn ang="0">
                    <a:pos x="590" y="5"/>
                  </a:cxn>
                  <a:cxn ang="0">
                    <a:pos x="628" y="2"/>
                  </a:cxn>
                  <a:cxn ang="0">
                    <a:pos x="665" y="0"/>
                  </a:cxn>
                  <a:cxn ang="0">
                    <a:pos x="659" y="98"/>
                  </a:cxn>
                  <a:cxn ang="0">
                    <a:pos x="653" y="192"/>
                  </a:cxn>
                  <a:cxn ang="0">
                    <a:pos x="648" y="286"/>
                  </a:cxn>
                  <a:cxn ang="0">
                    <a:pos x="643" y="378"/>
                  </a:cxn>
                  <a:cxn ang="0">
                    <a:pos x="640" y="471"/>
                  </a:cxn>
                  <a:cxn ang="0">
                    <a:pos x="637" y="564"/>
                  </a:cxn>
                  <a:cxn ang="0">
                    <a:pos x="637" y="659"/>
                  </a:cxn>
                  <a:cxn ang="0">
                    <a:pos x="641" y="757"/>
                  </a:cxn>
                  <a:cxn ang="0">
                    <a:pos x="613" y="764"/>
                  </a:cxn>
                  <a:cxn ang="0">
                    <a:pos x="581" y="771"/>
                  </a:cxn>
                  <a:cxn ang="0">
                    <a:pos x="545" y="778"/>
                  </a:cxn>
                  <a:cxn ang="0">
                    <a:pos x="507" y="784"/>
                  </a:cxn>
                  <a:cxn ang="0">
                    <a:pos x="467" y="791"/>
                  </a:cxn>
                  <a:cxn ang="0">
                    <a:pos x="424" y="797"/>
                  </a:cxn>
                  <a:cxn ang="0">
                    <a:pos x="380" y="802"/>
                  </a:cxn>
                  <a:cxn ang="0">
                    <a:pos x="337" y="806"/>
                  </a:cxn>
                  <a:cxn ang="0">
                    <a:pos x="293" y="810"/>
                  </a:cxn>
                  <a:cxn ang="0">
                    <a:pos x="249" y="812"/>
                  </a:cxn>
                  <a:cxn ang="0">
                    <a:pos x="207" y="812"/>
                  </a:cxn>
                  <a:cxn ang="0">
                    <a:pos x="165" y="812"/>
                  </a:cxn>
                  <a:cxn ang="0">
                    <a:pos x="126" y="809"/>
                  </a:cxn>
                  <a:cxn ang="0">
                    <a:pos x="89" y="805"/>
                  </a:cxn>
                  <a:cxn ang="0">
                    <a:pos x="57" y="798"/>
                  </a:cxn>
                  <a:cxn ang="0">
                    <a:pos x="27" y="790"/>
                  </a:cxn>
                  <a:cxn ang="0">
                    <a:pos x="14" y="705"/>
                  </a:cxn>
                  <a:cxn ang="0">
                    <a:pos x="6" y="621"/>
                  </a:cxn>
                  <a:cxn ang="0">
                    <a:pos x="2" y="538"/>
                  </a:cxn>
                  <a:cxn ang="0">
                    <a:pos x="0" y="455"/>
                  </a:cxn>
                  <a:cxn ang="0">
                    <a:pos x="4" y="371"/>
                  </a:cxn>
                  <a:cxn ang="0">
                    <a:pos x="10" y="287"/>
                  </a:cxn>
                  <a:cxn ang="0">
                    <a:pos x="19" y="199"/>
                  </a:cxn>
                  <a:cxn ang="0">
                    <a:pos x="31" y="110"/>
                  </a:cxn>
                </a:cxnLst>
                <a:rect l="0" t="0" r="r" b="b"/>
                <a:pathLst>
                  <a:path w="665" h="812">
                    <a:moveTo>
                      <a:pt x="31" y="110"/>
                    </a:moveTo>
                    <a:lnTo>
                      <a:pt x="67" y="99"/>
                    </a:lnTo>
                    <a:lnTo>
                      <a:pt x="105" y="89"/>
                    </a:lnTo>
                    <a:lnTo>
                      <a:pt x="143" y="80"/>
                    </a:lnTo>
                    <a:lnTo>
                      <a:pt x="182" y="69"/>
                    </a:lnTo>
                    <a:lnTo>
                      <a:pt x="223" y="60"/>
                    </a:lnTo>
                    <a:lnTo>
                      <a:pt x="263" y="52"/>
                    </a:lnTo>
                    <a:lnTo>
                      <a:pt x="304" y="44"/>
                    </a:lnTo>
                    <a:lnTo>
                      <a:pt x="346" y="36"/>
                    </a:lnTo>
                    <a:lnTo>
                      <a:pt x="387" y="29"/>
                    </a:lnTo>
                    <a:lnTo>
                      <a:pt x="429" y="23"/>
                    </a:lnTo>
                    <a:lnTo>
                      <a:pt x="469" y="17"/>
                    </a:lnTo>
                    <a:lnTo>
                      <a:pt x="511" y="12"/>
                    </a:lnTo>
                    <a:lnTo>
                      <a:pt x="550" y="8"/>
                    </a:lnTo>
                    <a:lnTo>
                      <a:pt x="590" y="5"/>
                    </a:lnTo>
                    <a:lnTo>
                      <a:pt x="628" y="2"/>
                    </a:lnTo>
                    <a:lnTo>
                      <a:pt x="665" y="0"/>
                    </a:lnTo>
                    <a:lnTo>
                      <a:pt x="659" y="98"/>
                    </a:lnTo>
                    <a:lnTo>
                      <a:pt x="653" y="192"/>
                    </a:lnTo>
                    <a:lnTo>
                      <a:pt x="648" y="286"/>
                    </a:lnTo>
                    <a:lnTo>
                      <a:pt x="643" y="378"/>
                    </a:lnTo>
                    <a:lnTo>
                      <a:pt x="640" y="471"/>
                    </a:lnTo>
                    <a:lnTo>
                      <a:pt x="637" y="564"/>
                    </a:lnTo>
                    <a:lnTo>
                      <a:pt x="637" y="659"/>
                    </a:lnTo>
                    <a:lnTo>
                      <a:pt x="641" y="757"/>
                    </a:lnTo>
                    <a:lnTo>
                      <a:pt x="613" y="764"/>
                    </a:lnTo>
                    <a:lnTo>
                      <a:pt x="581" y="771"/>
                    </a:lnTo>
                    <a:lnTo>
                      <a:pt x="545" y="778"/>
                    </a:lnTo>
                    <a:lnTo>
                      <a:pt x="507" y="784"/>
                    </a:lnTo>
                    <a:lnTo>
                      <a:pt x="467" y="791"/>
                    </a:lnTo>
                    <a:lnTo>
                      <a:pt x="424" y="797"/>
                    </a:lnTo>
                    <a:lnTo>
                      <a:pt x="380" y="802"/>
                    </a:lnTo>
                    <a:lnTo>
                      <a:pt x="337" y="806"/>
                    </a:lnTo>
                    <a:lnTo>
                      <a:pt x="293" y="810"/>
                    </a:lnTo>
                    <a:lnTo>
                      <a:pt x="249" y="812"/>
                    </a:lnTo>
                    <a:lnTo>
                      <a:pt x="207" y="812"/>
                    </a:lnTo>
                    <a:lnTo>
                      <a:pt x="165" y="812"/>
                    </a:lnTo>
                    <a:lnTo>
                      <a:pt x="126" y="809"/>
                    </a:lnTo>
                    <a:lnTo>
                      <a:pt x="89" y="805"/>
                    </a:lnTo>
                    <a:lnTo>
                      <a:pt x="57" y="798"/>
                    </a:lnTo>
                    <a:lnTo>
                      <a:pt x="27" y="790"/>
                    </a:lnTo>
                    <a:lnTo>
                      <a:pt x="14" y="705"/>
                    </a:lnTo>
                    <a:lnTo>
                      <a:pt x="6" y="621"/>
                    </a:lnTo>
                    <a:lnTo>
                      <a:pt x="2" y="538"/>
                    </a:lnTo>
                    <a:lnTo>
                      <a:pt x="0" y="455"/>
                    </a:lnTo>
                    <a:lnTo>
                      <a:pt x="4" y="371"/>
                    </a:lnTo>
                    <a:lnTo>
                      <a:pt x="10" y="287"/>
                    </a:lnTo>
                    <a:lnTo>
                      <a:pt x="19" y="199"/>
                    </a:lnTo>
                    <a:lnTo>
                      <a:pt x="31" y="110"/>
                    </a:lnTo>
                    <a:close/>
                  </a:path>
                </a:pathLst>
              </a:custGeom>
              <a:solidFill>
                <a:srgbClr val="C9AD96"/>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70" name="Freeform 782"/>
              <p:cNvSpPr>
                <a:spLocks/>
              </p:cNvSpPr>
              <p:nvPr/>
            </p:nvSpPr>
            <p:spPr bwMode="auto">
              <a:xfrm>
                <a:off x="4672" y="3348"/>
                <a:ext cx="322" cy="387"/>
              </a:xfrm>
              <a:custGeom>
                <a:avLst/>
                <a:gdLst/>
                <a:ahLst/>
                <a:cxnLst>
                  <a:cxn ang="0">
                    <a:pos x="29" y="109"/>
                  </a:cxn>
                  <a:cxn ang="0">
                    <a:pos x="63" y="98"/>
                  </a:cxn>
                  <a:cxn ang="0">
                    <a:pos x="99" y="89"/>
                  </a:cxn>
                  <a:cxn ang="0">
                    <a:pos x="136" y="79"/>
                  </a:cxn>
                  <a:cxn ang="0">
                    <a:pos x="174" y="70"/>
                  </a:cxn>
                  <a:cxn ang="0">
                    <a:pos x="213" y="61"/>
                  </a:cxn>
                  <a:cxn ang="0">
                    <a:pos x="253" y="52"/>
                  </a:cxn>
                  <a:cxn ang="0">
                    <a:pos x="292" y="44"/>
                  </a:cxn>
                  <a:cxn ang="0">
                    <a:pos x="334" y="37"/>
                  </a:cxn>
                  <a:cxn ang="0">
                    <a:pos x="374" y="30"/>
                  </a:cxn>
                  <a:cxn ang="0">
                    <a:pos x="415" y="23"/>
                  </a:cxn>
                  <a:cxn ang="0">
                    <a:pos x="455" y="18"/>
                  </a:cxn>
                  <a:cxn ang="0">
                    <a:pos x="494" y="13"/>
                  </a:cxn>
                  <a:cxn ang="0">
                    <a:pos x="533" y="8"/>
                  </a:cxn>
                  <a:cxn ang="0">
                    <a:pos x="571" y="5"/>
                  </a:cxn>
                  <a:cxn ang="0">
                    <a:pos x="607" y="3"/>
                  </a:cxn>
                  <a:cxn ang="0">
                    <a:pos x="643" y="0"/>
                  </a:cxn>
                  <a:cxn ang="0">
                    <a:pos x="637" y="93"/>
                  </a:cxn>
                  <a:cxn ang="0">
                    <a:pos x="631" y="182"/>
                  </a:cxn>
                  <a:cxn ang="0">
                    <a:pos x="625" y="270"/>
                  </a:cxn>
                  <a:cxn ang="0">
                    <a:pos x="621" y="357"/>
                  </a:cxn>
                  <a:cxn ang="0">
                    <a:pos x="617" y="445"/>
                  </a:cxn>
                  <a:cxn ang="0">
                    <a:pos x="615" y="533"/>
                  </a:cxn>
                  <a:cxn ang="0">
                    <a:pos x="615" y="622"/>
                  </a:cxn>
                  <a:cxn ang="0">
                    <a:pos x="617" y="714"/>
                  </a:cxn>
                  <a:cxn ang="0">
                    <a:pos x="590" y="721"/>
                  </a:cxn>
                  <a:cxn ang="0">
                    <a:pos x="560" y="728"/>
                  </a:cxn>
                  <a:cxn ang="0">
                    <a:pos x="525" y="735"/>
                  </a:cxn>
                  <a:cxn ang="0">
                    <a:pos x="488" y="743"/>
                  </a:cxn>
                  <a:cxn ang="0">
                    <a:pos x="449" y="750"/>
                  </a:cxn>
                  <a:cxn ang="0">
                    <a:pos x="408" y="756"/>
                  </a:cxn>
                  <a:cxn ang="0">
                    <a:pos x="366" y="762"/>
                  </a:cxn>
                  <a:cxn ang="0">
                    <a:pos x="324" y="766"/>
                  </a:cxn>
                  <a:cxn ang="0">
                    <a:pos x="281" y="771"/>
                  </a:cxn>
                  <a:cxn ang="0">
                    <a:pos x="238" y="773"/>
                  </a:cxn>
                  <a:cxn ang="0">
                    <a:pos x="197" y="774"/>
                  </a:cxn>
                  <a:cxn ang="0">
                    <a:pos x="158" y="774"/>
                  </a:cxn>
                  <a:cxn ang="0">
                    <a:pos x="120" y="772"/>
                  </a:cxn>
                  <a:cxn ang="0">
                    <a:pos x="84" y="769"/>
                  </a:cxn>
                  <a:cxn ang="0">
                    <a:pos x="53" y="763"/>
                  </a:cxn>
                  <a:cxn ang="0">
                    <a:pos x="24" y="755"/>
                  </a:cxn>
                  <a:cxn ang="0">
                    <a:pos x="12" y="674"/>
                  </a:cxn>
                  <a:cxn ang="0">
                    <a:pos x="4" y="594"/>
                  </a:cxn>
                  <a:cxn ang="0">
                    <a:pos x="0" y="515"/>
                  </a:cxn>
                  <a:cxn ang="0">
                    <a:pos x="0" y="437"/>
                  </a:cxn>
                  <a:cxn ang="0">
                    <a:pos x="2" y="357"/>
                  </a:cxn>
                  <a:cxn ang="0">
                    <a:pos x="8" y="277"/>
                  </a:cxn>
                  <a:cxn ang="0">
                    <a:pos x="17" y="194"/>
                  </a:cxn>
                  <a:cxn ang="0">
                    <a:pos x="29" y="109"/>
                  </a:cxn>
                </a:cxnLst>
                <a:rect l="0" t="0" r="r" b="b"/>
                <a:pathLst>
                  <a:path w="643" h="774">
                    <a:moveTo>
                      <a:pt x="29" y="109"/>
                    </a:moveTo>
                    <a:lnTo>
                      <a:pt x="63" y="98"/>
                    </a:lnTo>
                    <a:lnTo>
                      <a:pt x="99" y="89"/>
                    </a:lnTo>
                    <a:lnTo>
                      <a:pt x="136" y="79"/>
                    </a:lnTo>
                    <a:lnTo>
                      <a:pt x="174" y="70"/>
                    </a:lnTo>
                    <a:lnTo>
                      <a:pt x="213" y="61"/>
                    </a:lnTo>
                    <a:lnTo>
                      <a:pt x="253" y="52"/>
                    </a:lnTo>
                    <a:lnTo>
                      <a:pt x="292" y="44"/>
                    </a:lnTo>
                    <a:lnTo>
                      <a:pt x="334" y="37"/>
                    </a:lnTo>
                    <a:lnTo>
                      <a:pt x="374" y="30"/>
                    </a:lnTo>
                    <a:lnTo>
                      <a:pt x="415" y="23"/>
                    </a:lnTo>
                    <a:lnTo>
                      <a:pt x="455" y="18"/>
                    </a:lnTo>
                    <a:lnTo>
                      <a:pt x="494" y="13"/>
                    </a:lnTo>
                    <a:lnTo>
                      <a:pt x="533" y="8"/>
                    </a:lnTo>
                    <a:lnTo>
                      <a:pt x="571" y="5"/>
                    </a:lnTo>
                    <a:lnTo>
                      <a:pt x="607" y="3"/>
                    </a:lnTo>
                    <a:lnTo>
                      <a:pt x="643" y="0"/>
                    </a:lnTo>
                    <a:lnTo>
                      <a:pt x="637" y="93"/>
                    </a:lnTo>
                    <a:lnTo>
                      <a:pt x="631" y="182"/>
                    </a:lnTo>
                    <a:lnTo>
                      <a:pt x="625" y="270"/>
                    </a:lnTo>
                    <a:lnTo>
                      <a:pt x="621" y="357"/>
                    </a:lnTo>
                    <a:lnTo>
                      <a:pt x="617" y="445"/>
                    </a:lnTo>
                    <a:lnTo>
                      <a:pt x="615" y="533"/>
                    </a:lnTo>
                    <a:lnTo>
                      <a:pt x="615" y="622"/>
                    </a:lnTo>
                    <a:lnTo>
                      <a:pt x="617" y="714"/>
                    </a:lnTo>
                    <a:lnTo>
                      <a:pt x="590" y="721"/>
                    </a:lnTo>
                    <a:lnTo>
                      <a:pt x="560" y="728"/>
                    </a:lnTo>
                    <a:lnTo>
                      <a:pt x="525" y="735"/>
                    </a:lnTo>
                    <a:lnTo>
                      <a:pt x="488" y="743"/>
                    </a:lnTo>
                    <a:lnTo>
                      <a:pt x="449" y="750"/>
                    </a:lnTo>
                    <a:lnTo>
                      <a:pt x="408" y="756"/>
                    </a:lnTo>
                    <a:lnTo>
                      <a:pt x="366" y="762"/>
                    </a:lnTo>
                    <a:lnTo>
                      <a:pt x="324" y="766"/>
                    </a:lnTo>
                    <a:lnTo>
                      <a:pt x="281" y="771"/>
                    </a:lnTo>
                    <a:lnTo>
                      <a:pt x="238" y="773"/>
                    </a:lnTo>
                    <a:lnTo>
                      <a:pt x="197" y="774"/>
                    </a:lnTo>
                    <a:lnTo>
                      <a:pt x="158" y="774"/>
                    </a:lnTo>
                    <a:lnTo>
                      <a:pt x="120" y="772"/>
                    </a:lnTo>
                    <a:lnTo>
                      <a:pt x="84" y="769"/>
                    </a:lnTo>
                    <a:lnTo>
                      <a:pt x="53" y="763"/>
                    </a:lnTo>
                    <a:lnTo>
                      <a:pt x="24" y="755"/>
                    </a:lnTo>
                    <a:lnTo>
                      <a:pt x="12" y="674"/>
                    </a:lnTo>
                    <a:lnTo>
                      <a:pt x="4" y="594"/>
                    </a:lnTo>
                    <a:lnTo>
                      <a:pt x="0" y="515"/>
                    </a:lnTo>
                    <a:lnTo>
                      <a:pt x="0" y="437"/>
                    </a:lnTo>
                    <a:lnTo>
                      <a:pt x="2" y="357"/>
                    </a:lnTo>
                    <a:lnTo>
                      <a:pt x="8" y="277"/>
                    </a:lnTo>
                    <a:lnTo>
                      <a:pt x="17" y="194"/>
                    </a:lnTo>
                    <a:lnTo>
                      <a:pt x="29" y="109"/>
                    </a:lnTo>
                    <a:close/>
                  </a:path>
                </a:pathLst>
              </a:custGeom>
              <a:solidFill>
                <a:srgbClr val="CCB59E"/>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71" name="Freeform 783"/>
              <p:cNvSpPr>
                <a:spLocks/>
              </p:cNvSpPr>
              <p:nvPr/>
            </p:nvSpPr>
            <p:spPr bwMode="auto">
              <a:xfrm>
                <a:off x="4674" y="3349"/>
                <a:ext cx="311" cy="369"/>
              </a:xfrm>
              <a:custGeom>
                <a:avLst/>
                <a:gdLst/>
                <a:ahLst/>
                <a:cxnLst>
                  <a:cxn ang="0">
                    <a:pos x="28" y="107"/>
                  </a:cxn>
                  <a:cxn ang="0">
                    <a:pos x="60" y="96"/>
                  </a:cxn>
                  <a:cxn ang="0">
                    <a:pos x="95" y="87"/>
                  </a:cxn>
                  <a:cxn ang="0">
                    <a:pos x="130" y="78"/>
                  </a:cxn>
                  <a:cxn ang="0">
                    <a:pos x="167" y="69"/>
                  </a:cxn>
                  <a:cxn ang="0">
                    <a:pos x="205" y="60"/>
                  </a:cxn>
                  <a:cxn ang="0">
                    <a:pos x="243" y="52"/>
                  </a:cxn>
                  <a:cxn ang="0">
                    <a:pos x="282" y="43"/>
                  </a:cxn>
                  <a:cxn ang="0">
                    <a:pos x="323" y="35"/>
                  </a:cxn>
                  <a:cxn ang="0">
                    <a:pos x="362" y="29"/>
                  </a:cxn>
                  <a:cxn ang="0">
                    <a:pos x="401" y="23"/>
                  </a:cxn>
                  <a:cxn ang="0">
                    <a:pos x="440" y="17"/>
                  </a:cxn>
                  <a:cxn ang="0">
                    <a:pos x="479" y="12"/>
                  </a:cxn>
                  <a:cxn ang="0">
                    <a:pos x="516" y="8"/>
                  </a:cxn>
                  <a:cxn ang="0">
                    <a:pos x="553" y="4"/>
                  </a:cxn>
                  <a:cxn ang="0">
                    <a:pos x="589" y="2"/>
                  </a:cxn>
                  <a:cxn ang="0">
                    <a:pos x="622" y="0"/>
                  </a:cxn>
                  <a:cxn ang="0">
                    <a:pos x="618" y="87"/>
                  </a:cxn>
                  <a:cxn ang="0">
                    <a:pos x="612" y="171"/>
                  </a:cxn>
                  <a:cxn ang="0">
                    <a:pos x="606" y="254"/>
                  </a:cxn>
                  <a:cxn ang="0">
                    <a:pos x="600" y="336"/>
                  </a:cxn>
                  <a:cxn ang="0">
                    <a:pos x="597" y="418"/>
                  </a:cxn>
                  <a:cxn ang="0">
                    <a:pos x="595" y="500"/>
                  </a:cxn>
                  <a:cxn ang="0">
                    <a:pos x="593" y="584"/>
                  </a:cxn>
                  <a:cxn ang="0">
                    <a:pos x="596" y="671"/>
                  </a:cxn>
                  <a:cxn ang="0">
                    <a:pos x="569" y="678"/>
                  </a:cxn>
                  <a:cxn ang="0">
                    <a:pos x="539" y="685"/>
                  </a:cxn>
                  <a:cxn ang="0">
                    <a:pos x="507" y="693"/>
                  </a:cxn>
                  <a:cxn ang="0">
                    <a:pos x="471" y="700"/>
                  </a:cxn>
                  <a:cxn ang="0">
                    <a:pos x="433" y="708"/>
                  </a:cxn>
                  <a:cxn ang="0">
                    <a:pos x="394" y="715"/>
                  </a:cxn>
                  <a:cxn ang="0">
                    <a:pos x="353" y="721"/>
                  </a:cxn>
                  <a:cxn ang="0">
                    <a:pos x="312" y="726"/>
                  </a:cxn>
                  <a:cxn ang="0">
                    <a:pos x="271" y="731"/>
                  </a:cxn>
                  <a:cxn ang="0">
                    <a:pos x="231" y="735"/>
                  </a:cxn>
                  <a:cxn ang="0">
                    <a:pos x="190" y="737"/>
                  </a:cxn>
                  <a:cxn ang="0">
                    <a:pos x="152" y="737"/>
                  </a:cxn>
                  <a:cxn ang="0">
                    <a:pos x="115" y="736"/>
                  </a:cxn>
                  <a:cxn ang="0">
                    <a:pos x="82" y="732"/>
                  </a:cxn>
                  <a:cxn ang="0">
                    <a:pos x="51" y="728"/>
                  </a:cxn>
                  <a:cxn ang="0">
                    <a:pos x="23" y="720"/>
                  </a:cxn>
                  <a:cxn ang="0">
                    <a:pos x="13" y="642"/>
                  </a:cxn>
                  <a:cxn ang="0">
                    <a:pos x="5" y="568"/>
                  </a:cxn>
                  <a:cxn ang="0">
                    <a:pos x="1" y="493"/>
                  </a:cxn>
                  <a:cxn ang="0">
                    <a:pos x="0" y="418"/>
                  </a:cxn>
                  <a:cxn ang="0">
                    <a:pos x="2" y="343"/>
                  </a:cxn>
                  <a:cxn ang="0">
                    <a:pos x="8" y="266"/>
                  </a:cxn>
                  <a:cxn ang="0">
                    <a:pos x="16" y="187"/>
                  </a:cxn>
                  <a:cxn ang="0">
                    <a:pos x="28" y="107"/>
                  </a:cxn>
                </a:cxnLst>
                <a:rect l="0" t="0" r="r" b="b"/>
                <a:pathLst>
                  <a:path w="622" h="737">
                    <a:moveTo>
                      <a:pt x="28" y="107"/>
                    </a:moveTo>
                    <a:lnTo>
                      <a:pt x="60" y="96"/>
                    </a:lnTo>
                    <a:lnTo>
                      <a:pt x="95" y="87"/>
                    </a:lnTo>
                    <a:lnTo>
                      <a:pt x="130" y="78"/>
                    </a:lnTo>
                    <a:lnTo>
                      <a:pt x="167" y="69"/>
                    </a:lnTo>
                    <a:lnTo>
                      <a:pt x="205" y="60"/>
                    </a:lnTo>
                    <a:lnTo>
                      <a:pt x="243" y="52"/>
                    </a:lnTo>
                    <a:lnTo>
                      <a:pt x="282" y="43"/>
                    </a:lnTo>
                    <a:lnTo>
                      <a:pt x="323" y="35"/>
                    </a:lnTo>
                    <a:lnTo>
                      <a:pt x="362" y="29"/>
                    </a:lnTo>
                    <a:lnTo>
                      <a:pt x="401" y="23"/>
                    </a:lnTo>
                    <a:lnTo>
                      <a:pt x="440" y="17"/>
                    </a:lnTo>
                    <a:lnTo>
                      <a:pt x="479" y="12"/>
                    </a:lnTo>
                    <a:lnTo>
                      <a:pt x="516" y="8"/>
                    </a:lnTo>
                    <a:lnTo>
                      <a:pt x="553" y="4"/>
                    </a:lnTo>
                    <a:lnTo>
                      <a:pt x="589" y="2"/>
                    </a:lnTo>
                    <a:lnTo>
                      <a:pt x="622" y="0"/>
                    </a:lnTo>
                    <a:lnTo>
                      <a:pt x="618" y="87"/>
                    </a:lnTo>
                    <a:lnTo>
                      <a:pt x="612" y="171"/>
                    </a:lnTo>
                    <a:lnTo>
                      <a:pt x="606" y="254"/>
                    </a:lnTo>
                    <a:lnTo>
                      <a:pt x="600" y="336"/>
                    </a:lnTo>
                    <a:lnTo>
                      <a:pt x="597" y="418"/>
                    </a:lnTo>
                    <a:lnTo>
                      <a:pt x="595" y="500"/>
                    </a:lnTo>
                    <a:lnTo>
                      <a:pt x="593" y="584"/>
                    </a:lnTo>
                    <a:lnTo>
                      <a:pt x="596" y="671"/>
                    </a:lnTo>
                    <a:lnTo>
                      <a:pt x="569" y="678"/>
                    </a:lnTo>
                    <a:lnTo>
                      <a:pt x="539" y="685"/>
                    </a:lnTo>
                    <a:lnTo>
                      <a:pt x="507" y="693"/>
                    </a:lnTo>
                    <a:lnTo>
                      <a:pt x="471" y="700"/>
                    </a:lnTo>
                    <a:lnTo>
                      <a:pt x="433" y="708"/>
                    </a:lnTo>
                    <a:lnTo>
                      <a:pt x="394" y="715"/>
                    </a:lnTo>
                    <a:lnTo>
                      <a:pt x="353" y="721"/>
                    </a:lnTo>
                    <a:lnTo>
                      <a:pt x="312" y="726"/>
                    </a:lnTo>
                    <a:lnTo>
                      <a:pt x="271" y="731"/>
                    </a:lnTo>
                    <a:lnTo>
                      <a:pt x="231" y="735"/>
                    </a:lnTo>
                    <a:lnTo>
                      <a:pt x="190" y="737"/>
                    </a:lnTo>
                    <a:lnTo>
                      <a:pt x="152" y="737"/>
                    </a:lnTo>
                    <a:lnTo>
                      <a:pt x="115" y="736"/>
                    </a:lnTo>
                    <a:lnTo>
                      <a:pt x="82" y="732"/>
                    </a:lnTo>
                    <a:lnTo>
                      <a:pt x="51" y="728"/>
                    </a:lnTo>
                    <a:lnTo>
                      <a:pt x="23" y="720"/>
                    </a:lnTo>
                    <a:lnTo>
                      <a:pt x="13" y="642"/>
                    </a:lnTo>
                    <a:lnTo>
                      <a:pt x="5" y="568"/>
                    </a:lnTo>
                    <a:lnTo>
                      <a:pt x="1" y="493"/>
                    </a:lnTo>
                    <a:lnTo>
                      <a:pt x="0" y="418"/>
                    </a:lnTo>
                    <a:lnTo>
                      <a:pt x="2" y="343"/>
                    </a:lnTo>
                    <a:lnTo>
                      <a:pt x="8" y="266"/>
                    </a:lnTo>
                    <a:lnTo>
                      <a:pt x="16" y="187"/>
                    </a:lnTo>
                    <a:lnTo>
                      <a:pt x="28" y="107"/>
                    </a:lnTo>
                    <a:close/>
                  </a:path>
                </a:pathLst>
              </a:custGeom>
              <a:solidFill>
                <a:srgbClr val="D1BAA3"/>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72" name="Freeform 784"/>
              <p:cNvSpPr>
                <a:spLocks/>
              </p:cNvSpPr>
              <p:nvPr/>
            </p:nvSpPr>
            <p:spPr bwMode="auto">
              <a:xfrm>
                <a:off x="4675" y="3351"/>
                <a:ext cx="300" cy="350"/>
              </a:xfrm>
              <a:custGeom>
                <a:avLst/>
                <a:gdLst/>
                <a:ahLst/>
                <a:cxnLst>
                  <a:cxn ang="0">
                    <a:pos x="27" y="106"/>
                  </a:cxn>
                  <a:cxn ang="0">
                    <a:pos x="58" y="97"/>
                  </a:cxn>
                  <a:cxn ang="0">
                    <a:pos x="90" y="88"/>
                  </a:cxn>
                  <a:cxn ang="0">
                    <a:pos x="125" y="78"/>
                  </a:cxn>
                  <a:cxn ang="0">
                    <a:pos x="161" y="69"/>
                  </a:cxn>
                  <a:cxn ang="0">
                    <a:pos x="197" y="60"/>
                  </a:cxn>
                  <a:cxn ang="0">
                    <a:pos x="235" y="52"/>
                  </a:cxn>
                  <a:cxn ang="0">
                    <a:pos x="273" y="44"/>
                  </a:cxn>
                  <a:cxn ang="0">
                    <a:pos x="311" y="36"/>
                  </a:cxn>
                  <a:cxn ang="0">
                    <a:pos x="351" y="29"/>
                  </a:cxn>
                  <a:cxn ang="0">
                    <a:pos x="389" y="23"/>
                  </a:cxn>
                  <a:cxn ang="0">
                    <a:pos x="427" y="17"/>
                  </a:cxn>
                  <a:cxn ang="0">
                    <a:pos x="465" y="12"/>
                  </a:cxn>
                  <a:cxn ang="0">
                    <a:pos x="500" y="8"/>
                  </a:cxn>
                  <a:cxn ang="0">
                    <a:pos x="536" y="5"/>
                  </a:cxn>
                  <a:cxn ang="0">
                    <a:pos x="569" y="1"/>
                  </a:cxn>
                  <a:cxn ang="0">
                    <a:pos x="602" y="0"/>
                  </a:cxn>
                  <a:cxn ang="0">
                    <a:pos x="597" y="82"/>
                  </a:cxn>
                  <a:cxn ang="0">
                    <a:pos x="591" y="161"/>
                  </a:cxn>
                  <a:cxn ang="0">
                    <a:pos x="586" y="238"/>
                  </a:cxn>
                  <a:cxn ang="0">
                    <a:pos x="580" y="314"/>
                  </a:cxn>
                  <a:cxn ang="0">
                    <a:pos x="576" y="392"/>
                  </a:cxn>
                  <a:cxn ang="0">
                    <a:pos x="574" y="469"/>
                  </a:cxn>
                  <a:cxn ang="0">
                    <a:pos x="573" y="548"/>
                  </a:cxn>
                  <a:cxn ang="0">
                    <a:pos x="575" y="630"/>
                  </a:cxn>
                  <a:cxn ang="0">
                    <a:pos x="550" y="637"/>
                  </a:cxn>
                  <a:cxn ang="0">
                    <a:pos x="521" y="644"/>
                  </a:cxn>
                  <a:cxn ang="0">
                    <a:pos x="489" y="652"/>
                  </a:cxn>
                  <a:cxn ang="0">
                    <a:pos x="454" y="659"/>
                  </a:cxn>
                  <a:cxn ang="0">
                    <a:pos x="417" y="667"/>
                  </a:cxn>
                  <a:cxn ang="0">
                    <a:pos x="379" y="674"/>
                  </a:cxn>
                  <a:cxn ang="0">
                    <a:pos x="340" y="681"/>
                  </a:cxn>
                  <a:cxn ang="0">
                    <a:pos x="301" y="686"/>
                  </a:cxn>
                  <a:cxn ang="0">
                    <a:pos x="261" y="692"/>
                  </a:cxn>
                  <a:cxn ang="0">
                    <a:pos x="222" y="697"/>
                  </a:cxn>
                  <a:cxn ang="0">
                    <a:pos x="184" y="699"/>
                  </a:cxn>
                  <a:cxn ang="0">
                    <a:pos x="147" y="700"/>
                  </a:cxn>
                  <a:cxn ang="0">
                    <a:pos x="111" y="700"/>
                  </a:cxn>
                  <a:cxn ang="0">
                    <a:pos x="79" y="697"/>
                  </a:cxn>
                  <a:cxn ang="0">
                    <a:pos x="50" y="692"/>
                  </a:cxn>
                  <a:cxn ang="0">
                    <a:pos x="23" y="685"/>
                  </a:cxn>
                  <a:cxn ang="0">
                    <a:pos x="13" y="613"/>
                  </a:cxn>
                  <a:cxn ang="0">
                    <a:pos x="5" y="541"/>
                  </a:cxn>
                  <a:cxn ang="0">
                    <a:pos x="2" y="471"/>
                  </a:cxn>
                  <a:cxn ang="0">
                    <a:pos x="0" y="400"/>
                  </a:cxn>
                  <a:cxn ang="0">
                    <a:pos x="3" y="328"/>
                  </a:cxn>
                  <a:cxn ang="0">
                    <a:pos x="8" y="257"/>
                  </a:cxn>
                  <a:cxn ang="0">
                    <a:pos x="17" y="182"/>
                  </a:cxn>
                  <a:cxn ang="0">
                    <a:pos x="27" y="106"/>
                  </a:cxn>
                </a:cxnLst>
                <a:rect l="0" t="0" r="r" b="b"/>
                <a:pathLst>
                  <a:path w="602" h="700">
                    <a:moveTo>
                      <a:pt x="27" y="106"/>
                    </a:moveTo>
                    <a:lnTo>
                      <a:pt x="58" y="97"/>
                    </a:lnTo>
                    <a:lnTo>
                      <a:pt x="90" y="88"/>
                    </a:lnTo>
                    <a:lnTo>
                      <a:pt x="125" y="78"/>
                    </a:lnTo>
                    <a:lnTo>
                      <a:pt x="161" y="69"/>
                    </a:lnTo>
                    <a:lnTo>
                      <a:pt x="197" y="60"/>
                    </a:lnTo>
                    <a:lnTo>
                      <a:pt x="235" y="52"/>
                    </a:lnTo>
                    <a:lnTo>
                      <a:pt x="273" y="44"/>
                    </a:lnTo>
                    <a:lnTo>
                      <a:pt x="311" y="36"/>
                    </a:lnTo>
                    <a:lnTo>
                      <a:pt x="351" y="29"/>
                    </a:lnTo>
                    <a:lnTo>
                      <a:pt x="389" y="23"/>
                    </a:lnTo>
                    <a:lnTo>
                      <a:pt x="427" y="17"/>
                    </a:lnTo>
                    <a:lnTo>
                      <a:pt x="465" y="12"/>
                    </a:lnTo>
                    <a:lnTo>
                      <a:pt x="500" y="8"/>
                    </a:lnTo>
                    <a:lnTo>
                      <a:pt x="536" y="5"/>
                    </a:lnTo>
                    <a:lnTo>
                      <a:pt x="569" y="1"/>
                    </a:lnTo>
                    <a:lnTo>
                      <a:pt x="602" y="0"/>
                    </a:lnTo>
                    <a:lnTo>
                      <a:pt x="597" y="82"/>
                    </a:lnTo>
                    <a:lnTo>
                      <a:pt x="591" y="161"/>
                    </a:lnTo>
                    <a:lnTo>
                      <a:pt x="586" y="238"/>
                    </a:lnTo>
                    <a:lnTo>
                      <a:pt x="580" y="314"/>
                    </a:lnTo>
                    <a:lnTo>
                      <a:pt x="576" y="392"/>
                    </a:lnTo>
                    <a:lnTo>
                      <a:pt x="574" y="469"/>
                    </a:lnTo>
                    <a:lnTo>
                      <a:pt x="573" y="548"/>
                    </a:lnTo>
                    <a:lnTo>
                      <a:pt x="575" y="630"/>
                    </a:lnTo>
                    <a:lnTo>
                      <a:pt x="550" y="637"/>
                    </a:lnTo>
                    <a:lnTo>
                      <a:pt x="521" y="644"/>
                    </a:lnTo>
                    <a:lnTo>
                      <a:pt x="489" y="652"/>
                    </a:lnTo>
                    <a:lnTo>
                      <a:pt x="454" y="659"/>
                    </a:lnTo>
                    <a:lnTo>
                      <a:pt x="417" y="667"/>
                    </a:lnTo>
                    <a:lnTo>
                      <a:pt x="379" y="674"/>
                    </a:lnTo>
                    <a:lnTo>
                      <a:pt x="340" y="681"/>
                    </a:lnTo>
                    <a:lnTo>
                      <a:pt x="301" y="686"/>
                    </a:lnTo>
                    <a:lnTo>
                      <a:pt x="261" y="692"/>
                    </a:lnTo>
                    <a:lnTo>
                      <a:pt x="222" y="697"/>
                    </a:lnTo>
                    <a:lnTo>
                      <a:pt x="184" y="699"/>
                    </a:lnTo>
                    <a:lnTo>
                      <a:pt x="147" y="700"/>
                    </a:lnTo>
                    <a:lnTo>
                      <a:pt x="111" y="700"/>
                    </a:lnTo>
                    <a:lnTo>
                      <a:pt x="79" y="697"/>
                    </a:lnTo>
                    <a:lnTo>
                      <a:pt x="50" y="692"/>
                    </a:lnTo>
                    <a:lnTo>
                      <a:pt x="23" y="685"/>
                    </a:lnTo>
                    <a:lnTo>
                      <a:pt x="13" y="613"/>
                    </a:lnTo>
                    <a:lnTo>
                      <a:pt x="5" y="541"/>
                    </a:lnTo>
                    <a:lnTo>
                      <a:pt x="2" y="471"/>
                    </a:lnTo>
                    <a:lnTo>
                      <a:pt x="0" y="400"/>
                    </a:lnTo>
                    <a:lnTo>
                      <a:pt x="3" y="328"/>
                    </a:lnTo>
                    <a:lnTo>
                      <a:pt x="8" y="257"/>
                    </a:lnTo>
                    <a:lnTo>
                      <a:pt x="17" y="182"/>
                    </a:lnTo>
                    <a:lnTo>
                      <a:pt x="27" y="106"/>
                    </a:lnTo>
                    <a:close/>
                  </a:path>
                </a:pathLst>
              </a:custGeom>
              <a:solidFill>
                <a:srgbClr val="D3BCA8"/>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73" name="Freeform 785"/>
              <p:cNvSpPr>
                <a:spLocks/>
              </p:cNvSpPr>
              <p:nvPr/>
            </p:nvSpPr>
            <p:spPr bwMode="auto">
              <a:xfrm>
                <a:off x="4676" y="3352"/>
                <a:ext cx="290" cy="331"/>
              </a:xfrm>
              <a:custGeom>
                <a:avLst/>
                <a:gdLst/>
                <a:ahLst/>
                <a:cxnLst>
                  <a:cxn ang="0">
                    <a:pos x="25" y="105"/>
                  </a:cxn>
                  <a:cxn ang="0">
                    <a:pos x="54" y="96"/>
                  </a:cxn>
                  <a:cxn ang="0">
                    <a:pos x="85" y="87"/>
                  </a:cxn>
                  <a:cxn ang="0">
                    <a:pos x="118" y="78"/>
                  </a:cxn>
                  <a:cxn ang="0">
                    <a:pos x="153" y="68"/>
                  </a:cxn>
                  <a:cxn ang="0">
                    <a:pos x="189" y="60"/>
                  </a:cxn>
                  <a:cxn ang="0">
                    <a:pos x="226" y="52"/>
                  </a:cxn>
                  <a:cxn ang="0">
                    <a:pos x="262" y="44"/>
                  </a:cxn>
                  <a:cxn ang="0">
                    <a:pos x="300" y="36"/>
                  </a:cxn>
                  <a:cxn ang="0">
                    <a:pos x="338" y="29"/>
                  </a:cxn>
                  <a:cxn ang="0">
                    <a:pos x="375" y="23"/>
                  </a:cxn>
                  <a:cxn ang="0">
                    <a:pos x="413" y="18"/>
                  </a:cxn>
                  <a:cxn ang="0">
                    <a:pos x="449" y="12"/>
                  </a:cxn>
                  <a:cxn ang="0">
                    <a:pos x="485" y="8"/>
                  </a:cxn>
                  <a:cxn ang="0">
                    <a:pos x="518" y="5"/>
                  </a:cxn>
                  <a:cxn ang="0">
                    <a:pos x="550" y="1"/>
                  </a:cxn>
                  <a:cxn ang="0">
                    <a:pos x="580" y="0"/>
                  </a:cxn>
                  <a:cxn ang="0">
                    <a:pos x="576" y="78"/>
                  </a:cxn>
                  <a:cxn ang="0">
                    <a:pos x="570" y="152"/>
                  </a:cxn>
                  <a:cxn ang="0">
                    <a:pos x="564" y="224"/>
                  </a:cxn>
                  <a:cxn ang="0">
                    <a:pos x="558" y="294"/>
                  </a:cxn>
                  <a:cxn ang="0">
                    <a:pos x="554" y="365"/>
                  </a:cxn>
                  <a:cxn ang="0">
                    <a:pos x="551" y="437"/>
                  </a:cxn>
                  <a:cxn ang="0">
                    <a:pos x="550" y="511"/>
                  </a:cxn>
                  <a:cxn ang="0">
                    <a:pos x="553" y="588"/>
                  </a:cxn>
                  <a:cxn ang="0">
                    <a:pos x="528" y="595"/>
                  </a:cxn>
                  <a:cxn ang="0">
                    <a:pos x="500" y="602"/>
                  </a:cxn>
                  <a:cxn ang="0">
                    <a:pos x="469" y="610"/>
                  </a:cxn>
                  <a:cxn ang="0">
                    <a:pos x="435" y="618"/>
                  </a:cxn>
                  <a:cxn ang="0">
                    <a:pos x="401" y="626"/>
                  </a:cxn>
                  <a:cxn ang="0">
                    <a:pos x="364" y="633"/>
                  </a:cxn>
                  <a:cxn ang="0">
                    <a:pos x="326" y="641"/>
                  </a:cxn>
                  <a:cxn ang="0">
                    <a:pos x="288" y="648"/>
                  </a:cxn>
                  <a:cxn ang="0">
                    <a:pos x="250" y="653"/>
                  </a:cxn>
                  <a:cxn ang="0">
                    <a:pos x="212" y="658"/>
                  </a:cxn>
                  <a:cxn ang="0">
                    <a:pos x="175" y="661"/>
                  </a:cxn>
                  <a:cxn ang="0">
                    <a:pos x="139" y="664"/>
                  </a:cxn>
                  <a:cxn ang="0">
                    <a:pos x="106" y="664"/>
                  </a:cxn>
                  <a:cxn ang="0">
                    <a:pos x="75" y="661"/>
                  </a:cxn>
                  <a:cxn ang="0">
                    <a:pos x="47" y="658"/>
                  </a:cxn>
                  <a:cxn ang="0">
                    <a:pos x="22" y="651"/>
                  </a:cxn>
                  <a:cxn ang="0">
                    <a:pos x="11" y="582"/>
                  </a:cxn>
                  <a:cxn ang="0">
                    <a:pos x="4" y="515"/>
                  </a:cxn>
                  <a:cxn ang="0">
                    <a:pos x="1" y="448"/>
                  </a:cxn>
                  <a:cxn ang="0">
                    <a:pos x="0" y="382"/>
                  </a:cxn>
                  <a:cxn ang="0">
                    <a:pos x="2" y="315"/>
                  </a:cxn>
                  <a:cxn ang="0">
                    <a:pos x="7" y="247"/>
                  </a:cxn>
                  <a:cxn ang="0">
                    <a:pos x="15" y="178"/>
                  </a:cxn>
                  <a:cxn ang="0">
                    <a:pos x="25" y="105"/>
                  </a:cxn>
                </a:cxnLst>
                <a:rect l="0" t="0" r="r" b="b"/>
                <a:pathLst>
                  <a:path w="580" h="664">
                    <a:moveTo>
                      <a:pt x="25" y="105"/>
                    </a:moveTo>
                    <a:lnTo>
                      <a:pt x="54" y="96"/>
                    </a:lnTo>
                    <a:lnTo>
                      <a:pt x="85" y="87"/>
                    </a:lnTo>
                    <a:lnTo>
                      <a:pt x="118" y="78"/>
                    </a:lnTo>
                    <a:lnTo>
                      <a:pt x="153" y="68"/>
                    </a:lnTo>
                    <a:lnTo>
                      <a:pt x="189" y="60"/>
                    </a:lnTo>
                    <a:lnTo>
                      <a:pt x="226" y="52"/>
                    </a:lnTo>
                    <a:lnTo>
                      <a:pt x="262" y="44"/>
                    </a:lnTo>
                    <a:lnTo>
                      <a:pt x="300" y="36"/>
                    </a:lnTo>
                    <a:lnTo>
                      <a:pt x="338" y="29"/>
                    </a:lnTo>
                    <a:lnTo>
                      <a:pt x="375" y="23"/>
                    </a:lnTo>
                    <a:lnTo>
                      <a:pt x="413" y="18"/>
                    </a:lnTo>
                    <a:lnTo>
                      <a:pt x="449" y="12"/>
                    </a:lnTo>
                    <a:lnTo>
                      <a:pt x="485" y="8"/>
                    </a:lnTo>
                    <a:lnTo>
                      <a:pt x="518" y="5"/>
                    </a:lnTo>
                    <a:lnTo>
                      <a:pt x="550" y="1"/>
                    </a:lnTo>
                    <a:lnTo>
                      <a:pt x="580" y="0"/>
                    </a:lnTo>
                    <a:lnTo>
                      <a:pt x="576" y="78"/>
                    </a:lnTo>
                    <a:lnTo>
                      <a:pt x="570" y="152"/>
                    </a:lnTo>
                    <a:lnTo>
                      <a:pt x="564" y="224"/>
                    </a:lnTo>
                    <a:lnTo>
                      <a:pt x="558" y="294"/>
                    </a:lnTo>
                    <a:lnTo>
                      <a:pt x="554" y="365"/>
                    </a:lnTo>
                    <a:lnTo>
                      <a:pt x="551" y="437"/>
                    </a:lnTo>
                    <a:lnTo>
                      <a:pt x="550" y="511"/>
                    </a:lnTo>
                    <a:lnTo>
                      <a:pt x="553" y="588"/>
                    </a:lnTo>
                    <a:lnTo>
                      <a:pt x="528" y="595"/>
                    </a:lnTo>
                    <a:lnTo>
                      <a:pt x="500" y="602"/>
                    </a:lnTo>
                    <a:lnTo>
                      <a:pt x="469" y="610"/>
                    </a:lnTo>
                    <a:lnTo>
                      <a:pt x="435" y="618"/>
                    </a:lnTo>
                    <a:lnTo>
                      <a:pt x="401" y="626"/>
                    </a:lnTo>
                    <a:lnTo>
                      <a:pt x="364" y="633"/>
                    </a:lnTo>
                    <a:lnTo>
                      <a:pt x="326" y="641"/>
                    </a:lnTo>
                    <a:lnTo>
                      <a:pt x="288" y="648"/>
                    </a:lnTo>
                    <a:lnTo>
                      <a:pt x="250" y="653"/>
                    </a:lnTo>
                    <a:lnTo>
                      <a:pt x="212" y="658"/>
                    </a:lnTo>
                    <a:lnTo>
                      <a:pt x="175" y="661"/>
                    </a:lnTo>
                    <a:lnTo>
                      <a:pt x="139" y="664"/>
                    </a:lnTo>
                    <a:lnTo>
                      <a:pt x="106" y="664"/>
                    </a:lnTo>
                    <a:lnTo>
                      <a:pt x="75" y="661"/>
                    </a:lnTo>
                    <a:lnTo>
                      <a:pt x="47" y="658"/>
                    </a:lnTo>
                    <a:lnTo>
                      <a:pt x="22" y="651"/>
                    </a:lnTo>
                    <a:lnTo>
                      <a:pt x="11" y="582"/>
                    </a:lnTo>
                    <a:lnTo>
                      <a:pt x="4" y="515"/>
                    </a:lnTo>
                    <a:lnTo>
                      <a:pt x="1" y="448"/>
                    </a:lnTo>
                    <a:lnTo>
                      <a:pt x="0" y="382"/>
                    </a:lnTo>
                    <a:lnTo>
                      <a:pt x="2" y="315"/>
                    </a:lnTo>
                    <a:lnTo>
                      <a:pt x="7" y="247"/>
                    </a:lnTo>
                    <a:lnTo>
                      <a:pt x="15" y="178"/>
                    </a:lnTo>
                    <a:lnTo>
                      <a:pt x="25" y="105"/>
                    </a:lnTo>
                    <a:close/>
                  </a:path>
                </a:pathLst>
              </a:custGeom>
              <a:solidFill>
                <a:srgbClr val="D8C1AD"/>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74" name="Freeform 786"/>
              <p:cNvSpPr>
                <a:spLocks/>
              </p:cNvSpPr>
              <p:nvPr/>
            </p:nvSpPr>
            <p:spPr bwMode="auto">
              <a:xfrm>
                <a:off x="4678" y="3353"/>
                <a:ext cx="279" cy="313"/>
              </a:xfrm>
              <a:custGeom>
                <a:avLst/>
                <a:gdLst/>
                <a:ahLst/>
                <a:cxnLst>
                  <a:cxn ang="0">
                    <a:pos x="22" y="103"/>
                  </a:cxn>
                  <a:cxn ang="0">
                    <a:pos x="50" y="94"/>
                  </a:cxn>
                  <a:cxn ang="0">
                    <a:pos x="80" y="86"/>
                  </a:cxn>
                  <a:cxn ang="0">
                    <a:pos x="112" y="77"/>
                  </a:cxn>
                  <a:cxn ang="0">
                    <a:pos x="145" y="68"/>
                  </a:cxn>
                  <a:cxn ang="0">
                    <a:pos x="180" y="60"/>
                  </a:cxn>
                  <a:cxn ang="0">
                    <a:pos x="216" y="51"/>
                  </a:cxn>
                  <a:cxn ang="0">
                    <a:pos x="252" y="43"/>
                  </a:cxn>
                  <a:cxn ang="0">
                    <a:pos x="289" y="35"/>
                  </a:cxn>
                  <a:cxn ang="0">
                    <a:pos x="325" y="28"/>
                  </a:cxn>
                  <a:cxn ang="0">
                    <a:pos x="362" y="23"/>
                  </a:cxn>
                  <a:cxn ang="0">
                    <a:pos x="398" y="17"/>
                  </a:cxn>
                  <a:cxn ang="0">
                    <a:pos x="433" y="11"/>
                  </a:cxn>
                  <a:cxn ang="0">
                    <a:pos x="467" y="8"/>
                  </a:cxn>
                  <a:cxn ang="0">
                    <a:pos x="500" y="4"/>
                  </a:cxn>
                  <a:cxn ang="0">
                    <a:pos x="530" y="1"/>
                  </a:cxn>
                  <a:cxn ang="0">
                    <a:pos x="559" y="0"/>
                  </a:cxn>
                  <a:cxn ang="0">
                    <a:pos x="554" y="72"/>
                  </a:cxn>
                  <a:cxn ang="0">
                    <a:pos x="548" y="141"/>
                  </a:cxn>
                  <a:cxn ang="0">
                    <a:pos x="543" y="207"/>
                  </a:cxn>
                  <a:cxn ang="0">
                    <a:pos x="538" y="273"/>
                  </a:cxn>
                  <a:cxn ang="0">
                    <a:pos x="532" y="338"/>
                  </a:cxn>
                  <a:cxn ang="0">
                    <a:pos x="530" y="404"/>
                  </a:cxn>
                  <a:cxn ang="0">
                    <a:pos x="529" y="473"/>
                  </a:cxn>
                  <a:cxn ang="0">
                    <a:pos x="530" y="546"/>
                  </a:cxn>
                  <a:cxn ang="0">
                    <a:pos x="506" y="551"/>
                  </a:cxn>
                  <a:cxn ang="0">
                    <a:pos x="479" y="559"/>
                  </a:cxn>
                  <a:cxn ang="0">
                    <a:pos x="449" y="566"/>
                  </a:cxn>
                  <a:cxn ang="0">
                    <a:pos x="417" y="574"/>
                  </a:cxn>
                  <a:cxn ang="0">
                    <a:pos x="384" y="584"/>
                  </a:cxn>
                  <a:cxn ang="0">
                    <a:pos x="348" y="592"/>
                  </a:cxn>
                  <a:cxn ang="0">
                    <a:pos x="312" y="600"/>
                  </a:cxn>
                  <a:cxn ang="0">
                    <a:pos x="275" y="607"/>
                  </a:cxn>
                  <a:cxn ang="0">
                    <a:pos x="239" y="614"/>
                  </a:cxn>
                  <a:cxn ang="0">
                    <a:pos x="203" y="619"/>
                  </a:cxn>
                  <a:cxn ang="0">
                    <a:pos x="167" y="623"/>
                  </a:cxn>
                  <a:cxn ang="0">
                    <a:pos x="133" y="625"/>
                  </a:cxn>
                  <a:cxn ang="0">
                    <a:pos x="100" y="626"/>
                  </a:cxn>
                  <a:cxn ang="0">
                    <a:pos x="70" y="625"/>
                  </a:cxn>
                  <a:cxn ang="0">
                    <a:pos x="44" y="622"/>
                  </a:cxn>
                  <a:cxn ang="0">
                    <a:pos x="20" y="615"/>
                  </a:cxn>
                  <a:cxn ang="0">
                    <a:pos x="4" y="488"/>
                  </a:cxn>
                  <a:cxn ang="0">
                    <a:pos x="0" y="362"/>
                  </a:cxn>
                  <a:cxn ang="0">
                    <a:pos x="6" y="236"/>
                  </a:cxn>
                  <a:cxn ang="0">
                    <a:pos x="22" y="103"/>
                  </a:cxn>
                </a:cxnLst>
                <a:rect l="0" t="0" r="r" b="b"/>
                <a:pathLst>
                  <a:path w="559" h="626">
                    <a:moveTo>
                      <a:pt x="22" y="103"/>
                    </a:moveTo>
                    <a:lnTo>
                      <a:pt x="50" y="94"/>
                    </a:lnTo>
                    <a:lnTo>
                      <a:pt x="80" y="86"/>
                    </a:lnTo>
                    <a:lnTo>
                      <a:pt x="112" y="77"/>
                    </a:lnTo>
                    <a:lnTo>
                      <a:pt x="145" y="68"/>
                    </a:lnTo>
                    <a:lnTo>
                      <a:pt x="180" y="60"/>
                    </a:lnTo>
                    <a:lnTo>
                      <a:pt x="216" y="51"/>
                    </a:lnTo>
                    <a:lnTo>
                      <a:pt x="252" y="43"/>
                    </a:lnTo>
                    <a:lnTo>
                      <a:pt x="289" y="35"/>
                    </a:lnTo>
                    <a:lnTo>
                      <a:pt x="325" y="28"/>
                    </a:lnTo>
                    <a:lnTo>
                      <a:pt x="362" y="23"/>
                    </a:lnTo>
                    <a:lnTo>
                      <a:pt x="398" y="17"/>
                    </a:lnTo>
                    <a:lnTo>
                      <a:pt x="433" y="11"/>
                    </a:lnTo>
                    <a:lnTo>
                      <a:pt x="467" y="8"/>
                    </a:lnTo>
                    <a:lnTo>
                      <a:pt x="500" y="4"/>
                    </a:lnTo>
                    <a:lnTo>
                      <a:pt x="530" y="1"/>
                    </a:lnTo>
                    <a:lnTo>
                      <a:pt x="559" y="0"/>
                    </a:lnTo>
                    <a:lnTo>
                      <a:pt x="554" y="72"/>
                    </a:lnTo>
                    <a:lnTo>
                      <a:pt x="548" y="141"/>
                    </a:lnTo>
                    <a:lnTo>
                      <a:pt x="543" y="207"/>
                    </a:lnTo>
                    <a:lnTo>
                      <a:pt x="538" y="273"/>
                    </a:lnTo>
                    <a:lnTo>
                      <a:pt x="532" y="338"/>
                    </a:lnTo>
                    <a:lnTo>
                      <a:pt x="530" y="404"/>
                    </a:lnTo>
                    <a:lnTo>
                      <a:pt x="529" y="473"/>
                    </a:lnTo>
                    <a:lnTo>
                      <a:pt x="530" y="546"/>
                    </a:lnTo>
                    <a:lnTo>
                      <a:pt x="506" y="551"/>
                    </a:lnTo>
                    <a:lnTo>
                      <a:pt x="479" y="559"/>
                    </a:lnTo>
                    <a:lnTo>
                      <a:pt x="449" y="566"/>
                    </a:lnTo>
                    <a:lnTo>
                      <a:pt x="417" y="574"/>
                    </a:lnTo>
                    <a:lnTo>
                      <a:pt x="384" y="584"/>
                    </a:lnTo>
                    <a:lnTo>
                      <a:pt x="348" y="592"/>
                    </a:lnTo>
                    <a:lnTo>
                      <a:pt x="312" y="600"/>
                    </a:lnTo>
                    <a:lnTo>
                      <a:pt x="275" y="607"/>
                    </a:lnTo>
                    <a:lnTo>
                      <a:pt x="239" y="614"/>
                    </a:lnTo>
                    <a:lnTo>
                      <a:pt x="203" y="619"/>
                    </a:lnTo>
                    <a:lnTo>
                      <a:pt x="167" y="623"/>
                    </a:lnTo>
                    <a:lnTo>
                      <a:pt x="133" y="625"/>
                    </a:lnTo>
                    <a:lnTo>
                      <a:pt x="100" y="626"/>
                    </a:lnTo>
                    <a:lnTo>
                      <a:pt x="70" y="625"/>
                    </a:lnTo>
                    <a:lnTo>
                      <a:pt x="44" y="622"/>
                    </a:lnTo>
                    <a:lnTo>
                      <a:pt x="20" y="615"/>
                    </a:lnTo>
                    <a:lnTo>
                      <a:pt x="4" y="488"/>
                    </a:lnTo>
                    <a:lnTo>
                      <a:pt x="0" y="362"/>
                    </a:lnTo>
                    <a:lnTo>
                      <a:pt x="6" y="236"/>
                    </a:lnTo>
                    <a:lnTo>
                      <a:pt x="22" y="103"/>
                    </a:lnTo>
                    <a:close/>
                  </a:path>
                </a:pathLst>
              </a:custGeom>
              <a:solidFill>
                <a:srgbClr val="DDC6B5"/>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75" name="Freeform 787"/>
              <p:cNvSpPr>
                <a:spLocks/>
              </p:cNvSpPr>
              <p:nvPr/>
            </p:nvSpPr>
            <p:spPr bwMode="auto">
              <a:xfrm>
                <a:off x="4678" y="3354"/>
                <a:ext cx="270" cy="295"/>
              </a:xfrm>
              <a:custGeom>
                <a:avLst/>
                <a:gdLst/>
                <a:ahLst/>
                <a:cxnLst>
                  <a:cxn ang="0">
                    <a:pos x="22" y="102"/>
                  </a:cxn>
                  <a:cxn ang="0">
                    <a:pos x="49" y="93"/>
                  </a:cxn>
                  <a:cxn ang="0">
                    <a:pos x="76" y="85"/>
                  </a:cxn>
                  <a:cxn ang="0">
                    <a:pos x="107" y="76"/>
                  </a:cxn>
                  <a:cxn ang="0">
                    <a:pos x="140" y="68"/>
                  </a:cxn>
                  <a:cxn ang="0">
                    <a:pos x="173" y="60"/>
                  </a:cxn>
                  <a:cxn ang="0">
                    <a:pos x="208" y="52"/>
                  </a:cxn>
                  <a:cxn ang="0">
                    <a:pos x="243" y="44"/>
                  </a:cxn>
                  <a:cxn ang="0">
                    <a:pos x="279" y="36"/>
                  </a:cxn>
                  <a:cxn ang="0">
                    <a:pos x="316" y="29"/>
                  </a:cxn>
                  <a:cxn ang="0">
                    <a:pos x="351" y="23"/>
                  </a:cxn>
                  <a:cxn ang="0">
                    <a:pos x="386" y="17"/>
                  </a:cxn>
                  <a:cxn ang="0">
                    <a:pos x="420" y="11"/>
                  </a:cxn>
                  <a:cxn ang="0">
                    <a:pos x="453" y="8"/>
                  </a:cxn>
                  <a:cxn ang="0">
                    <a:pos x="484" y="5"/>
                  </a:cxn>
                  <a:cxn ang="0">
                    <a:pos x="513" y="1"/>
                  </a:cxn>
                  <a:cxn ang="0">
                    <a:pos x="539" y="0"/>
                  </a:cxn>
                  <a:cxn ang="0">
                    <a:pos x="535" y="67"/>
                  </a:cxn>
                  <a:cxn ang="0">
                    <a:pos x="529" y="131"/>
                  </a:cxn>
                  <a:cxn ang="0">
                    <a:pos x="523" y="192"/>
                  </a:cxn>
                  <a:cxn ang="0">
                    <a:pos x="519" y="251"/>
                  </a:cxn>
                  <a:cxn ang="0">
                    <a:pos x="513" y="311"/>
                  </a:cxn>
                  <a:cxn ang="0">
                    <a:pos x="511" y="372"/>
                  </a:cxn>
                  <a:cxn ang="0">
                    <a:pos x="509" y="436"/>
                  </a:cxn>
                  <a:cxn ang="0">
                    <a:pos x="511" y="503"/>
                  </a:cxn>
                  <a:cxn ang="0">
                    <a:pos x="488" y="509"/>
                  </a:cxn>
                  <a:cxn ang="0">
                    <a:pos x="461" y="517"/>
                  </a:cxn>
                  <a:cxn ang="0">
                    <a:pos x="432" y="525"/>
                  </a:cxn>
                  <a:cxn ang="0">
                    <a:pos x="401" y="533"/>
                  </a:cxn>
                  <a:cxn ang="0">
                    <a:pos x="369" y="542"/>
                  </a:cxn>
                  <a:cxn ang="0">
                    <a:pos x="336" y="552"/>
                  </a:cxn>
                  <a:cxn ang="0">
                    <a:pos x="300" y="560"/>
                  </a:cxn>
                  <a:cxn ang="0">
                    <a:pos x="265" y="568"/>
                  </a:cxn>
                  <a:cxn ang="0">
                    <a:pos x="230" y="576"/>
                  </a:cxn>
                  <a:cxn ang="0">
                    <a:pos x="195" y="582"/>
                  </a:cxn>
                  <a:cxn ang="0">
                    <a:pos x="160" y="586"/>
                  </a:cxn>
                  <a:cxn ang="0">
                    <a:pos x="128" y="590"/>
                  </a:cxn>
                  <a:cxn ang="0">
                    <a:pos x="97" y="591"/>
                  </a:cxn>
                  <a:cxn ang="0">
                    <a:pos x="68" y="590"/>
                  </a:cxn>
                  <a:cxn ang="0">
                    <a:pos x="43" y="586"/>
                  </a:cxn>
                  <a:cxn ang="0">
                    <a:pos x="20" y="580"/>
                  </a:cxn>
                  <a:cxn ang="0">
                    <a:pos x="5" y="462"/>
                  </a:cxn>
                  <a:cxn ang="0">
                    <a:pos x="0" y="345"/>
                  </a:cxn>
                  <a:cxn ang="0">
                    <a:pos x="7" y="227"/>
                  </a:cxn>
                  <a:cxn ang="0">
                    <a:pos x="22" y="102"/>
                  </a:cxn>
                </a:cxnLst>
                <a:rect l="0" t="0" r="r" b="b"/>
                <a:pathLst>
                  <a:path w="539" h="591">
                    <a:moveTo>
                      <a:pt x="22" y="102"/>
                    </a:moveTo>
                    <a:lnTo>
                      <a:pt x="49" y="93"/>
                    </a:lnTo>
                    <a:lnTo>
                      <a:pt x="76" y="85"/>
                    </a:lnTo>
                    <a:lnTo>
                      <a:pt x="107" y="76"/>
                    </a:lnTo>
                    <a:lnTo>
                      <a:pt x="140" y="68"/>
                    </a:lnTo>
                    <a:lnTo>
                      <a:pt x="173" y="60"/>
                    </a:lnTo>
                    <a:lnTo>
                      <a:pt x="208" y="52"/>
                    </a:lnTo>
                    <a:lnTo>
                      <a:pt x="243" y="44"/>
                    </a:lnTo>
                    <a:lnTo>
                      <a:pt x="279" y="36"/>
                    </a:lnTo>
                    <a:lnTo>
                      <a:pt x="316" y="29"/>
                    </a:lnTo>
                    <a:lnTo>
                      <a:pt x="351" y="23"/>
                    </a:lnTo>
                    <a:lnTo>
                      <a:pt x="386" y="17"/>
                    </a:lnTo>
                    <a:lnTo>
                      <a:pt x="420" y="11"/>
                    </a:lnTo>
                    <a:lnTo>
                      <a:pt x="453" y="8"/>
                    </a:lnTo>
                    <a:lnTo>
                      <a:pt x="484" y="5"/>
                    </a:lnTo>
                    <a:lnTo>
                      <a:pt x="513" y="1"/>
                    </a:lnTo>
                    <a:lnTo>
                      <a:pt x="539" y="0"/>
                    </a:lnTo>
                    <a:lnTo>
                      <a:pt x="535" y="67"/>
                    </a:lnTo>
                    <a:lnTo>
                      <a:pt x="529" y="131"/>
                    </a:lnTo>
                    <a:lnTo>
                      <a:pt x="523" y="192"/>
                    </a:lnTo>
                    <a:lnTo>
                      <a:pt x="519" y="251"/>
                    </a:lnTo>
                    <a:lnTo>
                      <a:pt x="513" y="311"/>
                    </a:lnTo>
                    <a:lnTo>
                      <a:pt x="511" y="372"/>
                    </a:lnTo>
                    <a:lnTo>
                      <a:pt x="509" y="436"/>
                    </a:lnTo>
                    <a:lnTo>
                      <a:pt x="511" y="503"/>
                    </a:lnTo>
                    <a:lnTo>
                      <a:pt x="488" y="509"/>
                    </a:lnTo>
                    <a:lnTo>
                      <a:pt x="461" y="517"/>
                    </a:lnTo>
                    <a:lnTo>
                      <a:pt x="432" y="525"/>
                    </a:lnTo>
                    <a:lnTo>
                      <a:pt x="401" y="533"/>
                    </a:lnTo>
                    <a:lnTo>
                      <a:pt x="369" y="542"/>
                    </a:lnTo>
                    <a:lnTo>
                      <a:pt x="336" y="552"/>
                    </a:lnTo>
                    <a:lnTo>
                      <a:pt x="300" y="560"/>
                    </a:lnTo>
                    <a:lnTo>
                      <a:pt x="265" y="568"/>
                    </a:lnTo>
                    <a:lnTo>
                      <a:pt x="230" y="576"/>
                    </a:lnTo>
                    <a:lnTo>
                      <a:pt x="195" y="582"/>
                    </a:lnTo>
                    <a:lnTo>
                      <a:pt x="160" y="586"/>
                    </a:lnTo>
                    <a:lnTo>
                      <a:pt x="128" y="590"/>
                    </a:lnTo>
                    <a:lnTo>
                      <a:pt x="97" y="591"/>
                    </a:lnTo>
                    <a:lnTo>
                      <a:pt x="68" y="590"/>
                    </a:lnTo>
                    <a:lnTo>
                      <a:pt x="43" y="586"/>
                    </a:lnTo>
                    <a:lnTo>
                      <a:pt x="20" y="580"/>
                    </a:lnTo>
                    <a:lnTo>
                      <a:pt x="5" y="462"/>
                    </a:lnTo>
                    <a:lnTo>
                      <a:pt x="0" y="345"/>
                    </a:lnTo>
                    <a:lnTo>
                      <a:pt x="7" y="227"/>
                    </a:lnTo>
                    <a:lnTo>
                      <a:pt x="22" y="102"/>
                    </a:lnTo>
                    <a:close/>
                  </a:path>
                </a:pathLst>
              </a:custGeom>
              <a:solidFill>
                <a:srgbClr val="E2CCBA"/>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76" name="Freeform 788"/>
              <p:cNvSpPr>
                <a:spLocks/>
              </p:cNvSpPr>
              <p:nvPr/>
            </p:nvSpPr>
            <p:spPr bwMode="auto">
              <a:xfrm>
                <a:off x="4680" y="3356"/>
                <a:ext cx="258" cy="277"/>
              </a:xfrm>
              <a:custGeom>
                <a:avLst/>
                <a:gdLst/>
                <a:ahLst/>
                <a:cxnLst>
                  <a:cxn ang="0">
                    <a:pos x="19" y="101"/>
                  </a:cxn>
                  <a:cxn ang="0">
                    <a:pos x="44" y="93"/>
                  </a:cxn>
                  <a:cxn ang="0">
                    <a:pos x="70" y="83"/>
                  </a:cxn>
                  <a:cxn ang="0">
                    <a:pos x="100" y="75"/>
                  </a:cxn>
                  <a:cxn ang="0">
                    <a:pos x="131" y="67"/>
                  </a:cxn>
                  <a:cxn ang="0">
                    <a:pos x="163" y="59"/>
                  </a:cxn>
                  <a:cxn ang="0">
                    <a:pos x="197" y="51"/>
                  </a:cxn>
                  <a:cxn ang="0">
                    <a:pos x="231" y="43"/>
                  </a:cxn>
                  <a:cxn ang="0">
                    <a:pos x="267" y="35"/>
                  </a:cxn>
                  <a:cxn ang="0">
                    <a:pos x="302" y="28"/>
                  </a:cxn>
                  <a:cxn ang="0">
                    <a:pos x="336" y="22"/>
                  </a:cxn>
                  <a:cxn ang="0">
                    <a:pos x="370" y="17"/>
                  </a:cxn>
                  <a:cxn ang="0">
                    <a:pos x="403" y="12"/>
                  </a:cxn>
                  <a:cxn ang="0">
                    <a:pos x="434" y="7"/>
                  </a:cxn>
                  <a:cxn ang="0">
                    <a:pos x="464" y="4"/>
                  </a:cxn>
                  <a:cxn ang="0">
                    <a:pos x="492" y="2"/>
                  </a:cxn>
                  <a:cxn ang="0">
                    <a:pos x="517" y="0"/>
                  </a:cxn>
                  <a:cxn ang="0">
                    <a:pos x="512" y="63"/>
                  </a:cxn>
                  <a:cxn ang="0">
                    <a:pos x="508" y="120"/>
                  </a:cxn>
                  <a:cxn ang="0">
                    <a:pos x="502" y="175"/>
                  </a:cxn>
                  <a:cxn ang="0">
                    <a:pos x="496" y="230"/>
                  </a:cxn>
                  <a:cxn ang="0">
                    <a:pos x="491" y="285"/>
                  </a:cxn>
                  <a:cxn ang="0">
                    <a:pos x="487" y="340"/>
                  </a:cxn>
                  <a:cxn ang="0">
                    <a:pos x="486" y="398"/>
                  </a:cxn>
                  <a:cxn ang="0">
                    <a:pos x="487" y="460"/>
                  </a:cxn>
                  <a:cxn ang="0">
                    <a:pos x="465" y="466"/>
                  </a:cxn>
                  <a:cxn ang="0">
                    <a:pos x="440" y="474"/>
                  </a:cxn>
                  <a:cxn ang="0">
                    <a:pos x="412" y="482"/>
                  </a:cxn>
                  <a:cxn ang="0">
                    <a:pos x="382" y="491"/>
                  </a:cxn>
                  <a:cxn ang="0">
                    <a:pos x="351" y="500"/>
                  </a:cxn>
                  <a:cxn ang="0">
                    <a:pos x="319" y="509"/>
                  </a:cxn>
                  <a:cxn ang="0">
                    <a:pos x="285" y="519"/>
                  </a:cxn>
                  <a:cxn ang="0">
                    <a:pos x="251" y="528"/>
                  </a:cxn>
                  <a:cxn ang="0">
                    <a:pos x="218" y="536"/>
                  </a:cxn>
                  <a:cxn ang="0">
                    <a:pos x="184" y="543"/>
                  </a:cxn>
                  <a:cxn ang="0">
                    <a:pos x="152" y="547"/>
                  </a:cxn>
                  <a:cxn ang="0">
                    <a:pos x="121" y="552"/>
                  </a:cxn>
                  <a:cxn ang="0">
                    <a:pos x="91" y="554"/>
                  </a:cxn>
                  <a:cxn ang="0">
                    <a:pos x="63" y="553"/>
                  </a:cxn>
                  <a:cxn ang="0">
                    <a:pos x="39" y="551"/>
                  </a:cxn>
                  <a:cxn ang="0">
                    <a:pos x="17" y="545"/>
                  </a:cxn>
                  <a:cxn ang="0">
                    <a:pos x="3" y="435"/>
                  </a:cxn>
                  <a:cxn ang="0">
                    <a:pos x="0" y="326"/>
                  </a:cxn>
                  <a:cxn ang="0">
                    <a:pos x="6" y="216"/>
                  </a:cxn>
                  <a:cxn ang="0">
                    <a:pos x="19" y="101"/>
                  </a:cxn>
                </a:cxnLst>
                <a:rect l="0" t="0" r="r" b="b"/>
                <a:pathLst>
                  <a:path w="517" h="554">
                    <a:moveTo>
                      <a:pt x="19" y="101"/>
                    </a:moveTo>
                    <a:lnTo>
                      <a:pt x="44" y="93"/>
                    </a:lnTo>
                    <a:lnTo>
                      <a:pt x="70" y="83"/>
                    </a:lnTo>
                    <a:lnTo>
                      <a:pt x="100" y="75"/>
                    </a:lnTo>
                    <a:lnTo>
                      <a:pt x="131" y="67"/>
                    </a:lnTo>
                    <a:lnTo>
                      <a:pt x="163" y="59"/>
                    </a:lnTo>
                    <a:lnTo>
                      <a:pt x="197" y="51"/>
                    </a:lnTo>
                    <a:lnTo>
                      <a:pt x="231" y="43"/>
                    </a:lnTo>
                    <a:lnTo>
                      <a:pt x="267" y="35"/>
                    </a:lnTo>
                    <a:lnTo>
                      <a:pt x="302" y="28"/>
                    </a:lnTo>
                    <a:lnTo>
                      <a:pt x="336" y="22"/>
                    </a:lnTo>
                    <a:lnTo>
                      <a:pt x="370" y="17"/>
                    </a:lnTo>
                    <a:lnTo>
                      <a:pt x="403" y="12"/>
                    </a:lnTo>
                    <a:lnTo>
                      <a:pt x="434" y="7"/>
                    </a:lnTo>
                    <a:lnTo>
                      <a:pt x="464" y="4"/>
                    </a:lnTo>
                    <a:lnTo>
                      <a:pt x="492" y="2"/>
                    </a:lnTo>
                    <a:lnTo>
                      <a:pt x="517" y="0"/>
                    </a:lnTo>
                    <a:lnTo>
                      <a:pt x="512" y="63"/>
                    </a:lnTo>
                    <a:lnTo>
                      <a:pt x="508" y="120"/>
                    </a:lnTo>
                    <a:lnTo>
                      <a:pt x="502" y="175"/>
                    </a:lnTo>
                    <a:lnTo>
                      <a:pt x="496" y="230"/>
                    </a:lnTo>
                    <a:lnTo>
                      <a:pt x="491" y="285"/>
                    </a:lnTo>
                    <a:lnTo>
                      <a:pt x="487" y="340"/>
                    </a:lnTo>
                    <a:lnTo>
                      <a:pt x="486" y="398"/>
                    </a:lnTo>
                    <a:lnTo>
                      <a:pt x="487" y="460"/>
                    </a:lnTo>
                    <a:lnTo>
                      <a:pt x="465" y="466"/>
                    </a:lnTo>
                    <a:lnTo>
                      <a:pt x="440" y="474"/>
                    </a:lnTo>
                    <a:lnTo>
                      <a:pt x="412" y="482"/>
                    </a:lnTo>
                    <a:lnTo>
                      <a:pt x="382" y="491"/>
                    </a:lnTo>
                    <a:lnTo>
                      <a:pt x="351" y="500"/>
                    </a:lnTo>
                    <a:lnTo>
                      <a:pt x="319" y="509"/>
                    </a:lnTo>
                    <a:lnTo>
                      <a:pt x="285" y="519"/>
                    </a:lnTo>
                    <a:lnTo>
                      <a:pt x="251" y="528"/>
                    </a:lnTo>
                    <a:lnTo>
                      <a:pt x="218" y="536"/>
                    </a:lnTo>
                    <a:lnTo>
                      <a:pt x="184" y="543"/>
                    </a:lnTo>
                    <a:lnTo>
                      <a:pt x="152" y="547"/>
                    </a:lnTo>
                    <a:lnTo>
                      <a:pt x="121" y="552"/>
                    </a:lnTo>
                    <a:lnTo>
                      <a:pt x="91" y="554"/>
                    </a:lnTo>
                    <a:lnTo>
                      <a:pt x="63" y="553"/>
                    </a:lnTo>
                    <a:lnTo>
                      <a:pt x="39" y="551"/>
                    </a:lnTo>
                    <a:lnTo>
                      <a:pt x="17" y="545"/>
                    </a:lnTo>
                    <a:lnTo>
                      <a:pt x="3" y="435"/>
                    </a:lnTo>
                    <a:lnTo>
                      <a:pt x="0" y="326"/>
                    </a:lnTo>
                    <a:lnTo>
                      <a:pt x="6" y="216"/>
                    </a:lnTo>
                    <a:lnTo>
                      <a:pt x="19" y="101"/>
                    </a:lnTo>
                    <a:close/>
                  </a:path>
                </a:pathLst>
              </a:custGeom>
              <a:solidFill>
                <a:srgbClr val="E5CEB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77" name="Freeform 789"/>
              <p:cNvSpPr>
                <a:spLocks/>
              </p:cNvSpPr>
              <p:nvPr/>
            </p:nvSpPr>
            <p:spPr bwMode="auto">
              <a:xfrm>
                <a:off x="4681" y="3357"/>
                <a:ext cx="248" cy="258"/>
              </a:xfrm>
              <a:custGeom>
                <a:avLst/>
                <a:gdLst/>
                <a:ahLst/>
                <a:cxnLst>
                  <a:cxn ang="0">
                    <a:pos x="19" y="99"/>
                  </a:cxn>
                  <a:cxn ang="0">
                    <a:pos x="42" y="91"/>
                  </a:cxn>
                  <a:cxn ang="0">
                    <a:pos x="67" y="83"/>
                  </a:cxn>
                  <a:cxn ang="0">
                    <a:pos x="95" y="75"/>
                  </a:cxn>
                  <a:cxn ang="0">
                    <a:pos x="125" y="65"/>
                  </a:cxn>
                  <a:cxn ang="0">
                    <a:pos x="156" y="57"/>
                  </a:cxn>
                  <a:cxn ang="0">
                    <a:pos x="189" y="49"/>
                  </a:cxn>
                  <a:cxn ang="0">
                    <a:pos x="222" y="42"/>
                  </a:cxn>
                  <a:cxn ang="0">
                    <a:pos x="256" y="34"/>
                  </a:cxn>
                  <a:cxn ang="0">
                    <a:pos x="290" y="27"/>
                  </a:cxn>
                  <a:cxn ang="0">
                    <a:pos x="324" y="22"/>
                  </a:cxn>
                  <a:cxn ang="0">
                    <a:pos x="357" y="16"/>
                  </a:cxn>
                  <a:cxn ang="0">
                    <a:pos x="388" y="10"/>
                  </a:cxn>
                  <a:cxn ang="0">
                    <a:pos x="419" y="7"/>
                  </a:cxn>
                  <a:cxn ang="0">
                    <a:pos x="447" y="3"/>
                  </a:cxn>
                  <a:cxn ang="0">
                    <a:pos x="474" y="1"/>
                  </a:cxn>
                  <a:cxn ang="0">
                    <a:pos x="497" y="0"/>
                  </a:cxn>
                  <a:cxn ang="0">
                    <a:pos x="493" y="57"/>
                  </a:cxn>
                  <a:cxn ang="0">
                    <a:pos x="487" y="110"/>
                  </a:cxn>
                  <a:cxn ang="0">
                    <a:pos x="482" y="160"/>
                  </a:cxn>
                  <a:cxn ang="0">
                    <a:pos x="476" y="208"/>
                  </a:cxn>
                  <a:cxn ang="0">
                    <a:pos x="470" y="258"/>
                  </a:cxn>
                  <a:cxn ang="0">
                    <a:pos x="467" y="307"/>
                  </a:cxn>
                  <a:cxn ang="0">
                    <a:pos x="464" y="360"/>
                  </a:cxn>
                  <a:cxn ang="0">
                    <a:pos x="465" y="418"/>
                  </a:cxn>
                  <a:cxn ang="0">
                    <a:pos x="445" y="424"/>
                  </a:cxn>
                  <a:cxn ang="0">
                    <a:pos x="421" y="430"/>
                  </a:cxn>
                  <a:cxn ang="0">
                    <a:pos x="394" y="440"/>
                  </a:cxn>
                  <a:cxn ang="0">
                    <a:pos x="365" y="449"/>
                  </a:cxn>
                  <a:cxn ang="0">
                    <a:pos x="335" y="458"/>
                  </a:cxn>
                  <a:cxn ang="0">
                    <a:pos x="304" y="468"/>
                  </a:cxn>
                  <a:cxn ang="0">
                    <a:pos x="272" y="478"/>
                  </a:cxn>
                  <a:cxn ang="0">
                    <a:pos x="240" y="487"/>
                  </a:cxn>
                  <a:cxn ang="0">
                    <a:pos x="207" y="496"/>
                  </a:cxn>
                  <a:cxn ang="0">
                    <a:pos x="176" y="503"/>
                  </a:cxn>
                  <a:cxn ang="0">
                    <a:pos x="145" y="510"/>
                  </a:cxn>
                  <a:cxn ang="0">
                    <a:pos x="115" y="515"/>
                  </a:cxn>
                  <a:cxn ang="0">
                    <a:pos x="86" y="517"/>
                  </a:cxn>
                  <a:cxn ang="0">
                    <a:pos x="61" y="517"/>
                  </a:cxn>
                  <a:cxn ang="0">
                    <a:pos x="37" y="515"/>
                  </a:cxn>
                  <a:cxn ang="0">
                    <a:pos x="16" y="510"/>
                  </a:cxn>
                  <a:cxn ang="0">
                    <a:pos x="4" y="407"/>
                  </a:cxn>
                  <a:cxn ang="0">
                    <a:pos x="0" y="307"/>
                  </a:cxn>
                  <a:cxn ang="0">
                    <a:pos x="5" y="206"/>
                  </a:cxn>
                  <a:cxn ang="0">
                    <a:pos x="19" y="99"/>
                  </a:cxn>
                </a:cxnLst>
                <a:rect l="0" t="0" r="r" b="b"/>
                <a:pathLst>
                  <a:path w="497" h="517">
                    <a:moveTo>
                      <a:pt x="19" y="99"/>
                    </a:moveTo>
                    <a:lnTo>
                      <a:pt x="42" y="91"/>
                    </a:lnTo>
                    <a:lnTo>
                      <a:pt x="67" y="83"/>
                    </a:lnTo>
                    <a:lnTo>
                      <a:pt x="95" y="75"/>
                    </a:lnTo>
                    <a:lnTo>
                      <a:pt x="125" y="65"/>
                    </a:lnTo>
                    <a:lnTo>
                      <a:pt x="156" y="57"/>
                    </a:lnTo>
                    <a:lnTo>
                      <a:pt x="189" y="49"/>
                    </a:lnTo>
                    <a:lnTo>
                      <a:pt x="222" y="42"/>
                    </a:lnTo>
                    <a:lnTo>
                      <a:pt x="256" y="34"/>
                    </a:lnTo>
                    <a:lnTo>
                      <a:pt x="290" y="27"/>
                    </a:lnTo>
                    <a:lnTo>
                      <a:pt x="324" y="22"/>
                    </a:lnTo>
                    <a:lnTo>
                      <a:pt x="357" y="16"/>
                    </a:lnTo>
                    <a:lnTo>
                      <a:pt x="388" y="10"/>
                    </a:lnTo>
                    <a:lnTo>
                      <a:pt x="419" y="7"/>
                    </a:lnTo>
                    <a:lnTo>
                      <a:pt x="447" y="3"/>
                    </a:lnTo>
                    <a:lnTo>
                      <a:pt x="474" y="1"/>
                    </a:lnTo>
                    <a:lnTo>
                      <a:pt x="497" y="0"/>
                    </a:lnTo>
                    <a:lnTo>
                      <a:pt x="493" y="57"/>
                    </a:lnTo>
                    <a:lnTo>
                      <a:pt x="487" y="110"/>
                    </a:lnTo>
                    <a:lnTo>
                      <a:pt x="482" y="160"/>
                    </a:lnTo>
                    <a:lnTo>
                      <a:pt x="476" y="208"/>
                    </a:lnTo>
                    <a:lnTo>
                      <a:pt x="470" y="258"/>
                    </a:lnTo>
                    <a:lnTo>
                      <a:pt x="467" y="307"/>
                    </a:lnTo>
                    <a:lnTo>
                      <a:pt x="464" y="360"/>
                    </a:lnTo>
                    <a:lnTo>
                      <a:pt x="465" y="418"/>
                    </a:lnTo>
                    <a:lnTo>
                      <a:pt x="445" y="424"/>
                    </a:lnTo>
                    <a:lnTo>
                      <a:pt x="421" y="430"/>
                    </a:lnTo>
                    <a:lnTo>
                      <a:pt x="394" y="440"/>
                    </a:lnTo>
                    <a:lnTo>
                      <a:pt x="365" y="449"/>
                    </a:lnTo>
                    <a:lnTo>
                      <a:pt x="335" y="458"/>
                    </a:lnTo>
                    <a:lnTo>
                      <a:pt x="304" y="468"/>
                    </a:lnTo>
                    <a:lnTo>
                      <a:pt x="272" y="478"/>
                    </a:lnTo>
                    <a:lnTo>
                      <a:pt x="240" y="487"/>
                    </a:lnTo>
                    <a:lnTo>
                      <a:pt x="207" y="496"/>
                    </a:lnTo>
                    <a:lnTo>
                      <a:pt x="176" y="503"/>
                    </a:lnTo>
                    <a:lnTo>
                      <a:pt x="145" y="510"/>
                    </a:lnTo>
                    <a:lnTo>
                      <a:pt x="115" y="515"/>
                    </a:lnTo>
                    <a:lnTo>
                      <a:pt x="86" y="517"/>
                    </a:lnTo>
                    <a:lnTo>
                      <a:pt x="61" y="517"/>
                    </a:lnTo>
                    <a:lnTo>
                      <a:pt x="37" y="515"/>
                    </a:lnTo>
                    <a:lnTo>
                      <a:pt x="16" y="510"/>
                    </a:lnTo>
                    <a:lnTo>
                      <a:pt x="4" y="407"/>
                    </a:lnTo>
                    <a:lnTo>
                      <a:pt x="0" y="307"/>
                    </a:lnTo>
                    <a:lnTo>
                      <a:pt x="5" y="206"/>
                    </a:lnTo>
                    <a:lnTo>
                      <a:pt x="19" y="99"/>
                    </a:lnTo>
                    <a:close/>
                  </a:path>
                </a:pathLst>
              </a:custGeom>
              <a:solidFill>
                <a:srgbClr val="EAD3C4"/>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78" name="Freeform 790"/>
              <p:cNvSpPr>
                <a:spLocks/>
              </p:cNvSpPr>
              <p:nvPr/>
            </p:nvSpPr>
            <p:spPr bwMode="auto">
              <a:xfrm>
                <a:off x="4691" y="3383"/>
                <a:ext cx="367" cy="68"/>
              </a:xfrm>
              <a:custGeom>
                <a:avLst/>
                <a:gdLst/>
                <a:ahLst/>
                <a:cxnLst>
                  <a:cxn ang="0">
                    <a:pos x="0" y="111"/>
                  </a:cxn>
                  <a:cxn ang="0">
                    <a:pos x="198" y="77"/>
                  </a:cxn>
                  <a:cxn ang="0">
                    <a:pos x="530" y="29"/>
                  </a:cxn>
                  <a:cxn ang="0">
                    <a:pos x="669" y="18"/>
                  </a:cxn>
                  <a:cxn ang="0">
                    <a:pos x="734" y="0"/>
                  </a:cxn>
                  <a:cxn ang="0">
                    <a:pos x="658" y="41"/>
                  </a:cxn>
                  <a:cxn ang="0">
                    <a:pos x="36" y="135"/>
                  </a:cxn>
                  <a:cxn ang="0">
                    <a:pos x="0" y="111"/>
                  </a:cxn>
                </a:cxnLst>
                <a:rect l="0" t="0" r="r" b="b"/>
                <a:pathLst>
                  <a:path w="734" h="135">
                    <a:moveTo>
                      <a:pt x="0" y="111"/>
                    </a:moveTo>
                    <a:lnTo>
                      <a:pt x="198" y="77"/>
                    </a:lnTo>
                    <a:lnTo>
                      <a:pt x="530" y="29"/>
                    </a:lnTo>
                    <a:lnTo>
                      <a:pt x="669" y="18"/>
                    </a:lnTo>
                    <a:lnTo>
                      <a:pt x="734" y="0"/>
                    </a:lnTo>
                    <a:lnTo>
                      <a:pt x="658" y="41"/>
                    </a:lnTo>
                    <a:lnTo>
                      <a:pt x="36" y="135"/>
                    </a:lnTo>
                    <a:lnTo>
                      <a:pt x="0" y="111"/>
                    </a:lnTo>
                    <a:close/>
                  </a:path>
                </a:pathLst>
              </a:custGeom>
              <a:solidFill>
                <a:srgbClr val="5B667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79" name="Freeform 791"/>
              <p:cNvSpPr>
                <a:spLocks/>
              </p:cNvSpPr>
              <p:nvPr/>
            </p:nvSpPr>
            <p:spPr bwMode="auto">
              <a:xfrm>
                <a:off x="4698" y="3402"/>
                <a:ext cx="322" cy="382"/>
              </a:xfrm>
              <a:custGeom>
                <a:avLst/>
                <a:gdLst/>
                <a:ahLst/>
                <a:cxnLst>
                  <a:cxn ang="0">
                    <a:pos x="642" y="0"/>
                  </a:cxn>
                  <a:cxn ang="0">
                    <a:pos x="639" y="172"/>
                  </a:cxn>
                  <a:cxn ang="0">
                    <a:pos x="638" y="361"/>
                  </a:cxn>
                  <a:cxn ang="0">
                    <a:pos x="639" y="557"/>
                  </a:cxn>
                  <a:cxn ang="0">
                    <a:pos x="644" y="749"/>
                  </a:cxn>
                  <a:cxn ang="0">
                    <a:pos x="606" y="754"/>
                  </a:cxn>
                  <a:cxn ang="0">
                    <a:pos x="566" y="757"/>
                  </a:cxn>
                  <a:cxn ang="0">
                    <a:pos x="528" y="760"/>
                  </a:cxn>
                  <a:cxn ang="0">
                    <a:pos x="489" y="761"/>
                  </a:cxn>
                  <a:cxn ang="0">
                    <a:pos x="450" y="763"/>
                  </a:cxn>
                  <a:cxn ang="0">
                    <a:pos x="411" y="763"/>
                  </a:cxn>
                  <a:cxn ang="0">
                    <a:pos x="372" y="763"/>
                  </a:cxn>
                  <a:cxn ang="0">
                    <a:pos x="333" y="763"/>
                  </a:cxn>
                  <a:cxn ang="0">
                    <a:pos x="293" y="762"/>
                  </a:cxn>
                  <a:cxn ang="0">
                    <a:pos x="254" y="762"/>
                  </a:cxn>
                  <a:cxn ang="0">
                    <a:pos x="215" y="761"/>
                  </a:cxn>
                  <a:cxn ang="0">
                    <a:pos x="177" y="760"/>
                  </a:cxn>
                  <a:cxn ang="0">
                    <a:pos x="138" y="759"/>
                  </a:cxn>
                  <a:cxn ang="0">
                    <a:pos x="99" y="757"/>
                  </a:cxn>
                  <a:cxn ang="0">
                    <a:pos x="60" y="756"/>
                  </a:cxn>
                  <a:cxn ang="0">
                    <a:pos x="22" y="755"/>
                  </a:cxn>
                  <a:cxn ang="0">
                    <a:pos x="10" y="657"/>
                  </a:cxn>
                  <a:cxn ang="0">
                    <a:pos x="3" y="564"/>
                  </a:cxn>
                  <a:cxn ang="0">
                    <a:pos x="0" y="476"/>
                  </a:cxn>
                  <a:cxn ang="0">
                    <a:pos x="0" y="392"/>
                  </a:cxn>
                  <a:cxn ang="0">
                    <a:pos x="3" y="312"/>
                  </a:cxn>
                  <a:cxn ang="0">
                    <a:pos x="8" y="233"/>
                  </a:cxn>
                  <a:cxn ang="0">
                    <a:pos x="15" y="156"/>
                  </a:cxn>
                  <a:cxn ang="0">
                    <a:pos x="22" y="79"/>
                  </a:cxn>
                  <a:cxn ang="0">
                    <a:pos x="60" y="72"/>
                  </a:cxn>
                  <a:cxn ang="0">
                    <a:pos x="98" y="64"/>
                  </a:cxn>
                  <a:cxn ang="0">
                    <a:pos x="136" y="57"/>
                  </a:cxn>
                  <a:cxn ang="0">
                    <a:pos x="175" y="51"/>
                  </a:cxn>
                  <a:cxn ang="0">
                    <a:pos x="214" y="44"/>
                  </a:cxn>
                  <a:cxn ang="0">
                    <a:pos x="252" y="39"/>
                  </a:cxn>
                  <a:cxn ang="0">
                    <a:pos x="291" y="33"/>
                  </a:cxn>
                  <a:cxn ang="0">
                    <a:pos x="330" y="27"/>
                  </a:cxn>
                  <a:cxn ang="0">
                    <a:pos x="369" y="23"/>
                  </a:cxn>
                  <a:cxn ang="0">
                    <a:pos x="409" y="18"/>
                  </a:cxn>
                  <a:cxn ang="0">
                    <a:pos x="448" y="13"/>
                  </a:cxn>
                  <a:cxn ang="0">
                    <a:pos x="487" y="10"/>
                  </a:cxn>
                  <a:cxn ang="0">
                    <a:pos x="526" y="6"/>
                  </a:cxn>
                  <a:cxn ang="0">
                    <a:pos x="565" y="4"/>
                  </a:cxn>
                  <a:cxn ang="0">
                    <a:pos x="603" y="2"/>
                  </a:cxn>
                  <a:cxn ang="0">
                    <a:pos x="642" y="0"/>
                  </a:cxn>
                </a:cxnLst>
                <a:rect l="0" t="0" r="r" b="b"/>
                <a:pathLst>
                  <a:path w="644" h="763">
                    <a:moveTo>
                      <a:pt x="642" y="0"/>
                    </a:moveTo>
                    <a:lnTo>
                      <a:pt x="639" y="172"/>
                    </a:lnTo>
                    <a:lnTo>
                      <a:pt x="638" y="361"/>
                    </a:lnTo>
                    <a:lnTo>
                      <a:pt x="639" y="557"/>
                    </a:lnTo>
                    <a:lnTo>
                      <a:pt x="644" y="749"/>
                    </a:lnTo>
                    <a:lnTo>
                      <a:pt x="606" y="754"/>
                    </a:lnTo>
                    <a:lnTo>
                      <a:pt x="566" y="757"/>
                    </a:lnTo>
                    <a:lnTo>
                      <a:pt x="528" y="760"/>
                    </a:lnTo>
                    <a:lnTo>
                      <a:pt x="489" y="761"/>
                    </a:lnTo>
                    <a:lnTo>
                      <a:pt x="450" y="763"/>
                    </a:lnTo>
                    <a:lnTo>
                      <a:pt x="411" y="763"/>
                    </a:lnTo>
                    <a:lnTo>
                      <a:pt x="372" y="763"/>
                    </a:lnTo>
                    <a:lnTo>
                      <a:pt x="333" y="763"/>
                    </a:lnTo>
                    <a:lnTo>
                      <a:pt x="293" y="762"/>
                    </a:lnTo>
                    <a:lnTo>
                      <a:pt x="254" y="762"/>
                    </a:lnTo>
                    <a:lnTo>
                      <a:pt x="215" y="761"/>
                    </a:lnTo>
                    <a:lnTo>
                      <a:pt x="177" y="760"/>
                    </a:lnTo>
                    <a:lnTo>
                      <a:pt x="138" y="759"/>
                    </a:lnTo>
                    <a:lnTo>
                      <a:pt x="99" y="757"/>
                    </a:lnTo>
                    <a:lnTo>
                      <a:pt x="60" y="756"/>
                    </a:lnTo>
                    <a:lnTo>
                      <a:pt x="22" y="755"/>
                    </a:lnTo>
                    <a:lnTo>
                      <a:pt x="10" y="657"/>
                    </a:lnTo>
                    <a:lnTo>
                      <a:pt x="3" y="564"/>
                    </a:lnTo>
                    <a:lnTo>
                      <a:pt x="0" y="476"/>
                    </a:lnTo>
                    <a:lnTo>
                      <a:pt x="0" y="392"/>
                    </a:lnTo>
                    <a:lnTo>
                      <a:pt x="3" y="312"/>
                    </a:lnTo>
                    <a:lnTo>
                      <a:pt x="8" y="233"/>
                    </a:lnTo>
                    <a:lnTo>
                      <a:pt x="15" y="156"/>
                    </a:lnTo>
                    <a:lnTo>
                      <a:pt x="22" y="79"/>
                    </a:lnTo>
                    <a:lnTo>
                      <a:pt x="60" y="72"/>
                    </a:lnTo>
                    <a:lnTo>
                      <a:pt x="98" y="64"/>
                    </a:lnTo>
                    <a:lnTo>
                      <a:pt x="136" y="57"/>
                    </a:lnTo>
                    <a:lnTo>
                      <a:pt x="175" y="51"/>
                    </a:lnTo>
                    <a:lnTo>
                      <a:pt x="214" y="44"/>
                    </a:lnTo>
                    <a:lnTo>
                      <a:pt x="252" y="39"/>
                    </a:lnTo>
                    <a:lnTo>
                      <a:pt x="291" y="33"/>
                    </a:lnTo>
                    <a:lnTo>
                      <a:pt x="330" y="27"/>
                    </a:lnTo>
                    <a:lnTo>
                      <a:pt x="369" y="23"/>
                    </a:lnTo>
                    <a:lnTo>
                      <a:pt x="409" y="18"/>
                    </a:lnTo>
                    <a:lnTo>
                      <a:pt x="448" y="13"/>
                    </a:lnTo>
                    <a:lnTo>
                      <a:pt x="487" y="10"/>
                    </a:lnTo>
                    <a:lnTo>
                      <a:pt x="526" y="6"/>
                    </a:lnTo>
                    <a:lnTo>
                      <a:pt x="565" y="4"/>
                    </a:lnTo>
                    <a:lnTo>
                      <a:pt x="603" y="2"/>
                    </a:lnTo>
                    <a:lnTo>
                      <a:pt x="642" y="0"/>
                    </a:lnTo>
                    <a:close/>
                  </a:path>
                </a:pathLst>
              </a:custGeom>
              <a:solidFill>
                <a:srgbClr val="006D96"/>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80" name="Freeform 792"/>
              <p:cNvSpPr>
                <a:spLocks/>
              </p:cNvSpPr>
              <p:nvPr/>
            </p:nvSpPr>
            <p:spPr bwMode="auto">
              <a:xfrm>
                <a:off x="4703" y="3410"/>
                <a:ext cx="308" cy="366"/>
              </a:xfrm>
              <a:custGeom>
                <a:avLst/>
                <a:gdLst/>
                <a:ahLst/>
                <a:cxnLst>
                  <a:cxn ang="0">
                    <a:pos x="616" y="0"/>
                  </a:cxn>
                  <a:cxn ang="0">
                    <a:pos x="615" y="165"/>
                  </a:cxn>
                  <a:cxn ang="0">
                    <a:pos x="614" y="343"/>
                  </a:cxn>
                  <a:cxn ang="0">
                    <a:pos x="614" y="528"/>
                  </a:cxn>
                  <a:cxn ang="0">
                    <a:pos x="616" y="712"/>
                  </a:cxn>
                  <a:cxn ang="0">
                    <a:pos x="579" y="717"/>
                  </a:cxn>
                  <a:cxn ang="0">
                    <a:pos x="544" y="721"/>
                  </a:cxn>
                  <a:cxn ang="0">
                    <a:pos x="507" y="725"/>
                  </a:cxn>
                  <a:cxn ang="0">
                    <a:pos x="470" y="728"/>
                  </a:cxn>
                  <a:cxn ang="0">
                    <a:pos x="433" y="730"/>
                  </a:cxn>
                  <a:cxn ang="0">
                    <a:pos x="395" y="731"/>
                  </a:cxn>
                  <a:cxn ang="0">
                    <a:pos x="358" y="731"/>
                  </a:cxn>
                  <a:cxn ang="0">
                    <a:pos x="321" y="731"/>
                  </a:cxn>
                  <a:cxn ang="0">
                    <a:pos x="283" y="731"/>
                  </a:cxn>
                  <a:cxn ang="0">
                    <a:pos x="246" y="730"/>
                  </a:cxn>
                  <a:cxn ang="0">
                    <a:pos x="210" y="729"/>
                  </a:cxn>
                  <a:cxn ang="0">
                    <a:pos x="172" y="727"/>
                  </a:cxn>
                  <a:cxn ang="0">
                    <a:pos x="135" y="724"/>
                  </a:cxn>
                  <a:cxn ang="0">
                    <a:pos x="98" y="722"/>
                  </a:cxn>
                  <a:cxn ang="0">
                    <a:pos x="61" y="720"/>
                  </a:cxn>
                  <a:cxn ang="0">
                    <a:pos x="24" y="717"/>
                  </a:cxn>
                  <a:cxn ang="0">
                    <a:pos x="11" y="624"/>
                  </a:cxn>
                  <a:cxn ang="0">
                    <a:pos x="3" y="537"/>
                  </a:cxn>
                  <a:cxn ang="0">
                    <a:pos x="0" y="452"/>
                  </a:cxn>
                  <a:cxn ang="0">
                    <a:pos x="0" y="373"/>
                  </a:cxn>
                  <a:cxn ang="0">
                    <a:pos x="3" y="296"/>
                  </a:cxn>
                  <a:cxn ang="0">
                    <a:pos x="9" y="222"/>
                  </a:cxn>
                  <a:cxn ang="0">
                    <a:pos x="16" y="148"/>
                  </a:cxn>
                  <a:cxn ang="0">
                    <a:pos x="24" y="75"/>
                  </a:cxn>
                  <a:cxn ang="0">
                    <a:pos x="60" y="67"/>
                  </a:cxn>
                  <a:cxn ang="0">
                    <a:pos x="97" y="59"/>
                  </a:cxn>
                  <a:cxn ang="0">
                    <a:pos x="133" y="52"/>
                  </a:cxn>
                  <a:cxn ang="0">
                    <a:pos x="170" y="45"/>
                  </a:cxn>
                  <a:cxn ang="0">
                    <a:pos x="207" y="38"/>
                  </a:cxn>
                  <a:cxn ang="0">
                    <a:pos x="244" y="32"/>
                  </a:cxn>
                  <a:cxn ang="0">
                    <a:pos x="281" y="27"/>
                  </a:cxn>
                  <a:cxn ang="0">
                    <a:pos x="319" y="22"/>
                  </a:cxn>
                  <a:cxn ang="0">
                    <a:pos x="356" y="18"/>
                  </a:cxn>
                  <a:cxn ang="0">
                    <a:pos x="393" y="14"/>
                  </a:cxn>
                  <a:cxn ang="0">
                    <a:pos x="431" y="10"/>
                  </a:cxn>
                  <a:cxn ang="0">
                    <a:pos x="468" y="8"/>
                  </a:cxn>
                  <a:cxn ang="0">
                    <a:pos x="504" y="4"/>
                  </a:cxn>
                  <a:cxn ang="0">
                    <a:pos x="542" y="3"/>
                  </a:cxn>
                  <a:cxn ang="0">
                    <a:pos x="579" y="1"/>
                  </a:cxn>
                  <a:cxn ang="0">
                    <a:pos x="616" y="0"/>
                  </a:cxn>
                </a:cxnLst>
                <a:rect l="0" t="0" r="r" b="b"/>
                <a:pathLst>
                  <a:path w="616" h="731">
                    <a:moveTo>
                      <a:pt x="616" y="0"/>
                    </a:moveTo>
                    <a:lnTo>
                      <a:pt x="615" y="165"/>
                    </a:lnTo>
                    <a:lnTo>
                      <a:pt x="614" y="343"/>
                    </a:lnTo>
                    <a:lnTo>
                      <a:pt x="614" y="528"/>
                    </a:lnTo>
                    <a:lnTo>
                      <a:pt x="616" y="712"/>
                    </a:lnTo>
                    <a:lnTo>
                      <a:pt x="579" y="717"/>
                    </a:lnTo>
                    <a:lnTo>
                      <a:pt x="544" y="721"/>
                    </a:lnTo>
                    <a:lnTo>
                      <a:pt x="507" y="725"/>
                    </a:lnTo>
                    <a:lnTo>
                      <a:pt x="470" y="728"/>
                    </a:lnTo>
                    <a:lnTo>
                      <a:pt x="433" y="730"/>
                    </a:lnTo>
                    <a:lnTo>
                      <a:pt x="395" y="731"/>
                    </a:lnTo>
                    <a:lnTo>
                      <a:pt x="358" y="731"/>
                    </a:lnTo>
                    <a:lnTo>
                      <a:pt x="321" y="731"/>
                    </a:lnTo>
                    <a:lnTo>
                      <a:pt x="283" y="731"/>
                    </a:lnTo>
                    <a:lnTo>
                      <a:pt x="246" y="730"/>
                    </a:lnTo>
                    <a:lnTo>
                      <a:pt x="210" y="729"/>
                    </a:lnTo>
                    <a:lnTo>
                      <a:pt x="172" y="727"/>
                    </a:lnTo>
                    <a:lnTo>
                      <a:pt x="135" y="724"/>
                    </a:lnTo>
                    <a:lnTo>
                      <a:pt x="98" y="722"/>
                    </a:lnTo>
                    <a:lnTo>
                      <a:pt x="61" y="720"/>
                    </a:lnTo>
                    <a:lnTo>
                      <a:pt x="24" y="717"/>
                    </a:lnTo>
                    <a:lnTo>
                      <a:pt x="11" y="624"/>
                    </a:lnTo>
                    <a:lnTo>
                      <a:pt x="3" y="537"/>
                    </a:lnTo>
                    <a:lnTo>
                      <a:pt x="0" y="452"/>
                    </a:lnTo>
                    <a:lnTo>
                      <a:pt x="0" y="373"/>
                    </a:lnTo>
                    <a:lnTo>
                      <a:pt x="3" y="296"/>
                    </a:lnTo>
                    <a:lnTo>
                      <a:pt x="9" y="222"/>
                    </a:lnTo>
                    <a:lnTo>
                      <a:pt x="16" y="148"/>
                    </a:lnTo>
                    <a:lnTo>
                      <a:pt x="24" y="75"/>
                    </a:lnTo>
                    <a:lnTo>
                      <a:pt x="60" y="67"/>
                    </a:lnTo>
                    <a:lnTo>
                      <a:pt x="97" y="59"/>
                    </a:lnTo>
                    <a:lnTo>
                      <a:pt x="133" y="52"/>
                    </a:lnTo>
                    <a:lnTo>
                      <a:pt x="170" y="45"/>
                    </a:lnTo>
                    <a:lnTo>
                      <a:pt x="207" y="38"/>
                    </a:lnTo>
                    <a:lnTo>
                      <a:pt x="244" y="32"/>
                    </a:lnTo>
                    <a:lnTo>
                      <a:pt x="281" y="27"/>
                    </a:lnTo>
                    <a:lnTo>
                      <a:pt x="319" y="22"/>
                    </a:lnTo>
                    <a:lnTo>
                      <a:pt x="356" y="18"/>
                    </a:lnTo>
                    <a:lnTo>
                      <a:pt x="393" y="14"/>
                    </a:lnTo>
                    <a:lnTo>
                      <a:pt x="431" y="10"/>
                    </a:lnTo>
                    <a:lnTo>
                      <a:pt x="468" y="8"/>
                    </a:lnTo>
                    <a:lnTo>
                      <a:pt x="504" y="4"/>
                    </a:lnTo>
                    <a:lnTo>
                      <a:pt x="542" y="3"/>
                    </a:lnTo>
                    <a:lnTo>
                      <a:pt x="579" y="1"/>
                    </a:lnTo>
                    <a:lnTo>
                      <a:pt x="616" y="0"/>
                    </a:lnTo>
                    <a:close/>
                  </a:path>
                </a:pathLst>
              </a:custGeom>
              <a:solidFill>
                <a:srgbClr val="00709E"/>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81" name="Freeform 793"/>
              <p:cNvSpPr>
                <a:spLocks/>
              </p:cNvSpPr>
              <p:nvPr/>
            </p:nvSpPr>
            <p:spPr bwMode="auto">
              <a:xfrm>
                <a:off x="4708" y="3418"/>
                <a:ext cx="294" cy="351"/>
              </a:xfrm>
              <a:custGeom>
                <a:avLst/>
                <a:gdLst/>
                <a:ahLst/>
                <a:cxnLst>
                  <a:cxn ang="0">
                    <a:pos x="589" y="0"/>
                  </a:cxn>
                  <a:cxn ang="0">
                    <a:pos x="589" y="157"/>
                  </a:cxn>
                  <a:cxn ang="0">
                    <a:pos x="589" y="327"/>
                  </a:cxn>
                  <a:cxn ang="0">
                    <a:pos x="589" y="502"/>
                  </a:cxn>
                  <a:cxn ang="0">
                    <a:pos x="589" y="676"/>
                  </a:cxn>
                  <a:cxn ang="0">
                    <a:pos x="554" y="682"/>
                  </a:cxn>
                  <a:cxn ang="0">
                    <a:pos x="520" y="688"/>
                  </a:cxn>
                  <a:cxn ang="0">
                    <a:pos x="485" y="691"/>
                  </a:cxn>
                  <a:cxn ang="0">
                    <a:pos x="449" y="694"/>
                  </a:cxn>
                  <a:cxn ang="0">
                    <a:pos x="415" y="697"/>
                  </a:cxn>
                  <a:cxn ang="0">
                    <a:pos x="379" y="699"/>
                  </a:cxn>
                  <a:cxn ang="0">
                    <a:pos x="345" y="700"/>
                  </a:cxn>
                  <a:cxn ang="0">
                    <a:pos x="309" y="700"/>
                  </a:cxn>
                  <a:cxn ang="0">
                    <a:pos x="274" y="699"/>
                  </a:cxn>
                  <a:cxn ang="0">
                    <a:pos x="239" y="698"/>
                  </a:cxn>
                  <a:cxn ang="0">
                    <a:pos x="203" y="697"/>
                  </a:cxn>
                  <a:cxn ang="0">
                    <a:pos x="168" y="694"/>
                  </a:cxn>
                  <a:cxn ang="0">
                    <a:pos x="133" y="692"/>
                  </a:cxn>
                  <a:cxn ang="0">
                    <a:pos x="98" y="689"/>
                  </a:cxn>
                  <a:cxn ang="0">
                    <a:pos x="62" y="685"/>
                  </a:cxn>
                  <a:cxn ang="0">
                    <a:pos x="28" y="681"/>
                  </a:cxn>
                  <a:cxn ang="0">
                    <a:pos x="14" y="592"/>
                  </a:cxn>
                  <a:cxn ang="0">
                    <a:pos x="5" y="509"/>
                  </a:cxn>
                  <a:cxn ang="0">
                    <a:pos x="1" y="430"/>
                  </a:cxn>
                  <a:cxn ang="0">
                    <a:pos x="0" y="354"/>
                  </a:cxn>
                  <a:cxn ang="0">
                    <a:pos x="4" y="281"/>
                  </a:cxn>
                  <a:cxn ang="0">
                    <a:pos x="9" y="211"/>
                  </a:cxn>
                  <a:cxn ang="0">
                    <a:pos x="19" y="140"/>
                  </a:cxn>
                  <a:cxn ang="0">
                    <a:pos x="28" y="71"/>
                  </a:cxn>
                  <a:cxn ang="0">
                    <a:pos x="62" y="62"/>
                  </a:cxn>
                  <a:cxn ang="0">
                    <a:pos x="97" y="53"/>
                  </a:cxn>
                  <a:cxn ang="0">
                    <a:pos x="131" y="45"/>
                  </a:cxn>
                  <a:cxn ang="0">
                    <a:pos x="166" y="38"/>
                  </a:cxn>
                  <a:cxn ang="0">
                    <a:pos x="201" y="32"/>
                  </a:cxn>
                  <a:cxn ang="0">
                    <a:pos x="236" y="26"/>
                  </a:cxn>
                  <a:cxn ang="0">
                    <a:pos x="271" y="21"/>
                  </a:cxn>
                  <a:cxn ang="0">
                    <a:pos x="306" y="16"/>
                  </a:cxn>
                  <a:cxn ang="0">
                    <a:pos x="342" y="13"/>
                  </a:cxn>
                  <a:cxn ang="0">
                    <a:pos x="377" y="9"/>
                  </a:cxn>
                  <a:cxn ang="0">
                    <a:pos x="412" y="7"/>
                  </a:cxn>
                  <a:cxn ang="0">
                    <a:pos x="448" y="5"/>
                  </a:cxn>
                  <a:cxn ang="0">
                    <a:pos x="483" y="3"/>
                  </a:cxn>
                  <a:cxn ang="0">
                    <a:pos x="518" y="1"/>
                  </a:cxn>
                  <a:cxn ang="0">
                    <a:pos x="554" y="1"/>
                  </a:cxn>
                  <a:cxn ang="0">
                    <a:pos x="589" y="0"/>
                  </a:cxn>
                </a:cxnLst>
                <a:rect l="0" t="0" r="r" b="b"/>
                <a:pathLst>
                  <a:path w="589" h="700">
                    <a:moveTo>
                      <a:pt x="589" y="0"/>
                    </a:moveTo>
                    <a:lnTo>
                      <a:pt x="589" y="157"/>
                    </a:lnTo>
                    <a:lnTo>
                      <a:pt x="589" y="327"/>
                    </a:lnTo>
                    <a:lnTo>
                      <a:pt x="589" y="502"/>
                    </a:lnTo>
                    <a:lnTo>
                      <a:pt x="589" y="676"/>
                    </a:lnTo>
                    <a:lnTo>
                      <a:pt x="554" y="682"/>
                    </a:lnTo>
                    <a:lnTo>
                      <a:pt x="520" y="688"/>
                    </a:lnTo>
                    <a:lnTo>
                      <a:pt x="485" y="691"/>
                    </a:lnTo>
                    <a:lnTo>
                      <a:pt x="449" y="694"/>
                    </a:lnTo>
                    <a:lnTo>
                      <a:pt x="415" y="697"/>
                    </a:lnTo>
                    <a:lnTo>
                      <a:pt x="379" y="699"/>
                    </a:lnTo>
                    <a:lnTo>
                      <a:pt x="345" y="700"/>
                    </a:lnTo>
                    <a:lnTo>
                      <a:pt x="309" y="700"/>
                    </a:lnTo>
                    <a:lnTo>
                      <a:pt x="274" y="699"/>
                    </a:lnTo>
                    <a:lnTo>
                      <a:pt x="239" y="698"/>
                    </a:lnTo>
                    <a:lnTo>
                      <a:pt x="203" y="697"/>
                    </a:lnTo>
                    <a:lnTo>
                      <a:pt x="168" y="694"/>
                    </a:lnTo>
                    <a:lnTo>
                      <a:pt x="133" y="692"/>
                    </a:lnTo>
                    <a:lnTo>
                      <a:pt x="98" y="689"/>
                    </a:lnTo>
                    <a:lnTo>
                      <a:pt x="62" y="685"/>
                    </a:lnTo>
                    <a:lnTo>
                      <a:pt x="28" y="681"/>
                    </a:lnTo>
                    <a:lnTo>
                      <a:pt x="14" y="592"/>
                    </a:lnTo>
                    <a:lnTo>
                      <a:pt x="5" y="509"/>
                    </a:lnTo>
                    <a:lnTo>
                      <a:pt x="1" y="430"/>
                    </a:lnTo>
                    <a:lnTo>
                      <a:pt x="0" y="354"/>
                    </a:lnTo>
                    <a:lnTo>
                      <a:pt x="4" y="281"/>
                    </a:lnTo>
                    <a:lnTo>
                      <a:pt x="9" y="211"/>
                    </a:lnTo>
                    <a:lnTo>
                      <a:pt x="19" y="140"/>
                    </a:lnTo>
                    <a:lnTo>
                      <a:pt x="28" y="71"/>
                    </a:lnTo>
                    <a:lnTo>
                      <a:pt x="62" y="62"/>
                    </a:lnTo>
                    <a:lnTo>
                      <a:pt x="97" y="53"/>
                    </a:lnTo>
                    <a:lnTo>
                      <a:pt x="131" y="45"/>
                    </a:lnTo>
                    <a:lnTo>
                      <a:pt x="166" y="38"/>
                    </a:lnTo>
                    <a:lnTo>
                      <a:pt x="201" y="32"/>
                    </a:lnTo>
                    <a:lnTo>
                      <a:pt x="236" y="26"/>
                    </a:lnTo>
                    <a:lnTo>
                      <a:pt x="271" y="21"/>
                    </a:lnTo>
                    <a:lnTo>
                      <a:pt x="306" y="16"/>
                    </a:lnTo>
                    <a:lnTo>
                      <a:pt x="342" y="13"/>
                    </a:lnTo>
                    <a:lnTo>
                      <a:pt x="377" y="9"/>
                    </a:lnTo>
                    <a:lnTo>
                      <a:pt x="412" y="7"/>
                    </a:lnTo>
                    <a:lnTo>
                      <a:pt x="448" y="5"/>
                    </a:lnTo>
                    <a:lnTo>
                      <a:pt x="483" y="3"/>
                    </a:lnTo>
                    <a:lnTo>
                      <a:pt x="518" y="1"/>
                    </a:lnTo>
                    <a:lnTo>
                      <a:pt x="554" y="1"/>
                    </a:lnTo>
                    <a:lnTo>
                      <a:pt x="589" y="0"/>
                    </a:lnTo>
                    <a:close/>
                  </a:path>
                </a:pathLst>
              </a:custGeom>
              <a:solidFill>
                <a:srgbClr val="0072A8"/>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82" name="Freeform 794"/>
              <p:cNvSpPr>
                <a:spLocks/>
              </p:cNvSpPr>
              <p:nvPr/>
            </p:nvSpPr>
            <p:spPr bwMode="auto">
              <a:xfrm>
                <a:off x="4712" y="3427"/>
                <a:ext cx="282" cy="334"/>
              </a:xfrm>
              <a:custGeom>
                <a:avLst/>
                <a:gdLst/>
                <a:ahLst/>
                <a:cxnLst>
                  <a:cxn ang="0">
                    <a:pos x="561" y="0"/>
                  </a:cxn>
                  <a:cxn ang="0">
                    <a:pos x="564" y="149"/>
                  </a:cxn>
                  <a:cxn ang="0">
                    <a:pos x="565" y="310"/>
                  </a:cxn>
                  <a:cxn ang="0">
                    <a:pos x="565" y="476"/>
                  </a:cxn>
                  <a:cxn ang="0">
                    <a:pos x="562" y="639"/>
                  </a:cxn>
                  <a:cxn ang="0">
                    <a:pos x="530" y="646"/>
                  </a:cxn>
                  <a:cxn ang="0">
                    <a:pos x="497" y="652"/>
                  </a:cxn>
                  <a:cxn ang="0">
                    <a:pos x="463" y="657"/>
                  </a:cxn>
                  <a:cxn ang="0">
                    <a:pos x="430" y="661"/>
                  </a:cxn>
                  <a:cxn ang="0">
                    <a:pos x="398" y="665"/>
                  </a:cxn>
                  <a:cxn ang="0">
                    <a:pos x="364" y="667"/>
                  </a:cxn>
                  <a:cxn ang="0">
                    <a:pos x="330" y="668"/>
                  </a:cxn>
                  <a:cxn ang="0">
                    <a:pos x="296" y="669"/>
                  </a:cxn>
                  <a:cxn ang="0">
                    <a:pos x="263" y="668"/>
                  </a:cxn>
                  <a:cxn ang="0">
                    <a:pos x="230" y="667"/>
                  </a:cxn>
                  <a:cxn ang="0">
                    <a:pos x="196" y="666"/>
                  </a:cxn>
                  <a:cxn ang="0">
                    <a:pos x="163" y="662"/>
                  </a:cxn>
                  <a:cxn ang="0">
                    <a:pos x="129" y="659"/>
                  </a:cxn>
                  <a:cxn ang="0">
                    <a:pos x="96" y="655"/>
                  </a:cxn>
                  <a:cxn ang="0">
                    <a:pos x="64" y="650"/>
                  </a:cxn>
                  <a:cxn ang="0">
                    <a:pos x="30" y="644"/>
                  </a:cxn>
                  <a:cxn ang="0">
                    <a:pos x="15" y="560"/>
                  </a:cxn>
                  <a:cxn ang="0">
                    <a:pos x="5" y="481"/>
                  </a:cxn>
                  <a:cxn ang="0">
                    <a:pos x="0" y="407"/>
                  </a:cxn>
                  <a:cxn ang="0">
                    <a:pos x="0" y="335"/>
                  </a:cxn>
                  <a:cxn ang="0">
                    <a:pos x="4" y="266"/>
                  </a:cxn>
                  <a:cxn ang="0">
                    <a:pos x="10" y="199"/>
                  </a:cxn>
                  <a:cxn ang="0">
                    <a:pos x="19" y="134"/>
                  </a:cxn>
                  <a:cxn ang="0">
                    <a:pos x="30" y="68"/>
                  </a:cxn>
                  <a:cxn ang="0">
                    <a:pos x="63" y="58"/>
                  </a:cxn>
                  <a:cxn ang="0">
                    <a:pos x="96" y="48"/>
                  </a:cxn>
                  <a:cxn ang="0">
                    <a:pos x="128" y="40"/>
                  </a:cxn>
                  <a:cxn ang="0">
                    <a:pos x="162" y="32"/>
                  </a:cxn>
                  <a:cxn ang="0">
                    <a:pos x="195" y="27"/>
                  </a:cxn>
                  <a:cxn ang="0">
                    <a:pos x="227" y="21"/>
                  </a:cxn>
                  <a:cxn ang="0">
                    <a:pos x="261" y="16"/>
                  </a:cxn>
                  <a:cxn ang="0">
                    <a:pos x="294" y="12"/>
                  </a:cxn>
                  <a:cxn ang="0">
                    <a:pos x="327" y="9"/>
                  </a:cxn>
                  <a:cxn ang="0">
                    <a:pos x="361" y="6"/>
                  </a:cxn>
                  <a:cxn ang="0">
                    <a:pos x="394" y="4"/>
                  </a:cxn>
                  <a:cxn ang="0">
                    <a:pos x="429" y="2"/>
                  </a:cxn>
                  <a:cxn ang="0">
                    <a:pos x="461" y="1"/>
                  </a:cxn>
                  <a:cxn ang="0">
                    <a:pos x="494" y="0"/>
                  </a:cxn>
                  <a:cxn ang="0">
                    <a:pos x="528" y="0"/>
                  </a:cxn>
                  <a:cxn ang="0">
                    <a:pos x="561" y="0"/>
                  </a:cxn>
                </a:cxnLst>
                <a:rect l="0" t="0" r="r" b="b"/>
                <a:pathLst>
                  <a:path w="565" h="669">
                    <a:moveTo>
                      <a:pt x="561" y="0"/>
                    </a:moveTo>
                    <a:lnTo>
                      <a:pt x="564" y="149"/>
                    </a:lnTo>
                    <a:lnTo>
                      <a:pt x="565" y="310"/>
                    </a:lnTo>
                    <a:lnTo>
                      <a:pt x="565" y="476"/>
                    </a:lnTo>
                    <a:lnTo>
                      <a:pt x="562" y="639"/>
                    </a:lnTo>
                    <a:lnTo>
                      <a:pt x="530" y="646"/>
                    </a:lnTo>
                    <a:lnTo>
                      <a:pt x="497" y="652"/>
                    </a:lnTo>
                    <a:lnTo>
                      <a:pt x="463" y="657"/>
                    </a:lnTo>
                    <a:lnTo>
                      <a:pt x="430" y="661"/>
                    </a:lnTo>
                    <a:lnTo>
                      <a:pt x="398" y="665"/>
                    </a:lnTo>
                    <a:lnTo>
                      <a:pt x="364" y="667"/>
                    </a:lnTo>
                    <a:lnTo>
                      <a:pt x="330" y="668"/>
                    </a:lnTo>
                    <a:lnTo>
                      <a:pt x="296" y="669"/>
                    </a:lnTo>
                    <a:lnTo>
                      <a:pt x="263" y="668"/>
                    </a:lnTo>
                    <a:lnTo>
                      <a:pt x="230" y="667"/>
                    </a:lnTo>
                    <a:lnTo>
                      <a:pt x="196" y="666"/>
                    </a:lnTo>
                    <a:lnTo>
                      <a:pt x="163" y="662"/>
                    </a:lnTo>
                    <a:lnTo>
                      <a:pt x="129" y="659"/>
                    </a:lnTo>
                    <a:lnTo>
                      <a:pt x="96" y="655"/>
                    </a:lnTo>
                    <a:lnTo>
                      <a:pt x="64" y="650"/>
                    </a:lnTo>
                    <a:lnTo>
                      <a:pt x="30" y="644"/>
                    </a:lnTo>
                    <a:lnTo>
                      <a:pt x="15" y="560"/>
                    </a:lnTo>
                    <a:lnTo>
                      <a:pt x="5" y="481"/>
                    </a:lnTo>
                    <a:lnTo>
                      <a:pt x="0" y="407"/>
                    </a:lnTo>
                    <a:lnTo>
                      <a:pt x="0" y="335"/>
                    </a:lnTo>
                    <a:lnTo>
                      <a:pt x="4" y="266"/>
                    </a:lnTo>
                    <a:lnTo>
                      <a:pt x="10" y="199"/>
                    </a:lnTo>
                    <a:lnTo>
                      <a:pt x="19" y="134"/>
                    </a:lnTo>
                    <a:lnTo>
                      <a:pt x="30" y="68"/>
                    </a:lnTo>
                    <a:lnTo>
                      <a:pt x="63" y="58"/>
                    </a:lnTo>
                    <a:lnTo>
                      <a:pt x="96" y="48"/>
                    </a:lnTo>
                    <a:lnTo>
                      <a:pt x="128" y="40"/>
                    </a:lnTo>
                    <a:lnTo>
                      <a:pt x="162" y="32"/>
                    </a:lnTo>
                    <a:lnTo>
                      <a:pt x="195" y="27"/>
                    </a:lnTo>
                    <a:lnTo>
                      <a:pt x="227" y="21"/>
                    </a:lnTo>
                    <a:lnTo>
                      <a:pt x="261" y="16"/>
                    </a:lnTo>
                    <a:lnTo>
                      <a:pt x="294" y="12"/>
                    </a:lnTo>
                    <a:lnTo>
                      <a:pt x="327" y="9"/>
                    </a:lnTo>
                    <a:lnTo>
                      <a:pt x="361" y="6"/>
                    </a:lnTo>
                    <a:lnTo>
                      <a:pt x="394" y="4"/>
                    </a:lnTo>
                    <a:lnTo>
                      <a:pt x="429" y="2"/>
                    </a:lnTo>
                    <a:lnTo>
                      <a:pt x="461" y="1"/>
                    </a:lnTo>
                    <a:lnTo>
                      <a:pt x="494" y="0"/>
                    </a:lnTo>
                    <a:lnTo>
                      <a:pt x="528" y="0"/>
                    </a:lnTo>
                    <a:lnTo>
                      <a:pt x="561" y="0"/>
                    </a:lnTo>
                    <a:close/>
                  </a:path>
                </a:pathLst>
              </a:custGeom>
              <a:solidFill>
                <a:srgbClr val="0075A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83" name="Freeform 795"/>
              <p:cNvSpPr>
                <a:spLocks/>
              </p:cNvSpPr>
              <p:nvPr/>
            </p:nvSpPr>
            <p:spPr bwMode="auto">
              <a:xfrm>
                <a:off x="4717" y="3434"/>
                <a:ext cx="270" cy="319"/>
              </a:xfrm>
              <a:custGeom>
                <a:avLst/>
                <a:gdLst/>
                <a:ahLst/>
                <a:cxnLst>
                  <a:cxn ang="0">
                    <a:pos x="533" y="1"/>
                  </a:cxn>
                  <a:cxn ang="0">
                    <a:pos x="539" y="143"/>
                  </a:cxn>
                  <a:cxn ang="0">
                    <a:pos x="540" y="294"/>
                  </a:cxn>
                  <a:cxn ang="0">
                    <a:pos x="539" y="449"/>
                  </a:cxn>
                  <a:cxn ang="0">
                    <a:pos x="534" y="604"/>
                  </a:cxn>
                  <a:cxn ang="0">
                    <a:pos x="503" y="612"/>
                  </a:cxn>
                  <a:cxn ang="0">
                    <a:pos x="472" y="619"/>
                  </a:cxn>
                  <a:cxn ang="0">
                    <a:pos x="441" y="624"/>
                  </a:cxn>
                  <a:cxn ang="0">
                    <a:pos x="410" y="629"/>
                  </a:cxn>
                  <a:cxn ang="0">
                    <a:pos x="378" y="633"/>
                  </a:cxn>
                  <a:cxn ang="0">
                    <a:pos x="346" y="636"/>
                  </a:cxn>
                  <a:cxn ang="0">
                    <a:pos x="315" y="638"/>
                  </a:cxn>
                  <a:cxn ang="0">
                    <a:pos x="284" y="638"/>
                  </a:cxn>
                  <a:cxn ang="0">
                    <a:pos x="252" y="638"/>
                  </a:cxn>
                  <a:cxn ang="0">
                    <a:pos x="221" y="637"/>
                  </a:cxn>
                  <a:cxn ang="0">
                    <a:pos x="188" y="635"/>
                  </a:cxn>
                  <a:cxn ang="0">
                    <a:pos x="157" y="631"/>
                  </a:cxn>
                  <a:cxn ang="0">
                    <a:pos x="126" y="628"/>
                  </a:cxn>
                  <a:cxn ang="0">
                    <a:pos x="95" y="622"/>
                  </a:cxn>
                  <a:cxn ang="0">
                    <a:pos x="64" y="615"/>
                  </a:cxn>
                  <a:cxn ang="0">
                    <a:pos x="33" y="608"/>
                  </a:cxn>
                  <a:cxn ang="0">
                    <a:pos x="16" y="530"/>
                  </a:cxn>
                  <a:cxn ang="0">
                    <a:pos x="5" y="455"/>
                  </a:cxn>
                  <a:cxn ang="0">
                    <a:pos x="0" y="385"/>
                  </a:cxn>
                  <a:cxn ang="0">
                    <a:pos x="0" y="318"/>
                  </a:cxn>
                  <a:cxn ang="0">
                    <a:pos x="3" y="253"/>
                  </a:cxn>
                  <a:cxn ang="0">
                    <a:pos x="10" y="190"/>
                  </a:cxn>
                  <a:cxn ang="0">
                    <a:pos x="20" y="128"/>
                  </a:cxn>
                  <a:cxn ang="0">
                    <a:pos x="33" y="66"/>
                  </a:cxn>
                  <a:cxn ang="0">
                    <a:pos x="64" y="54"/>
                  </a:cxn>
                  <a:cxn ang="0">
                    <a:pos x="94" y="44"/>
                  </a:cxn>
                  <a:cxn ang="0">
                    <a:pos x="125" y="36"/>
                  </a:cxn>
                  <a:cxn ang="0">
                    <a:pos x="156" y="28"/>
                  </a:cxn>
                  <a:cxn ang="0">
                    <a:pos x="187" y="22"/>
                  </a:cxn>
                  <a:cxn ang="0">
                    <a:pos x="218" y="16"/>
                  </a:cxn>
                  <a:cxn ang="0">
                    <a:pos x="251" y="12"/>
                  </a:cxn>
                  <a:cxn ang="0">
                    <a:pos x="282" y="8"/>
                  </a:cxn>
                  <a:cxn ang="0">
                    <a:pos x="313" y="5"/>
                  </a:cxn>
                  <a:cxn ang="0">
                    <a:pos x="345" y="3"/>
                  </a:cxn>
                  <a:cxn ang="0">
                    <a:pos x="376" y="1"/>
                  </a:cxn>
                  <a:cxn ang="0">
                    <a:pos x="407" y="1"/>
                  </a:cxn>
                  <a:cxn ang="0">
                    <a:pos x="440" y="0"/>
                  </a:cxn>
                  <a:cxn ang="0">
                    <a:pos x="471" y="0"/>
                  </a:cxn>
                  <a:cxn ang="0">
                    <a:pos x="502" y="1"/>
                  </a:cxn>
                  <a:cxn ang="0">
                    <a:pos x="533" y="1"/>
                  </a:cxn>
                </a:cxnLst>
                <a:rect l="0" t="0" r="r" b="b"/>
                <a:pathLst>
                  <a:path w="540" h="638">
                    <a:moveTo>
                      <a:pt x="533" y="1"/>
                    </a:moveTo>
                    <a:lnTo>
                      <a:pt x="539" y="143"/>
                    </a:lnTo>
                    <a:lnTo>
                      <a:pt x="540" y="294"/>
                    </a:lnTo>
                    <a:lnTo>
                      <a:pt x="539" y="449"/>
                    </a:lnTo>
                    <a:lnTo>
                      <a:pt x="534" y="604"/>
                    </a:lnTo>
                    <a:lnTo>
                      <a:pt x="503" y="612"/>
                    </a:lnTo>
                    <a:lnTo>
                      <a:pt x="472" y="619"/>
                    </a:lnTo>
                    <a:lnTo>
                      <a:pt x="441" y="624"/>
                    </a:lnTo>
                    <a:lnTo>
                      <a:pt x="410" y="629"/>
                    </a:lnTo>
                    <a:lnTo>
                      <a:pt x="378" y="633"/>
                    </a:lnTo>
                    <a:lnTo>
                      <a:pt x="346" y="636"/>
                    </a:lnTo>
                    <a:lnTo>
                      <a:pt x="315" y="638"/>
                    </a:lnTo>
                    <a:lnTo>
                      <a:pt x="284" y="638"/>
                    </a:lnTo>
                    <a:lnTo>
                      <a:pt x="252" y="638"/>
                    </a:lnTo>
                    <a:lnTo>
                      <a:pt x="221" y="637"/>
                    </a:lnTo>
                    <a:lnTo>
                      <a:pt x="188" y="635"/>
                    </a:lnTo>
                    <a:lnTo>
                      <a:pt x="157" y="631"/>
                    </a:lnTo>
                    <a:lnTo>
                      <a:pt x="126" y="628"/>
                    </a:lnTo>
                    <a:lnTo>
                      <a:pt x="95" y="622"/>
                    </a:lnTo>
                    <a:lnTo>
                      <a:pt x="64" y="615"/>
                    </a:lnTo>
                    <a:lnTo>
                      <a:pt x="33" y="608"/>
                    </a:lnTo>
                    <a:lnTo>
                      <a:pt x="16" y="530"/>
                    </a:lnTo>
                    <a:lnTo>
                      <a:pt x="5" y="455"/>
                    </a:lnTo>
                    <a:lnTo>
                      <a:pt x="0" y="385"/>
                    </a:lnTo>
                    <a:lnTo>
                      <a:pt x="0" y="318"/>
                    </a:lnTo>
                    <a:lnTo>
                      <a:pt x="3" y="253"/>
                    </a:lnTo>
                    <a:lnTo>
                      <a:pt x="10" y="190"/>
                    </a:lnTo>
                    <a:lnTo>
                      <a:pt x="20" y="128"/>
                    </a:lnTo>
                    <a:lnTo>
                      <a:pt x="33" y="66"/>
                    </a:lnTo>
                    <a:lnTo>
                      <a:pt x="64" y="54"/>
                    </a:lnTo>
                    <a:lnTo>
                      <a:pt x="94" y="44"/>
                    </a:lnTo>
                    <a:lnTo>
                      <a:pt x="125" y="36"/>
                    </a:lnTo>
                    <a:lnTo>
                      <a:pt x="156" y="28"/>
                    </a:lnTo>
                    <a:lnTo>
                      <a:pt x="187" y="22"/>
                    </a:lnTo>
                    <a:lnTo>
                      <a:pt x="218" y="16"/>
                    </a:lnTo>
                    <a:lnTo>
                      <a:pt x="251" y="12"/>
                    </a:lnTo>
                    <a:lnTo>
                      <a:pt x="282" y="8"/>
                    </a:lnTo>
                    <a:lnTo>
                      <a:pt x="313" y="5"/>
                    </a:lnTo>
                    <a:lnTo>
                      <a:pt x="345" y="3"/>
                    </a:lnTo>
                    <a:lnTo>
                      <a:pt x="376" y="1"/>
                    </a:lnTo>
                    <a:lnTo>
                      <a:pt x="407" y="1"/>
                    </a:lnTo>
                    <a:lnTo>
                      <a:pt x="440" y="0"/>
                    </a:lnTo>
                    <a:lnTo>
                      <a:pt x="471" y="0"/>
                    </a:lnTo>
                    <a:lnTo>
                      <a:pt x="502" y="1"/>
                    </a:lnTo>
                    <a:lnTo>
                      <a:pt x="533" y="1"/>
                    </a:lnTo>
                    <a:close/>
                  </a:path>
                </a:pathLst>
              </a:custGeom>
              <a:solidFill>
                <a:srgbClr val="0A77BA"/>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84" name="Freeform 796"/>
              <p:cNvSpPr>
                <a:spLocks/>
              </p:cNvSpPr>
              <p:nvPr/>
            </p:nvSpPr>
            <p:spPr bwMode="auto">
              <a:xfrm>
                <a:off x="4721" y="3441"/>
                <a:ext cx="258" cy="305"/>
              </a:xfrm>
              <a:custGeom>
                <a:avLst/>
                <a:gdLst/>
                <a:ahLst/>
                <a:cxnLst>
                  <a:cxn ang="0">
                    <a:pos x="505" y="3"/>
                  </a:cxn>
                  <a:cxn ang="0">
                    <a:pos x="512" y="137"/>
                  </a:cxn>
                  <a:cxn ang="0">
                    <a:pos x="515" y="280"/>
                  </a:cxn>
                  <a:cxn ang="0">
                    <a:pos x="513" y="425"/>
                  </a:cxn>
                  <a:cxn ang="0">
                    <a:pos x="507" y="570"/>
                  </a:cxn>
                  <a:cxn ang="0">
                    <a:pos x="478" y="578"/>
                  </a:cxn>
                  <a:cxn ang="0">
                    <a:pos x="448" y="586"/>
                  </a:cxn>
                  <a:cxn ang="0">
                    <a:pos x="419" y="593"/>
                  </a:cxn>
                  <a:cxn ang="0">
                    <a:pos x="390" y="599"/>
                  </a:cxn>
                  <a:cxn ang="0">
                    <a:pos x="360" y="603"/>
                  </a:cxn>
                  <a:cxn ang="0">
                    <a:pos x="330" y="607"/>
                  </a:cxn>
                  <a:cxn ang="0">
                    <a:pos x="302" y="609"/>
                  </a:cxn>
                  <a:cxn ang="0">
                    <a:pos x="272" y="610"/>
                  </a:cxn>
                  <a:cxn ang="0">
                    <a:pos x="242" y="610"/>
                  </a:cxn>
                  <a:cxn ang="0">
                    <a:pos x="213" y="609"/>
                  </a:cxn>
                  <a:cxn ang="0">
                    <a:pos x="183" y="606"/>
                  </a:cxn>
                  <a:cxn ang="0">
                    <a:pos x="153" y="602"/>
                  </a:cxn>
                  <a:cxn ang="0">
                    <a:pos x="124" y="598"/>
                  </a:cxn>
                  <a:cxn ang="0">
                    <a:pos x="95" y="591"/>
                  </a:cxn>
                  <a:cxn ang="0">
                    <a:pos x="65" y="584"/>
                  </a:cxn>
                  <a:cxn ang="0">
                    <a:pos x="37" y="575"/>
                  </a:cxn>
                  <a:cxn ang="0">
                    <a:pos x="18" y="500"/>
                  </a:cxn>
                  <a:cxn ang="0">
                    <a:pos x="7" y="431"/>
                  </a:cxn>
                  <a:cxn ang="0">
                    <a:pos x="1" y="364"/>
                  </a:cxn>
                  <a:cxn ang="0">
                    <a:pos x="0" y="300"/>
                  </a:cxn>
                  <a:cxn ang="0">
                    <a:pos x="3" y="241"/>
                  </a:cxn>
                  <a:cxn ang="0">
                    <a:pos x="11" y="181"/>
                  </a:cxn>
                  <a:cxn ang="0">
                    <a:pos x="22" y="122"/>
                  </a:cxn>
                  <a:cxn ang="0">
                    <a:pos x="37" y="64"/>
                  </a:cxn>
                  <a:cxn ang="0">
                    <a:pos x="65" y="52"/>
                  </a:cxn>
                  <a:cxn ang="0">
                    <a:pos x="94" y="41"/>
                  </a:cxn>
                  <a:cxn ang="0">
                    <a:pos x="123" y="32"/>
                  </a:cxn>
                  <a:cxn ang="0">
                    <a:pos x="152" y="24"/>
                  </a:cxn>
                  <a:cxn ang="0">
                    <a:pos x="182" y="17"/>
                  </a:cxn>
                  <a:cxn ang="0">
                    <a:pos x="211" y="13"/>
                  </a:cxn>
                  <a:cxn ang="0">
                    <a:pos x="240" y="8"/>
                  </a:cxn>
                  <a:cxn ang="0">
                    <a:pos x="269" y="4"/>
                  </a:cxn>
                  <a:cxn ang="0">
                    <a:pos x="299" y="2"/>
                  </a:cxn>
                  <a:cxn ang="0">
                    <a:pos x="329" y="1"/>
                  </a:cxn>
                  <a:cxn ang="0">
                    <a:pos x="358" y="1"/>
                  </a:cxn>
                  <a:cxn ang="0">
                    <a:pos x="388" y="0"/>
                  </a:cxn>
                  <a:cxn ang="0">
                    <a:pos x="418" y="1"/>
                  </a:cxn>
                  <a:cxn ang="0">
                    <a:pos x="447" y="1"/>
                  </a:cxn>
                  <a:cxn ang="0">
                    <a:pos x="477" y="2"/>
                  </a:cxn>
                  <a:cxn ang="0">
                    <a:pos x="505" y="3"/>
                  </a:cxn>
                </a:cxnLst>
                <a:rect l="0" t="0" r="r" b="b"/>
                <a:pathLst>
                  <a:path w="515" h="610">
                    <a:moveTo>
                      <a:pt x="505" y="3"/>
                    </a:moveTo>
                    <a:lnTo>
                      <a:pt x="512" y="137"/>
                    </a:lnTo>
                    <a:lnTo>
                      <a:pt x="515" y="280"/>
                    </a:lnTo>
                    <a:lnTo>
                      <a:pt x="513" y="425"/>
                    </a:lnTo>
                    <a:lnTo>
                      <a:pt x="507" y="570"/>
                    </a:lnTo>
                    <a:lnTo>
                      <a:pt x="478" y="578"/>
                    </a:lnTo>
                    <a:lnTo>
                      <a:pt x="448" y="586"/>
                    </a:lnTo>
                    <a:lnTo>
                      <a:pt x="419" y="593"/>
                    </a:lnTo>
                    <a:lnTo>
                      <a:pt x="390" y="599"/>
                    </a:lnTo>
                    <a:lnTo>
                      <a:pt x="360" y="603"/>
                    </a:lnTo>
                    <a:lnTo>
                      <a:pt x="330" y="607"/>
                    </a:lnTo>
                    <a:lnTo>
                      <a:pt x="302" y="609"/>
                    </a:lnTo>
                    <a:lnTo>
                      <a:pt x="272" y="610"/>
                    </a:lnTo>
                    <a:lnTo>
                      <a:pt x="242" y="610"/>
                    </a:lnTo>
                    <a:lnTo>
                      <a:pt x="213" y="609"/>
                    </a:lnTo>
                    <a:lnTo>
                      <a:pt x="183" y="606"/>
                    </a:lnTo>
                    <a:lnTo>
                      <a:pt x="153" y="602"/>
                    </a:lnTo>
                    <a:lnTo>
                      <a:pt x="124" y="598"/>
                    </a:lnTo>
                    <a:lnTo>
                      <a:pt x="95" y="591"/>
                    </a:lnTo>
                    <a:lnTo>
                      <a:pt x="65" y="584"/>
                    </a:lnTo>
                    <a:lnTo>
                      <a:pt x="37" y="575"/>
                    </a:lnTo>
                    <a:lnTo>
                      <a:pt x="18" y="500"/>
                    </a:lnTo>
                    <a:lnTo>
                      <a:pt x="7" y="431"/>
                    </a:lnTo>
                    <a:lnTo>
                      <a:pt x="1" y="364"/>
                    </a:lnTo>
                    <a:lnTo>
                      <a:pt x="0" y="300"/>
                    </a:lnTo>
                    <a:lnTo>
                      <a:pt x="3" y="241"/>
                    </a:lnTo>
                    <a:lnTo>
                      <a:pt x="11" y="181"/>
                    </a:lnTo>
                    <a:lnTo>
                      <a:pt x="22" y="122"/>
                    </a:lnTo>
                    <a:lnTo>
                      <a:pt x="37" y="64"/>
                    </a:lnTo>
                    <a:lnTo>
                      <a:pt x="65" y="52"/>
                    </a:lnTo>
                    <a:lnTo>
                      <a:pt x="94" y="41"/>
                    </a:lnTo>
                    <a:lnTo>
                      <a:pt x="123" y="32"/>
                    </a:lnTo>
                    <a:lnTo>
                      <a:pt x="152" y="24"/>
                    </a:lnTo>
                    <a:lnTo>
                      <a:pt x="182" y="17"/>
                    </a:lnTo>
                    <a:lnTo>
                      <a:pt x="211" y="13"/>
                    </a:lnTo>
                    <a:lnTo>
                      <a:pt x="240" y="8"/>
                    </a:lnTo>
                    <a:lnTo>
                      <a:pt x="269" y="4"/>
                    </a:lnTo>
                    <a:lnTo>
                      <a:pt x="299" y="2"/>
                    </a:lnTo>
                    <a:lnTo>
                      <a:pt x="329" y="1"/>
                    </a:lnTo>
                    <a:lnTo>
                      <a:pt x="358" y="1"/>
                    </a:lnTo>
                    <a:lnTo>
                      <a:pt x="388" y="0"/>
                    </a:lnTo>
                    <a:lnTo>
                      <a:pt x="418" y="1"/>
                    </a:lnTo>
                    <a:lnTo>
                      <a:pt x="447" y="1"/>
                    </a:lnTo>
                    <a:lnTo>
                      <a:pt x="477" y="2"/>
                    </a:lnTo>
                    <a:lnTo>
                      <a:pt x="505" y="3"/>
                    </a:lnTo>
                    <a:close/>
                  </a:path>
                </a:pathLst>
              </a:custGeom>
              <a:solidFill>
                <a:srgbClr val="147AC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85" name="Freeform 797"/>
              <p:cNvSpPr>
                <a:spLocks/>
              </p:cNvSpPr>
              <p:nvPr/>
            </p:nvSpPr>
            <p:spPr bwMode="auto">
              <a:xfrm>
                <a:off x="4726" y="3448"/>
                <a:ext cx="245" cy="291"/>
              </a:xfrm>
              <a:custGeom>
                <a:avLst/>
                <a:gdLst/>
                <a:ahLst/>
                <a:cxnLst>
                  <a:cxn ang="0">
                    <a:pos x="479" y="5"/>
                  </a:cxn>
                  <a:cxn ang="0">
                    <a:pos x="487" y="131"/>
                  </a:cxn>
                  <a:cxn ang="0">
                    <a:pos x="491" y="265"/>
                  </a:cxn>
                  <a:cxn ang="0">
                    <a:pos x="488" y="400"/>
                  </a:cxn>
                  <a:cxn ang="0">
                    <a:pos x="479" y="535"/>
                  </a:cxn>
                  <a:cxn ang="0">
                    <a:pos x="451" y="544"/>
                  </a:cxn>
                  <a:cxn ang="0">
                    <a:pos x="425" y="554"/>
                  </a:cxn>
                  <a:cxn ang="0">
                    <a:pos x="397" y="561"/>
                  </a:cxn>
                  <a:cxn ang="0">
                    <a:pos x="370" y="567"/>
                  </a:cxn>
                  <a:cxn ang="0">
                    <a:pos x="342" y="572"/>
                  </a:cxn>
                  <a:cxn ang="0">
                    <a:pos x="314" y="577"/>
                  </a:cxn>
                  <a:cxn ang="0">
                    <a:pos x="287" y="579"/>
                  </a:cxn>
                  <a:cxn ang="0">
                    <a:pos x="259" y="580"/>
                  </a:cxn>
                  <a:cxn ang="0">
                    <a:pos x="231" y="581"/>
                  </a:cxn>
                  <a:cxn ang="0">
                    <a:pos x="204" y="579"/>
                  </a:cxn>
                  <a:cxn ang="0">
                    <a:pos x="176" y="577"/>
                  </a:cxn>
                  <a:cxn ang="0">
                    <a:pos x="149" y="572"/>
                  </a:cxn>
                  <a:cxn ang="0">
                    <a:pos x="121" y="566"/>
                  </a:cxn>
                  <a:cxn ang="0">
                    <a:pos x="93" y="559"/>
                  </a:cxn>
                  <a:cxn ang="0">
                    <a:pos x="67" y="550"/>
                  </a:cxn>
                  <a:cxn ang="0">
                    <a:pos x="39" y="540"/>
                  </a:cxn>
                  <a:cxn ang="0">
                    <a:pos x="20" y="471"/>
                  </a:cxn>
                  <a:cxn ang="0">
                    <a:pos x="7" y="405"/>
                  </a:cxn>
                  <a:cxn ang="0">
                    <a:pos x="1" y="343"/>
                  </a:cxn>
                  <a:cxn ang="0">
                    <a:pos x="0" y="284"/>
                  </a:cxn>
                  <a:cxn ang="0">
                    <a:pos x="3" y="228"/>
                  </a:cxn>
                  <a:cxn ang="0">
                    <a:pos x="11" y="171"/>
                  </a:cxn>
                  <a:cxn ang="0">
                    <a:pos x="23" y="117"/>
                  </a:cxn>
                  <a:cxn ang="0">
                    <a:pos x="39" y="63"/>
                  </a:cxn>
                  <a:cxn ang="0">
                    <a:pos x="66" y="49"/>
                  </a:cxn>
                  <a:cxn ang="0">
                    <a:pos x="93" y="38"/>
                  </a:cxn>
                  <a:cxn ang="0">
                    <a:pos x="120" y="28"/>
                  </a:cxn>
                  <a:cxn ang="0">
                    <a:pos x="147" y="20"/>
                  </a:cxn>
                  <a:cxn ang="0">
                    <a:pos x="175" y="13"/>
                  </a:cxn>
                  <a:cxn ang="0">
                    <a:pos x="203" y="9"/>
                  </a:cxn>
                  <a:cxn ang="0">
                    <a:pos x="230" y="4"/>
                  </a:cxn>
                  <a:cxn ang="0">
                    <a:pos x="258" y="2"/>
                  </a:cxn>
                  <a:cxn ang="0">
                    <a:pos x="286" y="0"/>
                  </a:cxn>
                  <a:cxn ang="0">
                    <a:pos x="313" y="0"/>
                  </a:cxn>
                  <a:cxn ang="0">
                    <a:pos x="341" y="0"/>
                  </a:cxn>
                  <a:cxn ang="0">
                    <a:pos x="369" y="0"/>
                  </a:cxn>
                  <a:cxn ang="0">
                    <a:pos x="396" y="1"/>
                  </a:cxn>
                  <a:cxn ang="0">
                    <a:pos x="424" y="2"/>
                  </a:cxn>
                  <a:cxn ang="0">
                    <a:pos x="451" y="4"/>
                  </a:cxn>
                  <a:cxn ang="0">
                    <a:pos x="479" y="5"/>
                  </a:cxn>
                </a:cxnLst>
                <a:rect l="0" t="0" r="r" b="b"/>
                <a:pathLst>
                  <a:path w="491" h="581">
                    <a:moveTo>
                      <a:pt x="479" y="5"/>
                    </a:moveTo>
                    <a:lnTo>
                      <a:pt x="487" y="131"/>
                    </a:lnTo>
                    <a:lnTo>
                      <a:pt x="491" y="265"/>
                    </a:lnTo>
                    <a:lnTo>
                      <a:pt x="488" y="400"/>
                    </a:lnTo>
                    <a:lnTo>
                      <a:pt x="479" y="535"/>
                    </a:lnTo>
                    <a:lnTo>
                      <a:pt x="451" y="544"/>
                    </a:lnTo>
                    <a:lnTo>
                      <a:pt x="425" y="554"/>
                    </a:lnTo>
                    <a:lnTo>
                      <a:pt x="397" y="561"/>
                    </a:lnTo>
                    <a:lnTo>
                      <a:pt x="370" y="567"/>
                    </a:lnTo>
                    <a:lnTo>
                      <a:pt x="342" y="572"/>
                    </a:lnTo>
                    <a:lnTo>
                      <a:pt x="314" y="577"/>
                    </a:lnTo>
                    <a:lnTo>
                      <a:pt x="287" y="579"/>
                    </a:lnTo>
                    <a:lnTo>
                      <a:pt x="259" y="580"/>
                    </a:lnTo>
                    <a:lnTo>
                      <a:pt x="231" y="581"/>
                    </a:lnTo>
                    <a:lnTo>
                      <a:pt x="204" y="579"/>
                    </a:lnTo>
                    <a:lnTo>
                      <a:pt x="176" y="577"/>
                    </a:lnTo>
                    <a:lnTo>
                      <a:pt x="149" y="572"/>
                    </a:lnTo>
                    <a:lnTo>
                      <a:pt x="121" y="566"/>
                    </a:lnTo>
                    <a:lnTo>
                      <a:pt x="93" y="559"/>
                    </a:lnTo>
                    <a:lnTo>
                      <a:pt x="67" y="550"/>
                    </a:lnTo>
                    <a:lnTo>
                      <a:pt x="39" y="540"/>
                    </a:lnTo>
                    <a:lnTo>
                      <a:pt x="20" y="471"/>
                    </a:lnTo>
                    <a:lnTo>
                      <a:pt x="7" y="405"/>
                    </a:lnTo>
                    <a:lnTo>
                      <a:pt x="1" y="343"/>
                    </a:lnTo>
                    <a:lnTo>
                      <a:pt x="0" y="284"/>
                    </a:lnTo>
                    <a:lnTo>
                      <a:pt x="3" y="228"/>
                    </a:lnTo>
                    <a:lnTo>
                      <a:pt x="11" y="171"/>
                    </a:lnTo>
                    <a:lnTo>
                      <a:pt x="23" y="117"/>
                    </a:lnTo>
                    <a:lnTo>
                      <a:pt x="39" y="63"/>
                    </a:lnTo>
                    <a:lnTo>
                      <a:pt x="66" y="49"/>
                    </a:lnTo>
                    <a:lnTo>
                      <a:pt x="93" y="38"/>
                    </a:lnTo>
                    <a:lnTo>
                      <a:pt x="120" y="28"/>
                    </a:lnTo>
                    <a:lnTo>
                      <a:pt x="147" y="20"/>
                    </a:lnTo>
                    <a:lnTo>
                      <a:pt x="175" y="13"/>
                    </a:lnTo>
                    <a:lnTo>
                      <a:pt x="203" y="9"/>
                    </a:lnTo>
                    <a:lnTo>
                      <a:pt x="230" y="4"/>
                    </a:lnTo>
                    <a:lnTo>
                      <a:pt x="258" y="2"/>
                    </a:lnTo>
                    <a:lnTo>
                      <a:pt x="286" y="0"/>
                    </a:lnTo>
                    <a:lnTo>
                      <a:pt x="313" y="0"/>
                    </a:lnTo>
                    <a:lnTo>
                      <a:pt x="341" y="0"/>
                    </a:lnTo>
                    <a:lnTo>
                      <a:pt x="369" y="0"/>
                    </a:lnTo>
                    <a:lnTo>
                      <a:pt x="396" y="1"/>
                    </a:lnTo>
                    <a:lnTo>
                      <a:pt x="424" y="2"/>
                    </a:lnTo>
                    <a:lnTo>
                      <a:pt x="451" y="4"/>
                    </a:lnTo>
                    <a:lnTo>
                      <a:pt x="479" y="5"/>
                    </a:lnTo>
                    <a:close/>
                  </a:path>
                </a:pathLst>
              </a:custGeom>
              <a:solidFill>
                <a:srgbClr val="1E7CC9"/>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86" name="Freeform 798"/>
              <p:cNvSpPr>
                <a:spLocks/>
              </p:cNvSpPr>
              <p:nvPr/>
            </p:nvSpPr>
            <p:spPr bwMode="auto">
              <a:xfrm>
                <a:off x="4730" y="3454"/>
                <a:ext cx="234" cy="277"/>
              </a:xfrm>
              <a:custGeom>
                <a:avLst/>
                <a:gdLst/>
                <a:ahLst/>
                <a:cxnLst>
                  <a:cxn ang="0">
                    <a:pos x="453" y="11"/>
                  </a:cxn>
                  <a:cxn ang="0">
                    <a:pos x="464" y="128"/>
                  </a:cxn>
                  <a:cxn ang="0">
                    <a:pos x="468" y="251"/>
                  </a:cxn>
                  <a:cxn ang="0">
                    <a:pos x="464" y="377"/>
                  </a:cxn>
                  <a:cxn ang="0">
                    <a:pos x="453" y="502"/>
                  </a:cxn>
                  <a:cxn ang="0">
                    <a:pos x="427" y="513"/>
                  </a:cxn>
                  <a:cxn ang="0">
                    <a:pos x="402" y="522"/>
                  </a:cxn>
                  <a:cxn ang="0">
                    <a:pos x="377" y="531"/>
                  </a:cxn>
                  <a:cxn ang="0">
                    <a:pos x="351" y="538"/>
                  </a:cxn>
                  <a:cxn ang="0">
                    <a:pos x="326" y="544"/>
                  </a:cxn>
                  <a:cxn ang="0">
                    <a:pos x="301" y="549"/>
                  </a:cxn>
                  <a:cxn ang="0">
                    <a:pos x="274" y="552"/>
                  </a:cxn>
                  <a:cxn ang="0">
                    <a:pos x="249" y="553"/>
                  </a:cxn>
                  <a:cxn ang="0">
                    <a:pos x="223" y="554"/>
                  </a:cxn>
                  <a:cxn ang="0">
                    <a:pos x="197" y="552"/>
                  </a:cxn>
                  <a:cxn ang="0">
                    <a:pos x="172" y="550"/>
                  </a:cxn>
                  <a:cxn ang="0">
                    <a:pos x="146" y="545"/>
                  </a:cxn>
                  <a:cxn ang="0">
                    <a:pos x="120" y="538"/>
                  </a:cxn>
                  <a:cxn ang="0">
                    <a:pos x="94" y="530"/>
                  </a:cxn>
                  <a:cxn ang="0">
                    <a:pos x="69" y="520"/>
                  </a:cxn>
                  <a:cxn ang="0">
                    <a:pos x="44" y="507"/>
                  </a:cxn>
                  <a:cxn ang="0">
                    <a:pos x="23" y="443"/>
                  </a:cxn>
                  <a:cxn ang="0">
                    <a:pos x="9" y="382"/>
                  </a:cxn>
                  <a:cxn ang="0">
                    <a:pos x="2" y="324"/>
                  </a:cxn>
                  <a:cxn ang="0">
                    <a:pos x="0" y="270"/>
                  </a:cxn>
                  <a:cxn ang="0">
                    <a:pos x="3" y="217"/>
                  </a:cxn>
                  <a:cxn ang="0">
                    <a:pos x="13" y="165"/>
                  </a:cxn>
                  <a:cxn ang="0">
                    <a:pos x="27" y="114"/>
                  </a:cxn>
                  <a:cxn ang="0">
                    <a:pos x="44" y="64"/>
                  </a:cxn>
                  <a:cxn ang="0">
                    <a:pos x="69" y="49"/>
                  </a:cxn>
                  <a:cxn ang="0">
                    <a:pos x="93" y="37"/>
                  </a:cxn>
                  <a:cxn ang="0">
                    <a:pos x="119" y="27"/>
                  </a:cxn>
                  <a:cxn ang="0">
                    <a:pos x="144" y="19"/>
                  </a:cxn>
                  <a:cxn ang="0">
                    <a:pos x="170" y="12"/>
                  </a:cxn>
                  <a:cxn ang="0">
                    <a:pos x="196" y="7"/>
                  </a:cxn>
                  <a:cxn ang="0">
                    <a:pos x="221" y="4"/>
                  </a:cxn>
                  <a:cxn ang="0">
                    <a:pos x="247" y="1"/>
                  </a:cxn>
                  <a:cxn ang="0">
                    <a:pos x="273" y="0"/>
                  </a:cxn>
                  <a:cxn ang="0">
                    <a:pos x="298" y="0"/>
                  </a:cxn>
                  <a:cxn ang="0">
                    <a:pos x="325" y="0"/>
                  </a:cxn>
                  <a:cxn ang="0">
                    <a:pos x="350" y="1"/>
                  </a:cxn>
                  <a:cxn ang="0">
                    <a:pos x="376" y="4"/>
                  </a:cxn>
                  <a:cxn ang="0">
                    <a:pos x="402" y="6"/>
                  </a:cxn>
                  <a:cxn ang="0">
                    <a:pos x="427" y="8"/>
                  </a:cxn>
                  <a:cxn ang="0">
                    <a:pos x="453" y="11"/>
                  </a:cxn>
                </a:cxnLst>
                <a:rect l="0" t="0" r="r" b="b"/>
                <a:pathLst>
                  <a:path w="468" h="554">
                    <a:moveTo>
                      <a:pt x="453" y="11"/>
                    </a:moveTo>
                    <a:lnTo>
                      <a:pt x="464" y="128"/>
                    </a:lnTo>
                    <a:lnTo>
                      <a:pt x="468" y="251"/>
                    </a:lnTo>
                    <a:lnTo>
                      <a:pt x="464" y="377"/>
                    </a:lnTo>
                    <a:lnTo>
                      <a:pt x="453" y="502"/>
                    </a:lnTo>
                    <a:lnTo>
                      <a:pt x="427" y="513"/>
                    </a:lnTo>
                    <a:lnTo>
                      <a:pt x="402" y="522"/>
                    </a:lnTo>
                    <a:lnTo>
                      <a:pt x="377" y="531"/>
                    </a:lnTo>
                    <a:lnTo>
                      <a:pt x="351" y="538"/>
                    </a:lnTo>
                    <a:lnTo>
                      <a:pt x="326" y="544"/>
                    </a:lnTo>
                    <a:lnTo>
                      <a:pt x="301" y="549"/>
                    </a:lnTo>
                    <a:lnTo>
                      <a:pt x="274" y="552"/>
                    </a:lnTo>
                    <a:lnTo>
                      <a:pt x="249" y="553"/>
                    </a:lnTo>
                    <a:lnTo>
                      <a:pt x="223" y="554"/>
                    </a:lnTo>
                    <a:lnTo>
                      <a:pt x="197" y="552"/>
                    </a:lnTo>
                    <a:lnTo>
                      <a:pt x="172" y="550"/>
                    </a:lnTo>
                    <a:lnTo>
                      <a:pt x="146" y="545"/>
                    </a:lnTo>
                    <a:lnTo>
                      <a:pt x="120" y="538"/>
                    </a:lnTo>
                    <a:lnTo>
                      <a:pt x="94" y="530"/>
                    </a:lnTo>
                    <a:lnTo>
                      <a:pt x="69" y="520"/>
                    </a:lnTo>
                    <a:lnTo>
                      <a:pt x="44" y="507"/>
                    </a:lnTo>
                    <a:lnTo>
                      <a:pt x="23" y="443"/>
                    </a:lnTo>
                    <a:lnTo>
                      <a:pt x="9" y="382"/>
                    </a:lnTo>
                    <a:lnTo>
                      <a:pt x="2" y="324"/>
                    </a:lnTo>
                    <a:lnTo>
                      <a:pt x="0" y="270"/>
                    </a:lnTo>
                    <a:lnTo>
                      <a:pt x="3" y="217"/>
                    </a:lnTo>
                    <a:lnTo>
                      <a:pt x="13" y="165"/>
                    </a:lnTo>
                    <a:lnTo>
                      <a:pt x="27" y="114"/>
                    </a:lnTo>
                    <a:lnTo>
                      <a:pt x="44" y="64"/>
                    </a:lnTo>
                    <a:lnTo>
                      <a:pt x="69" y="49"/>
                    </a:lnTo>
                    <a:lnTo>
                      <a:pt x="93" y="37"/>
                    </a:lnTo>
                    <a:lnTo>
                      <a:pt x="119" y="27"/>
                    </a:lnTo>
                    <a:lnTo>
                      <a:pt x="144" y="19"/>
                    </a:lnTo>
                    <a:lnTo>
                      <a:pt x="170" y="12"/>
                    </a:lnTo>
                    <a:lnTo>
                      <a:pt x="196" y="7"/>
                    </a:lnTo>
                    <a:lnTo>
                      <a:pt x="221" y="4"/>
                    </a:lnTo>
                    <a:lnTo>
                      <a:pt x="247" y="1"/>
                    </a:lnTo>
                    <a:lnTo>
                      <a:pt x="273" y="0"/>
                    </a:lnTo>
                    <a:lnTo>
                      <a:pt x="298" y="0"/>
                    </a:lnTo>
                    <a:lnTo>
                      <a:pt x="325" y="0"/>
                    </a:lnTo>
                    <a:lnTo>
                      <a:pt x="350" y="1"/>
                    </a:lnTo>
                    <a:lnTo>
                      <a:pt x="376" y="4"/>
                    </a:lnTo>
                    <a:lnTo>
                      <a:pt x="402" y="6"/>
                    </a:lnTo>
                    <a:lnTo>
                      <a:pt x="427" y="8"/>
                    </a:lnTo>
                    <a:lnTo>
                      <a:pt x="453" y="11"/>
                    </a:lnTo>
                    <a:close/>
                  </a:path>
                </a:pathLst>
              </a:custGeom>
              <a:solidFill>
                <a:srgbClr val="287FD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87" name="Freeform 799"/>
              <p:cNvSpPr>
                <a:spLocks/>
              </p:cNvSpPr>
              <p:nvPr/>
            </p:nvSpPr>
            <p:spPr bwMode="auto">
              <a:xfrm>
                <a:off x="4735" y="3459"/>
                <a:ext cx="221" cy="264"/>
              </a:xfrm>
              <a:custGeom>
                <a:avLst/>
                <a:gdLst/>
                <a:ahLst/>
                <a:cxnLst>
                  <a:cxn ang="0">
                    <a:pos x="425" y="16"/>
                  </a:cxn>
                  <a:cxn ang="0">
                    <a:pos x="439" y="126"/>
                  </a:cxn>
                  <a:cxn ang="0">
                    <a:pos x="444" y="240"/>
                  </a:cxn>
                  <a:cxn ang="0">
                    <a:pos x="439" y="357"/>
                  </a:cxn>
                  <a:cxn ang="0">
                    <a:pos x="425" y="472"/>
                  </a:cxn>
                  <a:cxn ang="0">
                    <a:pos x="402" y="483"/>
                  </a:cxn>
                  <a:cxn ang="0">
                    <a:pos x="379" y="494"/>
                  </a:cxn>
                  <a:cxn ang="0">
                    <a:pos x="355" y="502"/>
                  </a:cxn>
                  <a:cxn ang="0">
                    <a:pos x="332" y="510"/>
                  </a:cxn>
                  <a:cxn ang="0">
                    <a:pos x="308" y="517"/>
                  </a:cxn>
                  <a:cxn ang="0">
                    <a:pos x="285" y="521"/>
                  </a:cxn>
                  <a:cxn ang="0">
                    <a:pos x="261" y="525"/>
                  </a:cxn>
                  <a:cxn ang="0">
                    <a:pos x="236" y="527"/>
                  </a:cxn>
                  <a:cxn ang="0">
                    <a:pos x="213" y="527"/>
                  </a:cxn>
                  <a:cxn ang="0">
                    <a:pos x="189" y="526"/>
                  </a:cxn>
                  <a:cxn ang="0">
                    <a:pos x="165" y="523"/>
                  </a:cxn>
                  <a:cxn ang="0">
                    <a:pos x="141" y="518"/>
                  </a:cxn>
                  <a:cxn ang="0">
                    <a:pos x="118" y="510"/>
                  </a:cxn>
                  <a:cxn ang="0">
                    <a:pos x="94" y="501"/>
                  </a:cxn>
                  <a:cxn ang="0">
                    <a:pos x="69" y="489"/>
                  </a:cxn>
                  <a:cxn ang="0">
                    <a:pos x="46" y="475"/>
                  </a:cxn>
                  <a:cxn ang="0">
                    <a:pos x="24" y="415"/>
                  </a:cxn>
                  <a:cxn ang="0">
                    <a:pos x="11" y="359"/>
                  </a:cxn>
                  <a:cxn ang="0">
                    <a:pos x="3" y="306"/>
                  </a:cxn>
                  <a:cxn ang="0">
                    <a:pos x="0" y="255"/>
                  </a:cxn>
                  <a:cxn ang="0">
                    <a:pos x="5" y="206"/>
                  </a:cxn>
                  <a:cxn ang="0">
                    <a:pos x="14" y="159"/>
                  </a:cxn>
                  <a:cxn ang="0">
                    <a:pos x="28" y="111"/>
                  </a:cxn>
                  <a:cxn ang="0">
                    <a:pos x="46" y="64"/>
                  </a:cxn>
                  <a:cxn ang="0">
                    <a:pos x="69" y="49"/>
                  </a:cxn>
                  <a:cxn ang="0">
                    <a:pos x="92" y="37"/>
                  </a:cxn>
                  <a:cxn ang="0">
                    <a:pos x="117" y="25"/>
                  </a:cxn>
                  <a:cxn ang="0">
                    <a:pos x="140" y="17"/>
                  </a:cxn>
                  <a:cxn ang="0">
                    <a:pos x="164" y="10"/>
                  </a:cxn>
                  <a:cxn ang="0">
                    <a:pos x="187" y="5"/>
                  </a:cxn>
                  <a:cxn ang="0">
                    <a:pos x="211" y="2"/>
                  </a:cxn>
                  <a:cxn ang="0">
                    <a:pos x="235" y="1"/>
                  </a:cxn>
                  <a:cxn ang="0">
                    <a:pos x="258" y="0"/>
                  </a:cxn>
                  <a:cxn ang="0">
                    <a:pos x="282" y="1"/>
                  </a:cxn>
                  <a:cxn ang="0">
                    <a:pos x="307" y="2"/>
                  </a:cxn>
                  <a:cxn ang="0">
                    <a:pos x="331" y="4"/>
                  </a:cxn>
                  <a:cxn ang="0">
                    <a:pos x="354" y="7"/>
                  </a:cxn>
                  <a:cxn ang="0">
                    <a:pos x="378" y="10"/>
                  </a:cxn>
                  <a:cxn ang="0">
                    <a:pos x="402" y="12"/>
                  </a:cxn>
                  <a:cxn ang="0">
                    <a:pos x="425" y="16"/>
                  </a:cxn>
                </a:cxnLst>
                <a:rect l="0" t="0" r="r" b="b"/>
                <a:pathLst>
                  <a:path w="444" h="527">
                    <a:moveTo>
                      <a:pt x="425" y="16"/>
                    </a:moveTo>
                    <a:lnTo>
                      <a:pt x="439" y="126"/>
                    </a:lnTo>
                    <a:lnTo>
                      <a:pt x="444" y="240"/>
                    </a:lnTo>
                    <a:lnTo>
                      <a:pt x="439" y="357"/>
                    </a:lnTo>
                    <a:lnTo>
                      <a:pt x="425" y="472"/>
                    </a:lnTo>
                    <a:lnTo>
                      <a:pt x="402" y="483"/>
                    </a:lnTo>
                    <a:lnTo>
                      <a:pt x="379" y="494"/>
                    </a:lnTo>
                    <a:lnTo>
                      <a:pt x="355" y="502"/>
                    </a:lnTo>
                    <a:lnTo>
                      <a:pt x="332" y="510"/>
                    </a:lnTo>
                    <a:lnTo>
                      <a:pt x="308" y="517"/>
                    </a:lnTo>
                    <a:lnTo>
                      <a:pt x="285" y="521"/>
                    </a:lnTo>
                    <a:lnTo>
                      <a:pt x="261" y="525"/>
                    </a:lnTo>
                    <a:lnTo>
                      <a:pt x="236" y="527"/>
                    </a:lnTo>
                    <a:lnTo>
                      <a:pt x="213" y="527"/>
                    </a:lnTo>
                    <a:lnTo>
                      <a:pt x="189" y="526"/>
                    </a:lnTo>
                    <a:lnTo>
                      <a:pt x="165" y="523"/>
                    </a:lnTo>
                    <a:lnTo>
                      <a:pt x="141" y="518"/>
                    </a:lnTo>
                    <a:lnTo>
                      <a:pt x="118" y="510"/>
                    </a:lnTo>
                    <a:lnTo>
                      <a:pt x="94" y="501"/>
                    </a:lnTo>
                    <a:lnTo>
                      <a:pt x="69" y="489"/>
                    </a:lnTo>
                    <a:lnTo>
                      <a:pt x="46" y="475"/>
                    </a:lnTo>
                    <a:lnTo>
                      <a:pt x="24" y="415"/>
                    </a:lnTo>
                    <a:lnTo>
                      <a:pt x="11" y="359"/>
                    </a:lnTo>
                    <a:lnTo>
                      <a:pt x="3" y="306"/>
                    </a:lnTo>
                    <a:lnTo>
                      <a:pt x="0" y="255"/>
                    </a:lnTo>
                    <a:lnTo>
                      <a:pt x="5" y="206"/>
                    </a:lnTo>
                    <a:lnTo>
                      <a:pt x="14" y="159"/>
                    </a:lnTo>
                    <a:lnTo>
                      <a:pt x="28" y="111"/>
                    </a:lnTo>
                    <a:lnTo>
                      <a:pt x="46" y="64"/>
                    </a:lnTo>
                    <a:lnTo>
                      <a:pt x="69" y="49"/>
                    </a:lnTo>
                    <a:lnTo>
                      <a:pt x="92" y="37"/>
                    </a:lnTo>
                    <a:lnTo>
                      <a:pt x="117" y="25"/>
                    </a:lnTo>
                    <a:lnTo>
                      <a:pt x="140" y="17"/>
                    </a:lnTo>
                    <a:lnTo>
                      <a:pt x="164" y="10"/>
                    </a:lnTo>
                    <a:lnTo>
                      <a:pt x="187" y="5"/>
                    </a:lnTo>
                    <a:lnTo>
                      <a:pt x="211" y="2"/>
                    </a:lnTo>
                    <a:lnTo>
                      <a:pt x="235" y="1"/>
                    </a:lnTo>
                    <a:lnTo>
                      <a:pt x="258" y="0"/>
                    </a:lnTo>
                    <a:lnTo>
                      <a:pt x="282" y="1"/>
                    </a:lnTo>
                    <a:lnTo>
                      <a:pt x="307" y="2"/>
                    </a:lnTo>
                    <a:lnTo>
                      <a:pt x="331" y="4"/>
                    </a:lnTo>
                    <a:lnTo>
                      <a:pt x="354" y="7"/>
                    </a:lnTo>
                    <a:lnTo>
                      <a:pt x="378" y="10"/>
                    </a:lnTo>
                    <a:lnTo>
                      <a:pt x="402" y="12"/>
                    </a:lnTo>
                    <a:lnTo>
                      <a:pt x="425" y="16"/>
                    </a:lnTo>
                    <a:close/>
                  </a:path>
                </a:pathLst>
              </a:custGeom>
              <a:solidFill>
                <a:srgbClr val="3582DB"/>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88" name="Freeform 800"/>
              <p:cNvSpPr>
                <a:spLocks/>
              </p:cNvSpPr>
              <p:nvPr/>
            </p:nvSpPr>
            <p:spPr bwMode="auto">
              <a:xfrm>
                <a:off x="4739" y="3465"/>
                <a:ext cx="209" cy="251"/>
              </a:xfrm>
              <a:custGeom>
                <a:avLst/>
                <a:gdLst/>
                <a:ahLst/>
                <a:cxnLst>
                  <a:cxn ang="0">
                    <a:pos x="398" y="21"/>
                  </a:cxn>
                  <a:cxn ang="0">
                    <a:pos x="413" y="123"/>
                  </a:cxn>
                  <a:cxn ang="0">
                    <a:pos x="419" y="228"/>
                  </a:cxn>
                  <a:cxn ang="0">
                    <a:pos x="414" y="334"/>
                  </a:cxn>
                  <a:cxn ang="0">
                    <a:pos x="398" y="440"/>
                  </a:cxn>
                  <a:cxn ang="0">
                    <a:pos x="376" y="453"/>
                  </a:cxn>
                  <a:cxn ang="0">
                    <a:pos x="355" y="463"/>
                  </a:cxn>
                  <a:cxn ang="0">
                    <a:pos x="333" y="474"/>
                  </a:cxn>
                  <a:cxn ang="0">
                    <a:pos x="311" y="482"/>
                  </a:cxn>
                  <a:cxn ang="0">
                    <a:pos x="290" y="490"/>
                  </a:cxn>
                  <a:cxn ang="0">
                    <a:pos x="268" y="495"/>
                  </a:cxn>
                  <a:cxn ang="0">
                    <a:pos x="246" y="499"/>
                  </a:cxn>
                  <a:cxn ang="0">
                    <a:pos x="224" y="501"/>
                  </a:cxn>
                  <a:cxn ang="0">
                    <a:pos x="202" y="502"/>
                  </a:cxn>
                  <a:cxn ang="0">
                    <a:pos x="180" y="500"/>
                  </a:cxn>
                  <a:cxn ang="0">
                    <a:pos x="158" y="497"/>
                  </a:cxn>
                  <a:cxn ang="0">
                    <a:pos x="136" y="491"/>
                  </a:cxn>
                  <a:cxn ang="0">
                    <a:pos x="116" y="483"/>
                  </a:cxn>
                  <a:cxn ang="0">
                    <a:pos x="94" y="472"/>
                  </a:cxn>
                  <a:cxn ang="0">
                    <a:pos x="72" y="460"/>
                  </a:cxn>
                  <a:cxn ang="0">
                    <a:pos x="50" y="444"/>
                  </a:cxn>
                  <a:cxn ang="0">
                    <a:pos x="27" y="388"/>
                  </a:cxn>
                  <a:cxn ang="0">
                    <a:pos x="11" y="338"/>
                  </a:cxn>
                  <a:cxn ang="0">
                    <a:pos x="3" y="288"/>
                  </a:cxn>
                  <a:cxn ang="0">
                    <a:pos x="0" y="241"/>
                  </a:cxn>
                  <a:cxn ang="0">
                    <a:pos x="4" y="196"/>
                  </a:cxn>
                  <a:cxn ang="0">
                    <a:pos x="14" y="152"/>
                  </a:cxn>
                  <a:cxn ang="0">
                    <a:pos x="29" y="108"/>
                  </a:cxn>
                  <a:cxn ang="0">
                    <a:pos x="50" y="66"/>
                  </a:cxn>
                  <a:cxn ang="0">
                    <a:pos x="71" y="50"/>
                  </a:cxn>
                  <a:cxn ang="0">
                    <a:pos x="93" y="36"/>
                  </a:cxn>
                  <a:cxn ang="0">
                    <a:pos x="114" y="24"/>
                  </a:cxn>
                  <a:cxn ang="0">
                    <a:pos x="135" y="16"/>
                  </a:cxn>
                  <a:cxn ang="0">
                    <a:pos x="157" y="9"/>
                  </a:cxn>
                  <a:cxn ang="0">
                    <a:pos x="179" y="5"/>
                  </a:cxn>
                  <a:cxn ang="0">
                    <a:pos x="201" y="3"/>
                  </a:cxn>
                  <a:cxn ang="0">
                    <a:pos x="223" y="0"/>
                  </a:cxn>
                  <a:cxn ang="0">
                    <a:pos x="245" y="0"/>
                  </a:cxn>
                  <a:cxn ang="0">
                    <a:pos x="267" y="1"/>
                  </a:cxn>
                  <a:cxn ang="0">
                    <a:pos x="288" y="4"/>
                  </a:cxn>
                  <a:cxn ang="0">
                    <a:pos x="310" y="6"/>
                  </a:cxn>
                  <a:cxn ang="0">
                    <a:pos x="332" y="9"/>
                  </a:cxn>
                  <a:cxn ang="0">
                    <a:pos x="354" y="13"/>
                  </a:cxn>
                  <a:cxn ang="0">
                    <a:pos x="376" y="18"/>
                  </a:cxn>
                  <a:cxn ang="0">
                    <a:pos x="398" y="21"/>
                  </a:cxn>
                </a:cxnLst>
                <a:rect l="0" t="0" r="r" b="b"/>
                <a:pathLst>
                  <a:path w="419" h="502">
                    <a:moveTo>
                      <a:pt x="398" y="21"/>
                    </a:moveTo>
                    <a:lnTo>
                      <a:pt x="413" y="123"/>
                    </a:lnTo>
                    <a:lnTo>
                      <a:pt x="419" y="228"/>
                    </a:lnTo>
                    <a:lnTo>
                      <a:pt x="414" y="334"/>
                    </a:lnTo>
                    <a:lnTo>
                      <a:pt x="398" y="440"/>
                    </a:lnTo>
                    <a:lnTo>
                      <a:pt x="376" y="453"/>
                    </a:lnTo>
                    <a:lnTo>
                      <a:pt x="355" y="463"/>
                    </a:lnTo>
                    <a:lnTo>
                      <a:pt x="333" y="474"/>
                    </a:lnTo>
                    <a:lnTo>
                      <a:pt x="311" y="482"/>
                    </a:lnTo>
                    <a:lnTo>
                      <a:pt x="290" y="490"/>
                    </a:lnTo>
                    <a:lnTo>
                      <a:pt x="268" y="495"/>
                    </a:lnTo>
                    <a:lnTo>
                      <a:pt x="246" y="499"/>
                    </a:lnTo>
                    <a:lnTo>
                      <a:pt x="224" y="501"/>
                    </a:lnTo>
                    <a:lnTo>
                      <a:pt x="202" y="502"/>
                    </a:lnTo>
                    <a:lnTo>
                      <a:pt x="180" y="500"/>
                    </a:lnTo>
                    <a:lnTo>
                      <a:pt x="158" y="497"/>
                    </a:lnTo>
                    <a:lnTo>
                      <a:pt x="136" y="491"/>
                    </a:lnTo>
                    <a:lnTo>
                      <a:pt x="116" y="483"/>
                    </a:lnTo>
                    <a:lnTo>
                      <a:pt x="94" y="472"/>
                    </a:lnTo>
                    <a:lnTo>
                      <a:pt x="72" y="460"/>
                    </a:lnTo>
                    <a:lnTo>
                      <a:pt x="50" y="444"/>
                    </a:lnTo>
                    <a:lnTo>
                      <a:pt x="27" y="388"/>
                    </a:lnTo>
                    <a:lnTo>
                      <a:pt x="11" y="338"/>
                    </a:lnTo>
                    <a:lnTo>
                      <a:pt x="3" y="288"/>
                    </a:lnTo>
                    <a:lnTo>
                      <a:pt x="0" y="241"/>
                    </a:lnTo>
                    <a:lnTo>
                      <a:pt x="4" y="196"/>
                    </a:lnTo>
                    <a:lnTo>
                      <a:pt x="14" y="152"/>
                    </a:lnTo>
                    <a:lnTo>
                      <a:pt x="29" y="108"/>
                    </a:lnTo>
                    <a:lnTo>
                      <a:pt x="50" y="66"/>
                    </a:lnTo>
                    <a:lnTo>
                      <a:pt x="71" y="50"/>
                    </a:lnTo>
                    <a:lnTo>
                      <a:pt x="93" y="36"/>
                    </a:lnTo>
                    <a:lnTo>
                      <a:pt x="114" y="24"/>
                    </a:lnTo>
                    <a:lnTo>
                      <a:pt x="135" y="16"/>
                    </a:lnTo>
                    <a:lnTo>
                      <a:pt x="157" y="9"/>
                    </a:lnTo>
                    <a:lnTo>
                      <a:pt x="179" y="5"/>
                    </a:lnTo>
                    <a:lnTo>
                      <a:pt x="201" y="3"/>
                    </a:lnTo>
                    <a:lnTo>
                      <a:pt x="223" y="0"/>
                    </a:lnTo>
                    <a:lnTo>
                      <a:pt x="245" y="0"/>
                    </a:lnTo>
                    <a:lnTo>
                      <a:pt x="267" y="1"/>
                    </a:lnTo>
                    <a:lnTo>
                      <a:pt x="288" y="4"/>
                    </a:lnTo>
                    <a:lnTo>
                      <a:pt x="310" y="6"/>
                    </a:lnTo>
                    <a:lnTo>
                      <a:pt x="332" y="9"/>
                    </a:lnTo>
                    <a:lnTo>
                      <a:pt x="354" y="13"/>
                    </a:lnTo>
                    <a:lnTo>
                      <a:pt x="376" y="18"/>
                    </a:lnTo>
                    <a:lnTo>
                      <a:pt x="398" y="21"/>
                    </a:lnTo>
                    <a:close/>
                  </a:path>
                </a:pathLst>
              </a:custGeom>
              <a:solidFill>
                <a:srgbClr val="3F84E2"/>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89" name="Freeform 801"/>
              <p:cNvSpPr>
                <a:spLocks/>
              </p:cNvSpPr>
              <p:nvPr/>
            </p:nvSpPr>
            <p:spPr bwMode="auto">
              <a:xfrm>
                <a:off x="4744" y="3471"/>
                <a:ext cx="197" cy="237"/>
              </a:xfrm>
              <a:custGeom>
                <a:avLst/>
                <a:gdLst/>
                <a:ahLst/>
                <a:cxnLst>
                  <a:cxn ang="0">
                    <a:pos x="369" y="25"/>
                  </a:cxn>
                  <a:cxn ang="0">
                    <a:pos x="380" y="72"/>
                  </a:cxn>
                  <a:cxn ang="0">
                    <a:pos x="388" y="120"/>
                  </a:cxn>
                  <a:cxn ang="0">
                    <a:pos x="392" y="168"/>
                  </a:cxn>
                  <a:cxn ang="0">
                    <a:pos x="394" y="215"/>
                  </a:cxn>
                  <a:cxn ang="0">
                    <a:pos x="392" y="263"/>
                  </a:cxn>
                  <a:cxn ang="0">
                    <a:pos x="388" y="312"/>
                  </a:cxn>
                  <a:cxn ang="0">
                    <a:pos x="381" y="360"/>
                  </a:cxn>
                  <a:cxn ang="0">
                    <a:pos x="369" y="409"/>
                  </a:cxn>
                  <a:cxn ang="0">
                    <a:pos x="350" y="421"/>
                  </a:cxn>
                  <a:cxn ang="0">
                    <a:pos x="330" y="433"/>
                  </a:cxn>
                  <a:cxn ang="0">
                    <a:pos x="311" y="444"/>
                  </a:cxn>
                  <a:cxn ang="0">
                    <a:pos x="291" y="454"/>
                  </a:cxn>
                  <a:cxn ang="0">
                    <a:pos x="272" y="460"/>
                  </a:cxn>
                  <a:cxn ang="0">
                    <a:pos x="251" y="467"/>
                  </a:cxn>
                  <a:cxn ang="0">
                    <a:pos x="231" y="472"/>
                  </a:cxn>
                  <a:cxn ang="0">
                    <a:pos x="212" y="474"/>
                  </a:cxn>
                  <a:cxn ang="0">
                    <a:pos x="192" y="474"/>
                  </a:cxn>
                  <a:cxn ang="0">
                    <a:pos x="171" y="473"/>
                  </a:cxn>
                  <a:cxn ang="0">
                    <a:pos x="152" y="470"/>
                  </a:cxn>
                  <a:cxn ang="0">
                    <a:pos x="132" y="463"/>
                  </a:cxn>
                  <a:cxn ang="0">
                    <a:pos x="111" y="454"/>
                  </a:cxn>
                  <a:cxn ang="0">
                    <a:pos x="92" y="442"/>
                  </a:cxn>
                  <a:cxn ang="0">
                    <a:pos x="72" y="428"/>
                  </a:cxn>
                  <a:cxn ang="0">
                    <a:pos x="53" y="411"/>
                  </a:cxn>
                  <a:cxn ang="0">
                    <a:pos x="28" y="360"/>
                  </a:cxn>
                  <a:cxn ang="0">
                    <a:pos x="11" y="313"/>
                  </a:cxn>
                  <a:cxn ang="0">
                    <a:pos x="2" y="269"/>
                  </a:cxn>
                  <a:cxn ang="0">
                    <a:pos x="0" y="227"/>
                  </a:cxn>
                  <a:cxn ang="0">
                    <a:pos x="4" y="185"/>
                  </a:cxn>
                  <a:cxn ang="0">
                    <a:pos x="15" y="145"/>
                  </a:cxn>
                  <a:cxn ang="0">
                    <a:pos x="31" y="106"/>
                  </a:cxn>
                  <a:cxn ang="0">
                    <a:pos x="53" y="67"/>
                  </a:cxn>
                  <a:cxn ang="0">
                    <a:pos x="72" y="49"/>
                  </a:cxn>
                  <a:cxn ang="0">
                    <a:pos x="92" y="35"/>
                  </a:cxn>
                  <a:cxn ang="0">
                    <a:pos x="111" y="24"/>
                  </a:cxn>
                  <a:cxn ang="0">
                    <a:pos x="131" y="15"/>
                  </a:cxn>
                  <a:cxn ang="0">
                    <a:pos x="151" y="8"/>
                  </a:cxn>
                  <a:cxn ang="0">
                    <a:pos x="170" y="3"/>
                  </a:cxn>
                  <a:cxn ang="0">
                    <a:pos x="190" y="1"/>
                  </a:cxn>
                  <a:cxn ang="0">
                    <a:pos x="210" y="0"/>
                  </a:cxn>
                  <a:cxn ang="0">
                    <a:pos x="230" y="1"/>
                  </a:cxn>
                  <a:cxn ang="0">
                    <a:pos x="250" y="2"/>
                  </a:cxn>
                  <a:cxn ang="0">
                    <a:pos x="270" y="4"/>
                  </a:cxn>
                  <a:cxn ang="0">
                    <a:pos x="290" y="8"/>
                  </a:cxn>
                  <a:cxn ang="0">
                    <a:pos x="310" y="12"/>
                  </a:cxn>
                  <a:cxn ang="0">
                    <a:pos x="330" y="17"/>
                  </a:cxn>
                  <a:cxn ang="0">
                    <a:pos x="350" y="20"/>
                  </a:cxn>
                  <a:cxn ang="0">
                    <a:pos x="369" y="25"/>
                  </a:cxn>
                </a:cxnLst>
                <a:rect l="0" t="0" r="r" b="b"/>
                <a:pathLst>
                  <a:path w="394" h="474">
                    <a:moveTo>
                      <a:pt x="369" y="25"/>
                    </a:moveTo>
                    <a:lnTo>
                      <a:pt x="380" y="72"/>
                    </a:lnTo>
                    <a:lnTo>
                      <a:pt x="388" y="120"/>
                    </a:lnTo>
                    <a:lnTo>
                      <a:pt x="392" y="168"/>
                    </a:lnTo>
                    <a:lnTo>
                      <a:pt x="394" y="215"/>
                    </a:lnTo>
                    <a:lnTo>
                      <a:pt x="392" y="263"/>
                    </a:lnTo>
                    <a:lnTo>
                      <a:pt x="388" y="312"/>
                    </a:lnTo>
                    <a:lnTo>
                      <a:pt x="381" y="360"/>
                    </a:lnTo>
                    <a:lnTo>
                      <a:pt x="369" y="409"/>
                    </a:lnTo>
                    <a:lnTo>
                      <a:pt x="350" y="421"/>
                    </a:lnTo>
                    <a:lnTo>
                      <a:pt x="330" y="433"/>
                    </a:lnTo>
                    <a:lnTo>
                      <a:pt x="311" y="444"/>
                    </a:lnTo>
                    <a:lnTo>
                      <a:pt x="291" y="454"/>
                    </a:lnTo>
                    <a:lnTo>
                      <a:pt x="272" y="460"/>
                    </a:lnTo>
                    <a:lnTo>
                      <a:pt x="251" y="467"/>
                    </a:lnTo>
                    <a:lnTo>
                      <a:pt x="231" y="472"/>
                    </a:lnTo>
                    <a:lnTo>
                      <a:pt x="212" y="474"/>
                    </a:lnTo>
                    <a:lnTo>
                      <a:pt x="192" y="474"/>
                    </a:lnTo>
                    <a:lnTo>
                      <a:pt x="171" y="473"/>
                    </a:lnTo>
                    <a:lnTo>
                      <a:pt x="152" y="470"/>
                    </a:lnTo>
                    <a:lnTo>
                      <a:pt x="132" y="463"/>
                    </a:lnTo>
                    <a:lnTo>
                      <a:pt x="111" y="454"/>
                    </a:lnTo>
                    <a:lnTo>
                      <a:pt x="92" y="442"/>
                    </a:lnTo>
                    <a:lnTo>
                      <a:pt x="72" y="428"/>
                    </a:lnTo>
                    <a:lnTo>
                      <a:pt x="53" y="411"/>
                    </a:lnTo>
                    <a:lnTo>
                      <a:pt x="28" y="360"/>
                    </a:lnTo>
                    <a:lnTo>
                      <a:pt x="11" y="313"/>
                    </a:lnTo>
                    <a:lnTo>
                      <a:pt x="2" y="269"/>
                    </a:lnTo>
                    <a:lnTo>
                      <a:pt x="0" y="227"/>
                    </a:lnTo>
                    <a:lnTo>
                      <a:pt x="4" y="185"/>
                    </a:lnTo>
                    <a:lnTo>
                      <a:pt x="15" y="145"/>
                    </a:lnTo>
                    <a:lnTo>
                      <a:pt x="31" y="106"/>
                    </a:lnTo>
                    <a:lnTo>
                      <a:pt x="53" y="67"/>
                    </a:lnTo>
                    <a:lnTo>
                      <a:pt x="72" y="49"/>
                    </a:lnTo>
                    <a:lnTo>
                      <a:pt x="92" y="35"/>
                    </a:lnTo>
                    <a:lnTo>
                      <a:pt x="111" y="24"/>
                    </a:lnTo>
                    <a:lnTo>
                      <a:pt x="131" y="15"/>
                    </a:lnTo>
                    <a:lnTo>
                      <a:pt x="151" y="8"/>
                    </a:lnTo>
                    <a:lnTo>
                      <a:pt x="170" y="3"/>
                    </a:lnTo>
                    <a:lnTo>
                      <a:pt x="190" y="1"/>
                    </a:lnTo>
                    <a:lnTo>
                      <a:pt x="210" y="0"/>
                    </a:lnTo>
                    <a:lnTo>
                      <a:pt x="230" y="1"/>
                    </a:lnTo>
                    <a:lnTo>
                      <a:pt x="250" y="2"/>
                    </a:lnTo>
                    <a:lnTo>
                      <a:pt x="270" y="4"/>
                    </a:lnTo>
                    <a:lnTo>
                      <a:pt x="290" y="8"/>
                    </a:lnTo>
                    <a:lnTo>
                      <a:pt x="310" y="12"/>
                    </a:lnTo>
                    <a:lnTo>
                      <a:pt x="330" y="17"/>
                    </a:lnTo>
                    <a:lnTo>
                      <a:pt x="350" y="20"/>
                    </a:lnTo>
                    <a:lnTo>
                      <a:pt x="369" y="25"/>
                    </a:lnTo>
                    <a:close/>
                  </a:path>
                </a:pathLst>
              </a:custGeom>
              <a:solidFill>
                <a:srgbClr val="4C87ED"/>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90" name="Freeform 802"/>
              <p:cNvSpPr>
                <a:spLocks/>
              </p:cNvSpPr>
              <p:nvPr/>
            </p:nvSpPr>
            <p:spPr bwMode="auto">
              <a:xfrm>
                <a:off x="4748" y="3477"/>
                <a:ext cx="185" cy="224"/>
              </a:xfrm>
              <a:custGeom>
                <a:avLst/>
                <a:gdLst/>
                <a:ahLst/>
                <a:cxnLst>
                  <a:cxn ang="0">
                    <a:pos x="342" y="30"/>
                  </a:cxn>
                  <a:cxn ang="0">
                    <a:pos x="354" y="74"/>
                  </a:cxn>
                  <a:cxn ang="0">
                    <a:pos x="362" y="118"/>
                  </a:cxn>
                  <a:cxn ang="0">
                    <a:pos x="367" y="160"/>
                  </a:cxn>
                  <a:cxn ang="0">
                    <a:pos x="370" y="204"/>
                  </a:cxn>
                  <a:cxn ang="0">
                    <a:pos x="368" y="247"/>
                  </a:cxn>
                  <a:cxn ang="0">
                    <a:pos x="364" y="290"/>
                  </a:cxn>
                  <a:cxn ang="0">
                    <a:pos x="355" y="333"/>
                  </a:cxn>
                  <a:cxn ang="0">
                    <a:pos x="342" y="377"/>
                  </a:cxn>
                  <a:cxn ang="0">
                    <a:pos x="325" y="391"/>
                  </a:cxn>
                  <a:cxn ang="0">
                    <a:pos x="306" y="403"/>
                  </a:cxn>
                  <a:cxn ang="0">
                    <a:pos x="289" y="415"/>
                  </a:cxn>
                  <a:cxn ang="0">
                    <a:pos x="271" y="425"/>
                  </a:cxn>
                  <a:cxn ang="0">
                    <a:pos x="253" y="433"/>
                  </a:cxn>
                  <a:cxn ang="0">
                    <a:pos x="235" y="440"/>
                  </a:cxn>
                  <a:cxn ang="0">
                    <a:pos x="218" y="446"/>
                  </a:cxn>
                  <a:cxn ang="0">
                    <a:pos x="199" y="448"/>
                  </a:cxn>
                  <a:cxn ang="0">
                    <a:pos x="181" y="449"/>
                  </a:cxn>
                  <a:cxn ang="0">
                    <a:pos x="162" y="447"/>
                  </a:cxn>
                  <a:cxn ang="0">
                    <a:pos x="145" y="444"/>
                  </a:cxn>
                  <a:cxn ang="0">
                    <a:pos x="127" y="437"/>
                  </a:cxn>
                  <a:cxn ang="0">
                    <a:pos x="108" y="426"/>
                  </a:cxn>
                  <a:cxn ang="0">
                    <a:pos x="91" y="414"/>
                  </a:cxn>
                  <a:cxn ang="0">
                    <a:pos x="72" y="399"/>
                  </a:cxn>
                  <a:cxn ang="0">
                    <a:pos x="55" y="379"/>
                  </a:cxn>
                  <a:cxn ang="0">
                    <a:pos x="30" y="334"/>
                  </a:cxn>
                  <a:cxn ang="0">
                    <a:pos x="13" y="292"/>
                  </a:cxn>
                  <a:cxn ang="0">
                    <a:pos x="2" y="251"/>
                  </a:cxn>
                  <a:cxn ang="0">
                    <a:pos x="0" y="212"/>
                  </a:cxn>
                  <a:cxn ang="0">
                    <a:pos x="3" y="175"/>
                  </a:cxn>
                  <a:cxn ang="0">
                    <a:pos x="15" y="140"/>
                  </a:cxn>
                  <a:cxn ang="0">
                    <a:pos x="32" y="104"/>
                  </a:cxn>
                  <a:cxn ang="0">
                    <a:pos x="55" y="68"/>
                  </a:cxn>
                  <a:cxn ang="0">
                    <a:pos x="72" y="50"/>
                  </a:cxn>
                  <a:cxn ang="0">
                    <a:pos x="91" y="35"/>
                  </a:cxn>
                  <a:cxn ang="0">
                    <a:pos x="108" y="23"/>
                  </a:cxn>
                  <a:cxn ang="0">
                    <a:pos x="127" y="14"/>
                  </a:cxn>
                  <a:cxn ang="0">
                    <a:pos x="144" y="7"/>
                  </a:cxn>
                  <a:cxn ang="0">
                    <a:pos x="162" y="3"/>
                  </a:cxn>
                  <a:cxn ang="0">
                    <a:pos x="180" y="0"/>
                  </a:cxn>
                  <a:cxn ang="0">
                    <a:pos x="198" y="0"/>
                  </a:cxn>
                  <a:cxn ang="0">
                    <a:pos x="216" y="1"/>
                  </a:cxn>
                  <a:cxn ang="0">
                    <a:pos x="235" y="4"/>
                  </a:cxn>
                  <a:cxn ang="0">
                    <a:pos x="252" y="6"/>
                  </a:cxn>
                  <a:cxn ang="0">
                    <a:pos x="271" y="11"/>
                  </a:cxn>
                  <a:cxn ang="0">
                    <a:pos x="289" y="15"/>
                  </a:cxn>
                  <a:cxn ang="0">
                    <a:pos x="306" y="20"/>
                  </a:cxn>
                  <a:cxn ang="0">
                    <a:pos x="325" y="26"/>
                  </a:cxn>
                  <a:cxn ang="0">
                    <a:pos x="342" y="30"/>
                  </a:cxn>
                </a:cxnLst>
                <a:rect l="0" t="0" r="r" b="b"/>
                <a:pathLst>
                  <a:path w="370" h="449">
                    <a:moveTo>
                      <a:pt x="342" y="30"/>
                    </a:moveTo>
                    <a:lnTo>
                      <a:pt x="354" y="74"/>
                    </a:lnTo>
                    <a:lnTo>
                      <a:pt x="362" y="118"/>
                    </a:lnTo>
                    <a:lnTo>
                      <a:pt x="367" y="160"/>
                    </a:lnTo>
                    <a:lnTo>
                      <a:pt x="370" y="204"/>
                    </a:lnTo>
                    <a:lnTo>
                      <a:pt x="368" y="247"/>
                    </a:lnTo>
                    <a:lnTo>
                      <a:pt x="364" y="290"/>
                    </a:lnTo>
                    <a:lnTo>
                      <a:pt x="355" y="333"/>
                    </a:lnTo>
                    <a:lnTo>
                      <a:pt x="342" y="377"/>
                    </a:lnTo>
                    <a:lnTo>
                      <a:pt x="325" y="391"/>
                    </a:lnTo>
                    <a:lnTo>
                      <a:pt x="306" y="403"/>
                    </a:lnTo>
                    <a:lnTo>
                      <a:pt x="289" y="415"/>
                    </a:lnTo>
                    <a:lnTo>
                      <a:pt x="271" y="425"/>
                    </a:lnTo>
                    <a:lnTo>
                      <a:pt x="253" y="433"/>
                    </a:lnTo>
                    <a:lnTo>
                      <a:pt x="235" y="440"/>
                    </a:lnTo>
                    <a:lnTo>
                      <a:pt x="218" y="446"/>
                    </a:lnTo>
                    <a:lnTo>
                      <a:pt x="199" y="448"/>
                    </a:lnTo>
                    <a:lnTo>
                      <a:pt x="181" y="449"/>
                    </a:lnTo>
                    <a:lnTo>
                      <a:pt x="162" y="447"/>
                    </a:lnTo>
                    <a:lnTo>
                      <a:pt x="145" y="444"/>
                    </a:lnTo>
                    <a:lnTo>
                      <a:pt x="127" y="437"/>
                    </a:lnTo>
                    <a:lnTo>
                      <a:pt x="108" y="426"/>
                    </a:lnTo>
                    <a:lnTo>
                      <a:pt x="91" y="414"/>
                    </a:lnTo>
                    <a:lnTo>
                      <a:pt x="72" y="399"/>
                    </a:lnTo>
                    <a:lnTo>
                      <a:pt x="55" y="379"/>
                    </a:lnTo>
                    <a:lnTo>
                      <a:pt x="30" y="334"/>
                    </a:lnTo>
                    <a:lnTo>
                      <a:pt x="13" y="292"/>
                    </a:lnTo>
                    <a:lnTo>
                      <a:pt x="2" y="251"/>
                    </a:lnTo>
                    <a:lnTo>
                      <a:pt x="0" y="212"/>
                    </a:lnTo>
                    <a:lnTo>
                      <a:pt x="3" y="175"/>
                    </a:lnTo>
                    <a:lnTo>
                      <a:pt x="15" y="140"/>
                    </a:lnTo>
                    <a:lnTo>
                      <a:pt x="32" y="104"/>
                    </a:lnTo>
                    <a:lnTo>
                      <a:pt x="55" y="68"/>
                    </a:lnTo>
                    <a:lnTo>
                      <a:pt x="72" y="50"/>
                    </a:lnTo>
                    <a:lnTo>
                      <a:pt x="91" y="35"/>
                    </a:lnTo>
                    <a:lnTo>
                      <a:pt x="108" y="23"/>
                    </a:lnTo>
                    <a:lnTo>
                      <a:pt x="127" y="14"/>
                    </a:lnTo>
                    <a:lnTo>
                      <a:pt x="144" y="7"/>
                    </a:lnTo>
                    <a:lnTo>
                      <a:pt x="162" y="3"/>
                    </a:lnTo>
                    <a:lnTo>
                      <a:pt x="180" y="0"/>
                    </a:lnTo>
                    <a:lnTo>
                      <a:pt x="198" y="0"/>
                    </a:lnTo>
                    <a:lnTo>
                      <a:pt x="216" y="1"/>
                    </a:lnTo>
                    <a:lnTo>
                      <a:pt x="235" y="4"/>
                    </a:lnTo>
                    <a:lnTo>
                      <a:pt x="252" y="6"/>
                    </a:lnTo>
                    <a:lnTo>
                      <a:pt x="271" y="11"/>
                    </a:lnTo>
                    <a:lnTo>
                      <a:pt x="289" y="15"/>
                    </a:lnTo>
                    <a:lnTo>
                      <a:pt x="306" y="20"/>
                    </a:lnTo>
                    <a:lnTo>
                      <a:pt x="325" y="26"/>
                    </a:lnTo>
                    <a:lnTo>
                      <a:pt x="342" y="30"/>
                    </a:lnTo>
                    <a:close/>
                  </a:path>
                </a:pathLst>
              </a:custGeom>
              <a:solidFill>
                <a:srgbClr val="5689F4"/>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91" name="Freeform 803"/>
              <p:cNvSpPr>
                <a:spLocks/>
              </p:cNvSpPr>
              <p:nvPr/>
            </p:nvSpPr>
            <p:spPr bwMode="auto">
              <a:xfrm>
                <a:off x="4727" y="3838"/>
                <a:ext cx="244" cy="24"/>
              </a:xfrm>
              <a:custGeom>
                <a:avLst/>
                <a:gdLst/>
                <a:ahLst/>
                <a:cxnLst>
                  <a:cxn ang="0">
                    <a:pos x="3" y="0"/>
                  </a:cxn>
                  <a:cxn ang="0">
                    <a:pos x="489" y="15"/>
                  </a:cxn>
                  <a:cxn ang="0">
                    <a:pos x="489" y="38"/>
                  </a:cxn>
                  <a:cxn ang="0">
                    <a:pos x="7" y="28"/>
                  </a:cxn>
                  <a:cxn ang="0">
                    <a:pos x="0" y="48"/>
                  </a:cxn>
                  <a:cxn ang="0">
                    <a:pos x="3" y="0"/>
                  </a:cxn>
                </a:cxnLst>
                <a:rect l="0" t="0" r="r" b="b"/>
                <a:pathLst>
                  <a:path w="489" h="48">
                    <a:moveTo>
                      <a:pt x="3" y="0"/>
                    </a:moveTo>
                    <a:lnTo>
                      <a:pt x="489" y="15"/>
                    </a:lnTo>
                    <a:lnTo>
                      <a:pt x="489" y="38"/>
                    </a:lnTo>
                    <a:lnTo>
                      <a:pt x="7" y="28"/>
                    </a:lnTo>
                    <a:lnTo>
                      <a:pt x="0" y="48"/>
                    </a:lnTo>
                    <a:lnTo>
                      <a:pt x="3" y="0"/>
                    </a:lnTo>
                    <a:close/>
                  </a:path>
                </a:pathLst>
              </a:custGeom>
              <a:solidFill>
                <a:srgbClr val="514F4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92" name="Freeform 804"/>
              <p:cNvSpPr>
                <a:spLocks/>
              </p:cNvSpPr>
              <p:nvPr/>
            </p:nvSpPr>
            <p:spPr bwMode="auto">
              <a:xfrm>
                <a:off x="4730" y="3853"/>
                <a:ext cx="241" cy="11"/>
              </a:xfrm>
              <a:custGeom>
                <a:avLst/>
                <a:gdLst/>
                <a:ahLst/>
                <a:cxnLst>
                  <a:cxn ang="0">
                    <a:pos x="3" y="0"/>
                  </a:cxn>
                  <a:cxn ang="0">
                    <a:pos x="483" y="10"/>
                  </a:cxn>
                  <a:cxn ang="0">
                    <a:pos x="483" y="23"/>
                  </a:cxn>
                  <a:cxn ang="0">
                    <a:pos x="0" y="11"/>
                  </a:cxn>
                  <a:cxn ang="0">
                    <a:pos x="3" y="0"/>
                  </a:cxn>
                </a:cxnLst>
                <a:rect l="0" t="0" r="r" b="b"/>
                <a:pathLst>
                  <a:path w="483" h="23">
                    <a:moveTo>
                      <a:pt x="3" y="0"/>
                    </a:moveTo>
                    <a:lnTo>
                      <a:pt x="483" y="10"/>
                    </a:lnTo>
                    <a:lnTo>
                      <a:pt x="483" y="23"/>
                    </a:lnTo>
                    <a:lnTo>
                      <a:pt x="0" y="11"/>
                    </a:lnTo>
                    <a:lnTo>
                      <a:pt x="3" y="0"/>
                    </a:lnTo>
                    <a:close/>
                  </a:path>
                </a:pathLst>
              </a:custGeom>
              <a:solidFill>
                <a:srgbClr val="DBC4A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93" name="Freeform 805"/>
              <p:cNvSpPr>
                <a:spLocks/>
              </p:cNvSpPr>
              <p:nvPr/>
            </p:nvSpPr>
            <p:spPr bwMode="auto">
              <a:xfrm>
                <a:off x="4732" y="3842"/>
                <a:ext cx="45" cy="8"/>
              </a:xfrm>
              <a:custGeom>
                <a:avLst/>
                <a:gdLst/>
                <a:ahLst/>
                <a:cxnLst>
                  <a:cxn ang="0">
                    <a:pos x="0" y="0"/>
                  </a:cxn>
                  <a:cxn ang="0">
                    <a:pos x="91" y="1"/>
                  </a:cxn>
                  <a:cxn ang="0">
                    <a:pos x="91" y="15"/>
                  </a:cxn>
                  <a:cxn ang="0">
                    <a:pos x="0" y="13"/>
                  </a:cxn>
                  <a:cxn ang="0">
                    <a:pos x="0" y="0"/>
                  </a:cxn>
                </a:cxnLst>
                <a:rect l="0" t="0" r="r" b="b"/>
                <a:pathLst>
                  <a:path w="91" h="15">
                    <a:moveTo>
                      <a:pt x="0" y="0"/>
                    </a:moveTo>
                    <a:lnTo>
                      <a:pt x="91" y="1"/>
                    </a:lnTo>
                    <a:lnTo>
                      <a:pt x="91" y="15"/>
                    </a:lnTo>
                    <a:lnTo>
                      <a:pt x="0" y="13"/>
                    </a:lnTo>
                    <a:lnTo>
                      <a:pt x="0" y="0"/>
                    </a:lnTo>
                    <a:close/>
                  </a:path>
                </a:pathLst>
              </a:custGeom>
              <a:solidFill>
                <a:srgbClr val="AA8E7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94" name="Freeform 806"/>
              <p:cNvSpPr>
                <a:spLocks/>
              </p:cNvSpPr>
              <p:nvPr/>
            </p:nvSpPr>
            <p:spPr bwMode="auto">
              <a:xfrm>
                <a:off x="4783" y="3842"/>
                <a:ext cx="46" cy="8"/>
              </a:xfrm>
              <a:custGeom>
                <a:avLst/>
                <a:gdLst/>
                <a:ahLst/>
                <a:cxnLst>
                  <a:cxn ang="0">
                    <a:pos x="0" y="0"/>
                  </a:cxn>
                  <a:cxn ang="0">
                    <a:pos x="92" y="2"/>
                  </a:cxn>
                  <a:cxn ang="0">
                    <a:pos x="92" y="16"/>
                  </a:cxn>
                  <a:cxn ang="0">
                    <a:pos x="0" y="15"/>
                  </a:cxn>
                  <a:cxn ang="0">
                    <a:pos x="0" y="0"/>
                  </a:cxn>
                </a:cxnLst>
                <a:rect l="0" t="0" r="r" b="b"/>
                <a:pathLst>
                  <a:path w="92" h="16">
                    <a:moveTo>
                      <a:pt x="0" y="0"/>
                    </a:moveTo>
                    <a:lnTo>
                      <a:pt x="92" y="2"/>
                    </a:lnTo>
                    <a:lnTo>
                      <a:pt x="92" y="16"/>
                    </a:lnTo>
                    <a:lnTo>
                      <a:pt x="0" y="15"/>
                    </a:lnTo>
                    <a:lnTo>
                      <a:pt x="0" y="0"/>
                    </a:lnTo>
                    <a:close/>
                  </a:path>
                </a:pathLst>
              </a:custGeom>
              <a:solidFill>
                <a:srgbClr val="AA8E7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95" name="Freeform 807"/>
              <p:cNvSpPr>
                <a:spLocks/>
              </p:cNvSpPr>
              <p:nvPr/>
            </p:nvSpPr>
            <p:spPr bwMode="auto">
              <a:xfrm>
                <a:off x="4835" y="3843"/>
                <a:ext cx="45" cy="9"/>
              </a:xfrm>
              <a:custGeom>
                <a:avLst/>
                <a:gdLst/>
                <a:ahLst/>
                <a:cxnLst>
                  <a:cxn ang="0">
                    <a:pos x="0" y="0"/>
                  </a:cxn>
                  <a:cxn ang="0">
                    <a:pos x="91" y="2"/>
                  </a:cxn>
                  <a:cxn ang="0">
                    <a:pos x="91" y="16"/>
                  </a:cxn>
                  <a:cxn ang="0">
                    <a:pos x="0" y="15"/>
                  </a:cxn>
                  <a:cxn ang="0">
                    <a:pos x="0" y="0"/>
                  </a:cxn>
                </a:cxnLst>
                <a:rect l="0" t="0" r="r" b="b"/>
                <a:pathLst>
                  <a:path w="91" h="16">
                    <a:moveTo>
                      <a:pt x="0" y="0"/>
                    </a:moveTo>
                    <a:lnTo>
                      <a:pt x="91" y="2"/>
                    </a:lnTo>
                    <a:lnTo>
                      <a:pt x="91" y="16"/>
                    </a:lnTo>
                    <a:lnTo>
                      <a:pt x="0" y="15"/>
                    </a:lnTo>
                    <a:lnTo>
                      <a:pt x="0" y="0"/>
                    </a:lnTo>
                    <a:close/>
                  </a:path>
                </a:pathLst>
              </a:custGeom>
              <a:solidFill>
                <a:srgbClr val="AA8E7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96" name="Freeform 808"/>
              <p:cNvSpPr>
                <a:spLocks/>
              </p:cNvSpPr>
              <p:nvPr/>
            </p:nvSpPr>
            <p:spPr bwMode="auto">
              <a:xfrm>
                <a:off x="4897" y="3846"/>
                <a:ext cx="46" cy="8"/>
              </a:xfrm>
              <a:custGeom>
                <a:avLst/>
                <a:gdLst/>
                <a:ahLst/>
                <a:cxnLst>
                  <a:cxn ang="0">
                    <a:pos x="0" y="0"/>
                  </a:cxn>
                  <a:cxn ang="0">
                    <a:pos x="92" y="2"/>
                  </a:cxn>
                  <a:cxn ang="0">
                    <a:pos x="92" y="16"/>
                  </a:cxn>
                  <a:cxn ang="0">
                    <a:pos x="0" y="13"/>
                  </a:cxn>
                  <a:cxn ang="0">
                    <a:pos x="0" y="0"/>
                  </a:cxn>
                </a:cxnLst>
                <a:rect l="0" t="0" r="r" b="b"/>
                <a:pathLst>
                  <a:path w="92" h="16">
                    <a:moveTo>
                      <a:pt x="0" y="0"/>
                    </a:moveTo>
                    <a:lnTo>
                      <a:pt x="92" y="2"/>
                    </a:lnTo>
                    <a:lnTo>
                      <a:pt x="92" y="16"/>
                    </a:lnTo>
                    <a:lnTo>
                      <a:pt x="0" y="13"/>
                    </a:lnTo>
                    <a:lnTo>
                      <a:pt x="0" y="0"/>
                    </a:lnTo>
                    <a:close/>
                  </a:path>
                </a:pathLst>
              </a:custGeom>
              <a:solidFill>
                <a:srgbClr val="AA8E7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97" name="Freeform 809"/>
              <p:cNvSpPr>
                <a:spLocks/>
              </p:cNvSpPr>
              <p:nvPr/>
            </p:nvSpPr>
            <p:spPr bwMode="auto">
              <a:xfrm>
                <a:off x="4732" y="3844"/>
                <a:ext cx="45" cy="4"/>
              </a:xfrm>
              <a:custGeom>
                <a:avLst/>
                <a:gdLst/>
                <a:ahLst/>
                <a:cxnLst>
                  <a:cxn ang="0">
                    <a:pos x="0" y="0"/>
                  </a:cxn>
                  <a:cxn ang="0">
                    <a:pos x="91" y="4"/>
                  </a:cxn>
                  <a:cxn ang="0">
                    <a:pos x="91" y="8"/>
                  </a:cxn>
                  <a:cxn ang="0">
                    <a:pos x="0" y="7"/>
                  </a:cxn>
                  <a:cxn ang="0">
                    <a:pos x="0" y="0"/>
                  </a:cxn>
                </a:cxnLst>
                <a:rect l="0" t="0" r="r" b="b"/>
                <a:pathLst>
                  <a:path w="91" h="8">
                    <a:moveTo>
                      <a:pt x="0" y="0"/>
                    </a:moveTo>
                    <a:lnTo>
                      <a:pt x="91" y="4"/>
                    </a:lnTo>
                    <a:lnTo>
                      <a:pt x="91" y="8"/>
                    </a:lnTo>
                    <a:lnTo>
                      <a:pt x="0" y="7"/>
                    </a:lnTo>
                    <a:lnTo>
                      <a:pt x="0" y="0"/>
                    </a:lnTo>
                    <a:close/>
                  </a:path>
                </a:pathLst>
              </a:custGeom>
              <a:solidFill>
                <a:srgbClr val="DBC4A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98" name="Freeform 810"/>
              <p:cNvSpPr>
                <a:spLocks/>
              </p:cNvSpPr>
              <p:nvPr/>
            </p:nvSpPr>
            <p:spPr bwMode="auto">
              <a:xfrm>
                <a:off x="4783" y="3845"/>
                <a:ext cx="46" cy="4"/>
              </a:xfrm>
              <a:custGeom>
                <a:avLst/>
                <a:gdLst/>
                <a:ahLst/>
                <a:cxnLst>
                  <a:cxn ang="0">
                    <a:pos x="0" y="0"/>
                  </a:cxn>
                  <a:cxn ang="0">
                    <a:pos x="92" y="3"/>
                  </a:cxn>
                  <a:cxn ang="0">
                    <a:pos x="92" y="8"/>
                  </a:cxn>
                  <a:cxn ang="0">
                    <a:pos x="0" y="6"/>
                  </a:cxn>
                  <a:cxn ang="0">
                    <a:pos x="0" y="0"/>
                  </a:cxn>
                </a:cxnLst>
                <a:rect l="0" t="0" r="r" b="b"/>
                <a:pathLst>
                  <a:path w="92" h="8">
                    <a:moveTo>
                      <a:pt x="0" y="0"/>
                    </a:moveTo>
                    <a:lnTo>
                      <a:pt x="92" y="3"/>
                    </a:lnTo>
                    <a:lnTo>
                      <a:pt x="92" y="8"/>
                    </a:lnTo>
                    <a:lnTo>
                      <a:pt x="0" y="6"/>
                    </a:lnTo>
                    <a:lnTo>
                      <a:pt x="0" y="0"/>
                    </a:lnTo>
                    <a:close/>
                  </a:path>
                </a:pathLst>
              </a:custGeom>
              <a:solidFill>
                <a:srgbClr val="DBC4A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899" name="Freeform 811"/>
              <p:cNvSpPr>
                <a:spLocks/>
              </p:cNvSpPr>
              <p:nvPr/>
            </p:nvSpPr>
            <p:spPr bwMode="auto">
              <a:xfrm>
                <a:off x="4835" y="3846"/>
                <a:ext cx="45" cy="4"/>
              </a:xfrm>
              <a:custGeom>
                <a:avLst/>
                <a:gdLst/>
                <a:ahLst/>
                <a:cxnLst>
                  <a:cxn ang="0">
                    <a:pos x="0" y="0"/>
                  </a:cxn>
                  <a:cxn ang="0">
                    <a:pos x="91" y="2"/>
                  </a:cxn>
                  <a:cxn ang="0">
                    <a:pos x="91" y="8"/>
                  </a:cxn>
                  <a:cxn ang="0">
                    <a:pos x="0" y="5"/>
                  </a:cxn>
                  <a:cxn ang="0">
                    <a:pos x="0" y="0"/>
                  </a:cxn>
                </a:cxnLst>
                <a:rect l="0" t="0" r="r" b="b"/>
                <a:pathLst>
                  <a:path w="91" h="8">
                    <a:moveTo>
                      <a:pt x="0" y="0"/>
                    </a:moveTo>
                    <a:lnTo>
                      <a:pt x="91" y="2"/>
                    </a:lnTo>
                    <a:lnTo>
                      <a:pt x="91" y="8"/>
                    </a:lnTo>
                    <a:lnTo>
                      <a:pt x="0" y="5"/>
                    </a:lnTo>
                    <a:lnTo>
                      <a:pt x="0" y="0"/>
                    </a:lnTo>
                    <a:close/>
                  </a:path>
                </a:pathLst>
              </a:custGeom>
              <a:solidFill>
                <a:srgbClr val="DBC4A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00" name="Freeform 812"/>
              <p:cNvSpPr>
                <a:spLocks/>
              </p:cNvSpPr>
              <p:nvPr/>
            </p:nvSpPr>
            <p:spPr bwMode="auto">
              <a:xfrm>
                <a:off x="4897" y="3848"/>
                <a:ext cx="46" cy="4"/>
              </a:xfrm>
              <a:custGeom>
                <a:avLst/>
                <a:gdLst/>
                <a:ahLst/>
                <a:cxnLst>
                  <a:cxn ang="0">
                    <a:pos x="0" y="0"/>
                  </a:cxn>
                  <a:cxn ang="0">
                    <a:pos x="92" y="2"/>
                  </a:cxn>
                  <a:cxn ang="0">
                    <a:pos x="92" y="8"/>
                  </a:cxn>
                  <a:cxn ang="0">
                    <a:pos x="0" y="6"/>
                  </a:cxn>
                  <a:cxn ang="0">
                    <a:pos x="0" y="0"/>
                  </a:cxn>
                </a:cxnLst>
                <a:rect l="0" t="0" r="r" b="b"/>
                <a:pathLst>
                  <a:path w="92" h="8">
                    <a:moveTo>
                      <a:pt x="0" y="0"/>
                    </a:moveTo>
                    <a:lnTo>
                      <a:pt x="92" y="2"/>
                    </a:lnTo>
                    <a:lnTo>
                      <a:pt x="92" y="8"/>
                    </a:lnTo>
                    <a:lnTo>
                      <a:pt x="0" y="6"/>
                    </a:lnTo>
                    <a:lnTo>
                      <a:pt x="0" y="0"/>
                    </a:lnTo>
                    <a:close/>
                  </a:path>
                </a:pathLst>
              </a:custGeom>
              <a:solidFill>
                <a:srgbClr val="DBC4A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01" name="Freeform 813"/>
              <p:cNvSpPr>
                <a:spLocks/>
              </p:cNvSpPr>
              <p:nvPr/>
            </p:nvSpPr>
            <p:spPr bwMode="auto">
              <a:xfrm>
                <a:off x="5194" y="3397"/>
                <a:ext cx="28" cy="486"/>
              </a:xfrm>
              <a:custGeom>
                <a:avLst/>
                <a:gdLst/>
                <a:ahLst/>
                <a:cxnLst>
                  <a:cxn ang="0">
                    <a:pos x="43" y="87"/>
                  </a:cxn>
                  <a:cxn ang="0">
                    <a:pos x="57" y="129"/>
                  </a:cxn>
                  <a:cxn ang="0">
                    <a:pos x="57" y="927"/>
                  </a:cxn>
                  <a:cxn ang="0">
                    <a:pos x="0" y="971"/>
                  </a:cxn>
                  <a:cxn ang="0">
                    <a:pos x="0" y="0"/>
                  </a:cxn>
                  <a:cxn ang="0">
                    <a:pos x="43" y="87"/>
                  </a:cxn>
                </a:cxnLst>
                <a:rect l="0" t="0" r="r" b="b"/>
                <a:pathLst>
                  <a:path w="57" h="971">
                    <a:moveTo>
                      <a:pt x="43" y="87"/>
                    </a:moveTo>
                    <a:lnTo>
                      <a:pt x="57" y="129"/>
                    </a:lnTo>
                    <a:lnTo>
                      <a:pt x="57" y="927"/>
                    </a:lnTo>
                    <a:lnTo>
                      <a:pt x="0" y="971"/>
                    </a:lnTo>
                    <a:lnTo>
                      <a:pt x="0" y="0"/>
                    </a:lnTo>
                    <a:lnTo>
                      <a:pt x="43" y="87"/>
                    </a:lnTo>
                    <a:close/>
                  </a:path>
                </a:pathLst>
              </a:custGeom>
              <a:solidFill>
                <a:srgbClr val="7C421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02" name="Freeform 814"/>
              <p:cNvSpPr>
                <a:spLocks/>
              </p:cNvSpPr>
              <p:nvPr/>
            </p:nvSpPr>
            <p:spPr bwMode="auto">
              <a:xfrm>
                <a:off x="5345" y="3529"/>
                <a:ext cx="45" cy="324"/>
              </a:xfrm>
              <a:custGeom>
                <a:avLst/>
                <a:gdLst/>
                <a:ahLst/>
                <a:cxnLst>
                  <a:cxn ang="0">
                    <a:pos x="5" y="0"/>
                  </a:cxn>
                  <a:cxn ang="0">
                    <a:pos x="75" y="43"/>
                  </a:cxn>
                  <a:cxn ang="0">
                    <a:pos x="83" y="114"/>
                  </a:cxn>
                  <a:cxn ang="0">
                    <a:pos x="88" y="191"/>
                  </a:cxn>
                  <a:cxn ang="0">
                    <a:pos x="90" y="272"/>
                  </a:cxn>
                  <a:cxn ang="0">
                    <a:pos x="90" y="354"/>
                  </a:cxn>
                  <a:cxn ang="0">
                    <a:pos x="87" y="433"/>
                  </a:cxn>
                  <a:cxn ang="0">
                    <a:pos x="82" y="509"/>
                  </a:cxn>
                  <a:cxn ang="0">
                    <a:pos x="75" y="578"/>
                  </a:cxn>
                  <a:cxn ang="0">
                    <a:pos x="67" y="638"/>
                  </a:cxn>
                  <a:cxn ang="0">
                    <a:pos x="0" y="648"/>
                  </a:cxn>
                  <a:cxn ang="0">
                    <a:pos x="6" y="555"/>
                  </a:cxn>
                  <a:cxn ang="0">
                    <a:pos x="13" y="476"/>
                  </a:cxn>
                  <a:cxn ang="0">
                    <a:pos x="21" y="405"/>
                  </a:cxn>
                  <a:cxn ang="0">
                    <a:pos x="27" y="338"/>
                  </a:cxn>
                  <a:cxn ang="0">
                    <a:pos x="29" y="267"/>
                  </a:cxn>
                  <a:cxn ang="0">
                    <a:pos x="27" y="191"/>
                  </a:cxn>
                  <a:cxn ang="0">
                    <a:pos x="20" y="104"/>
                  </a:cxn>
                  <a:cxn ang="0">
                    <a:pos x="5" y="0"/>
                  </a:cxn>
                </a:cxnLst>
                <a:rect l="0" t="0" r="r" b="b"/>
                <a:pathLst>
                  <a:path w="90" h="648">
                    <a:moveTo>
                      <a:pt x="5" y="0"/>
                    </a:moveTo>
                    <a:lnTo>
                      <a:pt x="75" y="43"/>
                    </a:lnTo>
                    <a:lnTo>
                      <a:pt x="83" y="114"/>
                    </a:lnTo>
                    <a:lnTo>
                      <a:pt x="88" y="191"/>
                    </a:lnTo>
                    <a:lnTo>
                      <a:pt x="90" y="272"/>
                    </a:lnTo>
                    <a:lnTo>
                      <a:pt x="90" y="354"/>
                    </a:lnTo>
                    <a:lnTo>
                      <a:pt x="87" y="433"/>
                    </a:lnTo>
                    <a:lnTo>
                      <a:pt x="82" y="509"/>
                    </a:lnTo>
                    <a:lnTo>
                      <a:pt x="75" y="578"/>
                    </a:lnTo>
                    <a:lnTo>
                      <a:pt x="67" y="638"/>
                    </a:lnTo>
                    <a:lnTo>
                      <a:pt x="0" y="648"/>
                    </a:lnTo>
                    <a:lnTo>
                      <a:pt x="6" y="555"/>
                    </a:lnTo>
                    <a:lnTo>
                      <a:pt x="13" y="476"/>
                    </a:lnTo>
                    <a:lnTo>
                      <a:pt x="21" y="405"/>
                    </a:lnTo>
                    <a:lnTo>
                      <a:pt x="27" y="338"/>
                    </a:lnTo>
                    <a:lnTo>
                      <a:pt x="29" y="267"/>
                    </a:lnTo>
                    <a:lnTo>
                      <a:pt x="27" y="191"/>
                    </a:lnTo>
                    <a:lnTo>
                      <a:pt x="20" y="104"/>
                    </a:lnTo>
                    <a:lnTo>
                      <a:pt x="5" y="0"/>
                    </a:lnTo>
                    <a:close/>
                  </a:path>
                </a:pathLst>
              </a:custGeom>
              <a:solidFill>
                <a:srgbClr val="7C421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03" name="Freeform 815"/>
              <p:cNvSpPr>
                <a:spLocks/>
              </p:cNvSpPr>
              <p:nvPr/>
            </p:nvSpPr>
            <p:spPr bwMode="auto">
              <a:xfrm>
                <a:off x="5338" y="3526"/>
                <a:ext cx="46" cy="327"/>
              </a:xfrm>
              <a:custGeom>
                <a:avLst/>
                <a:gdLst/>
                <a:ahLst/>
                <a:cxnLst>
                  <a:cxn ang="0">
                    <a:pos x="7" y="0"/>
                  </a:cxn>
                  <a:cxn ang="0">
                    <a:pos x="16" y="6"/>
                  </a:cxn>
                  <a:cxn ang="0">
                    <a:pos x="26" y="11"/>
                  </a:cxn>
                  <a:cxn ang="0">
                    <a:pos x="35" y="16"/>
                  </a:cxn>
                  <a:cxn ang="0">
                    <a:pos x="43" y="22"/>
                  </a:cxn>
                  <a:cxn ang="0">
                    <a:pos x="52" y="27"/>
                  </a:cxn>
                  <a:cxn ang="0">
                    <a:pos x="61" y="32"/>
                  </a:cxn>
                  <a:cxn ang="0">
                    <a:pos x="69" y="38"/>
                  </a:cxn>
                  <a:cxn ang="0">
                    <a:pos x="79" y="44"/>
                  </a:cxn>
                  <a:cxn ang="0">
                    <a:pos x="85" y="115"/>
                  </a:cxn>
                  <a:cxn ang="0">
                    <a:pos x="90" y="192"/>
                  </a:cxn>
                  <a:cxn ang="0">
                    <a:pos x="92" y="274"/>
                  </a:cxn>
                  <a:cxn ang="0">
                    <a:pos x="91" y="357"/>
                  </a:cxn>
                  <a:cxn ang="0">
                    <a:pos x="88" y="438"/>
                  </a:cxn>
                  <a:cxn ang="0">
                    <a:pos x="83" y="514"/>
                  </a:cxn>
                  <a:cxn ang="0">
                    <a:pos x="76" y="583"/>
                  </a:cxn>
                  <a:cxn ang="0">
                    <a:pos x="68" y="643"/>
                  </a:cxn>
                  <a:cxn ang="0">
                    <a:pos x="60" y="644"/>
                  </a:cxn>
                  <a:cxn ang="0">
                    <a:pos x="52" y="646"/>
                  </a:cxn>
                  <a:cxn ang="0">
                    <a:pos x="43" y="647"/>
                  </a:cxn>
                  <a:cxn ang="0">
                    <a:pos x="35" y="650"/>
                  </a:cxn>
                  <a:cxn ang="0">
                    <a:pos x="26" y="651"/>
                  </a:cxn>
                  <a:cxn ang="0">
                    <a:pos x="18" y="653"/>
                  </a:cxn>
                  <a:cxn ang="0">
                    <a:pos x="8" y="654"/>
                  </a:cxn>
                  <a:cxn ang="0">
                    <a:pos x="0" y="655"/>
                  </a:cxn>
                  <a:cxn ang="0">
                    <a:pos x="6" y="562"/>
                  </a:cxn>
                  <a:cxn ang="0">
                    <a:pos x="14" y="483"/>
                  </a:cxn>
                  <a:cxn ang="0">
                    <a:pos x="21" y="410"/>
                  </a:cxn>
                  <a:cxn ang="0">
                    <a:pos x="28" y="341"/>
                  </a:cxn>
                  <a:cxn ang="0">
                    <a:pos x="30" y="270"/>
                  </a:cxn>
                  <a:cxn ang="0">
                    <a:pos x="29" y="192"/>
                  </a:cxn>
                  <a:cxn ang="0">
                    <a:pos x="22" y="104"/>
                  </a:cxn>
                  <a:cxn ang="0">
                    <a:pos x="7" y="0"/>
                  </a:cxn>
                </a:cxnLst>
                <a:rect l="0" t="0" r="r" b="b"/>
                <a:pathLst>
                  <a:path w="92" h="655">
                    <a:moveTo>
                      <a:pt x="7" y="0"/>
                    </a:moveTo>
                    <a:lnTo>
                      <a:pt x="16" y="6"/>
                    </a:lnTo>
                    <a:lnTo>
                      <a:pt x="26" y="11"/>
                    </a:lnTo>
                    <a:lnTo>
                      <a:pt x="35" y="16"/>
                    </a:lnTo>
                    <a:lnTo>
                      <a:pt x="43" y="22"/>
                    </a:lnTo>
                    <a:lnTo>
                      <a:pt x="52" y="27"/>
                    </a:lnTo>
                    <a:lnTo>
                      <a:pt x="61" y="32"/>
                    </a:lnTo>
                    <a:lnTo>
                      <a:pt x="69" y="38"/>
                    </a:lnTo>
                    <a:lnTo>
                      <a:pt x="79" y="44"/>
                    </a:lnTo>
                    <a:lnTo>
                      <a:pt x="85" y="115"/>
                    </a:lnTo>
                    <a:lnTo>
                      <a:pt x="90" y="192"/>
                    </a:lnTo>
                    <a:lnTo>
                      <a:pt x="92" y="274"/>
                    </a:lnTo>
                    <a:lnTo>
                      <a:pt x="91" y="357"/>
                    </a:lnTo>
                    <a:lnTo>
                      <a:pt x="88" y="438"/>
                    </a:lnTo>
                    <a:lnTo>
                      <a:pt x="83" y="514"/>
                    </a:lnTo>
                    <a:lnTo>
                      <a:pt x="76" y="583"/>
                    </a:lnTo>
                    <a:lnTo>
                      <a:pt x="68" y="643"/>
                    </a:lnTo>
                    <a:lnTo>
                      <a:pt x="60" y="644"/>
                    </a:lnTo>
                    <a:lnTo>
                      <a:pt x="52" y="646"/>
                    </a:lnTo>
                    <a:lnTo>
                      <a:pt x="43" y="647"/>
                    </a:lnTo>
                    <a:lnTo>
                      <a:pt x="35" y="650"/>
                    </a:lnTo>
                    <a:lnTo>
                      <a:pt x="26" y="651"/>
                    </a:lnTo>
                    <a:lnTo>
                      <a:pt x="18" y="653"/>
                    </a:lnTo>
                    <a:lnTo>
                      <a:pt x="8" y="654"/>
                    </a:lnTo>
                    <a:lnTo>
                      <a:pt x="0" y="655"/>
                    </a:lnTo>
                    <a:lnTo>
                      <a:pt x="6" y="562"/>
                    </a:lnTo>
                    <a:lnTo>
                      <a:pt x="14" y="483"/>
                    </a:lnTo>
                    <a:lnTo>
                      <a:pt x="21" y="410"/>
                    </a:lnTo>
                    <a:lnTo>
                      <a:pt x="28" y="341"/>
                    </a:lnTo>
                    <a:lnTo>
                      <a:pt x="30" y="270"/>
                    </a:lnTo>
                    <a:lnTo>
                      <a:pt x="29" y="192"/>
                    </a:lnTo>
                    <a:lnTo>
                      <a:pt x="22" y="104"/>
                    </a:lnTo>
                    <a:lnTo>
                      <a:pt x="7" y="0"/>
                    </a:lnTo>
                    <a:close/>
                  </a:path>
                </a:pathLst>
              </a:custGeom>
              <a:solidFill>
                <a:srgbClr val="77421E"/>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04" name="Freeform 816"/>
              <p:cNvSpPr>
                <a:spLocks/>
              </p:cNvSpPr>
              <p:nvPr/>
            </p:nvSpPr>
            <p:spPr bwMode="auto">
              <a:xfrm>
                <a:off x="5330" y="3522"/>
                <a:ext cx="46" cy="331"/>
              </a:xfrm>
              <a:custGeom>
                <a:avLst/>
                <a:gdLst/>
                <a:ahLst/>
                <a:cxnLst>
                  <a:cxn ang="0">
                    <a:pos x="11" y="0"/>
                  </a:cxn>
                  <a:cxn ang="0">
                    <a:pos x="20" y="6"/>
                  </a:cxn>
                  <a:cxn ang="0">
                    <a:pos x="29" y="12"/>
                  </a:cxn>
                  <a:cxn ang="0">
                    <a:pos x="37" y="17"/>
                  </a:cxn>
                  <a:cxn ang="0">
                    <a:pos x="46" y="22"/>
                  </a:cxn>
                  <a:cxn ang="0">
                    <a:pos x="56" y="28"/>
                  </a:cxn>
                  <a:cxn ang="0">
                    <a:pos x="64" y="33"/>
                  </a:cxn>
                  <a:cxn ang="0">
                    <a:pos x="73" y="39"/>
                  </a:cxn>
                  <a:cxn ang="0">
                    <a:pos x="82" y="45"/>
                  </a:cxn>
                  <a:cxn ang="0">
                    <a:pos x="91" y="195"/>
                  </a:cxn>
                  <a:cxn ang="0">
                    <a:pos x="92" y="361"/>
                  </a:cxn>
                  <a:cxn ang="0">
                    <a:pos x="84" y="520"/>
                  </a:cxn>
                  <a:cxn ang="0">
                    <a:pos x="69" y="650"/>
                  </a:cxn>
                  <a:cxn ang="0">
                    <a:pos x="61" y="651"/>
                  </a:cxn>
                  <a:cxn ang="0">
                    <a:pos x="52" y="653"/>
                  </a:cxn>
                  <a:cxn ang="0">
                    <a:pos x="44" y="654"/>
                  </a:cxn>
                  <a:cxn ang="0">
                    <a:pos x="35" y="657"/>
                  </a:cxn>
                  <a:cxn ang="0">
                    <a:pos x="27" y="658"/>
                  </a:cxn>
                  <a:cxn ang="0">
                    <a:pos x="18" y="660"/>
                  </a:cxn>
                  <a:cxn ang="0">
                    <a:pos x="9" y="661"/>
                  </a:cxn>
                  <a:cxn ang="0">
                    <a:pos x="0" y="663"/>
                  </a:cxn>
                  <a:cxn ang="0">
                    <a:pos x="7" y="570"/>
                  </a:cxn>
                  <a:cxn ang="0">
                    <a:pos x="15" y="490"/>
                  </a:cxn>
                  <a:cxn ang="0">
                    <a:pos x="23" y="416"/>
                  </a:cxn>
                  <a:cxn ang="0">
                    <a:pos x="30" y="346"/>
                  </a:cxn>
                  <a:cxn ang="0">
                    <a:pos x="34" y="273"/>
                  </a:cxn>
                  <a:cxn ang="0">
                    <a:pos x="33" y="195"/>
                  </a:cxn>
                  <a:cxn ang="0">
                    <a:pos x="26" y="105"/>
                  </a:cxn>
                  <a:cxn ang="0">
                    <a:pos x="11" y="0"/>
                  </a:cxn>
                </a:cxnLst>
                <a:rect l="0" t="0" r="r" b="b"/>
                <a:pathLst>
                  <a:path w="92" h="663">
                    <a:moveTo>
                      <a:pt x="11" y="0"/>
                    </a:moveTo>
                    <a:lnTo>
                      <a:pt x="20" y="6"/>
                    </a:lnTo>
                    <a:lnTo>
                      <a:pt x="29" y="12"/>
                    </a:lnTo>
                    <a:lnTo>
                      <a:pt x="37" y="17"/>
                    </a:lnTo>
                    <a:lnTo>
                      <a:pt x="46" y="22"/>
                    </a:lnTo>
                    <a:lnTo>
                      <a:pt x="56" y="28"/>
                    </a:lnTo>
                    <a:lnTo>
                      <a:pt x="64" y="33"/>
                    </a:lnTo>
                    <a:lnTo>
                      <a:pt x="73" y="39"/>
                    </a:lnTo>
                    <a:lnTo>
                      <a:pt x="82" y="45"/>
                    </a:lnTo>
                    <a:lnTo>
                      <a:pt x="91" y="195"/>
                    </a:lnTo>
                    <a:lnTo>
                      <a:pt x="92" y="361"/>
                    </a:lnTo>
                    <a:lnTo>
                      <a:pt x="84" y="520"/>
                    </a:lnTo>
                    <a:lnTo>
                      <a:pt x="69" y="650"/>
                    </a:lnTo>
                    <a:lnTo>
                      <a:pt x="61" y="651"/>
                    </a:lnTo>
                    <a:lnTo>
                      <a:pt x="52" y="653"/>
                    </a:lnTo>
                    <a:lnTo>
                      <a:pt x="44" y="654"/>
                    </a:lnTo>
                    <a:lnTo>
                      <a:pt x="35" y="657"/>
                    </a:lnTo>
                    <a:lnTo>
                      <a:pt x="27" y="658"/>
                    </a:lnTo>
                    <a:lnTo>
                      <a:pt x="18" y="660"/>
                    </a:lnTo>
                    <a:lnTo>
                      <a:pt x="9" y="661"/>
                    </a:lnTo>
                    <a:lnTo>
                      <a:pt x="0" y="663"/>
                    </a:lnTo>
                    <a:lnTo>
                      <a:pt x="7" y="570"/>
                    </a:lnTo>
                    <a:lnTo>
                      <a:pt x="15" y="490"/>
                    </a:lnTo>
                    <a:lnTo>
                      <a:pt x="23" y="416"/>
                    </a:lnTo>
                    <a:lnTo>
                      <a:pt x="30" y="346"/>
                    </a:lnTo>
                    <a:lnTo>
                      <a:pt x="34" y="273"/>
                    </a:lnTo>
                    <a:lnTo>
                      <a:pt x="33" y="195"/>
                    </a:lnTo>
                    <a:lnTo>
                      <a:pt x="26" y="105"/>
                    </a:lnTo>
                    <a:lnTo>
                      <a:pt x="11" y="0"/>
                    </a:lnTo>
                    <a:close/>
                  </a:path>
                </a:pathLst>
              </a:custGeom>
              <a:solidFill>
                <a:srgbClr val="723F1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05" name="Freeform 817"/>
              <p:cNvSpPr>
                <a:spLocks/>
              </p:cNvSpPr>
              <p:nvPr/>
            </p:nvSpPr>
            <p:spPr bwMode="auto">
              <a:xfrm>
                <a:off x="5323" y="3518"/>
                <a:ext cx="46" cy="336"/>
              </a:xfrm>
              <a:custGeom>
                <a:avLst/>
                <a:gdLst/>
                <a:ahLst/>
                <a:cxnLst>
                  <a:cxn ang="0">
                    <a:pos x="13" y="0"/>
                  </a:cxn>
                  <a:cxn ang="0">
                    <a:pos x="22" y="6"/>
                  </a:cxn>
                  <a:cxn ang="0">
                    <a:pos x="31" y="12"/>
                  </a:cxn>
                  <a:cxn ang="0">
                    <a:pos x="41" y="17"/>
                  </a:cxn>
                  <a:cxn ang="0">
                    <a:pos x="50" y="22"/>
                  </a:cxn>
                  <a:cxn ang="0">
                    <a:pos x="58" y="28"/>
                  </a:cxn>
                  <a:cxn ang="0">
                    <a:pos x="67" y="34"/>
                  </a:cxn>
                  <a:cxn ang="0">
                    <a:pos x="76" y="39"/>
                  </a:cxn>
                  <a:cxn ang="0">
                    <a:pos x="86" y="45"/>
                  </a:cxn>
                  <a:cxn ang="0">
                    <a:pos x="92" y="196"/>
                  </a:cxn>
                  <a:cxn ang="0">
                    <a:pos x="92" y="364"/>
                  </a:cxn>
                  <a:cxn ang="0">
                    <a:pos x="86" y="524"/>
                  </a:cxn>
                  <a:cxn ang="0">
                    <a:pos x="72" y="656"/>
                  </a:cxn>
                  <a:cxn ang="0">
                    <a:pos x="63" y="658"/>
                  </a:cxn>
                  <a:cxn ang="0">
                    <a:pos x="53" y="660"/>
                  </a:cxn>
                  <a:cxn ang="0">
                    <a:pos x="44" y="661"/>
                  </a:cxn>
                  <a:cxn ang="0">
                    <a:pos x="36" y="664"/>
                  </a:cxn>
                  <a:cxn ang="0">
                    <a:pos x="27" y="666"/>
                  </a:cxn>
                  <a:cxn ang="0">
                    <a:pos x="18" y="667"/>
                  </a:cxn>
                  <a:cxn ang="0">
                    <a:pos x="10" y="669"/>
                  </a:cxn>
                  <a:cxn ang="0">
                    <a:pos x="0" y="672"/>
                  </a:cxn>
                  <a:cxn ang="0">
                    <a:pos x="6" y="578"/>
                  </a:cxn>
                  <a:cxn ang="0">
                    <a:pos x="15" y="495"/>
                  </a:cxn>
                  <a:cxn ang="0">
                    <a:pos x="23" y="421"/>
                  </a:cxn>
                  <a:cxn ang="0">
                    <a:pos x="30" y="349"/>
                  </a:cxn>
                  <a:cxn ang="0">
                    <a:pos x="35" y="275"/>
                  </a:cxn>
                  <a:cxn ang="0">
                    <a:pos x="34" y="196"/>
                  </a:cxn>
                  <a:cxn ang="0">
                    <a:pos x="28" y="105"/>
                  </a:cxn>
                  <a:cxn ang="0">
                    <a:pos x="13" y="0"/>
                  </a:cxn>
                </a:cxnLst>
                <a:rect l="0" t="0" r="r" b="b"/>
                <a:pathLst>
                  <a:path w="92" h="672">
                    <a:moveTo>
                      <a:pt x="13" y="0"/>
                    </a:moveTo>
                    <a:lnTo>
                      <a:pt x="22" y="6"/>
                    </a:lnTo>
                    <a:lnTo>
                      <a:pt x="31" y="12"/>
                    </a:lnTo>
                    <a:lnTo>
                      <a:pt x="41" y="17"/>
                    </a:lnTo>
                    <a:lnTo>
                      <a:pt x="50" y="22"/>
                    </a:lnTo>
                    <a:lnTo>
                      <a:pt x="58" y="28"/>
                    </a:lnTo>
                    <a:lnTo>
                      <a:pt x="67" y="34"/>
                    </a:lnTo>
                    <a:lnTo>
                      <a:pt x="76" y="39"/>
                    </a:lnTo>
                    <a:lnTo>
                      <a:pt x="86" y="45"/>
                    </a:lnTo>
                    <a:lnTo>
                      <a:pt x="92" y="196"/>
                    </a:lnTo>
                    <a:lnTo>
                      <a:pt x="92" y="364"/>
                    </a:lnTo>
                    <a:lnTo>
                      <a:pt x="86" y="524"/>
                    </a:lnTo>
                    <a:lnTo>
                      <a:pt x="72" y="656"/>
                    </a:lnTo>
                    <a:lnTo>
                      <a:pt x="63" y="658"/>
                    </a:lnTo>
                    <a:lnTo>
                      <a:pt x="53" y="660"/>
                    </a:lnTo>
                    <a:lnTo>
                      <a:pt x="44" y="661"/>
                    </a:lnTo>
                    <a:lnTo>
                      <a:pt x="36" y="664"/>
                    </a:lnTo>
                    <a:lnTo>
                      <a:pt x="27" y="666"/>
                    </a:lnTo>
                    <a:lnTo>
                      <a:pt x="18" y="667"/>
                    </a:lnTo>
                    <a:lnTo>
                      <a:pt x="10" y="669"/>
                    </a:lnTo>
                    <a:lnTo>
                      <a:pt x="0" y="672"/>
                    </a:lnTo>
                    <a:lnTo>
                      <a:pt x="6" y="578"/>
                    </a:lnTo>
                    <a:lnTo>
                      <a:pt x="15" y="495"/>
                    </a:lnTo>
                    <a:lnTo>
                      <a:pt x="23" y="421"/>
                    </a:lnTo>
                    <a:lnTo>
                      <a:pt x="30" y="349"/>
                    </a:lnTo>
                    <a:lnTo>
                      <a:pt x="35" y="275"/>
                    </a:lnTo>
                    <a:lnTo>
                      <a:pt x="34" y="196"/>
                    </a:lnTo>
                    <a:lnTo>
                      <a:pt x="28" y="105"/>
                    </a:lnTo>
                    <a:lnTo>
                      <a:pt x="13" y="0"/>
                    </a:lnTo>
                    <a:close/>
                  </a:path>
                </a:pathLst>
              </a:custGeom>
              <a:solidFill>
                <a:srgbClr val="6D3F1E"/>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06" name="Freeform 818"/>
              <p:cNvSpPr>
                <a:spLocks/>
              </p:cNvSpPr>
              <p:nvPr/>
            </p:nvSpPr>
            <p:spPr bwMode="auto">
              <a:xfrm>
                <a:off x="5315" y="3515"/>
                <a:ext cx="47" cy="339"/>
              </a:xfrm>
              <a:custGeom>
                <a:avLst/>
                <a:gdLst/>
                <a:ahLst/>
                <a:cxnLst>
                  <a:cxn ang="0">
                    <a:pos x="15" y="0"/>
                  </a:cxn>
                  <a:cxn ang="0">
                    <a:pos x="25" y="6"/>
                  </a:cxn>
                  <a:cxn ang="0">
                    <a:pos x="34" y="12"/>
                  </a:cxn>
                  <a:cxn ang="0">
                    <a:pos x="43" y="18"/>
                  </a:cxn>
                  <a:cxn ang="0">
                    <a:pos x="52" y="23"/>
                  </a:cxn>
                  <a:cxn ang="0">
                    <a:pos x="61" y="29"/>
                  </a:cxn>
                  <a:cxn ang="0">
                    <a:pos x="71" y="35"/>
                  </a:cxn>
                  <a:cxn ang="0">
                    <a:pos x="80" y="41"/>
                  </a:cxn>
                  <a:cxn ang="0">
                    <a:pos x="89" y="46"/>
                  </a:cxn>
                  <a:cxn ang="0">
                    <a:pos x="95" y="198"/>
                  </a:cxn>
                  <a:cxn ang="0">
                    <a:pos x="94" y="367"/>
                  </a:cxn>
                  <a:cxn ang="0">
                    <a:pos x="87" y="529"/>
                  </a:cxn>
                  <a:cxn ang="0">
                    <a:pos x="73" y="661"/>
                  </a:cxn>
                  <a:cxn ang="0">
                    <a:pos x="64" y="664"/>
                  </a:cxn>
                  <a:cxn ang="0">
                    <a:pos x="54" y="666"/>
                  </a:cxn>
                  <a:cxn ang="0">
                    <a:pos x="45" y="668"/>
                  </a:cxn>
                  <a:cxn ang="0">
                    <a:pos x="37" y="669"/>
                  </a:cxn>
                  <a:cxn ang="0">
                    <a:pos x="28" y="672"/>
                  </a:cxn>
                  <a:cxn ang="0">
                    <a:pos x="19" y="674"/>
                  </a:cxn>
                  <a:cxn ang="0">
                    <a:pos x="10" y="676"/>
                  </a:cxn>
                  <a:cxn ang="0">
                    <a:pos x="0" y="679"/>
                  </a:cxn>
                  <a:cxn ang="0">
                    <a:pos x="7" y="584"/>
                  </a:cxn>
                  <a:cxn ang="0">
                    <a:pos x="15" y="501"/>
                  </a:cxn>
                  <a:cxn ang="0">
                    <a:pos x="25" y="425"/>
                  </a:cxn>
                  <a:cxn ang="0">
                    <a:pos x="31" y="353"/>
                  </a:cxn>
                  <a:cxn ang="0">
                    <a:pos x="36" y="278"/>
                  </a:cxn>
                  <a:cxn ang="0">
                    <a:pos x="36" y="196"/>
                  </a:cxn>
                  <a:cxn ang="0">
                    <a:pos x="30" y="106"/>
                  </a:cxn>
                  <a:cxn ang="0">
                    <a:pos x="15" y="0"/>
                  </a:cxn>
                </a:cxnLst>
                <a:rect l="0" t="0" r="r" b="b"/>
                <a:pathLst>
                  <a:path w="95" h="679">
                    <a:moveTo>
                      <a:pt x="15" y="0"/>
                    </a:moveTo>
                    <a:lnTo>
                      <a:pt x="25" y="6"/>
                    </a:lnTo>
                    <a:lnTo>
                      <a:pt x="34" y="12"/>
                    </a:lnTo>
                    <a:lnTo>
                      <a:pt x="43" y="18"/>
                    </a:lnTo>
                    <a:lnTo>
                      <a:pt x="52" y="23"/>
                    </a:lnTo>
                    <a:lnTo>
                      <a:pt x="61" y="29"/>
                    </a:lnTo>
                    <a:lnTo>
                      <a:pt x="71" y="35"/>
                    </a:lnTo>
                    <a:lnTo>
                      <a:pt x="80" y="41"/>
                    </a:lnTo>
                    <a:lnTo>
                      <a:pt x="89" y="46"/>
                    </a:lnTo>
                    <a:lnTo>
                      <a:pt x="95" y="198"/>
                    </a:lnTo>
                    <a:lnTo>
                      <a:pt x="94" y="367"/>
                    </a:lnTo>
                    <a:lnTo>
                      <a:pt x="87" y="529"/>
                    </a:lnTo>
                    <a:lnTo>
                      <a:pt x="73" y="661"/>
                    </a:lnTo>
                    <a:lnTo>
                      <a:pt x="64" y="664"/>
                    </a:lnTo>
                    <a:lnTo>
                      <a:pt x="54" y="666"/>
                    </a:lnTo>
                    <a:lnTo>
                      <a:pt x="45" y="668"/>
                    </a:lnTo>
                    <a:lnTo>
                      <a:pt x="37" y="669"/>
                    </a:lnTo>
                    <a:lnTo>
                      <a:pt x="28" y="672"/>
                    </a:lnTo>
                    <a:lnTo>
                      <a:pt x="19" y="674"/>
                    </a:lnTo>
                    <a:lnTo>
                      <a:pt x="10" y="676"/>
                    </a:lnTo>
                    <a:lnTo>
                      <a:pt x="0" y="679"/>
                    </a:lnTo>
                    <a:lnTo>
                      <a:pt x="7" y="584"/>
                    </a:lnTo>
                    <a:lnTo>
                      <a:pt x="15" y="501"/>
                    </a:lnTo>
                    <a:lnTo>
                      <a:pt x="25" y="425"/>
                    </a:lnTo>
                    <a:lnTo>
                      <a:pt x="31" y="353"/>
                    </a:lnTo>
                    <a:lnTo>
                      <a:pt x="36" y="278"/>
                    </a:lnTo>
                    <a:lnTo>
                      <a:pt x="36" y="196"/>
                    </a:lnTo>
                    <a:lnTo>
                      <a:pt x="30" y="106"/>
                    </a:lnTo>
                    <a:lnTo>
                      <a:pt x="15" y="0"/>
                    </a:lnTo>
                    <a:close/>
                  </a:path>
                </a:pathLst>
              </a:custGeom>
              <a:solidFill>
                <a:srgbClr val="683F2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07" name="Freeform 819"/>
              <p:cNvSpPr>
                <a:spLocks/>
              </p:cNvSpPr>
              <p:nvPr/>
            </p:nvSpPr>
            <p:spPr bwMode="auto">
              <a:xfrm>
                <a:off x="5308" y="3511"/>
                <a:ext cx="47" cy="343"/>
              </a:xfrm>
              <a:custGeom>
                <a:avLst/>
                <a:gdLst/>
                <a:ahLst/>
                <a:cxnLst>
                  <a:cxn ang="0">
                    <a:pos x="19" y="0"/>
                  </a:cxn>
                  <a:cxn ang="0">
                    <a:pos x="28" y="6"/>
                  </a:cxn>
                  <a:cxn ang="0">
                    <a:pos x="37" y="12"/>
                  </a:cxn>
                  <a:cxn ang="0">
                    <a:pos x="46" y="18"/>
                  </a:cxn>
                  <a:cxn ang="0">
                    <a:pos x="56" y="23"/>
                  </a:cxn>
                  <a:cxn ang="0">
                    <a:pos x="65" y="29"/>
                  </a:cxn>
                  <a:cxn ang="0">
                    <a:pos x="74" y="35"/>
                  </a:cxn>
                  <a:cxn ang="0">
                    <a:pos x="83" y="41"/>
                  </a:cxn>
                  <a:cxn ang="0">
                    <a:pos x="93" y="46"/>
                  </a:cxn>
                  <a:cxn ang="0">
                    <a:pos x="96" y="200"/>
                  </a:cxn>
                  <a:cxn ang="0">
                    <a:pos x="95" y="370"/>
                  </a:cxn>
                  <a:cxn ang="0">
                    <a:pos x="88" y="535"/>
                  </a:cxn>
                  <a:cxn ang="0">
                    <a:pos x="75" y="667"/>
                  </a:cxn>
                  <a:cxn ang="0">
                    <a:pos x="66" y="670"/>
                  </a:cxn>
                  <a:cxn ang="0">
                    <a:pos x="57" y="672"/>
                  </a:cxn>
                  <a:cxn ang="0">
                    <a:pos x="46" y="674"/>
                  </a:cxn>
                  <a:cxn ang="0">
                    <a:pos x="37" y="676"/>
                  </a:cxn>
                  <a:cxn ang="0">
                    <a:pos x="28" y="679"/>
                  </a:cxn>
                  <a:cxn ang="0">
                    <a:pos x="19" y="681"/>
                  </a:cxn>
                  <a:cxn ang="0">
                    <a:pos x="10" y="683"/>
                  </a:cxn>
                  <a:cxn ang="0">
                    <a:pos x="0" y="686"/>
                  </a:cxn>
                  <a:cxn ang="0">
                    <a:pos x="7" y="591"/>
                  </a:cxn>
                  <a:cxn ang="0">
                    <a:pos x="15" y="508"/>
                  </a:cxn>
                  <a:cxn ang="0">
                    <a:pos x="25" y="431"/>
                  </a:cxn>
                  <a:cxn ang="0">
                    <a:pos x="33" y="356"/>
                  </a:cxn>
                  <a:cxn ang="0">
                    <a:pos x="38" y="279"/>
                  </a:cxn>
                  <a:cxn ang="0">
                    <a:pos x="38" y="197"/>
                  </a:cxn>
                  <a:cxn ang="0">
                    <a:pos x="33" y="106"/>
                  </a:cxn>
                  <a:cxn ang="0">
                    <a:pos x="19" y="0"/>
                  </a:cxn>
                </a:cxnLst>
                <a:rect l="0" t="0" r="r" b="b"/>
                <a:pathLst>
                  <a:path w="96" h="686">
                    <a:moveTo>
                      <a:pt x="19" y="0"/>
                    </a:moveTo>
                    <a:lnTo>
                      <a:pt x="28" y="6"/>
                    </a:lnTo>
                    <a:lnTo>
                      <a:pt x="37" y="12"/>
                    </a:lnTo>
                    <a:lnTo>
                      <a:pt x="46" y="18"/>
                    </a:lnTo>
                    <a:lnTo>
                      <a:pt x="56" y="23"/>
                    </a:lnTo>
                    <a:lnTo>
                      <a:pt x="65" y="29"/>
                    </a:lnTo>
                    <a:lnTo>
                      <a:pt x="74" y="35"/>
                    </a:lnTo>
                    <a:lnTo>
                      <a:pt x="83" y="41"/>
                    </a:lnTo>
                    <a:lnTo>
                      <a:pt x="93" y="46"/>
                    </a:lnTo>
                    <a:lnTo>
                      <a:pt x="96" y="200"/>
                    </a:lnTo>
                    <a:lnTo>
                      <a:pt x="95" y="370"/>
                    </a:lnTo>
                    <a:lnTo>
                      <a:pt x="88" y="535"/>
                    </a:lnTo>
                    <a:lnTo>
                      <a:pt x="75" y="667"/>
                    </a:lnTo>
                    <a:lnTo>
                      <a:pt x="66" y="670"/>
                    </a:lnTo>
                    <a:lnTo>
                      <a:pt x="57" y="672"/>
                    </a:lnTo>
                    <a:lnTo>
                      <a:pt x="46" y="674"/>
                    </a:lnTo>
                    <a:lnTo>
                      <a:pt x="37" y="676"/>
                    </a:lnTo>
                    <a:lnTo>
                      <a:pt x="28" y="679"/>
                    </a:lnTo>
                    <a:lnTo>
                      <a:pt x="19" y="681"/>
                    </a:lnTo>
                    <a:lnTo>
                      <a:pt x="10" y="683"/>
                    </a:lnTo>
                    <a:lnTo>
                      <a:pt x="0" y="686"/>
                    </a:lnTo>
                    <a:lnTo>
                      <a:pt x="7" y="591"/>
                    </a:lnTo>
                    <a:lnTo>
                      <a:pt x="15" y="508"/>
                    </a:lnTo>
                    <a:lnTo>
                      <a:pt x="25" y="431"/>
                    </a:lnTo>
                    <a:lnTo>
                      <a:pt x="33" y="356"/>
                    </a:lnTo>
                    <a:lnTo>
                      <a:pt x="38" y="279"/>
                    </a:lnTo>
                    <a:lnTo>
                      <a:pt x="38" y="197"/>
                    </a:lnTo>
                    <a:lnTo>
                      <a:pt x="33" y="106"/>
                    </a:lnTo>
                    <a:lnTo>
                      <a:pt x="19" y="0"/>
                    </a:lnTo>
                    <a:close/>
                  </a:path>
                </a:pathLst>
              </a:custGeom>
              <a:solidFill>
                <a:srgbClr val="663F2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08" name="Freeform 820"/>
              <p:cNvSpPr>
                <a:spLocks/>
              </p:cNvSpPr>
              <p:nvPr/>
            </p:nvSpPr>
            <p:spPr bwMode="auto">
              <a:xfrm>
                <a:off x="5300" y="3508"/>
                <a:ext cx="49" cy="346"/>
              </a:xfrm>
              <a:custGeom>
                <a:avLst/>
                <a:gdLst/>
                <a:ahLst/>
                <a:cxnLst>
                  <a:cxn ang="0">
                    <a:pos x="22" y="0"/>
                  </a:cxn>
                  <a:cxn ang="0">
                    <a:pos x="31" y="6"/>
                  </a:cxn>
                  <a:cxn ang="0">
                    <a:pos x="41" y="12"/>
                  </a:cxn>
                  <a:cxn ang="0">
                    <a:pos x="50" y="18"/>
                  </a:cxn>
                  <a:cxn ang="0">
                    <a:pos x="60" y="23"/>
                  </a:cxn>
                  <a:cxn ang="0">
                    <a:pos x="69" y="29"/>
                  </a:cxn>
                  <a:cxn ang="0">
                    <a:pos x="79" y="35"/>
                  </a:cxn>
                  <a:cxn ang="0">
                    <a:pos x="88" y="41"/>
                  </a:cxn>
                  <a:cxn ang="0">
                    <a:pos x="97" y="47"/>
                  </a:cxn>
                  <a:cxn ang="0">
                    <a:pos x="98" y="201"/>
                  </a:cxn>
                  <a:cxn ang="0">
                    <a:pos x="97" y="374"/>
                  </a:cxn>
                  <a:cxn ang="0">
                    <a:pos x="90" y="539"/>
                  </a:cxn>
                  <a:cxn ang="0">
                    <a:pos x="77" y="673"/>
                  </a:cxn>
                  <a:cxn ang="0">
                    <a:pos x="68" y="675"/>
                  </a:cxn>
                  <a:cxn ang="0">
                    <a:pos x="58" y="678"/>
                  </a:cxn>
                  <a:cxn ang="0">
                    <a:pos x="49" y="680"/>
                  </a:cxn>
                  <a:cxn ang="0">
                    <a:pos x="39" y="682"/>
                  </a:cxn>
                  <a:cxn ang="0">
                    <a:pos x="30" y="685"/>
                  </a:cxn>
                  <a:cxn ang="0">
                    <a:pos x="20" y="688"/>
                  </a:cxn>
                  <a:cxn ang="0">
                    <a:pos x="11" y="690"/>
                  </a:cxn>
                  <a:cxn ang="0">
                    <a:pos x="0" y="693"/>
                  </a:cxn>
                  <a:cxn ang="0">
                    <a:pos x="7" y="598"/>
                  </a:cxn>
                  <a:cxn ang="0">
                    <a:pos x="16" y="514"/>
                  </a:cxn>
                  <a:cxn ang="0">
                    <a:pos x="27" y="436"/>
                  </a:cxn>
                  <a:cxn ang="0">
                    <a:pos x="36" y="360"/>
                  </a:cxn>
                  <a:cxn ang="0">
                    <a:pos x="41" y="281"/>
                  </a:cxn>
                  <a:cxn ang="0">
                    <a:pos x="42" y="199"/>
                  </a:cxn>
                  <a:cxn ang="0">
                    <a:pos x="36" y="106"/>
                  </a:cxn>
                  <a:cxn ang="0">
                    <a:pos x="22" y="0"/>
                  </a:cxn>
                </a:cxnLst>
                <a:rect l="0" t="0" r="r" b="b"/>
                <a:pathLst>
                  <a:path w="98" h="693">
                    <a:moveTo>
                      <a:pt x="22" y="0"/>
                    </a:moveTo>
                    <a:lnTo>
                      <a:pt x="31" y="6"/>
                    </a:lnTo>
                    <a:lnTo>
                      <a:pt x="41" y="12"/>
                    </a:lnTo>
                    <a:lnTo>
                      <a:pt x="50" y="18"/>
                    </a:lnTo>
                    <a:lnTo>
                      <a:pt x="60" y="23"/>
                    </a:lnTo>
                    <a:lnTo>
                      <a:pt x="69" y="29"/>
                    </a:lnTo>
                    <a:lnTo>
                      <a:pt x="79" y="35"/>
                    </a:lnTo>
                    <a:lnTo>
                      <a:pt x="88" y="41"/>
                    </a:lnTo>
                    <a:lnTo>
                      <a:pt x="97" y="47"/>
                    </a:lnTo>
                    <a:lnTo>
                      <a:pt x="98" y="201"/>
                    </a:lnTo>
                    <a:lnTo>
                      <a:pt x="97" y="374"/>
                    </a:lnTo>
                    <a:lnTo>
                      <a:pt x="90" y="539"/>
                    </a:lnTo>
                    <a:lnTo>
                      <a:pt x="77" y="673"/>
                    </a:lnTo>
                    <a:lnTo>
                      <a:pt x="68" y="675"/>
                    </a:lnTo>
                    <a:lnTo>
                      <a:pt x="58" y="678"/>
                    </a:lnTo>
                    <a:lnTo>
                      <a:pt x="49" y="680"/>
                    </a:lnTo>
                    <a:lnTo>
                      <a:pt x="39" y="682"/>
                    </a:lnTo>
                    <a:lnTo>
                      <a:pt x="30" y="685"/>
                    </a:lnTo>
                    <a:lnTo>
                      <a:pt x="20" y="688"/>
                    </a:lnTo>
                    <a:lnTo>
                      <a:pt x="11" y="690"/>
                    </a:lnTo>
                    <a:lnTo>
                      <a:pt x="0" y="693"/>
                    </a:lnTo>
                    <a:lnTo>
                      <a:pt x="7" y="598"/>
                    </a:lnTo>
                    <a:lnTo>
                      <a:pt x="16" y="514"/>
                    </a:lnTo>
                    <a:lnTo>
                      <a:pt x="27" y="436"/>
                    </a:lnTo>
                    <a:lnTo>
                      <a:pt x="36" y="360"/>
                    </a:lnTo>
                    <a:lnTo>
                      <a:pt x="41" y="281"/>
                    </a:lnTo>
                    <a:lnTo>
                      <a:pt x="42" y="199"/>
                    </a:lnTo>
                    <a:lnTo>
                      <a:pt x="36" y="106"/>
                    </a:lnTo>
                    <a:lnTo>
                      <a:pt x="22" y="0"/>
                    </a:lnTo>
                    <a:close/>
                  </a:path>
                </a:pathLst>
              </a:custGeom>
              <a:solidFill>
                <a:srgbClr val="5E3D2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09" name="Freeform 821"/>
              <p:cNvSpPr>
                <a:spLocks/>
              </p:cNvSpPr>
              <p:nvPr/>
            </p:nvSpPr>
            <p:spPr bwMode="auto">
              <a:xfrm>
                <a:off x="5292" y="3504"/>
                <a:ext cx="50" cy="350"/>
              </a:xfrm>
              <a:custGeom>
                <a:avLst/>
                <a:gdLst/>
                <a:ahLst/>
                <a:cxnLst>
                  <a:cxn ang="0">
                    <a:pos x="24" y="0"/>
                  </a:cxn>
                  <a:cxn ang="0">
                    <a:pos x="34" y="6"/>
                  </a:cxn>
                  <a:cxn ang="0">
                    <a:pos x="44" y="12"/>
                  </a:cxn>
                  <a:cxn ang="0">
                    <a:pos x="53" y="19"/>
                  </a:cxn>
                  <a:cxn ang="0">
                    <a:pos x="62" y="25"/>
                  </a:cxn>
                  <a:cxn ang="0">
                    <a:pos x="72" y="30"/>
                  </a:cxn>
                  <a:cxn ang="0">
                    <a:pos x="82" y="36"/>
                  </a:cxn>
                  <a:cxn ang="0">
                    <a:pos x="91" y="43"/>
                  </a:cxn>
                  <a:cxn ang="0">
                    <a:pos x="100" y="49"/>
                  </a:cxn>
                  <a:cxn ang="0">
                    <a:pos x="99" y="203"/>
                  </a:cxn>
                  <a:cxn ang="0">
                    <a:pos x="97" y="377"/>
                  </a:cxn>
                  <a:cxn ang="0">
                    <a:pos x="91" y="545"/>
                  </a:cxn>
                  <a:cxn ang="0">
                    <a:pos x="79" y="679"/>
                  </a:cxn>
                  <a:cxn ang="0">
                    <a:pos x="69" y="682"/>
                  </a:cxn>
                  <a:cxn ang="0">
                    <a:pos x="59" y="685"/>
                  </a:cxn>
                  <a:cxn ang="0">
                    <a:pos x="50" y="688"/>
                  </a:cxn>
                  <a:cxn ang="0">
                    <a:pos x="39" y="690"/>
                  </a:cxn>
                  <a:cxn ang="0">
                    <a:pos x="30" y="693"/>
                  </a:cxn>
                  <a:cxn ang="0">
                    <a:pos x="20" y="696"/>
                  </a:cxn>
                  <a:cxn ang="0">
                    <a:pos x="11" y="698"/>
                  </a:cxn>
                  <a:cxn ang="0">
                    <a:pos x="0" y="702"/>
                  </a:cxn>
                  <a:cxn ang="0">
                    <a:pos x="7" y="606"/>
                  </a:cxn>
                  <a:cxn ang="0">
                    <a:pos x="18" y="521"/>
                  </a:cxn>
                  <a:cxn ang="0">
                    <a:pos x="28" y="441"/>
                  </a:cxn>
                  <a:cxn ang="0">
                    <a:pos x="37" y="364"/>
                  </a:cxn>
                  <a:cxn ang="0">
                    <a:pos x="43" y="285"/>
                  </a:cxn>
                  <a:cxn ang="0">
                    <a:pos x="44" y="201"/>
                  </a:cxn>
                  <a:cxn ang="0">
                    <a:pos x="38" y="106"/>
                  </a:cxn>
                  <a:cxn ang="0">
                    <a:pos x="24" y="0"/>
                  </a:cxn>
                </a:cxnLst>
                <a:rect l="0" t="0" r="r" b="b"/>
                <a:pathLst>
                  <a:path w="100" h="702">
                    <a:moveTo>
                      <a:pt x="24" y="0"/>
                    </a:moveTo>
                    <a:lnTo>
                      <a:pt x="34" y="6"/>
                    </a:lnTo>
                    <a:lnTo>
                      <a:pt x="44" y="12"/>
                    </a:lnTo>
                    <a:lnTo>
                      <a:pt x="53" y="19"/>
                    </a:lnTo>
                    <a:lnTo>
                      <a:pt x="62" y="25"/>
                    </a:lnTo>
                    <a:lnTo>
                      <a:pt x="72" y="30"/>
                    </a:lnTo>
                    <a:lnTo>
                      <a:pt x="82" y="36"/>
                    </a:lnTo>
                    <a:lnTo>
                      <a:pt x="91" y="43"/>
                    </a:lnTo>
                    <a:lnTo>
                      <a:pt x="100" y="49"/>
                    </a:lnTo>
                    <a:lnTo>
                      <a:pt x="99" y="203"/>
                    </a:lnTo>
                    <a:lnTo>
                      <a:pt x="97" y="377"/>
                    </a:lnTo>
                    <a:lnTo>
                      <a:pt x="91" y="545"/>
                    </a:lnTo>
                    <a:lnTo>
                      <a:pt x="79" y="679"/>
                    </a:lnTo>
                    <a:lnTo>
                      <a:pt x="69" y="682"/>
                    </a:lnTo>
                    <a:lnTo>
                      <a:pt x="59" y="685"/>
                    </a:lnTo>
                    <a:lnTo>
                      <a:pt x="50" y="688"/>
                    </a:lnTo>
                    <a:lnTo>
                      <a:pt x="39" y="690"/>
                    </a:lnTo>
                    <a:lnTo>
                      <a:pt x="30" y="693"/>
                    </a:lnTo>
                    <a:lnTo>
                      <a:pt x="20" y="696"/>
                    </a:lnTo>
                    <a:lnTo>
                      <a:pt x="11" y="698"/>
                    </a:lnTo>
                    <a:lnTo>
                      <a:pt x="0" y="702"/>
                    </a:lnTo>
                    <a:lnTo>
                      <a:pt x="7" y="606"/>
                    </a:lnTo>
                    <a:lnTo>
                      <a:pt x="18" y="521"/>
                    </a:lnTo>
                    <a:lnTo>
                      <a:pt x="28" y="441"/>
                    </a:lnTo>
                    <a:lnTo>
                      <a:pt x="37" y="364"/>
                    </a:lnTo>
                    <a:lnTo>
                      <a:pt x="43" y="285"/>
                    </a:lnTo>
                    <a:lnTo>
                      <a:pt x="44" y="201"/>
                    </a:lnTo>
                    <a:lnTo>
                      <a:pt x="38" y="106"/>
                    </a:lnTo>
                    <a:lnTo>
                      <a:pt x="24" y="0"/>
                    </a:lnTo>
                    <a:close/>
                  </a:path>
                </a:pathLst>
              </a:custGeom>
              <a:solidFill>
                <a:srgbClr val="5B3D2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10" name="Freeform 822"/>
              <p:cNvSpPr>
                <a:spLocks/>
              </p:cNvSpPr>
              <p:nvPr/>
            </p:nvSpPr>
            <p:spPr bwMode="auto">
              <a:xfrm>
                <a:off x="5285" y="3500"/>
                <a:ext cx="52" cy="354"/>
              </a:xfrm>
              <a:custGeom>
                <a:avLst/>
                <a:gdLst/>
                <a:ahLst/>
                <a:cxnLst>
                  <a:cxn ang="0">
                    <a:pos x="28" y="0"/>
                  </a:cxn>
                  <a:cxn ang="0">
                    <a:pos x="37" y="6"/>
                  </a:cxn>
                  <a:cxn ang="0">
                    <a:pos x="48" y="12"/>
                  </a:cxn>
                  <a:cxn ang="0">
                    <a:pos x="57" y="19"/>
                  </a:cxn>
                  <a:cxn ang="0">
                    <a:pos x="66" y="25"/>
                  </a:cxn>
                  <a:cxn ang="0">
                    <a:pos x="75" y="30"/>
                  </a:cxn>
                  <a:cxn ang="0">
                    <a:pos x="86" y="36"/>
                  </a:cxn>
                  <a:cxn ang="0">
                    <a:pos x="95" y="43"/>
                  </a:cxn>
                  <a:cxn ang="0">
                    <a:pos x="105" y="49"/>
                  </a:cxn>
                  <a:cxn ang="0">
                    <a:pos x="100" y="204"/>
                  </a:cxn>
                  <a:cxn ang="0">
                    <a:pos x="99" y="381"/>
                  </a:cxn>
                  <a:cxn ang="0">
                    <a:pos x="94" y="550"/>
                  </a:cxn>
                  <a:cxn ang="0">
                    <a:pos x="82" y="685"/>
                  </a:cxn>
                  <a:cxn ang="0">
                    <a:pos x="72" y="688"/>
                  </a:cxn>
                  <a:cxn ang="0">
                    <a:pos x="61" y="690"/>
                  </a:cxn>
                  <a:cxn ang="0">
                    <a:pos x="51" y="694"/>
                  </a:cxn>
                  <a:cxn ang="0">
                    <a:pos x="41" y="696"/>
                  </a:cxn>
                  <a:cxn ang="0">
                    <a:pos x="30" y="700"/>
                  </a:cxn>
                  <a:cxn ang="0">
                    <a:pos x="20" y="703"/>
                  </a:cxn>
                  <a:cxn ang="0">
                    <a:pos x="11" y="705"/>
                  </a:cxn>
                  <a:cxn ang="0">
                    <a:pos x="0" y="709"/>
                  </a:cxn>
                  <a:cxn ang="0">
                    <a:pos x="7" y="613"/>
                  </a:cxn>
                  <a:cxn ang="0">
                    <a:pos x="16" y="527"/>
                  </a:cxn>
                  <a:cxn ang="0">
                    <a:pos x="28" y="446"/>
                  </a:cxn>
                  <a:cxn ang="0">
                    <a:pos x="37" y="368"/>
                  </a:cxn>
                  <a:cxn ang="0">
                    <a:pos x="44" y="287"/>
                  </a:cxn>
                  <a:cxn ang="0">
                    <a:pos x="46" y="202"/>
                  </a:cxn>
                  <a:cxn ang="0">
                    <a:pos x="42" y="108"/>
                  </a:cxn>
                  <a:cxn ang="0">
                    <a:pos x="28" y="0"/>
                  </a:cxn>
                </a:cxnLst>
                <a:rect l="0" t="0" r="r" b="b"/>
                <a:pathLst>
                  <a:path w="105" h="709">
                    <a:moveTo>
                      <a:pt x="28" y="0"/>
                    </a:moveTo>
                    <a:lnTo>
                      <a:pt x="37" y="6"/>
                    </a:lnTo>
                    <a:lnTo>
                      <a:pt x="48" y="12"/>
                    </a:lnTo>
                    <a:lnTo>
                      <a:pt x="57" y="19"/>
                    </a:lnTo>
                    <a:lnTo>
                      <a:pt x="66" y="25"/>
                    </a:lnTo>
                    <a:lnTo>
                      <a:pt x="75" y="30"/>
                    </a:lnTo>
                    <a:lnTo>
                      <a:pt x="86" y="36"/>
                    </a:lnTo>
                    <a:lnTo>
                      <a:pt x="95" y="43"/>
                    </a:lnTo>
                    <a:lnTo>
                      <a:pt x="105" y="49"/>
                    </a:lnTo>
                    <a:lnTo>
                      <a:pt x="100" y="204"/>
                    </a:lnTo>
                    <a:lnTo>
                      <a:pt x="99" y="381"/>
                    </a:lnTo>
                    <a:lnTo>
                      <a:pt x="94" y="550"/>
                    </a:lnTo>
                    <a:lnTo>
                      <a:pt x="82" y="685"/>
                    </a:lnTo>
                    <a:lnTo>
                      <a:pt x="72" y="688"/>
                    </a:lnTo>
                    <a:lnTo>
                      <a:pt x="61" y="690"/>
                    </a:lnTo>
                    <a:lnTo>
                      <a:pt x="51" y="694"/>
                    </a:lnTo>
                    <a:lnTo>
                      <a:pt x="41" y="696"/>
                    </a:lnTo>
                    <a:lnTo>
                      <a:pt x="30" y="700"/>
                    </a:lnTo>
                    <a:lnTo>
                      <a:pt x="20" y="703"/>
                    </a:lnTo>
                    <a:lnTo>
                      <a:pt x="11" y="705"/>
                    </a:lnTo>
                    <a:lnTo>
                      <a:pt x="0" y="709"/>
                    </a:lnTo>
                    <a:lnTo>
                      <a:pt x="7" y="613"/>
                    </a:lnTo>
                    <a:lnTo>
                      <a:pt x="16" y="527"/>
                    </a:lnTo>
                    <a:lnTo>
                      <a:pt x="28" y="446"/>
                    </a:lnTo>
                    <a:lnTo>
                      <a:pt x="37" y="368"/>
                    </a:lnTo>
                    <a:lnTo>
                      <a:pt x="44" y="287"/>
                    </a:lnTo>
                    <a:lnTo>
                      <a:pt x="46" y="202"/>
                    </a:lnTo>
                    <a:lnTo>
                      <a:pt x="42" y="108"/>
                    </a:lnTo>
                    <a:lnTo>
                      <a:pt x="28" y="0"/>
                    </a:lnTo>
                    <a:close/>
                  </a:path>
                </a:pathLst>
              </a:custGeom>
              <a:solidFill>
                <a:srgbClr val="563D23"/>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11" name="Freeform 823"/>
              <p:cNvSpPr>
                <a:spLocks/>
              </p:cNvSpPr>
              <p:nvPr/>
            </p:nvSpPr>
            <p:spPr bwMode="auto">
              <a:xfrm>
                <a:off x="5277" y="3497"/>
                <a:ext cx="54" cy="357"/>
              </a:xfrm>
              <a:custGeom>
                <a:avLst/>
                <a:gdLst/>
                <a:ahLst/>
                <a:cxnLst>
                  <a:cxn ang="0">
                    <a:pos x="30" y="0"/>
                  </a:cxn>
                  <a:cxn ang="0">
                    <a:pos x="39" y="5"/>
                  </a:cxn>
                  <a:cxn ang="0">
                    <a:pos x="50" y="11"/>
                  </a:cxn>
                  <a:cxn ang="0">
                    <a:pos x="59" y="18"/>
                  </a:cxn>
                  <a:cxn ang="0">
                    <a:pos x="69" y="24"/>
                  </a:cxn>
                  <a:cxn ang="0">
                    <a:pos x="79" y="30"/>
                  </a:cxn>
                  <a:cxn ang="0">
                    <a:pos x="88" y="35"/>
                  </a:cxn>
                  <a:cxn ang="0">
                    <a:pos x="98" y="42"/>
                  </a:cxn>
                  <a:cxn ang="0">
                    <a:pos x="107" y="48"/>
                  </a:cxn>
                  <a:cxn ang="0">
                    <a:pos x="102" y="205"/>
                  </a:cxn>
                  <a:cxn ang="0">
                    <a:pos x="99" y="382"/>
                  </a:cxn>
                  <a:cxn ang="0">
                    <a:pos x="95" y="554"/>
                  </a:cxn>
                  <a:cxn ang="0">
                    <a:pos x="82" y="689"/>
                  </a:cxn>
                  <a:cxn ang="0">
                    <a:pos x="72" y="693"/>
                  </a:cxn>
                  <a:cxn ang="0">
                    <a:pos x="63" y="695"/>
                  </a:cxn>
                  <a:cxn ang="0">
                    <a:pos x="52" y="699"/>
                  </a:cxn>
                  <a:cxn ang="0">
                    <a:pos x="42" y="702"/>
                  </a:cxn>
                  <a:cxn ang="0">
                    <a:pos x="31" y="706"/>
                  </a:cxn>
                  <a:cxn ang="0">
                    <a:pos x="21" y="709"/>
                  </a:cxn>
                  <a:cxn ang="0">
                    <a:pos x="11" y="711"/>
                  </a:cxn>
                  <a:cxn ang="0">
                    <a:pos x="0" y="715"/>
                  </a:cxn>
                  <a:cxn ang="0">
                    <a:pos x="7" y="619"/>
                  </a:cxn>
                  <a:cxn ang="0">
                    <a:pos x="18" y="532"/>
                  </a:cxn>
                  <a:cxn ang="0">
                    <a:pos x="29" y="450"/>
                  </a:cxn>
                  <a:cxn ang="0">
                    <a:pos x="39" y="370"/>
                  </a:cxn>
                  <a:cxn ang="0">
                    <a:pos x="46" y="289"/>
                  </a:cxn>
                  <a:cxn ang="0">
                    <a:pos x="49" y="201"/>
                  </a:cxn>
                  <a:cxn ang="0">
                    <a:pos x="44" y="107"/>
                  </a:cxn>
                  <a:cxn ang="0">
                    <a:pos x="30" y="0"/>
                  </a:cxn>
                </a:cxnLst>
                <a:rect l="0" t="0" r="r" b="b"/>
                <a:pathLst>
                  <a:path w="107" h="715">
                    <a:moveTo>
                      <a:pt x="30" y="0"/>
                    </a:moveTo>
                    <a:lnTo>
                      <a:pt x="39" y="5"/>
                    </a:lnTo>
                    <a:lnTo>
                      <a:pt x="50" y="11"/>
                    </a:lnTo>
                    <a:lnTo>
                      <a:pt x="59" y="18"/>
                    </a:lnTo>
                    <a:lnTo>
                      <a:pt x="69" y="24"/>
                    </a:lnTo>
                    <a:lnTo>
                      <a:pt x="79" y="30"/>
                    </a:lnTo>
                    <a:lnTo>
                      <a:pt x="88" y="35"/>
                    </a:lnTo>
                    <a:lnTo>
                      <a:pt x="98" y="42"/>
                    </a:lnTo>
                    <a:lnTo>
                      <a:pt x="107" y="48"/>
                    </a:lnTo>
                    <a:lnTo>
                      <a:pt x="102" y="205"/>
                    </a:lnTo>
                    <a:lnTo>
                      <a:pt x="99" y="382"/>
                    </a:lnTo>
                    <a:lnTo>
                      <a:pt x="95" y="554"/>
                    </a:lnTo>
                    <a:lnTo>
                      <a:pt x="82" y="689"/>
                    </a:lnTo>
                    <a:lnTo>
                      <a:pt x="72" y="693"/>
                    </a:lnTo>
                    <a:lnTo>
                      <a:pt x="63" y="695"/>
                    </a:lnTo>
                    <a:lnTo>
                      <a:pt x="52" y="699"/>
                    </a:lnTo>
                    <a:lnTo>
                      <a:pt x="42" y="702"/>
                    </a:lnTo>
                    <a:lnTo>
                      <a:pt x="31" y="706"/>
                    </a:lnTo>
                    <a:lnTo>
                      <a:pt x="21" y="709"/>
                    </a:lnTo>
                    <a:lnTo>
                      <a:pt x="11" y="711"/>
                    </a:lnTo>
                    <a:lnTo>
                      <a:pt x="0" y="715"/>
                    </a:lnTo>
                    <a:lnTo>
                      <a:pt x="7" y="619"/>
                    </a:lnTo>
                    <a:lnTo>
                      <a:pt x="18" y="532"/>
                    </a:lnTo>
                    <a:lnTo>
                      <a:pt x="29" y="450"/>
                    </a:lnTo>
                    <a:lnTo>
                      <a:pt x="39" y="370"/>
                    </a:lnTo>
                    <a:lnTo>
                      <a:pt x="46" y="289"/>
                    </a:lnTo>
                    <a:lnTo>
                      <a:pt x="49" y="201"/>
                    </a:lnTo>
                    <a:lnTo>
                      <a:pt x="44" y="107"/>
                    </a:lnTo>
                    <a:lnTo>
                      <a:pt x="30" y="0"/>
                    </a:lnTo>
                    <a:close/>
                  </a:path>
                </a:pathLst>
              </a:custGeom>
              <a:solidFill>
                <a:srgbClr val="513D26"/>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12" name="Freeform 824"/>
              <p:cNvSpPr>
                <a:spLocks/>
              </p:cNvSpPr>
              <p:nvPr/>
            </p:nvSpPr>
            <p:spPr bwMode="auto">
              <a:xfrm>
                <a:off x="5270" y="3493"/>
                <a:ext cx="56" cy="361"/>
              </a:xfrm>
              <a:custGeom>
                <a:avLst/>
                <a:gdLst/>
                <a:ahLst/>
                <a:cxnLst>
                  <a:cxn ang="0">
                    <a:pos x="34" y="0"/>
                  </a:cxn>
                  <a:cxn ang="0">
                    <a:pos x="43" y="5"/>
                  </a:cxn>
                  <a:cxn ang="0">
                    <a:pos x="53" y="12"/>
                  </a:cxn>
                  <a:cxn ang="0">
                    <a:pos x="63" y="18"/>
                  </a:cxn>
                  <a:cxn ang="0">
                    <a:pos x="72" y="24"/>
                  </a:cxn>
                  <a:cxn ang="0">
                    <a:pos x="82" y="30"/>
                  </a:cxn>
                  <a:cxn ang="0">
                    <a:pos x="91" y="37"/>
                  </a:cxn>
                  <a:cxn ang="0">
                    <a:pos x="102" y="42"/>
                  </a:cxn>
                  <a:cxn ang="0">
                    <a:pos x="112" y="49"/>
                  </a:cxn>
                  <a:cxn ang="0">
                    <a:pos x="103" y="206"/>
                  </a:cxn>
                  <a:cxn ang="0">
                    <a:pos x="101" y="385"/>
                  </a:cxn>
                  <a:cxn ang="0">
                    <a:pos x="96" y="558"/>
                  </a:cxn>
                  <a:cxn ang="0">
                    <a:pos x="84" y="695"/>
                  </a:cxn>
                  <a:cxn ang="0">
                    <a:pos x="74" y="699"/>
                  </a:cxn>
                  <a:cxn ang="0">
                    <a:pos x="63" y="702"/>
                  </a:cxn>
                  <a:cxn ang="0">
                    <a:pos x="52" y="706"/>
                  </a:cxn>
                  <a:cxn ang="0">
                    <a:pos x="42" y="708"/>
                  </a:cxn>
                  <a:cxn ang="0">
                    <a:pos x="31" y="711"/>
                  </a:cxn>
                  <a:cxn ang="0">
                    <a:pos x="21" y="715"/>
                  </a:cxn>
                  <a:cxn ang="0">
                    <a:pos x="11" y="718"/>
                  </a:cxn>
                  <a:cxn ang="0">
                    <a:pos x="0" y="722"/>
                  </a:cxn>
                  <a:cxn ang="0">
                    <a:pos x="7" y="626"/>
                  </a:cxn>
                  <a:cxn ang="0">
                    <a:pos x="18" y="539"/>
                  </a:cxn>
                  <a:cxn ang="0">
                    <a:pos x="29" y="456"/>
                  </a:cxn>
                  <a:cxn ang="0">
                    <a:pos x="41" y="374"/>
                  </a:cxn>
                  <a:cxn ang="0">
                    <a:pos x="49" y="291"/>
                  </a:cxn>
                  <a:cxn ang="0">
                    <a:pos x="51" y="202"/>
                  </a:cxn>
                  <a:cxn ang="0">
                    <a:pos x="48" y="107"/>
                  </a:cxn>
                  <a:cxn ang="0">
                    <a:pos x="34" y="0"/>
                  </a:cxn>
                </a:cxnLst>
                <a:rect l="0" t="0" r="r" b="b"/>
                <a:pathLst>
                  <a:path w="112" h="722">
                    <a:moveTo>
                      <a:pt x="34" y="0"/>
                    </a:moveTo>
                    <a:lnTo>
                      <a:pt x="43" y="5"/>
                    </a:lnTo>
                    <a:lnTo>
                      <a:pt x="53" y="12"/>
                    </a:lnTo>
                    <a:lnTo>
                      <a:pt x="63" y="18"/>
                    </a:lnTo>
                    <a:lnTo>
                      <a:pt x="72" y="24"/>
                    </a:lnTo>
                    <a:lnTo>
                      <a:pt x="82" y="30"/>
                    </a:lnTo>
                    <a:lnTo>
                      <a:pt x="91" y="37"/>
                    </a:lnTo>
                    <a:lnTo>
                      <a:pt x="102" y="42"/>
                    </a:lnTo>
                    <a:lnTo>
                      <a:pt x="112" y="49"/>
                    </a:lnTo>
                    <a:lnTo>
                      <a:pt x="103" y="206"/>
                    </a:lnTo>
                    <a:lnTo>
                      <a:pt x="101" y="385"/>
                    </a:lnTo>
                    <a:lnTo>
                      <a:pt x="96" y="558"/>
                    </a:lnTo>
                    <a:lnTo>
                      <a:pt x="84" y="695"/>
                    </a:lnTo>
                    <a:lnTo>
                      <a:pt x="74" y="699"/>
                    </a:lnTo>
                    <a:lnTo>
                      <a:pt x="63" y="702"/>
                    </a:lnTo>
                    <a:lnTo>
                      <a:pt x="52" y="706"/>
                    </a:lnTo>
                    <a:lnTo>
                      <a:pt x="42" y="708"/>
                    </a:lnTo>
                    <a:lnTo>
                      <a:pt x="31" y="711"/>
                    </a:lnTo>
                    <a:lnTo>
                      <a:pt x="21" y="715"/>
                    </a:lnTo>
                    <a:lnTo>
                      <a:pt x="11" y="718"/>
                    </a:lnTo>
                    <a:lnTo>
                      <a:pt x="0" y="722"/>
                    </a:lnTo>
                    <a:lnTo>
                      <a:pt x="7" y="626"/>
                    </a:lnTo>
                    <a:lnTo>
                      <a:pt x="18" y="539"/>
                    </a:lnTo>
                    <a:lnTo>
                      <a:pt x="29" y="456"/>
                    </a:lnTo>
                    <a:lnTo>
                      <a:pt x="41" y="374"/>
                    </a:lnTo>
                    <a:lnTo>
                      <a:pt x="49" y="291"/>
                    </a:lnTo>
                    <a:lnTo>
                      <a:pt x="51" y="202"/>
                    </a:lnTo>
                    <a:lnTo>
                      <a:pt x="48" y="107"/>
                    </a:lnTo>
                    <a:lnTo>
                      <a:pt x="34" y="0"/>
                    </a:lnTo>
                    <a:close/>
                  </a:path>
                </a:pathLst>
              </a:custGeom>
              <a:solidFill>
                <a:srgbClr val="4C3A23"/>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13" name="Freeform 825"/>
              <p:cNvSpPr>
                <a:spLocks/>
              </p:cNvSpPr>
              <p:nvPr/>
            </p:nvSpPr>
            <p:spPr bwMode="auto">
              <a:xfrm>
                <a:off x="5262" y="3490"/>
                <a:ext cx="57" cy="364"/>
              </a:xfrm>
              <a:custGeom>
                <a:avLst/>
                <a:gdLst/>
                <a:ahLst/>
                <a:cxnLst>
                  <a:cxn ang="0">
                    <a:pos x="36" y="0"/>
                  </a:cxn>
                  <a:cxn ang="0">
                    <a:pos x="114" y="49"/>
                  </a:cxn>
                  <a:cxn ang="0">
                    <a:pos x="104" y="207"/>
                  </a:cxn>
                  <a:cxn ang="0">
                    <a:pos x="101" y="389"/>
                  </a:cxn>
                  <a:cxn ang="0">
                    <a:pos x="97" y="563"/>
                  </a:cxn>
                  <a:cxn ang="0">
                    <a:pos x="86" y="701"/>
                  </a:cxn>
                  <a:cxn ang="0">
                    <a:pos x="0" y="729"/>
                  </a:cxn>
                  <a:cxn ang="0">
                    <a:pos x="7" y="633"/>
                  </a:cxn>
                  <a:cxn ang="0">
                    <a:pos x="19" y="545"/>
                  </a:cxn>
                  <a:cxn ang="0">
                    <a:pos x="30" y="460"/>
                  </a:cxn>
                  <a:cxn ang="0">
                    <a:pos x="42" y="378"/>
                  </a:cxn>
                  <a:cxn ang="0">
                    <a:pos x="50" y="292"/>
                  </a:cxn>
                  <a:cxn ang="0">
                    <a:pos x="53" y="204"/>
                  </a:cxn>
                  <a:cxn ang="0">
                    <a:pos x="50" y="107"/>
                  </a:cxn>
                  <a:cxn ang="0">
                    <a:pos x="36" y="0"/>
                  </a:cxn>
                </a:cxnLst>
                <a:rect l="0" t="0" r="r" b="b"/>
                <a:pathLst>
                  <a:path w="114" h="729">
                    <a:moveTo>
                      <a:pt x="36" y="0"/>
                    </a:moveTo>
                    <a:lnTo>
                      <a:pt x="114" y="49"/>
                    </a:lnTo>
                    <a:lnTo>
                      <a:pt x="104" y="207"/>
                    </a:lnTo>
                    <a:lnTo>
                      <a:pt x="101" y="389"/>
                    </a:lnTo>
                    <a:lnTo>
                      <a:pt x="97" y="563"/>
                    </a:lnTo>
                    <a:lnTo>
                      <a:pt x="86" y="701"/>
                    </a:lnTo>
                    <a:lnTo>
                      <a:pt x="0" y="729"/>
                    </a:lnTo>
                    <a:lnTo>
                      <a:pt x="7" y="633"/>
                    </a:lnTo>
                    <a:lnTo>
                      <a:pt x="19" y="545"/>
                    </a:lnTo>
                    <a:lnTo>
                      <a:pt x="30" y="460"/>
                    </a:lnTo>
                    <a:lnTo>
                      <a:pt x="42" y="378"/>
                    </a:lnTo>
                    <a:lnTo>
                      <a:pt x="50" y="292"/>
                    </a:lnTo>
                    <a:lnTo>
                      <a:pt x="53" y="204"/>
                    </a:lnTo>
                    <a:lnTo>
                      <a:pt x="50" y="107"/>
                    </a:lnTo>
                    <a:lnTo>
                      <a:pt x="36" y="0"/>
                    </a:lnTo>
                    <a:close/>
                  </a:path>
                </a:pathLst>
              </a:custGeom>
              <a:solidFill>
                <a:srgbClr val="473A26"/>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14" name="Freeform 826"/>
              <p:cNvSpPr>
                <a:spLocks/>
              </p:cNvSpPr>
              <p:nvPr/>
            </p:nvSpPr>
            <p:spPr bwMode="auto">
              <a:xfrm>
                <a:off x="4686" y="3864"/>
                <a:ext cx="473" cy="39"/>
              </a:xfrm>
              <a:custGeom>
                <a:avLst/>
                <a:gdLst/>
                <a:ahLst/>
                <a:cxnLst>
                  <a:cxn ang="0">
                    <a:pos x="3" y="0"/>
                  </a:cxn>
                  <a:cxn ang="0">
                    <a:pos x="46" y="11"/>
                  </a:cxn>
                  <a:cxn ang="0">
                    <a:pos x="89" y="20"/>
                  </a:cxn>
                  <a:cxn ang="0">
                    <a:pos x="130" y="27"/>
                  </a:cxn>
                  <a:cxn ang="0">
                    <a:pos x="170" y="34"/>
                  </a:cxn>
                  <a:cxn ang="0">
                    <a:pos x="210" y="38"/>
                  </a:cxn>
                  <a:cxn ang="0">
                    <a:pos x="249" y="42"/>
                  </a:cxn>
                  <a:cxn ang="0">
                    <a:pos x="288" y="45"/>
                  </a:cxn>
                  <a:cxn ang="0">
                    <a:pos x="330" y="46"/>
                  </a:cxn>
                  <a:cxn ang="0">
                    <a:pos x="371" y="48"/>
                  </a:cxn>
                  <a:cxn ang="0">
                    <a:pos x="414" y="46"/>
                  </a:cxn>
                  <a:cxn ang="0">
                    <a:pos x="460" y="45"/>
                  </a:cxn>
                  <a:cxn ang="0">
                    <a:pos x="507" y="43"/>
                  </a:cxn>
                  <a:cxn ang="0">
                    <a:pos x="558" y="40"/>
                  </a:cxn>
                  <a:cxn ang="0">
                    <a:pos x="612" y="35"/>
                  </a:cxn>
                  <a:cxn ang="0">
                    <a:pos x="670" y="30"/>
                  </a:cxn>
                  <a:cxn ang="0">
                    <a:pos x="732" y="25"/>
                  </a:cxn>
                  <a:cxn ang="0">
                    <a:pos x="769" y="18"/>
                  </a:cxn>
                  <a:cxn ang="0">
                    <a:pos x="839" y="21"/>
                  </a:cxn>
                  <a:cxn ang="0">
                    <a:pos x="946" y="35"/>
                  </a:cxn>
                  <a:cxn ang="0">
                    <a:pos x="826" y="49"/>
                  </a:cxn>
                  <a:cxn ang="0">
                    <a:pos x="736" y="61"/>
                  </a:cxn>
                  <a:cxn ang="0">
                    <a:pos x="698" y="66"/>
                  </a:cxn>
                  <a:cxn ang="0">
                    <a:pos x="660" y="71"/>
                  </a:cxn>
                  <a:cxn ang="0">
                    <a:pos x="622" y="73"/>
                  </a:cxn>
                  <a:cxn ang="0">
                    <a:pos x="585" y="75"/>
                  </a:cxn>
                  <a:cxn ang="0">
                    <a:pos x="549" y="78"/>
                  </a:cxn>
                  <a:cxn ang="0">
                    <a:pos x="513" y="78"/>
                  </a:cxn>
                  <a:cxn ang="0">
                    <a:pos x="477" y="78"/>
                  </a:cxn>
                  <a:cxn ang="0">
                    <a:pos x="443" y="78"/>
                  </a:cxn>
                  <a:cxn ang="0">
                    <a:pos x="409" y="76"/>
                  </a:cxn>
                  <a:cxn ang="0">
                    <a:pos x="376" y="75"/>
                  </a:cxn>
                  <a:cxn ang="0">
                    <a:pos x="345" y="73"/>
                  </a:cxn>
                  <a:cxn ang="0">
                    <a:pos x="314" y="71"/>
                  </a:cxn>
                  <a:cxn ang="0">
                    <a:pos x="284" y="67"/>
                  </a:cxn>
                  <a:cxn ang="0">
                    <a:pos x="255" y="65"/>
                  </a:cxn>
                  <a:cxn ang="0">
                    <a:pos x="227" y="61"/>
                  </a:cxn>
                  <a:cxn ang="0">
                    <a:pos x="202" y="57"/>
                  </a:cxn>
                  <a:cxn ang="0">
                    <a:pos x="177" y="53"/>
                  </a:cxn>
                  <a:cxn ang="0">
                    <a:pos x="154" y="49"/>
                  </a:cxn>
                  <a:cxn ang="0">
                    <a:pos x="130" y="45"/>
                  </a:cxn>
                  <a:cxn ang="0">
                    <a:pos x="111" y="41"/>
                  </a:cxn>
                  <a:cxn ang="0">
                    <a:pos x="91" y="36"/>
                  </a:cxn>
                  <a:cxn ang="0">
                    <a:pos x="74" y="31"/>
                  </a:cxn>
                  <a:cxn ang="0">
                    <a:pos x="58" y="28"/>
                  </a:cxn>
                  <a:cxn ang="0">
                    <a:pos x="44" y="23"/>
                  </a:cxn>
                  <a:cxn ang="0">
                    <a:pos x="33" y="20"/>
                  </a:cxn>
                  <a:cxn ang="0">
                    <a:pos x="22" y="16"/>
                  </a:cxn>
                  <a:cxn ang="0">
                    <a:pos x="13" y="13"/>
                  </a:cxn>
                  <a:cxn ang="0">
                    <a:pos x="7" y="10"/>
                  </a:cxn>
                  <a:cxn ang="0">
                    <a:pos x="3" y="6"/>
                  </a:cxn>
                  <a:cxn ang="0">
                    <a:pos x="0" y="4"/>
                  </a:cxn>
                  <a:cxn ang="0">
                    <a:pos x="0" y="2"/>
                  </a:cxn>
                  <a:cxn ang="0">
                    <a:pos x="3" y="0"/>
                  </a:cxn>
                </a:cxnLst>
                <a:rect l="0" t="0" r="r" b="b"/>
                <a:pathLst>
                  <a:path w="946" h="78">
                    <a:moveTo>
                      <a:pt x="3" y="0"/>
                    </a:moveTo>
                    <a:lnTo>
                      <a:pt x="46" y="11"/>
                    </a:lnTo>
                    <a:lnTo>
                      <a:pt x="89" y="20"/>
                    </a:lnTo>
                    <a:lnTo>
                      <a:pt x="130" y="27"/>
                    </a:lnTo>
                    <a:lnTo>
                      <a:pt x="170" y="34"/>
                    </a:lnTo>
                    <a:lnTo>
                      <a:pt x="210" y="38"/>
                    </a:lnTo>
                    <a:lnTo>
                      <a:pt x="249" y="42"/>
                    </a:lnTo>
                    <a:lnTo>
                      <a:pt x="288" y="45"/>
                    </a:lnTo>
                    <a:lnTo>
                      <a:pt x="330" y="46"/>
                    </a:lnTo>
                    <a:lnTo>
                      <a:pt x="371" y="48"/>
                    </a:lnTo>
                    <a:lnTo>
                      <a:pt x="414" y="46"/>
                    </a:lnTo>
                    <a:lnTo>
                      <a:pt x="460" y="45"/>
                    </a:lnTo>
                    <a:lnTo>
                      <a:pt x="507" y="43"/>
                    </a:lnTo>
                    <a:lnTo>
                      <a:pt x="558" y="40"/>
                    </a:lnTo>
                    <a:lnTo>
                      <a:pt x="612" y="35"/>
                    </a:lnTo>
                    <a:lnTo>
                      <a:pt x="670" y="30"/>
                    </a:lnTo>
                    <a:lnTo>
                      <a:pt x="732" y="25"/>
                    </a:lnTo>
                    <a:lnTo>
                      <a:pt x="769" y="18"/>
                    </a:lnTo>
                    <a:lnTo>
                      <a:pt x="839" y="21"/>
                    </a:lnTo>
                    <a:lnTo>
                      <a:pt x="946" y="35"/>
                    </a:lnTo>
                    <a:lnTo>
                      <a:pt x="826" y="49"/>
                    </a:lnTo>
                    <a:lnTo>
                      <a:pt x="736" y="61"/>
                    </a:lnTo>
                    <a:lnTo>
                      <a:pt x="698" y="66"/>
                    </a:lnTo>
                    <a:lnTo>
                      <a:pt x="660" y="71"/>
                    </a:lnTo>
                    <a:lnTo>
                      <a:pt x="622" y="73"/>
                    </a:lnTo>
                    <a:lnTo>
                      <a:pt x="585" y="75"/>
                    </a:lnTo>
                    <a:lnTo>
                      <a:pt x="549" y="78"/>
                    </a:lnTo>
                    <a:lnTo>
                      <a:pt x="513" y="78"/>
                    </a:lnTo>
                    <a:lnTo>
                      <a:pt x="477" y="78"/>
                    </a:lnTo>
                    <a:lnTo>
                      <a:pt x="443" y="78"/>
                    </a:lnTo>
                    <a:lnTo>
                      <a:pt x="409" y="76"/>
                    </a:lnTo>
                    <a:lnTo>
                      <a:pt x="376" y="75"/>
                    </a:lnTo>
                    <a:lnTo>
                      <a:pt x="345" y="73"/>
                    </a:lnTo>
                    <a:lnTo>
                      <a:pt x="314" y="71"/>
                    </a:lnTo>
                    <a:lnTo>
                      <a:pt x="284" y="67"/>
                    </a:lnTo>
                    <a:lnTo>
                      <a:pt x="255" y="65"/>
                    </a:lnTo>
                    <a:lnTo>
                      <a:pt x="227" y="61"/>
                    </a:lnTo>
                    <a:lnTo>
                      <a:pt x="202" y="57"/>
                    </a:lnTo>
                    <a:lnTo>
                      <a:pt x="177" y="53"/>
                    </a:lnTo>
                    <a:lnTo>
                      <a:pt x="154" y="49"/>
                    </a:lnTo>
                    <a:lnTo>
                      <a:pt x="130" y="45"/>
                    </a:lnTo>
                    <a:lnTo>
                      <a:pt x="111" y="41"/>
                    </a:lnTo>
                    <a:lnTo>
                      <a:pt x="91" y="36"/>
                    </a:lnTo>
                    <a:lnTo>
                      <a:pt x="74" y="31"/>
                    </a:lnTo>
                    <a:lnTo>
                      <a:pt x="58" y="28"/>
                    </a:lnTo>
                    <a:lnTo>
                      <a:pt x="44" y="23"/>
                    </a:lnTo>
                    <a:lnTo>
                      <a:pt x="33" y="20"/>
                    </a:lnTo>
                    <a:lnTo>
                      <a:pt x="22" y="16"/>
                    </a:lnTo>
                    <a:lnTo>
                      <a:pt x="13" y="13"/>
                    </a:lnTo>
                    <a:lnTo>
                      <a:pt x="7" y="10"/>
                    </a:lnTo>
                    <a:lnTo>
                      <a:pt x="3" y="6"/>
                    </a:lnTo>
                    <a:lnTo>
                      <a:pt x="0" y="4"/>
                    </a:lnTo>
                    <a:lnTo>
                      <a:pt x="0" y="2"/>
                    </a:lnTo>
                    <a:lnTo>
                      <a:pt x="3" y="0"/>
                    </a:lnTo>
                    <a:close/>
                  </a:path>
                </a:pathLst>
              </a:custGeom>
              <a:solidFill>
                <a:srgbClr val="7C421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15" name="Freeform 827"/>
              <p:cNvSpPr>
                <a:spLocks/>
              </p:cNvSpPr>
              <p:nvPr/>
            </p:nvSpPr>
            <p:spPr bwMode="auto">
              <a:xfrm>
                <a:off x="4824" y="3903"/>
                <a:ext cx="177" cy="46"/>
              </a:xfrm>
              <a:custGeom>
                <a:avLst/>
                <a:gdLst/>
                <a:ahLst/>
                <a:cxnLst>
                  <a:cxn ang="0">
                    <a:pos x="0" y="0"/>
                  </a:cxn>
                  <a:cxn ang="0">
                    <a:pos x="46" y="8"/>
                  </a:cxn>
                  <a:cxn ang="0">
                    <a:pos x="128" y="8"/>
                  </a:cxn>
                  <a:cxn ang="0">
                    <a:pos x="189" y="8"/>
                  </a:cxn>
                  <a:cxn ang="0">
                    <a:pos x="252" y="4"/>
                  </a:cxn>
                  <a:cxn ang="0">
                    <a:pos x="260" y="27"/>
                  </a:cxn>
                  <a:cxn ang="0">
                    <a:pos x="278" y="54"/>
                  </a:cxn>
                  <a:cxn ang="0">
                    <a:pos x="319" y="71"/>
                  </a:cxn>
                  <a:cxn ang="0">
                    <a:pos x="352" y="92"/>
                  </a:cxn>
                  <a:cxn ang="0">
                    <a:pos x="291" y="92"/>
                  </a:cxn>
                  <a:cxn ang="0">
                    <a:pos x="211" y="84"/>
                  </a:cxn>
                  <a:cxn ang="0">
                    <a:pos x="135" y="74"/>
                  </a:cxn>
                  <a:cxn ang="0">
                    <a:pos x="83" y="64"/>
                  </a:cxn>
                  <a:cxn ang="0">
                    <a:pos x="20" y="25"/>
                  </a:cxn>
                  <a:cxn ang="0">
                    <a:pos x="0" y="0"/>
                  </a:cxn>
                </a:cxnLst>
                <a:rect l="0" t="0" r="r" b="b"/>
                <a:pathLst>
                  <a:path w="352" h="92">
                    <a:moveTo>
                      <a:pt x="0" y="0"/>
                    </a:moveTo>
                    <a:lnTo>
                      <a:pt x="46" y="8"/>
                    </a:lnTo>
                    <a:lnTo>
                      <a:pt x="128" y="8"/>
                    </a:lnTo>
                    <a:lnTo>
                      <a:pt x="189" y="8"/>
                    </a:lnTo>
                    <a:lnTo>
                      <a:pt x="252" y="4"/>
                    </a:lnTo>
                    <a:lnTo>
                      <a:pt x="260" y="27"/>
                    </a:lnTo>
                    <a:lnTo>
                      <a:pt x="278" y="54"/>
                    </a:lnTo>
                    <a:lnTo>
                      <a:pt x="319" y="71"/>
                    </a:lnTo>
                    <a:lnTo>
                      <a:pt x="352" y="92"/>
                    </a:lnTo>
                    <a:lnTo>
                      <a:pt x="291" y="92"/>
                    </a:lnTo>
                    <a:lnTo>
                      <a:pt x="211" y="84"/>
                    </a:lnTo>
                    <a:lnTo>
                      <a:pt x="135" y="74"/>
                    </a:lnTo>
                    <a:lnTo>
                      <a:pt x="83" y="64"/>
                    </a:lnTo>
                    <a:lnTo>
                      <a:pt x="20" y="25"/>
                    </a:lnTo>
                    <a:lnTo>
                      <a:pt x="0" y="0"/>
                    </a:lnTo>
                    <a:close/>
                  </a:path>
                </a:pathLst>
              </a:custGeom>
              <a:solidFill>
                <a:srgbClr val="7C421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16" name="Freeform 828"/>
              <p:cNvSpPr>
                <a:spLocks/>
              </p:cNvSpPr>
              <p:nvPr/>
            </p:nvSpPr>
            <p:spPr bwMode="auto">
              <a:xfrm>
                <a:off x="4792" y="3942"/>
                <a:ext cx="309" cy="76"/>
              </a:xfrm>
              <a:custGeom>
                <a:avLst/>
                <a:gdLst/>
                <a:ahLst/>
                <a:cxnLst>
                  <a:cxn ang="0">
                    <a:pos x="171" y="0"/>
                  </a:cxn>
                  <a:cxn ang="0">
                    <a:pos x="134" y="0"/>
                  </a:cxn>
                  <a:cxn ang="0">
                    <a:pos x="75" y="20"/>
                  </a:cxn>
                  <a:cxn ang="0">
                    <a:pos x="14" y="47"/>
                  </a:cxn>
                  <a:cxn ang="0">
                    <a:pos x="3" y="60"/>
                  </a:cxn>
                  <a:cxn ang="0">
                    <a:pos x="0" y="71"/>
                  </a:cxn>
                  <a:cxn ang="0">
                    <a:pos x="5" y="82"/>
                  </a:cxn>
                  <a:cxn ang="0">
                    <a:pos x="15" y="91"/>
                  </a:cxn>
                  <a:cxn ang="0">
                    <a:pos x="33" y="100"/>
                  </a:cxn>
                  <a:cxn ang="0">
                    <a:pos x="53" y="107"/>
                  </a:cxn>
                  <a:cxn ang="0">
                    <a:pos x="77" y="114"/>
                  </a:cxn>
                  <a:cxn ang="0">
                    <a:pos x="105" y="120"/>
                  </a:cxn>
                  <a:cxn ang="0">
                    <a:pos x="134" y="126"/>
                  </a:cxn>
                  <a:cxn ang="0">
                    <a:pos x="163" y="130"/>
                  </a:cxn>
                  <a:cxn ang="0">
                    <a:pos x="191" y="134"/>
                  </a:cxn>
                  <a:cxn ang="0">
                    <a:pos x="218" y="137"/>
                  </a:cxn>
                  <a:cxn ang="0">
                    <a:pos x="242" y="139"/>
                  </a:cxn>
                  <a:cxn ang="0">
                    <a:pos x="263" y="142"/>
                  </a:cxn>
                  <a:cxn ang="0">
                    <a:pos x="279" y="143"/>
                  </a:cxn>
                  <a:cxn ang="0">
                    <a:pos x="289" y="144"/>
                  </a:cxn>
                  <a:cxn ang="0">
                    <a:pos x="478" y="151"/>
                  </a:cxn>
                  <a:cxn ang="0">
                    <a:pos x="619" y="134"/>
                  </a:cxn>
                  <a:cxn ang="0">
                    <a:pos x="595" y="121"/>
                  </a:cxn>
                  <a:cxn ang="0">
                    <a:pos x="572" y="109"/>
                  </a:cxn>
                  <a:cxn ang="0">
                    <a:pos x="549" y="98"/>
                  </a:cxn>
                  <a:cxn ang="0">
                    <a:pos x="528" y="86"/>
                  </a:cxn>
                  <a:cxn ang="0">
                    <a:pos x="506" y="74"/>
                  </a:cxn>
                  <a:cxn ang="0">
                    <a:pos x="485" y="61"/>
                  </a:cxn>
                  <a:cxn ang="0">
                    <a:pos x="464" y="47"/>
                  </a:cxn>
                  <a:cxn ang="0">
                    <a:pos x="443" y="32"/>
                  </a:cxn>
                  <a:cxn ang="0">
                    <a:pos x="413" y="31"/>
                  </a:cxn>
                  <a:cxn ang="0">
                    <a:pos x="400" y="31"/>
                  </a:cxn>
                  <a:cxn ang="0">
                    <a:pos x="386" y="30"/>
                  </a:cxn>
                  <a:cxn ang="0">
                    <a:pos x="371" y="30"/>
                  </a:cxn>
                  <a:cxn ang="0">
                    <a:pos x="356" y="29"/>
                  </a:cxn>
                  <a:cxn ang="0">
                    <a:pos x="339" y="29"/>
                  </a:cxn>
                  <a:cxn ang="0">
                    <a:pos x="323" y="28"/>
                  </a:cxn>
                  <a:cxn ang="0">
                    <a:pos x="306" y="26"/>
                  </a:cxn>
                  <a:cxn ang="0">
                    <a:pos x="288" y="25"/>
                  </a:cxn>
                  <a:cxn ang="0">
                    <a:pos x="271" y="23"/>
                  </a:cxn>
                  <a:cxn ang="0">
                    <a:pos x="255" y="22"/>
                  </a:cxn>
                  <a:cxn ang="0">
                    <a:pos x="238" y="18"/>
                  </a:cxn>
                  <a:cxn ang="0">
                    <a:pos x="223" y="16"/>
                  </a:cxn>
                  <a:cxn ang="0">
                    <a:pos x="208" y="13"/>
                  </a:cxn>
                  <a:cxn ang="0">
                    <a:pos x="194" y="9"/>
                  </a:cxn>
                  <a:cxn ang="0">
                    <a:pos x="181" y="5"/>
                  </a:cxn>
                  <a:cxn ang="0">
                    <a:pos x="171" y="0"/>
                  </a:cxn>
                </a:cxnLst>
                <a:rect l="0" t="0" r="r" b="b"/>
                <a:pathLst>
                  <a:path w="619" h="151">
                    <a:moveTo>
                      <a:pt x="171" y="0"/>
                    </a:moveTo>
                    <a:lnTo>
                      <a:pt x="134" y="0"/>
                    </a:lnTo>
                    <a:lnTo>
                      <a:pt x="75" y="20"/>
                    </a:lnTo>
                    <a:lnTo>
                      <a:pt x="14" y="47"/>
                    </a:lnTo>
                    <a:lnTo>
                      <a:pt x="3" y="60"/>
                    </a:lnTo>
                    <a:lnTo>
                      <a:pt x="0" y="71"/>
                    </a:lnTo>
                    <a:lnTo>
                      <a:pt x="5" y="82"/>
                    </a:lnTo>
                    <a:lnTo>
                      <a:pt x="15" y="91"/>
                    </a:lnTo>
                    <a:lnTo>
                      <a:pt x="33" y="100"/>
                    </a:lnTo>
                    <a:lnTo>
                      <a:pt x="53" y="107"/>
                    </a:lnTo>
                    <a:lnTo>
                      <a:pt x="77" y="114"/>
                    </a:lnTo>
                    <a:lnTo>
                      <a:pt x="105" y="120"/>
                    </a:lnTo>
                    <a:lnTo>
                      <a:pt x="134" y="126"/>
                    </a:lnTo>
                    <a:lnTo>
                      <a:pt x="163" y="130"/>
                    </a:lnTo>
                    <a:lnTo>
                      <a:pt x="191" y="134"/>
                    </a:lnTo>
                    <a:lnTo>
                      <a:pt x="218" y="137"/>
                    </a:lnTo>
                    <a:lnTo>
                      <a:pt x="242" y="139"/>
                    </a:lnTo>
                    <a:lnTo>
                      <a:pt x="263" y="142"/>
                    </a:lnTo>
                    <a:lnTo>
                      <a:pt x="279" y="143"/>
                    </a:lnTo>
                    <a:lnTo>
                      <a:pt x="289" y="144"/>
                    </a:lnTo>
                    <a:lnTo>
                      <a:pt x="478" y="151"/>
                    </a:lnTo>
                    <a:lnTo>
                      <a:pt x="619" y="134"/>
                    </a:lnTo>
                    <a:lnTo>
                      <a:pt x="595" y="121"/>
                    </a:lnTo>
                    <a:lnTo>
                      <a:pt x="572" y="109"/>
                    </a:lnTo>
                    <a:lnTo>
                      <a:pt x="549" y="98"/>
                    </a:lnTo>
                    <a:lnTo>
                      <a:pt x="528" y="86"/>
                    </a:lnTo>
                    <a:lnTo>
                      <a:pt x="506" y="74"/>
                    </a:lnTo>
                    <a:lnTo>
                      <a:pt x="485" y="61"/>
                    </a:lnTo>
                    <a:lnTo>
                      <a:pt x="464" y="47"/>
                    </a:lnTo>
                    <a:lnTo>
                      <a:pt x="443" y="32"/>
                    </a:lnTo>
                    <a:lnTo>
                      <a:pt x="413" y="31"/>
                    </a:lnTo>
                    <a:lnTo>
                      <a:pt x="400" y="31"/>
                    </a:lnTo>
                    <a:lnTo>
                      <a:pt x="386" y="30"/>
                    </a:lnTo>
                    <a:lnTo>
                      <a:pt x="371" y="30"/>
                    </a:lnTo>
                    <a:lnTo>
                      <a:pt x="356" y="29"/>
                    </a:lnTo>
                    <a:lnTo>
                      <a:pt x="339" y="29"/>
                    </a:lnTo>
                    <a:lnTo>
                      <a:pt x="323" y="28"/>
                    </a:lnTo>
                    <a:lnTo>
                      <a:pt x="306" y="26"/>
                    </a:lnTo>
                    <a:lnTo>
                      <a:pt x="288" y="25"/>
                    </a:lnTo>
                    <a:lnTo>
                      <a:pt x="271" y="23"/>
                    </a:lnTo>
                    <a:lnTo>
                      <a:pt x="255" y="22"/>
                    </a:lnTo>
                    <a:lnTo>
                      <a:pt x="238" y="18"/>
                    </a:lnTo>
                    <a:lnTo>
                      <a:pt x="223" y="16"/>
                    </a:lnTo>
                    <a:lnTo>
                      <a:pt x="208" y="13"/>
                    </a:lnTo>
                    <a:lnTo>
                      <a:pt x="194" y="9"/>
                    </a:lnTo>
                    <a:lnTo>
                      <a:pt x="181" y="5"/>
                    </a:lnTo>
                    <a:lnTo>
                      <a:pt x="171" y="0"/>
                    </a:lnTo>
                    <a:close/>
                  </a:path>
                </a:pathLst>
              </a:custGeom>
              <a:solidFill>
                <a:srgbClr val="7C421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17" name="Freeform 829"/>
              <p:cNvSpPr>
                <a:spLocks/>
              </p:cNvSpPr>
              <p:nvPr/>
            </p:nvSpPr>
            <p:spPr bwMode="auto">
              <a:xfrm>
                <a:off x="4829" y="3901"/>
                <a:ext cx="118" cy="46"/>
              </a:xfrm>
              <a:custGeom>
                <a:avLst/>
                <a:gdLst/>
                <a:ahLst/>
                <a:cxnLst>
                  <a:cxn ang="0">
                    <a:pos x="0" y="0"/>
                  </a:cxn>
                  <a:cxn ang="0">
                    <a:pos x="14" y="14"/>
                  </a:cxn>
                  <a:cxn ang="0">
                    <a:pos x="28" y="27"/>
                  </a:cxn>
                  <a:cxn ang="0">
                    <a:pos x="42" y="37"/>
                  </a:cxn>
                  <a:cxn ang="0">
                    <a:pos x="54" y="47"/>
                  </a:cxn>
                  <a:cxn ang="0">
                    <a:pos x="68" y="55"/>
                  </a:cxn>
                  <a:cxn ang="0">
                    <a:pos x="81" y="63"/>
                  </a:cxn>
                  <a:cxn ang="0">
                    <a:pos x="93" y="69"/>
                  </a:cxn>
                  <a:cxn ang="0">
                    <a:pos x="107" y="75"/>
                  </a:cxn>
                  <a:cxn ang="0">
                    <a:pos x="121" y="80"/>
                  </a:cxn>
                  <a:cxn ang="0">
                    <a:pos x="135" y="83"/>
                  </a:cxn>
                  <a:cxn ang="0">
                    <a:pos x="150" y="86"/>
                  </a:cxn>
                  <a:cxn ang="0">
                    <a:pos x="166" y="89"/>
                  </a:cxn>
                  <a:cxn ang="0">
                    <a:pos x="182" y="90"/>
                  </a:cxn>
                  <a:cxn ang="0">
                    <a:pos x="199" y="91"/>
                  </a:cxn>
                  <a:cxn ang="0">
                    <a:pos x="217" y="92"/>
                  </a:cxn>
                  <a:cxn ang="0">
                    <a:pos x="236" y="92"/>
                  </a:cxn>
                  <a:cxn ang="0">
                    <a:pos x="221" y="83"/>
                  </a:cxn>
                  <a:cxn ang="0">
                    <a:pos x="210" y="75"/>
                  </a:cxn>
                  <a:cxn ang="0">
                    <a:pos x="199" y="67"/>
                  </a:cxn>
                  <a:cxn ang="0">
                    <a:pos x="190" y="58"/>
                  </a:cxn>
                  <a:cxn ang="0">
                    <a:pos x="182" y="50"/>
                  </a:cxn>
                  <a:cxn ang="0">
                    <a:pos x="174" y="39"/>
                  </a:cxn>
                  <a:cxn ang="0">
                    <a:pos x="165" y="28"/>
                  </a:cxn>
                  <a:cxn ang="0">
                    <a:pos x="154" y="14"/>
                  </a:cxn>
                  <a:cxn ang="0">
                    <a:pos x="100" y="14"/>
                  </a:cxn>
                  <a:cxn ang="0">
                    <a:pos x="0" y="0"/>
                  </a:cxn>
                </a:cxnLst>
                <a:rect l="0" t="0" r="r" b="b"/>
                <a:pathLst>
                  <a:path w="236" h="92">
                    <a:moveTo>
                      <a:pt x="0" y="0"/>
                    </a:moveTo>
                    <a:lnTo>
                      <a:pt x="14" y="14"/>
                    </a:lnTo>
                    <a:lnTo>
                      <a:pt x="28" y="27"/>
                    </a:lnTo>
                    <a:lnTo>
                      <a:pt x="42" y="37"/>
                    </a:lnTo>
                    <a:lnTo>
                      <a:pt x="54" y="47"/>
                    </a:lnTo>
                    <a:lnTo>
                      <a:pt x="68" y="55"/>
                    </a:lnTo>
                    <a:lnTo>
                      <a:pt x="81" y="63"/>
                    </a:lnTo>
                    <a:lnTo>
                      <a:pt x="93" y="69"/>
                    </a:lnTo>
                    <a:lnTo>
                      <a:pt x="107" y="75"/>
                    </a:lnTo>
                    <a:lnTo>
                      <a:pt x="121" y="80"/>
                    </a:lnTo>
                    <a:lnTo>
                      <a:pt x="135" y="83"/>
                    </a:lnTo>
                    <a:lnTo>
                      <a:pt x="150" y="86"/>
                    </a:lnTo>
                    <a:lnTo>
                      <a:pt x="166" y="89"/>
                    </a:lnTo>
                    <a:lnTo>
                      <a:pt x="182" y="90"/>
                    </a:lnTo>
                    <a:lnTo>
                      <a:pt x="199" y="91"/>
                    </a:lnTo>
                    <a:lnTo>
                      <a:pt x="217" y="92"/>
                    </a:lnTo>
                    <a:lnTo>
                      <a:pt x="236" y="92"/>
                    </a:lnTo>
                    <a:lnTo>
                      <a:pt x="221" y="83"/>
                    </a:lnTo>
                    <a:lnTo>
                      <a:pt x="210" y="75"/>
                    </a:lnTo>
                    <a:lnTo>
                      <a:pt x="199" y="67"/>
                    </a:lnTo>
                    <a:lnTo>
                      <a:pt x="190" y="58"/>
                    </a:lnTo>
                    <a:lnTo>
                      <a:pt x="182" y="50"/>
                    </a:lnTo>
                    <a:lnTo>
                      <a:pt x="174" y="39"/>
                    </a:lnTo>
                    <a:lnTo>
                      <a:pt x="165" y="28"/>
                    </a:lnTo>
                    <a:lnTo>
                      <a:pt x="154" y="14"/>
                    </a:lnTo>
                    <a:lnTo>
                      <a:pt x="100" y="14"/>
                    </a:lnTo>
                    <a:lnTo>
                      <a:pt x="0" y="0"/>
                    </a:lnTo>
                    <a:close/>
                  </a:path>
                </a:pathLst>
              </a:custGeom>
              <a:solidFill>
                <a:srgbClr val="967044"/>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18" name="Freeform 830"/>
              <p:cNvSpPr>
                <a:spLocks/>
              </p:cNvSpPr>
              <p:nvPr/>
            </p:nvSpPr>
            <p:spPr bwMode="auto">
              <a:xfrm>
                <a:off x="4786" y="3937"/>
                <a:ext cx="250" cy="80"/>
              </a:xfrm>
              <a:custGeom>
                <a:avLst/>
                <a:gdLst/>
                <a:ahLst/>
                <a:cxnLst>
                  <a:cxn ang="0">
                    <a:pos x="132" y="0"/>
                  </a:cxn>
                  <a:cxn ang="0">
                    <a:pos x="64" y="30"/>
                  </a:cxn>
                  <a:cxn ang="0">
                    <a:pos x="0" y="71"/>
                  </a:cxn>
                  <a:cxn ang="0">
                    <a:pos x="6" y="83"/>
                  </a:cxn>
                  <a:cxn ang="0">
                    <a:pos x="17" y="96"/>
                  </a:cxn>
                  <a:cxn ang="0">
                    <a:pos x="33" y="106"/>
                  </a:cxn>
                  <a:cxn ang="0">
                    <a:pos x="54" y="114"/>
                  </a:cxn>
                  <a:cxn ang="0">
                    <a:pos x="77" y="123"/>
                  </a:cxn>
                  <a:cxn ang="0">
                    <a:pos x="102" y="129"/>
                  </a:cxn>
                  <a:cxn ang="0">
                    <a:pos x="131" y="135"/>
                  </a:cxn>
                  <a:cxn ang="0">
                    <a:pos x="160" y="140"/>
                  </a:cxn>
                  <a:cxn ang="0">
                    <a:pos x="190" y="144"/>
                  </a:cxn>
                  <a:cxn ang="0">
                    <a:pos x="220" y="148"/>
                  </a:cxn>
                  <a:cxn ang="0">
                    <a:pos x="249" y="150"/>
                  </a:cxn>
                  <a:cxn ang="0">
                    <a:pos x="277" y="154"/>
                  </a:cxn>
                  <a:cxn ang="0">
                    <a:pos x="303" y="155"/>
                  </a:cxn>
                  <a:cxn ang="0">
                    <a:pos x="327" y="157"/>
                  </a:cxn>
                  <a:cxn ang="0">
                    <a:pos x="348" y="159"/>
                  </a:cxn>
                  <a:cxn ang="0">
                    <a:pos x="364" y="161"/>
                  </a:cxn>
                  <a:cxn ang="0">
                    <a:pos x="500" y="161"/>
                  </a:cxn>
                  <a:cxn ang="0">
                    <a:pos x="432" y="114"/>
                  </a:cxn>
                  <a:cxn ang="0">
                    <a:pos x="382" y="37"/>
                  </a:cxn>
                  <a:cxn ang="0">
                    <a:pos x="291" y="37"/>
                  </a:cxn>
                  <a:cxn ang="0">
                    <a:pos x="173" y="17"/>
                  </a:cxn>
                  <a:cxn ang="0">
                    <a:pos x="132" y="0"/>
                  </a:cxn>
                </a:cxnLst>
                <a:rect l="0" t="0" r="r" b="b"/>
                <a:pathLst>
                  <a:path w="500" h="161">
                    <a:moveTo>
                      <a:pt x="132" y="0"/>
                    </a:moveTo>
                    <a:lnTo>
                      <a:pt x="64" y="30"/>
                    </a:lnTo>
                    <a:lnTo>
                      <a:pt x="0" y="71"/>
                    </a:lnTo>
                    <a:lnTo>
                      <a:pt x="6" y="83"/>
                    </a:lnTo>
                    <a:lnTo>
                      <a:pt x="17" y="96"/>
                    </a:lnTo>
                    <a:lnTo>
                      <a:pt x="33" y="106"/>
                    </a:lnTo>
                    <a:lnTo>
                      <a:pt x="54" y="114"/>
                    </a:lnTo>
                    <a:lnTo>
                      <a:pt x="77" y="123"/>
                    </a:lnTo>
                    <a:lnTo>
                      <a:pt x="102" y="129"/>
                    </a:lnTo>
                    <a:lnTo>
                      <a:pt x="131" y="135"/>
                    </a:lnTo>
                    <a:lnTo>
                      <a:pt x="160" y="140"/>
                    </a:lnTo>
                    <a:lnTo>
                      <a:pt x="190" y="144"/>
                    </a:lnTo>
                    <a:lnTo>
                      <a:pt x="220" y="148"/>
                    </a:lnTo>
                    <a:lnTo>
                      <a:pt x="249" y="150"/>
                    </a:lnTo>
                    <a:lnTo>
                      <a:pt x="277" y="154"/>
                    </a:lnTo>
                    <a:lnTo>
                      <a:pt x="303" y="155"/>
                    </a:lnTo>
                    <a:lnTo>
                      <a:pt x="327" y="157"/>
                    </a:lnTo>
                    <a:lnTo>
                      <a:pt x="348" y="159"/>
                    </a:lnTo>
                    <a:lnTo>
                      <a:pt x="364" y="161"/>
                    </a:lnTo>
                    <a:lnTo>
                      <a:pt x="500" y="161"/>
                    </a:lnTo>
                    <a:lnTo>
                      <a:pt x="432" y="114"/>
                    </a:lnTo>
                    <a:lnTo>
                      <a:pt x="382" y="37"/>
                    </a:lnTo>
                    <a:lnTo>
                      <a:pt x="291" y="37"/>
                    </a:lnTo>
                    <a:lnTo>
                      <a:pt x="173" y="17"/>
                    </a:lnTo>
                    <a:lnTo>
                      <a:pt x="132" y="0"/>
                    </a:lnTo>
                    <a:close/>
                  </a:path>
                </a:pathLst>
              </a:custGeom>
              <a:solidFill>
                <a:srgbClr val="967044"/>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19" name="Freeform 831"/>
              <p:cNvSpPr>
                <a:spLocks/>
              </p:cNvSpPr>
              <p:nvPr/>
            </p:nvSpPr>
            <p:spPr bwMode="auto">
              <a:xfrm>
                <a:off x="5015" y="3395"/>
                <a:ext cx="33" cy="386"/>
              </a:xfrm>
              <a:custGeom>
                <a:avLst/>
                <a:gdLst/>
                <a:ahLst/>
                <a:cxnLst>
                  <a:cxn ang="0">
                    <a:pos x="0" y="765"/>
                  </a:cxn>
                  <a:cxn ang="0">
                    <a:pos x="66" y="770"/>
                  </a:cxn>
                  <a:cxn ang="0">
                    <a:pos x="15" y="750"/>
                  </a:cxn>
                  <a:cxn ang="0">
                    <a:pos x="16" y="563"/>
                  </a:cxn>
                  <a:cxn ang="0">
                    <a:pos x="21" y="374"/>
                  </a:cxn>
                  <a:cxn ang="0">
                    <a:pos x="27" y="185"/>
                  </a:cxn>
                  <a:cxn ang="0">
                    <a:pos x="36" y="0"/>
                  </a:cxn>
                  <a:cxn ang="0">
                    <a:pos x="9" y="21"/>
                  </a:cxn>
                  <a:cxn ang="0">
                    <a:pos x="8" y="206"/>
                  </a:cxn>
                  <a:cxn ang="0">
                    <a:pos x="5" y="393"/>
                  </a:cxn>
                  <a:cxn ang="0">
                    <a:pos x="0" y="579"/>
                  </a:cxn>
                  <a:cxn ang="0">
                    <a:pos x="0" y="765"/>
                  </a:cxn>
                </a:cxnLst>
                <a:rect l="0" t="0" r="r" b="b"/>
                <a:pathLst>
                  <a:path w="66" h="770">
                    <a:moveTo>
                      <a:pt x="0" y="765"/>
                    </a:moveTo>
                    <a:lnTo>
                      <a:pt x="66" y="770"/>
                    </a:lnTo>
                    <a:lnTo>
                      <a:pt x="15" y="750"/>
                    </a:lnTo>
                    <a:lnTo>
                      <a:pt x="16" y="563"/>
                    </a:lnTo>
                    <a:lnTo>
                      <a:pt x="21" y="374"/>
                    </a:lnTo>
                    <a:lnTo>
                      <a:pt x="27" y="185"/>
                    </a:lnTo>
                    <a:lnTo>
                      <a:pt x="36" y="0"/>
                    </a:lnTo>
                    <a:lnTo>
                      <a:pt x="9" y="21"/>
                    </a:lnTo>
                    <a:lnTo>
                      <a:pt x="8" y="206"/>
                    </a:lnTo>
                    <a:lnTo>
                      <a:pt x="5" y="393"/>
                    </a:lnTo>
                    <a:lnTo>
                      <a:pt x="0" y="579"/>
                    </a:lnTo>
                    <a:lnTo>
                      <a:pt x="0" y="765"/>
                    </a:lnTo>
                    <a:close/>
                  </a:path>
                </a:pathLst>
              </a:custGeom>
              <a:solidFill>
                <a:srgbClr val="E0D1B5"/>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832"/>
            <p:cNvGrpSpPr>
              <a:grpSpLocks/>
            </p:cNvGrpSpPr>
            <p:nvPr/>
          </p:nvGrpSpPr>
          <p:grpSpPr bwMode="auto">
            <a:xfrm>
              <a:off x="4558" y="2998"/>
              <a:ext cx="304" cy="284"/>
              <a:chOff x="4663" y="3339"/>
              <a:chExt cx="727" cy="679"/>
            </a:xfrm>
          </p:grpSpPr>
          <p:sp>
            <p:nvSpPr>
              <p:cNvPr id="89921" name="Freeform 833"/>
              <p:cNvSpPr>
                <a:spLocks/>
              </p:cNvSpPr>
              <p:nvPr/>
            </p:nvSpPr>
            <p:spPr bwMode="auto">
              <a:xfrm>
                <a:off x="4667" y="3339"/>
                <a:ext cx="723" cy="671"/>
              </a:xfrm>
              <a:custGeom>
                <a:avLst/>
                <a:gdLst/>
                <a:ahLst/>
                <a:cxnLst>
                  <a:cxn ang="0">
                    <a:pos x="832" y="8"/>
                  </a:cxn>
                  <a:cxn ang="0">
                    <a:pos x="888" y="24"/>
                  </a:cxn>
                  <a:cxn ang="0">
                    <a:pos x="937" y="38"/>
                  </a:cxn>
                  <a:cxn ang="0">
                    <a:pos x="977" y="55"/>
                  </a:cxn>
                  <a:cxn ang="0">
                    <a:pos x="1013" y="76"/>
                  </a:cxn>
                  <a:cxn ang="0">
                    <a:pos x="1044" y="105"/>
                  </a:cxn>
                  <a:cxn ang="0">
                    <a:pos x="1073" y="143"/>
                  </a:cxn>
                  <a:cxn ang="0">
                    <a:pos x="1102" y="192"/>
                  </a:cxn>
                  <a:cxn ang="0">
                    <a:pos x="1430" y="409"/>
                  </a:cxn>
                  <a:cxn ang="0">
                    <a:pos x="1445" y="564"/>
                  </a:cxn>
                  <a:cxn ang="0">
                    <a:pos x="1446" y="728"/>
                  </a:cxn>
                  <a:cxn ang="0">
                    <a:pos x="1436" y="885"/>
                  </a:cxn>
                  <a:cxn ang="0">
                    <a:pos x="1421" y="1020"/>
                  </a:cxn>
                  <a:cxn ang="0">
                    <a:pos x="972" y="1138"/>
                  </a:cxn>
                  <a:cxn ang="0">
                    <a:pos x="1020" y="1154"/>
                  </a:cxn>
                  <a:cxn ang="0">
                    <a:pos x="1058" y="1171"/>
                  </a:cxn>
                  <a:cxn ang="0">
                    <a:pos x="1085" y="1190"/>
                  </a:cxn>
                  <a:cxn ang="0">
                    <a:pos x="1103" y="1210"/>
                  </a:cxn>
                  <a:cxn ang="0">
                    <a:pos x="1107" y="1231"/>
                  </a:cxn>
                  <a:cxn ang="0">
                    <a:pos x="1099" y="1253"/>
                  </a:cxn>
                  <a:cxn ang="0">
                    <a:pos x="1076" y="1275"/>
                  </a:cxn>
                  <a:cxn ang="0">
                    <a:pos x="1037" y="1298"/>
                  </a:cxn>
                  <a:cxn ang="0">
                    <a:pos x="609" y="1324"/>
                  </a:cxn>
                  <a:cxn ang="0">
                    <a:pos x="566" y="1324"/>
                  </a:cxn>
                  <a:cxn ang="0">
                    <a:pos x="516" y="1326"/>
                  </a:cxn>
                  <a:cxn ang="0">
                    <a:pos x="463" y="1327"/>
                  </a:cxn>
                  <a:cxn ang="0">
                    <a:pos x="409" y="1324"/>
                  </a:cxn>
                  <a:cxn ang="0">
                    <a:pos x="356" y="1319"/>
                  </a:cxn>
                  <a:cxn ang="0">
                    <a:pos x="309" y="1308"/>
                  </a:cxn>
                  <a:cxn ang="0">
                    <a:pos x="269" y="1292"/>
                  </a:cxn>
                  <a:cxn ang="0">
                    <a:pos x="238" y="1267"/>
                  </a:cxn>
                  <a:cxn ang="0">
                    <a:pos x="340" y="1228"/>
                  </a:cxn>
                  <a:cxn ang="0">
                    <a:pos x="353" y="1163"/>
                  </a:cxn>
                  <a:cxn ang="0">
                    <a:pos x="276" y="1121"/>
                  </a:cxn>
                  <a:cxn ang="0">
                    <a:pos x="249" y="1117"/>
                  </a:cxn>
                  <a:cxn ang="0">
                    <a:pos x="220" y="1113"/>
                  </a:cxn>
                  <a:cxn ang="0">
                    <a:pos x="190" y="1106"/>
                  </a:cxn>
                  <a:cxn ang="0">
                    <a:pos x="158" y="1098"/>
                  </a:cxn>
                  <a:cxn ang="0">
                    <a:pos x="124" y="1086"/>
                  </a:cxn>
                  <a:cxn ang="0">
                    <a:pos x="87" y="1072"/>
                  </a:cxn>
                  <a:cxn ang="0">
                    <a:pos x="48" y="1056"/>
                  </a:cxn>
                  <a:cxn ang="0">
                    <a:pos x="10" y="934"/>
                  </a:cxn>
                  <a:cxn ang="0">
                    <a:pos x="1" y="727"/>
                  </a:cxn>
                  <a:cxn ang="0">
                    <a:pos x="1" y="532"/>
                  </a:cxn>
                  <a:cxn ang="0">
                    <a:pos x="14" y="339"/>
                  </a:cxn>
                  <a:cxn ang="0">
                    <a:pos x="45" y="135"/>
                  </a:cxn>
                  <a:cxn ang="0">
                    <a:pos x="92" y="124"/>
                  </a:cxn>
                  <a:cxn ang="0">
                    <a:pos x="139" y="114"/>
                  </a:cxn>
                  <a:cxn ang="0">
                    <a:pos x="186" y="104"/>
                  </a:cxn>
                  <a:cxn ang="0">
                    <a:pos x="233" y="94"/>
                  </a:cxn>
                  <a:cxn ang="0">
                    <a:pos x="280" y="86"/>
                  </a:cxn>
                  <a:cxn ang="0">
                    <a:pos x="327" y="77"/>
                  </a:cxn>
                  <a:cxn ang="0">
                    <a:pos x="375" y="69"/>
                  </a:cxn>
                  <a:cxn ang="0">
                    <a:pos x="422" y="61"/>
                  </a:cxn>
                  <a:cxn ang="0">
                    <a:pos x="469" y="53"/>
                  </a:cxn>
                  <a:cxn ang="0">
                    <a:pos x="516" y="45"/>
                  </a:cxn>
                  <a:cxn ang="0">
                    <a:pos x="564" y="38"/>
                  </a:cxn>
                  <a:cxn ang="0">
                    <a:pos x="611" y="30"/>
                  </a:cxn>
                  <a:cxn ang="0">
                    <a:pos x="658" y="23"/>
                  </a:cxn>
                  <a:cxn ang="0">
                    <a:pos x="705" y="15"/>
                  </a:cxn>
                  <a:cxn ang="0">
                    <a:pos x="752" y="8"/>
                  </a:cxn>
                  <a:cxn ang="0">
                    <a:pos x="800" y="0"/>
                  </a:cxn>
                </a:cxnLst>
                <a:rect l="0" t="0" r="r" b="b"/>
                <a:pathLst>
                  <a:path w="1447" h="1343">
                    <a:moveTo>
                      <a:pt x="800" y="0"/>
                    </a:moveTo>
                    <a:lnTo>
                      <a:pt x="832" y="8"/>
                    </a:lnTo>
                    <a:lnTo>
                      <a:pt x="862" y="16"/>
                    </a:lnTo>
                    <a:lnTo>
                      <a:pt x="888" y="24"/>
                    </a:lnTo>
                    <a:lnTo>
                      <a:pt x="914" y="31"/>
                    </a:lnTo>
                    <a:lnTo>
                      <a:pt x="937" y="38"/>
                    </a:lnTo>
                    <a:lnTo>
                      <a:pt x="958" y="46"/>
                    </a:lnTo>
                    <a:lnTo>
                      <a:pt x="977" y="55"/>
                    </a:lnTo>
                    <a:lnTo>
                      <a:pt x="996" y="64"/>
                    </a:lnTo>
                    <a:lnTo>
                      <a:pt x="1013" y="76"/>
                    </a:lnTo>
                    <a:lnTo>
                      <a:pt x="1029" y="89"/>
                    </a:lnTo>
                    <a:lnTo>
                      <a:pt x="1044" y="105"/>
                    </a:lnTo>
                    <a:lnTo>
                      <a:pt x="1059" y="122"/>
                    </a:lnTo>
                    <a:lnTo>
                      <a:pt x="1073" y="143"/>
                    </a:lnTo>
                    <a:lnTo>
                      <a:pt x="1088" y="166"/>
                    </a:lnTo>
                    <a:lnTo>
                      <a:pt x="1102" y="192"/>
                    </a:lnTo>
                    <a:lnTo>
                      <a:pt x="1115" y="223"/>
                    </a:lnTo>
                    <a:lnTo>
                      <a:pt x="1430" y="409"/>
                    </a:lnTo>
                    <a:lnTo>
                      <a:pt x="1439" y="485"/>
                    </a:lnTo>
                    <a:lnTo>
                      <a:pt x="1445" y="564"/>
                    </a:lnTo>
                    <a:lnTo>
                      <a:pt x="1447" y="646"/>
                    </a:lnTo>
                    <a:lnTo>
                      <a:pt x="1446" y="728"/>
                    </a:lnTo>
                    <a:lnTo>
                      <a:pt x="1441" y="809"/>
                    </a:lnTo>
                    <a:lnTo>
                      <a:pt x="1436" y="885"/>
                    </a:lnTo>
                    <a:lnTo>
                      <a:pt x="1429" y="956"/>
                    </a:lnTo>
                    <a:lnTo>
                      <a:pt x="1421" y="1020"/>
                    </a:lnTo>
                    <a:lnTo>
                      <a:pt x="1128" y="1075"/>
                    </a:lnTo>
                    <a:lnTo>
                      <a:pt x="972" y="1138"/>
                    </a:lnTo>
                    <a:lnTo>
                      <a:pt x="997" y="1146"/>
                    </a:lnTo>
                    <a:lnTo>
                      <a:pt x="1020" y="1154"/>
                    </a:lnTo>
                    <a:lnTo>
                      <a:pt x="1039" y="1162"/>
                    </a:lnTo>
                    <a:lnTo>
                      <a:pt x="1058" y="1171"/>
                    </a:lnTo>
                    <a:lnTo>
                      <a:pt x="1073" y="1181"/>
                    </a:lnTo>
                    <a:lnTo>
                      <a:pt x="1085" y="1190"/>
                    </a:lnTo>
                    <a:lnTo>
                      <a:pt x="1096" y="1200"/>
                    </a:lnTo>
                    <a:lnTo>
                      <a:pt x="1103" y="1210"/>
                    </a:lnTo>
                    <a:lnTo>
                      <a:pt x="1107" y="1221"/>
                    </a:lnTo>
                    <a:lnTo>
                      <a:pt x="1107" y="1231"/>
                    </a:lnTo>
                    <a:lnTo>
                      <a:pt x="1105" y="1243"/>
                    </a:lnTo>
                    <a:lnTo>
                      <a:pt x="1099" y="1253"/>
                    </a:lnTo>
                    <a:lnTo>
                      <a:pt x="1090" y="1265"/>
                    </a:lnTo>
                    <a:lnTo>
                      <a:pt x="1076" y="1275"/>
                    </a:lnTo>
                    <a:lnTo>
                      <a:pt x="1059" y="1286"/>
                    </a:lnTo>
                    <a:lnTo>
                      <a:pt x="1037" y="1298"/>
                    </a:lnTo>
                    <a:lnTo>
                      <a:pt x="879" y="1343"/>
                    </a:lnTo>
                    <a:lnTo>
                      <a:pt x="609" y="1324"/>
                    </a:lnTo>
                    <a:lnTo>
                      <a:pt x="588" y="1324"/>
                    </a:lnTo>
                    <a:lnTo>
                      <a:pt x="566" y="1324"/>
                    </a:lnTo>
                    <a:lnTo>
                      <a:pt x="542" y="1326"/>
                    </a:lnTo>
                    <a:lnTo>
                      <a:pt x="516" y="1326"/>
                    </a:lnTo>
                    <a:lnTo>
                      <a:pt x="490" y="1327"/>
                    </a:lnTo>
                    <a:lnTo>
                      <a:pt x="463" y="1327"/>
                    </a:lnTo>
                    <a:lnTo>
                      <a:pt x="436" y="1326"/>
                    </a:lnTo>
                    <a:lnTo>
                      <a:pt x="409" y="1324"/>
                    </a:lnTo>
                    <a:lnTo>
                      <a:pt x="383" y="1322"/>
                    </a:lnTo>
                    <a:lnTo>
                      <a:pt x="356" y="1319"/>
                    </a:lnTo>
                    <a:lnTo>
                      <a:pt x="332" y="1315"/>
                    </a:lnTo>
                    <a:lnTo>
                      <a:pt x="309" y="1308"/>
                    </a:lnTo>
                    <a:lnTo>
                      <a:pt x="287" y="1301"/>
                    </a:lnTo>
                    <a:lnTo>
                      <a:pt x="269" y="1292"/>
                    </a:lnTo>
                    <a:lnTo>
                      <a:pt x="251" y="1281"/>
                    </a:lnTo>
                    <a:lnTo>
                      <a:pt x="238" y="1267"/>
                    </a:lnTo>
                    <a:lnTo>
                      <a:pt x="271" y="1248"/>
                    </a:lnTo>
                    <a:lnTo>
                      <a:pt x="340" y="1228"/>
                    </a:lnTo>
                    <a:lnTo>
                      <a:pt x="390" y="1191"/>
                    </a:lnTo>
                    <a:lnTo>
                      <a:pt x="353" y="1163"/>
                    </a:lnTo>
                    <a:lnTo>
                      <a:pt x="288" y="1122"/>
                    </a:lnTo>
                    <a:lnTo>
                      <a:pt x="276" y="1121"/>
                    </a:lnTo>
                    <a:lnTo>
                      <a:pt x="263" y="1118"/>
                    </a:lnTo>
                    <a:lnTo>
                      <a:pt x="249" y="1117"/>
                    </a:lnTo>
                    <a:lnTo>
                      <a:pt x="235" y="1115"/>
                    </a:lnTo>
                    <a:lnTo>
                      <a:pt x="220" y="1113"/>
                    </a:lnTo>
                    <a:lnTo>
                      <a:pt x="205" y="1109"/>
                    </a:lnTo>
                    <a:lnTo>
                      <a:pt x="190" y="1106"/>
                    </a:lnTo>
                    <a:lnTo>
                      <a:pt x="174" y="1102"/>
                    </a:lnTo>
                    <a:lnTo>
                      <a:pt x="158" y="1098"/>
                    </a:lnTo>
                    <a:lnTo>
                      <a:pt x="141" y="1092"/>
                    </a:lnTo>
                    <a:lnTo>
                      <a:pt x="124" y="1086"/>
                    </a:lnTo>
                    <a:lnTo>
                      <a:pt x="105" y="1080"/>
                    </a:lnTo>
                    <a:lnTo>
                      <a:pt x="87" y="1072"/>
                    </a:lnTo>
                    <a:lnTo>
                      <a:pt x="67" y="1064"/>
                    </a:lnTo>
                    <a:lnTo>
                      <a:pt x="48" y="1056"/>
                    </a:lnTo>
                    <a:lnTo>
                      <a:pt x="27" y="1046"/>
                    </a:lnTo>
                    <a:lnTo>
                      <a:pt x="10" y="934"/>
                    </a:lnTo>
                    <a:lnTo>
                      <a:pt x="5" y="828"/>
                    </a:lnTo>
                    <a:lnTo>
                      <a:pt x="1" y="727"/>
                    </a:lnTo>
                    <a:lnTo>
                      <a:pt x="0" y="629"/>
                    </a:lnTo>
                    <a:lnTo>
                      <a:pt x="1" y="532"/>
                    </a:lnTo>
                    <a:lnTo>
                      <a:pt x="5" y="436"/>
                    </a:lnTo>
                    <a:lnTo>
                      <a:pt x="14" y="339"/>
                    </a:lnTo>
                    <a:lnTo>
                      <a:pt x="27" y="238"/>
                    </a:lnTo>
                    <a:lnTo>
                      <a:pt x="45" y="135"/>
                    </a:lnTo>
                    <a:lnTo>
                      <a:pt x="68" y="129"/>
                    </a:lnTo>
                    <a:lnTo>
                      <a:pt x="92" y="124"/>
                    </a:lnTo>
                    <a:lnTo>
                      <a:pt x="115" y="119"/>
                    </a:lnTo>
                    <a:lnTo>
                      <a:pt x="139" y="114"/>
                    </a:lnTo>
                    <a:lnTo>
                      <a:pt x="163" y="109"/>
                    </a:lnTo>
                    <a:lnTo>
                      <a:pt x="186" y="104"/>
                    </a:lnTo>
                    <a:lnTo>
                      <a:pt x="210" y="99"/>
                    </a:lnTo>
                    <a:lnTo>
                      <a:pt x="233" y="94"/>
                    </a:lnTo>
                    <a:lnTo>
                      <a:pt x="257" y="90"/>
                    </a:lnTo>
                    <a:lnTo>
                      <a:pt x="280" y="86"/>
                    </a:lnTo>
                    <a:lnTo>
                      <a:pt x="303" y="82"/>
                    </a:lnTo>
                    <a:lnTo>
                      <a:pt x="327" y="77"/>
                    </a:lnTo>
                    <a:lnTo>
                      <a:pt x="350" y="73"/>
                    </a:lnTo>
                    <a:lnTo>
                      <a:pt x="375" y="69"/>
                    </a:lnTo>
                    <a:lnTo>
                      <a:pt x="398" y="64"/>
                    </a:lnTo>
                    <a:lnTo>
                      <a:pt x="422" y="61"/>
                    </a:lnTo>
                    <a:lnTo>
                      <a:pt x="445" y="56"/>
                    </a:lnTo>
                    <a:lnTo>
                      <a:pt x="469" y="53"/>
                    </a:lnTo>
                    <a:lnTo>
                      <a:pt x="492" y="50"/>
                    </a:lnTo>
                    <a:lnTo>
                      <a:pt x="516" y="45"/>
                    </a:lnTo>
                    <a:lnTo>
                      <a:pt x="539" y="41"/>
                    </a:lnTo>
                    <a:lnTo>
                      <a:pt x="564" y="38"/>
                    </a:lnTo>
                    <a:lnTo>
                      <a:pt x="587" y="35"/>
                    </a:lnTo>
                    <a:lnTo>
                      <a:pt x="611" y="30"/>
                    </a:lnTo>
                    <a:lnTo>
                      <a:pt x="634" y="26"/>
                    </a:lnTo>
                    <a:lnTo>
                      <a:pt x="658" y="23"/>
                    </a:lnTo>
                    <a:lnTo>
                      <a:pt x="681" y="20"/>
                    </a:lnTo>
                    <a:lnTo>
                      <a:pt x="705" y="15"/>
                    </a:lnTo>
                    <a:lnTo>
                      <a:pt x="728" y="12"/>
                    </a:lnTo>
                    <a:lnTo>
                      <a:pt x="752" y="8"/>
                    </a:lnTo>
                    <a:lnTo>
                      <a:pt x="776" y="3"/>
                    </a:lnTo>
                    <a:lnTo>
                      <a:pt x="800" y="0"/>
                    </a:lnTo>
                    <a:close/>
                  </a:path>
                </a:pathLst>
              </a:custGeom>
              <a:solidFill>
                <a:srgbClr val="473A26"/>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22" name="Freeform 834"/>
              <p:cNvSpPr>
                <a:spLocks/>
              </p:cNvSpPr>
              <p:nvPr/>
            </p:nvSpPr>
            <p:spPr bwMode="auto">
              <a:xfrm>
                <a:off x="5110" y="3352"/>
                <a:ext cx="8" cy="512"/>
              </a:xfrm>
              <a:custGeom>
                <a:avLst/>
                <a:gdLst/>
                <a:ahLst/>
                <a:cxnLst>
                  <a:cxn ang="0">
                    <a:pos x="6" y="0"/>
                  </a:cxn>
                  <a:cxn ang="0">
                    <a:pos x="2" y="159"/>
                  </a:cxn>
                  <a:cxn ang="0">
                    <a:pos x="0" y="512"/>
                  </a:cxn>
                  <a:cxn ang="0">
                    <a:pos x="0" y="864"/>
                  </a:cxn>
                  <a:cxn ang="0">
                    <a:pos x="4" y="1024"/>
                  </a:cxn>
                  <a:cxn ang="0">
                    <a:pos x="16" y="1023"/>
                  </a:cxn>
                  <a:cxn ang="0">
                    <a:pos x="12" y="793"/>
                  </a:cxn>
                  <a:cxn ang="0">
                    <a:pos x="12" y="569"/>
                  </a:cxn>
                  <a:cxn ang="0">
                    <a:pos x="14" y="318"/>
                  </a:cxn>
                  <a:cxn ang="0">
                    <a:pos x="16" y="3"/>
                  </a:cxn>
                  <a:cxn ang="0">
                    <a:pos x="6" y="0"/>
                  </a:cxn>
                </a:cxnLst>
                <a:rect l="0" t="0" r="r" b="b"/>
                <a:pathLst>
                  <a:path w="16" h="1024">
                    <a:moveTo>
                      <a:pt x="6" y="0"/>
                    </a:moveTo>
                    <a:lnTo>
                      <a:pt x="2" y="159"/>
                    </a:lnTo>
                    <a:lnTo>
                      <a:pt x="0" y="512"/>
                    </a:lnTo>
                    <a:lnTo>
                      <a:pt x="0" y="864"/>
                    </a:lnTo>
                    <a:lnTo>
                      <a:pt x="4" y="1024"/>
                    </a:lnTo>
                    <a:lnTo>
                      <a:pt x="16" y="1023"/>
                    </a:lnTo>
                    <a:lnTo>
                      <a:pt x="12" y="793"/>
                    </a:lnTo>
                    <a:lnTo>
                      <a:pt x="12" y="569"/>
                    </a:lnTo>
                    <a:lnTo>
                      <a:pt x="14" y="318"/>
                    </a:lnTo>
                    <a:lnTo>
                      <a:pt x="16" y="3"/>
                    </a:lnTo>
                    <a:lnTo>
                      <a:pt x="6" y="0"/>
                    </a:lnTo>
                    <a:close/>
                  </a:path>
                </a:pathLst>
              </a:custGeom>
              <a:solidFill>
                <a:srgbClr val="7C421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23" name="Freeform 835"/>
              <p:cNvSpPr>
                <a:spLocks/>
              </p:cNvSpPr>
              <p:nvPr/>
            </p:nvSpPr>
            <p:spPr bwMode="auto">
              <a:xfrm>
                <a:off x="5107" y="3351"/>
                <a:ext cx="8" cy="512"/>
              </a:xfrm>
              <a:custGeom>
                <a:avLst/>
                <a:gdLst/>
                <a:ahLst/>
                <a:cxnLst>
                  <a:cxn ang="0">
                    <a:pos x="6" y="0"/>
                  </a:cxn>
                  <a:cxn ang="0">
                    <a:pos x="3" y="159"/>
                  </a:cxn>
                  <a:cxn ang="0">
                    <a:pos x="0" y="512"/>
                  </a:cxn>
                  <a:cxn ang="0">
                    <a:pos x="0" y="864"/>
                  </a:cxn>
                  <a:cxn ang="0">
                    <a:pos x="4" y="1024"/>
                  </a:cxn>
                  <a:cxn ang="0">
                    <a:pos x="6" y="1023"/>
                  </a:cxn>
                  <a:cxn ang="0">
                    <a:pos x="10" y="1023"/>
                  </a:cxn>
                  <a:cxn ang="0">
                    <a:pos x="13" y="1023"/>
                  </a:cxn>
                  <a:cxn ang="0">
                    <a:pos x="16" y="1023"/>
                  </a:cxn>
                  <a:cxn ang="0">
                    <a:pos x="12" y="793"/>
                  </a:cxn>
                  <a:cxn ang="0">
                    <a:pos x="12" y="570"/>
                  </a:cxn>
                  <a:cxn ang="0">
                    <a:pos x="13" y="319"/>
                  </a:cxn>
                  <a:cxn ang="0">
                    <a:pos x="16" y="4"/>
                  </a:cxn>
                  <a:cxn ang="0">
                    <a:pos x="14" y="2"/>
                  </a:cxn>
                  <a:cxn ang="0">
                    <a:pos x="12" y="1"/>
                  </a:cxn>
                  <a:cxn ang="0">
                    <a:pos x="8" y="1"/>
                  </a:cxn>
                  <a:cxn ang="0">
                    <a:pos x="6" y="0"/>
                  </a:cxn>
                </a:cxnLst>
                <a:rect l="0" t="0" r="r" b="b"/>
                <a:pathLst>
                  <a:path w="16" h="1024">
                    <a:moveTo>
                      <a:pt x="6" y="0"/>
                    </a:moveTo>
                    <a:lnTo>
                      <a:pt x="3" y="159"/>
                    </a:lnTo>
                    <a:lnTo>
                      <a:pt x="0" y="512"/>
                    </a:lnTo>
                    <a:lnTo>
                      <a:pt x="0" y="864"/>
                    </a:lnTo>
                    <a:lnTo>
                      <a:pt x="4" y="1024"/>
                    </a:lnTo>
                    <a:lnTo>
                      <a:pt x="6" y="1023"/>
                    </a:lnTo>
                    <a:lnTo>
                      <a:pt x="10" y="1023"/>
                    </a:lnTo>
                    <a:lnTo>
                      <a:pt x="13" y="1023"/>
                    </a:lnTo>
                    <a:lnTo>
                      <a:pt x="16" y="1023"/>
                    </a:lnTo>
                    <a:lnTo>
                      <a:pt x="12" y="793"/>
                    </a:lnTo>
                    <a:lnTo>
                      <a:pt x="12" y="570"/>
                    </a:lnTo>
                    <a:lnTo>
                      <a:pt x="13" y="319"/>
                    </a:lnTo>
                    <a:lnTo>
                      <a:pt x="16" y="4"/>
                    </a:lnTo>
                    <a:lnTo>
                      <a:pt x="14" y="2"/>
                    </a:lnTo>
                    <a:lnTo>
                      <a:pt x="12" y="1"/>
                    </a:lnTo>
                    <a:lnTo>
                      <a:pt x="8" y="1"/>
                    </a:lnTo>
                    <a:lnTo>
                      <a:pt x="6" y="0"/>
                    </a:lnTo>
                    <a:close/>
                  </a:path>
                </a:pathLst>
              </a:custGeom>
              <a:solidFill>
                <a:srgbClr val="77421E"/>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24" name="Freeform 836"/>
              <p:cNvSpPr>
                <a:spLocks/>
              </p:cNvSpPr>
              <p:nvPr/>
            </p:nvSpPr>
            <p:spPr bwMode="auto">
              <a:xfrm>
                <a:off x="5103" y="3351"/>
                <a:ext cx="9" cy="511"/>
              </a:xfrm>
              <a:custGeom>
                <a:avLst/>
                <a:gdLst/>
                <a:ahLst/>
                <a:cxnLst>
                  <a:cxn ang="0">
                    <a:pos x="7" y="0"/>
                  </a:cxn>
                  <a:cxn ang="0">
                    <a:pos x="3" y="159"/>
                  </a:cxn>
                  <a:cxn ang="0">
                    <a:pos x="0" y="511"/>
                  </a:cxn>
                  <a:cxn ang="0">
                    <a:pos x="0" y="864"/>
                  </a:cxn>
                  <a:cxn ang="0">
                    <a:pos x="4" y="1024"/>
                  </a:cxn>
                  <a:cxn ang="0">
                    <a:pos x="7" y="1023"/>
                  </a:cxn>
                  <a:cxn ang="0">
                    <a:pos x="11" y="1023"/>
                  </a:cxn>
                  <a:cxn ang="0">
                    <a:pos x="14" y="1023"/>
                  </a:cxn>
                  <a:cxn ang="0">
                    <a:pos x="18" y="1022"/>
                  </a:cxn>
                  <a:cxn ang="0">
                    <a:pos x="13" y="791"/>
                  </a:cxn>
                  <a:cxn ang="0">
                    <a:pos x="13" y="569"/>
                  </a:cxn>
                  <a:cxn ang="0">
                    <a:pos x="14" y="319"/>
                  </a:cxn>
                  <a:cxn ang="0">
                    <a:pos x="18" y="3"/>
                  </a:cxn>
                  <a:cxn ang="0">
                    <a:pos x="15" y="2"/>
                  </a:cxn>
                  <a:cxn ang="0">
                    <a:pos x="13" y="1"/>
                  </a:cxn>
                  <a:cxn ang="0">
                    <a:pos x="10" y="1"/>
                  </a:cxn>
                  <a:cxn ang="0">
                    <a:pos x="7" y="0"/>
                  </a:cxn>
                </a:cxnLst>
                <a:rect l="0" t="0" r="r" b="b"/>
                <a:pathLst>
                  <a:path w="18" h="1024">
                    <a:moveTo>
                      <a:pt x="7" y="0"/>
                    </a:moveTo>
                    <a:lnTo>
                      <a:pt x="3" y="159"/>
                    </a:lnTo>
                    <a:lnTo>
                      <a:pt x="0" y="511"/>
                    </a:lnTo>
                    <a:lnTo>
                      <a:pt x="0" y="864"/>
                    </a:lnTo>
                    <a:lnTo>
                      <a:pt x="4" y="1024"/>
                    </a:lnTo>
                    <a:lnTo>
                      <a:pt x="7" y="1023"/>
                    </a:lnTo>
                    <a:lnTo>
                      <a:pt x="11" y="1023"/>
                    </a:lnTo>
                    <a:lnTo>
                      <a:pt x="14" y="1023"/>
                    </a:lnTo>
                    <a:lnTo>
                      <a:pt x="18" y="1022"/>
                    </a:lnTo>
                    <a:lnTo>
                      <a:pt x="13" y="791"/>
                    </a:lnTo>
                    <a:lnTo>
                      <a:pt x="13" y="569"/>
                    </a:lnTo>
                    <a:lnTo>
                      <a:pt x="14" y="319"/>
                    </a:lnTo>
                    <a:lnTo>
                      <a:pt x="18" y="3"/>
                    </a:lnTo>
                    <a:lnTo>
                      <a:pt x="15" y="2"/>
                    </a:lnTo>
                    <a:lnTo>
                      <a:pt x="13" y="1"/>
                    </a:lnTo>
                    <a:lnTo>
                      <a:pt x="10" y="1"/>
                    </a:lnTo>
                    <a:lnTo>
                      <a:pt x="7" y="0"/>
                    </a:lnTo>
                    <a:close/>
                  </a:path>
                </a:pathLst>
              </a:custGeom>
              <a:solidFill>
                <a:srgbClr val="723F1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25" name="Freeform 837"/>
              <p:cNvSpPr>
                <a:spLocks/>
              </p:cNvSpPr>
              <p:nvPr/>
            </p:nvSpPr>
            <p:spPr bwMode="auto">
              <a:xfrm>
                <a:off x="5100" y="3350"/>
                <a:ext cx="10" cy="511"/>
              </a:xfrm>
              <a:custGeom>
                <a:avLst/>
                <a:gdLst/>
                <a:ahLst/>
                <a:cxnLst>
                  <a:cxn ang="0">
                    <a:pos x="7" y="0"/>
                  </a:cxn>
                  <a:cxn ang="0">
                    <a:pos x="2" y="159"/>
                  </a:cxn>
                  <a:cxn ang="0">
                    <a:pos x="0" y="511"/>
                  </a:cxn>
                  <a:cxn ang="0">
                    <a:pos x="0" y="863"/>
                  </a:cxn>
                  <a:cxn ang="0">
                    <a:pos x="3" y="1023"/>
                  </a:cxn>
                  <a:cxn ang="0">
                    <a:pos x="7" y="1023"/>
                  </a:cxn>
                  <a:cxn ang="0">
                    <a:pos x="10" y="1021"/>
                  </a:cxn>
                  <a:cxn ang="0">
                    <a:pos x="13" y="1021"/>
                  </a:cxn>
                  <a:cxn ang="0">
                    <a:pos x="18" y="1021"/>
                  </a:cxn>
                  <a:cxn ang="0">
                    <a:pos x="12" y="791"/>
                  </a:cxn>
                  <a:cxn ang="0">
                    <a:pos x="12" y="569"/>
                  </a:cxn>
                  <a:cxn ang="0">
                    <a:pos x="15" y="319"/>
                  </a:cxn>
                  <a:cxn ang="0">
                    <a:pos x="18" y="3"/>
                  </a:cxn>
                  <a:cxn ang="0">
                    <a:pos x="15" y="2"/>
                  </a:cxn>
                  <a:cxn ang="0">
                    <a:pos x="12" y="1"/>
                  </a:cxn>
                  <a:cxn ang="0">
                    <a:pos x="9" y="1"/>
                  </a:cxn>
                  <a:cxn ang="0">
                    <a:pos x="7" y="0"/>
                  </a:cxn>
                </a:cxnLst>
                <a:rect l="0" t="0" r="r" b="b"/>
                <a:pathLst>
                  <a:path w="18" h="1023">
                    <a:moveTo>
                      <a:pt x="7" y="0"/>
                    </a:moveTo>
                    <a:lnTo>
                      <a:pt x="2" y="159"/>
                    </a:lnTo>
                    <a:lnTo>
                      <a:pt x="0" y="511"/>
                    </a:lnTo>
                    <a:lnTo>
                      <a:pt x="0" y="863"/>
                    </a:lnTo>
                    <a:lnTo>
                      <a:pt x="3" y="1023"/>
                    </a:lnTo>
                    <a:lnTo>
                      <a:pt x="7" y="1023"/>
                    </a:lnTo>
                    <a:lnTo>
                      <a:pt x="10" y="1021"/>
                    </a:lnTo>
                    <a:lnTo>
                      <a:pt x="13" y="1021"/>
                    </a:lnTo>
                    <a:lnTo>
                      <a:pt x="18" y="1021"/>
                    </a:lnTo>
                    <a:lnTo>
                      <a:pt x="12" y="791"/>
                    </a:lnTo>
                    <a:lnTo>
                      <a:pt x="12" y="569"/>
                    </a:lnTo>
                    <a:lnTo>
                      <a:pt x="15" y="319"/>
                    </a:lnTo>
                    <a:lnTo>
                      <a:pt x="18" y="3"/>
                    </a:lnTo>
                    <a:lnTo>
                      <a:pt x="15" y="2"/>
                    </a:lnTo>
                    <a:lnTo>
                      <a:pt x="12" y="1"/>
                    </a:lnTo>
                    <a:lnTo>
                      <a:pt x="9" y="1"/>
                    </a:lnTo>
                    <a:lnTo>
                      <a:pt x="7" y="0"/>
                    </a:lnTo>
                    <a:close/>
                  </a:path>
                </a:pathLst>
              </a:custGeom>
              <a:solidFill>
                <a:srgbClr val="6D3F1E"/>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26" name="Freeform 838"/>
              <p:cNvSpPr>
                <a:spLocks/>
              </p:cNvSpPr>
              <p:nvPr/>
            </p:nvSpPr>
            <p:spPr bwMode="auto">
              <a:xfrm>
                <a:off x="5097" y="3349"/>
                <a:ext cx="9" cy="512"/>
              </a:xfrm>
              <a:custGeom>
                <a:avLst/>
                <a:gdLst/>
                <a:ahLst/>
                <a:cxnLst>
                  <a:cxn ang="0">
                    <a:pos x="6" y="0"/>
                  </a:cxn>
                  <a:cxn ang="0">
                    <a:pos x="2" y="159"/>
                  </a:cxn>
                  <a:cxn ang="0">
                    <a:pos x="0" y="511"/>
                  </a:cxn>
                  <a:cxn ang="0">
                    <a:pos x="0" y="862"/>
                  </a:cxn>
                  <a:cxn ang="0">
                    <a:pos x="3" y="1022"/>
                  </a:cxn>
                  <a:cxn ang="0">
                    <a:pos x="7" y="1022"/>
                  </a:cxn>
                  <a:cxn ang="0">
                    <a:pos x="10" y="1021"/>
                  </a:cxn>
                  <a:cxn ang="0">
                    <a:pos x="14" y="1021"/>
                  </a:cxn>
                  <a:cxn ang="0">
                    <a:pos x="17" y="1021"/>
                  </a:cxn>
                  <a:cxn ang="0">
                    <a:pos x="13" y="791"/>
                  </a:cxn>
                  <a:cxn ang="0">
                    <a:pos x="11" y="569"/>
                  </a:cxn>
                  <a:cxn ang="0">
                    <a:pos x="14" y="319"/>
                  </a:cxn>
                  <a:cxn ang="0">
                    <a:pos x="16" y="3"/>
                  </a:cxn>
                  <a:cxn ang="0">
                    <a:pos x="14" y="2"/>
                  </a:cxn>
                  <a:cxn ang="0">
                    <a:pos x="11" y="1"/>
                  </a:cxn>
                  <a:cxn ang="0">
                    <a:pos x="8" y="1"/>
                  </a:cxn>
                  <a:cxn ang="0">
                    <a:pos x="6" y="0"/>
                  </a:cxn>
                </a:cxnLst>
                <a:rect l="0" t="0" r="r" b="b"/>
                <a:pathLst>
                  <a:path w="17" h="1022">
                    <a:moveTo>
                      <a:pt x="6" y="0"/>
                    </a:moveTo>
                    <a:lnTo>
                      <a:pt x="2" y="159"/>
                    </a:lnTo>
                    <a:lnTo>
                      <a:pt x="0" y="511"/>
                    </a:lnTo>
                    <a:lnTo>
                      <a:pt x="0" y="862"/>
                    </a:lnTo>
                    <a:lnTo>
                      <a:pt x="3" y="1022"/>
                    </a:lnTo>
                    <a:lnTo>
                      <a:pt x="7" y="1022"/>
                    </a:lnTo>
                    <a:lnTo>
                      <a:pt x="10" y="1021"/>
                    </a:lnTo>
                    <a:lnTo>
                      <a:pt x="14" y="1021"/>
                    </a:lnTo>
                    <a:lnTo>
                      <a:pt x="17" y="1021"/>
                    </a:lnTo>
                    <a:lnTo>
                      <a:pt x="13" y="791"/>
                    </a:lnTo>
                    <a:lnTo>
                      <a:pt x="11" y="569"/>
                    </a:lnTo>
                    <a:lnTo>
                      <a:pt x="14" y="319"/>
                    </a:lnTo>
                    <a:lnTo>
                      <a:pt x="16" y="3"/>
                    </a:lnTo>
                    <a:lnTo>
                      <a:pt x="14" y="2"/>
                    </a:lnTo>
                    <a:lnTo>
                      <a:pt x="11" y="1"/>
                    </a:lnTo>
                    <a:lnTo>
                      <a:pt x="8" y="1"/>
                    </a:lnTo>
                    <a:lnTo>
                      <a:pt x="6" y="0"/>
                    </a:lnTo>
                    <a:close/>
                  </a:path>
                </a:pathLst>
              </a:custGeom>
              <a:solidFill>
                <a:srgbClr val="683F2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27" name="Freeform 839"/>
              <p:cNvSpPr>
                <a:spLocks/>
              </p:cNvSpPr>
              <p:nvPr/>
            </p:nvSpPr>
            <p:spPr bwMode="auto">
              <a:xfrm>
                <a:off x="5095" y="3349"/>
                <a:ext cx="8" cy="511"/>
              </a:xfrm>
              <a:custGeom>
                <a:avLst/>
                <a:gdLst/>
                <a:ahLst/>
                <a:cxnLst>
                  <a:cxn ang="0">
                    <a:pos x="7" y="0"/>
                  </a:cxn>
                  <a:cxn ang="0">
                    <a:pos x="2" y="159"/>
                  </a:cxn>
                  <a:cxn ang="0">
                    <a:pos x="0" y="510"/>
                  </a:cxn>
                  <a:cxn ang="0">
                    <a:pos x="0" y="862"/>
                  </a:cxn>
                  <a:cxn ang="0">
                    <a:pos x="4" y="1022"/>
                  </a:cxn>
                  <a:cxn ang="0">
                    <a:pos x="7" y="1021"/>
                  </a:cxn>
                  <a:cxn ang="0">
                    <a:pos x="11" y="1021"/>
                  </a:cxn>
                  <a:cxn ang="0">
                    <a:pos x="14" y="1021"/>
                  </a:cxn>
                  <a:cxn ang="0">
                    <a:pos x="16" y="1020"/>
                  </a:cxn>
                  <a:cxn ang="0">
                    <a:pos x="12" y="790"/>
                  </a:cxn>
                  <a:cxn ang="0">
                    <a:pos x="12" y="569"/>
                  </a:cxn>
                  <a:cxn ang="0">
                    <a:pos x="14" y="319"/>
                  </a:cxn>
                  <a:cxn ang="0">
                    <a:pos x="16" y="3"/>
                  </a:cxn>
                  <a:cxn ang="0">
                    <a:pos x="14" y="2"/>
                  </a:cxn>
                  <a:cxn ang="0">
                    <a:pos x="12" y="1"/>
                  </a:cxn>
                  <a:cxn ang="0">
                    <a:pos x="9" y="1"/>
                  </a:cxn>
                  <a:cxn ang="0">
                    <a:pos x="7" y="0"/>
                  </a:cxn>
                </a:cxnLst>
                <a:rect l="0" t="0" r="r" b="b"/>
                <a:pathLst>
                  <a:path w="16" h="1022">
                    <a:moveTo>
                      <a:pt x="7" y="0"/>
                    </a:moveTo>
                    <a:lnTo>
                      <a:pt x="2" y="159"/>
                    </a:lnTo>
                    <a:lnTo>
                      <a:pt x="0" y="510"/>
                    </a:lnTo>
                    <a:lnTo>
                      <a:pt x="0" y="862"/>
                    </a:lnTo>
                    <a:lnTo>
                      <a:pt x="4" y="1022"/>
                    </a:lnTo>
                    <a:lnTo>
                      <a:pt x="7" y="1021"/>
                    </a:lnTo>
                    <a:lnTo>
                      <a:pt x="11" y="1021"/>
                    </a:lnTo>
                    <a:lnTo>
                      <a:pt x="14" y="1021"/>
                    </a:lnTo>
                    <a:lnTo>
                      <a:pt x="16" y="1020"/>
                    </a:lnTo>
                    <a:lnTo>
                      <a:pt x="12" y="790"/>
                    </a:lnTo>
                    <a:lnTo>
                      <a:pt x="12" y="569"/>
                    </a:lnTo>
                    <a:lnTo>
                      <a:pt x="14" y="319"/>
                    </a:lnTo>
                    <a:lnTo>
                      <a:pt x="16" y="3"/>
                    </a:lnTo>
                    <a:lnTo>
                      <a:pt x="14" y="2"/>
                    </a:lnTo>
                    <a:lnTo>
                      <a:pt x="12" y="1"/>
                    </a:lnTo>
                    <a:lnTo>
                      <a:pt x="9" y="1"/>
                    </a:lnTo>
                    <a:lnTo>
                      <a:pt x="7" y="0"/>
                    </a:lnTo>
                    <a:close/>
                  </a:path>
                </a:pathLst>
              </a:custGeom>
              <a:solidFill>
                <a:srgbClr val="663F2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28" name="Freeform 840"/>
              <p:cNvSpPr>
                <a:spLocks/>
              </p:cNvSpPr>
              <p:nvPr/>
            </p:nvSpPr>
            <p:spPr bwMode="auto">
              <a:xfrm>
                <a:off x="5092" y="3348"/>
                <a:ext cx="8" cy="511"/>
              </a:xfrm>
              <a:custGeom>
                <a:avLst/>
                <a:gdLst/>
                <a:ahLst/>
                <a:cxnLst>
                  <a:cxn ang="0">
                    <a:pos x="6" y="0"/>
                  </a:cxn>
                  <a:cxn ang="0">
                    <a:pos x="3" y="159"/>
                  </a:cxn>
                  <a:cxn ang="0">
                    <a:pos x="0" y="511"/>
                  </a:cxn>
                  <a:cxn ang="0">
                    <a:pos x="0" y="863"/>
                  </a:cxn>
                  <a:cxn ang="0">
                    <a:pos x="4" y="1022"/>
                  </a:cxn>
                  <a:cxn ang="0">
                    <a:pos x="7" y="1022"/>
                  </a:cxn>
                  <a:cxn ang="0">
                    <a:pos x="11" y="1022"/>
                  </a:cxn>
                  <a:cxn ang="0">
                    <a:pos x="13" y="1022"/>
                  </a:cxn>
                  <a:cxn ang="0">
                    <a:pos x="17" y="1021"/>
                  </a:cxn>
                  <a:cxn ang="0">
                    <a:pos x="12" y="791"/>
                  </a:cxn>
                  <a:cxn ang="0">
                    <a:pos x="12" y="569"/>
                  </a:cxn>
                  <a:cxn ang="0">
                    <a:pos x="13" y="319"/>
                  </a:cxn>
                  <a:cxn ang="0">
                    <a:pos x="17" y="4"/>
                  </a:cxn>
                  <a:cxn ang="0">
                    <a:pos x="14" y="3"/>
                  </a:cxn>
                  <a:cxn ang="0">
                    <a:pos x="12" y="2"/>
                  </a:cxn>
                  <a:cxn ang="0">
                    <a:pos x="8" y="2"/>
                  </a:cxn>
                  <a:cxn ang="0">
                    <a:pos x="6" y="0"/>
                  </a:cxn>
                </a:cxnLst>
                <a:rect l="0" t="0" r="r" b="b"/>
                <a:pathLst>
                  <a:path w="17" h="1022">
                    <a:moveTo>
                      <a:pt x="6" y="0"/>
                    </a:moveTo>
                    <a:lnTo>
                      <a:pt x="3" y="159"/>
                    </a:lnTo>
                    <a:lnTo>
                      <a:pt x="0" y="511"/>
                    </a:lnTo>
                    <a:lnTo>
                      <a:pt x="0" y="863"/>
                    </a:lnTo>
                    <a:lnTo>
                      <a:pt x="4" y="1022"/>
                    </a:lnTo>
                    <a:lnTo>
                      <a:pt x="7" y="1022"/>
                    </a:lnTo>
                    <a:lnTo>
                      <a:pt x="11" y="1022"/>
                    </a:lnTo>
                    <a:lnTo>
                      <a:pt x="13" y="1022"/>
                    </a:lnTo>
                    <a:lnTo>
                      <a:pt x="17" y="1021"/>
                    </a:lnTo>
                    <a:lnTo>
                      <a:pt x="12" y="791"/>
                    </a:lnTo>
                    <a:lnTo>
                      <a:pt x="12" y="569"/>
                    </a:lnTo>
                    <a:lnTo>
                      <a:pt x="13" y="319"/>
                    </a:lnTo>
                    <a:lnTo>
                      <a:pt x="17" y="4"/>
                    </a:lnTo>
                    <a:lnTo>
                      <a:pt x="14" y="3"/>
                    </a:lnTo>
                    <a:lnTo>
                      <a:pt x="12" y="2"/>
                    </a:lnTo>
                    <a:lnTo>
                      <a:pt x="8" y="2"/>
                    </a:lnTo>
                    <a:lnTo>
                      <a:pt x="6" y="0"/>
                    </a:lnTo>
                    <a:close/>
                  </a:path>
                </a:pathLst>
              </a:custGeom>
              <a:solidFill>
                <a:srgbClr val="5E3D2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29" name="Freeform 841"/>
              <p:cNvSpPr>
                <a:spLocks/>
              </p:cNvSpPr>
              <p:nvPr/>
            </p:nvSpPr>
            <p:spPr bwMode="auto">
              <a:xfrm>
                <a:off x="5088" y="3348"/>
                <a:ext cx="9" cy="510"/>
              </a:xfrm>
              <a:custGeom>
                <a:avLst/>
                <a:gdLst/>
                <a:ahLst/>
                <a:cxnLst>
                  <a:cxn ang="0">
                    <a:pos x="7" y="0"/>
                  </a:cxn>
                  <a:cxn ang="0">
                    <a:pos x="3" y="159"/>
                  </a:cxn>
                  <a:cxn ang="0">
                    <a:pos x="0" y="510"/>
                  </a:cxn>
                  <a:cxn ang="0">
                    <a:pos x="0" y="863"/>
                  </a:cxn>
                  <a:cxn ang="0">
                    <a:pos x="4" y="1022"/>
                  </a:cxn>
                  <a:cxn ang="0">
                    <a:pos x="7" y="1022"/>
                  </a:cxn>
                  <a:cxn ang="0">
                    <a:pos x="11" y="1021"/>
                  </a:cxn>
                  <a:cxn ang="0">
                    <a:pos x="14" y="1021"/>
                  </a:cxn>
                  <a:cxn ang="0">
                    <a:pos x="18" y="1021"/>
                  </a:cxn>
                  <a:cxn ang="0">
                    <a:pos x="13" y="790"/>
                  </a:cxn>
                  <a:cxn ang="0">
                    <a:pos x="13" y="569"/>
                  </a:cxn>
                  <a:cxn ang="0">
                    <a:pos x="14" y="319"/>
                  </a:cxn>
                  <a:cxn ang="0">
                    <a:pos x="18" y="4"/>
                  </a:cxn>
                  <a:cxn ang="0">
                    <a:pos x="15" y="3"/>
                  </a:cxn>
                  <a:cxn ang="0">
                    <a:pos x="13" y="1"/>
                  </a:cxn>
                  <a:cxn ang="0">
                    <a:pos x="10" y="1"/>
                  </a:cxn>
                  <a:cxn ang="0">
                    <a:pos x="7" y="0"/>
                  </a:cxn>
                </a:cxnLst>
                <a:rect l="0" t="0" r="r" b="b"/>
                <a:pathLst>
                  <a:path w="18" h="1022">
                    <a:moveTo>
                      <a:pt x="7" y="0"/>
                    </a:moveTo>
                    <a:lnTo>
                      <a:pt x="3" y="159"/>
                    </a:lnTo>
                    <a:lnTo>
                      <a:pt x="0" y="510"/>
                    </a:lnTo>
                    <a:lnTo>
                      <a:pt x="0" y="863"/>
                    </a:lnTo>
                    <a:lnTo>
                      <a:pt x="4" y="1022"/>
                    </a:lnTo>
                    <a:lnTo>
                      <a:pt x="7" y="1022"/>
                    </a:lnTo>
                    <a:lnTo>
                      <a:pt x="11" y="1021"/>
                    </a:lnTo>
                    <a:lnTo>
                      <a:pt x="14" y="1021"/>
                    </a:lnTo>
                    <a:lnTo>
                      <a:pt x="18" y="1021"/>
                    </a:lnTo>
                    <a:lnTo>
                      <a:pt x="13" y="790"/>
                    </a:lnTo>
                    <a:lnTo>
                      <a:pt x="13" y="569"/>
                    </a:lnTo>
                    <a:lnTo>
                      <a:pt x="14" y="319"/>
                    </a:lnTo>
                    <a:lnTo>
                      <a:pt x="18" y="4"/>
                    </a:lnTo>
                    <a:lnTo>
                      <a:pt x="15" y="3"/>
                    </a:lnTo>
                    <a:lnTo>
                      <a:pt x="13" y="1"/>
                    </a:lnTo>
                    <a:lnTo>
                      <a:pt x="10" y="1"/>
                    </a:lnTo>
                    <a:lnTo>
                      <a:pt x="7" y="0"/>
                    </a:lnTo>
                    <a:close/>
                  </a:path>
                </a:pathLst>
              </a:custGeom>
              <a:solidFill>
                <a:srgbClr val="5B3D2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30" name="Freeform 842"/>
              <p:cNvSpPr>
                <a:spLocks/>
              </p:cNvSpPr>
              <p:nvPr/>
            </p:nvSpPr>
            <p:spPr bwMode="auto">
              <a:xfrm>
                <a:off x="5085" y="3347"/>
                <a:ext cx="9" cy="511"/>
              </a:xfrm>
              <a:custGeom>
                <a:avLst/>
                <a:gdLst/>
                <a:ahLst/>
                <a:cxnLst>
                  <a:cxn ang="0">
                    <a:pos x="7" y="0"/>
                  </a:cxn>
                  <a:cxn ang="0">
                    <a:pos x="2" y="159"/>
                  </a:cxn>
                  <a:cxn ang="0">
                    <a:pos x="0" y="510"/>
                  </a:cxn>
                  <a:cxn ang="0">
                    <a:pos x="0" y="862"/>
                  </a:cxn>
                  <a:cxn ang="0">
                    <a:pos x="3" y="1022"/>
                  </a:cxn>
                  <a:cxn ang="0">
                    <a:pos x="7" y="1021"/>
                  </a:cxn>
                  <a:cxn ang="0">
                    <a:pos x="10" y="1021"/>
                  </a:cxn>
                  <a:cxn ang="0">
                    <a:pos x="14" y="1021"/>
                  </a:cxn>
                  <a:cxn ang="0">
                    <a:pos x="17" y="1021"/>
                  </a:cxn>
                  <a:cxn ang="0">
                    <a:pos x="12" y="790"/>
                  </a:cxn>
                  <a:cxn ang="0">
                    <a:pos x="12" y="569"/>
                  </a:cxn>
                  <a:cxn ang="0">
                    <a:pos x="14" y="319"/>
                  </a:cxn>
                  <a:cxn ang="0">
                    <a:pos x="17" y="5"/>
                  </a:cxn>
                  <a:cxn ang="0">
                    <a:pos x="15" y="4"/>
                  </a:cxn>
                  <a:cxn ang="0">
                    <a:pos x="12" y="2"/>
                  </a:cxn>
                  <a:cxn ang="0">
                    <a:pos x="9" y="1"/>
                  </a:cxn>
                  <a:cxn ang="0">
                    <a:pos x="7" y="0"/>
                  </a:cxn>
                </a:cxnLst>
                <a:rect l="0" t="0" r="r" b="b"/>
                <a:pathLst>
                  <a:path w="17" h="1022">
                    <a:moveTo>
                      <a:pt x="7" y="0"/>
                    </a:moveTo>
                    <a:lnTo>
                      <a:pt x="2" y="159"/>
                    </a:lnTo>
                    <a:lnTo>
                      <a:pt x="0" y="510"/>
                    </a:lnTo>
                    <a:lnTo>
                      <a:pt x="0" y="862"/>
                    </a:lnTo>
                    <a:lnTo>
                      <a:pt x="3" y="1022"/>
                    </a:lnTo>
                    <a:lnTo>
                      <a:pt x="7" y="1021"/>
                    </a:lnTo>
                    <a:lnTo>
                      <a:pt x="10" y="1021"/>
                    </a:lnTo>
                    <a:lnTo>
                      <a:pt x="14" y="1021"/>
                    </a:lnTo>
                    <a:lnTo>
                      <a:pt x="17" y="1021"/>
                    </a:lnTo>
                    <a:lnTo>
                      <a:pt x="12" y="790"/>
                    </a:lnTo>
                    <a:lnTo>
                      <a:pt x="12" y="569"/>
                    </a:lnTo>
                    <a:lnTo>
                      <a:pt x="14" y="319"/>
                    </a:lnTo>
                    <a:lnTo>
                      <a:pt x="17" y="5"/>
                    </a:lnTo>
                    <a:lnTo>
                      <a:pt x="15" y="4"/>
                    </a:lnTo>
                    <a:lnTo>
                      <a:pt x="12" y="2"/>
                    </a:lnTo>
                    <a:lnTo>
                      <a:pt x="9" y="1"/>
                    </a:lnTo>
                    <a:lnTo>
                      <a:pt x="7" y="0"/>
                    </a:lnTo>
                    <a:close/>
                  </a:path>
                </a:pathLst>
              </a:custGeom>
              <a:solidFill>
                <a:srgbClr val="563D23"/>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31" name="Freeform 843"/>
              <p:cNvSpPr>
                <a:spLocks/>
              </p:cNvSpPr>
              <p:nvPr/>
            </p:nvSpPr>
            <p:spPr bwMode="auto">
              <a:xfrm>
                <a:off x="5082" y="3346"/>
                <a:ext cx="9" cy="511"/>
              </a:xfrm>
              <a:custGeom>
                <a:avLst/>
                <a:gdLst/>
                <a:ahLst/>
                <a:cxnLst>
                  <a:cxn ang="0">
                    <a:pos x="6" y="0"/>
                  </a:cxn>
                  <a:cxn ang="0">
                    <a:pos x="2" y="159"/>
                  </a:cxn>
                  <a:cxn ang="0">
                    <a:pos x="0" y="510"/>
                  </a:cxn>
                  <a:cxn ang="0">
                    <a:pos x="0" y="861"/>
                  </a:cxn>
                  <a:cxn ang="0">
                    <a:pos x="5" y="1020"/>
                  </a:cxn>
                  <a:cxn ang="0">
                    <a:pos x="7" y="1020"/>
                  </a:cxn>
                  <a:cxn ang="0">
                    <a:pos x="10" y="1020"/>
                  </a:cxn>
                  <a:cxn ang="0">
                    <a:pos x="14" y="1020"/>
                  </a:cxn>
                  <a:cxn ang="0">
                    <a:pos x="17" y="1019"/>
                  </a:cxn>
                  <a:cxn ang="0">
                    <a:pos x="13" y="790"/>
                  </a:cxn>
                  <a:cxn ang="0">
                    <a:pos x="11" y="569"/>
                  </a:cxn>
                  <a:cxn ang="0">
                    <a:pos x="14" y="319"/>
                  </a:cxn>
                  <a:cxn ang="0">
                    <a:pos x="16" y="5"/>
                  </a:cxn>
                  <a:cxn ang="0">
                    <a:pos x="14" y="3"/>
                  </a:cxn>
                  <a:cxn ang="0">
                    <a:pos x="11" y="2"/>
                  </a:cxn>
                  <a:cxn ang="0">
                    <a:pos x="8" y="1"/>
                  </a:cxn>
                  <a:cxn ang="0">
                    <a:pos x="6" y="0"/>
                  </a:cxn>
                </a:cxnLst>
                <a:rect l="0" t="0" r="r" b="b"/>
                <a:pathLst>
                  <a:path w="17" h="1020">
                    <a:moveTo>
                      <a:pt x="6" y="0"/>
                    </a:moveTo>
                    <a:lnTo>
                      <a:pt x="2" y="159"/>
                    </a:lnTo>
                    <a:lnTo>
                      <a:pt x="0" y="510"/>
                    </a:lnTo>
                    <a:lnTo>
                      <a:pt x="0" y="861"/>
                    </a:lnTo>
                    <a:lnTo>
                      <a:pt x="5" y="1020"/>
                    </a:lnTo>
                    <a:lnTo>
                      <a:pt x="7" y="1020"/>
                    </a:lnTo>
                    <a:lnTo>
                      <a:pt x="10" y="1020"/>
                    </a:lnTo>
                    <a:lnTo>
                      <a:pt x="14" y="1020"/>
                    </a:lnTo>
                    <a:lnTo>
                      <a:pt x="17" y="1019"/>
                    </a:lnTo>
                    <a:lnTo>
                      <a:pt x="13" y="790"/>
                    </a:lnTo>
                    <a:lnTo>
                      <a:pt x="11" y="569"/>
                    </a:lnTo>
                    <a:lnTo>
                      <a:pt x="14" y="319"/>
                    </a:lnTo>
                    <a:lnTo>
                      <a:pt x="16" y="5"/>
                    </a:lnTo>
                    <a:lnTo>
                      <a:pt x="14" y="3"/>
                    </a:lnTo>
                    <a:lnTo>
                      <a:pt x="11" y="2"/>
                    </a:lnTo>
                    <a:lnTo>
                      <a:pt x="8" y="1"/>
                    </a:lnTo>
                    <a:lnTo>
                      <a:pt x="6" y="0"/>
                    </a:lnTo>
                    <a:close/>
                  </a:path>
                </a:pathLst>
              </a:custGeom>
              <a:solidFill>
                <a:srgbClr val="513D26"/>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32" name="Freeform 844"/>
              <p:cNvSpPr>
                <a:spLocks/>
              </p:cNvSpPr>
              <p:nvPr/>
            </p:nvSpPr>
            <p:spPr bwMode="auto">
              <a:xfrm>
                <a:off x="5080" y="3346"/>
                <a:ext cx="8" cy="510"/>
              </a:xfrm>
              <a:custGeom>
                <a:avLst/>
                <a:gdLst/>
                <a:ahLst/>
                <a:cxnLst>
                  <a:cxn ang="0">
                    <a:pos x="6" y="0"/>
                  </a:cxn>
                  <a:cxn ang="0">
                    <a:pos x="3" y="159"/>
                  </a:cxn>
                  <a:cxn ang="0">
                    <a:pos x="0" y="510"/>
                  </a:cxn>
                  <a:cxn ang="0">
                    <a:pos x="0" y="861"/>
                  </a:cxn>
                  <a:cxn ang="0">
                    <a:pos x="4" y="1020"/>
                  </a:cxn>
                  <a:cxn ang="0">
                    <a:pos x="7" y="1020"/>
                  </a:cxn>
                  <a:cxn ang="0">
                    <a:pos x="11" y="1019"/>
                  </a:cxn>
                  <a:cxn ang="0">
                    <a:pos x="14" y="1019"/>
                  </a:cxn>
                  <a:cxn ang="0">
                    <a:pos x="16" y="1019"/>
                  </a:cxn>
                  <a:cxn ang="0">
                    <a:pos x="12" y="790"/>
                  </a:cxn>
                  <a:cxn ang="0">
                    <a:pos x="12" y="569"/>
                  </a:cxn>
                  <a:cxn ang="0">
                    <a:pos x="13" y="319"/>
                  </a:cxn>
                  <a:cxn ang="0">
                    <a:pos x="16" y="4"/>
                  </a:cxn>
                  <a:cxn ang="0">
                    <a:pos x="14" y="3"/>
                  </a:cxn>
                  <a:cxn ang="0">
                    <a:pos x="12" y="2"/>
                  </a:cxn>
                  <a:cxn ang="0">
                    <a:pos x="9" y="1"/>
                  </a:cxn>
                  <a:cxn ang="0">
                    <a:pos x="6" y="0"/>
                  </a:cxn>
                </a:cxnLst>
                <a:rect l="0" t="0" r="r" b="b"/>
                <a:pathLst>
                  <a:path w="16" h="1020">
                    <a:moveTo>
                      <a:pt x="6" y="0"/>
                    </a:moveTo>
                    <a:lnTo>
                      <a:pt x="3" y="159"/>
                    </a:lnTo>
                    <a:lnTo>
                      <a:pt x="0" y="510"/>
                    </a:lnTo>
                    <a:lnTo>
                      <a:pt x="0" y="861"/>
                    </a:lnTo>
                    <a:lnTo>
                      <a:pt x="4" y="1020"/>
                    </a:lnTo>
                    <a:lnTo>
                      <a:pt x="7" y="1020"/>
                    </a:lnTo>
                    <a:lnTo>
                      <a:pt x="11" y="1019"/>
                    </a:lnTo>
                    <a:lnTo>
                      <a:pt x="14" y="1019"/>
                    </a:lnTo>
                    <a:lnTo>
                      <a:pt x="16" y="1019"/>
                    </a:lnTo>
                    <a:lnTo>
                      <a:pt x="12" y="790"/>
                    </a:lnTo>
                    <a:lnTo>
                      <a:pt x="12" y="569"/>
                    </a:lnTo>
                    <a:lnTo>
                      <a:pt x="13" y="319"/>
                    </a:lnTo>
                    <a:lnTo>
                      <a:pt x="16" y="4"/>
                    </a:lnTo>
                    <a:lnTo>
                      <a:pt x="14" y="3"/>
                    </a:lnTo>
                    <a:lnTo>
                      <a:pt x="12" y="2"/>
                    </a:lnTo>
                    <a:lnTo>
                      <a:pt x="9" y="1"/>
                    </a:lnTo>
                    <a:lnTo>
                      <a:pt x="6" y="0"/>
                    </a:lnTo>
                    <a:close/>
                  </a:path>
                </a:pathLst>
              </a:custGeom>
              <a:solidFill>
                <a:srgbClr val="4C3A23"/>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33" name="Freeform 845"/>
              <p:cNvSpPr>
                <a:spLocks/>
              </p:cNvSpPr>
              <p:nvPr/>
            </p:nvSpPr>
            <p:spPr bwMode="auto">
              <a:xfrm>
                <a:off x="5077" y="3345"/>
                <a:ext cx="8" cy="511"/>
              </a:xfrm>
              <a:custGeom>
                <a:avLst/>
                <a:gdLst/>
                <a:ahLst/>
                <a:cxnLst>
                  <a:cxn ang="0">
                    <a:pos x="6" y="0"/>
                  </a:cxn>
                  <a:cxn ang="0">
                    <a:pos x="3" y="159"/>
                  </a:cxn>
                  <a:cxn ang="0">
                    <a:pos x="0" y="510"/>
                  </a:cxn>
                  <a:cxn ang="0">
                    <a:pos x="0" y="861"/>
                  </a:cxn>
                  <a:cxn ang="0">
                    <a:pos x="4" y="1020"/>
                  </a:cxn>
                  <a:cxn ang="0">
                    <a:pos x="17" y="1019"/>
                  </a:cxn>
                  <a:cxn ang="0">
                    <a:pos x="12" y="790"/>
                  </a:cxn>
                  <a:cxn ang="0">
                    <a:pos x="12" y="569"/>
                  </a:cxn>
                  <a:cxn ang="0">
                    <a:pos x="13" y="319"/>
                  </a:cxn>
                  <a:cxn ang="0">
                    <a:pos x="17" y="4"/>
                  </a:cxn>
                  <a:cxn ang="0">
                    <a:pos x="6" y="0"/>
                  </a:cxn>
                </a:cxnLst>
                <a:rect l="0" t="0" r="r" b="b"/>
                <a:pathLst>
                  <a:path w="17" h="1020">
                    <a:moveTo>
                      <a:pt x="6" y="0"/>
                    </a:moveTo>
                    <a:lnTo>
                      <a:pt x="3" y="159"/>
                    </a:lnTo>
                    <a:lnTo>
                      <a:pt x="0" y="510"/>
                    </a:lnTo>
                    <a:lnTo>
                      <a:pt x="0" y="861"/>
                    </a:lnTo>
                    <a:lnTo>
                      <a:pt x="4" y="1020"/>
                    </a:lnTo>
                    <a:lnTo>
                      <a:pt x="17" y="1019"/>
                    </a:lnTo>
                    <a:lnTo>
                      <a:pt x="12" y="790"/>
                    </a:lnTo>
                    <a:lnTo>
                      <a:pt x="12" y="569"/>
                    </a:lnTo>
                    <a:lnTo>
                      <a:pt x="13" y="319"/>
                    </a:lnTo>
                    <a:lnTo>
                      <a:pt x="17" y="4"/>
                    </a:lnTo>
                    <a:lnTo>
                      <a:pt x="6" y="0"/>
                    </a:lnTo>
                    <a:close/>
                  </a:path>
                </a:pathLst>
              </a:custGeom>
              <a:solidFill>
                <a:srgbClr val="473A26"/>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34" name="Freeform 846"/>
              <p:cNvSpPr>
                <a:spLocks/>
              </p:cNvSpPr>
              <p:nvPr/>
            </p:nvSpPr>
            <p:spPr bwMode="auto">
              <a:xfrm>
                <a:off x="5115" y="3353"/>
                <a:ext cx="8" cy="510"/>
              </a:xfrm>
              <a:custGeom>
                <a:avLst/>
                <a:gdLst/>
                <a:ahLst/>
                <a:cxnLst>
                  <a:cxn ang="0">
                    <a:pos x="6" y="0"/>
                  </a:cxn>
                  <a:cxn ang="0">
                    <a:pos x="3" y="159"/>
                  </a:cxn>
                  <a:cxn ang="0">
                    <a:pos x="0" y="510"/>
                  </a:cxn>
                  <a:cxn ang="0">
                    <a:pos x="0" y="861"/>
                  </a:cxn>
                  <a:cxn ang="0">
                    <a:pos x="4" y="1020"/>
                  </a:cxn>
                  <a:cxn ang="0">
                    <a:pos x="17" y="1019"/>
                  </a:cxn>
                  <a:cxn ang="0">
                    <a:pos x="12" y="790"/>
                  </a:cxn>
                  <a:cxn ang="0">
                    <a:pos x="12" y="569"/>
                  </a:cxn>
                  <a:cxn ang="0">
                    <a:pos x="14" y="319"/>
                  </a:cxn>
                  <a:cxn ang="0">
                    <a:pos x="17" y="4"/>
                  </a:cxn>
                  <a:cxn ang="0">
                    <a:pos x="6" y="0"/>
                  </a:cxn>
                </a:cxnLst>
                <a:rect l="0" t="0" r="r" b="b"/>
                <a:pathLst>
                  <a:path w="17" h="1020">
                    <a:moveTo>
                      <a:pt x="6" y="0"/>
                    </a:moveTo>
                    <a:lnTo>
                      <a:pt x="3" y="159"/>
                    </a:lnTo>
                    <a:lnTo>
                      <a:pt x="0" y="510"/>
                    </a:lnTo>
                    <a:lnTo>
                      <a:pt x="0" y="861"/>
                    </a:lnTo>
                    <a:lnTo>
                      <a:pt x="4" y="1020"/>
                    </a:lnTo>
                    <a:lnTo>
                      <a:pt x="17" y="1019"/>
                    </a:lnTo>
                    <a:lnTo>
                      <a:pt x="12" y="790"/>
                    </a:lnTo>
                    <a:lnTo>
                      <a:pt x="12" y="569"/>
                    </a:lnTo>
                    <a:lnTo>
                      <a:pt x="14" y="319"/>
                    </a:lnTo>
                    <a:lnTo>
                      <a:pt x="17" y="4"/>
                    </a:lnTo>
                    <a:lnTo>
                      <a:pt x="6" y="0"/>
                    </a:lnTo>
                    <a:close/>
                  </a:path>
                </a:pathLst>
              </a:custGeom>
              <a:solidFill>
                <a:srgbClr val="002D38"/>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35" name="Freeform 847"/>
              <p:cNvSpPr>
                <a:spLocks/>
              </p:cNvSpPr>
              <p:nvPr/>
            </p:nvSpPr>
            <p:spPr bwMode="auto">
              <a:xfrm>
                <a:off x="4663" y="3339"/>
                <a:ext cx="404" cy="542"/>
              </a:xfrm>
              <a:custGeom>
                <a:avLst/>
                <a:gdLst/>
                <a:ahLst/>
                <a:cxnLst>
                  <a:cxn ang="0">
                    <a:pos x="65" y="112"/>
                  </a:cxn>
                  <a:cxn ang="0">
                    <a:pos x="112" y="99"/>
                  </a:cxn>
                  <a:cxn ang="0">
                    <a:pos x="159" y="88"/>
                  </a:cxn>
                  <a:cxn ang="0">
                    <a:pos x="206" y="77"/>
                  </a:cxn>
                  <a:cxn ang="0">
                    <a:pos x="254" y="67"/>
                  </a:cxn>
                  <a:cxn ang="0">
                    <a:pos x="302" y="58"/>
                  </a:cxn>
                  <a:cxn ang="0">
                    <a:pos x="349" y="48"/>
                  </a:cxn>
                  <a:cxn ang="0">
                    <a:pos x="398" y="40"/>
                  </a:cxn>
                  <a:cxn ang="0">
                    <a:pos x="445" y="33"/>
                  </a:cxn>
                  <a:cxn ang="0">
                    <a:pos x="493" y="26"/>
                  </a:cxn>
                  <a:cxn ang="0">
                    <a:pos x="542" y="21"/>
                  </a:cxn>
                  <a:cxn ang="0">
                    <a:pos x="590" y="15"/>
                  </a:cxn>
                  <a:cxn ang="0">
                    <a:pos x="638" y="10"/>
                  </a:cxn>
                  <a:cxn ang="0">
                    <a:pos x="687" y="7"/>
                  </a:cxn>
                  <a:cxn ang="0">
                    <a:pos x="735" y="3"/>
                  </a:cxn>
                  <a:cxn ang="0">
                    <a:pos x="785" y="1"/>
                  </a:cxn>
                  <a:cxn ang="0">
                    <a:pos x="796" y="264"/>
                  </a:cxn>
                  <a:cxn ang="0">
                    <a:pos x="786" y="788"/>
                  </a:cxn>
                  <a:cxn ang="0">
                    <a:pos x="775" y="1056"/>
                  </a:cxn>
                  <a:cxn ang="0">
                    <a:pos x="739" y="1063"/>
                  </a:cxn>
                  <a:cxn ang="0">
                    <a:pos x="697" y="1070"/>
                  </a:cxn>
                  <a:cxn ang="0">
                    <a:pos x="652" y="1075"/>
                  </a:cxn>
                  <a:cxn ang="0">
                    <a:pos x="604" y="1079"/>
                  </a:cxn>
                  <a:cxn ang="0">
                    <a:pos x="553" y="1081"/>
                  </a:cxn>
                  <a:cxn ang="0">
                    <a:pos x="500" y="1084"/>
                  </a:cxn>
                  <a:cxn ang="0">
                    <a:pos x="446" y="1084"/>
                  </a:cxn>
                  <a:cxn ang="0">
                    <a:pos x="392" y="1083"/>
                  </a:cxn>
                  <a:cxn ang="0">
                    <a:pos x="338" y="1080"/>
                  </a:cxn>
                  <a:cxn ang="0">
                    <a:pos x="284" y="1077"/>
                  </a:cxn>
                  <a:cxn ang="0">
                    <a:pos x="232" y="1072"/>
                  </a:cxn>
                  <a:cxn ang="0">
                    <a:pos x="182" y="1066"/>
                  </a:cxn>
                  <a:cxn ang="0">
                    <a:pos x="135" y="1058"/>
                  </a:cxn>
                  <a:cxn ang="0">
                    <a:pos x="91" y="1050"/>
                  </a:cxn>
                  <a:cxn ang="0">
                    <a:pos x="52" y="1040"/>
                  </a:cxn>
                  <a:cxn ang="0">
                    <a:pos x="19" y="919"/>
                  </a:cxn>
                  <a:cxn ang="0">
                    <a:pos x="1" y="694"/>
                  </a:cxn>
                  <a:cxn ang="0">
                    <a:pos x="3" y="470"/>
                  </a:cxn>
                  <a:cxn ang="0">
                    <a:pos x="23" y="238"/>
                  </a:cxn>
                </a:cxnLst>
                <a:rect l="0" t="0" r="r" b="b"/>
                <a:pathLst>
                  <a:path w="809" h="1084">
                    <a:moveTo>
                      <a:pt x="41" y="117"/>
                    </a:moveTo>
                    <a:lnTo>
                      <a:pt x="65" y="112"/>
                    </a:lnTo>
                    <a:lnTo>
                      <a:pt x="88" y="105"/>
                    </a:lnTo>
                    <a:lnTo>
                      <a:pt x="112" y="99"/>
                    </a:lnTo>
                    <a:lnTo>
                      <a:pt x="135" y="93"/>
                    </a:lnTo>
                    <a:lnTo>
                      <a:pt x="159" y="88"/>
                    </a:lnTo>
                    <a:lnTo>
                      <a:pt x="182" y="82"/>
                    </a:lnTo>
                    <a:lnTo>
                      <a:pt x="206" y="77"/>
                    </a:lnTo>
                    <a:lnTo>
                      <a:pt x="231" y="71"/>
                    </a:lnTo>
                    <a:lnTo>
                      <a:pt x="254" y="67"/>
                    </a:lnTo>
                    <a:lnTo>
                      <a:pt x="278" y="62"/>
                    </a:lnTo>
                    <a:lnTo>
                      <a:pt x="302" y="58"/>
                    </a:lnTo>
                    <a:lnTo>
                      <a:pt x="325" y="53"/>
                    </a:lnTo>
                    <a:lnTo>
                      <a:pt x="349" y="48"/>
                    </a:lnTo>
                    <a:lnTo>
                      <a:pt x="373" y="45"/>
                    </a:lnTo>
                    <a:lnTo>
                      <a:pt x="398" y="40"/>
                    </a:lnTo>
                    <a:lnTo>
                      <a:pt x="422" y="37"/>
                    </a:lnTo>
                    <a:lnTo>
                      <a:pt x="445" y="33"/>
                    </a:lnTo>
                    <a:lnTo>
                      <a:pt x="469" y="30"/>
                    </a:lnTo>
                    <a:lnTo>
                      <a:pt x="493" y="26"/>
                    </a:lnTo>
                    <a:lnTo>
                      <a:pt x="517" y="23"/>
                    </a:lnTo>
                    <a:lnTo>
                      <a:pt x="542" y="21"/>
                    </a:lnTo>
                    <a:lnTo>
                      <a:pt x="566" y="17"/>
                    </a:lnTo>
                    <a:lnTo>
                      <a:pt x="590" y="15"/>
                    </a:lnTo>
                    <a:lnTo>
                      <a:pt x="614" y="13"/>
                    </a:lnTo>
                    <a:lnTo>
                      <a:pt x="638" y="10"/>
                    </a:lnTo>
                    <a:lnTo>
                      <a:pt x="663" y="8"/>
                    </a:lnTo>
                    <a:lnTo>
                      <a:pt x="687" y="7"/>
                    </a:lnTo>
                    <a:lnTo>
                      <a:pt x="711" y="5"/>
                    </a:lnTo>
                    <a:lnTo>
                      <a:pt x="735" y="3"/>
                    </a:lnTo>
                    <a:lnTo>
                      <a:pt x="760" y="2"/>
                    </a:lnTo>
                    <a:lnTo>
                      <a:pt x="785" y="1"/>
                    </a:lnTo>
                    <a:lnTo>
                      <a:pt x="809" y="0"/>
                    </a:lnTo>
                    <a:lnTo>
                      <a:pt x="796" y="264"/>
                    </a:lnTo>
                    <a:lnTo>
                      <a:pt x="788" y="525"/>
                    </a:lnTo>
                    <a:lnTo>
                      <a:pt x="786" y="788"/>
                    </a:lnTo>
                    <a:lnTo>
                      <a:pt x="792" y="1052"/>
                    </a:lnTo>
                    <a:lnTo>
                      <a:pt x="775" y="1056"/>
                    </a:lnTo>
                    <a:lnTo>
                      <a:pt x="757" y="1060"/>
                    </a:lnTo>
                    <a:lnTo>
                      <a:pt x="739" y="1063"/>
                    </a:lnTo>
                    <a:lnTo>
                      <a:pt x="718" y="1066"/>
                    </a:lnTo>
                    <a:lnTo>
                      <a:pt x="697" y="1070"/>
                    </a:lnTo>
                    <a:lnTo>
                      <a:pt x="675" y="1072"/>
                    </a:lnTo>
                    <a:lnTo>
                      <a:pt x="652" y="1075"/>
                    </a:lnTo>
                    <a:lnTo>
                      <a:pt x="628" y="1077"/>
                    </a:lnTo>
                    <a:lnTo>
                      <a:pt x="604" y="1079"/>
                    </a:lnTo>
                    <a:lnTo>
                      <a:pt x="578" y="1080"/>
                    </a:lnTo>
                    <a:lnTo>
                      <a:pt x="553" y="1081"/>
                    </a:lnTo>
                    <a:lnTo>
                      <a:pt x="527" y="1083"/>
                    </a:lnTo>
                    <a:lnTo>
                      <a:pt x="500" y="1084"/>
                    </a:lnTo>
                    <a:lnTo>
                      <a:pt x="473" y="1084"/>
                    </a:lnTo>
                    <a:lnTo>
                      <a:pt x="446" y="1084"/>
                    </a:lnTo>
                    <a:lnTo>
                      <a:pt x="418" y="1084"/>
                    </a:lnTo>
                    <a:lnTo>
                      <a:pt x="392" y="1083"/>
                    </a:lnTo>
                    <a:lnTo>
                      <a:pt x="364" y="1081"/>
                    </a:lnTo>
                    <a:lnTo>
                      <a:pt x="338" y="1080"/>
                    </a:lnTo>
                    <a:lnTo>
                      <a:pt x="310" y="1079"/>
                    </a:lnTo>
                    <a:lnTo>
                      <a:pt x="284" y="1077"/>
                    </a:lnTo>
                    <a:lnTo>
                      <a:pt x="257" y="1075"/>
                    </a:lnTo>
                    <a:lnTo>
                      <a:pt x="232" y="1072"/>
                    </a:lnTo>
                    <a:lnTo>
                      <a:pt x="206" y="1070"/>
                    </a:lnTo>
                    <a:lnTo>
                      <a:pt x="182" y="1066"/>
                    </a:lnTo>
                    <a:lnTo>
                      <a:pt x="158" y="1063"/>
                    </a:lnTo>
                    <a:lnTo>
                      <a:pt x="135" y="1058"/>
                    </a:lnTo>
                    <a:lnTo>
                      <a:pt x="113" y="1055"/>
                    </a:lnTo>
                    <a:lnTo>
                      <a:pt x="91" y="1050"/>
                    </a:lnTo>
                    <a:lnTo>
                      <a:pt x="72" y="1046"/>
                    </a:lnTo>
                    <a:lnTo>
                      <a:pt x="52" y="1040"/>
                    </a:lnTo>
                    <a:lnTo>
                      <a:pt x="35" y="1034"/>
                    </a:lnTo>
                    <a:lnTo>
                      <a:pt x="19" y="919"/>
                    </a:lnTo>
                    <a:lnTo>
                      <a:pt x="7" y="806"/>
                    </a:lnTo>
                    <a:lnTo>
                      <a:pt x="1" y="694"/>
                    </a:lnTo>
                    <a:lnTo>
                      <a:pt x="0" y="583"/>
                    </a:lnTo>
                    <a:lnTo>
                      <a:pt x="3" y="470"/>
                    </a:lnTo>
                    <a:lnTo>
                      <a:pt x="11" y="356"/>
                    </a:lnTo>
                    <a:lnTo>
                      <a:pt x="23" y="238"/>
                    </a:lnTo>
                    <a:lnTo>
                      <a:pt x="41" y="117"/>
                    </a:lnTo>
                    <a:close/>
                  </a:path>
                </a:pathLst>
              </a:custGeom>
              <a:solidFill>
                <a:srgbClr val="AA8E7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36" name="Freeform 848"/>
              <p:cNvSpPr>
                <a:spLocks/>
              </p:cNvSpPr>
              <p:nvPr/>
            </p:nvSpPr>
            <p:spPr bwMode="auto">
              <a:xfrm>
                <a:off x="4663" y="3340"/>
                <a:ext cx="395" cy="522"/>
              </a:xfrm>
              <a:custGeom>
                <a:avLst/>
                <a:gdLst/>
                <a:ahLst/>
                <a:cxnLst>
                  <a:cxn ang="0">
                    <a:pos x="41" y="117"/>
                  </a:cxn>
                  <a:cxn ang="0">
                    <a:pos x="64" y="111"/>
                  </a:cxn>
                  <a:cxn ang="0">
                    <a:pos x="87" y="105"/>
                  </a:cxn>
                  <a:cxn ang="0">
                    <a:pos x="110" y="99"/>
                  </a:cxn>
                  <a:cxn ang="0">
                    <a:pos x="133" y="94"/>
                  </a:cxn>
                  <a:cxn ang="0">
                    <a:pos x="156" y="88"/>
                  </a:cxn>
                  <a:cxn ang="0">
                    <a:pos x="179" y="82"/>
                  </a:cxn>
                  <a:cxn ang="0">
                    <a:pos x="202" y="77"/>
                  </a:cxn>
                  <a:cxn ang="0">
                    <a:pos x="225" y="72"/>
                  </a:cxn>
                  <a:cxn ang="0">
                    <a:pos x="248" y="67"/>
                  </a:cxn>
                  <a:cxn ang="0">
                    <a:pos x="271" y="62"/>
                  </a:cxn>
                  <a:cxn ang="0">
                    <a:pos x="295" y="58"/>
                  </a:cxn>
                  <a:cxn ang="0">
                    <a:pos x="318" y="53"/>
                  </a:cxn>
                  <a:cxn ang="0">
                    <a:pos x="341" y="49"/>
                  </a:cxn>
                  <a:cxn ang="0">
                    <a:pos x="366" y="45"/>
                  </a:cxn>
                  <a:cxn ang="0">
                    <a:pos x="389" y="41"/>
                  </a:cxn>
                  <a:cxn ang="0">
                    <a:pos x="412" y="37"/>
                  </a:cxn>
                  <a:cxn ang="0">
                    <a:pos x="436" y="34"/>
                  </a:cxn>
                  <a:cxn ang="0">
                    <a:pos x="459" y="30"/>
                  </a:cxn>
                  <a:cxn ang="0">
                    <a:pos x="483" y="27"/>
                  </a:cxn>
                  <a:cxn ang="0">
                    <a:pos x="506" y="23"/>
                  </a:cxn>
                  <a:cxn ang="0">
                    <a:pos x="530" y="21"/>
                  </a:cxn>
                  <a:cxn ang="0">
                    <a:pos x="553" y="18"/>
                  </a:cxn>
                  <a:cxn ang="0">
                    <a:pos x="577" y="15"/>
                  </a:cxn>
                  <a:cxn ang="0">
                    <a:pos x="601" y="13"/>
                  </a:cxn>
                  <a:cxn ang="0">
                    <a:pos x="625" y="11"/>
                  </a:cxn>
                  <a:cxn ang="0">
                    <a:pos x="648" y="8"/>
                  </a:cxn>
                  <a:cxn ang="0">
                    <a:pos x="672" y="7"/>
                  </a:cxn>
                  <a:cxn ang="0">
                    <a:pos x="695" y="5"/>
                  </a:cxn>
                  <a:cxn ang="0">
                    <a:pos x="719" y="4"/>
                  </a:cxn>
                  <a:cxn ang="0">
                    <a:pos x="742" y="3"/>
                  </a:cxn>
                  <a:cxn ang="0">
                    <a:pos x="766" y="1"/>
                  </a:cxn>
                  <a:cxn ang="0">
                    <a:pos x="789" y="0"/>
                  </a:cxn>
                  <a:cxn ang="0">
                    <a:pos x="778" y="254"/>
                  </a:cxn>
                  <a:cxn ang="0">
                    <a:pos x="769" y="505"/>
                  </a:cxn>
                  <a:cxn ang="0">
                    <a:pos x="766" y="756"/>
                  </a:cxn>
                  <a:cxn ang="0">
                    <a:pos x="772" y="1009"/>
                  </a:cxn>
                  <a:cxn ang="0">
                    <a:pos x="739" y="1017"/>
                  </a:cxn>
                  <a:cxn ang="0">
                    <a:pos x="701" y="1024"/>
                  </a:cxn>
                  <a:cxn ang="0">
                    <a:pos x="658" y="1031"/>
                  </a:cxn>
                  <a:cxn ang="0">
                    <a:pos x="612" y="1036"/>
                  </a:cxn>
                  <a:cxn ang="0">
                    <a:pos x="564" y="1040"/>
                  </a:cxn>
                  <a:cxn ang="0">
                    <a:pos x="514" y="1043"/>
                  </a:cxn>
                  <a:cxn ang="0">
                    <a:pos x="461" y="1044"/>
                  </a:cxn>
                  <a:cxn ang="0">
                    <a:pos x="409" y="1045"/>
                  </a:cxn>
                  <a:cxn ang="0">
                    <a:pos x="355" y="1044"/>
                  </a:cxn>
                  <a:cxn ang="0">
                    <a:pos x="303" y="1041"/>
                  </a:cxn>
                  <a:cxn ang="0">
                    <a:pos x="252" y="1038"/>
                  </a:cxn>
                  <a:cxn ang="0">
                    <a:pos x="202" y="1033"/>
                  </a:cxn>
                  <a:cxn ang="0">
                    <a:pos x="155" y="1026"/>
                  </a:cxn>
                  <a:cxn ang="0">
                    <a:pos x="111" y="1020"/>
                  </a:cxn>
                  <a:cxn ang="0">
                    <a:pos x="71" y="1009"/>
                  </a:cxn>
                  <a:cxn ang="0">
                    <a:pos x="35" y="999"/>
                  </a:cxn>
                  <a:cxn ang="0">
                    <a:pos x="19" y="888"/>
                  </a:cxn>
                  <a:cxn ang="0">
                    <a:pos x="8" y="780"/>
                  </a:cxn>
                  <a:cxn ang="0">
                    <a:pos x="2" y="672"/>
                  </a:cxn>
                  <a:cxn ang="0">
                    <a:pos x="0" y="565"/>
                  </a:cxn>
                  <a:cxn ang="0">
                    <a:pos x="4" y="456"/>
                  </a:cxn>
                  <a:cxn ang="0">
                    <a:pos x="12" y="346"/>
                  </a:cxn>
                  <a:cxn ang="0">
                    <a:pos x="25" y="233"/>
                  </a:cxn>
                  <a:cxn ang="0">
                    <a:pos x="41" y="117"/>
                  </a:cxn>
                </a:cxnLst>
                <a:rect l="0" t="0" r="r" b="b"/>
                <a:pathLst>
                  <a:path w="789" h="1045">
                    <a:moveTo>
                      <a:pt x="41" y="117"/>
                    </a:moveTo>
                    <a:lnTo>
                      <a:pt x="64" y="111"/>
                    </a:lnTo>
                    <a:lnTo>
                      <a:pt x="87" y="105"/>
                    </a:lnTo>
                    <a:lnTo>
                      <a:pt x="110" y="99"/>
                    </a:lnTo>
                    <a:lnTo>
                      <a:pt x="133" y="94"/>
                    </a:lnTo>
                    <a:lnTo>
                      <a:pt x="156" y="88"/>
                    </a:lnTo>
                    <a:lnTo>
                      <a:pt x="179" y="82"/>
                    </a:lnTo>
                    <a:lnTo>
                      <a:pt x="202" y="77"/>
                    </a:lnTo>
                    <a:lnTo>
                      <a:pt x="225" y="72"/>
                    </a:lnTo>
                    <a:lnTo>
                      <a:pt x="248" y="67"/>
                    </a:lnTo>
                    <a:lnTo>
                      <a:pt x="271" y="62"/>
                    </a:lnTo>
                    <a:lnTo>
                      <a:pt x="295" y="58"/>
                    </a:lnTo>
                    <a:lnTo>
                      <a:pt x="318" y="53"/>
                    </a:lnTo>
                    <a:lnTo>
                      <a:pt x="341" y="49"/>
                    </a:lnTo>
                    <a:lnTo>
                      <a:pt x="366" y="45"/>
                    </a:lnTo>
                    <a:lnTo>
                      <a:pt x="389" y="41"/>
                    </a:lnTo>
                    <a:lnTo>
                      <a:pt x="412" y="37"/>
                    </a:lnTo>
                    <a:lnTo>
                      <a:pt x="436" y="34"/>
                    </a:lnTo>
                    <a:lnTo>
                      <a:pt x="459" y="30"/>
                    </a:lnTo>
                    <a:lnTo>
                      <a:pt x="483" y="27"/>
                    </a:lnTo>
                    <a:lnTo>
                      <a:pt x="506" y="23"/>
                    </a:lnTo>
                    <a:lnTo>
                      <a:pt x="530" y="21"/>
                    </a:lnTo>
                    <a:lnTo>
                      <a:pt x="553" y="18"/>
                    </a:lnTo>
                    <a:lnTo>
                      <a:pt x="577" y="15"/>
                    </a:lnTo>
                    <a:lnTo>
                      <a:pt x="601" y="13"/>
                    </a:lnTo>
                    <a:lnTo>
                      <a:pt x="625" y="11"/>
                    </a:lnTo>
                    <a:lnTo>
                      <a:pt x="648" y="8"/>
                    </a:lnTo>
                    <a:lnTo>
                      <a:pt x="672" y="7"/>
                    </a:lnTo>
                    <a:lnTo>
                      <a:pt x="695" y="5"/>
                    </a:lnTo>
                    <a:lnTo>
                      <a:pt x="719" y="4"/>
                    </a:lnTo>
                    <a:lnTo>
                      <a:pt x="742" y="3"/>
                    </a:lnTo>
                    <a:lnTo>
                      <a:pt x="766" y="1"/>
                    </a:lnTo>
                    <a:lnTo>
                      <a:pt x="789" y="0"/>
                    </a:lnTo>
                    <a:lnTo>
                      <a:pt x="778" y="254"/>
                    </a:lnTo>
                    <a:lnTo>
                      <a:pt x="769" y="505"/>
                    </a:lnTo>
                    <a:lnTo>
                      <a:pt x="766" y="756"/>
                    </a:lnTo>
                    <a:lnTo>
                      <a:pt x="772" y="1009"/>
                    </a:lnTo>
                    <a:lnTo>
                      <a:pt x="739" y="1017"/>
                    </a:lnTo>
                    <a:lnTo>
                      <a:pt x="701" y="1024"/>
                    </a:lnTo>
                    <a:lnTo>
                      <a:pt x="658" y="1031"/>
                    </a:lnTo>
                    <a:lnTo>
                      <a:pt x="612" y="1036"/>
                    </a:lnTo>
                    <a:lnTo>
                      <a:pt x="564" y="1040"/>
                    </a:lnTo>
                    <a:lnTo>
                      <a:pt x="514" y="1043"/>
                    </a:lnTo>
                    <a:lnTo>
                      <a:pt x="461" y="1044"/>
                    </a:lnTo>
                    <a:lnTo>
                      <a:pt x="409" y="1045"/>
                    </a:lnTo>
                    <a:lnTo>
                      <a:pt x="355" y="1044"/>
                    </a:lnTo>
                    <a:lnTo>
                      <a:pt x="303" y="1041"/>
                    </a:lnTo>
                    <a:lnTo>
                      <a:pt x="252" y="1038"/>
                    </a:lnTo>
                    <a:lnTo>
                      <a:pt x="202" y="1033"/>
                    </a:lnTo>
                    <a:lnTo>
                      <a:pt x="155" y="1026"/>
                    </a:lnTo>
                    <a:lnTo>
                      <a:pt x="111" y="1020"/>
                    </a:lnTo>
                    <a:lnTo>
                      <a:pt x="71" y="1009"/>
                    </a:lnTo>
                    <a:lnTo>
                      <a:pt x="35" y="999"/>
                    </a:lnTo>
                    <a:lnTo>
                      <a:pt x="19" y="888"/>
                    </a:lnTo>
                    <a:lnTo>
                      <a:pt x="8" y="780"/>
                    </a:lnTo>
                    <a:lnTo>
                      <a:pt x="2" y="672"/>
                    </a:lnTo>
                    <a:lnTo>
                      <a:pt x="0" y="565"/>
                    </a:lnTo>
                    <a:lnTo>
                      <a:pt x="4" y="456"/>
                    </a:lnTo>
                    <a:lnTo>
                      <a:pt x="12" y="346"/>
                    </a:lnTo>
                    <a:lnTo>
                      <a:pt x="25" y="233"/>
                    </a:lnTo>
                    <a:lnTo>
                      <a:pt x="41" y="117"/>
                    </a:lnTo>
                    <a:close/>
                  </a:path>
                </a:pathLst>
              </a:custGeom>
              <a:solidFill>
                <a:srgbClr val="AF9375"/>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37" name="Freeform 849"/>
              <p:cNvSpPr>
                <a:spLocks/>
              </p:cNvSpPr>
              <p:nvPr/>
            </p:nvSpPr>
            <p:spPr bwMode="auto">
              <a:xfrm>
                <a:off x="4665" y="3341"/>
                <a:ext cx="384" cy="502"/>
              </a:xfrm>
              <a:custGeom>
                <a:avLst/>
                <a:gdLst/>
                <a:ahLst/>
                <a:cxnLst>
                  <a:cxn ang="0">
                    <a:pos x="38" y="115"/>
                  </a:cxn>
                  <a:cxn ang="0">
                    <a:pos x="82" y="103"/>
                  </a:cxn>
                  <a:cxn ang="0">
                    <a:pos x="127" y="92"/>
                  </a:cxn>
                  <a:cxn ang="0">
                    <a:pos x="171" y="81"/>
                  </a:cxn>
                  <a:cxn ang="0">
                    <a:pos x="216" y="71"/>
                  </a:cxn>
                  <a:cxn ang="0">
                    <a:pos x="261" y="61"/>
                  </a:cxn>
                  <a:cxn ang="0">
                    <a:pos x="307" y="53"/>
                  </a:cxn>
                  <a:cxn ang="0">
                    <a:pos x="353" y="43"/>
                  </a:cxn>
                  <a:cxn ang="0">
                    <a:pos x="400" y="36"/>
                  </a:cxn>
                  <a:cxn ang="0">
                    <a:pos x="446" y="28"/>
                  </a:cxn>
                  <a:cxn ang="0">
                    <a:pos x="492" y="23"/>
                  </a:cxn>
                  <a:cxn ang="0">
                    <a:pos x="538" y="17"/>
                  </a:cxn>
                  <a:cxn ang="0">
                    <a:pos x="584" y="12"/>
                  </a:cxn>
                  <a:cxn ang="0">
                    <a:pos x="631" y="8"/>
                  </a:cxn>
                  <a:cxn ang="0">
                    <a:pos x="677" y="4"/>
                  </a:cxn>
                  <a:cxn ang="0">
                    <a:pos x="722" y="2"/>
                  </a:cxn>
                  <a:cxn ang="0">
                    <a:pos x="768" y="0"/>
                  </a:cxn>
                  <a:cxn ang="0">
                    <a:pos x="755" y="244"/>
                  </a:cxn>
                  <a:cxn ang="0">
                    <a:pos x="746" y="483"/>
                  </a:cxn>
                  <a:cxn ang="0">
                    <a:pos x="743" y="723"/>
                  </a:cxn>
                  <a:cxn ang="0">
                    <a:pos x="747" y="967"/>
                  </a:cxn>
                  <a:cxn ang="0">
                    <a:pos x="715" y="975"/>
                  </a:cxn>
                  <a:cxn ang="0">
                    <a:pos x="678" y="982"/>
                  </a:cxn>
                  <a:cxn ang="0">
                    <a:pos x="637" y="988"/>
                  </a:cxn>
                  <a:cxn ang="0">
                    <a:pos x="593" y="994"/>
                  </a:cxn>
                  <a:cxn ang="0">
                    <a:pos x="546" y="998"/>
                  </a:cxn>
                  <a:cxn ang="0">
                    <a:pos x="496" y="1000"/>
                  </a:cxn>
                  <a:cxn ang="0">
                    <a:pos x="447" y="1003"/>
                  </a:cxn>
                  <a:cxn ang="0">
                    <a:pos x="395" y="1004"/>
                  </a:cxn>
                  <a:cxn ang="0">
                    <a:pos x="343" y="1004"/>
                  </a:cxn>
                  <a:cxn ang="0">
                    <a:pos x="292" y="1003"/>
                  </a:cxn>
                  <a:cxn ang="0">
                    <a:pos x="243" y="999"/>
                  </a:cxn>
                  <a:cxn ang="0">
                    <a:pos x="195" y="996"/>
                  </a:cxn>
                  <a:cxn ang="0">
                    <a:pos x="148" y="990"/>
                  </a:cxn>
                  <a:cxn ang="0">
                    <a:pos x="106" y="983"/>
                  </a:cxn>
                  <a:cxn ang="0">
                    <a:pos x="67" y="974"/>
                  </a:cxn>
                  <a:cxn ang="0">
                    <a:pos x="32" y="964"/>
                  </a:cxn>
                  <a:cxn ang="0">
                    <a:pos x="17" y="856"/>
                  </a:cxn>
                  <a:cxn ang="0">
                    <a:pos x="7" y="752"/>
                  </a:cxn>
                  <a:cxn ang="0">
                    <a:pos x="1" y="649"/>
                  </a:cxn>
                  <a:cxn ang="0">
                    <a:pos x="0" y="546"/>
                  </a:cxn>
                  <a:cxn ang="0">
                    <a:pos x="3" y="441"/>
                  </a:cxn>
                  <a:cxn ang="0">
                    <a:pos x="10" y="335"/>
                  </a:cxn>
                  <a:cxn ang="0">
                    <a:pos x="22" y="226"/>
                  </a:cxn>
                  <a:cxn ang="0">
                    <a:pos x="38" y="115"/>
                  </a:cxn>
                </a:cxnLst>
                <a:rect l="0" t="0" r="r" b="b"/>
                <a:pathLst>
                  <a:path w="768" h="1004">
                    <a:moveTo>
                      <a:pt x="38" y="115"/>
                    </a:moveTo>
                    <a:lnTo>
                      <a:pt x="82" y="103"/>
                    </a:lnTo>
                    <a:lnTo>
                      <a:pt x="127" y="92"/>
                    </a:lnTo>
                    <a:lnTo>
                      <a:pt x="171" y="81"/>
                    </a:lnTo>
                    <a:lnTo>
                      <a:pt x="216" y="71"/>
                    </a:lnTo>
                    <a:lnTo>
                      <a:pt x="261" y="61"/>
                    </a:lnTo>
                    <a:lnTo>
                      <a:pt x="307" y="53"/>
                    </a:lnTo>
                    <a:lnTo>
                      <a:pt x="353" y="43"/>
                    </a:lnTo>
                    <a:lnTo>
                      <a:pt x="400" y="36"/>
                    </a:lnTo>
                    <a:lnTo>
                      <a:pt x="446" y="28"/>
                    </a:lnTo>
                    <a:lnTo>
                      <a:pt x="492" y="23"/>
                    </a:lnTo>
                    <a:lnTo>
                      <a:pt x="538" y="17"/>
                    </a:lnTo>
                    <a:lnTo>
                      <a:pt x="584" y="12"/>
                    </a:lnTo>
                    <a:lnTo>
                      <a:pt x="631" y="8"/>
                    </a:lnTo>
                    <a:lnTo>
                      <a:pt x="677" y="4"/>
                    </a:lnTo>
                    <a:lnTo>
                      <a:pt x="722" y="2"/>
                    </a:lnTo>
                    <a:lnTo>
                      <a:pt x="768" y="0"/>
                    </a:lnTo>
                    <a:lnTo>
                      <a:pt x="755" y="244"/>
                    </a:lnTo>
                    <a:lnTo>
                      <a:pt x="746" y="483"/>
                    </a:lnTo>
                    <a:lnTo>
                      <a:pt x="743" y="723"/>
                    </a:lnTo>
                    <a:lnTo>
                      <a:pt x="747" y="967"/>
                    </a:lnTo>
                    <a:lnTo>
                      <a:pt x="715" y="975"/>
                    </a:lnTo>
                    <a:lnTo>
                      <a:pt x="678" y="982"/>
                    </a:lnTo>
                    <a:lnTo>
                      <a:pt x="637" y="988"/>
                    </a:lnTo>
                    <a:lnTo>
                      <a:pt x="593" y="994"/>
                    </a:lnTo>
                    <a:lnTo>
                      <a:pt x="546" y="998"/>
                    </a:lnTo>
                    <a:lnTo>
                      <a:pt x="496" y="1000"/>
                    </a:lnTo>
                    <a:lnTo>
                      <a:pt x="447" y="1003"/>
                    </a:lnTo>
                    <a:lnTo>
                      <a:pt x="395" y="1004"/>
                    </a:lnTo>
                    <a:lnTo>
                      <a:pt x="343" y="1004"/>
                    </a:lnTo>
                    <a:lnTo>
                      <a:pt x="292" y="1003"/>
                    </a:lnTo>
                    <a:lnTo>
                      <a:pt x="243" y="999"/>
                    </a:lnTo>
                    <a:lnTo>
                      <a:pt x="195" y="996"/>
                    </a:lnTo>
                    <a:lnTo>
                      <a:pt x="148" y="990"/>
                    </a:lnTo>
                    <a:lnTo>
                      <a:pt x="106" y="983"/>
                    </a:lnTo>
                    <a:lnTo>
                      <a:pt x="67" y="974"/>
                    </a:lnTo>
                    <a:lnTo>
                      <a:pt x="32" y="964"/>
                    </a:lnTo>
                    <a:lnTo>
                      <a:pt x="17" y="856"/>
                    </a:lnTo>
                    <a:lnTo>
                      <a:pt x="7" y="752"/>
                    </a:lnTo>
                    <a:lnTo>
                      <a:pt x="1" y="649"/>
                    </a:lnTo>
                    <a:lnTo>
                      <a:pt x="0" y="546"/>
                    </a:lnTo>
                    <a:lnTo>
                      <a:pt x="3" y="441"/>
                    </a:lnTo>
                    <a:lnTo>
                      <a:pt x="10" y="335"/>
                    </a:lnTo>
                    <a:lnTo>
                      <a:pt x="22" y="226"/>
                    </a:lnTo>
                    <a:lnTo>
                      <a:pt x="38" y="115"/>
                    </a:lnTo>
                    <a:close/>
                  </a:path>
                </a:pathLst>
              </a:custGeom>
              <a:solidFill>
                <a:srgbClr val="B2967A"/>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38" name="Freeform 850"/>
              <p:cNvSpPr>
                <a:spLocks/>
              </p:cNvSpPr>
              <p:nvPr/>
            </p:nvSpPr>
            <p:spPr bwMode="auto">
              <a:xfrm>
                <a:off x="4666" y="3342"/>
                <a:ext cx="373" cy="483"/>
              </a:xfrm>
              <a:custGeom>
                <a:avLst/>
                <a:gdLst/>
                <a:ahLst/>
                <a:cxnLst>
                  <a:cxn ang="0">
                    <a:pos x="37" y="114"/>
                  </a:cxn>
                  <a:cxn ang="0">
                    <a:pos x="80" y="102"/>
                  </a:cxn>
                  <a:cxn ang="0">
                    <a:pos x="122" y="91"/>
                  </a:cxn>
                  <a:cxn ang="0">
                    <a:pos x="166" y="81"/>
                  </a:cxn>
                  <a:cxn ang="0">
                    <a:pos x="210" y="70"/>
                  </a:cxn>
                  <a:cxn ang="0">
                    <a:pos x="255" y="61"/>
                  </a:cxn>
                  <a:cxn ang="0">
                    <a:pos x="300" y="52"/>
                  </a:cxn>
                  <a:cxn ang="0">
                    <a:pos x="345" y="44"/>
                  </a:cxn>
                  <a:cxn ang="0">
                    <a:pos x="389" y="36"/>
                  </a:cxn>
                  <a:cxn ang="0">
                    <a:pos x="434" y="29"/>
                  </a:cxn>
                  <a:cxn ang="0">
                    <a:pos x="479" y="23"/>
                  </a:cxn>
                  <a:cxn ang="0">
                    <a:pos x="524" y="17"/>
                  </a:cxn>
                  <a:cxn ang="0">
                    <a:pos x="569" y="13"/>
                  </a:cxn>
                  <a:cxn ang="0">
                    <a:pos x="614" y="8"/>
                  </a:cxn>
                  <a:cxn ang="0">
                    <a:pos x="659" y="5"/>
                  </a:cxn>
                  <a:cxn ang="0">
                    <a:pos x="703" y="2"/>
                  </a:cxn>
                  <a:cxn ang="0">
                    <a:pos x="747" y="0"/>
                  </a:cxn>
                  <a:cxn ang="0">
                    <a:pos x="735" y="234"/>
                  </a:cxn>
                  <a:cxn ang="0">
                    <a:pos x="726" y="462"/>
                  </a:cxn>
                  <a:cxn ang="0">
                    <a:pos x="722" y="691"/>
                  </a:cxn>
                  <a:cxn ang="0">
                    <a:pos x="727" y="925"/>
                  </a:cxn>
                  <a:cxn ang="0">
                    <a:pos x="696" y="933"/>
                  </a:cxn>
                  <a:cxn ang="0">
                    <a:pos x="659" y="940"/>
                  </a:cxn>
                  <a:cxn ang="0">
                    <a:pos x="620" y="945"/>
                  </a:cxn>
                  <a:cxn ang="0">
                    <a:pos x="576" y="951"/>
                  </a:cxn>
                  <a:cxn ang="0">
                    <a:pos x="530" y="956"/>
                  </a:cxn>
                  <a:cxn ang="0">
                    <a:pos x="483" y="960"/>
                  </a:cxn>
                  <a:cxn ang="0">
                    <a:pos x="433" y="963"/>
                  </a:cxn>
                  <a:cxn ang="0">
                    <a:pos x="384" y="965"/>
                  </a:cxn>
                  <a:cxn ang="0">
                    <a:pos x="334" y="965"/>
                  </a:cxn>
                  <a:cxn ang="0">
                    <a:pos x="285" y="964"/>
                  </a:cxn>
                  <a:cxn ang="0">
                    <a:pos x="236" y="963"/>
                  </a:cxn>
                  <a:cxn ang="0">
                    <a:pos x="189" y="959"/>
                  </a:cxn>
                  <a:cxn ang="0">
                    <a:pos x="144" y="954"/>
                  </a:cxn>
                  <a:cxn ang="0">
                    <a:pos x="103" y="948"/>
                  </a:cxn>
                  <a:cxn ang="0">
                    <a:pos x="65" y="940"/>
                  </a:cxn>
                  <a:cxn ang="0">
                    <a:pos x="31" y="929"/>
                  </a:cxn>
                  <a:cxn ang="0">
                    <a:pos x="16" y="827"/>
                  </a:cxn>
                  <a:cxn ang="0">
                    <a:pos x="7" y="727"/>
                  </a:cxn>
                  <a:cxn ang="0">
                    <a:pos x="1" y="626"/>
                  </a:cxn>
                  <a:cxn ang="0">
                    <a:pos x="0" y="527"/>
                  </a:cxn>
                  <a:cxn ang="0">
                    <a:pos x="4" y="427"/>
                  </a:cxn>
                  <a:cxn ang="0">
                    <a:pos x="11" y="326"/>
                  </a:cxn>
                  <a:cxn ang="0">
                    <a:pos x="22" y="222"/>
                  </a:cxn>
                  <a:cxn ang="0">
                    <a:pos x="37" y="114"/>
                  </a:cxn>
                </a:cxnLst>
                <a:rect l="0" t="0" r="r" b="b"/>
                <a:pathLst>
                  <a:path w="747" h="965">
                    <a:moveTo>
                      <a:pt x="37" y="114"/>
                    </a:moveTo>
                    <a:lnTo>
                      <a:pt x="80" y="102"/>
                    </a:lnTo>
                    <a:lnTo>
                      <a:pt x="122" y="91"/>
                    </a:lnTo>
                    <a:lnTo>
                      <a:pt x="166" y="81"/>
                    </a:lnTo>
                    <a:lnTo>
                      <a:pt x="210" y="70"/>
                    </a:lnTo>
                    <a:lnTo>
                      <a:pt x="255" y="61"/>
                    </a:lnTo>
                    <a:lnTo>
                      <a:pt x="300" y="52"/>
                    </a:lnTo>
                    <a:lnTo>
                      <a:pt x="345" y="44"/>
                    </a:lnTo>
                    <a:lnTo>
                      <a:pt x="389" y="36"/>
                    </a:lnTo>
                    <a:lnTo>
                      <a:pt x="434" y="29"/>
                    </a:lnTo>
                    <a:lnTo>
                      <a:pt x="479" y="23"/>
                    </a:lnTo>
                    <a:lnTo>
                      <a:pt x="524" y="17"/>
                    </a:lnTo>
                    <a:lnTo>
                      <a:pt x="569" y="13"/>
                    </a:lnTo>
                    <a:lnTo>
                      <a:pt x="614" y="8"/>
                    </a:lnTo>
                    <a:lnTo>
                      <a:pt x="659" y="5"/>
                    </a:lnTo>
                    <a:lnTo>
                      <a:pt x="703" y="2"/>
                    </a:lnTo>
                    <a:lnTo>
                      <a:pt x="747" y="0"/>
                    </a:lnTo>
                    <a:lnTo>
                      <a:pt x="735" y="234"/>
                    </a:lnTo>
                    <a:lnTo>
                      <a:pt x="726" y="462"/>
                    </a:lnTo>
                    <a:lnTo>
                      <a:pt x="722" y="691"/>
                    </a:lnTo>
                    <a:lnTo>
                      <a:pt x="727" y="925"/>
                    </a:lnTo>
                    <a:lnTo>
                      <a:pt x="696" y="933"/>
                    </a:lnTo>
                    <a:lnTo>
                      <a:pt x="659" y="940"/>
                    </a:lnTo>
                    <a:lnTo>
                      <a:pt x="620" y="945"/>
                    </a:lnTo>
                    <a:lnTo>
                      <a:pt x="576" y="951"/>
                    </a:lnTo>
                    <a:lnTo>
                      <a:pt x="530" y="956"/>
                    </a:lnTo>
                    <a:lnTo>
                      <a:pt x="483" y="960"/>
                    </a:lnTo>
                    <a:lnTo>
                      <a:pt x="433" y="963"/>
                    </a:lnTo>
                    <a:lnTo>
                      <a:pt x="384" y="965"/>
                    </a:lnTo>
                    <a:lnTo>
                      <a:pt x="334" y="965"/>
                    </a:lnTo>
                    <a:lnTo>
                      <a:pt x="285" y="964"/>
                    </a:lnTo>
                    <a:lnTo>
                      <a:pt x="236" y="963"/>
                    </a:lnTo>
                    <a:lnTo>
                      <a:pt x="189" y="959"/>
                    </a:lnTo>
                    <a:lnTo>
                      <a:pt x="144" y="954"/>
                    </a:lnTo>
                    <a:lnTo>
                      <a:pt x="103" y="948"/>
                    </a:lnTo>
                    <a:lnTo>
                      <a:pt x="65" y="940"/>
                    </a:lnTo>
                    <a:lnTo>
                      <a:pt x="31" y="929"/>
                    </a:lnTo>
                    <a:lnTo>
                      <a:pt x="16" y="827"/>
                    </a:lnTo>
                    <a:lnTo>
                      <a:pt x="7" y="727"/>
                    </a:lnTo>
                    <a:lnTo>
                      <a:pt x="1" y="626"/>
                    </a:lnTo>
                    <a:lnTo>
                      <a:pt x="0" y="527"/>
                    </a:lnTo>
                    <a:lnTo>
                      <a:pt x="4" y="427"/>
                    </a:lnTo>
                    <a:lnTo>
                      <a:pt x="11" y="326"/>
                    </a:lnTo>
                    <a:lnTo>
                      <a:pt x="22" y="222"/>
                    </a:lnTo>
                    <a:lnTo>
                      <a:pt x="37" y="114"/>
                    </a:lnTo>
                    <a:close/>
                  </a:path>
                </a:pathLst>
              </a:custGeom>
              <a:solidFill>
                <a:srgbClr val="B79B7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39" name="Freeform 851"/>
              <p:cNvSpPr>
                <a:spLocks/>
              </p:cNvSpPr>
              <p:nvPr/>
            </p:nvSpPr>
            <p:spPr bwMode="auto">
              <a:xfrm>
                <a:off x="4667" y="3344"/>
                <a:ext cx="363" cy="463"/>
              </a:xfrm>
              <a:custGeom>
                <a:avLst/>
                <a:gdLst/>
                <a:ahLst/>
                <a:cxnLst>
                  <a:cxn ang="0">
                    <a:pos x="36" y="113"/>
                  </a:cxn>
                  <a:cxn ang="0">
                    <a:pos x="76" y="102"/>
                  </a:cxn>
                  <a:cxn ang="0">
                    <a:pos x="118" y="91"/>
                  </a:cxn>
                  <a:cxn ang="0">
                    <a:pos x="161" y="81"/>
                  </a:cxn>
                  <a:cxn ang="0">
                    <a:pos x="203" y="70"/>
                  </a:cxn>
                  <a:cxn ang="0">
                    <a:pos x="246" y="61"/>
                  </a:cxn>
                  <a:cxn ang="0">
                    <a:pos x="290" y="53"/>
                  </a:cxn>
                  <a:cxn ang="0">
                    <a:pos x="335" y="44"/>
                  </a:cxn>
                  <a:cxn ang="0">
                    <a:pos x="378" y="37"/>
                  </a:cxn>
                  <a:cxn ang="0">
                    <a:pos x="422" y="30"/>
                  </a:cxn>
                  <a:cxn ang="0">
                    <a:pos x="467" y="23"/>
                  </a:cxn>
                  <a:cxn ang="0">
                    <a:pos x="511" y="17"/>
                  </a:cxn>
                  <a:cxn ang="0">
                    <a:pos x="555" y="13"/>
                  </a:cxn>
                  <a:cxn ang="0">
                    <a:pos x="598" y="8"/>
                  </a:cxn>
                  <a:cxn ang="0">
                    <a:pos x="641" y="5"/>
                  </a:cxn>
                  <a:cxn ang="0">
                    <a:pos x="685" y="3"/>
                  </a:cxn>
                  <a:cxn ang="0">
                    <a:pos x="726" y="0"/>
                  </a:cxn>
                  <a:cxn ang="0">
                    <a:pos x="715" y="224"/>
                  </a:cxn>
                  <a:cxn ang="0">
                    <a:pos x="705" y="441"/>
                  </a:cxn>
                  <a:cxn ang="0">
                    <a:pos x="701" y="660"/>
                  </a:cxn>
                  <a:cxn ang="0">
                    <a:pos x="705" y="882"/>
                  </a:cxn>
                  <a:cxn ang="0">
                    <a:pos x="674" y="890"/>
                  </a:cxn>
                  <a:cxn ang="0">
                    <a:pos x="640" y="897"/>
                  </a:cxn>
                  <a:cxn ang="0">
                    <a:pos x="601" y="903"/>
                  </a:cxn>
                  <a:cxn ang="0">
                    <a:pos x="559" y="910"/>
                  </a:cxn>
                  <a:cxn ang="0">
                    <a:pos x="514" y="915"/>
                  </a:cxn>
                  <a:cxn ang="0">
                    <a:pos x="468" y="919"/>
                  </a:cxn>
                  <a:cxn ang="0">
                    <a:pos x="421" y="923"/>
                  </a:cxn>
                  <a:cxn ang="0">
                    <a:pos x="373" y="925"/>
                  </a:cxn>
                  <a:cxn ang="0">
                    <a:pos x="324" y="926"/>
                  </a:cxn>
                  <a:cxn ang="0">
                    <a:pos x="276" y="926"/>
                  </a:cxn>
                  <a:cxn ang="0">
                    <a:pos x="229" y="925"/>
                  </a:cxn>
                  <a:cxn ang="0">
                    <a:pos x="184" y="922"/>
                  </a:cxn>
                  <a:cxn ang="0">
                    <a:pos x="140" y="917"/>
                  </a:cxn>
                  <a:cxn ang="0">
                    <a:pos x="100" y="911"/>
                  </a:cxn>
                  <a:cxn ang="0">
                    <a:pos x="63" y="903"/>
                  </a:cxn>
                  <a:cxn ang="0">
                    <a:pos x="30" y="894"/>
                  </a:cxn>
                  <a:cxn ang="0">
                    <a:pos x="17" y="796"/>
                  </a:cxn>
                  <a:cxn ang="0">
                    <a:pos x="6" y="700"/>
                  </a:cxn>
                  <a:cxn ang="0">
                    <a:pos x="2" y="605"/>
                  </a:cxn>
                  <a:cxn ang="0">
                    <a:pos x="0" y="509"/>
                  </a:cxn>
                  <a:cxn ang="0">
                    <a:pos x="4" y="414"/>
                  </a:cxn>
                  <a:cxn ang="0">
                    <a:pos x="11" y="316"/>
                  </a:cxn>
                  <a:cxn ang="0">
                    <a:pos x="21" y="217"/>
                  </a:cxn>
                  <a:cxn ang="0">
                    <a:pos x="36" y="113"/>
                  </a:cxn>
                </a:cxnLst>
                <a:rect l="0" t="0" r="r" b="b"/>
                <a:pathLst>
                  <a:path w="726" h="926">
                    <a:moveTo>
                      <a:pt x="36" y="113"/>
                    </a:moveTo>
                    <a:lnTo>
                      <a:pt x="76" y="102"/>
                    </a:lnTo>
                    <a:lnTo>
                      <a:pt x="118" y="91"/>
                    </a:lnTo>
                    <a:lnTo>
                      <a:pt x="161" y="81"/>
                    </a:lnTo>
                    <a:lnTo>
                      <a:pt x="203" y="70"/>
                    </a:lnTo>
                    <a:lnTo>
                      <a:pt x="246" y="61"/>
                    </a:lnTo>
                    <a:lnTo>
                      <a:pt x="290" y="53"/>
                    </a:lnTo>
                    <a:lnTo>
                      <a:pt x="335" y="44"/>
                    </a:lnTo>
                    <a:lnTo>
                      <a:pt x="378" y="37"/>
                    </a:lnTo>
                    <a:lnTo>
                      <a:pt x="422" y="30"/>
                    </a:lnTo>
                    <a:lnTo>
                      <a:pt x="467" y="23"/>
                    </a:lnTo>
                    <a:lnTo>
                      <a:pt x="511" y="17"/>
                    </a:lnTo>
                    <a:lnTo>
                      <a:pt x="555" y="13"/>
                    </a:lnTo>
                    <a:lnTo>
                      <a:pt x="598" y="8"/>
                    </a:lnTo>
                    <a:lnTo>
                      <a:pt x="641" y="5"/>
                    </a:lnTo>
                    <a:lnTo>
                      <a:pt x="685" y="3"/>
                    </a:lnTo>
                    <a:lnTo>
                      <a:pt x="726" y="0"/>
                    </a:lnTo>
                    <a:lnTo>
                      <a:pt x="715" y="224"/>
                    </a:lnTo>
                    <a:lnTo>
                      <a:pt x="705" y="441"/>
                    </a:lnTo>
                    <a:lnTo>
                      <a:pt x="701" y="660"/>
                    </a:lnTo>
                    <a:lnTo>
                      <a:pt x="705" y="882"/>
                    </a:lnTo>
                    <a:lnTo>
                      <a:pt x="674" y="890"/>
                    </a:lnTo>
                    <a:lnTo>
                      <a:pt x="640" y="897"/>
                    </a:lnTo>
                    <a:lnTo>
                      <a:pt x="601" y="903"/>
                    </a:lnTo>
                    <a:lnTo>
                      <a:pt x="559" y="910"/>
                    </a:lnTo>
                    <a:lnTo>
                      <a:pt x="514" y="915"/>
                    </a:lnTo>
                    <a:lnTo>
                      <a:pt x="468" y="919"/>
                    </a:lnTo>
                    <a:lnTo>
                      <a:pt x="421" y="923"/>
                    </a:lnTo>
                    <a:lnTo>
                      <a:pt x="373" y="925"/>
                    </a:lnTo>
                    <a:lnTo>
                      <a:pt x="324" y="926"/>
                    </a:lnTo>
                    <a:lnTo>
                      <a:pt x="276" y="926"/>
                    </a:lnTo>
                    <a:lnTo>
                      <a:pt x="229" y="925"/>
                    </a:lnTo>
                    <a:lnTo>
                      <a:pt x="184" y="922"/>
                    </a:lnTo>
                    <a:lnTo>
                      <a:pt x="140" y="917"/>
                    </a:lnTo>
                    <a:lnTo>
                      <a:pt x="100" y="911"/>
                    </a:lnTo>
                    <a:lnTo>
                      <a:pt x="63" y="903"/>
                    </a:lnTo>
                    <a:lnTo>
                      <a:pt x="30" y="894"/>
                    </a:lnTo>
                    <a:lnTo>
                      <a:pt x="17" y="796"/>
                    </a:lnTo>
                    <a:lnTo>
                      <a:pt x="6" y="700"/>
                    </a:lnTo>
                    <a:lnTo>
                      <a:pt x="2" y="605"/>
                    </a:lnTo>
                    <a:lnTo>
                      <a:pt x="0" y="509"/>
                    </a:lnTo>
                    <a:lnTo>
                      <a:pt x="4" y="414"/>
                    </a:lnTo>
                    <a:lnTo>
                      <a:pt x="11" y="316"/>
                    </a:lnTo>
                    <a:lnTo>
                      <a:pt x="21" y="217"/>
                    </a:lnTo>
                    <a:lnTo>
                      <a:pt x="36" y="113"/>
                    </a:lnTo>
                    <a:close/>
                  </a:path>
                </a:pathLst>
              </a:custGeom>
              <a:solidFill>
                <a:srgbClr val="BCA087"/>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40" name="Freeform 852"/>
              <p:cNvSpPr>
                <a:spLocks/>
              </p:cNvSpPr>
              <p:nvPr/>
            </p:nvSpPr>
            <p:spPr bwMode="auto">
              <a:xfrm>
                <a:off x="4668" y="3345"/>
                <a:ext cx="353" cy="444"/>
              </a:xfrm>
              <a:custGeom>
                <a:avLst/>
                <a:gdLst/>
                <a:ahLst/>
                <a:cxnLst>
                  <a:cxn ang="0">
                    <a:pos x="33" y="111"/>
                  </a:cxn>
                  <a:cxn ang="0">
                    <a:pos x="72" y="100"/>
                  </a:cxn>
                  <a:cxn ang="0">
                    <a:pos x="113" y="89"/>
                  </a:cxn>
                  <a:cxn ang="0">
                    <a:pos x="153" y="79"/>
                  </a:cxn>
                  <a:cxn ang="0">
                    <a:pos x="196" y="70"/>
                  </a:cxn>
                  <a:cxn ang="0">
                    <a:pos x="237" y="61"/>
                  </a:cxn>
                  <a:cxn ang="0">
                    <a:pos x="280" y="51"/>
                  </a:cxn>
                  <a:cxn ang="0">
                    <a:pos x="323" y="43"/>
                  </a:cxn>
                  <a:cxn ang="0">
                    <a:pos x="366" y="36"/>
                  </a:cxn>
                  <a:cxn ang="0">
                    <a:pos x="410" y="29"/>
                  </a:cxn>
                  <a:cxn ang="0">
                    <a:pos x="452" y="23"/>
                  </a:cxn>
                  <a:cxn ang="0">
                    <a:pos x="496" y="17"/>
                  </a:cxn>
                  <a:cxn ang="0">
                    <a:pos x="539" y="12"/>
                  </a:cxn>
                  <a:cxn ang="0">
                    <a:pos x="581" y="8"/>
                  </a:cxn>
                  <a:cxn ang="0">
                    <a:pos x="623" y="4"/>
                  </a:cxn>
                  <a:cxn ang="0">
                    <a:pos x="664" y="2"/>
                  </a:cxn>
                  <a:cxn ang="0">
                    <a:pos x="705" y="0"/>
                  </a:cxn>
                  <a:cxn ang="0">
                    <a:pos x="693" y="213"/>
                  </a:cxn>
                  <a:cxn ang="0">
                    <a:pos x="684" y="420"/>
                  </a:cxn>
                  <a:cxn ang="0">
                    <a:pos x="679" y="627"/>
                  </a:cxn>
                  <a:cxn ang="0">
                    <a:pos x="683" y="840"/>
                  </a:cxn>
                  <a:cxn ang="0">
                    <a:pos x="653" y="847"/>
                  </a:cxn>
                  <a:cxn ang="0">
                    <a:pos x="619" y="855"/>
                  </a:cxn>
                  <a:cxn ang="0">
                    <a:pos x="581" y="862"/>
                  </a:cxn>
                  <a:cxn ang="0">
                    <a:pos x="541" y="868"/>
                  </a:cxn>
                  <a:cxn ang="0">
                    <a:pos x="497" y="874"/>
                  </a:cxn>
                  <a:cxn ang="0">
                    <a:pos x="452" y="878"/>
                  </a:cxn>
                  <a:cxn ang="0">
                    <a:pos x="406" y="882"/>
                  </a:cxn>
                  <a:cxn ang="0">
                    <a:pos x="359" y="885"/>
                  </a:cxn>
                  <a:cxn ang="0">
                    <a:pos x="312" y="886"/>
                  </a:cxn>
                  <a:cxn ang="0">
                    <a:pos x="266" y="887"/>
                  </a:cxn>
                  <a:cxn ang="0">
                    <a:pos x="220" y="886"/>
                  </a:cxn>
                  <a:cxn ang="0">
                    <a:pos x="176" y="884"/>
                  </a:cxn>
                  <a:cxn ang="0">
                    <a:pos x="135" y="881"/>
                  </a:cxn>
                  <a:cxn ang="0">
                    <a:pos x="95" y="875"/>
                  </a:cxn>
                  <a:cxn ang="0">
                    <a:pos x="60" y="868"/>
                  </a:cxn>
                  <a:cxn ang="0">
                    <a:pos x="29" y="859"/>
                  </a:cxn>
                  <a:cxn ang="0">
                    <a:pos x="15" y="765"/>
                  </a:cxn>
                  <a:cxn ang="0">
                    <a:pos x="6" y="673"/>
                  </a:cxn>
                  <a:cxn ang="0">
                    <a:pos x="1" y="581"/>
                  </a:cxn>
                  <a:cxn ang="0">
                    <a:pos x="0" y="490"/>
                  </a:cxn>
                  <a:cxn ang="0">
                    <a:pos x="2" y="399"/>
                  </a:cxn>
                  <a:cxn ang="0">
                    <a:pos x="9" y="306"/>
                  </a:cxn>
                  <a:cxn ang="0">
                    <a:pos x="19" y="210"/>
                  </a:cxn>
                  <a:cxn ang="0">
                    <a:pos x="33" y="111"/>
                  </a:cxn>
                </a:cxnLst>
                <a:rect l="0" t="0" r="r" b="b"/>
                <a:pathLst>
                  <a:path w="705" h="887">
                    <a:moveTo>
                      <a:pt x="33" y="111"/>
                    </a:moveTo>
                    <a:lnTo>
                      <a:pt x="72" y="100"/>
                    </a:lnTo>
                    <a:lnTo>
                      <a:pt x="113" y="89"/>
                    </a:lnTo>
                    <a:lnTo>
                      <a:pt x="153" y="79"/>
                    </a:lnTo>
                    <a:lnTo>
                      <a:pt x="196" y="70"/>
                    </a:lnTo>
                    <a:lnTo>
                      <a:pt x="237" y="61"/>
                    </a:lnTo>
                    <a:lnTo>
                      <a:pt x="280" y="51"/>
                    </a:lnTo>
                    <a:lnTo>
                      <a:pt x="323" y="43"/>
                    </a:lnTo>
                    <a:lnTo>
                      <a:pt x="366" y="36"/>
                    </a:lnTo>
                    <a:lnTo>
                      <a:pt x="410" y="29"/>
                    </a:lnTo>
                    <a:lnTo>
                      <a:pt x="452" y="23"/>
                    </a:lnTo>
                    <a:lnTo>
                      <a:pt x="496" y="17"/>
                    </a:lnTo>
                    <a:lnTo>
                      <a:pt x="539" y="12"/>
                    </a:lnTo>
                    <a:lnTo>
                      <a:pt x="581" y="8"/>
                    </a:lnTo>
                    <a:lnTo>
                      <a:pt x="623" y="4"/>
                    </a:lnTo>
                    <a:lnTo>
                      <a:pt x="664" y="2"/>
                    </a:lnTo>
                    <a:lnTo>
                      <a:pt x="705" y="0"/>
                    </a:lnTo>
                    <a:lnTo>
                      <a:pt x="693" y="213"/>
                    </a:lnTo>
                    <a:lnTo>
                      <a:pt x="684" y="420"/>
                    </a:lnTo>
                    <a:lnTo>
                      <a:pt x="679" y="627"/>
                    </a:lnTo>
                    <a:lnTo>
                      <a:pt x="683" y="840"/>
                    </a:lnTo>
                    <a:lnTo>
                      <a:pt x="653" y="847"/>
                    </a:lnTo>
                    <a:lnTo>
                      <a:pt x="619" y="855"/>
                    </a:lnTo>
                    <a:lnTo>
                      <a:pt x="581" y="862"/>
                    </a:lnTo>
                    <a:lnTo>
                      <a:pt x="541" y="868"/>
                    </a:lnTo>
                    <a:lnTo>
                      <a:pt x="497" y="874"/>
                    </a:lnTo>
                    <a:lnTo>
                      <a:pt x="452" y="878"/>
                    </a:lnTo>
                    <a:lnTo>
                      <a:pt x="406" y="882"/>
                    </a:lnTo>
                    <a:lnTo>
                      <a:pt x="359" y="885"/>
                    </a:lnTo>
                    <a:lnTo>
                      <a:pt x="312" y="886"/>
                    </a:lnTo>
                    <a:lnTo>
                      <a:pt x="266" y="887"/>
                    </a:lnTo>
                    <a:lnTo>
                      <a:pt x="220" y="886"/>
                    </a:lnTo>
                    <a:lnTo>
                      <a:pt x="176" y="884"/>
                    </a:lnTo>
                    <a:lnTo>
                      <a:pt x="135" y="881"/>
                    </a:lnTo>
                    <a:lnTo>
                      <a:pt x="95" y="875"/>
                    </a:lnTo>
                    <a:lnTo>
                      <a:pt x="60" y="868"/>
                    </a:lnTo>
                    <a:lnTo>
                      <a:pt x="29" y="859"/>
                    </a:lnTo>
                    <a:lnTo>
                      <a:pt x="15" y="765"/>
                    </a:lnTo>
                    <a:lnTo>
                      <a:pt x="6" y="673"/>
                    </a:lnTo>
                    <a:lnTo>
                      <a:pt x="1" y="581"/>
                    </a:lnTo>
                    <a:lnTo>
                      <a:pt x="0" y="490"/>
                    </a:lnTo>
                    <a:lnTo>
                      <a:pt x="2" y="399"/>
                    </a:lnTo>
                    <a:lnTo>
                      <a:pt x="9" y="306"/>
                    </a:lnTo>
                    <a:lnTo>
                      <a:pt x="19" y="210"/>
                    </a:lnTo>
                    <a:lnTo>
                      <a:pt x="33" y="111"/>
                    </a:lnTo>
                    <a:close/>
                  </a:path>
                </a:pathLst>
              </a:custGeom>
              <a:solidFill>
                <a:srgbClr val="C1A58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41" name="Freeform 853"/>
              <p:cNvSpPr>
                <a:spLocks/>
              </p:cNvSpPr>
              <p:nvPr/>
            </p:nvSpPr>
            <p:spPr bwMode="auto">
              <a:xfrm>
                <a:off x="4670" y="3346"/>
                <a:ext cx="342" cy="424"/>
              </a:xfrm>
              <a:custGeom>
                <a:avLst/>
                <a:gdLst/>
                <a:ahLst/>
                <a:cxnLst>
                  <a:cxn ang="0">
                    <a:pos x="31" y="110"/>
                  </a:cxn>
                  <a:cxn ang="0">
                    <a:pos x="69" y="100"/>
                  </a:cxn>
                  <a:cxn ang="0">
                    <a:pos x="107" y="90"/>
                  </a:cxn>
                  <a:cxn ang="0">
                    <a:pos x="148" y="79"/>
                  </a:cxn>
                  <a:cxn ang="0">
                    <a:pos x="188" y="70"/>
                  </a:cxn>
                  <a:cxn ang="0">
                    <a:pos x="229" y="61"/>
                  </a:cxn>
                  <a:cxn ang="0">
                    <a:pos x="271" y="52"/>
                  </a:cxn>
                  <a:cxn ang="0">
                    <a:pos x="312" y="44"/>
                  </a:cxn>
                  <a:cxn ang="0">
                    <a:pos x="355" y="36"/>
                  </a:cxn>
                  <a:cxn ang="0">
                    <a:pos x="398" y="29"/>
                  </a:cxn>
                  <a:cxn ang="0">
                    <a:pos x="440" y="23"/>
                  </a:cxn>
                  <a:cxn ang="0">
                    <a:pos x="482" y="17"/>
                  </a:cxn>
                  <a:cxn ang="0">
                    <a:pos x="523" y="11"/>
                  </a:cxn>
                  <a:cxn ang="0">
                    <a:pos x="565" y="8"/>
                  </a:cxn>
                  <a:cxn ang="0">
                    <a:pos x="605" y="4"/>
                  </a:cxn>
                  <a:cxn ang="0">
                    <a:pos x="645" y="2"/>
                  </a:cxn>
                  <a:cxn ang="0">
                    <a:pos x="683" y="0"/>
                  </a:cxn>
                  <a:cxn ang="0">
                    <a:pos x="673" y="203"/>
                  </a:cxn>
                  <a:cxn ang="0">
                    <a:pos x="663" y="398"/>
                  </a:cxn>
                  <a:cxn ang="0">
                    <a:pos x="658" y="595"/>
                  </a:cxn>
                  <a:cxn ang="0">
                    <a:pos x="663" y="798"/>
                  </a:cxn>
                  <a:cxn ang="0">
                    <a:pos x="634" y="805"/>
                  </a:cxn>
                  <a:cxn ang="0">
                    <a:pos x="600" y="813"/>
                  </a:cxn>
                  <a:cxn ang="0">
                    <a:pos x="563" y="820"/>
                  </a:cxn>
                  <a:cxn ang="0">
                    <a:pos x="524" y="826"/>
                  </a:cxn>
                  <a:cxn ang="0">
                    <a:pos x="482" y="831"/>
                  </a:cxn>
                  <a:cxn ang="0">
                    <a:pos x="438" y="837"/>
                  </a:cxn>
                  <a:cxn ang="0">
                    <a:pos x="393" y="842"/>
                  </a:cxn>
                  <a:cxn ang="0">
                    <a:pos x="348" y="845"/>
                  </a:cxn>
                  <a:cxn ang="0">
                    <a:pos x="302" y="847"/>
                  </a:cxn>
                  <a:cxn ang="0">
                    <a:pos x="257" y="849"/>
                  </a:cxn>
                  <a:cxn ang="0">
                    <a:pos x="212" y="849"/>
                  </a:cxn>
                  <a:cxn ang="0">
                    <a:pos x="170" y="847"/>
                  </a:cxn>
                  <a:cxn ang="0">
                    <a:pos x="129" y="845"/>
                  </a:cxn>
                  <a:cxn ang="0">
                    <a:pos x="91" y="839"/>
                  </a:cxn>
                  <a:cxn ang="0">
                    <a:pos x="58" y="834"/>
                  </a:cxn>
                  <a:cxn ang="0">
                    <a:pos x="27" y="824"/>
                  </a:cxn>
                  <a:cxn ang="0">
                    <a:pos x="14" y="735"/>
                  </a:cxn>
                  <a:cxn ang="0">
                    <a:pos x="6" y="647"/>
                  </a:cxn>
                  <a:cxn ang="0">
                    <a:pos x="0" y="560"/>
                  </a:cxn>
                  <a:cxn ang="0">
                    <a:pos x="0" y="472"/>
                  </a:cxn>
                  <a:cxn ang="0">
                    <a:pos x="3" y="384"/>
                  </a:cxn>
                  <a:cxn ang="0">
                    <a:pos x="8" y="296"/>
                  </a:cxn>
                  <a:cxn ang="0">
                    <a:pos x="19" y="205"/>
                  </a:cxn>
                  <a:cxn ang="0">
                    <a:pos x="31" y="110"/>
                  </a:cxn>
                </a:cxnLst>
                <a:rect l="0" t="0" r="r" b="b"/>
                <a:pathLst>
                  <a:path w="683" h="849">
                    <a:moveTo>
                      <a:pt x="31" y="110"/>
                    </a:moveTo>
                    <a:lnTo>
                      <a:pt x="69" y="100"/>
                    </a:lnTo>
                    <a:lnTo>
                      <a:pt x="107" y="90"/>
                    </a:lnTo>
                    <a:lnTo>
                      <a:pt x="148" y="79"/>
                    </a:lnTo>
                    <a:lnTo>
                      <a:pt x="188" y="70"/>
                    </a:lnTo>
                    <a:lnTo>
                      <a:pt x="229" y="61"/>
                    </a:lnTo>
                    <a:lnTo>
                      <a:pt x="271" y="52"/>
                    </a:lnTo>
                    <a:lnTo>
                      <a:pt x="312" y="44"/>
                    </a:lnTo>
                    <a:lnTo>
                      <a:pt x="355" y="36"/>
                    </a:lnTo>
                    <a:lnTo>
                      <a:pt x="398" y="29"/>
                    </a:lnTo>
                    <a:lnTo>
                      <a:pt x="440" y="23"/>
                    </a:lnTo>
                    <a:lnTo>
                      <a:pt x="482" y="17"/>
                    </a:lnTo>
                    <a:lnTo>
                      <a:pt x="523" y="11"/>
                    </a:lnTo>
                    <a:lnTo>
                      <a:pt x="565" y="8"/>
                    </a:lnTo>
                    <a:lnTo>
                      <a:pt x="605" y="4"/>
                    </a:lnTo>
                    <a:lnTo>
                      <a:pt x="645" y="2"/>
                    </a:lnTo>
                    <a:lnTo>
                      <a:pt x="683" y="0"/>
                    </a:lnTo>
                    <a:lnTo>
                      <a:pt x="673" y="203"/>
                    </a:lnTo>
                    <a:lnTo>
                      <a:pt x="663" y="398"/>
                    </a:lnTo>
                    <a:lnTo>
                      <a:pt x="658" y="595"/>
                    </a:lnTo>
                    <a:lnTo>
                      <a:pt x="663" y="798"/>
                    </a:lnTo>
                    <a:lnTo>
                      <a:pt x="634" y="805"/>
                    </a:lnTo>
                    <a:lnTo>
                      <a:pt x="600" y="813"/>
                    </a:lnTo>
                    <a:lnTo>
                      <a:pt x="563" y="820"/>
                    </a:lnTo>
                    <a:lnTo>
                      <a:pt x="524" y="826"/>
                    </a:lnTo>
                    <a:lnTo>
                      <a:pt x="482" y="831"/>
                    </a:lnTo>
                    <a:lnTo>
                      <a:pt x="438" y="837"/>
                    </a:lnTo>
                    <a:lnTo>
                      <a:pt x="393" y="842"/>
                    </a:lnTo>
                    <a:lnTo>
                      <a:pt x="348" y="845"/>
                    </a:lnTo>
                    <a:lnTo>
                      <a:pt x="302" y="847"/>
                    </a:lnTo>
                    <a:lnTo>
                      <a:pt x="257" y="849"/>
                    </a:lnTo>
                    <a:lnTo>
                      <a:pt x="212" y="849"/>
                    </a:lnTo>
                    <a:lnTo>
                      <a:pt x="170" y="847"/>
                    </a:lnTo>
                    <a:lnTo>
                      <a:pt x="129" y="845"/>
                    </a:lnTo>
                    <a:lnTo>
                      <a:pt x="91" y="839"/>
                    </a:lnTo>
                    <a:lnTo>
                      <a:pt x="58" y="834"/>
                    </a:lnTo>
                    <a:lnTo>
                      <a:pt x="27" y="824"/>
                    </a:lnTo>
                    <a:lnTo>
                      <a:pt x="14" y="735"/>
                    </a:lnTo>
                    <a:lnTo>
                      <a:pt x="6" y="647"/>
                    </a:lnTo>
                    <a:lnTo>
                      <a:pt x="0" y="560"/>
                    </a:lnTo>
                    <a:lnTo>
                      <a:pt x="0" y="472"/>
                    </a:lnTo>
                    <a:lnTo>
                      <a:pt x="3" y="384"/>
                    </a:lnTo>
                    <a:lnTo>
                      <a:pt x="8" y="296"/>
                    </a:lnTo>
                    <a:lnTo>
                      <a:pt x="19" y="205"/>
                    </a:lnTo>
                    <a:lnTo>
                      <a:pt x="31" y="110"/>
                    </a:lnTo>
                    <a:close/>
                  </a:path>
                </a:pathLst>
              </a:custGeom>
              <a:solidFill>
                <a:srgbClr val="C4A89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42" name="Freeform 854"/>
              <p:cNvSpPr>
                <a:spLocks/>
              </p:cNvSpPr>
              <p:nvPr/>
            </p:nvSpPr>
            <p:spPr bwMode="auto">
              <a:xfrm>
                <a:off x="4671" y="3347"/>
                <a:ext cx="332" cy="406"/>
              </a:xfrm>
              <a:custGeom>
                <a:avLst/>
                <a:gdLst/>
                <a:ahLst/>
                <a:cxnLst>
                  <a:cxn ang="0">
                    <a:pos x="31" y="110"/>
                  </a:cxn>
                  <a:cxn ang="0">
                    <a:pos x="67" y="99"/>
                  </a:cxn>
                  <a:cxn ang="0">
                    <a:pos x="105" y="89"/>
                  </a:cxn>
                  <a:cxn ang="0">
                    <a:pos x="143" y="80"/>
                  </a:cxn>
                  <a:cxn ang="0">
                    <a:pos x="182" y="69"/>
                  </a:cxn>
                  <a:cxn ang="0">
                    <a:pos x="223" y="60"/>
                  </a:cxn>
                  <a:cxn ang="0">
                    <a:pos x="263" y="52"/>
                  </a:cxn>
                  <a:cxn ang="0">
                    <a:pos x="304" y="44"/>
                  </a:cxn>
                  <a:cxn ang="0">
                    <a:pos x="346" y="36"/>
                  </a:cxn>
                  <a:cxn ang="0">
                    <a:pos x="387" y="29"/>
                  </a:cxn>
                  <a:cxn ang="0">
                    <a:pos x="429" y="23"/>
                  </a:cxn>
                  <a:cxn ang="0">
                    <a:pos x="469" y="17"/>
                  </a:cxn>
                  <a:cxn ang="0">
                    <a:pos x="511" y="12"/>
                  </a:cxn>
                  <a:cxn ang="0">
                    <a:pos x="550" y="8"/>
                  </a:cxn>
                  <a:cxn ang="0">
                    <a:pos x="590" y="5"/>
                  </a:cxn>
                  <a:cxn ang="0">
                    <a:pos x="628" y="2"/>
                  </a:cxn>
                  <a:cxn ang="0">
                    <a:pos x="665" y="0"/>
                  </a:cxn>
                  <a:cxn ang="0">
                    <a:pos x="659" y="98"/>
                  </a:cxn>
                  <a:cxn ang="0">
                    <a:pos x="653" y="192"/>
                  </a:cxn>
                  <a:cxn ang="0">
                    <a:pos x="648" y="286"/>
                  </a:cxn>
                  <a:cxn ang="0">
                    <a:pos x="643" y="378"/>
                  </a:cxn>
                  <a:cxn ang="0">
                    <a:pos x="640" y="471"/>
                  </a:cxn>
                  <a:cxn ang="0">
                    <a:pos x="637" y="564"/>
                  </a:cxn>
                  <a:cxn ang="0">
                    <a:pos x="637" y="659"/>
                  </a:cxn>
                  <a:cxn ang="0">
                    <a:pos x="641" y="757"/>
                  </a:cxn>
                  <a:cxn ang="0">
                    <a:pos x="613" y="764"/>
                  </a:cxn>
                  <a:cxn ang="0">
                    <a:pos x="581" y="771"/>
                  </a:cxn>
                  <a:cxn ang="0">
                    <a:pos x="545" y="778"/>
                  </a:cxn>
                  <a:cxn ang="0">
                    <a:pos x="507" y="784"/>
                  </a:cxn>
                  <a:cxn ang="0">
                    <a:pos x="467" y="791"/>
                  </a:cxn>
                  <a:cxn ang="0">
                    <a:pos x="424" y="797"/>
                  </a:cxn>
                  <a:cxn ang="0">
                    <a:pos x="380" y="802"/>
                  </a:cxn>
                  <a:cxn ang="0">
                    <a:pos x="337" y="806"/>
                  </a:cxn>
                  <a:cxn ang="0">
                    <a:pos x="293" y="810"/>
                  </a:cxn>
                  <a:cxn ang="0">
                    <a:pos x="249" y="812"/>
                  </a:cxn>
                  <a:cxn ang="0">
                    <a:pos x="207" y="812"/>
                  </a:cxn>
                  <a:cxn ang="0">
                    <a:pos x="165" y="812"/>
                  </a:cxn>
                  <a:cxn ang="0">
                    <a:pos x="126" y="809"/>
                  </a:cxn>
                  <a:cxn ang="0">
                    <a:pos x="89" y="805"/>
                  </a:cxn>
                  <a:cxn ang="0">
                    <a:pos x="57" y="798"/>
                  </a:cxn>
                  <a:cxn ang="0">
                    <a:pos x="27" y="790"/>
                  </a:cxn>
                  <a:cxn ang="0">
                    <a:pos x="14" y="705"/>
                  </a:cxn>
                  <a:cxn ang="0">
                    <a:pos x="6" y="621"/>
                  </a:cxn>
                  <a:cxn ang="0">
                    <a:pos x="2" y="538"/>
                  </a:cxn>
                  <a:cxn ang="0">
                    <a:pos x="0" y="455"/>
                  </a:cxn>
                  <a:cxn ang="0">
                    <a:pos x="4" y="371"/>
                  </a:cxn>
                  <a:cxn ang="0">
                    <a:pos x="10" y="287"/>
                  </a:cxn>
                  <a:cxn ang="0">
                    <a:pos x="19" y="199"/>
                  </a:cxn>
                  <a:cxn ang="0">
                    <a:pos x="31" y="110"/>
                  </a:cxn>
                </a:cxnLst>
                <a:rect l="0" t="0" r="r" b="b"/>
                <a:pathLst>
                  <a:path w="665" h="812">
                    <a:moveTo>
                      <a:pt x="31" y="110"/>
                    </a:moveTo>
                    <a:lnTo>
                      <a:pt x="67" y="99"/>
                    </a:lnTo>
                    <a:lnTo>
                      <a:pt x="105" y="89"/>
                    </a:lnTo>
                    <a:lnTo>
                      <a:pt x="143" y="80"/>
                    </a:lnTo>
                    <a:lnTo>
                      <a:pt x="182" y="69"/>
                    </a:lnTo>
                    <a:lnTo>
                      <a:pt x="223" y="60"/>
                    </a:lnTo>
                    <a:lnTo>
                      <a:pt x="263" y="52"/>
                    </a:lnTo>
                    <a:lnTo>
                      <a:pt x="304" y="44"/>
                    </a:lnTo>
                    <a:lnTo>
                      <a:pt x="346" y="36"/>
                    </a:lnTo>
                    <a:lnTo>
                      <a:pt x="387" y="29"/>
                    </a:lnTo>
                    <a:lnTo>
                      <a:pt x="429" y="23"/>
                    </a:lnTo>
                    <a:lnTo>
                      <a:pt x="469" y="17"/>
                    </a:lnTo>
                    <a:lnTo>
                      <a:pt x="511" y="12"/>
                    </a:lnTo>
                    <a:lnTo>
                      <a:pt x="550" y="8"/>
                    </a:lnTo>
                    <a:lnTo>
                      <a:pt x="590" y="5"/>
                    </a:lnTo>
                    <a:lnTo>
                      <a:pt x="628" y="2"/>
                    </a:lnTo>
                    <a:lnTo>
                      <a:pt x="665" y="0"/>
                    </a:lnTo>
                    <a:lnTo>
                      <a:pt x="659" y="98"/>
                    </a:lnTo>
                    <a:lnTo>
                      <a:pt x="653" y="192"/>
                    </a:lnTo>
                    <a:lnTo>
                      <a:pt x="648" y="286"/>
                    </a:lnTo>
                    <a:lnTo>
                      <a:pt x="643" y="378"/>
                    </a:lnTo>
                    <a:lnTo>
                      <a:pt x="640" y="471"/>
                    </a:lnTo>
                    <a:lnTo>
                      <a:pt x="637" y="564"/>
                    </a:lnTo>
                    <a:lnTo>
                      <a:pt x="637" y="659"/>
                    </a:lnTo>
                    <a:lnTo>
                      <a:pt x="641" y="757"/>
                    </a:lnTo>
                    <a:lnTo>
                      <a:pt x="613" y="764"/>
                    </a:lnTo>
                    <a:lnTo>
                      <a:pt x="581" y="771"/>
                    </a:lnTo>
                    <a:lnTo>
                      <a:pt x="545" y="778"/>
                    </a:lnTo>
                    <a:lnTo>
                      <a:pt x="507" y="784"/>
                    </a:lnTo>
                    <a:lnTo>
                      <a:pt x="467" y="791"/>
                    </a:lnTo>
                    <a:lnTo>
                      <a:pt x="424" y="797"/>
                    </a:lnTo>
                    <a:lnTo>
                      <a:pt x="380" y="802"/>
                    </a:lnTo>
                    <a:lnTo>
                      <a:pt x="337" y="806"/>
                    </a:lnTo>
                    <a:lnTo>
                      <a:pt x="293" y="810"/>
                    </a:lnTo>
                    <a:lnTo>
                      <a:pt x="249" y="812"/>
                    </a:lnTo>
                    <a:lnTo>
                      <a:pt x="207" y="812"/>
                    </a:lnTo>
                    <a:lnTo>
                      <a:pt x="165" y="812"/>
                    </a:lnTo>
                    <a:lnTo>
                      <a:pt x="126" y="809"/>
                    </a:lnTo>
                    <a:lnTo>
                      <a:pt x="89" y="805"/>
                    </a:lnTo>
                    <a:lnTo>
                      <a:pt x="57" y="798"/>
                    </a:lnTo>
                    <a:lnTo>
                      <a:pt x="27" y="790"/>
                    </a:lnTo>
                    <a:lnTo>
                      <a:pt x="14" y="705"/>
                    </a:lnTo>
                    <a:lnTo>
                      <a:pt x="6" y="621"/>
                    </a:lnTo>
                    <a:lnTo>
                      <a:pt x="2" y="538"/>
                    </a:lnTo>
                    <a:lnTo>
                      <a:pt x="0" y="455"/>
                    </a:lnTo>
                    <a:lnTo>
                      <a:pt x="4" y="371"/>
                    </a:lnTo>
                    <a:lnTo>
                      <a:pt x="10" y="287"/>
                    </a:lnTo>
                    <a:lnTo>
                      <a:pt x="19" y="199"/>
                    </a:lnTo>
                    <a:lnTo>
                      <a:pt x="31" y="110"/>
                    </a:lnTo>
                    <a:close/>
                  </a:path>
                </a:pathLst>
              </a:custGeom>
              <a:solidFill>
                <a:srgbClr val="C9AD96"/>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43" name="Freeform 855"/>
              <p:cNvSpPr>
                <a:spLocks/>
              </p:cNvSpPr>
              <p:nvPr/>
            </p:nvSpPr>
            <p:spPr bwMode="auto">
              <a:xfrm>
                <a:off x="4672" y="3348"/>
                <a:ext cx="322" cy="387"/>
              </a:xfrm>
              <a:custGeom>
                <a:avLst/>
                <a:gdLst/>
                <a:ahLst/>
                <a:cxnLst>
                  <a:cxn ang="0">
                    <a:pos x="29" y="109"/>
                  </a:cxn>
                  <a:cxn ang="0">
                    <a:pos x="63" y="98"/>
                  </a:cxn>
                  <a:cxn ang="0">
                    <a:pos x="99" y="89"/>
                  </a:cxn>
                  <a:cxn ang="0">
                    <a:pos x="136" y="79"/>
                  </a:cxn>
                  <a:cxn ang="0">
                    <a:pos x="174" y="70"/>
                  </a:cxn>
                  <a:cxn ang="0">
                    <a:pos x="213" y="61"/>
                  </a:cxn>
                  <a:cxn ang="0">
                    <a:pos x="253" y="52"/>
                  </a:cxn>
                  <a:cxn ang="0">
                    <a:pos x="292" y="44"/>
                  </a:cxn>
                  <a:cxn ang="0">
                    <a:pos x="334" y="37"/>
                  </a:cxn>
                  <a:cxn ang="0">
                    <a:pos x="374" y="30"/>
                  </a:cxn>
                  <a:cxn ang="0">
                    <a:pos x="415" y="23"/>
                  </a:cxn>
                  <a:cxn ang="0">
                    <a:pos x="455" y="18"/>
                  </a:cxn>
                  <a:cxn ang="0">
                    <a:pos x="494" y="13"/>
                  </a:cxn>
                  <a:cxn ang="0">
                    <a:pos x="533" y="8"/>
                  </a:cxn>
                  <a:cxn ang="0">
                    <a:pos x="571" y="5"/>
                  </a:cxn>
                  <a:cxn ang="0">
                    <a:pos x="607" y="3"/>
                  </a:cxn>
                  <a:cxn ang="0">
                    <a:pos x="643" y="0"/>
                  </a:cxn>
                  <a:cxn ang="0">
                    <a:pos x="637" y="93"/>
                  </a:cxn>
                  <a:cxn ang="0">
                    <a:pos x="631" y="182"/>
                  </a:cxn>
                  <a:cxn ang="0">
                    <a:pos x="625" y="270"/>
                  </a:cxn>
                  <a:cxn ang="0">
                    <a:pos x="621" y="357"/>
                  </a:cxn>
                  <a:cxn ang="0">
                    <a:pos x="617" y="445"/>
                  </a:cxn>
                  <a:cxn ang="0">
                    <a:pos x="615" y="533"/>
                  </a:cxn>
                  <a:cxn ang="0">
                    <a:pos x="615" y="622"/>
                  </a:cxn>
                  <a:cxn ang="0">
                    <a:pos x="617" y="714"/>
                  </a:cxn>
                  <a:cxn ang="0">
                    <a:pos x="590" y="721"/>
                  </a:cxn>
                  <a:cxn ang="0">
                    <a:pos x="560" y="728"/>
                  </a:cxn>
                  <a:cxn ang="0">
                    <a:pos x="525" y="735"/>
                  </a:cxn>
                  <a:cxn ang="0">
                    <a:pos x="488" y="743"/>
                  </a:cxn>
                  <a:cxn ang="0">
                    <a:pos x="449" y="750"/>
                  </a:cxn>
                  <a:cxn ang="0">
                    <a:pos x="408" y="756"/>
                  </a:cxn>
                  <a:cxn ang="0">
                    <a:pos x="366" y="762"/>
                  </a:cxn>
                  <a:cxn ang="0">
                    <a:pos x="324" y="766"/>
                  </a:cxn>
                  <a:cxn ang="0">
                    <a:pos x="281" y="771"/>
                  </a:cxn>
                  <a:cxn ang="0">
                    <a:pos x="238" y="773"/>
                  </a:cxn>
                  <a:cxn ang="0">
                    <a:pos x="197" y="774"/>
                  </a:cxn>
                  <a:cxn ang="0">
                    <a:pos x="158" y="774"/>
                  </a:cxn>
                  <a:cxn ang="0">
                    <a:pos x="120" y="772"/>
                  </a:cxn>
                  <a:cxn ang="0">
                    <a:pos x="84" y="769"/>
                  </a:cxn>
                  <a:cxn ang="0">
                    <a:pos x="53" y="763"/>
                  </a:cxn>
                  <a:cxn ang="0">
                    <a:pos x="24" y="755"/>
                  </a:cxn>
                  <a:cxn ang="0">
                    <a:pos x="12" y="674"/>
                  </a:cxn>
                  <a:cxn ang="0">
                    <a:pos x="4" y="594"/>
                  </a:cxn>
                  <a:cxn ang="0">
                    <a:pos x="0" y="515"/>
                  </a:cxn>
                  <a:cxn ang="0">
                    <a:pos x="0" y="437"/>
                  </a:cxn>
                  <a:cxn ang="0">
                    <a:pos x="2" y="357"/>
                  </a:cxn>
                  <a:cxn ang="0">
                    <a:pos x="8" y="277"/>
                  </a:cxn>
                  <a:cxn ang="0">
                    <a:pos x="17" y="194"/>
                  </a:cxn>
                  <a:cxn ang="0">
                    <a:pos x="29" y="109"/>
                  </a:cxn>
                </a:cxnLst>
                <a:rect l="0" t="0" r="r" b="b"/>
                <a:pathLst>
                  <a:path w="643" h="774">
                    <a:moveTo>
                      <a:pt x="29" y="109"/>
                    </a:moveTo>
                    <a:lnTo>
                      <a:pt x="63" y="98"/>
                    </a:lnTo>
                    <a:lnTo>
                      <a:pt x="99" y="89"/>
                    </a:lnTo>
                    <a:lnTo>
                      <a:pt x="136" y="79"/>
                    </a:lnTo>
                    <a:lnTo>
                      <a:pt x="174" y="70"/>
                    </a:lnTo>
                    <a:lnTo>
                      <a:pt x="213" y="61"/>
                    </a:lnTo>
                    <a:lnTo>
                      <a:pt x="253" y="52"/>
                    </a:lnTo>
                    <a:lnTo>
                      <a:pt x="292" y="44"/>
                    </a:lnTo>
                    <a:lnTo>
                      <a:pt x="334" y="37"/>
                    </a:lnTo>
                    <a:lnTo>
                      <a:pt x="374" y="30"/>
                    </a:lnTo>
                    <a:lnTo>
                      <a:pt x="415" y="23"/>
                    </a:lnTo>
                    <a:lnTo>
                      <a:pt x="455" y="18"/>
                    </a:lnTo>
                    <a:lnTo>
                      <a:pt x="494" y="13"/>
                    </a:lnTo>
                    <a:lnTo>
                      <a:pt x="533" y="8"/>
                    </a:lnTo>
                    <a:lnTo>
                      <a:pt x="571" y="5"/>
                    </a:lnTo>
                    <a:lnTo>
                      <a:pt x="607" y="3"/>
                    </a:lnTo>
                    <a:lnTo>
                      <a:pt x="643" y="0"/>
                    </a:lnTo>
                    <a:lnTo>
                      <a:pt x="637" y="93"/>
                    </a:lnTo>
                    <a:lnTo>
                      <a:pt x="631" y="182"/>
                    </a:lnTo>
                    <a:lnTo>
                      <a:pt x="625" y="270"/>
                    </a:lnTo>
                    <a:lnTo>
                      <a:pt x="621" y="357"/>
                    </a:lnTo>
                    <a:lnTo>
                      <a:pt x="617" y="445"/>
                    </a:lnTo>
                    <a:lnTo>
                      <a:pt x="615" y="533"/>
                    </a:lnTo>
                    <a:lnTo>
                      <a:pt x="615" y="622"/>
                    </a:lnTo>
                    <a:lnTo>
                      <a:pt x="617" y="714"/>
                    </a:lnTo>
                    <a:lnTo>
                      <a:pt x="590" y="721"/>
                    </a:lnTo>
                    <a:lnTo>
                      <a:pt x="560" y="728"/>
                    </a:lnTo>
                    <a:lnTo>
                      <a:pt x="525" y="735"/>
                    </a:lnTo>
                    <a:lnTo>
                      <a:pt x="488" y="743"/>
                    </a:lnTo>
                    <a:lnTo>
                      <a:pt x="449" y="750"/>
                    </a:lnTo>
                    <a:lnTo>
                      <a:pt x="408" y="756"/>
                    </a:lnTo>
                    <a:lnTo>
                      <a:pt x="366" y="762"/>
                    </a:lnTo>
                    <a:lnTo>
                      <a:pt x="324" y="766"/>
                    </a:lnTo>
                    <a:lnTo>
                      <a:pt x="281" y="771"/>
                    </a:lnTo>
                    <a:lnTo>
                      <a:pt x="238" y="773"/>
                    </a:lnTo>
                    <a:lnTo>
                      <a:pt x="197" y="774"/>
                    </a:lnTo>
                    <a:lnTo>
                      <a:pt x="158" y="774"/>
                    </a:lnTo>
                    <a:lnTo>
                      <a:pt x="120" y="772"/>
                    </a:lnTo>
                    <a:lnTo>
                      <a:pt x="84" y="769"/>
                    </a:lnTo>
                    <a:lnTo>
                      <a:pt x="53" y="763"/>
                    </a:lnTo>
                    <a:lnTo>
                      <a:pt x="24" y="755"/>
                    </a:lnTo>
                    <a:lnTo>
                      <a:pt x="12" y="674"/>
                    </a:lnTo>
                    <a:lnTo>
                      <a:pt x="4" y="594"/>
                    </a:lnTo>
                    <a:lnTo>
                      <a:pt x="0" y="515"/>
                    </a:lnTo>
                    <a:lnTo>
                      <a:pt x="0" y="437"/>
                    </a:lnTo>
                    <a:lnTo>
                      <a:pt x="2" y="357"/>
                    </a:lnTo>
                    <a:lnTo>
                      <a:pt x="8" y="277"/>
                    </a:lnTo>
                    <a:lnTo>
                      <a:pt x="17" y="194"/>
                    </a:lnTo>
                    <a:lnTo>
                      <a:pt x="29" y="109"/>
                    </a:lnTo>
                    <a:close/>
                  </a:path>
                </a:pathLst>
              </a:custGeom>
              <a:solidFill>
                <a:srgbClr val="CCB59E"/>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44" name="Freeform 856"/>
              <p:cNvSpPr>
                <a:spLocks/>
              </p:cNvSpPr>
              <p:nvPr/>
            </p:nvSpPr>
            <p:spPr bwMode="auto">
              <a:xfrm>
                <a:off x="4674" y="3349"/>
                <a:ext cx="311" cy="369"/>
              </a:xfrm>
              <a:custGeom>
                <a:avLst/>
                <a:gdLst/>
                <a:ahLst/>
                <a:cxnLst>
                  <a:cxn ang="0">
                    <a:pos x="28" y="107"/>
                  </a:cxn>
                  <a:cxn ang="0">
                    <a:pos x="60" y="96"/>
                  </a:cxn>
                  <a:cxn ang="0">
                    <a:pos x="95" y="87"/>
                  </a:cxn>
                  <a:cxn ang="0">
                    <a:pos x="130" y="78"/>
                  </a:cxn>
                  <a:cxn ang="0">
                    <a:pos x="167" y="69"/>
                  </a:cxn>
                  <a:cxn ang="0">
                    <a:pos x="205" y="60"/>
                  </a:cxn>
                  <a:cxn ang="0">
                    <a:pos x="243" y="52"/>
                  </a:cxn>
                  <a:cxn ang="0">
                    <a:pos x="282" y="43"/>
                  </a:cxn>
                  <a:cxn ang="0">
                    <a:pos x="323" y="35"/>
                  </a:cxn>
                  <a:cxn ang="0">
                    <a:pos x="362" y="29"/>
                  </a:cxn>
                  <a:cxn ang="0">
                    <a:pos x="401" y="23"/>
                  </a:cxn>
                  <a:cxn ang="0">
                    <a:pos x="440" y="17"/>
                  </a:cxn>
                  <a:cxn ang="0">
                    <a:pos x="479" y="12"/>
                  </a:cxn>
                  <a:cxn ang="0">
                    <a:pos x="516" y="8"/>
                  </a:cxn>
                  <a:cxn ang="0">
                    <a:pos x="553" y="4"/>
                  </a:cxn>
                  <a:cxn ang="0">
                    <a:pos x="589" y="2"/>
                  </a:cxn>
                  <a:cxn ang="0">
                    <a:pos x="622" y="0"/>
                  </a:cxn>
                  <a:cxn ang="0">
                    <a:pos x="618" y="87"/>
                  </a:cxn>
                  <a:cxn ang="0">
                    <a:pos x="612" y="171"/>
                  </a:cxn>
                  <a:cxn ang="0">
                    <a:pos x="606" y="254"/>
                  </a:cxn>
                  <a:cxn ang="0">
                    <a:pos x="600" y="336"/>
                  </a:cxn>
                  <a:cxn ang="0">
                    <a:pos x="597" y="418"/>
                  </a:cxn>
                  <a:cxn ang="0">
                    <a:pos x="595" y="500"/>
                  </a:cxn>
                  <a:cxn ang="0">
                    <a:pos x="593" y="584"/>
                  </a:cxn>
                  <a:cxn ang="0">
                    <a:pos x="596" y="671"/>
                  </a:cxn>
                  <a:cxn ang="0">
                    <a:pos x="569" y="678"/>
                  </a:cxn>
                  <a:cxn ang="0">
                    <a:pos x="539" y="685"/>
                  </a:cxn>
                  <a:cxn ang="0">
                    <a:pos x="507" y="693"/>
                  </a:cxn>
                  <a:cxn ang="0">
                    <a:pos x="471" y="700"/>
                  </a:cxn>
                  <a:cxn ang="0">
                    <a:pos x="433" y="708"/>
                  </a:cxn>
                  <a:cxn ang="0">
                    <a:pos x="394" y="715"/>
                  </a:cxn>
                  <a:cxn ang="0">
                    <a:pos x="353" y="721"/>
                  </a:cxn>
                  <a:cxn ang="0">
                    <a:pos x="312" y="726"/>
                  </a:cxn>
                  <a:cxn ang="0">
                    <a:pos x="271" y="731"/>
                  </a:cxn>
                  <a:cxn ang="0">
                    <a:pos x="231" y="735"/>
                  </a:cxn>
                  <a:cxn ang="0">
                    <a:pos x="190" y="737"/>
                  </a:cxn>
                  <a:cxn ang="0">
                    <a:pos x="152" y="737"/>
                  </a:cxn>
                  <a:cxn ang="0">
                    <a:pos x="115" y="736"/>
                  </a:cxn>
                  <a:cxn ang="0">
                    <a:pos x="82" y="732"/>
                  </a:cxn>
                  <a:cxn ang="0">
                    <a:pos x="51" y="728"/>
                  </a:cxn>
                  <a:cxn ang="0">
                    <a:pos x="23" y="720"/>
                  </a:cxn>
                  <a:cxn ang="0">
                    <a:pos x="13" y="642"/>
                  </a:cxn>
                  <a:cxn ang="0">
                    <a:pos x="5" y="568"/>
                  </a:cxn>
                  <a:cxn ang="0">
                    <a:pos x="1" y="493"/>
                  </a:cxn>
                  <a:cxn ang="0">
                    <a:pos x="0" y="418"/>
                  </a:cxn>
                  <a:cxn ang="0">
                    <a:pos x="2" y="343"/>
                  </a:cxn>
                  <a:cxn ang="0">
                    <a:pos x="8" y="266"/>
                  </a:cxn>
                  <a:cxn ang="0">
                    <a:pos x="16" y="187"/>
                  </a:cxn>
                  <a:cxn ang="0">
                    <a:pos x="28" y="107"/>
                  </a:cxn>
                </a:cxnLst>
                <a:rect l="0" t="0" r="r" b="b"/>
                <a:pathLst>
                  <a:path w="622" h="737">
                    <a:moveTo>
                      <a:pt x="28" y="107"/>
                    </a:moveTo>
                    <a:lnTo>
                      <a:pt x="60" y="96"/>
                    </a:lnTo>
                    <a:lnTo>
                      <a:pt x="95" y="87"/>
                    </a:lnTo>
                    <a:lnTo>
                      <a:pt x="130" y="78"/>
                    </a:lnTo>
                    <a:lnTo>
                      <a:pt x="167" y="69"/>
                    </a:lnTo>
                    <a:lnTo>
                      <a:pt x="205" y="60"/>
                    </a:lnTo>
                    <a:lnTo>
                      <a:pt x="243" y="52"/>
                    </a:lnTo>
                    <a:lnTo>
                      <a:pt x="282" y="43"/>
                    </a:lnTo>
                    <a:lnTo>
                      <a:pt x="323" y="35"/>
                    </a:lnTo>
                    <a:lnTo>
                      <a:pt x="362" y="29"/>
                    </a:lnTo>
                    <a:lnTo>
                      <a:pt x="401" y="23"/>
                    </a:lnTo>
                    <a:lnTo>
                      <a:pt x="440" y="17"/>
                    </a:lnTo>
                    <a:lnTo>
                      <a:pt x="479" y="12"/>
                    </a:lnTo>
                    <a:lnTo>
                      <a:pt x="516" y="8"/>
                    </a:lnTo>
                    <a:lnTo>
                      <a:pt x="553" y="4"/>
                    </a:lnTo>
                    <a:lnTo>
                      <a:pt x="589" y="2"/>
                    </a:lnTo>
                    <a:lnTo>
                      <a:pt x="622" y="0"/>
                    </a:lnTo>
                    <a:lnTo>
                      <a:pt x="618" y="87"/>
                    </a:lnTo>
                    <a:lnTo>
                      <a:pt x="612" y="171"/>
                    </a:lnTo>
                    <a:lnTo>
                      <a:pt x="606" y="254"/>
                    </a:lnTo>
                    <a:lnTo>
                      <a:pt x="600" y="336"/>
                    </a:lnTo>
                    <a:lnTo>
                      <a:pt x="597" y="418"/>
                    </a:lnTo>
                    <a:lnTo>
                      <a:pt x="595" y="500"/>
                    </a:lnTo>
                    <a:lnTo>
                      <a:pt x="593" y="584"/>
                    </a:lnTo>
                    <a:lnTo>
                      <a:pt x="596" y="671"/>
                    </a:lnTo>
                    <a:lnTo>
                      <a:pt x="569" y="678"/>
                    </a:lnTo>
                    <a:lnTo>
                      <a:pt x="539" y="685"/>
                    </a:lnTo>
                    <a:lnTo>
                      <a:pt x="507" y="693"/>
                    </a:lnTo>
                    <a:lnTo>
                      <a:pt x="471" y="700"/>
                    </a:lnTo>
                    <a:lnTo>
                      <a:pt x="433" y="708"/>
                    </a:lnTo>
                    <a:lnTo>
                      <a:pt x="394" y="715"/>
                    </a:lnTo>
                    <a:lnTo>
                      <a:pt x="353" y="721"/>
                    </a:lnTo>
                    <a:lnTo>
                      <a:pt x="312" y="726"/>
                    </a:lnTo>
                    <a:lnTo>
                      <a:pt x="271" y="731"/>
                    </a:lnTo>
                    <a:lnTo>
                      <a:pt x="231" y="735"/>
                    </a:lnTo>
                    <a:lnTo>
                      <a:pt x="190" y="737"/>
                    </a:lnTo>
                    <a:lnTo>
                      <a:pt x="152" y="737"/>
                    </a:lnTo>
                    <a:lnTo>
                      <a:pt x="115" y="736"/>
                    </a:lnTo>
                    <a:lnTo>
                      <a:pt x="82" y="732"/>
                    </a:lnTo>
                    <a:lnTo>
                      <a:pt x="51" y="728"/>
                    </a:lnTo>
                    <a:lnTo>
                      <a:pt x="23" y="720"/>
                    </a:lnTo>
                    <a:lnTo>
                      <a:pt x="13" y="642"/>
                    </a:lnTo>
                    <a:lnTo>
                      <a:pt x="5" y="568"/>
                    </a:lnTo>
                    <a:lnTo>
                      <a:pt x="1" y="493"/>
                    </a:lnTo>
                    <a:lnTo>
                      <a:pt x="0" y="418"/>
                    </a:lnTo>
                    <a:lnTo>
                      <a:pt x="2" y="343"/>
                    </a:lnTo>
                    <a:lnTo>
                      <a:pt x="8" y="266"/>
                    </a:lnTo>
                    <a:lnTo>
                      <a:pt x="16" y="187"/>
                    </a:lnTo>
                    <a:lnTo>
                      <a:pt x="28" y="107"/>
                    </a:lnTo>
                    <a:close/>
                  </a:path>
                </a:pathLst>
              </a:custGeom>
              <a:solidFill>
                <a:srgbClr val="D1BAA3"/>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45" name="Freeform 857"/>
              <p:cNvSpPr>
                <a:spLocks/>
              </p:cNvSpPr>
              <p:nvPr/>
            </p:nvSpPr>
            <p:spPr bwMode="auto">
              <a:xfrm>
                <a:off x="4675" y="3351"/>
                <a:ext cx="300" cy="350"/>
              </a:xfrm>
              <a:custGeom>
                <a:avLst/>
                <a:gdLst/>
                <a:ahLst/>
                <a:cxnLst>
                  <a:cxn ang="0">
                    <a:pos x="27" y="106"/>
                  </a:cxn>
                  <a:cxn ang="0">
                    <a:pos x="58" y="97"/>
                  </a:cxn>
                  <a:cxn ang="0">
                    <a:pos x="90" y="88"/>
                  </a:cxn>
                  <a:cxn ang="0">
                    <a:pos x="125" y="78"/>
                  </a:cxn>
                  <a:cxn ang="0">
                    <a:pos x="161" y="69"/>
                  </a:cxn>
                  <a:cxn ang="0">
                    <a:pos x="197" y="60"/>
                  </a:cxn>
                  <a:cxn ang="0">
                    <a:pos x="235" y="52"/>
                  </a:cxn>
                  <a:cxn ang="0">
                    <a:pos x="273" y="44"/>
                  </a:cxn>
                  <a:cxn ang="0">
                    <a:pos x="311" y="36"/>
                  </a:cxn>
                  <a:cxn ang="0">
                    <a:pos x="351" y="29"/>
                  </a:cxn>
                  <a:cxn ang="0">
                    <a:pos x="389" y="23"/>
                  </a:cxn>
                  <a:cxn ang="0">
                    <a:pos x="427" y="17"/>
                  </a:cxn>
                  <a:cxn ang="0">
                    <a:pos x="465" y="12"/>
                  </a:cxn>
                  <a:cxn ang="0">
                    <a:pos x="500" y="8"/>
                  </a:cxn>
                  <a:cxn ang="0">
                    <a:pos x="536" y="5"/>
                  </a:cxn>
                  <a:cxn ang="0">
                    <a:pos x="569" y="1"/>
                  </a:cxn>
                  <a:cxn ang="0">
                    <a:pos x="602" y="0"/>
                  </a:cxn>
                  <a:cxn ang="0">
                    <a:pos x="597" y="82"/>
                  </a:cxn>
                  <a:cxn ang="0">
                    <a:pos x="591" y="161"/>
                  </a:cxn>
                  <a:cxn ang="0">
                    <a:pos x="586" y="238"/>
                  </a:cxn>
                  <a:cxn ang="0">
                    <a:pos x="580" y="314"/>
                  </a:cxn>
                  <a:cxn ang="0">
                    <a:pos x="576" y="392"/>
                  </a:cxn>
                  <a:cxn ang="0">
                    <a:pos x="574" y="469"/>
                  </a:cxn>
                  <a:cxn ang="0">
                    <a:pos x="573" y="548"/>
                  </a:cxn>
                  <a:cxn ang="0">
                    <a:pos x="575" y="630"/>
                  </a:cxn>
                  <a:cxn ang="0">
                    <a:pos x="550" y="637"/>
                  </a:cxn>
                  <a:cxn ang="0">
                    <a:pos x="521" y="644"/>
                  </a:cxn>
                  <a:cxn ang="0">
                    <a:pos x="489" y="652"/>
                  </a:cxn>
                  <a:cxn ang="0">
                    <a:pos x="454" y="659"/>
                  </a:cxn>
                  <a:cxn ang="0">
                    <a:pos x="417" y="667"/>
                  </a:cxn>
                  <a:cxn ang="0">
                    <a:pos x="379" y="674"/>
                  </a:cxn>
                  <a:cxn ang="0">
                    <a:pos x="340" y="681"/>
                  </a:cxn>
                  <a:cxn ang="0">
                    <a:pos x="301" y="686"/>
                  </a:cxn>
                  <a:cxn ang="0">
                    <a:pos x="261" y="692"/>
                  </a:cxn>
                  <a:cxn ang="0">
                    <a:pos x="222" y="697"/>
                  </a:cxn>
                  <a:cxn ang="0">
                    <a:pos x="184" y="699"/>
                  </a:cxn>
                  <a:cxn ang="0">
                    <a:pos x="147" y="700"/>
                  </a:cxn>
                  <a:cxn ang="0">
                    <a:pos x="111" y="700"/>
                  </a:cxn>
                  <a:cxn ang="0">
                    <a:pos x="79" y="697"/>
                  </a:cxn>
                  <a:cxn ang="0">
                    <a:pos x="50" y="692"/>
                  </a:cxn>
                  <a:cxn ang="0">
                    <a:pos x="23" y="685"/>
                  </a:cxn>
                  <a:cxn ang="0">
                    <a:pos x="13" y="613"/>
                  </a:cxn>
                  <a:cxn ang="0">
                    <a:pos x="5" y="541"/>
                  </a:cxn>
                  <a:cxn ang="0">
                    <a:pos x="2" y="471"/>
                  </a:cxn>
                  <a:cxn ang="0">
                    <a:pos x="0" y="400"/>
                  </a:cxn>
                  <a:cxn ang="0">
                    <a:pos x="3" y="328"/>
                  </a:cxn>
                  <a:cxn ang="0">
                    <a:pos x="8" y="257"/>
                  </a:cxn>
                  <a:cxn ang="0">
                    <a:pos x="17" y="182"/>
                  </a:cxn>
                  <a:cxn ang="0">
                    <a:pos x="27" y="106"/>
                  </a:cxn>
                </a:cxnLst>
                <a:rect l="0" t="0" r="r" b="b"/>
                <a:pathLst>
                  <a:path w="602" h="700">
                    <a:moveTo>
                      <a:pt x="27" y="106"/>
                    </a:moveTo>
                    <a:lnTo>
                      <a:pt x="58" y="97"/>
                    </a:lnTo>
                    <a:lnTo>
                      <a:pt x="90" y="88"/>
                    </a:lnTo>
                    <a:lnTo>
                      <a:pt x="125" y="78"/>
                    </a:lnTo>
                    <a:lnTo>
                      <a:pt x="161" y="69"/>
                    </a:lnTo>
                    <a:lnTo>
                      <a:pt x="197" y="60"/>
                    </a:lnTo>
                    <a:lnTo>
                      <a:pt x="235" y="52"/>
                    </a:lnTo>
                    <a:lnTo>
                      <a:pt x="273" y="44"/>
                    </a:lnTo>
                    <a:lnTo>
                      <a:pt x="311" y="36"/>
                    </a:lnTo>
                    <a:lnTo>
                      <a:pt x="351" y="29"/>
                    </a:lnTo>
                    <a:lnTo>
                      <a:pt x="389" y="23"/>
                    </a:lnTo>
                    <a:lnTo>
                      <a:pt x="427" y="17"/>
                    </a:lnTo>
                    <a:lnTo>
                      <a:pt x="465" y="12"/>
                    </a:lnTo>
                    <a:lnTo>
                      <a:pt x="500" y="8"/>
                    </a:lnTo>
                    <a:lnTo>
                      <a:pt x="536" y="5"/>
                    </a:lnTo>
                    <a:lnTo>
                      <a:pt x="569" y="1"/>
                    </a:lnTo>
                    <a:lnTo>
                      <a:pt x="602" y="0"/>
                    </a:lnTo>
                    <a:lnTo>
                      <a:pt x="597" y="82"/>
                    </a:lnTo>
                    <a:lnTo>
                      <a:pt x="591" y="161"/>
                    </a:lnTo>
                    <a:lnTo>
                      <a:pt x="586" y="238"/>
                    </a:lnTo>
                    <a:lnTo>
                      <a:pt x="580" y="314"/>
                    </a:lnTo>
                    <a:lnTo>
                      <a:pt x="576" y="392"/>
                    </a:lnTo>
                    <a:lnTo>
                      <a:pt x="574" y="469"/>
                    </a:lnTo>
                    <a:lnTo>
                      <a:pt x="573" y="548"/>
                    </a:lnTo>
                    <a:lnTo>
                      <a:pt x="575" y="630"/>
                    </a:lnTo>
                    <a:lnTo>
                      <a:pt x="550" y="637"/>
                    </a:lnTo>
                    <a:lnTo>
                      <a:pt x="521" y="644"/>
                    </a:lnTo>
                    <a:lnTo>
                      <a:pt x="489" y="652"/>
                    </a:lnTo>
                    <a:lnTo>
                      <a:pt x="454" y="659"/>
                    </a:lnTo>
                    <a:lnTo>
                      <a:pt x="417" y="667"/>
                    </a:lnTo>
                    <a:lnTo>
                      <a:pt x="379" y="674"/>
                    </a:lnTo>
                    <a:lnTo>
                      <a:pt x="340" y="681"/>
                    </a:lnTo>
                    <a:lnTo>
                      <a:pt x="301" y="686"/>
                    </a:lnTo>
                    <a:lnTo>
                      <a:pt x="261" y="692"/>
                    </a:lnTo>
                    <a:lnTo>
                      <a:pt x="222" y="697"/>
                    </a:lnTo>
                    <a:lnTo>
                      <a:pt x="184" y="699"/>
                    </a:lnTo>
                    <a:lnTo>
                      <a:pt x="147" y="700"/>
                    </a:lnTo>
                    <a:lnTo>
                      <a:pt x="111" y="700"/>
                    </a:lnTo>
                    <a:lnTo>
                      <a:pt x="79" y="697"/>
                    </a:lnTo>
                    <a:lnTo>
                      <a:pt x="50" y="692"/>
                    </a:lnTo>
                    <a:lnTo>
                      <a:pt x="23" y="685"/>
                    </a:lnTo>
                    <a:lnTo>
                      <a:pt x="13" y="613"/>
                    </a:lnTo>
                    <a:lnTo>
                      <a:pt x="5" y="541"/>
                    </a:lnTo>
                    <a:lnTo>
                      <a:pt x="2" y="471"/>
                    </a:lnTo>
                    <a:lnTo>
                      <a:pt x="0" y="400"/>
                    </a:lnTo>
                    <a:lnTo>
                      <a:pt x="3" y="328"/>
                    </a:lnTo>
                    <a:lnTo>
                      <a:pt x="8" y="257"/>
                    </a:lnTo>
                    <a:lnTo>
                      <a:pt x="17" y="182"/>
                    </a:lnTo>
                    <a:lnTo>
                      <a:pt x="27" y="106"/>
                    </a:lnTo>
                    <a:close/>
                  </a:path>
                </a:pathLst>
              </a:custGeom>
              <a:solidFill>
                <a:srgbClr val="D3BCA8"/>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46" name="Freeform 858"/>
              <p:cNvSpPr>
                <a:spLocks/>
              </p:cNvSpPr>
              <p:nvPr/>
            </p:nvSpPr>
            <p:spPr bwMode="auto">
              <a:xfrm>
                <a:off x="4676" y="3352"/>
                <a:ext cx="290" cy="331"/>
              </a:xfrm>
              <a:custGeom>
                <a:avLst/>
                <a:gdLst/>
                <a:ahLst/>
                <a:cxnLst>
                  <a:cxn ang="0">
                    <a:pos x="25" y="105"/>
                  </a:cxn>
                  <a:cxn ang="0">
                    <a:pos x="54" y="96"/>
                  </a:cxn>
                  <a:cxn ang="0">
                    <a:pos x="85" y="87"/>
                  </a:cxn>
                  <a:cxn ang="0">
                    <a:pos x="118" y="78"/>
                  </a:cxn>
                  <a:cxn ang="0">
                    <a:pos x="153" y="68"/>
                  </a:cxn>
                  <a:cxn ang="0">
                    <a:pos x="189" y="60"/>
                  </a:cxn>
                  <a:cxn ang="0">
                    <a:pos x="226" y="52"/>
                  </a:cxn>
                  <a:cxn ang="0">
                    <a:pos x="262" y="44"/>
                  </a:cxn>
                  <a:cxn ang="0">
                    <a:pos x="300" y="36"/>
                  </a:cxn>
                  <a:cxn ang="0">
                    <a:pos x="338" y="29"/>
                  </a:cxn>
                  <a:cxn ang="0">
                    <a:pos x="375" y="23"/>
                  </a:cxn>
                  <a:cxn ang="0">
                    <a:pos x="413" y="18"/>
                  </a:cxn>
                  <a:cxn ang="0">
                    <a:pos x="449" y="12"/>
                  </a:cxn>
                  <a:cxn ang="0">
                    <a:pos x="485" y="8"/>
                  </a:cxn>
                  <a:cxn ang="0">
                    <a:pos x="518" y="5"/>
                  </a:cxn>
                  <a:cxn ang="0">
                    <a:pos x="550" y="1"/>
                  </a:cxn>
                  <a:cxn ang="0">
                    <a:pos x="580" y="0"/>
                  </a:cxn>
                  <a:cxn ang="0">
                    <a:pos x="576" y="78"/>
                  </a:cxn>
                  <a:cxn ang="0">
                    <a:pos x="570" y="152"/>
                  </a:cxn>
                  <a:cxn ang="0">
                    <a:pos x="564" y="224"/>
                  </a:cxn>
                  <a:cxn ang="0">
                    <a:pos x="558" y="294"/>
                  </a:cxn>
                  <a:cxn ang="0">
                    <a:pos x="554" y="365"/>
                  </a:cxn>
                  <a:cxn ang="0">
                    <a:pos x="551" y="437"/>
                  </a:cxn>
                  <a:cxn ang="0">
                    <a:pos x="550" y="511"/>
                  </a:cxn>
                  <a:cxn ang="0">
                    <a:pos x="553" y="588"/>
                  </a:cxn>
                  <a:cxn ang="0">
                    <a:pos x="528" y="595"/>
                  </a:cxn>
                  <a:cxn ang="0">
                    <a:pos x="500" y="602"/>
                  </a:cxn>
                  <a:cxn ang="0">
                    <a:pos x="469" y="610"/>
                  </a:cxn>
                  <a:cxn ang="0">
                    <a:pos x="435" y="618"/>
                  </a:cxn>
                  <a:cxn ang="0">
                    <a:pos x="401" y="626"/>
                  </a:cxn>
                  <a:cxn ang="0">
                    <a:pos x="364" y="633"/>
                  </a:cxn>
                  <a:cxn ang="0">
                    <a:pos x="326" y="641"/>
                  </a:cxn>
                  <a:cxn ang="0">
                    <a:pos x="288" y="648"/>
                  </a:cxn>
                  <a:cxn ang="0">
                    <a:pos x="250" y="653"/>
                  </a:cxn>
                  <a:cxn ang="0">
                    <a:pos x="212" y="658"/>
                  </a:cxn>
                  <a:cxn ang="0">
                    <a:pos x="175" y="661"/>
                  </a:cxn>
                  <a:cxn ang="0">
                    <a:pos x="139" y="664"/>
                  </a:cxn>
                  <a:cxn ang="0">
                    <a:pos x="106" y="664"/>
                  </a:cxn>
                  <a:cxn ang="0">
                    <a:pos x="75" y="661"/>
                  </a:cxn>
                  <a:cxn ang="0">
                    <a:pos x="47" y="658"/>
                  </a:cxn>
                  <a:cxn ang="0">
                    <a:pos x="22" y="651"/>
                  </a:cxn>
                  <a:cxn ang="0">
                    <a:pos x="11" y="582"/>
                  </a:cxn>
                  <a:cxn ang="0">
                    <a:pos x="4" y="515"/>
                  </a:cxn>
                  <a:cxn ang="0">
                    <a:pos x="1" y="448"/>
                  </a:cxn>
                  <a:cxn ang="0">
                    <a:pos x="0" y="382"/>
                  </a:cxn>
                  <a:cxn ang="0">
                    <a:pos x="2" y="315"/>
                  </a:cxn>
                  <a:cxn ang="0">
                    <a:pos x="7" y="247"/>
                  </a:cxn>
                  <a:cxn ang="0">
                    <a:pos x="15" y="178"/>
                  </a:cxn>
                  <a:cxn ang="0">
                    <a:pos x="25" y="105"/>
                  </a:cxn>
                </a:cxnLst>
                <a:rect l="0" t="0" r="r" b="b"/>
                <a:pathLst>
                  <a:path w="580" h="664">
                    <a:moveTo>
                      <a:pt x="25" y="105"/>
                    </a:moveTo>
                    <a:lnTo>
                      <a:pt x="54" y="96"/>
                    </a:lnTo>
                    <a:lnTo>
                      <a:pt x="85" y="87"/>
                    </a:lnTo>
                    <a:lnTo>
                      <a:pt x="118" y="78"/>
                    </a:lnTo>
                    <a:lnTo>
                      <a:pt x="153" y="68"/>
                    </a:lnTo>
                    <a:lnTo>
                      <a:pt x="189" y="60"/>
                    </a:lnTo>
                    <a:lnTo>
                      <a:pt x="226" y="52"/>
                    </a:lnTo>
                    <a:lnTo>
                      <a:pt x="262" y="44"/>
                    </a:lnTo>
                    <a:lnTo>
                      <a:pt x="300" y="36"/>
                    </a:lnTo>
                    <a:lnTo>
                      <a:pt x="338" y="29"/>
                    </a:lnTo>
                    <a:lnTo>
                      <a:pt x="375" y="23"/>
                    </a:lnTo>
                    <a:lnTo>
                      <a:pt x="413" y="18"/>
                    </a:lnTo>
                    <a:lnTo>
                      <a:pt x="449" y="12"/>
                    </a:lnTo>
                    <a:lnTo>
                      <a:pt x="485" y="8"/>
                    </a:lnTo>
                    <a:lnTo>
                      <a:pt x="518" y="5"/>
                    </a:lnTo>
                    <a:lnTo>
                      <a:pt x="550" y="1"/>
                    </a:lnTo>
                    <a:lnTo>
                      <a:pt x="580" y="0"/>
                    </a:lnTo>
                    <a:lnTo>
                      <a:pt x="576" y="78"/>
                    </a:lnTo>
                    <a:lnTo>
                      <a:pt x="570" y="152"/>
                    </a:lnTo>
                    <a:lnTo>
                      <a:pt x="564" y="224"/>
                    </a:lnTo>
                    <a:lnTo>
                      <a:pt x="558" y="294"/>
                    </a:lnTo>
                    <a:lnTo>
                      <a:pt x="554" y="365"/>
                    </a:lnTo>
                    <a:lnTo>
                      <a:pt x="551" y="437"/>
                    </a:lnTo>
                    <a:lnTo>
                      <a:pt x="550" y="511"/>
                    </a:lnTo>
                    <a:lnTo>
                      <a:pt x="553" y="588"/>
                    </a:lnTo>
                    <a:lnTo>
                      <a:pt x="528" y="595"/>
                    </a:lnTo>
                    <a:lnTo>
                      <a:pt x="500" y="602"/>
                    </a:lnTo>
                    <a:lnTo>
                      <a:pt x="469" y="610"/>
                    </a:lnTo>
                    <a:lnTo>
                      <a:pt x="435" y="618"/>
                    </a:lnTo>
                    <a:lnTo>
                      <a:pt x="401" y="626"/>
                    </a:lnTo>
                    <a:lnTo>
                      <a:pt x="364" y="633"/>
                    </a:lnTo>
                    <a:lnTo>
                      <a:pt x="326" y="641"/>
                    </a:lnTo>
                    <a:lnTo>
                      <a:pt x="288" y="648"/>
                    </a:lnTo>
                    <a:lnTo>
                      <a:pt x="250" y="653"/>
                    </a:lnTo>
                    <a:lnTo>
                      <a:pt x="212" y="658"/>
                    </a:lnTo>
                    <a:lnTo>
                      <a:pt x="175" y="661"/>
                    </a:lnTo>
                    <a:lnTo>
                      <a:pt x="139" y="664"/>
                    </a:lnTo>
                    <a:lnTo>
                      <a:pt x="106" y="664"/>
                    </a:lnTo>
                    <a:lnTo>
                      <a:pt x="75" y="661"/>
                    </a:lnTo>
                    <a:lnTo>
                      <a:pt x="47" y="658"/>
                    </a:lnTo>
                    <a:lnTo>
                      <a:pt x="22" y="651"/>
                    </a:lnTo>
                    <a:lnTo>
                      <a:pt x="11" y="582"/>
                    </a:lnTo>
                    <a:lnTo>
                      <a:pt x="4" y="515"/>
                    </a:lnTo>
                    <a:lnTo>
                      <a:pt x="1" y="448"/>
                    </a:lnTo>
                    <a:lnTo>
                      <a:pt x="0" y="382"/>
                    </a:lnTo>
                    <a:lnTo>
                      <a:pt x="2" y="315"/>
                    </a:lnTo>
                    <a:lnTo>
                      <a:pt x="7" y="247"/>
                    </a:lnTo>
                    <a:lnTo>
                      <a:pt x="15" y="178"/>
                    </a:lnTo>
                    <a:lnTo>
                      <a:pt x="25" y="105"/>
                    </a:lnTo>
                    <a:close/>
                  </a:path>
                </a:pathLst>
              </a:custGeom>
              <a:solidFill>
                <a:srgbClr val="D8C1AD"/>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47" name="Freeform 859"/>
              <p:cNvSpPr>
                <a:spLocks/>
              </p:cNvSpPr>
              <p:nvPr/>
            </p:nvSpPr>
            <p:spPr bwMode="auto">
              <a:xfrm>
                <a:off x="4678" y="3353"/>
                <a:ext cx="279" cy="313"/>
              </a:xfrm>
              <a:custGeom>
                <a:avLst/>
                <a:gdLst/>
                <a:ahLst/>
                <a:cxnLst>
                  <a:cxn ang="0">
                    <a:pos x="22" y="103"/>
                  </a:cxn>
                  <a:cxn ang="0">
                    <a:pos x="50" y="94"/>
                  </a:cxn>
                  <a:cxn ang="0">
                    <a:pos x="80" y="86"/>
                  </a:cxn>
                  <a:cxn ang="0">
                    <a:pos x="112" y="77"/>
                  </a:cxn>
                  <a:cxn ang="0">
                    <a:pos x="145" y="68"/>
                  </a:cxn>
                  <a:cxn ang="0">
                    <a:pos x="180" y="60"/>
                  </a:cxn>
                  <a:cxn ang="0">
                    <a:pos x="216" y="51"/>
                  </a:cxn>
                  <a:cxn ang="0">
                    <a:pos x="252" y="43"/>
                  </a:cxn>
                  <a:cxn ang="0">
                    <a:pos x="289" y="35"/>
                  </a:cxn>
                  <a:cxn ang="0">
                    <a:pos x="325" y="28"/>
                  </a:cxn>
                  <a:cxn ang="0">
                    <a:pos x="362" y="23"/>
                  </a:cxn>
                  <a:cxn ang="0">
                    <a:pos x="398" y="17"/>
                  </a:cxn>
                  <a:cxn ang="0">
                    <a:pos x="433" y="11"/>
                  </a:cxn>
                  <a:cxn ang="0">
                    <a:pos x="467" y="8"/>
                  </a:cxn>
                  <a:cxn ang="0">
                    <a:pos x="500" y="4"/>
                  </a:cxn>
                  <a:cxn ang="0">
                    <a:pos x="530" y="1"/>
                  </a:cxn>
                  <a:cxn ang="0">
                    <a:pos x="559" y="0"/>
                  </a:cxn>
                  <a:cxn ang="0">
                    <a:pos x="554" y="72"/>
                  </a:cxn>
                  <a:cxn ang="0">
                    <a:pos x="548" y="141"/>
                  </a:cxn>
                  <a:cxn ang="0">
                    <a:pos x="543" y="207"/>
                  </a:cxn>
                  <a:cxn ang="0">
                    <a:pos x="538" y="273"/>
                  </a:cxn>
                  <a:cxn ang="0">
                    <a:pos x="532" y="338"/>
                  </a:cxn>
                  <a:cxn ang="0">
                    <a:pos x="530" y="404"/>
                  </a:cxn>
                  <a:cxn ang="0">
                    <a:pos x="529" y="473"/>
                  </a:cxn>
                  <a:cxn ang="0">
                    <a:pos x="530" y="546"/>
                  </a:cxn>
                  <a:cxn ang="0">
                    <a:pos x="506" y="551"/>
                  </a:cxn>
                  <a:cxn ang="0">
                    <a:pos x="479" y="559"/>
                  </a:cxn>
                  <a:cxn ang="0">
                    <a:pos x="449" y="566"/>
                  </a:cxn>
                  <a:cxn ang="0">
                    <a:pos x="417" y="574"/>
                  </a:cxn>
                  <a:cxn ang="0">
                    <a:pos x="384" y="584"/>
                  </a:cxn>
                  <a:cxn ang="0">
                    <a:pos x="348" y="592"/>
                  </a:cxn>
                  <a:cxn ang="0">
                    <a:pos x="312" y="600"/>
                  </a:cxn>
                  <a:cxn ang="0">
                    <a:pos x="275" y="607"/>
                  </a:cxn>
                  <a:cxn ang="0">
                    <a:pos x="239" y="614"/>
                  </a:cxn>
                  <a:cxn ang="0">
                    <a:pos x="203" y="619"/>
                  </a:cxn>
                  <a:cxn ang="0">
                    <a:pos x="167" y="623"/>
                  </a:cxn>
                  <a:cxn ang="0">
                    <a:pos x="133" y="625"/>
                  </a:cxn>
                  <a:cxn ang="0">
                    <a:pos x="100" y="626"/>
                  </a:cxn>
                  <a:cxn ang="0">
                    <a:pos x="70" y="625"/>
                  </a:cxn>
                  <a:cxn ang="0">
                    <a:pos x="44" y="622"/>
                  </a:cxn>
                  <a:cxn ang="0">
                    <a:pos x="20" y="615"/>
                  </a:cxn>
                  <a:cxn ang="0">
                    <a:pos x="4" y="488"/>
                  </a:cxn>
                  <a:cxn ang="0">
                    <a:pos x="0" y="362"/>
                  </a:cxn>
                  <a:cxn ang="0">
                    <a:pos x="6" y="236"/>
                  </a:cxn>
                  <a:cxn ang="0">
                    <a:pos x="22" y="103"/>
                  </a:cxn>
                </a:cxnLst>
                <a:rect l="0" t="0" r="r" b="b"/>
                <a:pathLst>
                  <a:path w="559" h="626">
                    <a:moveTo>
                      <a:pt x="22" y="103"/>
                    </a:moveTo>
                    <a:lnTo>
                      <a:pt x="50" y="94"/>
                    </a:lnTo>
                    <a:lnTo>
                      <a:pt x="80" y="86"/>
                    </a:lnTo>
                    <a:lnTo>
                      <a:pt x="112" y="77"/>
                    </a:lnTo>
                    <a:lnTo>
                      <a:pt x="145" y="68"/>
                    </a:lnTo>
                    <a:lnTo>
                      <a:pt x="180" y="60"/>
                    </a:lnTo>
                    <a:lnTo>
                      <a:pt x="216" y="51"/>
                    </a:lnTo>
                    <a:lnTo>
                      <a:pt x="252" y="43"/>
                    </a:lnTo>
                    <a:lnTo>
                      <a:pt x="289" y="35"/>
                    </a:lnTo>
                    <a:lnTo>
                      <a:pt x="325" y="28"/>
                    </a:lnTo>
                    <a:lnTo>
                      <a:pt x="362" y="23"/>
                    </a:lnTo>
                    <a:lnTo>
                      <a:pt x="398" y="17"/>
                    </a:lnTo>
                    <a:lnTo>
                      <a:pt x="433" y="11"/>
                    </a:lnTo>
                    <a:lnTo>
                      <a:pt x="467" y="8"/>
                    </a:lnTo>
                    <a:lnTo>
                      <a:pt x="500" y="4"/>
                    </a:lnTo>
                    <a:lnTo>
                      <a:pt x="530" y="1"/>
                    </a:lnTo>
                    <a:lnTo>
                      <a:pt x="559" y="0"/>
                    </a:lnTo>
                    <a:lnTo>
                      <a:pt x="554" y="72"/>
                    </a:lnTo>
                    <a:lnTo>
                      <a:pt x="548" y="141"/>
                    </a:lnTo>
                    <a:lnTo>
                      <a:pt x="543" y="207"/>
                    </a:lnTo>
                    <a:lnTo>
                      <a:pt x="538" y="273"/>
                    </a:lnTo>
                    <a:lnTo>
                      <a:pt x="532" y="338"/>
                    </a:lnTo>
                    <a:lnTo>
                      <a:pt x="530" y="404"/>
                    </a:lnTo>
                    <a:lnTo>
                      <a:pt x="529" y="473"/>
                    </a:lnTo>
                    <a:lnTo>
                      <a:pt x="530" y="546"/>
                    </a:lnTo>
                    <a:lnTo>
                      <a:pt x="506" y="551"/>
                    </a:lnTo>
                    <a:lnTo>
                      <a:pt x="479" y="559"/>
                    </a:lnTo>
                    <a:lnTo>
                      <a:pt x="449" y="566"/>
                    </a:lnTo>
                    <a:lnTo>
                      <a:pt x="417" y="574"/>
                    </a:lnTo>
                    <a:lnTo>
                      <a:pt x="384" y="584"/>
                    </a:lnTo>
                    <a:lnTo>
                      <a:pt x="348" y="592"/>
                    </a:lnTo>
                    <a:lnTo>
                      <a:pt x="312" y="600"/>
                    </a:lnTo>
                    <a:lnTo>
                      <a:pt x="275" y="607"/>
                    </a:lnTo>
                    <a:lnTo>
                      <a:pt x="239" y="614"/>
                    </a:lnTo>
                    <a:lnTo>
                      <a:pt x="203" y="619"/>
                    </a:lnTo>
                    <a:lnTo>
                      <a:pt x="167" y="623"/>
                    </a:lnTo>
                    <a:lnTo>
                      <a:pt x="133" y="625"/>
                    </a:lnTo>
                    <a:lnTo>
                      <a:pt x="100" y="626"/>
                    </a:lnTo>
                    <a:lnTo>
                      <a:pt x="70" y="625"/>
                    </a:lnTo>
                    <a:lnTo>
                      <a:pt x="44" y="622"/>
                    </a:lnTo>
                    <a:lnTo>
                      <a:pt x="20" y="615"/>
                    </a:lnTo>
                    <a:lnTo>
                      <a:pt x="4" y="488"/>
                    </a:lnTo>
                    <a:lnTo>
                      <a:pt x="0" y="362"/>
                    </a:lnTo>
                    <a:lnTo>
                      <a:pt x="6" y="236"/>
                    </a:lnTo>
                    <a:lnTo>
                      <a:pt x="22" y="103"/>
                    </a:lnTo>
                    <a:close/>
                  </a:path>
                </a:pathLst>
              </a:custGeom>
              <a:solidFill>
                <a:srgbClr val="DDC6B5"/>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48" name="Freeform 860"/>
              <p:cNvSpPr>
                <a:spLocks/>
              </p:cNvSpPr>
              <p:nvPr/>
            </p:nvSpPr>
            <p:spPr bwMode="auto">
              <a:xfrm>
                <a:off x="4678" y="3354"/>
                <a:ext cx="270" cy="295"/>
              </a:xfrm>
              <a:custGeom>
                <a:avLst/>
                <a:gdLst/>
                <a:ahLst/>
                <a:cxnLst>
                  <a:cxn ang="0">
                    <a:pos x="22" y="102"/>
                  </a:cxn>
                  <a:cxn ang="0">
                    <a:pos x="49" y="93"/>
                  </a:cxn>
                  <a:cxn ang="0">
                    <a:pos x="76" y="85"/>
                  </a:cxn>
                  <a:cxn ang="0">
                    <a:pos x="107" y="76"/>
                  </a:cxn>
                  <a:cxn ang="0">
                    <a:pos x="140" y="68"/>
                  </a:cxn>
                  <a:cxn ang="0">
                    <a:pos x="173" y="60"/>
                  </a:cxn>
                  <a:cxn ang="0">
                    <a:pos x="208" y="52"/>
                  </a:cxn>
                  <a:cxn ang="0">
                    <a:pos x="243" y="44"/>
                  </a:cxn>
                  <a:cxn ang="0">
                    <a:pos x="279" y="36"/>
                  </a:cxn>
                  <a:cxn ang="0">
                    <a:pos x="316" y="29"/>
                  </a:cxn>
                  <a:cxn ang="0">
                    <a:pos x="351" y="23"/>
                  </a:cxn>
                  <a:cxn ang="0">
                    <a:pos x="386" y="17"/>
                  </a:cxn>
                  <a:cxn ang="0">
                    <a:pos x="420" y="11"/>
                  </a:cxn>
                  <a:cxn ang="0">
                    <a:pos x="453" y="8"/>
                  </a:cxn>
                  <a:cxn ang="0">
                    <a:pos x="484" y="5"/>
                  </a:cxn>
                  <a:cxn ang="0">
                    <a:pos x="513" y="1"/>
                  </a:cxn>
                  <a:cxn ang="0">
                    <a:pos x="539" y="0"/>
                  </a:cxn>
                  <a:cxn ang="0">
                    <a:pos x="535" y="67"/>
                  </a:cxn>
                  <a:cxn ang="0">
                    <a:pos x="529" y="131"/>
                  </a:cxn>
                  <a:cxn ang="0">
                    <a:pos x="523" y="192"/>
                  </a:cxn>
                  <a:cxn ang="0">
                    <a:pos x="519" y="251"/>
                  </a:cxn>
                  <a:cxn ang="0">
                    <a:pos x="513" y="311"/>
                  </a:cxn>
                  <a:cxn ang="0">
                    <a:pos x="511" y="372"/>
                  </a:cxn>
                  <a:cxn ang="0">
                    <a:pos x="509" y="436"/>
                  </a:cxn>
                  <a:cxn ang="0">
                    <a:pos x="511" y="503"/>
                  </a:cxn>
                  <a:cxn ang="0">
                    <a:pos x="488" y="509"/>
                  </a:cxn>
                  <a:cxn ang="0">
                    <a:pos x="461" y="517"/>
                  </a:cxn>
                  <a:cxn ang="0">
                    <a:pos x="432" y="525"/>
                  </a:cxn>
                  <a:cxn ang="0">
                    <a:pos x="401" y="533"/>
                  </a:cxn>
                  <a:cxn ang="0">
                    <a:pos x="369" y="542"/>
                  </a:cxn>
                  <a:cxn ang="0">
                    <a:pos x="336" y="552"/>
                  </a:cxn>
                  <a:cxn ang="0">
                    <a:pos x="300" y="560"/>
                  </a:cxn>
                  <a:cxn ang="0">
                    <a:pos x="265" y="568"/>
                  </a:cxn>
                  <a:cxn ang="0">
                    <a:pos x="230" y="576"/>
                  </a:cxn>
                  <a:cxn ang="0">
                    <a:pos x="195" y="582"/>
                  </a:cxn>
                  <a:cxn ang="0">
                    <a:pos x="160" y="586"/>
                  </a:cxn>
                  <a:cxn ang="0">
                    <a:pos x="128" y="590"/>
                  </a:cxn>
                  <a:cxn ang="0">
                    <a:pos x="97" y="591"/>
                  </a:cxn>
                  <a:cxn ang="0">
                    <a:pos x="68" y="590"/>
                  </a:cxn>
                  <a:cxn ang="0">
                    <a:pos x="43" y="586"/>
                  </a:cxn>
                  <a:cxn ang="0">
                    <a:pos x="20" y="580"/>
                  </a:cxn>
                  <a:cxn ang="0">
                    <a:pos x="5" y="462"/>
                  </a:cxn>
                  <a:cxn ang="0">
                    <a:pos x="0" y="345"/>
                  </a:cxn>
                  <a:cxn ang="0">
                    <a:pos x="7" y="227"/>
                  </a:cxn>
                  <a:cxn ang="0">
                    <a:pos x="22" y="102"/>
                  </a:cxn>
                </a:cxnLst>
                <a:rect l="0" t="0" r="r" b="b"/>
                <a:pathLst>
                  <a:path w="539" h="591">
                    <a:moveTo>
                      <a:pt x="22" y="102"/>
                    </a:moveTo>
                    <a:lnTo>
                      <a:pt x="49" y="93"/>
                    </a:lnTo>
                    <a:lnTo>
                      <a:pt x="76" y="85"/>
                    </a:lnTo>
                    <a:lnTo>
                      <a:pt x="107" y="76"/>
                    </a:lnTo>
                    <a:lnTo>
                      <a:pt x="140" y="68"/>
                    </a:lnTo>
                    <a:lnTo>
                      <a:pt x="173" y="60"/>
                    </a:lnTo>
                    <a:lnTo>
                      <a:pt x="208" y="52"/>
                    </a:lnTo>
                    <a:lnTo>
                      <a:pt x="243" y="44"/>
                    </a:lnTo>
                    <a:lnTo>
                      <a:pt x="279" y="36"/>
                    </a:lnTo>
                    <a:lnTo>
                      <a:pt x="316" y="29"/>
                    </a:lnTo>
                    <a:lnTo>
                      <a:pt x="351" y="23"/>
                    </a:lnTo>
                    <a:lnTo>
                      <a:pt x="386" y="17"/>
                    </a:lnTo>
                    <a:lnTo>
                      <a:pt x="420" y="11"/>
                    </a:lnTo>
                    <a:lnTo>
                      <a:pt x="453" y="8"/>
                    </a:lnTo>
                    <a:lnTo>
                      <a:pt x="484" y="5"/>
                    </a:lnTo>
                    <a:lnTo>
                      <a:pt x="513" y="1"/>
                    </a:lnTo>
                    <a:lnTo>
                      <a:pt x="539" y="0"/>
                    </a:lnTo>
                    <a:lnTo>
                      <a:pt x="535" y="67"/>
                    </a:lnTo>
                    <a:lnTo>
                      <a:pt x="529" y="131"/>
                    </a:lnTo>
                    <a:lnTo>
                      <a:pt x="523" y="192"/>
                    </a:lnTo>
                    <a:lnTo>
                      <a:pt x="519" y="251"/>
                    </a:lnTo>
                    <a:lnTo>
                      <a:pt x="513" y="311"/>
                    </a:lnTo>
                    <a:lnTo>
                      <a:pt x="511" y="372"/>
                    </a:lnTo>
                    <a:lnTo>
                      <a:pt x="509" y="436"/>
                    </a:lnTo>
                    <a:lnTo>
                      <a:pt x="511" y="503"/>
                    </a:lnTo>
                    <a:lnTo>
                      <a:pt x="488" y="509"/>
                    </a:lnTo>
                    <a:lnTo>
                      <a:pt x="461" y="517"/>
                    </a:lnTo>
                    <a:lnTo>
                      <a:pt x="432" y="525"/>
                    </a:lnTo>
                    <a:lnTo>
                      <a:pt x="401" y="533"/>
                    </a:lnTo>
                    <a:lnTo>
                      <a:pt x="369" y="542"/>
                    </a:lnTo>
                    <a:lnTo>
                      <a:pt x="336" y="552"/>
                    </a:lnTo>
                    <a:lnTo>
                      <a:pt x="300" y="560"/>
                    </a:lnTo>
                    <a:lnTo>
                      <a:pt x="265" y="568"/>
                    </a:lnTo>
                    <a:lnTo>
                      <a:pt x="230" y="576"/>
                    </a:lnTo>
                    <a:lnTo>
                      <a:pt x="195" y="582"/>
                    </a:lnTo>
                    <a:lnTo>
                      <a:pt x="160" y="586"/>
                    </a:lnTo>
                    <a:lnTo>
                      <a:pt x="128" y="590"/>
                    </a:lnTo>
                    <a:lnTo>
                      <a:pt x="97" y="591"/>
                    </a:lnTo>
                    <a:lnTo>
                      <a:pt x="68" y="590"/>
                    </a:lnTo>
                    <a:lnTo>
                      <a:pt x="43" y="586"/>
                    </a:lnTo>
                    <a:lnTo>
                      <a:pt x="20" y="580"/>
                    </a:lnTo>
                    <a:lnTo>
                      <a:pt x="5" y="462"/>
                    </a:lnTo>
                    <a:lnTo>
                      <a:pt x="0" y="345"/>
                    </a:lnTo>
                    <a:lnTo>
                      <a:pt x="7" y="227"/>
                    </a:lnTo>
                    <a:lnTo>
                      <a:pt x="22" y="102"/>
                    </a:lnTo>
                    <a:close/>
                  </a:path>
                </a:pathLst>
              </a:custGeom>
              <a:solidFill>
                <a:srgbClr val="E2CCBA"/>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49" name="Freeform 861"/>
              <p:cNvSpPr>
                <a:spLocks/>
              </p:cNvSpPr>
              <p:nvPr/>
            </p:nvSpPr>
            <p:spPr bwMode="auto">
              <a:xfrm>
                <a:off x="4680" y="3356"/>
                <a:ext cx="258" cy="277"/>
              </a:xfrm>
              <a:custGeom>
                <a:avLst/>
                <a:gdLst/>
                <a:ahLst/>
                <a:cxnLst>
                  <a:cxn ang="0">
                    <a:pos x="19" y="101"/>
                  </a:cxn>
                  <a:cxn ang="0">
                    <a:pos x="44" y="93"/>
                  </a:cxn>
                  <a:cxn ang="0">
                    <a:pos x="70" y="83"/>
                  </a:cxn>
                  <a:cxn ang="0">
                    <a:pos x="100" y="75"/>
                  </a:cxn>
                  <a:cxn ang="0">
                    <a:pos x="131" y="67"/>
                  </a:cxn>
                  <a:cxn ang="0">
                    <a:pos x="163" y="59"/>
                  </a:cxn>
                  <a:cxn ang="0">
                    <a:pos x="197" y="51"/>
                  </a:cxn>
                  <a:cxn ang="0">
                    <a:pos x="231" y="43"/>
                  </a:cxn>
                  <a:cxn ang="0">
                    <a:pos x="267" y="35"/>
                  </a:cxn>
                  <a:cxn ang="0">
                    <a:pos x="302" y="28"/>
                  </a:cxn>
                  <a:cxn ang="0">
                    <a:pos x="336" y="22"/>
                  </a:cxn>
                  <a:cxn ang="0">
                    <a:pos x="370" y="17"/>
                  </a:cxn>
                  <a:cxn ang="0">
                    <a:pos x="403" y="12"/>
                  </a:cxn>
                  <a:cxn ang="0">
                    <a:pos x="434" y="7"/>
                  </a:cxn>
                  <a:cxn ang="0">
                    <a:pos x="464" y="4"/>
                  </a:cxn>
                  <a:cxn ang="0">
                    <a:pos x="492" y="2"/>
                  </a:cxn>
                  <a:cxn ang="0">
                    <a:pos x="517" y="0"/>
                  </a:cxn>
                  <a:cxn ang="0">
                    <a:pos x="512" y="63"/>
                  </a:cxn>
                  <a:cxn ang="0">
                    <a:pos x="508" y="120"/>
                  </a:cxn>
                  <a:cxn ang="0">
                    <a:pos x="502" y="175"/>
                  </a:cxn>
                  <a:cxn ang="0">
                    <a:pos x="496" y="230"/>
                  </a:cxn>
                  <a:cxn ang="0">
                    <a:pos x="491" y="285"/>
                  </a:cxn>
                  <a:cxn ang="0">
                    <a:pos x="487" y="340"/>
                  </a:cxn>
                  <a:cxn ang="0">
                    <a:pos x="486" y="398"/>
                  </a:cxn>
                  <a:cxn ang="0">
                    <a:pos x="487" y="460"/>
                  </a:cxn>
                  <a:cxn ang="0">
                    <a:pos x="465" y="466"/>
                  </a:cxn>
                  <a:cxn ang="0">
                    <a:pos x="440" y="474"/>
                  </a:cxn>
                  <a:cxn ang="0">
                    <a:pos x="412" y="482"/>
                  </a:cxn>
                  <a:cxn ang="0">
                    <a:pos x="382" y="491"/>
                  </a:cxn>
                  <a:cxn ang="0">
                    <a:pos x="351" y="500"/>
                  </a:cxn>
                  <a:cxn ang="0">
                    <a:pos x="319" y="509"/>
                  </a:cxn>
                  <a:cxn ang="0">
                    <a:pos x="285" y="519"/>
                  </a:cxn>
                  <a:cxn ang="0">
                    <a:pos x="251" y="528"/>
                  </a:cxn>
                  <a:cxn ang="0">
                    <a:pos x="218" y="536"/>
                  </a:cxn>
                  <a:cxn ang="0">
                    <a:pos x="184" y="543"/>
                  </a:cxn>
                  <a:cxn ang="0">
                    <a:pos x="152" y="547"/>
                  </a:cxn>
                  <a:cxn ang="0">
                    <a:pos x="121" y="552"/>
                  </a:cxn>
                  <a:cxn ang="0">
                    <a:pos x="91" y="554"/>
                  </a:cxn>
                  <a:cxn ang="0">
                    <a:pos x="63" y="553"/>
                  </a:cxn>
                  <a:cxn ang="0">
                    <a:pos x="39" y="551"/>
                  </a:cxn>
                  <a:cxn ang="0">
                    <a:pos x="17" y="545"/>
                  </a:cxn>
                  <a:cxn ang="0">
                    <a:pos x="3" y="435"/>
                  </a:cxn>
                  <a:cxn ang="0">
                    <a:pos x="0" y="326"/>
                  </a:cxn>
                  <a:cxn ang="0">
                    <a:pos x="6" y="216"/>
                  </a:cxn>
                  <a:cxn ang="0">
                    <a:pos x="19" y="101"/>
                  </a:cxn>
                </a:cxnLst>
                <a:rect l="0" t="0" r="r" b="b"/>
                <a:pathLst>
                  <a:path w="517" h="554">
                    <a:moveTo>
                      <a:pt x="19" y="101"/>
                    </a:moveTo>
                    <a:lnTo>
                      <a:pt x="44" y="93"/>
                    </a:lnTo>
                    <a:lnTo>
                      <a:pt x="70" y="83"/>
                    </a:lnTo>
                    <a:lnTo>
                      <a:pt x="100" y="75"/>
                    </a:lnTo>
                    <a:lnTo>
                      <a:pt x="131" y="67"/>
                    </a:lnTo>
                    <a:lnTo>
                      <a:pt x="163" y="59"/>
                    </a:lnTo>
                    <a:lnTo>
                      <a:pt x="197" y="51"/>
                    </a:lnTo>
                    <a:lnTo>
                      <a:pt x="231" y="43"/>
                    </a:lnTo>
                    <a:lnTo>
                      <a:pt x="267" y="35"/>
                    </a:lnTo>
                    <a:lnTo>
                      <a:pt x="302" y="28"/>
                    </a:lnTo>
                    <a:lnTo>
                      <a:pt x="336" y="22"/>
                    </a:lnTo>
                    <a:lnTo>
                      <a:pt x="370" y="17"/>
                    </a:lnTo>
                    <a:lnTo>
                      <a:pt x="403" y="12"/>
                    </a:lnTo>
                    <a:lnTo>
                      <a:pt x="434" y="7"/>
                    </a:lnTo>
                    <a:lnTo>
                      <a:pt x="464" y="4"/>
                    </a:lnTo>
                    <a:lnTo>
                      <a:pt x="492" y="2"/>
                    </a:lnTo>
                    <a:lnTo>
                      <a:pt x="517" y="0"/>
                    </a:lnTo>
                    <a:lnTo>
                      <a:pt x="512" y="63"/>
                    </a:lnTo>
                    <a:lnTo>
                      <a:pt x="508" y="120"/>
                    </a:lnTo>
                    <a:lnTo>
                      <a:pt x="502" y="175"/>
                    </a:lnTo>
                    <a:lnTo>
                      <a:pt x="496" y="230"/>
                    </a:lnTo>
                    <a:lnTo>
                      <a:pt x="491" y="285"/>
                    </a:lnTo>
                    <a:lnTo>
                      <a:pt x="487" y="340"/>
                    </a:lnTo>
                    <a:lnTo>
                      <a:pt x="486" y="398"/>
                    </a:lnTo>
                    <a:lnTo>
                      <a:pt x="487" y="460"/>
                    </a:lnTo>
                    <a:lnTo>
                      <a:pt x="465" y="466"/>
                    </a:lnTo>
                    <a:lnTo>
                      <a:pt x="440" y="474"/>
                    </a:lnTo>
                    <a:lnTo>
                      <a:pt x="412" y="482"/>
                    </a:lnTo>
                    <a:lnTo>
                      <a:pt x="382" y="491"/>
                    </a:lnTo>
                    <a:lnTo>
                      <a:pt x="351" y="500"/>
                    </a:lnTo>
                    <a:lnTo>
                      <a:pt x="319" y="509"/>
                    </a:lnTo>
                    <a:lnTo>
                      <a:pt x="285" y="519"/>
                    </a:lnTo>
                    <a:lnTo>
                      <a:pt x="251" y="528"/>
                    </a:lnTo>
                    <a:lnTo>
                      <a:pt x="218" y="536"/>
                    </a:lnTo>
                    <a:lnTo>
                      <a:pt x="184" y="543"/>
                    </a:lnTo>
                    <a:lnTo>
                      <a:pt x="152" y="547"/>
                    </a:lnTo>
                    <a:lnTo>
                      <a:pt x="121" y="552"/>
                    </a:lnTo>
                    <a:lnTo>
                      <a:pt x="91" y="554"/>
                    </a:lnTo>
                    <a:lnTo>
                      <a:pt x="63" y="553"/>
                    </a:lnTo>
                    <a:lnTo>
                      <a:pt x="39" y="551"/>
                    </a:lnTo>
                    <a:lnTo>
                      <a:pt x="17" y="545"/>
                    </a:lnTo>
                    <a:lnTo>
                      <a:pt x="3" y="435"/>
                    </a:lnTo>
                    <a:lnTo>
                      <a:pt x="0" y="326"/>
                    </a:lnTo>
                    <a:lnTo>
                      <a:pt x="6" y="216"/>
                    </a:lnTo>
                    <a:lnTo>
                      <a:pt x="19" y="101"/>
                    </a:lnTo>
                    <a:close/>
                  </a:path>
                </a:pathLst>
              </a:custGeom>
              <a:solidFill>
                <a:srgbClr val="E5CEB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50" name="Freeform 862"/>
              <p:cNvSpPr>
                <a:spLocks/>
              </p:cNvSpPr>
              <p:nvPr/>
            </p:nvSpPr>
            <p:spPr bwMode="auto">
              <a:xfrm>
                <a:off x="4681" y="3357"/>
                <a:ext cx="248" cy="258"/>
              </a:xfrm>
              <a:custGeom>
                <a:avLst/>
                <a:gdLst/>
                <a:ahLst/>
                <a:cxnLst>
                  <a:cxn ang="0">
                    <a:pos x="19" y="99"/>
                  </a:cxn>
                  <a:cxn ang="0">
                    <a:pos x="42" y="91"/>
                  </a:cxn>
                  <a:cxn ang="0">
                    <a:pos x="67" y="83"/>
                  </a:cxn>
                  <a:cxn ang="0">
                    <a:pos x="95" y="75"/>
                  </a:cxn>
                  <a:cxn ang="0">
                    <a:pos x="125" y="65"/>
                  </a:cxn>
                  <a:cxn ang="0">
                    <a:pos x="156" y="57"/>
                  </a:cxn>
                  <a:cxn ang="0">
                    <a:pos x="189" y="49"/>
                  </a:cxn>
                  <a:cxn ang="0">
                    <a:pos x="222" y="42"/>
                  </a:cxn>
                  <a:cxn ang="0">
                    <a:pos x="256" y="34"/>
                  </a:cxn>
                  <a:cxn ang="0">
                    <a:pos x="290" y="27"/>
                  </a:cxn>
                  <a:cxn ang="0">
                    <a:pos x="324" y="22"/>
                  </a:cxn>
                  <a:cxn ang="0">
                    <a:pos x="357" y="16"/>
                  </a:cxn>
                  <a:cxn ang="0">
                    <a:pos x="388" y="10"/>
                  </a:cxn>
                  <a:cxn ang="0">
                    <a:pos x="419" y="7"/>
                  </a:cxn>
                  <a:cxn ang="0">
                    <a:pos x="447" y="3"/>
                  </a:cxn>
                  <a:cxn ang="0">
                    <a:pos x="474" y="1"/>
                  </a:cxn>
                  <a:cxn ang="0">
                    <a:pos x="497" y="0"/>
                  </a:cxn>
                  <a:cxn ang="0">
                    <a:pos x="493" y="57"/>
                  </a:cxn>
                  <a:cxn ang="0">
                    <a:pos x="487" y="110"/>
                  </a:cxn>
                  <a:cxn ang="0">
                    <a:pos x="482" y="160"/>
                  </a:cxn>
                  <a:cxn ang="0">
                    <a:pos x="476" y="208"/>
                  </a:cxn>
                  <a:cxn ang="0">
                    <a:pos x="470" y="258"/>
                  </a:cxn>
                  <a:cxn ang="0">
                    <a:pos x="467" y="307"/>
                  </a:cxn>
                  <a:cxn ang="0">
                    <a:pos x="464" y="360"/>
                  </a:cxn>
                  <a:cxn ang="0">
                    <a:pos x="465" y="418"/>
                  </a:cxn>
                  <a:cxn ang="0">
                    <a:pos x="445" y="424"/>
                  </a:cxn>
                  <a:cxn ang="0">
                    <a:pos x="421" y="430"/>
                  </a:cxn>
                  <a:cxn ang="0">
                    <a:pos x="394" y="440"/>
                  </a:cxn>
                  <a:cxn ang="0">
                    <a:pos x="365" y="449"/>
                  </a:cxn>
                  <a:cxn ang="0">
                    <a:pos x="335" y="458"/>
                  </a:cxn>
                  <a:cxn ang="0">
                    <a:pos x="304" y="468"/>
                  </a:cxn>
                  <a:cxn ang="0">
                    <a:pos x="272" y="478"/>
                  </a:cxn>
                  <a:cxn ang="0">
                    <a:pos x="240" y="487"/>
                  </a:cxn>
                  <a:cxn ang="0">
                    <a:pos x="207" y="496"/>
                  </a:cxn>
                  <a:cxn ang="0">
                    <a:pos x="176" y="503"/>
                  </a:cxn>
                  <a:cxn ang="0">
                    <a:pos x="145" y="510"/>
                  </a:cxn>
                  <a:cxn ang="0">
                    <a:pos x="115" y="515"/>
                  </a:cxn>
                  <a:cxn ang="0">
                    <a:pos x="86" y="517"/>
                  </a:cxn>
                  <a:cxn ang="0">
                    <a:pos x="61" y="517"/>
                  </a:cxn>
                  <a:cxn ang="0">
                    <a:pos x="37" y="515"/>
                  </a:cxn>
                  <a:cxn ang="0">
                    <a:pos x="16" y="510"/>
                  </a:cxn>
                  <a:cxn ang="0">
                    <a:pos x="4" y="407"/>
                  </a:cxn>
                  <a:cxn ang="0">
                    <a:pos x="0" y="307"/>
                  </a:cxn>
                  <a:cxn ang="0">
                    <a:pos x="5" y="206"/>
                  </a:cxn>
                  <a:cxn ang="0">
                    <a:pos x="19" y="99"/>
                  </a:cxn>
                </a:cxnLst>
                <a:rect l="0" t="0" r="r" b="b"/>
                <a:pathLst>
                  <a:path w="497" h="517">
                    <a:moveTo>
                      <a:pt x="19" y="99"/>
                    </a:moveTo>
                    <a:lnTo>
                      <a:pt x="42" y="91"/>
                    </a:lnTo>
                    <a:lnTo>
                      <a:pt x="67" y="83"/>
                    </a:lnTo>
                    <a:lnTo>
                      <a:pt x="95" y="75"/>
                    </a:lnTo>
                    <a:lnTo>
                      <a:pt x="125" y="65"/>
                    </a:lnTo>
                    <a:lnTo>
                      <a:pt x="156" y="57"/>
                    </a:lnTo>
                    <a:lnTo>
                      <a:pt x="189" y="49"/>
                    </a:lnTo>
                    <a:lnTo>
                      <a:pt x="222" y="42"/>
                    </a:lnTo>
                    <a:lnTo>
                      <a:pt x="256" y="34"/>
                    </a:lnTo>
                    <a:lnTo>
                      <a:pt x="290" y="27"/>
                    </a:lnTo>
                    <a:lnTo>
                      <a:pt x="324" y="22"/>
                    </a:lnTo>
                    <a:lnTo>
                      <a:pt x="357" y="16"/>
                    </a:lnTo>
                    <a:lnTo>
                      <a:pt x="388" y="10"/>
                    </a:lnTo>
                    <a:lnTo>
                      <a:pt x="419" y="7"/>
                    </a:lnTo>
                    <a:lnTo>
                      <a:pt x="447" y="3"/>
                    </a:lnTo>
                    <a:lnTo>
                      <a:pt x="474" y="1"/>
                    </a:lnTo>
                    <a:lnTo>
                      <a:pt x="497" y="0"/>
                    </a:lnTo>
                    <a:lnTo>
                      <a:pt x="493" y="57"/>
                    </a:lnTo>
                    <a:lnTo>
                      <a:pt x="487" y="110"/>
                    </a:lnTo>
                    <a:lnTo>
                      <a:pt x="482" y="160"/>
                    </a:lnTo>
                    <a:lnTo>
                      <a:pt x="476" y="208"/>
                    </a:lnTo>
                    <a:lnTo>
                      <a:pt x="470" y="258"/>
                    </a:lnTo>
                    <a:lnTo>
                      <a:pt x="467" y="307"/>
                    </a:lnTo>
                    <a:lnTo>
                      <a:pt x="464" y="360"/>
                    </a:lnTo>
                    <a:lnTo>
                      <a:pt x="465" y="418"/>
                    </a:lnTo>
                    <a:lnTo>
                      <a:pt x="445" y="424"/>
                    </a:lnTo>
                    <a:lnTo>
                      <a:pt x="421" y="430"/>
                    </a:lnTo>
                    <a:lnTo>
                      <a:pt x="394" y="440"/>
                    </a:lnTo>
                    <a:lnTo>
                      <a:pt x="365" y="449"/>
                    </a:lnTo>
                    <a:lnTo>
                      <a:pt x="335" y="458"/>
                    </a:lnTo>
                    <a:lnTo>
                      <a:pt x="304" y="468"/>
                    </a:lnTo>
                    <a:lnTo>
                      <a:pt x="272" y="478"/>
                    </a:lnTo>
                    <a:lnTo>
                      <a:pt x="240" y="487"/>
                    </a:lnTo>
                    <a:lnTo>
                      <a:pt x="207" y="496"/>
                    </a:lnTo>
                    <a:lnTo>
                      <a:pt x="176" y="503"/>
                    </a:lnTo>
                    <a:lnTo>
                      <a:pt x="145" y="510"/>
                    </a:lnTo>
                    <a:lnTo>
                      <a:pt x="115" y="515"/>
                    </a:lnTo>
                    <a:lnTo>
                      <a:pt x="86" y="517"/>
                    </a:lnTo>
                    <a:lnTo>
                      <a:pt x="61" y="517"/>
                    </a:lnTo>
                    <a:lnTo>
                      <a:pt x="37" y="515"/>
                    </a:lnTo>
                    <a:lnTo>
                      <a:pt x="16" y="510"/>
                    </a:lnTo>
                    <a:lnTo>
                      <a:pt x="4" y="407"/>
                    </a:lnTo>
                    <a:lnTo>
                      <a:pt x="0" y="307"/>
                    </a:lnTo>
                    <a:lnTo>
                      <a:pt x="5" y="206"/>
                    </a:lnTo>
                    <a:lnTo>
                      <a:pt x="19" y="99"/>
                    </a:lnTo>
                    <a:close/>
                  </a:path>
                </a:pathLst>
              </a:custGeom>
              <a:solidFill>
                <a:srgbClr val="EAD3C4"/>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51" name="Freeform 863"/>
              <p:cNvSpPr>
                <a:spLocks/>
              </p:cNvSpPr>
              <p:nvPr/>
            </p:nvSpPr>
            <p:spPr bwMode="auto">
              <a:xfrm>
                <a:off x="4691" y="3383"/>
                <a:ext cx="367" cy="68"/>
              </a:xfrm>
              <a:custGeom>
                <a:avLst/>
                <a:gdLst/>
                <a:ahLst/>
                <a:cxnLst>
                  <a:cxn ang="0">
                    <a:pos x="0" y="111"/>
                  </a:cxn>
                  <a:cxn ang="0">
                    <a:pos x="198" y="77"/>
                  </a:cxn>
                  <a:cxn ang="0">
                    <a:pos x="530" y="29"/>
                  </a:cxn>
                  <a:cxn ang="0">
                    <a:pos x="669" y="18"/>
                  </a:cxn>
                  <a:cxn ang="0">
                    <a:pos x="734" y="0"/>
                  </a:cxn>
                  <a:cxn ang="0">
                    <a:pos x="658" y="41"/>
                  </a:cxn>
                  <a:cxn ang="0">
                    <a:pos x="36" y="135"/>
                  </a:cxn>
                  <a:cxn ang="0">
                    <a:pos x="0" y="111"/>
                  </a:cxn>
                </a:cxnLst>
                <a:rect l="0" t="0" r="r" b="b"/>
                <a:pathLst>
                  <a:path w="734" h="135">
                    <a:moveTo>
                      <a:pt x="0" y="111"/>
                    </a:moveTo>
                    <a:lnTo>
                      <a:pt x="198" y="77"/>
                    </a:lnTo>
                    <a:lnTo>
                      <a:pt x="530" y="29"/>
                    </a:lnTo>
                    <a:lnTo>
                      <a:pt x="669" y="18"/>
                    </a:lnTo>
                    <a:lnTo>
                      <a:pt x="734" y="0"/>
                    </a:lnTo>
                    <a:lnTo>
                      <a:pt x="658" y="41"/>
                    </a:lnTo>
                    <a:lnTo>
                      <a:pt x="36" y="135"/>
                    </a:lnTo>
                    <a:lnTo>
                      <a:pt x="0" y="111"/>
                    </a:lnTo>
                    <a:close/>
                  </a:path>
                </a:pathLst>
              </a:custGeom>
              <a:solidFill>
                <a:srgbClr val="5B667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52" name="Freeform 864"/>
              <p:cNvSpPr>
                <a:spLocks/>
              </p:cNvSpPr>
              <p:nvPr/>
            </p:nvSpPr>
            <p:spPr bwMode="auto">
              <a:xfrm>
                <a:off x="4698" y="3402"/>
                <a:ext cx="322" cy="382"/>
              </a:xfrm>
              <a:custGeom>
                <a:avLst/>
                <a:gdLst/>
                <a:ahLst/>
                <a:cxnLst>
                  <a:cxn ang="0">
                    <a:pos x="642" y="0"/>
                  </a:cxn>
                  <a:cxn ang="0">
                    <a:pos x="639" y="172"/>
                  </a:cxn>
                  <a:cxn ang="0">
                    <a:pos x="638" y="361"/>
                  </a:cxn>
                  <a:cxn ang="0">
                    <a:pos x="639" y="557"/>
                  </a:cxn>
                  <a:cxn ang="0">
                    <a:pos x="644" y="749"/>
                  </a:cxn>
                  <a:cxn ang="0">
                    <a:pos x="606" y="754"/>
                  </a:cxn>
                  <a:cxn ang="0">
                    <a:pos x="566" y="757"/>
                  </a:cxn>
                  <a:cxn ang="0">
                    <a:pos x="528" y="760"/>
                  </a:cxn>
                  <a:cxn ang="0">
                    <a:pos x="489" y="761"/>
                  </a:cxn>
                  <a:cxn ang="0">
                    <a:pos x="450" y="763"/>
                  </a:cxn>
                  <a:cxn ang="0">
                    <a:pos x="411" y="763"/>
                  </a:cxn>
                  <a:cxn ang="0">
                    <a:pos x="372" y="763"/>
                  </a:cxn>
                  <a:cxn ang="0">
                    <a:pos x="333" y="763"/>
                  </a:cxn>
                  <a:cxn ang="0">
                    <a:pos x="293" y="762"/>
                  </a:cxn>
                  <a:cxn ang="0">
                    <a:pos x="254" y="762"/>
                  </a:cxn>
                  <a:cxn ang="0">
                    <a:pos x="215" y="761"/>
                  </a:cxn>
                  <a:cxn ang="0">
                    <a:pos x="177" y="760"/>
                  </a:cxn>
                  <a:cxn ang="0">
                    <a:pos x="138" y="759"/>
                  </a:cxn>
                  <a:cxn ang="0">
                    <a:pos x="99" y="757"/>
                  </a:cxn>
                  <a:cxn ang="0">
                    <a:pos x="60" y="756"/>
                  </a:cxn>
                  <a:cxn ang="0">
                    <a:pos x="22" y="755"/>
                  </a:cxn>
                  <a:cxn ang="0">
                    <a:pos x="10" y="657"/>
                  </a:cxn>
                  <a:cxn ang="0">
                    <a:pos x="3" y="564"/>
                  </a:cxn>
                  <a:cxn ang="0">
                    <a:pos x="0" y="476"/>
                  </a:cxn>
                  <a:cxn ang="0">
                    <a:pos x="0" y="392"/>
                  </a:cxn>
                  <a:cxn ang="0">
                    <a:pos x="3" y="312"/>
                  </a:cxn>
                  <a:cxn ang="0">
                    <a:pos x="8" y="233"/>
                  </a:cxn>
                  <a:cxn ang="0">
                    <a:pos x="15" y="156"/>
                  </a:cxn>
                  <a:cxn ang="0">
                    <a:pos x="22" y="79"/>
                  </a:cxn>
                  <a:cxn ang="0">
                    <a:pos x="60" y="72"/>
                  </a:cxn>
                  <a:cxn ang="0">
                    <a:pos x="98" y="64"/>
                  </a:cxn>
                  <a:cxn ang="0">
                    <a:pos x="136" y="57"/>
                  </a:cxn>
                  <a:cxn ang="0">
                    <a:pos x="175" y="51"/>
                  </a:cxn>
                  <a:cxn ang="0">
                    <a:pos x="214" y="44"/>
                  </a:cxn>
                  <a:cxn ang="0">
                    <a:pos x="252" y="39"/>
                  </a:cxn>
                  <a:cxn ang="0">
                    <a:pos x="291" y="33"/>
                  </a:cxn>
                  <a:cxn ang="0">
                    <a:pos x="330" y="27"/>
                  </a:cxn>
                  <a:cxn ang="0">
                    <a:pos x="369" y="23"/>
                  </a:cxn>
                  <a:cxn ang="0">
                    <a:pos x="409" y="18"/>
                  </a:cxn>
                  <a:cxn ang="0">
                    <a:pos x="448" y="13"/>
                  </a:cxn>
                  <a:cxn ang="0">
                    <a:pos x="487" y="10"/>
                  </a:cxn>
                  <a:cxn ang="0">
                    <a:pos x="526" y="6"/>
                  </a:cxn>
                  <a:cxn ang="0">
                    <a:pos x="565" y="4"/>
                  </a:cxn>
                  <a:cxn ang="0">
                    <a:pos x="603" y="2"/>
                  </a:cxn>
                  <a:cxn ang="0">
                    <a:pos x="642" y="0"/>
                  </a:cxn>
                </a:cxnLst>
                <a:rect l="0" t="0" r="r" b="b"/>
                <a:pathLst>
                  <a:path w="644" h="763">
                    <a:moveTo>
                      <a:pt x="642" y="0"/>
                    </a:moveTo>
                    <a:lnTo>
                      <a:pt x="639" y="172"/>
                    </a:lnTo>
                    <a:lnTo>
                      <a:pt x="638" y="361"/>
                    </a:lnTo>
                    <a:lnTo>
                      <a:pt x="639" y="557"/>
                    </a:lnTo>
                    <a:lnTo>
                      <a:pt x="644" y="749"/>
                    </a:lnTo>
                    <a:lnTo>
                      <a:pt x="606" y="754"/>
                    </a:lnTo>
                    <a:lnTo>
                      <a:pt x="566" y="757"/>
                    </a:lnTo>
                    <a:lnTo>
                      <a:pt x="528" y="760"/>
                    </a:lnTo>
                    <a:lnTo>
                      <a:pt x="489" y="761"/>
                    </a:lnTo>
                    <a:lnTo>
                      <a:pt x="450" y="763"/>
                    </a:lnTo>
                    <a:lnTo>
                      <a:pt x="411" y="763"/>
                    </a:lnTo>
                    <a:lnTo>
                      <a:pt x="372" y="763"/>
                    </a:lnTo>
                    <a:lnTo>
                      <a:pt x="333" y="763"/>
                    </a:lnTo>
                    <a:lnTo>
                      <a:pt x="293" y="762"/>
                    </a:lnTo>
                    <a:lnTo>
                      <a:pt x="254" y="762"/>
                    </a:lnTo>
                    <a:lnTo>
                      <a:pt x="215" y="761"/>
                    </a:lnTo>
                    <a:lnTo>
                      <a:pt x="177" y="760"/>
                    </a:lnTo>
                    <a:lnTo>
                      <a:pt x="138" y="759"/>
                    </a:lnTo>
                    <a:lnTo>
                      <a:pt x="99" y="757"/>
                    </a:lnTo>
                    <a:lnTo>
                      <a:pt x="60" y="756"/>
                    </a:lnTo>
                    <a:lnTo>
                      <a:pt x="22" y="755"/>
                    </a:lnTo>
                    <a:lnTo>
                      <a:pt x="10" y="657"/>
                    </a:lnTo>
                    <a:lnTo>
                      <a:pt x="3" y="564"/>
                    </a:lnTo>
                    <a:lnTo>
                      <a:pt x="0" y="476"/>
                    </a:lnTo>
                    <a:lnTo>
                      <a:pt x="0" y="392"/>
                    </a:lnTo>
                    <a:lnTo>
                      <a:pt x="3" y="312"/>
                    </a:lnTo>
                    <a:lnTo>
                      <a:pt x="8" y="233"/>
                    </a:lnTo>
                    <a:lnTo>
                      <a:pt x="15" y="156"/>
                    </a:lnTo>
                    <a:lnTo>
                      <a:pt x="22" y="79"/>
                    </a:lnTo>
                    <a:lnTo>
                      <a:pt x="60" y="72"/>
                    </a:lnTo>
                    <a:lnTo>
                      <a:pt x="98" y="64"/>
                    </a:lnTo>
                    <a:lnTo>
                      <a:pt x="136" y="57"/>
                    </a:lnTo>
                    <a:lnTo>
                      <a:pt x="175" y="51"/>
                    </a:lnTo>
                    <a:lnTo>
                      <a:pt x="214" y="44"/>
                    </a:lnTo>
                    <a:lnTo>
                      <a:pt x="252" y="39"/>
                    </a:lnTo>
                    <a:lnTo>
                      <a:pt x="291" y="33"/>
                    </a:lnTo>
                    <a:lnTo>
                      <a:pt x="330" y="27"/>
                    </a:lnTo>
                    <a:lnTo>
                      <a:pt x="369" y="23"/>
                    </a:lnTo>
                    <a:lnTo>
                      <a:pt x="409" y="18"/>
                    </a:lnTo>
                    <a:lnTo>
                      <a:pt x="448" y="13"/>
                    </a:lnTo>
                    <a:lnTo>
                      <a:pt x="487" y="10"/>
                    </a:lnTo>
                    <a:lnTo>
                      <a:pt x="526" y="6"/>
                    </a:lnTo>
                    <a:lnTo>
                      <a:pt x="565" y="4"/>
                    </a:lnTo>
                    <a:lnTo>
                      <a:pt x="603" y="2"/>
                    </a:lnTo>
                    <a:lnTo>
                      <a:pt x="642" y="0"/>
                    </a:lnTo>
                    <a:close/>
                  </a:path>
                </a:pathLst>
              </a:custGeom>
              <a:solidFill>
                <a:srgbClr val="006D96"/>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53" name="Freeform 865"/>
              <p:cNvSpPr>
                <a:spLocks/>
              </p:cNvSpPr>
              <p:nvPr/>
            </p:nvSpPr>
            <p:spPr bwMode="auto">
              <a:xfrm>
                <a:off x="4703" y="3410"/>
                <a:ext cx="308" cy="366"/>
              </a:xfrm>
              <a:custGeom>
                <a:avLst/>
                <a:gdLst/>
                <a:ahLst/>
                <a:cxnLst>
                  <a:cxn ang="0">
                    <a:pos x="616" y="0"/>
                  </a:cxn>
                  <a:cxn ang="0">
                    <a:pos x="615" y="165"/>
                  </a:cxn>
                  <a:cxn ang="0">
                    <a:pos x="614" y="343"/>
                  </a:cxn>
                  <a:cxn ang="0">
                    <a:pos x="614" y="528"/>
                  </a:cxn>
                  <a:cxn ang="0">
                    <a:pos x="616" y="712"/>
                  </a:cxn>
                  <a:cxn ang="0">
                    <a:pos x="579" y="717"/>
                  </a:cxn>
                  <a:cxn ang="0">
                    <a:pos x="544" y="721"/>
                  </a:cxn>
                  <a:cxn ang="0">
                    <a:pos x="507" y="725"/>
                  </a:cxn>
                  <a:cxn ang="0">
                    <a:pos x="470" y="728"/>
                  </a:cxn>
                  <a:cxn ang="0">
                    <a:pos x="433" y="730"/>
                  </a:cxn>
                  <a:cxn ang="0">
                    <a:pos x="395" y="731"/>
                  </a:cxn>
                  <a:cxn ang="0">
                    <a:pos x="358" y="731"/>
                  </a:cxn>
                  <a:cxn ang="0">
                    <a:pos x="321" y="731"/>
                  </a:cxn>
                  <a:cxn ang="0">
                    <a:pos x="283" y="731"/>
                  </a:cxn>
                  <a:cxn ang="0">
                    <a:pos x="246" y="730"/>
                  </a:cxn>
                  <a:cxn ang="0">
                    <a:pos x="210" y="729"/>
                  </a:cxn>
                  <a:cxn ang="0">
                    <a:pos x="172" y="727"/>
                  </a:cxn>
                  <a:cxn ang="0">
                    <a:pos x="135" y="724"/>
                  </a:cxn>
                  <a:cxn ang="0">
                    <a:pos x="98" y="722"/>
                  </a:cxn>
                  <a:cxn ang="0">
                    <a:pos x="61" y="720"/>
                  </a:cxn>
                  <a:cxn ang="0">
                    <a:pos x="24" y="717"/>
                  </a:cxn>
                  <a:cxn ang="0">
                    <a:pos x="11" y="624"/>
                  </a:cxn>
                  <a:cxn ang="0">
                    <a:pos x="3" y="537"/>
                  </a:cxn>
                  <a:cxn ang="0">
                    <a:pos x="0" y="452"/>
                  </a:cxn>
                  <a:cxn ang="0">
                    <a:pos x="0" y="373"/>
                  </a:cxn>
                  <a:cxn ang="0">
                    <a:pos x="3" y="296"/>
                  </a:cxn>
                  <a:cxn ang="0">
                    <a:pos x="9" y="222"/>
                  </a:cxn>
                  <a:cxn ang="0">
                    <a:pos x="16" y="148"/>
                  </a:cxn>
                  <a:cxn ang="0">
                    <a:pos x="24" y="75"/>
                  </a:cxn>
                  <a:cxn ang="0">
                    <a:pos x="60" y="67"/>
                  </a:cxn>
                  <a:cxn ang="0">
                    <a:pos x="97" y="59"/>
                  </a:cxn>
                  <a:cxn ang="0">
                    <a:pos x="133" y="52"/>
                  </a:cxn>
                  <a:cxn ang="0">
                    <a:pos x="170" y="45"/>
                  </a:cxn>
                  <a:cxn ang="0">
                    <a:pos x="207" y="38"/>
                  </a:cxn>
                  <a:cxn ang="0">
                    <a:pos x="244" y="32"/>
                  </a:cxn>
                  <a:cxn ang="0">
                    <a:pos x="281" y="27"/>
                  </a:cxn>
                  <a:cxn ang="0">
                    <a:pos x="319" y="22"/>
                  </a:cxn>
                  <a:cxn ang="0">
                    <a:pos x="356" y="18"/>
                  </a:cxn>
                  <a:cxn ang="0">
                    <a:pos x="393" y="14"/>
                  </a:cxn>
                  <a:cxn ang="0">
                    <a:pos x="431" y="10"/>
                  </a:cxn>
                  <a:cxn ang="0">
                    <a:pos x="468" y="8"/>
                  </a:cxn>
                  <a:cxn ang="0">
                    <a:pos x="504" y="4"/>
                  </a:cxn>
                  <a:cxn ang="0">
                    <a:pos x="542" y="3"/>
                  </a:cxn>
                  <a:cxn ang="0">
                    <a:pos x="579" y="1"/>
                  </a:cxn>
                  <a:cxn ang="0">
                    <a:pos x="616" y="0"/>
                  </a:cxn>
                </a:cxnLst>
                <a:rect l="0" t="0" r="r" b="b"/>
                <a:pathLst>
                  <a:path w="616" h="731">
                    <a:moveTo>
                      <a:pt x="616" y="0"/>
                    </a:moveTo>
                    <a:lnTo>
                      <a:pt x="615" y="165"/>
                    </a:lnTo>
                    <a:lnTo>
                      <a:pt x="614" y="343"/>
                    </a:lnTo>
                    <a:lnTo>
                      <a:pt x="614" y="528"/>
                    </a:lnTo>
                    <a:lnTo>
                      <a:pt x="616" y="712"/>
                    </a:lnTo>
                    <a:lnTo>
                      <a:pt x="579" y="717"/>
                    </a:lnTo>
                    <a:lnTo>
                      <a:pt x="544" y="721"/>
                    </a:lnTo>
                    <a:lnTo>
                      <a:pt x="507" y="725"/>
                    </a:lnTo>
                    <a:lnTo>
                      <a:pt x="470" y="728"/>
                    </a:lnTo>
                    <a:lnTo>
                      <a:pt x="433" y="730"/>
                    </a:lnTo>
                    <a:lnTo>
                      <a:pt x="395" y="731"/>
                    </a:lnTo>
                    <a:lnTo>
                      <a:pt x="358" y="731"/>
                    </a:lnTo>
                    <a:lnTo>
                      <a:pt x="321" y="731"/>
                    </a:lnTo>
                    <a:lnTo>
                      <a:pt x="283" y="731"/>
                    </a:lnTo>
                    <a:lnTo>
                      <a:pt x="246" y="730"/>
                    </a:lnTo>
                    <a:lnTo>
                      <a:pt x="210" y="729"/>
                    </a:lnTo>
                    <a:lnTo>
                      <a:pt x="172" y="727"/>
                    </a:lnTo>
                    <a:lnTo>
                      <a:pt x="135" y="724"/>
                    </a:lnTo>
                    <a:lnTo>
                      <a:pt x="98" y="722"/>
                    </a:lnTo>
                    <a:lnTo>
                      <a:pt x="61" y="720"/>
                    </a:lnTo>
                    <a:lnTo>
                      <a:pt x="24" y="717"/>
                    </a:lnTo>
                    <a:lnTo>
                      <a:pt x="11" y="624"/>
                    </a:lnTo>
                    <a:lnTo>
                      <a:pt x="3" y="537"/>
                    </a:lnTo>
                    <a:lnTo>
                      <a:pt x="0" y="452"/>
                    </a:lnTo>
                    <a:lnTo>
                      <a:pt x="0" y="373"/>
                    </a:lnTo>
                    <a:lnTo>
                      <a:pt x="3" y="296"/>
                    </a:lnTo>
                    <a:lnTo>
                      <a:pt x="9" y="222"/>
                    </a:lnTo>
                    <a:lnTo>
                      <a:pt x="16" y="148"/>
                    </a:lnTo>
                    <a:lnTo>
                      <a:pt x="24" y="75"/>
                    </a:lnTo>
                    <a:lnTo>
                      <a:pt x="60" y="67"/>
                    </a:lnTo>
                    <a:lnTo>
                      <a:pt x="97" y="59"/>
                    </a:lnTo>
                    <a:lnTo>
                      <a:pt x="133" y="52"/>
                    </a:lnTo>
                    <a:lnTo>
                      <a:pt x="170" y="45"/>
                    </a:lnTo>
                    <a:lnTo>
                      <a:pt x="207" y="38"/>
                    </a:lnTo>
                    <a:lnTo>
                      <a:pt x="244" y="32"/>
                    </a:lnTo>
                    <a:lnTo>
                      <a:pt x="281" y="27"/>
                    </a:lnTo>
                    <a:lnTo>
                      <a:pt x="319" y="22"/>
                    </a:lnTo>
                    <a:lnTo>
                      <a:pt x="356" y="18"/>
                    </a:lnTo>
                    <a:lnTo>
                      <a:pt x="393" y="14"/>
                    </a:lnTo>
                    <a:lnTo>
                      <a:pt x="431" y="10"/>
                    </a:lnTo>
                    <a:lnTo>
                      <a:pt x="468" y="8"/>
                    </a:lnTo>
                    <a:lnTo>
                      <a:pt x="504" y="4"/>
                    </a:lnTo>
                    <a:lnTo>
                      <a:pt x="542" y="3"/>
                    </a:lnTo>
                    <a:lnTo>
                      <a:pt x="579" y="1"/>
                    </a:lnTo>
                    <a:lnTo>
                      <a:pt x="616" y="0"/>
                    </a:lnTo>
                    <a:close/>
                  </a:path>
                </a:pathLst>
              </a:custGeom>
              <a:solidFill>
                <a:srgbClr val="00709E"/>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54" name="Freeform 866"/>
              <p:cNvSpPr>
                <a:spLocks/>
              </p:cNvSpPr>
              <p:nvPr/>
            </p:nvSpPr>
            <p:spPr bwMode="auto">
              <a:xfrm>
                <a:off x="4708" y="3418"/>
                <a:ext cx="294" cy="351"/>
              </a:xfrm>
              <a:custGeom>
                <a:avLst/>
                <a:gdLst/>
                <a:ahLst/>
                <a:cxnLst>
                  <a:cxn ang="0">
                    <a:pos x="589" y="0"/>
                  </a:cxn>
                  <a:cxn ang="0">
                    <a:pos x="589" y="157"/>
                  </a:cxn>
                  <a:cxn ang="0">
                    <a:pos x="589" y="327"/>
                  </a:cxn>
                  <a:cxn ang="0">
                    <a:pos x="589" y="502"/>
                  </a:cxn>
                  <a:cxn ang="0">
                    <a:pos x="589" y="676"/>
                  </a:cxn>
                  <a:cxn ang="0">
                    <a:pos x="554" y="682"/>
                  </a:cxn>
                  <a:cxn ang="0">
                    <a:pos x="520" y="688"/>
                  </a:cxn>
                  <a:cxn ang="0">
                    <a:pos x="485" y="691"/>
                  </a:cxn>
                  <a:cxn ang="0">
                    <a:pos x="449" y="694"/>
                  </a:cxn>
                  <a:cxn ang="0">
                    <a:pos x="415" y="697"/>
                  </a:cxn>
                  <a:cxn ang="0">
                    <a:pos x="379" y="699"/>
                  </a:cxn>
                  <a:cxn ang="0">
                    <a:pos x="345" y="700"/>
                  </a:cxn>
                  <a:cxn ang="0">
                    <a:pos x="309" y="700"/>
                  </a:cxn>
                  <a:cxn ang="0">
                    <a:pos x="274" y="699"/>
                  </a:cxn>
                  <a:cxn ang="0">
                    <a:pos x="239" y="698"/>
                  </a:cxn>
                  <a:cxn ang="0">
                    <a:pos x="203" y="697"/>
                  </a:cxn>
                  <a:cxn ang="0">
                    <a:pos x="168" y="694"/>
                  </a:cxn>
                  <a:cxn ang="0">
                    <a:pos x="133" y="692"/>
                  </a:cxn>
                  <a:cxn ang="0">
                    <a:pos x="98" y="689"/>
                  </a:cxn>
                  <a:cxn ang="0">
                    <a:pos x="62" y="685"/>
                  </a:cxn>
                  <a:cxn ang="0">
                    <a:pos x="28" y="681"/>
                  </a:cxn>
                  <a:cxn ang="0">
                    <a:pos x="14" y="592"/>
                  </a:cxn>
                  <a:cxn ang="0">
                    <a:pos x="5" y="509"/>
                  </a:cxn>
                  <a:cxn ang="0">
                    <a:pos x="1" y="430"/>
                  </a:cxn>
                  <a:cxn ang="0">
                    <a:pos x="0" y="354"/>
                  </a:cxn>
                  <a:cxn ang="0">
                    <a:pos x="4" y="281"/>
                  </a:cxn>
                  <a:cxn ang="0">
                    <a:pos x="9" y="211"/>
                  </a:cxn>
                  <a:cxn ang="0">
                    <a:pos x="19" y="140"/>
                  </a:cxn>
                  <a:cxn ang="0">
                    <a:pos x="28" y="71"/>
                  </a:cxn>
                  <a:cxn ang="0">
                    <a:pos x="62" y="62"/>
                  </a:cxn>
                  <a:cxn ang="0">
                    <a:pos x="97" y="53"/>
                  </a:cxn>
                  <a:cxn ang="0">
                    <a:pos x="131" y="45"/>
                  </a:cxn>
                  <a:cxn ang="0">
                    <a:pos x="166" y="38"/>
                  </a:cxn>
                  <a:cxn ang="0">
                    <a:pos x="201" y="32"/>
                  </a:cxn>
                  <a:cxn ang="0">
                    <a:pos x="236" y="26"/>
                  </a:cxn>
                  <a:cxn ang="0">
                    <a:pos x="271" y="21"/>
                  </a:cxn>
                  <a:cxn ang="0">
                    <a:pos x="306" y="16"/>
                  </a:cxn>
                  <a:cxn ang="0">
                    <a:pos x="342" y="13"/>
                  </a:cxn>
                  <a:cxn ang="0">
                    <a:pos x="377" y="9"/>
                  </a:cxn>
                  <a:cxn ang="0">
                    <a:pos x="412" y="7"/>
                  </a:cxn>
                  <a:cxn ang="0">
                    <a:pos x="448" y="5"/>
                  </a:cxn>
                  <a:cxn ang="0">
                    <a:pos x="483" y="3"/>
                  </a:cxn>
                  <a:cxn ang="0">
                    <a:pos x="518" y="1"/>
                  </a:cxn>
                  <a:cxn ang="0">
                    <a:pos x="554" y="1"/>
                  </a:cxn>
                  <a:cxn ang="0">
                    <a:pos x="589" y="0"/>
                  </a:cxn>
                </a:cxnLst>
                <a:rect l="0" t="0" r="r" b="b"/>
                <a:pathLst>
                  <a:path w="589" h="700">
                    <a:moveTo>
                      <a:pt x="589" y="0"/>
                    </a:moveTo>
                    <a:lnTo>
                      <a:pt x="589" y="157"/>
                    </a:lnTo>
                    <a:lnTo>
                      <a:pt x="589" y="327"/>
                    </a:lnTo>
                    <a:lnTo>
                      <a:pt x="589" y="502"/>
                    </a:lnTo>
                    <a:lnTo>
                      <a:pt x="589" y="676"/>
                    </a:lnTo>
                    <a:lnTo>
                      <a:pt x="554" y="682"/>
                    </a:lnTo>
                    <a:lnTo>
                      <a:pt x="520" y="688"/>
                    </a:lnTo>
                    <a:lnTo>
                      <a:pt x="485" y="691"/>
                    </a:lnTo>
                    <a:lnTo>
                      <a:pt x="449" y="694"/>
                    </a:lnTo>
                    <a:lnTo>
                      <a:pt x="415" y="697"/>
                    </a:lnTo>
                    <a:lnTo>
                      <a:pt x="379" y="699"/>
                    </a:lnTo>
                    <a:lnTo>
                      <a:pt x="345" y="700"/>
                    </a:lnTo>
                    <a:lnTo>
                      <a:pt x="309" y="700"/>
                    </a:lnTo>
                    <a:lnTo>
                      <a:pt x="274" y="699"/>
                    </a:lnTo>
                    <a:lnTo>
                      <a:pt x="239" y="698"/>
                    </a:lnTo>
                    <a:lnTo>
                      <a:pt x="203" y="697"/>
                    </a:lnTo>
                    <a:lnTo>
                      <a:pt x="168" y="694"/>
                    </a:lnTo>
                    <a:lnTo>
                      <a:pt x="133" y="692"/>
                    </a:lnTo>
                    <a:lnTo>
                      <a:pt x="98" y="689"/>
                    </a:lnTo>
                    <a:lnTo>
                      <a:pt x="62" y="685"/>
                    </a:lnTo>
                    <a:lnTo>
                      <a:pt x="28" y="681"/>
                    </a:lnTo>
                    <a:lnTo>
                      <a:pt x="14" y="592"/>
                    </a:lnTo>
                    <a:lnTo>
                      <a:pt x="5" y="509"/>
                    </a:lnTo>
                    <a:lnTo>
                      <a:pt x="1" y="430"/>
                    </a:lnTo>
                    <a:lnTo>
                      <a:pt x="0" y="354"/>
                    </a:lnTo>
                    <a:lnTo>
                      <a:pt x="4" y="281"/>
                    </a:lnTo>
                    <a:lnTo>
                      <a:pt x="9" y="211"/>
                    </a:lnTo>
                    <a:lnTo>
                      <a:pt x="19" y="140"/>
                    </a:lnTo>
                    <a:lnTo>
                      <a:pt x="28" y="71"/>
                    </a:lnTo>
                    <a:lnTo>
                      <a:pt x="62" y="62"/>
                    </a:lnTo>
                    <a:lnTo>
                      <a:pt x="97" y="53"/>
                    </a:lnTo>
                    <a:lnTo>
                      <a:pt x="131" y="45"/>
                    </a:lnTo>
                    <a:lnTo>
                      <a:pt x="166" y="38"/>
                    </a:lnTo>
                    <a:lnTo>
                      <a:pt x="201" y="32"/>
                    </a:lnTo>
                    <a:lnTo>
                      <a:pt x="236" y="26"/>
                    </a:lnTo>
                    <a:lnTo>
                      <a:pt x="271" y="21"/>
                    </a:lnTo>
                    <a:lnTo>
                      <a:pt x="306" y="16"/>
                    </a:lnTo>
                    <a:lnTo>
                      <a:pt x="342" y="13"/>
                    </a:lnTo>
                    <a:lnTo>
                      <a:pt x="377" y="9"/>
                    </a:lnTo>
                    <a:lnTo>
                      <a:pt x="412" y="7"/>
                    </a:lnTo>
                    <a:lnTo>
                      <a:pt x="448" y="5"/>
                    </a:lnTo>
                    <a:lnTo>
                      <a:pt x="483" y="3"/>
                    </a:lnTo>
                    <a:lnTo>
                      <a:pt x="518" y="1"/>
                    </a:lnTo>
                    <a:lnTo>
                      <a:pt x="554" y="1"/>
                    </a:lnTo>
                    <a:lnTo>
                      <a:pt x="589" y="0"/>
                    </a:lnTo>
                    <a:close/>
                  </a:path>
                </a:pathLst>
              </a:custGeom>
              <a:solidFill>
                <a:srgbClr val="0072A8"/>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55" name="Freeform 867"/>
              <p:cNvSpPr>
                <a:spLocks/>
              </p:cNvSpPr>
              <p:nvPr/>
            </p:nvSpPr>
            <p:spPr bwMode="auto">
              <a:xfrm>
                <a:off x="4712" y="3427"/>
                <a:ext cx="282" cy="334"/>
              </a:xfrm>
              <a:custGeom>
                <a:avLst/>
                <a:gdLst/>
                <a:ahLst/>
                <a:cxnLst>
                  <a:cxn ang="0">
                    <a:pos x="561" y="0"/>
                  </a:cxn>
                  <a:cxn ang="0">
                    <a:pos x="564" y="149"/>
                  </a:cxn>
                  <a:cxn ang="0">
                    <a:pos x="565" y="310"/>
                  </a:cxn>
                  <a:cxn ang="0">
                    <a:pos x="565" y="476"/>
                  </a:cxn>
                  <a:cxn ang="0">
                    <a:pos x="562" y="639"/>
                  </a:cxn>
                  <a:cxn ang="0">
                    <a:pos x="530" y="646"/>
                  </a:cxn>
                  <a:cxn ang="0">
                    <a:pos x="497" y="652"/>
                  </a:cxn>
                  <a:cxn ang="0">
                    <a:pos x="463" y="657"/>
                  </a:cxn>
                  <a:cxn ang="0">
                    <a:pos x="430" y="661"/>
                  </a:cxn>
                  <a:cxn ang="0">
                    <a:pos x="398" y="665"/>
                  </a:cxn>
                  <a:cxn ang="0">
                    <a:pos x="364" y="667"/>
                  </a:cxn>
                  <a:cxn ang="0">
                    <a:pos x="330" y="668"/>
                  </a:cxn>
                  <a:cxn ang="0">
                    <a:pos x="296" y="669"/>
                  </a:cxn>
                  <a:cxn ang="0">
                    <a:pos x="263" y="668"/>
                  </a:cxn>
                  <a:cxn ang="0">
                    <a:pos x="230" y="667"/>
                  </a:cxn>
                  <a:cxn ang="0">
                    <a:pos x="196" y="666"/>
                  </a:cxn>
                  <a:cxn ang="0">
                    <a:pos x="163" y="662"/>
                  </a:cxn>
                  <a:cxn ang="0">
                    <a:pos x="129" y="659"/>
                  </a:cxn>
                  <a:cxn ang="0">
                    <a:pos x="96" y="655"/>
                  </a:cxn>
                  <a:cxn ang="0">
                    <a:pos x="64" y="650"/>
                  </a:cxn>
                  <a:cxn ang="0">
                    <a:pos x="30" y="644"/>
                  </a:cxn>
                  <a:cxn ang="0">
                    <a:pos x="15" y="560"/>
                  </a:cxn>
                  <a:cxn ang="0">
                    <a:pos x="5" y="481"/>
                  </a:cxn>
                  <a:cxn ang="0">
                    <a:pos x="0" y="407"/>
                  </a:cxn>
                  <a:cxn ang="0">
                    <a:pos x="0" y="335"/>
                  </a:cxn>
                  <a:cxn ang="0">
                    <a:pos x="4" y="266"/>
                  </a:cxn>
                  <a:cxn ang="0">
                    <a:pos x="10" y="199"/>
                  </a:cxn>
                  <a:cxn ang="0">
                    <a:pos x="19" y="134"/>
                  </a:cxn>
                  <a:cxn ang="0">
                    <a:pos x="30" y="68"/>
                  </a:cxn>
                  <a:cxn ang="0">
                    <a:pos x="63" y="58"/>
                  </a:cxn>
                  <a:cxn ang="0">
                    <a:pos x="96" y="48"/>
                  </a:cxn>
                  <a:cxn ang="0">
                    <a:pos x="128" y="40"/>
                  </a:cxn>
                  <a:cxn ang="0">
                    <a:pos x="162" y="32"/>
                  </a:cxn>
                  <a:cxn ang="0">
                    <a:pos x="195" y="27"/>
                  </a:cxn>
                  <a:cxn ang="0">
                    <a:pos x="227" y="21"/>
                  </a:cxn>
                  <a:cxn ang="0">
                    <a:pos x="261" y="16"/>
                  </a:cxn>
                  <a:cxn ang="0">
                    <a:pos x="294" y="12"/>
                  </a:cxn>
                  <a:cxn ang="0">
                    <a:pos x="327" y="9"/>
                  </a:cxn>
                  <a:cxn ang="0">
                    <a:pos x="361" y="6"/>
                  </a:cxn>
                  <a:cxn ang="0">
                    <a:pos x="394" y="4"/>
                  </a:cxn>
                  <a:cxn ang="0">
                    <a:pos x="429" y="2"/>
                  </a:cxn>
                  <a:cxn ang="0">
                    <a:pos x="461" y="1"/>
                  </a:cxn>
                  <a:cxn ang="0">
                    <a:pos x="494" y="0"/>
                  </a:cxn>
                  <a:cxn ang="0">
                    <a:pos x="528" y="0"/>
                  </a:cxn>
                  <a:cxn ang="0">
                    <a:pos x="561" y="0"/>
                  </a:cxn>
                </a:cxnLst>
                <a:rect l="0" t="0" r="r" b="b"/>
                <a:pathLst>
                  <a:path w="565" h="669">
                    <a:moveTo>
                      <a:pt x="561" y="0"/>
                    </a:moveTo>
                    <a:lnTo>
                      <a:pt x="564" y="149"/>
                    </a:lnTo>
                    <a:lnTo>
                      <a:pt x="565" y="310"/>
                    </a:lnTo>
                    <a:lnTo>
                      <a:pt x="565" y="476"/>
                    </a:lnTo>
                    <a:lnTo>
                      <a:pt x="562" y="639"/>
                    </a:lnTo>
                    <a:lnTo>
                      <a:pt x="530" y="646"/>
                    </a:lnTo>
                    <a:lnTo>
                      <a:pt x="497" y="652"/>
                    </a:lnTo>
                    <a:lnTo>
                      <a:pt x="463" y="657"/>
                    </a:lnTo>
                    <a:lnTo>
                      <a:pt x="430" y="661"/>
                    </a:lnTo>
                    <a:lnTo>
                      <a:pt x="398" y="665"/>
                    </a:lnTo>
                    <a:lnTo>
                      <a:pt x="364" y="667"/>
                    </a:lnTo>
                    <a:lnTo>
                      <a:pt x="330" y="668"/>
                    </a:lnTo>
                    <a:lnTo>
                      <a:pt x="296" y="669"/>
                    </a:lnTo>
                    <a:lnTo>
                      <a:pt x="263" y="668"/>
                    </a:lnTo>
                    <a:lnTo>
                      <a:pt x="230" y="667"/>
                    </a:lnTo>
                    <a:lnTo>
                      <a:pt x="196" y="666"/>
                    </a:lnTo>
                    <a:lnTo>
                      <a:pt x="163" y="662"/>
                    </a:lnTo>
                    <a:lnTo>
                      <a:pt x="129" y="659"/>
                    </a:lnTo>
                    <a:lnTo>
                      <a:pt x="96" y="655"/>
                    </a:lnTo>
                    <a:lnTo>
                      <a:pt x="64" y="650"/>
                    </a:lnTo>
                    <a:lnTo>
                      <a:pt x="30" y="644"/>
                    </a:lnTo>
                    <a:lnTo>
                      <a:pt x="15" y="560"/>
                    </a:lnTo>
                    <a:lnTo>
                      <a:pt x="5" y="481"/>
                    </a:lnTo>
                    <a:lnTo>
                      <a:pt x="0" y="407"/>
                    </a:lnTo>
                    <a:lnTo>
                      <a:pt x="0" y="335"/>
                    </a:lnTo>
                    <a:lnTo>
                      <a:pt x="4" y="266"/>
                    </a:lnTo>
                    <a:lnTo>
                      <a:pt x="10" y="199"/>
                    </a:lnTo>
                    <a:lnTo>
                      <a:pt x="19" y="134"/>
                    </a:lnTo>
                    <a:lnTo>
                      <a:pt x="30" y="68"/>
                    </a:lnTo>
                    <a:lnTo>
                      <a:pt x="63" y="58"/>
                    </a:lnTo>
                    <a:lnTo>
                      <a:pt x="96" y="48"/>
                    </a:lnTo>
                    <a:lnTo>
                      <a:pt x="128" y="40"/>
                    </a:lnTo>
                    <a:lnTo>
                      <a:pt x="162" y="32"/>
                    </a:lnTo>
                    <a:lnTo>
                      <a:pt x="195" y="27"/>
                    </a:lnTo>
                    <a:lnTo>
                      <a:pt x="227" y="21"/>
                    </a:lnTo>
                    <a:lnTo>
                      <a:pt x="261" y="16"/>
                    </a:lnTo>
                    <a:lnTo>
                      <a:pt x="294" y="12"/>
                    </a:lnTo>
                    <a:lnTo>
                      <a:pt x="327" y="9"/>
                    </a:lnTo>
                    <a:lnTo>
                      <a:pt x="361" y="6"/>
                    </a:lnTo>
                    <a:lnTo>
                      <a:pt x="394" y="4"/>
                    </a:lnTo>
                    <a:lnTo>
                      <a:pt x="429" y="2"/>
                    </a:lnTo>
                    <a:lnTo>
                      <a:pt x="461" y="1"/>
                    </a:lnTo>
                    <a:lnTo>
                      <a:pt x="494" y="0"/>
                    </a:lnTo>
                    <a:lnTo>
                      <a:pt x="528" y="0"/>
                    </a:lnTo>
                    <a:lnTo>
                      <a:pt x="561" y="0"/>
                    </a:lnTo>
                    <a:close/>
                  </a:path>
                </a:pathLst>
              </a:custGeom>
              <a:solidFill>
                <a:srgbClr val="0075A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56" name="Freeform 868"/>
              <p:cNvSpPr>
                <a:spLocks/>
              </p:cNvSpPr>
              <p:nvPr/>
            </p:nvSpPr>
            <p:spPr bwMode="auto">
              <a:xfrm>
                <a:off x="4717" y="3434"/>
                <a:ext cx="270" cy="319"/>
              </a:xfrm>
              <a:custGeom>
                <a:avLst/>
                <a:gdLst/>
                <a:ahLst/>
                <a:cxnLst>
                  <a:cxn ang="0">
                    <a:pos x="533" y="1"/>
                  </a:cxn>
                  <a:cxn ang="0">
                    <a:pos x="539" y="143"/>
                  </a:cxn>
                  <a:cxn ang="0">
                    <a:pos x="540" y="294"/>
                  </a:cxn>
                  <a:cxn ang="0">
                    <a:pos x="539" y="449"/>
                  </a:cxn>
                  <a:cxn ang="0">
                    <a:pos x="534" y="604"/>
                  </a:cxn>
                  <a:cxn ang="0">
                    <a:pos x="503" y="612"/>
                  </a:cxn>
                  <a:cxn ang="0">
                    <a:pos x="472" y="619"/>
                  </a:cxn>
                  <a:cxn ang="0">
                    <a:pos x="441" y="624"/>
                  </a:cxn>
                  <a:cxn ang="0">
                    <a:pos x="410" y="629"/>
                  </a:cxn>
                  <a:cxn ang="0">
                    <a:pos x="378" y="633"/>
                  </a:cxn>
                  <a:cxn ang="0">
                    <a:pos x="346" y="636"/>
                  </a:cxn>
                  <a:cxn ang="0">
                    <a:pos x="315" y="638"/>
                  </a:cxn>
                  <a:cxn ang="0">
                    <a:pos x="284" y="638"/>
                  </a:cxn>
                  <a:cxn ang="0">
                    <a:pos x="252" y="638"/>
                  </a:cxn>
                  <a:cxn ang="0">
                    <a:pos x="221" y="637"/>
                  </a:cxn>
                  <a:cxn ang="0">
                    <a:pos x="188" y="635"/>
                  </a:cxn>
                  <a:cxn ang="0">
                    <a:pos x="157" y="631"/>
                  </a:cxn>
                  <a:cxn ang="0">
                    <a:pos x="126" y="628"/>
                  </a:cxn>
                  <a:cxn ang="0">
                    <a:pos x="95" y="622"/>
                  </a:cxn>
                  <a:cxn ang="0">
                    <a:pos x="64" y="615"/>
                  </a:cxn>
                  <a:cxn ang="0">
                    <a:pos x="33" y="608"/>
                  </a:cxn>
                  <a:cxn ang="0">
                    <a:pos x="16" y="530"/>
                  </a:cxn>
                  <a:cxn ang="0">
                    <a:pos x="5" y="455"/>
                  </a:cxn>
                  <a:cxn ang="0">
                    <a:pos x="0" y="385"/>
                  </a:cxn>
                  <a:cxn ang="0">
                    <a:pos x="0" y="318"/>
                  </a:cxn>
                  <a:cxn ang="0">
                    <a:pos x="3" y="253"/>
                  </a:cxn>
                  <a:cxn ang="0">
                    <a:pos x="10" y="190"/>
                  </a:cxn>
                  <a:cxn ang="0">
                    <a:pos x="20" y="128"/>
                  </a:cxn>
                  <a:cxn ang="0">
                    <a:pos x="33" y="66"/>
                  </a:cxn>
                  <a:cxn ang="0">
                    <a:pos x="64" y="54"/>
                  </a:cxn>
                  <a:cxn ang="0">
                    <a:pos x="94" y="44"/>
                  </a:cxn>
                  <a:cxn ang="0">
                    <a:pos x="125" y="36"/>
                  </a:cxn>
                  <a:cxn ang="0">
                    <a:pos x="156" y="28"/>
                  </a:cxn>
                  <a:cxn ang="0">
                    <a:pos x="187" y="22"/>
                  </a:cxn>
                  <a:cxn ang="0">
                    <a:pos x="218" y="16"/>
                  </a:cxn>
                  <a:cxn ang="0">
                    <a:pos x="251" y="12"/>
                  </a:cxn>
                  <a:cxn ang="0">
                    <a:pos x="282" y="8"/>
                  </a:cxn>
                  <a:cxn ang="0">
                    <a:pos x="313" y="5"/>
                  </a:cxn>
                  <a:cxn ang="0">
                    <a:pos x="345" y="3"/>
                  </a:cxn>
                  <a:cxn ang="0">
                    <a:pos x="376" y="1"/>
                  </a:cxn>
                  <a:cxn ang="0">
                    <a:pos x="407" y="1"/>
                  </a:cxn>
                  <a:cxn ang="0">
                    <a:pos x="440" y="0"/>
                  </a:cxn>
                  <a:cxn ang="0">
                    <a:pos x="471" y="0"/>
                  </a:cxn>
                  <a:cxn ang="0">
                    <a:pos x="502" y="1"/>
                  </a:cxn>
                  <a:cxn ang="0">
                    <a:pos x="533" y="1"/>
                  </a:cxn>
                </a:cxnLst>
                <a:rect l="0" t="0" r="r" b="b"/>
                <a:pathLst>
                  <a:path w="540" h="638">
                    <a:moveTo>
                      <a:pt x="533" y="1"/>
                    </a:moveTo>
                    <a:lnTo>
                      <a:pt x="539" y="143"/>
                    </a:lnTo>
                    <a:lnTo>
                      <a:pt x="540" y="294"/>
                    </a:lnTo>
                    <a:lnTo>
                      <a:pt x="539" y="449"/>
                    </a:lnTo>
                    <a:lnTo>
                      <a:pt x="534" y="604"/>
                    </a:lnTo>
                    <a:lnTo>
                      <a:pt x="503" y="612"/>
                    </a:lnTo>
                    <a:lnTo>
                      <a:pt x="472" y="619"/>
                    </a:lnTo>
                    <a:lnTo>
                      <a:pt x="441" y="624"/>
                    </a:lnTo>
                    <a:lnTo>
                      <a:pt x="410" y="629"/>
                    </a:lnTo>
                    <a:lnTo>
                      <a:pt x="378" y="633"/>
                    </a:lnTo>
                    <a:lnTo>
                      <a:pt x="346" y="636"/>
                    </a:lnTo>
                    <a:lnTo>
                      <a:pt x="315" y="638"/>
                    </a:lnTo>
                    <a:lnTo>
                      <a:pt x="284" y="638"/>
                    </a:lnTo>
                    <a:lnTo>
                      <a:pt x="252" y="638"/>
                    </a:lnTo>
                    <a:lnTo>
                      <a:pt x="221" y="637"/>
                    </a:lnTo>
                    <a:lnTo>
                      <a:pt x="188" y="635"/>
                    </a:lnTo>
                    <a:lnTo>
                      <a:pt x="157" y="631"/>
                    </a:lnTo>
                    <a:lnTo>
                      <a:pt x="126" y="628"/>
                    </a:lnTo>
                    <a:lnTo>
                      <a:pt x="95" y="622"/>
                    </a:lnTo>
                    <a:lnTo>
                      <a:pt x="64" y="615"/>
                    </a:lnTo>
                    <a:lnTo>
                      <a:pt x="33" y="608"/>
                    </a:lnTo>
                    <a:lnTo>
                      <a:pt x="16" y="530"/>
                    </a:lnTo>
                    <a:lnTo>
                      <a:pt x="5" y="455"/>
                    </a:lnTo>
                    <a:lnTo>
                      <a:pt x="0" y="385"/>
                    </a:lnTo>
                    <a:lnTo>
                      <a:pt x="0" y="318"/>
                    </a:lnTo>
                    <a:lnTo>
                      <a:pt x="3" y="253"/>
                    </a:lnTo>
                    <a:lnTo>
                      <a:pt x="10" y="190"/>
                    </a:lnTo>
                    <a:lnTo>
                      <a:pt x="20" y="128"/>
                    </a:lnTo>
                    <a:lnTo>
                      <a:pt x="33" y="66"/>
                    </a:lnTo>
                    <a:lnTo>
                      <a:pt x="64" y="54"/>
                    </a:lnTo>
                    <a:lnTo>
                      <a:pt x="94" y="44"/>
                    </a:lnTo>
                    <a:lnTo>
                      <a:pt x="125" y="36"/>
                    </a:lnTo>
                    <a:lnTo>
                      <a:pt x="156" y="28"/>
                    </a:lnTo>
                    <a:lnTo>
                      <a:pt x="187" y="22"/>
                    </a:lnTo>
                    <a:lnTo>
                      <a:pt x="218" y="16"/>
                    </a:lnTo>
                    <a:lnTo>
                      <a:pt x="251" y="12"/>
                    </a:lnTo>
                    <a:lnTo>
                      <a:pt x="282" y="8"/>
                    </a:lnTo>
                    <a:lnTo>
                      <a:pt x="313" y="5"/>
                    </a:lnTo>
                    <a:lnTo>
                      <a:pt x="345" y="3"/>
                    </a:lnTo>
                    <a:lnTo>
                      <a:pt x="376" y="1"/>
                    </a:lnTo>
                    <a:lnTo>
                      <a:pt x="407" y="1"/>
                    </a:lnTo>
                    <a:lnTo>
                      <a:pt x="440" y="0"/>
                    </a:lnTo>
                    <a:lnTo>
                      <a:pt x="471" y="0"/>
                    </a:lnTo>
                    <a:lnTo>
                      <a:pt x="502" y="1"/>
                    </a:lnTo>
                    <a:lnTo>
                      <a:pt x="533" y="1"/>
                    </a:lnTo>
                    <a:close/>
                  </a:path>
                </a:pathLst>
              </a:custGeom>
              <a:solidFill>
                <a:srgbClr val="0A77BA"/>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57" name="Freeform 869"/>
              <p:cNvSpPr>
                <a:spLocks/>
              </p:cNvSpPr>
              <p:nvPr/>
            </p:nvSpPr>
            <p:spPr bwMode="auto">
              <a:xfrm>
                <a:off x="4721" y="3441"/>
                <a:ext cx="258" cy="305"/>
              </a:xfrm>
              <a:custGeom>
                <a:avLst/>
                <a:gdLst/>
                <a:ahLst/>
                <a:cxnLst>
                  <a:cxn ang="0">
                    <a:pos x="505" y="3"/>
                  </a:cxn>
                  <a:cxn ang="0">
                    <a:pos x="512" y="137"/>
                  </a:cxn>
                  <a:cxn ang="0">
                    <a:pos x="515" y="280"/>
                  </a:cxn>
                  <a:cxn ang="0">
                    <a:pos x="513" y="425"/>
                  </a:cxn>
                  <a:cxn ang="0">
                    <a:pos x="507" y="570"/>
                  </a:cxn>
                  <a:cxn ang="0">
                    <a:pos x="478" y="578"/>
                  </a:cxn>
                  <a:cxn ang="0">
                    <a:pos x="448" y="586"/>
                  </a:cxn>
                  <a:cxn ang="0">
                    <a:pos x="419" y="593"/>
                  </a:cxn>
                  <a:cxn ang="0">
                    <a:pos x="390" y="599"/>
                  </a:cxn>
                  <a:cxn ang="0">
                    <a:pos x="360" y="603"/>
                  </a:cxn>
                  <a:cxn ang="0">
                    <a:pos x="330" y="607"/>
                  </a:cxn>
                  <a:cxn ang="0">
                    <a:pos x="302" y="609"/>
                  </a:cxn>
                  <a:cxn ang="0">
                    <a:pos x="272" y="610"/>
                  </a:cxn>
                  <a:cxn ang="0">
                    <a:pos x="242" y="610"/>
                  </a:cxn>
                  <a:cxn ang="0">
                    <a:pos x="213" y="609"/>
                  </a:cxn>
                  <a:cxn ang="0">
                    <a:pos x="183" y="606"/>
                  </a:cxn>
                  <a:cxn ang="0">
                    <a:pos x="153" y="602"/>
                  </a:cxn>
                  <a:cxn ang="0">
                    <a:pos x="124" y="598"/>
                  </a:cxn>
                  <a:cxn ang="0">
                    <a:pos x="95" y="591"/>
                  </a:cxn>
                  <a:cxn ang="0">
                    <a:pos x="65" y="584"/>
                  </a:cxn>
                  <a:cxn ang="0">
                    <a:pos x="37" y="575"/>
                  </a:cxn>
                  <a:cxn ang="0">
                    <a:pos x="18" y="500"/>
                  </a:cxn>
                  <a:cxn ang="0">
                    <a:pos x="7" y="431"/>
                  </a:cxn>
                  <a:cxn ang="0">
                    <a:pos x="1" y="364"/>
                  </a:cxn>
                  <a:cxn ang="0">
                    <a:pos x="0" y="300"/>
                  </a:cxn>
                  <a:cxn ang="0">
                    <a:pos x="3" y="241"/>
                  </a:cxn>
                  <a:cxn ang="0">
                    <a:pos x="11" y="181"/>
                  </a:cxn>
                  <a:cxn ang="0">
                    <a:pos x="22" y="122"/>
                  </a:cxn>
                  <a:cxn ang="0">
                    <a:pos x="37" y="64"/>
                  </a:cxn>
                  <a:cxn ang="0">
                    <a:pos x="65" y="52"/>
                  </a:cxn>
                  <a:cxn ang="0">
                    <a:pos x="94" y="41"/>
                  </a:cxn>
                  <a:cxn ang="0">
                    <a:pos x="123" y="32"/>
                  </a:cxn>
                  <a:cxn ang="0">
                    <a:pos x="152" y="24"/>
                  </a:cxn>
                  <a:cxn ang="0">
                    <a:pos x="182" y="17"/>
                  </a:cxn>
                  <a:cxn ang="0">
                    <a:pos x="211" y="13"/>
                  </a:cxn>
                  <a:cxn ang="0">
                    <a:pos x="240" y="8"/>
                  </a:cxn>
                  <a:cxn ang="0">
                    <a:pos x="269" y="4"/>
                  </a:cxn>
                  <a:cxn ang="0">
                    <a:pos x="299" y="2"/>
                  </a:cxn>
                  <a:cxn ang="0">
                    <a:pos x="329" y="1"/>
                  </a:cxn>
                  <a:cxn ang="0">
                    <a:pos x="358" y="1"/>
                  </a:cxn>
                  <a:cxn ang="0">
                    <a:pos x="388" y="0"/>
                  </a:cxn>
                  <a:cxn ang="0">
                    <a:pos x="418" y="1"/>
                  </a:cxn>
                  <a:cxn ang="0">
                    <a:pos x="447" y="1"/>
                  </a:cxn>
                  <a:cxn ang="0">
                    <a:pos x="477" y="2"/>
                  </a:cxn>
                  <a:cxn ang="0">
                    <a:pos x="505" y="3"/>
                  </a:cxn>
                </a:cxnLst>
                <a:rect l="0" t="0" r="r" b="b"/>
                <a:pathLst>
                  <a:path w="515" h="610">
                    <a:moveTo>
                      <a:pt x="505" y="3"/>
                    </a:moveTo>
                    <a:lnTo>
                      <a:pt x="512" y="137"/>
                    </a:lnTo>
                    <a:lnTo>
                      <a:pt x="515" y="280"/>
                    </a:lnTo>
                    <a:lnTo>
                      <a:pt x="513" y="425"/>
                    </a:lnTo>
                    <a:lnTo>
                      <a:pt x="507" y="570"/>
                    </a:lnTo>
                    <a:lnTo>
                      <a:pt x="478" y="578"/>
                    </a:lnTo>
                    <a:lnTo>
                      <a:pt x="448" y="586"/>
                    </a:lnTo>
                    <a:lnTo>
                      <a:pt x="419" y="593"/>
                    </a:lnTo>
                    <a:lnTo>
                      <a:pt x="390" y="599"/>
                    </a:lnTo>
                    <a:lnTo>
                      <a:pt x="360" y="603"/>
                    </a:lnTo>
                    <a:lnTo>
                      <a:pt x="330" y="607"/>
                    </a:lnTo>
                    <a:lnTo>
                      <a:pt x="302" y="609"/>
                    </a:lnTo>
                    <a:lnTo>
                      <a:pt x="272" y="610"/>
                    </a:lnTo>
                    <a:lnTo>
                      <a:pt x="242" y="610"/>
                    </a:lnTo>
                    <a:lnTo>
                      <a:pt x="213" y="609"/>
                    </a:lnTo>
                    <a:lnTo>
                      <a:pt x="183" y="606"/>
                    </a:lnTo>
                    <a:lnTo>
                      <a:pt x="153" y="602"/>
                    </a:lnTo>
                    <a:lnTo>
                      <a:pt x="124" y="598"/>
                    </a:lnTo>
                    <a:lnTo>
                      <a:pt x="95" y="591"/>
                    </a:lnTo>
                    <a:lnTo>
                      <a:pt x="65" y="584"/>
                    </a:lnTo>
                    <a:lnTo>
                      <a:pt x="37" y="575"/>
                    </a:lnTo>
                    <a:lnTo>
                      <a:pt x="18" y="500"/>
                    </a:lnTo>
                    <a:lnTo>
                      <a:pt x="7" y="431"/>
                    </a:lnTo>
                    <a:lnTo>
                      <a:pt x="1" y="364"/>
                    </a:lnTo>
                    <a:lnTo>
                      <a:pt x="0" y="300"/>
                    </a:lnTo>
                    <a:lnTo>
                      <a:pt x="3" y="241"/>
                    </a:lnTo>
                    <a:lnTo>
                      <a:pt x="11" y="181"/>
                    </a:lnTo>
                    <a:lnTo>
                      <a:pt x="22" y="122"/>
                    </a:lnTo>
                    <a:lnTo>
                      <a:pt x="37" y="64"/>
                    </a:lnTo>
                    <a:lnTo>
                      <a:pt x="65" y="52"/>
                    </a:lnTo>
                    <a:lnTo>
                      <a:pt x="94" y="41"/>
                    </a:lnTo>
                    <a:lnTo>
                      <a:pt x="123" y="32"/>
                    </a:lnTo>
                    <a:lnTo>
                      <a:pt x="152" y="24"/>
                    </a:lnTo>
                    <a:lnTo>
                      <a:pt x="182" y="17"/>
                    </a:lnTo>
                    <a:lnTo>
                      <a:pt x="211" y="13"/>
                    </a:lnTo>
                    <a:lnTo>
                      <a:pt x="240" y="8"/>
                    </a:lnTo>
                    <a:lnTo>
                      <a:pt x="269" y="4"/>
                    </a:lnTo>
                    <a:lnTo>
                      <a:pt x="299" y="2"/>
                    </a:lnTo>
                    <a:lnTo>
                      <a:pt x="329" y="1"/>
                    </a:lnTo>
                    <a:lnTo>
                      <a:pt x="358" y="1"/>
                    </a:lnTo>
                    <a:lnTo>
                      <a:pt x="388" y="0"/>
                    </a:lnTo>
                    <a:lnTo>
                      <a:pt x="418" y="1"/>
                    </a:lnTo>
                    <a:lnTo>
                      <a:pt x="447" y="1"/>
                    </a:lnTo>
                    <a:lnTo>
                      <a:pt x="477" y="2"/>
                    </a:lnTo>
                    <a:lnTo>
                      <a:pt x="505" y="3"/>
                    </a:lnTo>
                    <a:close/>
                  </a:path>
                </a:pathLst>
              </a:custGeom>
              <a:solidFill>
                <a:srgbClr val="147AC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58" name="Freeform 870"/>
              <p:cNvSpPr>
                <a:spLocks/>
              </p:cNvSpPr>
              <p:nvPr/>
            </p:nvSpPr>
            <p:spPr bwMode="auto">
              <a:xfrm>
                <a:off x="4726" y="3448"/>
                <a:ext cx="245" cy="291"/>
              </a:xfrm>
              <a:custGeom>
                <a:avLst/>
                <a:gdLst/>
                <a:ahLst/>
                <a:cxnLst>
                  <a:cxn ang="0">
                    <a:pos x="479" y="5"/>
                  </a:cxn>
                  <a:cxn ang="0">
                    <a:pos x="487" y="131"/>
                  </a:cxn>
                  <a:cxn ang="0">
                    <a:pos x="491" y="265"/>
                  </a:cxn>
                  <a:cxn ang="0">
                    <a:pos x="488" y="400"/>
                  </a:cxn>
                  <a:cxn ang="0">
                    <a:pos x="479" y="535"/>
                  </a:cxn>
                  <a:cxn ang="0">
                    <a:pos x="451" y="544"/>
                  </a:cxn>
                  <a:cxn ang="0">
                    <a:pos x="425" y="554"/>
                  </a:cxn>
                  <a:cxn ang="0">
                    <a:pos x="397" y="561"/>
                  </a:cxn>
                  <a:cxn ang="0">
                    <a:pos x="370" y="567"/>
                  </a:cxn>
                  <a:cxn ang="0">
                    <a:pos x="342" y="572"/>
                  </a:cxn>
                  <a:cxn ang="0">
                    <a:pos x="314" y="577"/>
                  </a:cxn>
                  <a:cxn ang="0">
                    <a:pos x="287" y="579"/>
                  </a:cxn>
                  <a:cxn ang="0">
                    <a:pos x="259" y="580"/>
                  </a:cxn>
                  <a:cxn ang="0">
                    <a:pos x="231" y="581"/>
                  </a:cxn>
                  <a:cxn ang="0">
                    <a:pos x="204" y="579"/>
                  </a:cxn>
                  <a:cxn ang="0">
                    <a:pos x="176" y="577"/>
                  </a:cxn>
                  <a:cxn ang="0">
                    <a:pos x="149" y="572"/>
                  </a:cxn>
                  <a:cxn ang="0">
                    <a:pos x="121" y="566"/>
                  </a:cxn>
                  <a:cxn ang="0">
                    <a:pos x="93" y="559"/>
                  </a:cxn>
                  <a:cxn ang="0">
                    <a:pos x="67" y="550"/>
                  </a:cxn>
                  <a:cxn ang="0">
                    <a:pos x="39" y="540"/>
                  </a:cxn>
                  <a:cxn ang="0">
                    <a:pos x="20" y="471"/>
                  </a:cxn>
                  <a:cxn ang="0">
                    <a:pos x="7" y="405"/>
                  </a:cxn>
                  <a:cxn ang="0">
                    <a:pos x="1" y="343"/>
                  </a:cxn>
                  <a:cxn ang="0">
                    <a:pos x="0" y="284"/>
                  </a:cxn>
                  <a:cxn ang="0">
                    <a:pos x="3" y="228"/>
                  </a:cxn>
                  <a:cxn ang="0">
                    <a:pos x="11" y="171"/>
                  </a:cxn>
                  <a:cxn ang="0">
                    <a:pos x="23" y="117"/>
                  </a:cxn>
                  <a:cxn ang="0">
                    <a:pos x="39" y="63"/>
                  </a:cxn>
                  <a:cxn ang="0">
                    <a:pos x="66" y="49"/>
                  </a:cxn>
                  <a:cxn ang="0">
                    <a:pos x="93" y="38"/>
                  </a:cxn>
                  <a:cxn ang="0">
                    <a:pos x="120" y="28"/>
                  </a:cxn>
                  <a:cxn ang="0">
                    <a:pos x="147" y="20"/>
                  </a:cxn>
                  <a:cxn ang="0">
                    <a:pos x="175" y="13"/>
                  </a:cxn>
                  <a:cxn ang="0">
                    <a:pos x="203" y="9"/>
                  </a:cxn>
                  <a:cxn ang="0">
                    <a:pos x="230" y="4"/>
                  </a:cxn>
                  <a:cxn ang="0">
                    <a:pos x="258" y="2"/>
                  </a:cxn>
                  <a:cxn ang="0">
                    <a:pos x="286" y="0"/>
                  </a:cxn>
                  <a:cxn ang="0">
                    <a:pos x="313" y="0"/>
                  </a:cxn>
                  <a:cxn ang="0">
                    <a:pos x="341" y="0"/>
                  </a:cxn>
                  <a:cxn ang="0">
                    <a:pos x="369" y="0"/>
                  </a:cxn>
                  <a:cxn ang="0">
                    <a:pos x="396" y="1"/>
                  </a:cxn>
                  <a:cxn ang="0">
                    <a:pos x="424" y="2"/>
                  </a:cxn>
                  <a:cxn ang="0">
                    <a:pos x="451" y="4"/>
                  </a:cxn>
                  <a:cxn ang="0">
                    <a:pos x="479" y="5"/>
                  </a:cxn>
                </a:cxnLst>
                <a:rect l="0" t="0" r="r" b="b"/>
                <a:pathLst>
                  <a:path w="491" h="581">
                    <a:moveTo>
                      <a:pt x="479" y="5"/>
                    </a:moveTo>
                    <a:lnTo>
                      <a:pt x="487" y="131"/>
                    </a:lnTo>
                    <a:lnTo>
                      <a:pt x="491" y="265"/>
                    </a:lnTo>
                    <a:lnTo>
                      <a:pt x="488" y="400"/>
                    </a:lnTo>
                    <a:lnTo>
                      <a:pt x="479" y="535"/>
                    </a:lnTo>
                    <a:lnTo>
                      <a:pt x="451" y="544"/>
                    </a:lnTo>
                    <a:lnTo>
                      <a:pt x="425" y="554"/>
                    </a:lnTo>
                    <a:lnTo>
                      <a:pt x="397" y="561"/>
                    </a:lnTo>
                    <a:lnTo>
                      <a:pt x="370" y="567"/>
                    </a:lnTo>
                    <a:lnTo>
                      <a:pt x="342" y="572"/>
                    </a:lnTo>
                    <a:lnTo>
                      <a:pt x="314" y="577"/>
                    </a:lnTo>
                    <a:lnTo>
                      <a:pt x="287" y="579"/>
                    </a:lnTo>
                    <a:lnTo>
                      <a:pt x="259" y="580"/>
                    </a:lnTo>
                    <a:lnTo>
                      <a:pt x="231" y="581"/>
                    </a:lnTo>
                    <a:lnTo>
                      <a:pt x="204" y="579"/>
                    </a:lnTo>
                    <a:lnTo>
                      <a:pt x="176" y="577"/>
                    </a:lnTo>
                    <a:lnTo>
                      <a:pt x="149" y="572"/>
                    </a:lnTo>
                    <a:lnTo>
                      <a:pt x="121" y="566"/>
                    </a:lnTo>
                    <a:lnTo>
                      <a:pt x="93" y="559"/>
                    </a:lnTo>
                    <a:lnTo>
                      <a:pt x="67" y="550"/>
                    </a:lnTo>
                    <a:lnTo>
                      <a:pt x="39" y="540"/>
                    </a:lnTo>
                    <a:lnTo>
                      <a:pt x="20" y="471"/>
                    </a:lnTo>
                    <a:lnTo>
                      <a:pt x="7" y="405"/>
                    </a:lnTo>
                    <a:lnTo>
                      <a:pt x="1" y="343"/>
                    </a:lnTo>
                    <a:lnTo>
                      <a:pt x="0" y="284"/>
                    </a:lnTo>
                    <a:lnTo>
                      <a:pt x="3" y="228"/>
                    </a:lnTo>
                    <a:lnTo>
                      <a:pt x="11" y="171"/>
                    </a:lnTo>
                    <a:lnTo>
                      <a:pt x="23" y="117"/>
                    </a:lnTo>
                    <a:lnTo>
                      <a:pt x="39" y="63"/>
                    </a:lnTo>
                    <a:lnTo>
                      <a:pt x="66" y="49"/>
                    </a:lnTo>
                    <a:lnTo>
                      <a:pt x="93" y="38"/>
                    </a:lnTo>
                    <a:lnTo>
                      <a:pt x="120" y="28"/>
                    </a:lnTo>
                    <a:lnTo>
                      <a:pt x="147" y="20"/>
                    </a:lnTo>
                    <a:lnTo>
                      <a:pt x="175" y="13"/>
                    </a:lnTo>
                    <a:lnTo>
                      <a:pt x="203" y="9"/>
                    </a:lnTo>
                    <a:lnTo>
                      <a:pt x="230" y="4"/>
                    </a:lnTo>
                    <a:lnTo>
                      <a:pt x="258" y="2"/>
                    </a:lnTo>
                    <a:lnTo>
                      <a:pt x="286" y="0"/>
                    </a:lnTo>
                    <a:lnTo>
                      <a:pt x="313" y="0"/>
                    </a:lnTo>
                    <a:lnTo>
                      <a:pt x="341" y="0"/>
                    </a:lnTo>
                    <a:lnTo>
                      <a:pt x="369" y="0"/>
                    </a:lnTo>
                    <a:lnTo>
                      <a:pt x="396" y="1"/>
                    </a:lnTo>
                    <a:lnTo>
                      <a:pt x="424" y="2"/>
                    </a:lnTo>
                    <a:lnTo>
                      <a:pt x="451" y="4"/>
                    </a:lnTo>
                    <a:lnTo>
                      <a:pt x="479" y="5"/>
                    </a:lnTo>
                    <a:close/>
                  </a:path>
                </a:pathLst>
              </a:custGeom>
              <a:solidFill>
                <a:srgbClr val="1E7CC9"/>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59" name="Freeform 871"/>
              <p:cNvSpPr>
                <a:spLocks/>
              </p:cNvSpPr>
              <p:nvPr/>
            </p:nvSpPr>
            <p:spPr bwMode="auto">
              <a:xfrm>
                <a:off x="4730" y="3454"/>
                <a:ext cx="234" cy="277"/>
              </a:xfrm>
              <a:custGeom>
                <a:avLst/>
                <a:gdLst/>
                <a:ahLst/>
                <a:cxnLst>
                  <a:cxn ang="0">
                    <a:pos x="453" y="11"/>
                  </a:cxn>
                  <a:cxn ang="0">
                    <a:pos x="464" y="128"/>
                  </a:cxn>
                  <a:cxn ang="0">
                    <a:pos x="468" y="251"/>
                  </a:cxn>
                  <a:cxn ang="0">
                    <a:pos x="464" y="377"/>
                  </a:cxn>
                  <a:cxn ang="0">
                    <a:pos x="453" y="502"/>
                  </a:cxn>
                  <a:cxn ang="0">
                    <a:pos x="427" y="513"/>
                  </a:cxn>
                  <a:cxn ang="0">
                    <a:pos x="402" y="522"/>
                  </a:cxn>
                  <a:cxn ang="0">
                    <a:pos x="377" y="531"/>
                  </a:cxn>
                  <a:cxn ang="0">
                    <a:pos x="351" y="538"/>
                  </a:cxn>
                  <a:cxn ang="0">
                    <a:pos x="326" y="544"/>
                  </a:cxn>
                  <a:cxn ang="0">
                    <a:pos x="301" y="549"/>
                  </a:cxn>
                  <a:cxn ang="0">
                    <a:pos x="274" y="552"/>
                  </a:cxn>
                  <a:cxn ang="0">
                    <a:pos x="249" y="553"/>
                  </a:cxn>
                  <a:cxn ang="0">
                    <a:pos x="223" y="554"/>
                  </a:cxn>
                  <a:cxn ang="0">
                    <a:pos x="197" y="552"/>
                  </a:cxn>
                  <a:cxn ang="0">
                    <a:pos x="172" y="550"/>
                  </a:cxn>
                  <a:cxn ang="0">
                    <a:pos x="146" y="545"/>
                  </a:cxn>
                  <a:cxn ang="0">
                    <a:pos x="120" y="538"/>
                  </a:cxn>
                  <a:cxn ang="0">
                    <a:pos x="94" y="530"/>
                  </a:cxn>
                  <a:cxn ang="0">
                    <a:pos x="69" y="520"/>
                  </a:cxn>
                  <a:cxn ang="0">
                    <a:pos x="44" y="507"/>
                  </a:cxn>
                  <a:cxn ang="0">
                    <a:pos x="23" y="443"/>
                  </a:cxn>
                  <a:cxn ang="0">
                    <a:pos x="9" y="382"/>
                  </a:cxn>
                  <a:cxn ang="0">
                    <a:pos x="2" y="324"/>
                  </a:cxn>
                  <a:cxn ang="0">
                    <a:pos x="0" y="270"/>
                  </a:cxn>
                  <a:cxn ang="0">
                    <a:pos x="3" y="217"/>
                  </a:cxn>
                  <a:cxn ang="0">
                    <a:pos x="13" y="165"/>
                  </a:cxn>
                  <a:cxn ang="0">
                    <a:pos x="27" y="114"/>
                  </a:cxn>
                  <a:cxn ang="0">
                    <a:pos x="44" y="64"/>
                  </a:cxn>
                  <a:cxn ang="0">
                    <a:pos x="69" y="49"/>
                  </a:cxn>
                  <a:cxn ang="0">
                    <a:pos x="93" y="37"/>
                  </a:cxn>
                  <a:cxn ang="0">
                    <a:pos x="119" y="27"/>
                  </a:cxn>
                  <a:cxn ang="0">
                    <a:pos x="144" y="19"/>
                  </a:cxn>
                  <a:cxn ang="0">
                    <a:pos x="170" y="12"/>
                  </a:cxn>
                  <a:cxn ang="0">
                    <a:pos x="196" y="7"/>
                  </a:cxn>
                  <a:cxn ang="0">
                    <a:pos x="221" y="4"/>
                  </a:cxn>
                  <a:cxn ang="0">
                    <a:pos x="247" y="1"/>
                  </a:cxn>
                  <a:cxn ang="0">
                    <a:pos x="273" y="0"/>
                  </a:cxn>
                  <a:cxn ang="0">
                    <a:pos x="298" y="0"/>
                  </a:cxn>
                  <a:cxn ang="0">
                    <a:pos x="325" y="0"/>
                  </a:cxn>
                  <a:cxn ang="0">
                    <a:pos x="350" y="1"/>
                  </a:cxn>
                  <a:cxn ang="0">
                    <a:pos x="376" y="4"/>
                  </a:cxn>
                  <a:cxn ang="0">
                    <a:pos x="402" y="6"/>
                  </a:cxn>
                  <a:cxn ang="0">
                    <a:pos x="427" y="8"/>
                  </a:cxn>
                  <a:cxn ang="0">
                    <a:pos x="453" y="11"/>
                  </a:cxn>
                </a:cxnLst>
                <a:rect l="0" t="0" r="r" b="b"/>
                <a:pathLst>
                  <a:path w="468" h="554">
                    <a:moveTo>
                      <a:pt x="453" y="11"/>
                    </a:moveTo>
                    <a:lnTo>
                      <a:pt x="464" y="128"/>
                    </a:lnTo>
                    <a:lnTo>
                      <a:pt x="468" y="251"/>
                    </a:lnTo>
                    <a:lnTo>
                      <a:pt x="464" y="377"/>
                    </a:lnTo>
                    <a:lnTo>
                      <a:pt x="453" y="502"/>
                    </a:lnTo>
                    <a:lnTo>
                      <a:pt x="427" y="513"/>
                    </a:lnTo>
                    <a:lnTo>
                      <a:pt x="402" y="522"/>
                    </a:lnTo>
                    <a:lnTo>
                      <a:pt x="377" y="531"/>
                    </a:lnTo>
                    <a:lnTo>
                      <a:pt x="351" y="538"/>
                    </a:lnTo>
                    <a:lnTo>
                      <a:pt x="326" y="544"/>
                    </a:lnTo>
                    <a:lnTo>
                      <a:pt x="301" y="549"/>
                    </a:lnTo>
                    <a:lnTo>
                      <a:pt x="274" y="552"/>
                    </a:lnTo>
                    <a:lnTo>
                      <a:pt x="249" y="553"/>
                    </a:lnTo>
                    <a:lnTo>
                      <a:pt x="223" y="554"/>
                    </a:lnTo>
                    <a:lnTo>
                      <a:pt x="197" y="552"/>
                    </a:lnTo>
                    <a:lnTo>
                      <a:pt x="172" y="550"/>
                    </a:lnTo>
                    <a:lnTo>
                      <a:pt x="146" y="545"/>
                    </a:lnTo>
                    <a:lnTo>
                      <a:pt x="120" y="538"/>
                    </a:lnTo>
                    <a:lnTo>
                      <a:pt x="94" y="530"/>
                    </a:lnTo>
                    <a:lnTo>
                      <a:pt x="69" y="520"/>
                    </a:lnTo>
                    <a:lnTo>
                      <a:pt x="44" y="507"/>
                    </a:lnTo>
                    <a:lnTo>
                      <a:pt x="23" y="443"/>
                    </a:lnTo>
                    <a:lnTo>
                      <a:pt x="9" y="382"/>
                    </a:lnTo>
                    <a:lnTo>
                      <a:pt x="2" y="324"/>
                    </a:lnTo>
                    <a:lnTo>
                      <a:pt x="0" y="270"/>
                    </a:lnTo>
                    <a:lnTo>
                      <a:pt x="3" y="217"/>
                    </a:lnTo>
                    <a:lnTo>
                      <a:pt x="13" y="165"/>
                    </a:lnTo>
                    <a:lnTo>
                      <a:pt x="27" y="114"/>
                    </a:lnTo>
                    <a:lnTo>
                      <a:pt x="44" y="64"/>
                    </a:lnTo>
                    <a:lnTo>
                      <a:pt x="69" y="49"/>
                    </a:lnTo>
                    <a:lnTo>
                      <a:pt x="93" y="37"/>
                    </a:lnTo>
                    <a:lnTo>
                      <a:pt x="119" y="27"/>
                    </a:lnTo>
                    <a:lnTo>
                      <a:pt x="144" y="19"/>
                    </a:lnTo>
                    <a:lnTo>
                      <a:pt x="170" y="12"/>
                    </a:lnTo>
                    <a:lnTo>
                      <a:pt x="196" y="7"/>
                    </a:lnTo>
                    <a:lnTo>
                      <a:pt x="221" y="4"/>
                    </a:lnTo>
                    <a:lnTo>
                      <a:pt x="247" y="1"/>
                    </a:lnTo>
                    <a:lnTo>
                      <a:pt x="273" y="0"/>
                    </a:lnTo>
                    <a:lnTo>
                      <a:pt x="298" y="0"/>
                    </a:lnTo>
                    <a:lnTo>
                      <a:pt x="325" y="0"/>
                    </a:lnTo>
                    <a:lnTo>
                      <a:pt x="350" y="1"/>
                    </a:lnTo>
                    <a:lnTo>
                      <a:pt x="376" y="4"/>
                    </a:lnTo>
                    <a:lnTo>
                      <a:pt x="402" y="6"/>
                    </a:lnTo>
                    <a:lnTo>
                      <a:pt x="427" y="8"/>
                    </a:lnTo>
                    <a:lnTo>
                      <a:pt x="453" y="11"/>
                    </a:lnTo>
                    <a:close/>
                  </a:path>
                </a:pathLst>
              </a:custGeom>
              <a:solidFill>
                <a:srgbClr val="287FD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60" name="Freeform 872"/>
              <p:cNvSpPr>
                <a:spLocks/>
              </p:cNvSpPr>
              <p:nvPr/>
            </p:nvSpPr>
            <p:spPr bwMode="auto">
              <a:xfrm>
                <a:off x="4735" y="3459"/>
                <a:ext cx="221" cy="264"/>
              </a:xfrm>
              <a:custGeom>
                <a:avLst/>
                <a:gdLst/>
                <a:ahLst/>
                <a:cxnLst>
                  <a:cxn ang="0">
                    <a:pos x="425" y="16"/>
                  </a:cxn>
                  <a:cxn ang="0">
                    <a:pos x="439" y="126"/>
                  </a:cxn>
                  <a:cxn ang="0">
                    <a:pos x="444" y="240"/>
                  </a:cxn>
                  <a:cxn ang="0">
                    <a:pos x="439" y="357"/>
                  </a:cxn>
                  <a:cxn ang="0">
                    <a:pos x="425" y="472"/>
                  </a:cxn>
                  <a:cxn ang="0">
                    <a:pos x="402" y="483"/>
                  </a:cxn>
                  <a:cxn ang="0">
                    <a:pos x="379" y="494"/>
                  </a:cxn>
                  <a:cxn ang="0">
                    <a:pos x="355" y="502"/>
                  </a:cxn>
                  <a:cxn ang="0">
                    <a:pos x="332" y="510"/>
                  </a:cxn>
                  <a:cxn ang="0">
                    <a:pos x="308" y="517"/>
                  </a:cxn>
                  <a:cxn ang="0">
                    <a:pos x="285" y="521"/>
                  </a:cxn>
                  <a:cxn ang="0">
                    <a:pos x="261" y="525"/>
                  </a:cxn>
                  <a:cxn ang="0">
                    <a:pos x="236" y="527"/>
                  </a:cxn>
                  <a:cxn ang="0">
                    <a:pos x="213" y="527"/>
                  </a:cxn>
                  <a:cxn ang="0">
                    <a:pos x="189" y="526"/>
                  </a:cxn>
                  <a:cxn ang="0">
                    <a:pos x="165" y="523"/>
                  </a:cxn>
                  <a:cxn ang="0">
                    <a:pos x="141" y="518"/>
                  </a:cxn>
                  <a:cxn ang="0">
                    <a:pos x="118" y="510"/>
                  </a:cxn>
                  <a:cxn ang="0">
                    <a:pos x="94" y="501"/>
                  </a:cxn>
                  <a:cxn ang="0">
                    <a:pos x="69" y="489"/>
                  </a:cxn>
                  <a:cxn ang="0">
                    <a:pos x="46" y="475"/>
                  </a:cxn>
                  <a:cxn ang="0">
                    <a:pos x="24" y="415"/>
                  </a:cxn>
                  <a:cxn ang="0">
                    <a:pos x="11" y="359"/>
                  </a:cxn>
                  <a:cxn ang="0">
                    <a:pos x="3" y="306"/>
                  </a:cxn>
                  <a:cxn ang="0">
                    <a:pos x="0" y="255"/>
                  </a:cxn>
                  <a:cxn ang="0">
                    <a:pos x="5" y="206"/>
                  </a:cxn>
                  <a:cxn ang="0">
                    <a:pos x="14" y="159"/>
                  </a:cxn>
                  <a:cxn ang="0">
                    <a:pos x="28" y="111"/>
                  </a:cxn>
                  <a:cxn ang="0">
                    <a:pos x="46" y="64"/>
                  </a:cxn>
                  <a:cxn ang="0">
                    <a:pos x="69" y="49"/>
                  </a:cxn>
                  <a:cxn ang="0">
                    <a:pos x="92" y="37"/>
                  </a:cxn>
                  <a:cxn ang="0">
                    <a:pos x="117" y="25"/>
                  </a:cxn>
                  <a:cxn ang="0">
                    <a:pos x="140" y="17"/>
                  </a:cxn>
                  <a:cxn ang="0">
                    <a:pos x="164" y="10"/>
                  </a:cxn>
                  <a:cxn ang="0">
                    <a:pos x="187" y="5"/>
                  </a:cxn>
                  <a:cxn ang="0">
                    <a:pos x="211" y="2"/>
                  </a:cxn>
                  <a:cxn ang="0">
                    <a:pos x="235" y="1"/>
                  </a:cxn>
                  <a:cxn ang="0">
                    <a:pos x="258" y="0"/>
                  </a:cxn>
                  <a:cxn ang="0">
                    <a:pos x="282" y="1"/>
                  </a:cxn>
                  <a:cxn ang="0">
                    <a:pos x="307" y="2"/>
                  </a:cxn>
                  <a:cxn ang="0">
                    <a:pos x="331" y="4"/>
                  </a:cxn>
                  <a:cxn ang="0">
                    <a:pos x="354" y="7"/>
                  </a:cxn>
                  <a:cxn ang="0">
                    <a:pos x="378" y="10"/>
                  </a:cxn>
                  <a:cxn ang="0">
                    <a:pos x="402" y="12"/>
                  </a:cxn>
                  <a:cxn ang="0">
                    <a:pos x="425" y="16"/>
                  </a:cxn>
                </a:cxnLst>
                <a:rect l="0" t="0" r="r" b="b"/>
                <a:pathLst>
                  <a:path w="444" h="527">
                    <a:moveTo>
                      <a:pt x="425" y="16"/>
                    </a:moveTo>
                    <a:lnTo>
                      <a:pt x="439" y="126"/>
                    </a:lnTo>
                    <a:lnTo>
                      <a:pt x="444" y="240"/>
                    </a:lnTo>
                    <a:lnTo>
                      <a:pt x="439" y="357"/>
                    </a:lnTo>
                    <a:lnTo>
                      <a:pt x="425" y="472"/>
                    </a:lnTo>
                    <a:lnTo>
                      <a:pt x="402" y="483"/>
                    </a:lnTo>
                    <a:lnTo>
                      <a:pt x="379" y="494"/>
                    </a:lnTo>
                    <a:lnTo>
                      <a:pt x="355" y="502"/>
                    </a:lnTo>
                    <a:lnTo>
                      <a:pt x="332" y="510"/>
                    </a:lnTo>
                    <a:lnTo>
                      <a:pt x="308" y="517"/>
                    </a:lnTo>
                    <a:lnTo>
                      <a:pt x="285" y="521"/>
                    </a:lnTo>
                    <a:lnTo>
                      <a:pt x="261" y="525"/>
                    </a:lnTo>
                    <a:lnTo>
                      <a:pt x="236" y="527"/>
                    </a:lnTo>
                    <a:lnTo>
                      <a:pt x="213" y="527"/>
                    </a:lnTo>
                    <a:lnTo>
                      <a:pt x="189" y="526"/>
                    </a:lnTo>
                    <a:lnTo>
                      <a:pt x="165" y="523"/>
                    </a:lnTo>
                    <a:lnTo>
                      <a:pt x="141" y="518"/>
                    </a:lnTo>
                    <a:lnTo>
                      <a:pt x="118" y="510"/>
                    </a:lnTo>
                    <a:lnTo>
                      <a:pt x="94" y="501"/>
                    </a:lnTo>
                    <a:lnTo>
                      <a:pt x="69" y="489"/>
                    </a:lnTo>
                    <a:lnTo>
                      <a:pt x="46" y="475"/>
                    </a:lnTo>
                    <a:lnTo>
                      <a:pt x="24" y="415"/>
                    </a:lnTo>
                    <a:lnTo>
                      <a:pt x="11" y="359"/>
                    </a:lnTo>
                    <a:lnTo>
                      <a:pt x="3" y="306"/>
                    </a:lnTo>
                    <a:lnTo>
                      <a:pt x="0" y="255"/>
                    </a:lnTo>
                    <a:lnTo>
                      <a:pt x="5" y="206"/>
                    </a:lnTo>
                    <a:lnTo>
                      <a:pt x="14" y="159"/>
                    </a:lnTo>
                    <a:lnTo>
                      <a:pt x="28" y="111"/>
                    </a:lnTo>
                    <a:lnTo>
                      <a:pt x="46" y="64"/>
                    </a:lnTo>
                    <a:lnTo>
                      <a:pt x="69" y="49"/>
                    </a:lnTo>
                    <a:lnTo>
                      <a:pt x="92" y="37"/>
                    </a:lnTo>
                    <a:lnTo>
                      <a:pt x="117" y="25"/>
                    </a:lnTo>
                    <a:lnTo>
                      <a:pt x="140" y="17"/>
                    </a:lnTo>
                    <a:lnTo>
                      <a:pt x="164" y="10"/>
                    </a:lnTo>
                    <a:lnTo>
                      <a:pt x="187" y="5"/>
                    </a:lnTo>
                    <a:lnTo>
                      <a:pt x="211" y="2"/>
                    </a:lnTo>
                    <a:lnTo>
                      <a:pt x="235" y="1"/>
                    </a:lnTo>
                    <a:lnTo>
                      <a:pt x="258" y="0"/>
                    </a:lnTo>
                    <a:lnTo>
                      <a:pt x="282" y="1"/>
                    </a:lnTo>
                    <a:lnTo>
                      <a:pt x="307" y="2"/>
                    </a:lnTo>
                    <a:lnTo>
                      <a:pt x="331" y="4"/>
                    </a:lnTo>
                    <a:lnTo>
                      <a:pt x="354" y="7"/>
                    </a:lnTo>
                    <a:lnTo>
                      <a:pt x="378" y="10"/>
                    </a:lnTo>
                    <a:lnTo>
                      <a:pt x="402" y="12"/>
                    </a:lnTo>
                    <a:lnTo>
                      <a:pt x="425" y="16"/>
                    </a:lnTo>
                    <a:close/>
                  </a:path>
                </a:pathLst>
              </a:custGeom>
              <a:solidFill>
                <a:srgbClr val="3582DB"/>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61" name="Freeform 873"/>
              <p:cNvSpPr>
                <a:spLocks/>
              </p:cNvSpPr>
              <p:nvPr/>
            </p:nvSpPr>
            <p:spPr bwMode="auto">
              <a:xfrm>
                <a:off x="4739" y="3465"/>
                <a:ext cx="209" cy="251"/>
              </a:xfrm>
              <a:custGeom>
                <a:avLst/>
                <a:gdLst/>
                <a:ahLst/>
                <a:cxnLst>
                  <a:cxn ang="0">
                    <a:pos x="398" y="21"/>
                  </a:cxn>
                  <a:cxn ang="0">
                    <a:pos x="413" y="123"/>
                  </a:cxn>
                  <a:cxn ang="0">
                    <a:pos x="419" y="228"/>
                  </a:cxn>
                  <a:cxn ang="0">
                    <a:pos x="414" y="334"/>
                  </a:cxn>
                  <a:cxn ang="0">
                    <a:pos x="398" y="440"/>
                  </a:cxn>
                  <a:cxn ang="0">
                    <a:pos x="376" y="453"/>
                  </a:cxn>
                  <a:cxn ang="0">
                    <a:pos x="355" y="463"/>
                  </a:cxn>
                  <a:cxn ang="0">
                    <a:pos x="333" y="474"/>
                  </a:cxn>
                  <a:cxn ang="0">
                    <a:pos x="311" y="482"/>
                  </a:cxn>
                  <a:cxn ang="0">
                    <a:pos x="290" y="490"/>
                  </a:cxn>
                  <a:cxn ang="0">
                    <a:pos x="268" y="495"/>
                  </a:cxn>
                  <a:cxn ang="0">
                    <a:pos x="246" y="499"/>
                  </a:cxn>
                  <a:cxn ang="0">
                    <a:pos x="224" y="501"/>
                  </a:cxn>
                  <a:cxn ang="0">
                    <a:pos x="202" y="502"/>
                  </a:cxn>
                  <a:cxn ang="0">
                    <a:pos x="180" y="500"/>
                  </a:cxn>
                  <a:cxn ang="0">
                    <a:pos x="158" y="497"/>
                  </a:cxn>
                  <a:cxn ang="0">
                    <a:pos x="136" y="491"/>
                  </a:cxn>
                  <a:cxn ang="0">
                    <a:pos x="116" y="483"/>
                  </a:cxn>
                  <a:cxn ang="0">
                    <a:pos x="94" y="472"/>
                  </a:cxn>
                  <a:cxn ang="0">
                    <a:pos x="72" y="460"/>
                  </a:cxn>
                  <a:cxn ang="0">
                    <a:pos x="50" y="444"/>
                  </a:cxn>
                  <a:cxn ang="0">
                    <a:pos x="27" y="388"/>
                  </a:cxn>
                  <a:cxn ang="0">
                    <a:pos x="11" y="338"/>
                  </a:cxn>
                  <a:cxn ang="0">
                    <a:pos x="3" y="288"/>
                  </a:cxn>
                  <a:cxn ang="0">
                    <a:pos x="0" y="241"/>
                  </a:cxn>
                  <a:cxn ang="0">
                    <a:pos x="4" y="196"/>
                  </a:cxn>
                  <a:cxn ang="0">
                    <a:pos x="14" y="152"/>
                  </a:cxn>
                  <a:cxn ang="0">
                    <a:pos x="29" y="108"/>
                  </a:cxn>
                  <a:cxn ang="0">
                    <a:pos x="50" y="66"/>
                  </a:cxn>
                  <a:cxn ang="0">
                    <a:pos x="71" y="50"/>
                  </a:cxn>
                  <a:cxn ang="0">
                    <a:pos x="93" y="36"/>
                  </a:cxn>
                  <a:cxn ang="0">
                    <a:pos x="114" y="24"/>
                  </a:cxn>
                  <a:cxn ang="0">
                    <a:pos x="135" y="16"/>
                  </a:cxn>
                  <a:cxn ang="0">
                    <a:pos x="157" y="9"/>
                  </a:cxn>
                  <a:cxn ang="0">
                    <a:pos x="179" y="5"/>
                  </a:cxn>
                  <a:cxn ang="0">
                    <a:pos x="201" y="3"/>
                  </a:cxn>
                  <a:cxn ang="0">
                    <a:pos x="223" y="0"/>
                  </a:cxn>
                  <a:cxn ang="0">
                    <a:pos x="245" y="0"/>
                  </a:cxn>
                  <a:cxn ang="0">
                    <a:pos x="267" y="1"/>
                  </a:cxn>
                  <a:cxn ang="0">
                    <a:pos x="288" y="4"/>
                  </a:cxn>
                  <a:cxn ang="0">
                    <a:pos x="310" y="6"/>
                  </a:cxn>
                  <a:cxn ang="0">
                    <a:pos x="332" y="9"/>
                  </a:cxn>
                  <a:cxn ang="0">
                    <a:pos x="354" y="13"/>
                  </a:cxn>
                  <a:cxn ang="0">
                    <a:pos x="376" y="18"/>
                  </a:cxn>
                  <a:cxn ang="0">
                    <a:pos x="398" y="21"/>
                  </a:cxn>
                </a:cxnLst>
                <a:rect l="0" t="0" r="r" b="b"/>
                <a:pathLst>
                  <a:path w="419" h="502">
                    <a:moveTo>
                      <a:pt x="398" y="21"/>
                    </a:moveTo>
                    <a:lnTo>
                      <a:pt x="413" y="123"/>
                    </a:lnTo>
                    <a:lnTo>
                      <a:pt x="419" y="228"/>
                    </a:lnTo>
                    <a:lnTo>
                      <a:pt x="414" y="334"/>
                    </a:lnTo>
                    <a:lnTo>
                      <a:pt x="398" y="440"/>
                    </a:lnTo>
                    <a:lnTo>
                      <a:pt x="376" y="453"/>
                    </a:lnTo>
                    <a:lnTo>
                      <a:pt x="355" y="463"/>
                    </a:lnTo>
                    <a:lnTo>
                      <a:pt x="333" y="474"/>
                    </a:lnTo>
                    <a:lnTo>
                      <a:pt x="311" y="482"/>
                    </a:lnTo>
                    <a:lnTo>
                      <a:pt x="290" y="490"/>
                    </a:lnTo>
                    <a:lnTo>
                      <a:pt x="268" y="495"/>
                    </a:lnTo>
                    <a:lnTo>
                      <a:pt x="246" y="499"/>
                    </a:lnTo>
                    <a:lnTo>
                      <a:pt x="224" y="501"/>
                    </a:lnTo>
                    <a:lnTo>
                      <a:pt x="202" y="502"/>
                    </a:lnTo>
                    <a:lnTo>
                      <a:pt x="180" y="500"/>
                    </a:lnTo>
                    <a:lnTo>
                      <a:pt x="158" y="497"/>
                    </a:lnTo>
                    <a:lnTo>
                      <a:pt x="136" y="491"/>
                    </a:lnTo>
                    <a:lnTo>
                      <a:pt x="116" y="483"/>
                    </a:lnTo>
                    <a:lnTo>
                      <a:pt x="94" y="472"/>
                    </a:lnTo>
                    <a:lnTo>
                      <a:pt x="72" y="460"/>
                    </a:lnTo>
                    <a:lnTo>
                      <a:pt x="50" y="444"/>
                    </a:lnTo>
                    <a:lnTo>
                      <a:pt x="27" y="388"/>
                    </a:lnTo>
                    <a:lnTo>
                      <a:pt x="11" y="338"/>
                    </a:lnTo>
                    <a:lnTo>
                      <a:pt x="3" y="288"/>
                    </a:lnTo>
                    <a:lnTo>
                      <a:pt x="0" y="241"/>
                    </a:lnTo>
                    <a:lnTo>
                      <a:pt x="4" y="196"/>
                    </a:lnTo>
                    <a:lnTo>
                      <a:pt x="14" y="152"/>
                    </a:lnTo>
                    <a:lnTo>
                      <a:pt x="29" y="108"/>
                    </a:lnTo>
                    <a:lnTo>
                      <a:pt x="50" y="66"/>
                    </a:lnTo>
                    <a:lnTo>
                      <a:pt x="71" y="50"/>
                    </a:lnTo>
                    <a:lnTo>
                      <a:pt x="93" y="36"/>
                    </a:lnTo>
                    <a:lnTo>
                      <a:pt x="114" y="24"/>
                    </a:lnTo>
                    <a:lnTo>
                      <a:pt x="135" y="16"/>
                    </a:lnTo>
                    <a:lnTo>
                      <a:pt x="157" y="9"/>
                    </a:lnTo>
                    <a:lnTo>
                      <a:pt x="179" y="5"/>
                    </a:lnTo>
                    <a:lnTo>
                      <a:pt x="201" y="3"/>
                    </a:lnTo>
                    <a:lnTo>
                      <a:pt x="223" y="0"/>
                    </a:lnTo>
                    <a:lnTo>
                      <a:pt x="245" y="0"/>
                    </a:lnTo>
                    <a:lnTo>
                      <a:pt x="267" y="1"/>
                    </a:lnTo>
                    <a:lnTo>
                      <a:pt x="288" y="4"/>
                    </a:lnTo>
                    <a:lnTo>
                      <a:pt x="310" y="6"/>
                    </a:lnTo>
                    <a:lnTo>
                      <a:pt x="332" y="9"/>
                    </a:lnTo>
                    <a:lnTo>
                      <a:pt x="354" y="13"/>
                    </a:lnTo>
                    <a:lnTo>
                      <a:pt x="376" y="18"/>
                    </a:lnTo>
                    <a:lnTo>
                      <a:pt x="398" y="21"/>
                    </a:lnTo>
                    <a:close/>
                  </a:path>
                </a:pathLst>
              </a:custGeom>
              <a:solidFill>
                <a:srgbClr val="3F84E2"/>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62" name="Freeform 874"/>
              <p:cNvSpPr>
                <a:spLocks/>
              </p:cNvSpPr>
              <p:nvPr/>
            </p:nvSpPr>
            <p:spPr bwMode="auto">
              <a:xfrm>
                <a:off x="4744" y="3471"/>
                <a:ext cx="197" cy="237"/>
              </a:xfrm>
              <a:custGeom>
                <a:avLst/>
                <a:gdLst/>
                <a:ahLst/>
                <a:cxnLst>
                  <a:cxn ang="0">
                    <a:pos x="369" y="25"/>
                  </a:cxn>
                  <a:cxn ang="0">
                    <a:pos x="380" y="72"/>
                  </a:cxn>
                  <a:cxn ang="0">
                    <a:pos x="388" y="120"/>
                  </a:cxn>
                  <a:cxn ang="0">
                    <a:pos x="392" y="168"/>
                  </a:cxn>
                  <a:cxn ang="0">
                    <a:pos x="394" y="215"/>
                  </a:cxn>
                  <a:cxn ang="0">
                    <a:pos x="392" y="263"/>
                  </a:cxn>
                  <a:cxn ang="0">
                    <a:pos x="388" y="312"/>
                  </a:cxn>
                  <a:cxn ang="0">
                    <a:pos x="381" y="360"/>
                  </a:cxn>
                  <a:cxn ang="0">
                    <a:pos x="369" y="409"/>
                  </a:cxn>
                  <a:cxn ang="0">
                    <a:pos x="350" y="421"/>
                  </a:cxn>
                  <a:cxn ang="0">
                    <a:pos x="330" y="433"/>
                  </a:cxn>
                  <a:cxn ang="0">
                    <a:pos x="311" y="444"/>
                  </a:cxn>
                  <a:cxn ang="0">
                    <a:pos x="291" y="454"/>
                  </a:cxn>
                  <a:cxn ang="0">
                    <a:pos x="272" y="460"/>
                  </a:cxn>
                  <a:cxn ang="0">
                    <a:pos x="251" y="467"/>
                  </a:cxn>
                  <a:cxn ang="0">
                    <a:pos x="231" y="472"/>
                  </a:cxn>
                  <a:cxn ang="0">
                    <a:pos x="212" y="474"/>
                  </a:cxn>
                  <a:cxn ang="0">
                    <a:pos x="192" y="474"/>
                  </a:cxn>
                  <a:cxn ang="0">
                    <a:pos x="171" y="473"/>
                  </a:cxn>
                  <a:cxn ang="0">
                    <a:pos x="152" y="470"/>
                  </a:cxn>
                  <a:cxn ang="0">
                    <a:pos x="132" y="463"/>
                  </a:cxn>
                  <a:cxn ang="0">
                    <a:pos x="111" y="454"/>
                  </a:cxn>
                  <a:cxn ang="0">
                    <a:pos x="92" y="442"/>
                  </a:cxn>
                  <a:cxn ang="0">
                    <a:pos x="72" y="428"/>
                  </a:cxn>
                  <a:cxn ang="0">
                    <a:pos x="53" y="411"/>
                  </a:cxn>
                  <a:cxn ang="0">
                    <a:pos x="28" y="360"/>
                  </a:cxn>
                  <a:cxn ang="0">
                    <a:pos x="11" y="313"/>
                  </a:cxn>
                  <a:cxn ang="0">
                    <a:pos x="2" y="269"/>
                  </a:cxn>
                  <a:cxn ang="0">
                    <a:pos x="0" y="227"/>
                  </a:cxn>
                  <a:cxn ang="0">
                    <a:pos x="4" y="185"/>
                  </a:cxn>
                  <a:cxn ang="0">
                    <a:pos x="15" y="145"/>
                  </a:cxn>
                  <a:cxn ang="0">
                    <a:pos x="31" y="106"/>
                  </a:cxn>
                  <a:cxn ang="0">
                    <a:pos x="53" y="67"/>
                  </a:cxn>
                  <a:cxn ang="0">
                    <a:pos x="72" y="49"/>
                  </a:cxn>
                  <a:cxn ang="0">
                    <a:pos x="92" y="35"/>
                  </a:cxn>
                  <a:cxn ang="0">
                    <a:pos x="111" y="24"/>
                  </a:cxn>
                  <a:cxn ang="0">
                    <a:pos x="131" y="15"/>
                  </a:cxn>
                  <a:cxn ang="0">
                    <a:pos x="151" y="8"/>
                  </a:cxn>
                  <a:cxn ang="0">
                    <a:pos x="170" y="3"/>
                  </a:cxn>
                  <a:cxn ang="0">
                    <a:pos x="190" y="1"/>
                  </a:cxn>
                  <a:cxn ang="0">
                    <a:pos x="210" y="0"/>
                  </a:cxn>
                  <a:cxn ang="0">
                    <a:pos x="230" y="1"/>
                  </a:cxn>
                  <a:cxn ang="0">
                    <a:pos x="250" y="2"/>
                  </a:cxn>
                  <a:cxn ang="0">
                    <a:pos x="270" y="4"/>
                  </a:cxn>
                  <a:cxn ang="0">
                    <a:pos x="290" y="8"/>
                  </a:cxn>
                  <a:cxn ang="0">
                    <a:pos x="310" y="12"/>
                  </a:cxn>
                  <a:cxn ang="0">
                    <a:pos x="330" y="17"/>
                  </a:cxn>
                  <a:cxn ang="0">
                    <a:pos x="350" y="20"/>
                  </a:cxn>
                  <a:cxn ang="0">
                    <a:pos x="369" y="25"/>
                  </a:cxn>
                </a:cxnLst>
                <a:rect l="0" t="0" r="r" b="b"/>
                <a:pathLst>
                  <a:path w="394" h="474">
                    <a:moveTo>
                      <a:pt x="369" y="25"/>
                    </a:moveTo>
                    <a:lnTo>
                      <a:pt x="380" y="72"/>
                    </a:lnTo>
                    <a:lnTo>
                      <a:pt x="388" y="120"/>
                    </a:lnTo>
                    <a:lnTo>
                      <a:pt x="392" y="168"/>
                    </a:lnTo>
                    <a:lnTo>
                      <a:pt x="394" y="215"/>
                    </a:lnTo>
                    <a:lnTo>
                      <a:pt x="392" y="263"/>
                    </a:lnTo>
                    <a:lnTo>
                      <a:pt x="388" y="312"/>
                    </a:lnTo>
                    <a:lnTo>
                      <a:pt x="381" y="360"/>
                    </a:lnTo>
                    <a:lnTo>
                      <a:pt x="369" y="409"/>
                    </a:lnTo>
                    <a:lnTo>
                      <a:pt x="350" y="421"/>
                    </a:lnTo>
                    <a:lnTo>
                      <a:pt x="330" y="433"/>
                    </a:lnTo>
                    <a:lnTo>
                      <a:pt x="311" y="444"/>
                    </a:lnTo>
                    <a:lnTo>
                      <a:pt x="291" y="454"/>
                    </a:lnTo>
                    <a:lnTo>
                      <a:pt x="272" y="460"/>
                    </a:lnTo>
                    <a:lnTo>
                      <a:pt x="251" y="467"/>
                    </a:lnTo>
                    <a:lnTo>
                      <a:pt x="231" y="472"/>
                    </a:lnTo>
                    <a:lnTo>
                      <a:pt x="212" y="474"/>
                    </a:lnTo>
                    <a:lnTo>
                      <a:pt x="192" y="474"/>
                    </a:lnTo>
                    <a:lnTo>
                      <a:pt x="171" y="473"/>
                    </a:lnTo>
                    <a:lnTo>
                      <a:pt x="152" y="470"/>
                    </a:lnTo>
                    <a:lnTo>
                      <a:pt x="132" y="463"/>
                    </a:lnTo>
                    <a:lnTo>
                      <a:pt x="111" y="454"/>
                    </a:lnTo>
                    <a:lnTo>
                      <a:pt x="92" y="442"/>
                    </a:lnTo>
                    <a:lnTo>
                      <a:pt x="72" y="428"/>
                    </a:lnTo>
                    <a:lnTo>
                      <a:pt x="53" y="411"/>
                    </a:lnTo>
                    <a:lnTo>
                      <a:pt x="28" y="360"/>
                    </a:lnTo>
                    <a:lnTo>
                      <a:pt x="11" y="313"/>
                    </a:lnTo>
                    <a:lnTo>
                      <a:pt x="2" y="269"/>
                    </a:lnTo>
                    <a:lnTo>
                      <a:pt x="0" y="227"/>
                    </a:lnTo>
                    <a:lnTo>
                      <a:pt x="4" y="185"/>
                    </a:lnTo>
                    <a:lnTo>
                      <a:pt x="15" y="145"/>
                    </a:lnTo>
                    <a:lnTo>
                      <a:pt x="31" y="106"/>
                    </a:lnTo>
                    <a:lnTo>
                      <a:pt x="53" y="67"/>
                    </a:lnTo>
                    <a:lnTo>
                      <a:pt x="72" y="49"/>
                    </a:lnTo>
                    <a:lnTo>
                      <a:pt x="92" y="35"/>
                    </a:lnTo>
                    <a:lnTo>
                      <a:pt x="111" y="24"/>
                    </a:lnTo>
                    <a:lnTo>
                      <a:pt x="131" y="15"/>
                    </a:lnTo>
                    <a:lnTo>
                      <a:pt x="151" y="8"/>
                    </a:lnTo>
                    <a:lnTo>
                      <a:pt x="170" y="3"/>
                    </a:lnTo>
                    <a:lnTo>
                      <a:pt x="190" y="1"/>
                    </a:lnTo>
                    <a:lnTo>
                      <a:pt x="210" y="0"/>
                    </a:lnTo>
                    <a:lnTo>
                      <a:pt x="230" y="1"/>
                    </a:lnTo>
                    <a:lnTo>
                      <a:pt x="250" y="2"/>
                    </a:lnTo>
                    <a:lnTo>
                      <a:pt x="270" y="4"/>
                    </a:lnTo>
                    <a:lnTo>
                      <a:pt x="290" y="8"/>
                    </a:lnTo>
                    <a:lnTo>
                      <a:pt x="310" y="12"/>
                    </a:lnTo>
                    <a:lnTo>
                      <a:pt x="330" y="17"/>
                    </a:lnTo>
                    <a:lnTo>
                      <a:pt x="350" y="20"/>
                    </a:lnTo>
                    <a:lnTo>
                      <a:pt x="369" y="25"/>
                    </a:lnTo>
                    <a:close/>
                  </a:path>
                </a:pathLst>
              </a:custGeom>
              <a:solidFill>
                <a:srgbClr val="4C87ED"/>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63" name="Freeform 875"/>
              <p:cNvSpPr>
                <a:spLocks/>
              </p:cNvSpPr>
              <p:nvPr/>
            </p:nvSpPr>
            <p:spPr bwMode="auto">
              <a:xfrm>
                <a:off x="4748" y="3477"/>
                <a:ext cx="185" cy="224"/>
              </a:xfrm>
              <a:custGeom>
                <a:avLst/>
                <a:gdLst/>
                <a:ahLst/>
                <a:cxnLst>
                  <a:cxn ang="0">
                    <a:pos x="342" y="30"/>
                  </a:cxn>
                  <a:cxn ang="0">
                    <a:pos x="354" y="74"/>
                  </a:cxn>
                  <a:cxn ang="0">
                    <a:pos x="362" y="118"/>
                  </a:cxn>
                  <a:cxn ang="0">
                    <a:pos x="367" y="160"/>
                  </a:cxn>
                  <a:cxn ang="0">
                    <a:pos x="370" y="204"/>
                  </a:cxn>
                  <a:cxn ang="0">
                    <a:pos x="368" y="247"/>
                  </a:cxn>
                  <a:cxn ang="0">
                    <a:pos x="364" y="290"/>
                  </a:cxn>
                  <a:cxn ang="0">
                    <a:pos x="355" y="333"/>
                  </a:cxn>
                  <a:cxn ang="0">
                    <a:pos x="342" y="377"/>
                  </a:cxn>
                  <a:cxn ang="0">
                    <a:pos x="325" y="391"/>
                  </a:cxn>
                  <a:cxn ang="0">
                    <a:pos x="306" y="403"/>
                  </a:cxn>
                  <a:cxn ang="0">
                    <a:pos x="289" y="415"/>
                  </a:cxn>
                  <a:cxn ang="0">
                    <a:pos x="271" y="425"/>
                  </a:cxn>
                  <a:cxn ang="0">
                    <a:pos x="253" y="433"/>
                  </a:cxn>
                  <a:cxn ang="0">
                    <a:pos x="235" y="440"/>
                  </a:cxn>
                  <a:cxn ang="0">
                    <a:pos x="218" y="446"/>
                  </a:cxn>
                  <a:cxn ang="0">
                    <a:pos x="199" y="448"/>
                  </a:cxn>
                  <a:cxn ang="0">
                    <a:pos x="181" y="449"/>
                  </a:cxn>
                  <a:cxn ang="0">
                    <a:pos x="162" y="447"/>
                  </a:cxn>
                  <a:cxn ang="0">
                    <a:pos x="145" y="444"/>
                  </a:cxn>
                  <a:cxn ang="0">
                    <a:pos x="127" y="437"/>
                  </a:cxn>
                  <a:cxn ang="0">
                    <a:pos x="108" y="426"/>
                  </a:cxn>
                  <a:cxn ang="0">
                    <a:pos x="91" y="414"/>
                  </a:cxn>
                  <a:cxn ang="0">
                    <a:pos x="72" y="399"/>
                  </a:cxn>
                  <a:cxn ang="0">
                    <a:pos x="55" y="379"/>
                  </a:cxn>
                  <a:cxn ang="0">
                    <a:pos x="30" y="334"/>
                  </a:cxn>
                  <a:cxn ang="0">
                    <a:pos x="13" y="292"/>
                  </a:cxn>
                  <a:cxn ang="0">
                    <a:pos x="2" y="251"/>
                  </a:cxn>
                  <a:cxn ang="0">
                    <a:pos x="0" y="212"/>
                  </a:cxn>
                  <a:cxn ang="0">
                    <a:pos x="3" y="175"/>
                  </a:cxn>
                  <a:cxn ang="0">
                    <a:pos x="15" y="140"/>
                  </a:cxn>
                  <a:cxn ang="0">
                    <a:pos x="32" y="104"/>
                  </a:cxn>
                  <a:cxn ang="0">
                    <a:pos x="55" y="68"/>
                  </a:cxn>
                  <a:cxn ang="0">
                    <a:pos x="72" y="50"/>
                  </a:cxn>
                  <a:cxn ang="0">
                    <a:pos x="91" y="35"/>
                  </a:cxn>
                  <a:cxn ang="0">
                    <a:pos x="108" y="23"/>
                  </a:cxn>
                  <a:cxn ang="0">
                    <a:pos x="127" y="14"/>
                  </a:cxn>
                  <a:cxn ang="0">
                    <a:pos x="144" y="7"/>
                  </a:cxn>
                  <a:cxn ang="0">
                    <a:pos x="162" y="3"/>
                  </a:cxn>
                  <a:cxn ang="0">
                    <a:pos x="180" y="0"/>
                  </a:cxn>
                  <a:cxn ang="0">
                    <a:pos x="198" y="0"/>
                  </a:cxn>
                  <a:cxn ang="0">
                    <a:pos x="216" y="1"/>
                  </a:cxn>
                  <a:cxn ang="0">
                    <a:pos x="235" y="4"/>
                  </a:cxn>
                  <a:cxn ang="0">
                    <a:pos x="252" y="6"/>
                  </a:cxn>
                  <a:cxn ang="0">
                    <a:pos x="271" y="11"/>
                  </a:cxn>
                  <a:cxn ang="0">
                    <a:pos x="289" y="15"/>
                  </a:cxn>
                  <a:cxn ang="0">
                    <a:pos x="306" y="20"/>
                  </a:cxn>
                  <a:cxn ang="0">
                    <a:pos x="325" y="26"/>
                  </a:cxn>
                  <a:cxn ang="0">
                    <a:pos x="342" y="30"/>
                  </a:cxn>
                </a:cxnLst>
                <a:rect l="0" t="0" r="r" b="b"/>
                <a:pathLst>
                  <a:path w="370" h="449">
                    <a:moveTo>
                      <a:pt x="342" y="30"/>
                    </a:moveTo>
                    <a:lnTo>
                      <a:pt x="354" y="74"/>
                    </a:lnTo>
                    <a:lnTo>
                      <a:pt x="362" y="118"/>
                    </a:lnTo>
                    <a:lnTo>
                      <a:pt x="367" y="160"/>
                    </a:lnTo>
                    <a:lnTo>
                      <a:pt x="370" y="204"/>
                    </a:lnTo>
                    <a:lnTo>
                      <a:pt x="368" y="247"/>
                    </a:lnTo>
                    <a:lnTo>
                      <a:pt x="364" y="290"/>
                    </a:lnTo>
                    <a:lnTo>
                      <a:pt x="355" y="333"/>
                    </a:lnTo>
                    <a:lnTo>
                      <a:pt x="342" y="377"/>
                    </a:lnTo>
                    <a:lnTo>
                      <a:pt x="325" y="391"/>
                    </a:lnTo>
                    <a:lnTo>
                      <a:pt x="306" y="403"/>
                    </a:lnTo>
                    <a:lnTo>
                      <a:pt x="289" y="415"/>
                    </a:lnTo>
                    <a:lnTo>
                      <a:pt x="271" y="425"/>
                    </a:lnTo>
                    <a:lnTo>
                      <a:pt x="253" y="433"/>
                    </a:lnTo>
                    <a:lnTo>
                      <a:pt x="235" y="440"/>
                    </a:lnTo>
                    <a:lnTo>
                      <a:pt x="218" y="446"/>
                    </a:lnTo>
                    <a:lnTo>
                      <a:pt x="199" y="448"/>
                    </a:lnTo>
                    <a:lnTo>
                      <a:pt x="181" y="449"/>
                    </a:lnTo>
                    <a:lnTo>
                      <a:pt x="162" y="447"/>
                    </a:lnTo>
                    <a:lnTo>
                      <a:pt x="145" y="444"/>
                    </a:lnTo>
                    <a:lnTo>
                      <a:pt x="127" y="437"/>
                    </a:lnTo>
                    <a:lnTo>
                      <a:pt x="108" y="426"/>
                    </a:lnTo>
                    <a:lnTo>
                      <a:pt x="91" y="414"/>
                    </a:lnTo>
                    <a:lnTo>
                      <a:pt x="72" y="399"/>
                    </a:lnTo>
                    <a:lnTo>
                      <a:pt x="55" y="379"/>
                    </a:lnTo>
                    <a:lnTo>
                      <a:pt x="30" y="334"/>
                    </a:lnTo>
                    <a:lnTo>
                      <a:pt x="13" y="292"/>
                    </a:lnTo>
                    <a:lnTo>
                      <a:pt x="2" y="251"/>
                    </a:lnTo>
                    <a:lnTo>
                      <a:pt x="0" y="212"/>
                    </a:lnTo>
                    <a:lnTo>
                      <a:pt x="3" y="175"/>
                    </a:lnTo>
                    <a:lnTo>
                      <a:pt x="15" y="140"/>
                    </a:lnTo>
                    <a:lnTo>
                      <a:pt x="32" y="104"/>
                    </a:lnTo>
                    <a:lnTo>
                      <a:pt x="55" y="68"/>
                    </a:lnTo>
                    <a:lnTo>
                      <a:pt x="72" y="50"/>
                    </a:lnTo>
                    <a:lnTo>
                      <a:pt x="91" y="35"/>
                    </a:lnTo>
                    <a:lnTo>
                      <a:pt x="108" y="23"/>
                    </a:lnTo>
                    <a:lnTo>
                      <a:pt x="127" y="14"/>
                    </a:lnTo>
                    <a:lnTo>
                      <a:pt x="144" y="7"/>
                    </a:lnTo>
                    <a:lnTo>
                      <a:pt x="162" y="3"/>
                    </a:lnTo>
                    <a:lnTo>
                      <a:pt x="180" y="0"/>
                    </a:lnTo>
                    <a:lnTo>
                      <a:pt x="198" y="0"/>
                    </a:lnTo>
                    <a:lnTo>
                      <a:pt x="216" y="1"/>
                    </a:lnTo>
                    <a:lnTo>
                      <a:pt x="235" y="4"/>
                    </a:lnTo>
                    <a:lnTo>
                      <a:pt x="252" y="6"/>
                    </a:lnTo>
                    <a:lnTo>
                      <a:pt x="271" y="11"/>
                    </a:lnTo>
                    <a:lnTo>
                      <a:pt x="289" y="15"/>
                    </a:lnTo>
                    <a:lnTo>
                      <a:pt x="306" y="20"/>
                    </a:lnTo>
                    <a:lnTo>
                      <a:pt x="325" y="26"/>
                    </a:lnTo>
                    <a:lnTo>
                      <a:pt x="342" y="30"/>
                    </a:lnTo>
                    <a:close/>
                  </a:path>
                </a:pathLst>
              </a:custGeom>
              <a:solidFill>
                <a:srgbClr val="5689F4"/>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64" name="Freeform 876"/>
              <p:cNvSpPr>
                <a:spLocks/>
              </p:cNvSpPr>
              <p:nvPr/>
            </p:nvSpPr>
            <p:spPr bwMode="auto">
              <a:xfrm>
                <a:off x="4727" y="3838"/>
                <a:ext cx="244" cy="24"/>
              </a:xfrm>
              <a:custGeom>
                <a:avLst/>
                <a:gdLst/>
                <a:ahLst/>
                <a:cxnLst>
                  <a:cxn ang="0">
                    <a:pos x="3" y="0"/>
                  </a:cxn>
                  <a:cxn ang="0">
                    <a:pos x="489" y="15"/>
                  </a:cxn>
                  <a:cxn ang="0">
                    <a:pos x="489" y="38"/>
                  </a:cxn>
                  <a:cxn ang="0">
                    <a:pos x="7" y="28"/>
                  </a:cxn>
                  <a:cxn ang="0">
                    <a:pos x="0" y="48"/>
                  </a:cxn>
                  <a:cxn ang="0">
                    <a:pos x="3" y="0"/>
                  </a:cxn>
                </a:cxnLst>
                <a:rect l="0" t="0" r="r" b="b"/>
                <a:pathLst>
                  <a:path w="489" h="48">
                    <a:moveTo>
                      <a:pt x="3" y="0"/>
                    </a:moveTo>
                    <a:lnTo>
                      <a:pt x="489" y="15"/>
                    </a:lnTo>
                    <a:lnTo>
                      <a:pt x="489" y="38"/>
                    </a:lnTo>
                    <a:lnTo>
                      <a:pt x="7" y="28"/>
                    </a:lnTo>
                    <a:lnTo>
                      <a:pt x="0" y="48"/>
                    </a:lnTo>
                    <a:lnTo>
                      <a:pt x="3" y="0"/>
                    </a:lnTo>
                    <a:close/>
                  </a:path>
                </a:pathLst>
              </a:custGeom>
              <a:solidFill>
                <a:srgbClr val="514F4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65" name="Freeform 877"/>
              <p:cNvSpPr>
                <a:spLocks/>
              </p:cNvSpPr>
              <p:nvPr/>
            </p:nvSpPr>
            <p:spPr bwMode="auto">
              <a:xfrm>
                <a:off x="4730" y="3853"/>
                <a:ext cx="241" cy="11"/>
              </a:xfrm>
              <a:custGeom>
                <a:avLst/>
                <a:gdLst/>
                <a:ahLst/>
                <a:cxnLst>
                  <a:cxn ang="0">
                    <a:pos x="3" y="0"/>
                  </a:cxn>
                  <a:cxn ang="0">
                    <a:pos x="483" y="10"/>
                  </a:cxn>
                  <a:cxn ang="0">
                    <a:pos x="483" y="23"/>
                  </a:cxn>
                  <a:cxn ang="0">
                    <a:pos x="0" y="11"/>
                  </a:cxn>
                  <a:cxn ang="0">
                    <a:pos x="3" y="0"/>
                  </a:cxn>
                </a:cxnLst>
                <a:rect l="0" t="0" r="r" b="b"/>
                <a:pathLst>
                  <a:path w="483" h="23">
                    <a:moveTo>
                      <a:pt x="3" y="0"/>
                    </a:moveTo>
                    <a:lnTo>
                      <a:pt x="483" y="10"/>
                    </a:lnTo>
                    <a:lnTo>
                      <a:pt x="483" y="23"/>
                    </a:lnTo>
                    <a:lnTo>
                      <a:pt x="0" y="11"/>
                    </a:lnTo>
                    <a:lnTo>
                      <a:pt x="3" y="0"/>
                    </a:lnTo>
                    <a:close/>
                  </a:path>
                </a:pathLst>
              </a:custGeom>
              <a:solidFill>
                <a:srgbClr val="DBC4A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66" name="Freeform 878"/>
              <p:cNvSpPr>
                <a:spLocks/>
              </p:cNvSpPr>
              <p:nvPr/>
            </p:nvSpPr>
            <p:spPr bwMode="auto">
              <a:xfrm>
                <a:off x="4732" y="3842"/>
                <a:ext cx="45" cy="8"/>
              </a:xfrm>
              <a:custGeom>
                <a:avLst/>
                <a:gdLst/>
                <a:ahLst/>
                <a:cxnLst>
                  <a:cxn ang="0">
                    <a:pos x="0" y="0"/>
                  </a:cxn>
                  <a:cxn ang="0">
                    <a:pos x="91" y="1"/>
                  </a:cxn>
                  <a:cxn ang="0">
                    <a:pos x="91" y="15"/>
                  </a:cxn>
                  <a:cxn ang="0">
                    <a:pos x="0" y="13"/>
                  </a:cxn>
                  <a:cxn ang="0">
                    <a:pos x="0" y="0"/>
                  </a:cxn>
                </a:cxnLst>
                <a:rect l="0" t="0" r="r" b="b"/>
                <a:pathLst>
                  <a:path w="91" h="15">
                    <a:moveTo>
                      <a:pt x="0" y="0"/>
                    </a:moveTo>
                    <a:lnTo>
                      <a:pt x="91" y="1"/>
                    </a:lnTo>
                    <a:lnTo>
                      <a:pt x="91" y="15"/>
                    </a:lnTo>
                    <a:lnTo>
                      <a:pt x="0" y="13"/>
                    </a:lnTo>
                    <a:lnTo>
                      <a:pt x="0" y="0"/>
                    </a:lnTo>
                    <a:close/>
                  </a:path>
                </a:pathLst>
              </a:custGeom>
              <a:solidFill>
                <a:srgbClr val="AA8E7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67" name="Freeform 879"/>
              <p:cNvSpPr>
                <a:spLocks/>
              </p:cNvSpPr>
              <p:nvPr/>
            </p:nvSpPr>
            <p:spPr bwMode="auto">
              <a:xfrm>
                <a:off x="4783" y="3842"/>
                <a:ext cx="46" cy="8"/>
              </a:xfrm>
              <a:custGeom>
                <a:avLst/>
                <a:gdLst/>
                <a:ahLst/>
                <a:cxnLst>
                  <a:cxn ang="0">
                    <a:pos x="0" y="0"/>
                  </a:cxn>
                  <a:cxn ang="0">
                    <a:pos x="92" y="2"/>
                  </a:cxn>
                  <a:cxn ang="0">
                    <a:pos x="92" y="16"/>
                  </a:cxn>
                  <a:cxn ang="0">
                    <a:pos x="0" y="15"/>
                  </a:cxn>
                  <a:cxn ang="0">
                    <a:pos x="0" y="0"/>
                  </a:cxn>
                </a:cxnLst>
                <a:rect l="0" t="0" r="r" b="b"/>
                <a:pathLst>
                  <a:path w="92" h="16">
                    <a:moveTo>
                      <a:pt x="0" y="0"/>
                    </a:moveTo>
                    <a:lnTo>
                      <a:pt x="92" y="2"/>
                    </a:lnTo>
                    <a:lnTo>
                      <a:pt x="92" y="16"/>
                    </a:lnTo>
                    <a:lnTo>
                      <a:pt x="0" y="15"/>
                    </a:lnTo>
                    <a:lnTo>
                      <a:pt x="0" y="0"/>
                    </a:lnTo>
                    <a:close/>
                  </a:path>
                </a:pathLst>
              </a:custGeom>
              <a:solidFill>
                <a:srgbClr val="AA8E7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68" name="Freeform 880"/>
              <p:cNvSpPr>
                <a:spLocks/>
              </p:cNvSpPr>
              <p:nvPr/>
            </p:nvSpPr>
            <p:spPr bwMode="auto">
              <a:xfrm>
                <a:off x="4835" y="3843"/>
                <a:ext cx="45" cy="9"/>
              </a:xfrm>
              <a:custGeom>
                <a:avLst/>
                <a:gdLst/>
                <a:ahLst/>
                <a:cxnLst>
                  <a:cxn ang="0">
                    <a:pos x="0" y="0"/>
                  </a:cxn>
                  <a:cxn ang="0">
                    <a:pos x="91" y="2"/>
                  </a:cxn>
                  <a:cxn ang="0">
                    <a:pos x="91" y="16"/>
                  </a:cxn>
                  <a:cxn ang="0">
                    <a:pos x="0" y="15"/>
                  </a:cxn>
                  <a:cxn ang="0">
                    <a:pos x="0" y="0"/>
                  </a:cxn>
                </a:cxnLst>
                <a:rect l="0" t="0" r="r" b="b"/>
                <a:pathLst>
                  <a:path w="91" h="16">
                    <a:moveTo>
                      <a:pt x="0" y="0"/>
                    </a:moveTo>
                    <a:lnTo>
                      <a:pt x="91" y="2"/>
                    </a:lnTo>
                    <a:lnTo>
                      <a:pt x="91" y="16"/>
                    </a:lnTo>
                    <a:lnTo>
                      <a:pt x="0" y="15"/>
                    </a:lnTo>
                    <a:lnTo>
                      <a:pt x="0" y="0"/>
                    </a:lnTo>
                    <a:close/>
                  </a:path>
                </a:pathLst>
              </a:custGeom>
              <a:solidFill>
                <a:srgbClr val="AA8E7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69" name="Freeform 881"/>
              <p:cNvSpPr>
                <a:spLocks/>
              </p:cNvSpPr>
              <p:nvPr/>
            </p:nvSpPr>
            <p:spPr bwMode="auto">
              <a:xfrm>
                <a:off x="4897" y="3846"/>
                <a:ext cx="46" cy="8"/>
              </a:xfrm>
              <a:custGeom>
                <a:avLst/>
                <a:gdLst/>
                <a:ahLst/>
                <a:cxnLst>
                  <a:cxn ang="0">
                    <a:pos x="0" y="0"/>
                  </a:cxn>
                  <a:cxn ang="0">
                    <a:pos x="92" y="2"/>
                  </a:cxn>
                  <a:cxn ang="0">
                    <a:pos x="92" y="16"/>
                  </a:cxn>
                  <a:cxn ang="0">
                    <a:pos x="0" y="13"/>
                  </a:cxn>
                  <a:cxn ang="0">
                    <a:pos x="0" y="0"/>
                  </a:cxn>
                </a:cxnLst>
                <a:rect l="0" t="0" r="r" b="b"/>
                <a:pathLst>
                  <a:path w="92" h="16">
                    <a:moveTo>
                      <a:pt x="0" y="0"/>
                    </a:moveTo>
                    <a:lnTo>
                      <a:pt x="92" y="2"/>
                    </a:lnTo>
                    <a:lnTo>
                      <a:pt x="92" y="16"/>
                    </a:lnTo>
                    <a:lnTo>
                      <a:pt x="0" y="13"/>
                    </a:lnTo>
                    <a:lnTo>
                      <a:pt x="0" y="0"/>
                    </a:lnTo>
                    <a:close/>
                  </a:path>
                </a:pathLst>
              </a:custGeom>
              <a:solidFill>
                <a:srgbClr val="AA8E7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70" name="Freeform 882"/>
              <p:cNvSpPr>
                <a:spLocks/>
              </p:cNvSpPr>
              <p:nvPr/>
            </p:nvSpPr>
            <p:spPr bwMode="auto">
              <a:xfrm>
                <a:off x="4732" y="3844"/>
                <a:ext cx="45" cy="4"/>
              </a:xfrm>
              <a:custGeom>
                <a:avLst/>
                <a:gdLst/>
                <a:ahLst/>
                <a:cxnLst>
                  <a:cxn ang="0">
                    <a:pos x="0" y="0"/>
                  </a:cxn>
                  <a:cxn ang="0">
                    <a:pos x="91" y="4"/>
                  </a:cxn>
                  <a:cxn ang="0">
                    <a:pos x="91" y="8"/>
                  </a:cxn>
                  <a:cxn ang="0">
                    <a:pos x="0" y="7"/>
                  </a:cxn>
                  <a:cxn ang="0">
                    <a:pos x="0" y="0"/>
                  </a:cxn>
                </a:cxnLst>
                <a:rect l="0" t="0" r="r" b="b"/>
                <a:pathLst>
                  <a:path w="91" h="8">
                    <a:moveTo>
                      <a:pt x="0" y="0"/>
                    </a:moveTo>
                    <a:lnTo>
                      <a:pt x="91" y="4"/>
                    </a:lnTo>
                    <a:lnTo>
                      <a:pt x="91" y="8"/>
                    </a:lnTo>
                    <a:lnTo>
                      <a:pt x="0" y="7"/>
                    </a:lnTo>
                    <a:lnTo>
                      <a:pt x="0" y="0"/>
                    </a:lnTo>
                    <a:close/>
                  </a:path>
                </a:pathLst>
              </a:custGeom>
              <a:solidFill>
                <a:srgbClr val="DBC4A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71" name="Freeform 883"/>
              <p:cNvSpPr>
                <a:spLocks/>
              </p:cNvSpPr>
              <p:nvPr/>
            </p:nvSpPr>
            <p:spPr bwMode="auto">
              <a:xfrm>
                <a:off x="4783" y="3845"/>
                <a:ext cx="46" cy="4"/>
              </a:xfrm>
              <a:custGeom>
                <a:avLst/>
                <a:gdLst/>
                <a:ahLst/>
                <a:cxnLst>
                  <a:cxn ang="0">
                    <a:pos x="0" y="0"/>
                  </a:cxn>
                  <a:cxn ang="0">
                    <a:pos x="92" y="3"/>
                  </a:cxn>
                  <a:cxn ang="0">
                    <a:pos x="92" y="8"/>
                  </a:cxn>
                  <a:cxn ang="0">
                    <a:pos x="0" y="6"/>
                  </a:cxn>
                  <a:cxn ang="0">
                    <a:pos x="0" y="0"/>
                  </a:cxn>
                </a:cxnLst>
                <a:rect l="0" t="0" r="r" b="b"/>
                <a:pathLst>
                  <a:path w="92" h="8">
                    <a:moveTo>
                      <a:pt x="0" y="0"/>
                    </a:moveTo>
                    <a:lnTo>
                      <a:pt x="92" y="3"/>
                    </a:lnTo>
                    <a:lnTo>
                      <a:pt x="92" y="8"/>
                    </a:lnTo>
                    <a:lnTo>
                      <a:pt x="0" y="6"/>
                    </a:lnTo>
                    <a:lnTo>
                      <a:pt x="0" y="0"/>
                    </a:lnTo>
                    <a:close/>
                  </a:path>
                </a:pathLst>
              </a:custGeom>
              <a:solidFill>
                <a:srgbClr val="DBC4A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72" name="Freeform 884"/>
              <p:cNvSpPr>
                <a:spLocks/>
              </p:cNvSpPr>
              <p:nvPr/>
            </p:nvSpPr>
            <p:spPr bwMode="auto">
              <a:xfrm>
                <a:off x="4835" y="3846"/>
                <a:ext cx="45" cy="4"/>
              </a:xfrm>
              <a:custGeom>
                <a:avLst/>
                <a:gdLst/>
                <a:ahLst/>
                <a:cxnLst>
                  <a:cxn ang="0">
                    <a:pos x="0" y="0"/>
                  </a:cxn>
                  <a:cxn ang="0">
                    <a:pos x="91" y="2"/>
                  </a:cxn>
                  <a:cxn ang="0">
                    <a:pos x="91" y="8"/>
                  </a:cxn>
                  <a:cxn ang="0">
                    <a:pos x="0" y="5"/>
                  </a:cxn>
                  <a:cxn ang="0">
                    <a:pos x="0" y="0"/>
                  </a:cxn>
                </a:cxnLst>
                <a:rect l="0" t="0" r="r" b="b"/>
                <a:pathLst>
                  <a:path w="91" h="8">
                    <a:moveTo>
                      <a:pt x="0" y="0"/>
                    </a:moveTo>
                    <a:lnTo>
                      <a:pt x="91" y="2"/>
                    </a:lnTo>
                    <a:lnTo>
                      <a:pt x="91" y="8"/>
                    </a:lnTo>
                    <a:lnTo>
                      <a:pt x="0" y="5"/>
                    </a:lnTo>
                    <a:lnTo>
                      <a:pt x="0" y="0"/>
                    </a:lnTo>
                    <a:close/>
                  </a:path>
                </a:pathLst>
              </a:custGeom>
              <a:solidFill>
                <a:srgbClr val="DBC4A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73" name="Freeform 885"/>
              <p:cNvSpPr>
                <a:spLocks/>
              </p:cNvSpPr>
              <p:nvPr/>
            </p:nvSpPr>
            <p:spPr bwMode="auto">
              <a:xfrm>
                <a:off x="4897" y="3848"/>
                <a:ext cx="46" cy="4"/>
              </a:xfrm>
              <a:custGeom>
                <a:avLst/>
                <a:gdLst/>
                <a:ahLst/>
                <a:cxnLst>
                  <a:cxn ang="0">
                    <a:pos x="0" y="0"/>
                  </a:cxn>
                  <a:cxn ang="0">
                    <a:pos x="92" y="2"/>
                  </a:cxn>
                  <a:cxn ang="0">
                    <a:pos x="92" y="8"/>
                  </a:cxn>
                  <a:cxn ang="0">
                    <a:pos x="0" y="6"/>
                  </a:cxn>
                  <a:cxn ang="0">
                    <a:pos x="0" y="0"/>
                  </a:cxn>
                </a:cxnLst>
                <a:rect l="0" t="0" r="r" b="b"/>
                <a:pathLst>
                  <a:path w="92" h="8">
                    <a:moveTo>
                      <a:pt x="0" y="0"/>
                    </a:moveTo>
                    <a:lnTo>
                      <a:pt x="92" y="2"/>
                    </a:lnTo>
                    <a:lnTo>
                      <a:pt x="92" y="8"/>
                    </a:lnTo>
                    <a:lnTo>
                      <a:pt x="0" y="6"/>
                    </a:lnTo>
                    <a:lnTo>
                      <a:pt x="0" y="0"/>
                    </a:lnTo>
                    <a:close/>
                  </a:path>
                </a:pathLst>
              </a:custGeom>
              <a:solidFill>
                <a:srgbClr val="DBC4A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74" name="Freeform 886"/>
              <p:cNvSpPr>
                <a:spLocks/>
              </p:cNvSpPr>
              <p:nvPr/>
            </p:nvSpPr>
            <p:spPr bwMode="auto">
              <a:xfrm>
                <a:off x="5194" y="3397"/>
                <a:ext cx="28" cy="486"/>
              </a:xfrm>
              <a:custGeom>
                <a:avLst/>
                <a:gdLst/>
                <a:ahLst/>
                <a:cxnLst>
                  <a:cxn ang="0">
                    <a:pos x="43" y="87"/>
                  </a:cxn>
                  <a:cxn ang="0">
                    <a:pos x="57" y="129"/>
                  </a:cxn>
                  <a:cxn ang="0">
                    <a:pos x="57" y="927"/>
                  </a:cxn>
                  <a:cxn ang="0">
                    <a:pos x="0" y="971"/>
                  </a:cxn>
                  <a:cxn ang="0">
                    <a:pos x="0" y="0"/>
                  </a:cxn>
                  <a:cxn ang="0">
                    <a:pos x="43" y="87"/>
                  </a:cxn>
                </a:cxnLst>
                <a:rect l="0" t="0" r="r" b="b"/>
                <a:pathLst>
                  <a:path w="57" h="971">
                    <a:moveTo>
                      <a:pt x="43" y="87"/>
                    </a:moveTo>
                    <a:lnTo>
                      <a:pt x="57" y="129"/>
                    </a:lnTo>
                    <a:lnTo>
                      <a:pt x="57" y="927"/>
                    </a:lnTo>
                    <a:lnTo>
                      <a:pt x="0" y="971"/>
                    </a:lnTo>
                    <a:lnTo>
                      <a:pt x="0" y="0"/>
                    </a:lnTo>
                    <a:lnTo>
                      <a:pt x="43" y="87"/>
                    </a:lnTo>
                    <a:close/>
                  </a:path>
                </a:pathLst>
              </a:custGeom>
              <a:solidFill>
                <a:srgbClr val="7C421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75" name="Freeform 887"/>
              <p:cNvSpPr>
                <a:spLocks/>
              </p:cNvSpPr>
              <p:nvPr/>
            </p:nvSpPr>
            <p:spPr bwMode="auto">
              <a:xfrm>
                <a:off x="5345" y="3529"/>
                <a:ext cx="45" cy="324"/>
              </a:xfrm>
              <a:custGeom>
                <a:avLst/>
                <a:gdLst/>
                <a:ahLst/>
                <a:cxnLst>
                  <a:cxn ang="0">
                    <a:pos x="5" y="0"/>
                  </a:cxn>
                  <a:cxn ang="0">
                    <a:pos x="75" y="43"/>
                  </a:cxn>
                  <a:cxn ang="0">
                    <a:pos x="83" y="114"/>
                  </a:cxn>
                  <a:cxn ang="0">
                    <a:pos x="88" y="191"/>
                  </a:cxn>
                  <a:cxn ang="0">
                    <a:pos x="90" y="272"/>
                  </a:cxn>
                  <a:cxn ang="0">
                    <a:pos x="90" y="354"/>
                  </a:cxn>
                  <a:cxn ang="0">
                    <a:pos x="87" y="433"/>
                  </a:cxn>
                  <a:cxn ang="0">
                    <a:pos x="82" y="509"/>
                  </a:cxn>
                  <a:cxn ang="0">
                    <a:pos x="75" y="578"/>
                  </a:cxn>
                  <a:cxn ang="0">
                    <a:pos x="67" y="638"/>
                  </a:cxn>
                  <a:cxn ang="0">
                    <a:pos x="0" y="648"/>
                  </a:cxn>
                  <a:cxn ang="0">
                    <a:pos x="6" y="555"/>
                  </a:cxn>
                  <a:cxn ang="0">
                    <a:pos x="13" y="476"/>
                  </a:cxn>
                  <a:cxn ang="0">
                    <a:pos x="21" y="405"/>
                  </a:cxn>
                  <a:cxn ang="0">
                    <a:pos x="27" y="338"/>
                  </a:cxn>
                  <a:cxn ang="0">
                    <a:pos x="29" y="267"/>
                  </a:cxn>
                  <a:cxn ang="0">
                    <a:pos x="27" y="191"/>
                  </a:cxn>
                  <a:cxn ang="0">
                    <a:pos x="20" y="104"/>
                  </a:cxn>
                  <a:cxn ang="0">
                    <a:pos x="5" y="0"/>
                  </a:cxn>
                </a:cxnLst>
                <a:rect l="0" t="0" r="r" b="b"/>
                <a:pathLst>
                  <a:path w="90" h="648">
                    <a:moveTo>
                      <a:pt x="5" y="0"/>
                    </a:moveTo>
                    <a:lnTo>
                      <a:pt x="75" y="43"/>
                    </a:lnTo>
                    <a:lnTo>
                      <a:pt x="83" y="114"/>
                    </a:lnTo>
                    <a:lnTo>
                      <a:pt x="88" y="191"/>
                    </a:lnTo>
                    <a:lnTo>
                      <a:pt x="90" y="272"/>
                    </a:lnTo>
                    <a:lnTo>
                      <a:pt x="90" y="354"/>
                    </a:lnTo>
                    <a:lnTo>
                      <a:pt x="87" y="433"/>
                    </a:lnTo>
                    <a:lnTo>
                      <a:pt x="82" y="509"/>
                    </a:lnTo>
                    <a:lnTo>
                      <a:pt x="75" y="578"/>
                    </a:lnTo>
                    <a:lnTo>
                      <a:pt x="67" y="638"/>
                    </a:lnTo>
                    <a:lnTo>
                      <a:pt x="0" y="648"/>
                    </a:lnTo>
                    <a:lnTo>
                      <a:pt x="6" y="555"/>
                    </a:lnTo>
                    <a:lnTo>
                      <a:pt x="13" y="476"/>
                    </a:lnTo>
                    <a:lnTo>
                      <a:pt x="21" y="405"/>
                    </a:lnTo>
                    <a:lnTo>
                      <a:pt x="27" y="338"/>
                    </a:lnTo>
                    <a:lnTo>
                      <a:pt x="29" y="267"/>
                    </a:lnTo>
                    <a:lnTo>
                      <a:pt x="27" y="191"/>
                    </a:lnTo>
                    <a:lnTo>
                      <a:pt x="20" y="104"/>
                    </a:lnTo>
                    <a:lnTo>
                      <a:pt x="5" y="0"/>
                    </a:lnTo>
                    <a:close/>
                  </a:path>
                </a:pathLst>
              </a:custGeom>
              <a:solidFill>
                <a:srgbClr val="7C421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76" name="Freeform 888"/>
              <p:cNvSpPr>
                <a:spLocks/>
              </p:cNvSpPr>
              <p:nvPr/>
            </p:nvSpPr>
            <p:spPr bwMode="auto">
              <a:xfrm>
                <a:off x="5338" y="3526"/>
                <a:ext cx="46" cy="327"/>
              </a:xfrm>
              <a:custGeom>
                <a:avLst/>
                <a:gdLst/>
                <a:ahLst/>
                <a:cxnLst>
                  <a:cxn ang="0">
                    <a:pos x="7" y="0"/>
                  </a:cxn>
                  <a:cxn ang="0">
                    <a:pos x="16" y="6"/>
                  </a:cxn>
                  <a:cxn ang="0">
                    <a:pos x="26" y="11"/>
                  </a:cxn>
                  <a:cxn ang="0">
                    <a:pos x="35" y="16"/>
                  </a:cxn>
                  <a:cxn ang="0">
                    <a:pos x="43" y="22"/>
                  </a:cxn>
                  <a:cxn ang="0">
                    <a:pos x="52" y="27"/>
                  </a:cxn>
                  <a:cxn ang="0">
                    <a:pos x="61" y="32"/>
                  </a:cxn>
                  <a:cxn ang="0">
                    <a:pos x="69" y="38"/>
                  </a:cxn>
                  <a:cxn ang="0">
                    <a:pos x="79" y="44"/>
                  </a:cxn>
                  <a:cxn ang="0">
                    <a:pos x="85" y="115"/>
                  </a:cxn>
                  <a:cxn ang="0">
                    <a:pos x="90" y="192"/>
                  </a:cxn>
                  <a:cxn ang="0">
                    <a:pos x="92" y="274"/>
                  </a:cxn>
                  <a:cxn ang="0">
                    <a:pos x="91" y="357"/>
                  </a:cxn>
                  <a:cxn ang="0">
                    <a:pos x="88" y="438"/>
                  </a:cxn>
                  <a:cxn ang="0">
                    <a:pos x="83" y="514"/>
                  </a:cxn>
                  <a:cxn ang="0">
                    <a:pos x="76" y="583"/>
                  </a:cxn>
                  <a:cxn ang="0">
                    <a:pos x="68" y="643"/>
                  </a:cxn>
                  <a:cxn ang="0">
                    <a:pos x="60" y="644"/>
                  </a:cxn>
                  <a:cxn ang="0">
                    <a:pos x="52" y="646"/>
                  </a:cxn>
                  <a:cxn ang="0">
                    <a:pos x="43" y="647"/>
                  </a:cxn>
                  <a:cxn ang="0">
                    <a:pos x="35" y="650"/>
                  </a:cxn>
                  <a:cxn ang="0">
                    <a:pos x="26" y="651"/>
                  </a:cxn>
                  <a:cxn ang="0">
                    <a:pos x="18" y="653"/>
                  </a:cxn>
                  <a:cxn ang="0">
                    <a:pos x="8" y="654"/>
                  </a:cxn>
                  <a:cxn ang="0">
                    <a:pos x="0" y="655"/>
                  </a:cxn>
                  <a:cxn ang="0">
                    <a:pos x="6" y="562"/>
                  </a:cxn>
                  <a:cxn ang="0">
                    <a:pos x="14" y="483"/>
                  </a:cxn>
                  <a:cxn ang="0">
                    <a:pos x="21" y="410"/>
                  </a:cxn>
                  <a:cxn ang="0">
                    <a:pos x="28" y="341"/>
                  </a:cxn>
                  <a:cxn ang="0">
                    <a:pos x="30" y="270"/>
                  </a:cxn>
                  <a:cxn ang="0">
                    <a:pos x="29" y="192"/>
                  </a:cxn>
                  <a:cxn ang="0">
                    <a:pos x="22" y="104"/>
                  </a:cxn>
                  <a:cxn ang="0">
                    <a:pos x="7" y="0"/>
                  </a:cxn>
                </a:cxnLst>
                <a:rect l="0" t="0" r="r" b="b"/>
                <a:pathLst>
                  <a:path w="92" h="655">
                    <a:moveTo>
                      <a:pt x="7" y="0"/>
                    </a:moveTo>
                    <a:lnTo>
                      <a:pt x="16" y="6"/>
                    </a:lnTo>
                    <a:lnTo>
                      <a:pt x="26" y="11"/>
                    </a:lnTo>
                    <a:lnTo>
                      <a:pt x="35" y="16"/>
                    </a:lnTo>
                    <a:lnTo>
                      <a:pt x="43" y="22"/>
                    </a:lnTo>
                    <a:lnTo>
                      <a:pt x="52" y="27"/>
                    </a:lnTo>
                    <a:lnTo>
                      <a:pt x="61" y="32"/>
                    </a:lnTo>
                    <a:lnTo>
                      <a:pt x="69" y="38"/>
                    </a:lnTo>
                    <a:lnTo>
                      <a:pt x="79" y="44"/>
                    </a:lnTo>
                    <a:lnTo>
                      <a:pt x="85" y="115"/>
                    </a:lnTo>
                    <a:lnTo>
                      <a:pt x="90" y="192"/>
                    </a:lnTo>
                    <a:lnTo>
                      <a:pt x="92" y="274"/>
                    </a:lnTo>
                    <a:lnTo>
                      <a:pt x="91" y="357"/>
                    </a:lnTo>
                    <a:lnTo>
                      <a:pt x="88" y="438"/>
                    </a:lnTo>
                    <a:lnTo>
                      <a:pt x="83" y="514"/>
                    </a:lnTo>
                    <a:lnTo>
                      <a:pt x="76" y="583"/>
                    </a:lnTo>
                    <a:lnTo>
                      <a:pt x="68" y="643"/>
                    </a:lnTo>
                    <a:lnTo>
                      <a:pt x="60" y="644"/>
                    </a:lnTo>
                    <a:lnTo>
                      <a:pt x="52" y="646"/>
                    </a:lnTo>
                    <a:lnTo>
                      <a:pt x="43" y="647"/>
                    </a:lnTo>
                    <a:lnTo>
                      <a:pt x="35" y="650"/>
                    </a:lnTo>
                    <a:lnTo>
                      <a:pt x="26" y="651"/>
                    </a:lnTo>
                    <a:lnTo>
                      <a:pt x="18" y="653"/>
                    </a:lnTo>
                    <a:lnTo>
                      <a:pt x="8" y="654"/>
                    </a:lnTo>
                    <a:lnTo>
                      <a:pt x="0" y="655"/>
                    </a:lnTo>
                    <a:lnTo>
                      <a:pt x="6" y="562"/>
                    </a:lnTo>
                    <a:lnTo>
                      <a:pt x="14" y="483"/>
                    </a:lnTo>
                    <a:lnTo>
                      <a:pt x="21" y="410"/>
                    </a:lnTo>
                    <a:lnTo>
                      <a:pt x="28" y="341"/>
                    </a:lnTo>
                    <a:lnTo>
                      <a:pt x="30" y="270"/>
                    </a:lnTo>
                    <a:lnTo>
                      <a:pt x="29" y="192"/>
                    </a:lnTo>
                    <a:lnTo>
                      <a:pt x="22" y="104"/>
                    </a:lnTo>
                    <a:lnTo>
                      <a:pt x="7" y="0"/>
                    </a:lnTo>
                    <a:close/>
                  </a:path>
                </a:pathLst>
              </a:custGeom>
              <a:solidFill>
                <a:srgbClr val="77421E"/>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77" name="Freeform 889"/>
              <p:cNvSpPr>
                <a:spLocks/>
              </p:cNvSpPr>
              <p:nvPr/>
            </p:nvSpPr>
            <p:spPr bwMode="auto">
              <a:xfrm>
                <a:off x="5330" y="3522"/>
                <a:ext cx="46" cy="331"/>
              </a:xfrm>
              <a:custGeom>
                <a:avLst/>
                <a:gdLst/>
                <a:ahLst/>
                <a:cxnLst>
                  <a:cxn ang="0">
                    <a:pos x="11" y="0"/>
                  </a:cxn>
                  <a:cxn ang="0">
                    <a:pos x="20" y="6"/>
                  </a:cxn>
                  <a:cxn ang="0">
                    <a:pos x="29" y="12"/>
                  </a:cxn>
                  <a:cxn ang="0">
                    <a:pos x="37" y="17"/>
                  </a:cxn>
                  <a:cxn ang="0">
                    <a:pos x="46" y="22"/>
                  </a:cxn>
                  <a:cxn ang="0">
                    <a:pos x="56" y="28"/>
                  </a:cxn>
                  <a:cxn ang="0">
                    <a:pos x="64" y="33"/>
                  </a:cxn>
                  <a:cxn ang="0">
                    <a:pos x="73" y="39"/>
                  </a:cxn>
                  <a:cxn ang="0">
                    <a:pos x="82" y="45"/>
                  </a:cxn>
                  <a:cxn ang="0">
                    <a:pos x="91" y="195"/>
                  </a:cxn>
                  <a:cxn ang="0">
                    <a:pos x="92" y="361"/>
                  </a:cxn>
                  <a:cxn ang="0">
                    <a:pos x="84" y="520"/>
                  </a:cxn>
                  <a:cxn ang="0">
                    <a:pos x="69" y="650"/>
                  </a:cxn>
                  <a:cxn ang="0">
                    <a:pos x="61" y="651"/>
                  </a:cxn>
                  <a:cxn ang="0">
                    <a:pos x="52" y="653"/>
                  </a:cxn>
                  <a:cxn ang="0">
                    <a:pos x="44" y="654"/>
                  </a:cxn>
                  <a:cxn ang="0">
                    <a:pos x="35" y="657"/>
                  </a:cxn>
                  <a:cxn ang="0">
                    <a:pos x="27" y="658"/>
                  </a:cxn>
                  <a:cxn ang="0">
                    <a:pos x="18" y="660"/>
                  </a:cxn>
                  <a:cxn ang="0">
                    <a:pos x="9" y="661"/>
                  </a:cxn>
                  <a:cxn ang="0">
                    <a:pos x="0" y="663"/>
                  </a:cxn>
                  <a:cxn ang="0">
                    <a:pos x="7" y="570"/>
                  </a:cxn>
                  <a:cxn ang="0">
                    <a:pos x="15" y="490"/>
                  </a:cxn>
                  <a:cxn ang="0">
                    <a:pos x="23" y="416"/>
                  </a:cxn>
                  <a:cxn ang="0">
                    <a:pos x="30" y="346"/>
                  </a:cxn>
                  <a:cxn ang="0">
                    <a:pos x="34" y="273"/>
                  </a:cxn>
                  <a:cxn ang="0">
                    <a:pos x="33" y="195"/>
                  </a:cxn>
                  <a:cxn ang="0">
                    <a:pos x="26" y="105"/>
                  </a:cxn>
                  <a:cxn ang="0">
                    <a:pos x="11" y="0"/>
                  </a:cxn>
                </a:cxnLst>
                <a:rect l="0" t="0" r="r" b="b"/>
                <a:pathLst>
                  <a:path w="92" h="663">
                    <a:moveTo>
                      <a:pt x="11" y="0"/>
                    </a:moveTo>
                    <a:lnTo>
                      <a:pt x="20" y="6"/>
                    </a:lnTo>
                    <a:lnTo>
                      <a:pt x="29" y="12"/>
                    </a:lnTo>
                    <a:lnTo>
                      <a:pt x="37" y="17"/>
                    </a:lnTo>
                    <a:lnTo>
                      <a:pt x="46" y="22"/>
                    </a:lnTo>
                    <a:lnTo>
                      <a:pt x="56" y="28"/>
                    </a:lnTo>
                    <a:lnTo>
                      <a:pt x="64" y="33"/>
                    </a:lnTo>
                    <a:lnTo>
                      <a:pt x="73" y="39"/>
                    </a:lnTo>
                    <a:lnTo>
                      <a:pt x="82" y="45"/>
                    </a:lnTo>
                    <a:lnTo>
                      <a:pt x="91" y="195"/>
                    </a:lnTo>
                    <a:lnTo>
                      <a:pt x="92" y="361"/>
                    </a:lnTo>
                    <a:lnTo>
                      <a:pt x="84" y="520"/>
                    </a:lnTo>
                    <a:lnTo>
                      <a:pt x="69" y="650"/>
                    </a:lnTo>
                    <a:lnTo>
                      <a:pt x="61" y="651"/>
                    </a:lnTo>
                    <a:lnTo>
                      <a:pt x="52" y="653"/>
                    </a:lnTo>
                    <a:lnTo>
                      <a:pt x="44" y="654"/>
                    </a:lnTo>
                    <a:lnTo>
                      <a:pt x="35" y="657"/>
                    </a:lnTo>
                    <a:lnTo>
                      <a:pt x="27" y="658"/>
                    </a:lnTo>
                    <a:lnTo>
                      <a:pt x="18" y="660"/>
                    </a:lnTo>
                    <a:lnTo>
                      <a:pt x="9" y="661"/>
                    </a:lnTo>
                    <a:lnTo>
                      <a:pt x="0" y="663"/>
                    </a:lnTo>
                    <a:lnTo>
                      <a:pt x="7" y="570"/>
                    </a:lnTo>
                    <a:lnTo>
                      <a:pt x="15" y="490"/>
                    </a:lnTo>
                    <a:lnTo>
                      <a:pt x="23" y="416"/>
                    </a:lnTo>
                    <a:lnTo>
                      <a:pt x="30" y="346"/>
                    </a:lnTo>
                    <a:lnTo>
                      <a:pt x="34" y="273"/>
                    </a:lnTo>
                    <a:lnTo>
                      <a:pt x="33" y="195"/>
                    </a:lnTo>
                    <a:lnTo>
                      <a:pt x="26" y="105"/>
                    </a:lnTo>
                    <a:lnTo>
                      <a:pt x="11" y="0"/>
                    </a:lnTo>
                    <a:close/>
                  </a:path>
                </a:pathLst>
              </a:custGeom>
              <a:solidFill>
                <a:srgbClr val="723F1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78" name="Freeform 890"/>
              <p:cNvSpPr>
                <a:spLocks/>
              </p:cNvSpPr>
              <p:nvPr/>
            </p:nvSpPr>
            <p:spPr bwMode="auto">
              <a:xfrm>
                <a:off x="5323" y="3518"/>
                <a:ext cx="46" cy="336"/>
              </a:xfrm>
              <a:custGeom>
                <a:avLst/>
                <a:gdLst/>
                <a:ahLst/>
                <a:cxnLst>
                  <a:cxn ang="0">
                    <a:pos x="13" y="0"/>
                  </a:cxn>
                  <a:cxn ang="0">
                    <a:pos x="22" y="6"/>
                  </a:cxn>
                  <a:cxn ang="0">
                    <a:pos x="31" y="12"/>
                  </a:cxn>
                  <a:cxn ang="0">
                    <a:pos x="41" y="17"/>
                  </a:cxn>
                  <a:cxn ang="0">
                    <a:pos x="50" y="22"/>
                  </a:cxn>
                  <a:cxn ang="0">
                    <a:pos x="58" y="28"/>
                  </a:cxn>
                  <a:cxn ang="0">
                    <a:pos x="67" y="34"/>
                  </a:cxn>
                  <a:cxn ang="0">
                    <a:pos x="76" y="39"/>
                  </a:cxn>
                  <a:cxn ang="0">
                    <a:pos x="86" y="45"/>
                  </a:cxn>
                  <a:cxn ang="0">
                    <a:pos x="92" y="196"/>
                  </a:cxn>
                  <a:cxn ang="0">
                    <a:pos x="92" y="364"/>
                  </a:cxn>
                  <a:cxn ang="0">
                    <a:pos x="86" y="524"/>
                  </a:cxn>
                  <a:cxn ang="0">
                    <a:pos x="72" y="656"/>
                  </a:cxn>
                  <a:cxn ang="0">
                    <a:pos x="63" y="658"/>
                  </a:cxn>
                  <a:cxn ang="0">
                    <a:pos x="53" y="660"/>
                  </a:cxn>
                  <a:cxn ang="0">
                    <a:pos x="44" y="661"/>
                  </a:cxn>
                  <a:cxn ang="0">
                    <a:pos x="36" y="664"/>
                  </a:cxn>
                  <a:cxn ang="0">
                    <a:pos x="27" y="666"/>
                  </a:cxn>
                  <a:cxn ang="0">
                    <a:pos x="18" y="667"/>
                  </a:cxn>
                  <a:cxn ang="0">
                    <a:pos x="10" y="669"/>
                  </a:cxn>
                  <a:cxn ang="0">
                    <a:pos x="0" y="672"/>
                  </a:cxn>
                  <a:cxn ang="0">
                    <a:pos x="6" y="578"/>
                  </a:cxn>
                  <a:cxn ang="0">
                    <a:pos x="15" y="495"/>
                  </a:cxn>
                  <a:cxn ang="0">
                    <a:pos x="23" y="421"/>
                  </a:cxn>
                  <a:cxn ang="0">
                    <a:pos x="30" y="349"/>
                  </a:cxn>
                  <a:cxn ang="0">
                    <a:pos x="35" y="275"/>
                  </a:cxn>
                  <a:cxn ang="0">
                    <a:pos x="34" y="196"/>
                  </a:cxn>
                  <a:cxn ang="0">
                    <a:pos x="28" y="105"/>
                  </a:cxn>
                  <a:cxn ang="0">
                    <a:pos x="13" y="0"/>
                  </a:cxn>
                </a:cxnLst>
                <a:rect l="0" t="0" r="r" b="b"/>
                <a:pathLst>
                  <a:path w="92" h="672">
                    <a:moveTo>
                      <a:pt x="13" y="0"/>
                    </a:moveTo>
                    <a:lnTo>
                      <a:pt x="22" y="6"/>
                    </a:lnTo>
                    <a:lnTo>
                      <a:pt x="31" y="12"/>
                    </a:lnTo>
                    <a:lnTo>
                      <a:pt x="41" y="17"/>
                    </a:lnTo>
                    <a:lnTo>
                      <a:pt x="50" y="22"/>
                    </a:lnTo>
                    <a:lnTo>
                      <a:pt x="58" y="28"/>
                    </a:lnTo>
                    <a:lnTo>
                      <a:pt x="67" y="34"/>
                    </a:lnTo>
                    <a:lnTo>
                      <a:pt x="76" y="39"/>
                    </a:lnTo>
                    <a:lnTo>
                      <a:pt x="86" y="45"/>
                    </a:lnTo>
                    <a:lnTo>
                      <a:pt x="92" y="196"/>
                    </a:lnTo>
                    <a:lnTo>
                      <a:pt x="92" y="364"/>
                    </a:lnTo>
                    <a:lnTo>
                      <a:pt x="86" y="524"/>
                    </a:lnTo>
                    <a:lnTo>
                      <a:pt x="72" y="656"/>
                    </a:lnTo>
                    <a:lnTo>
                      <a:pt x="63" y="658"/>
                    </a:lnTo>
                    <a:lnTo>
                      <a:pt x="53" y="660"/>
                    </a:lnTo>
                    <a:lnTo>
                      <a:pt x="44" y="661"/>
                    </a:lnTo>
                    <a:lnTo>
                      <a:pt x="36" y="664"/>
                    </a:lnTo>
                    <a:lnTo>
                      <a:pt x="27" y="666"/>
                    </a:lnTo>
                    <a:lnTo>
                      <a:pt x="18" y="667"/>
                    </a:lnTo>
                    <a:lnTo>
                      <a:pt x="10" y="669"/>
                    </a:lnTo>
                    <a:lnTo>
                      <a:pt x="0" y="672"/>
                    </a:lnTo>
                    <a:lnTo>
                      <a:pt x="6" y="578"/>
                    </a:lnTo>
                    <a:lnTo>
                      <a:pt x="15" y="495"/>
                    </a:lnTo>
                    <a:lnTo>
                      <a:pt x="23" y="421"/>
                    </a:lnTo>
                    <a:lnTo>
                      <a:pt x="30" y="349"/>
                    </a:lnTo>
                    <a:lnTo>
                      <a:pt x="35" y="275"/>
                    </a:lnTo>
                    <a:lnTo>
                      <a:pt x="34" y="196"/>
                    </a:lnTo>
                    <a:lnTo>
                      <a:pt x="28" y="105"/>
                    </a:lnTo>
                    <a:lnTo>
                      <a:pt x="13" y="0"/>
                    </a:lnTo>
                    <a:close/>
                  </a:path>
                </a:pathLst>
              </a:custGeom>
              <a:solidFill>
                <a:srgbClr val="6D3F1E"/>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79" name="Freeform 891"/>
              <p:cNvSpPr>
                <a:spLocks/>
              </p:cNvSpPr>
              <p:nvPr/>
            </p:nvSpPr>
            <p:spPr bwMode="auto">
              <a:xfrm>
                <a:off x="5315" y="3515"/>
                <a:ext cx="47" cy="339"/>
              </a:xfrm>
              <a:custGeom>
                <a:avLst/>
                <a:gdLst/>
                <a:ahLst/>
                <a:cxnLst>
                  <a:cxn ang="0">
                    <a:pos x="15" y="0"/>
                  </a:cxn>
                  <a:cxn ang="0">
                    <a:pos x="25" y="6"/>
                  </a:cxn>
                  <a:cxn ang="0">
                    <a:pos x="34" y="12"/>
                  </a:cxn>
                  <a:cxn ang="0">
                    <a:pos x="43" y="18"/>
                  </a:cxn>
                  <a:cxn ang="0">
                    <a:pos x="52" y="23"/>
                  </a:cxn>
                  <a:cxn ang="0">
                    <a:pos x="61" y="29"/>
                  </a:cxn>
                  <a:cxn ang="0">
                    <a:pos x="71" y="35"/>
                  </a:cxn>
                  <a:cxn ang="0">
                    <a:pos x="80" y="41"/>
                  </a:cxn>
                  <a:cxn ang="0">
                    <a:pos x="89" y="46"/>
                  </a:cxn>
                  <a:cxn ang="0">
                    <a:pos x="95" y="198"/>
                  </a:cxn>
                  <a:cxn ang="0">
                    <a:pos x="94" y="367"/>
                  </a:cxn>
                  <a:cxn ang="0">
                    <a:pos x="87" y="529"/>
                  </a:cxn>
                  <a:cxn ang="0">
                    <a:pos x="73" y="661"/>
                  </a:cxn>
                  <a:cxn ang="0">
                    <a:pos x="64" y="664"/>
                  </a:cxn>
                  <a:cxn ang="0">
                    <a:pos x="54" y="666"/>
                  </a:cxn>
                  <a:cxn ang="0">
                    <a:pos x="45" y="668"/>
                  </a:cxn>
                  <a:cxn ang="0">
                    <a:pos x="37" y="669"/>
                  </a:cxn>
                  <a:cxn ang="0">
                    <a:pos x="28" y="672"/>
                  </a:cxn>
                  <a:cxn ang="0">
                    <a:pos x="19" y="674"/>
                  </a:cxn>
                  <a:cxn ang="0">
                    <a:pos x="10" y="676"/>
                  </a:cxn>
                  <a:cxn ang="0">
                    <a:pos x="0" y="679"/>
                  </a:cxn>
                  <a:cxn ang="0">
                    <a:pos x="7" y="584"/>
                  </a:cxn>
                  <a:cxn ang="0">
                    <a:pos x="15" y="501"/>
                  </a:cxn>
                  <a:cxn ang="0">
                    <a:pos x="25" y="425"/>
                  </a:cxn>
                  <a:cxn ang="0">
                    <a:pos x="31" y="353"/>
                  </a:cxn>
                  <a:cxn ang="0">
                    <a:pos x="36" y="278"/>
                  </a:cxn>
                  <a:cxn ang="0">
                    <a:pos x="36" y="196"/>
                  </a:cxn>
                  <a:cxn ang="0">
                    <a:pos x="30" y="106"/>
                  </a:cxn>
                  <a:cxn ang="0">
                    <a:pos x="15" y="0"/>
                  </a:cxn>
                </a:cxnLst>
                <a:rect l="0" t="0" r="r" b="b"/>
                <a:pathLst>
                  <a:path w="95" h="679">
                    <a:moveTo>
                      <a:pt x="15" y="0"/>
                    </a:moveTo>
                    <a:lnTo>
                      <a:pt x="25" y="6"/>
                    </a:lnTo>
                    <a:lnTo>
                      <a:pt x="34" y="12"/>
                    </a:lnTo>
                    <a:lnTo>
                      <a:pt x="43" y="18"/>
                    </a:lnTo>
                    <a:lnTo>
                      <a:pt x="52" y="23"/>
                    </a:lnTo>
                    <a:lnTo>
                      <a:pt x="61" y="29"/>
                    </a:lnTo>
                    <a:lnTo>
                      <a:pt x="71" y="35"/>
                    </a:lnTo>
                    <a:lnTo>
                      <a:pt x="80" y="41"/>
                    </a:lnTo>
                    <a:lnTo>
                      <a:pt x="89" y="46"/>
                    </a:lnTo>
                    <a:lnTo>
                      <a:pt x="95" y="198"/>
                    </a:lnTo>
                    <a:lnTo>
                      <a:pt x="94" y="367"/>
                    </a:lnTo>
                    <a:lnTo>
                      <a:pt x="87" y="529"/>
                    </a:lnTo>
                    <a:lnTo>
                      <a:pt x="73" y="661"/>
                    </a:lnTo>
                    <a:lnTo>
                      <a:pt x="64" y="664"/>
                    </a:lnTo>
                    <a:lnTo>
                      <a:pt x="54" y="666"/>
                    </a:lnTo>
                    <a:lnTo>
                      <a:pt x="45" y="668"/>
                    </a:lnTo>
                    <a:lnTo>
                      <a:pt x="37" y="669"/>
                    </a:lnTo>
                    <a:lnTo>
                      <a:pt x="28" y="672"/>
                    </a:lnTo>
                    <a:lnTo>
                      <a:pt x="19" y="674"/>
                    </a:lnTo>
                    <a:lnTo>
                      <a:pt x="10" y="676"/>
                    </a:lnTo>
                    <a:lnTo>
                      <a:pt x="0" y="679"/>
                    </a:lnTo>
                    <a:lnTo>
                      <a:pt x="7" y="584"/>
                    </a:lnTo>
                    <a:lnTo>
                      <a:pt x="15" y="501"/>
                    </a:lnTo>
                    <a:lnTo>
                      <a:pt x="25" y="425"/>
                    </a:lnTo>
                    <a:lnTo>
                      <a:pt x="31" y="353"/>
                    </a:lnTo>
                    <a:lnTo>
                      <a:pt x="36" y="278"/>
                    </a:lnTo>
                    <a:lnTo>
                      <a:pt x="36" y="196"/>
                    </a:lnTo>
                    <a:lnTo>
                      <a:pt x="30" y="106"/>
                    </a:lnTo>
                    <a:lnTo>
                      <a:pt x="15" y="0"/>
                    </a:lnTo>
                    <a:close/>
                  </a:path>
                </a:pathLst>
              </a:custGeom>
              <a:solidFill>
                <a:srgbClr val="683F2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80" name="Freeform 892"/>
              <p:cNvSpPr>
                <a:spLocks/>
              </p:cNvSpPr>
              <p:nvPr/>
            </p:nvSpPr>
            <p:spPr bwMode="auto">
              <a:xfrm>
                <a:off x="5308" y="3511"/>
                <a:ext cx="47" cy="343"/>
              </a:xfrm>
              <a:custGeom>
                <a:avLst/>
                <a:gdLst/>
                <a:ahLst/>
                <a:cxnLst>
                  <a:cxn ang="0">
                    <a:pos x="19" y="0"/>
                  </a:cxn>
                  <a:cxn ang="0">
                    <a:pos x="28" y="6"/>
                  </a:cxn>
                  <a:cxn ang="0">
                    <a:pos x="37" y="12"/>
                  </a:cxn>
                  <a:cxn ang="0">
                    <a:pos x="46" y="18"/>
                  </a:cxn>
                  <a:cxn ang="0">
                    <a:pos x="56" y="23"/>
                  </a:cxn>
                  <a:cxn ang="0">
                    <a:pos x="65" y="29"/>
                  </a:cxn>
                  <a:cxn ang="0">
                    <a:pos x="74" y="35"/>
                  </a:cxn>
                  <a:cxn ang="0">
                    <a:pos x="83" y="41"/>
                  </a:cxn>
                  <a:cxn ang="0">
                    <a:pos x="93" y="46"/>
                  </a:cxn>
                  <a:cxn ang="0">
                    <a:pos x="96" y="200"/>
                  </a:cxn>
                  <a:cxn ang="0">
                    <a:pos x="95" y="370"/>
                  </a:cxn>
                  <a:cxn ang="0">
                    <a:pos x="88" y="535"/>
                  </a:cxn>
                  <a:cxn ang="0">
                    <a:pos x="75" y="667"/>
                  </a:cxn>
                  <a:cxn ang="0">
                    <a:pos x="66" y="670"/>
                  </a:cxn>
                  <a:cxn ang="0">
                    <a:pos x="57" y="672"/>
                  </a:cxn>
                  <a:cxn ang="0">
                    <a:pos x="46" y="674"/>
                  </a:cxn>
                  <a:cxn ang="0">
                    <a:pos x="37" y="676"/>
                  </a:cxn>
                  <a:cxn ang="0">
                    <a:pos x="28" y="679"/>
                  </a:cxn>
                  <a:cxn ang="0">
                    <a:pos x="19" y="681"/>
                  </a:cxn>
                  <a:cxn ang="0">
                    <a:pos x="10" y="683"/>
                  </a:cxn>
                  <a:cxn ang="0">
                    <a:pos x="0" y="686"/>
                  </a:cxn>
                  <a:cxn ang="0">
                    <a:pos x="7" y="591"/>
                  </a:cxn>
                  <a:cxn ang="0">
                    <a:pos x="15" y="508"/>
                  </a:cxn>
                  <a:cxn ang="0">
                    <a:pos x="25" y="431"/>
                  </a:cxn>
                  <a:cxn ang="0">
                    <a:pos x="33" y="356"/>
                  </a:cxn>
                  <a:cxn ang="0">
                    <a:pos x="38" y="279"/>
                  </a:cxn>
                  <a:cxn ang="0">
                    <a:pos x="38" y="197"/>
                  </a:cxn>
                  <a:cxn ang="0">
                    <a:pos x="33" y="106"/>
                  </a:cxn>
                  <a:cxn ang="0">
                    <a:pos x="19" y="0"/>
                  </a:cxn>
                </a:cxnLst>
                <a:rect l="0" t="0" r="r" b="b"/>
                <a:pathLst>
                  <a:path w="96" h="686">
                    <a:moveTo>
                      <a:pt x="19" y="0"/>
                    </a:moveTo>
                    <a:lnTo>
                      <a:pt x="28" y="6"/>
                    </a:lnTo>
                    <a:lnTo>
                      <a:pt x="37" y="12"/>
                    </a:lnTo>
                    <a:lnTo>
                      <a:pt x="46" y="18"/>
                    </a:lnTo>
                    <a:lnTo>
                      <a:pt x="56" y="23"/>
                    </a:lnTo>
                    <a:lnTo>
                      <a:pt x="65" y="29"/>
                    </a:lnTo>
                    <a:lnTo>
                      <a:pt x="74" y="35"/>
                    </a:lnTo>
                    <a:lnTo>
                      <a:pt x="83" y="41"/>
                    </a:lnTo>
                    <a:lnTo>
                      <a:pt x="93" y="46"/>
                    </a:lnTo>
                    <a:lnTo>
                      <a:pt x="96" y="200"/>
                    </a:lnTo>
                    <a:lnTo>
                      <a:pt x="95" y="370"/>
                    </a:lnTo>
                    <a:lnTo>
                      <a:pt x="88" y="535"/>
                    </a:lnTo>
                    <a:lnTo>
                      <a:pt x="75" y="667"/>
                    </a:lnTo>
                    <a:lnTo>
                      <a:pt x="66" y="670"/>
                    </a:lnTo>
                    <a:lnTo>
                      <a:pt x="57" y="672"/>
                    </a:lnTo>
                    <a:lnTo>
                      <a:pt x="46" y="674"/>
                    </a:lnTo>
                    <a:lnTo>
                      <a:pt x="37" y="676"/>
                    </a:lnTo>
                    <a:lnTo>
                      <a:pt x="28" y="679"/>
                    </a:lnTo>
                    <a:lnTo>
                      <a:pt x="19" y="681"/>
                    </a:lnTo>
                    <a:lnTo>
                      <a:pt x="10" y="683"/>
                    </a:lnTo>
                    <a:lnTo>
                      <a:pt x="0" y="686"/>
                    </a:lnTo>
                    <a:lnTo>
                      <a:pt x="7" y="591"/>
                    </a:lnTo>
                    <a:lnTo>
                      <a:pt x="15" y="508"/>
                    </a:lnTo>
                    <a:lnTo>
                      <a:pt x="25" y="431"/>
                    </a:lnTo>
                    <a:lnTo>
                      <a:pt x="33" y="356"/>
                    </a:lnTo>
                    <a:lnTo>
                      <a:pt x="38" y="279"/>
                    </a:lnTo>
                    <a:lnTo>
                      <a:pt x="38" y="197"/>
                    </a:lnTo>
                    <a:lnTo>
                      <a:pt x="33" y="106"/>
                    </a:lnTo>
                    <a:lnTo>
                      <a:pt x="19" y="0"/>
                    </a:lnTo>
                    <a:close/>
                  </a:path>
                </a:pathLst>
              </a:custGeom>
              <a:solidFill>
                <a:srgbClr val="663F2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81" name="Freeform 893"/>
              <p:cNvSpPr>
                <a:spLocks/>
              </p:cNvSpPr>
              <p:nvPr/>
            </p:nvSpPr>
            <p:spPr bwMode="auto">
              <a:xfrm>
                <a:off x="5300" y="3508"/>
                <a:ext cx="49" cy="346"/>
              </a:xfrm>
              <a:custGeom>
                <a:avLst/>
                <a:gdLst/>
                <a:ahLst/>
                <a:cxnLst>
                  <a:cxn ang="0">
                    <a:pos x="22" y="0"/>
                  </a:cxn>
                  <a:cxn ang="0">
                    <a:pos x="31" y="6"/>
                  </a:cxn>
                  <a:cxn ang="0">
                    <a:pos x="41" y="12"/>
                  </a:cxn>
                  <a:cxn ang="0">
                    <a:pos x="50" y="18"/>
                  </a:cxn>
                  <a:cxn ang="0">
                    <a:pos x="60" y="23"/>
                  </a:cxn>
                  <a:cxn ang="0">
                    <a:pos x="69" y="29"/>
                  </a:cxn>
                  <a:cxn ang="0">
                    <a:pos x="79" y="35"/>
                  </a:cxn>
                  <a:cxn ang="0">
                    <a:pos x="88" y="41"/>
                  </a:cxn>
                  <a:cxn ang="0">
                    <a:pos x="97" y="47"/>
                  </a:cxn>
                  <a:cxn ang="0">
                    <a:pos x="98" y="201"/>
                  </a:cxn>
                  <a:cxn ang="0">
                    <a:pos x="97" y="374"/>
                  </a:cxn>
                  <a:cxn ang="0">
                    <a:pos x="90" y="539"/>
                  </a:cxn>
                  <a:cxn ang="0">
                    <a:pos x="77" y="673"/>
                  </a:cxn>
                  <a:cxn ang="0">
                    <a:pos x="68" y="675"/>
                  </a:cxn>
                  <a:cxn ang="0">
                    <a:pos x="58" y="678"/>
                  </a:cxn>
                  <a:cxn ang="0">
                    <a:pos x="49" y="680"/>
                  </a:cxn>
                  <a:cxn ang="0">
                    <a:pos x="39" y="682"/>
                  </a:cxn>
                  <a:cxn ang="0">
                    <a:pos x="30" y="685"/>
                  </a:cxn>
                  <a:cxn ang="0">
                    <a:pos x="20" y="688"/>
                  </a:cxn>
                  <a:cxn ang="0">
                    <a:pos x="11" y="690"/>
                  </a:cxn>
                  <a:cxn ang="0">
                    <a:pos x="0" y="693"/>
                  </a:cxn>
                  <a:cxn ang="0">
                    <a:pos x="7" y="598"/>
                  </a:cxn>
                  <a:cxn ang="0">
                    <a:pos x="16" y="514"/>
                  </a:cxn>
                  <a:cxn ang="0">
                    <a:pos x="27" y="436"/>
                  </a:cxn>
                  <a:cxn ang="0">
                    <a:pos x="36" y="360"/>
                  </a:cxn>
                  <a:cxn ang="0">
                    <a:pos x="41" y="281"/>
                  </a:cxn>
                  <a:cxn ang="0">
                    <a:pos x="42" y="199"/>
                  </a:cxn>
                  <a:cxn ang="0">
                    <a:pos x="36" y="106"/>
                  </a:cxn>
                  <a:cxn ang="0">
                    <a:pos x="22" y="0"/>
                  </a:cxn>
                </a:cxnLst>
                <a:rect l="0" t="0" r="r" b="b"/>
                <a:pathLst>
                  <a:path w="98" h="693">
                    <a:moveTo>
                      <a:pt x="22" y="0"/>
                    </a:moveTo>
                    <a:lnTo>
                      <a:pt x="31" y="6"/>
                    </a:lnTo>
                    <a:lnTo>
                      <a:pt x="41" y="12"/>
                    </a:lnTo>
                    <a:lnTo>
                      <a:pt x="50" y="18"/>
                    </a:lnTo>
                    <a:lnTo>
                      <a:pt x="60" y="23"/>
                    </a:lnTo>
                    <a:lnTo>
                      <a:pt x="69" y="29"/>
                    </a:lnTo>
                    <a:lnTo>
                      <a:pt x="79" y="35"/>
                    </a:lnTo>
                    <a:lnTo>
                      <a:pt x="88" y="41"/>
                    </a:lnTo>
                    <a:lnTo>
                      <a:pt x="97" y="47"/>
                    </a:lnTo>
                    <a:lnTo>
                      <a:pt x="98" y="201"/>
                    </a:lnTo>
                    <a:lnTo>
                      <a:pt x="97" y="374"/>
                    </a:lnTo>
                    <a:lnTo>
                      <a:pt x="90" y="539"/>
                    </a:lnTo>
                    <a:lnTo>
                      <a:pt x="77" y="673"/>
                    </a:lnTo>
                    <a:lnTo>
                      <a:pt x="68" y="675"/>
                    </a:lnTo>
                    <a:lnTo>
                      <a:pt x="58" y="678"/>
                    </a:lnTo>
                    <a:lnTo>
                      <a:pt x="49" y="680"/>
                    </a:lnTo>
                    <a:lnTo>
                      <a:pt x="39" y="682"/>
                    </a:lnTo>
                    <a:lnTo>
                      <a:pt x="30" y="685"/>
                    </a:lnTo>
                    <a:lnTo>
                      <a:pt x="20" y="688"/>
                    </a:lnTo>
                    <a:lnTo>
                      <a:pt x="11" y="690"/>
                    </a:lnTo>
                    <a:lnTo>
                      <a:pt x="0" y="693"/>
                    </a:lnTo>
                    <a:lnTo>
                      <a:pt x="7" y="598"/>
                    </a:lnTo>
                    <a:lnTo>
                      <a:pt x="16" y="514"/>
                    </a:lnTo>
                    <a:lnTo>
                      <a:pt x="27" y="436"/>
                    </a:lnTo>
                    <a:lnTo>
                      <a:pt x="36" y="360"/>
                    </a:lnTo>
                    <a:lnTo>
                      <a:pt x="41" y="281"/>
                    </a:lnTo>
                    <a:lnTo>
                      <a:pt x="42" y="199"/>
                    </a:lnTo>
                    <a:lnTo>
                      <a:pt x="36" y="106"/>
                    </a:lnTo>
                    <a:lnTo>
                      <a:pt x="22" y="0"/>
                    </a:lnTo>
                    <a:close/>
                  </a:path>
                </a:pathLst>
              </a:custGeom>
              <a:solidFill>
                <a:srgbClr val="5E3D2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82" name="Freeform 894"/>
              <p:cNvSpPr>
                <a:spLocks/>
              </p:cNvSpPr>
              <p:nvPr/>
            </p:nvSpPr>
            <p:spPr bwMode="auto">
              <a:xfrm>
                <a:off x="5292" y="3504"/>
                <a:ext cx="50" cy="350"/>
              </a:xfrm>
              <a:custGeom>
                <a:avLst/>
                <a:gdLst/>
                <a:ahLst/>
                <a:cxnLst>
                  <a:cxn ang="0">
                    <a:pos x="24" y="0"/>
                  </a:cxn>
                  <a:cxn ang="0">
                    <a:pos x="34" y="6"/>
                  </a:cxn>
                  <a:cxn ang="0">
                    <a:pos x="44" y="12"/>
                  </a:cxn>
                  <a:cxn ang="0">
                    <a:pos x="53" y="19"/>
                  </a:cxn>
                  <a:cxn ang="0">
                    <a:pos x="62" y="25"/>
                  </a:cxn>
                  <a:cxn ang="0">
                    <a:pos x="72" y="30"/>
                  </a:cxn>
                  <a:cxn ang="0">
                    <a:pos x="82" y="36"/>
                  </a:cxn>
                  <a:cxn ang="0">
                    <a:pos x="91" y="43"/>
                  </a:cxn>
                  <a:cxn ang="0">
                    <a:pos x="100" y="49"/>
                  </a:cxn>
                  <a:cxn ang="0">
                    <a:pos x="99" y="203"/>
                  </a:cxn>
                  <a:cxn ang="0">
                    <a:pos x="97" y="377"/>
                  </a:cxn>
                  <a:cxn ang="0">
                    <a:pos x="91" y="545"/>
                  </a:cxn>
                  <a:cxn ang="0">
                    <a:pos x="79" y="679"/>
                  </a:cxn>
                  <a:cxn ang="0">
                    <a:pos x="69" y="682"/>
                  </a:cxn>
                  <a:cxn ang="0">
                    <a:pos x="59" y="685"/>
                  </a:cxn>
                  <a:cxn ang="0">
                    <a:pos x="50" y="688"/>
                  </a:cxn>
                  <a:cxn ang="0">
                    <a:pos x="39" y="690"/>
                  </a:cxn>
                  <a:cxn ang="0">
                    <a:pos x="30" y="693"/>
                  </a:cxn>
                  <a:cxn ang="0">
                    <a:pos x="20" y="696"/>
                  </a:cxn>
                  <a:cxn ang="0">
                    <a:pos x="11" y="698"/>
                  </a:cxn>
                  <a:cxn ang="0">
                    <a:pos x="0" y="702"/>
                  </a:cxn>
                  <a:cxn ang="0">
                    <a:pos x="7" y="606"/>
                  </a:cxn>
                  <a:cxn ang="0">
                    <a:pos x="18" y="521"/>
                  </a:cxn>
                  <a:cxn ang="0">
                    <a:pos x="28" y="441"/>
                  </a:cxn>
                  <a:cxn ang="0">
                    <a:pos x="37" y="364"/>
                  </a:cxn>
                  <a:cxn ang="0">
                    <a:pos x="43" y="285"/>
                  </a:cxn>
                  <a:cxn ang="0">
                    <a:pos x="44" y="201"/>
                  </a:cxn>
                  <a:cxn ang="0">
                    <a:pos x="38" y="106"/>
                  </a:cxn>
                  <a:cxn ang="0">
                    <a:pos x="24" y="0"/>
                  </a:cxn>
                </a:cxnLst>
                <a:rect l="0" t="0" r="r" b="b"/>
                <a:pathLst>
                  <a:path w="100" h="702">
                    <a:moveTo>
                      <a:pt x="24" y="0"/>
                    </a:moveTo>
                    <a:lnTo>
                      <a:pt x="34" y="6"/>
                    </a:lnTo>
                    <a:lnTo>
                      <a:pt x="44" y="12"/>
                    </a:lnTo>
                    <a:lnTo>
                      <a:pt x="53" y="19"/>
                    </a:lnTo>
                    <a:lnTo>
                      <a:pt x="62" y="25"/>
                    </a:lnTo>
                    <a:lnTo>
                      <a:pt x="72" y="30"/>
                    </a:lnTo>
                    <a:lnTo>
                      <a:pt x="82" y="36"/>
                    </a:lnTo>
                    <a:lnTo>
                      <a:pt x="91" y="43"/>
                    </a:lnTo>
                    <a:lnTo>
                      <a:pt x="100" y="49"/>
                    </a:lnTo>
                    <a:lnTo>
                      <a:pt x="99" y="203"/>
                    </a:lnTo>
                    <a:lnTo>
                      <a:pt x="97" y="377"/>
                    </a:lnTo>
                    <a:lnTo>
                      <a:pt x="91" y="545"/>
                    </a:lnTo>
                    <a:lnTo>
                      <a:pt x="79" y="679"/>
                    </a:lnTo>
                    <a:lnTo>
                      <a:pt x="69" y="682"/>
                    </a:lnTo>
                    <a:lnTo>
                      <a:pt x="59" y="685"/>
                    </a:lnTo>
                    <a:lnTo>
                      <a:pt x="50" y="688"/>
                    </a:lnTo>
                    <a:lnTo>
                      <a:pt x="39" y="690"/>
                    </a:lnTo>
                    <a:lnTo>
                      <a:pt x="30" y="693"/>
                    </a:lnTo>
                    <a:lnTo>
                      <a:pt x="20" y="696"/>
                    </a:lnTo>
                    <a:lnTo>
                      <a:pt x="11" y="698"/>
                    </a:lnTo>
                    <a:lnTo>
                      <a:pt x="0" y="702"/>
                    </a:lnTo>
                    <a:lnTo>
                      <a:pt x="7" y="606"/>
                    </a:lnTo>
                    <a:lnTo>
                      <a:pt x="18" y="521"/>
                    </a:lnTo>
                    <a:lnTo>
                      <a:pt x="28" y="441"/>
                    </a:lnTo>
                    <a:lnTo>
                      <a:pt x="37" y="364"/>
                    </a:lnTo>
                    <a:lnTo>
                      <a:pt x="43" y="285"/>
                    </a:lnTo>
                    <a:lnTo>
                      <a:pt x="44" y="201"/>
                    </a:lnTo>
                    <a:lnTo>
                      <a:pt x="38" y="106"/>
                    </a:lnTo>
                    <a:lnTo>
                      <a:pt x="24" y="0"/>
                    </a:lnTo>
                    <a:close/>
                  </a:path>
                </a:pathLst>
              </a:custGeom>
              <a:solidFill>
                <a:srgbClr val="5B3D2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83" name="Freeform 895"/>
              <p:cNvSpPr>
                <a:spLocks/>
              </p:cNvSpPr>
              <p:nvPr/>
            </p:nvSpPr>
            <p:spPr bwMode="auto">
              <a:xfrm>
                <a:off x="5285" y="3500"/>
                <a:ext cx="52" cy="354"/>
              </a:xfrm>
              <a:custGeom>
                <a:avLst/>
                <a:gdLst/>
                <a:ahLst/>
                <a:cxnLst>
                  <a:cxn ang="0">
                    <a:pos x="28" y="0"/>
                  </a:cxn>
                  <a:cxn ang="0">
                    <a:pos x="37" y="6"/>
                  </a:cxn>
                  <a:cxn ang="0">
                    <a:pos x="48" y="12"/>
                  </a:cxn>
                  <a:cxn ang="0">
                    <a:pos x="57" y="19"/>
                  </a:cxn>
                  <a:cxn ang="0">
                    <a:pos x="66" y="25"/>
                  </a:cxn>
                  <a:cxn ang="0">
                    <a:pos x="75" y="30"/>
                  </a:cxn>
                  <a:cxn ang="0">
                    <a:pos x="86" y="36"/>
                  </a:cxn>
                  <a:cxn ang="0">
                    <a:pos x="95" y="43"/>
                  </a:cxn>
                  <a:cxn ang="0">
                    <a:pos x="105" y="49"/>
                  </a:cxn>
                  <a:cxn ang="0">
                    <a:pos x="100" y="204"/>
                  </a:cxn>
                  <a:cxn ang="0">
                    <a:pos x="99" y="381"/>
                  </a:cxn>
                  <a:cxn ang="0">
                    <a:pos x="94" y="550"/>
                  </a:cxn>
                  <a:cxn ang="0">
                    <a:pos x="82" y="685"/>
                  </a:cxn>
                  <a:cxn ang="0">
                    <a:pos x="72" y="688"/>
                  </a:cxn>
                  <a:cxn ang="0">
                    <a:pos x="61" y="690"/>
                  </a:cxn>
                  <a:cxn ang="0">
                    <a:pos x="51" y="694"/>
                  </a:cxn>
                  <a:cxn ang="0">
                    <a:pos x="41" y="696"/>
                  </a:cxn>
                  <a:cxn ang="0">
                    <a:pos x="30" y="700"/>
                  </a:cxn>
                  <a:cxn ang="0">
                    <a:pos x="20" y="703"/>
                  </a:cxn>
                  <a:cxn ang="0">
                    <a:pos x="11" y="705"/>
                  </a:cxn>
                  <a:cxn ang="0">
                    <a:pos x="0" y="709"/>
                  </a:cxn>
                  <a:cxn ang="0">
                    <a:pos x="7" y="613"/>
                  </a:cxn>
                  <a:cxn ang="0">
                    <a:pos x="16" y="527"/>
                  </a:cxn>
                  <a:cxn ang="0">
                    <a:pos x="28" y="446"/>
                  </a:cxn>
                  <a:cxn ang="0">
                    <a:pos x="37" y="368"/>
                  </a:cxn>
                  <a:cxn ang="0">
                    <a:pos x="44" y="287"/>
                  </a:cxn>
                  <a:cxn ang="0">
                    <a:pos x="46" y="202"/>
                  </a:cxn>
                  <a:cxn ang="0">
                    <a:pos x="42" y="108"/>
                  </a:cxn>
                  <a:cxn ang="0">
                    <a:pos x="28" y="0"/>
                  </a:cxn>
                </a:cxnLst>
                <a:rect l="0" t="0" r="r" b="b"/>
                <a:pathLst>
                  <a:path w="105" h="709">
                    <a:moveTo>
                      <a:pt x="28" y="0"/>
                    </a:moveTo>
                    <a:lnTo>
                      <a:pt x="37" y="6"/>
                    </a:lnTo>
                    <a:lnTo>
                      <a:pt x="48" y="12"/>
                    </a:lnTo>
                    <a:lnTo>
                      <a:pt x="57" y="19"/>
                    </a:lnTo>
                    <a:lnTo>
                      <a:pt x="66" y="25"/>
                    </a:lnTo>
                    <a:lnTo>
                      <a:pt x="75" y="30"/>
                    </a:lnTo>
                    <a:lnTo>
                      <a:pt x="86" y="36"/>
                    </a:lnTo>
                    <a:lnTo>
                      <a:pt x="95" y="43"/>
                    </a:lnTo>
                    <a:lnTo>
                      <a:pt x="105" y="49"/>
                    </a:lnTo>
                    <a:lnTo>
                      <a:pt x="100" y="204"/>
                    </a:lnTo>
                    <a:lnTo>
                      <a:pt x="99" y="381"/>
                    </a:lnTo>
                    <a:lnTo>
                      <a:pt x="94" y="550"/>
                    </a:lnTo>
                    <a:lnTo>
                      <a:pt x="82" y="685"/>
                    </a:lnTo>
                    <a:lnTo>
                      <a:pt x="72" y="688"/>
                    </a:lnTo>
                    <a:lnTo>
                      <a:pt x="61" y="690"/>
                    </a:lnTo>
                    <a:lnTo>
                      <a:pt x="51" y="694"/>
                    </a:lnTo>
                    <a:lnTo>
                      <a:pt x="41" y="696"/>
                    </a:lnTo>
                    <a:lnTo>
                      <a:pt x="30" y="700"/>
                    </a:lnTo>
                    <a:lnTo>
                      <a:pt x="20" y="703"/>
                    </a:lnTo>
                    <a:lnTo>
                      <a:pt x="11" y="705"/>
                    </a:lnTo>
                    <a:lnTo>
                      <a:pt x="0" y="709"/>
                    </a:lnTo>
                    <a:lnTo>
                      <a:pt x="7" y="613"/>
                    </a:lnTo>
                    <a:lnTo>
                      <a:pt x="16" y="527"/>
                    </a:lnTo>
                    <a:lnTo>
                      <a:pt x="28" y="446"/>
                    </a:lnTo>
                    <a:lnTo>
                      <a:pt x="37" y="368"/>
                    </a:lnTo>
                    <a:lnTo>
                      <a:pt x="44" y="287"/>
                    </a:lnTo>
                    <a:lnTo>
                      <a:pt x="46" y="202"/>
                    </a:lnTo>
                    <a:lnTo>
                      <a:pt x="42" y="108"/>
                    </a:lnTo>
                    <a:lnTo>
                      <a:pt x="28" y="0"/>
                    </a:lnTo>
                    <a:close/>
                  </a:path>
                </a:pathLst>
              </a:custGeom>
              <a:solidFill>
                <a:srgbClr val="563D23"/>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84" name="Freeform 896"/>
              <p:cNvSpPr>
                <a:spLocks/>
              </p:cNvSpPr>
              <p:nvPr/>
            </p:nvSpPr>
            <p:spPr bwMode="auto">
              <a:xfrm>
                <a:off x="5277" y="3497"/>
                <a:ext cx="54" cy="357"/>
              </a:xfrm>
              <a:custGeom>
                <a:avLst/>
                <a:gdLst/>
                <a:ahLst/>
                <a:cxnLst>
                  <a:cxn ang="0">
                    <a:pos x="30" y="0"/>
                  </a:cxn>
                  <a:cxn ang="0">
                    <a:pos x="39" y="5"/>
                  </a:cxn>
                  <a:cxn ang="0">
                    <a:pos x="50" y="11"/>
                  </a:cxn>
                  <a:cxn ang="0">
                    <a:pos x="59" y="18"/>
                  </a:cxn>
                  <a:cxn ang="0">
                    <a:pos x="69" y="24"/>
                  </a:cxn>
                  <a:cxn ang="0">
                    <a:pos x="79" y="30"/>
                  </a:cxn>
                  <a:cxn ang="0">
                    <a:pos x="88" y="35"/>
                  </a:cxn>
                  <a:cxn ang="0">
                    <a:pos x="98" y="42"/>
                  </a:cxn>
                  <a:cxn ang="0">
                    <a:pos x="107" y="48"/>
                  </a:cxn>
                  <a:cxn ang="0">
                    <a:pos x="102" y="205"/>
                  </a:cxn>
                  <a:cxn ang="0">
                    <a:pos x="99" y="382"/>
                  </a:cxn>
                  <a:cxn ang="0">
                    <a:pos x="95" y="554"/>
                  </a:cxn>
                  <a:cxn ang="0">
                    <a:pos x="82" y="689"/>
                  </a:cxn>
                  <a:cxn ang="0">
                    <a:pos x="72" y="693"/>
                  </a:cxn>
                  <a:cxn ang="0">
                    <a:pos x="63" y="695"/>
                  </a:cxn>
                  <a:cxn ang="0">
                    <a:pos x="52" y="699"/>
                  </a:cxn>
                  <a:cxn ang="0">
                    <a:pos x="42" y="702"/>
                  </a:cxn>
                  <a:cxn ang="0">
                    <a:pos x="31" y="706"/>
                  </a:cxn>
                  <a:cxn ang="0">
                    <a:pos x="21" y="709"/>
                  </a:cxn>
                  <a:cxn ang="0">
                    <a:pos x="11" y="711"/>
                  </a:cxn>
                  <a:cxn ang="0">
                    <a:pos x="0" y="715"/>
                  </a:cxn>
                  <a:cxn ang="0">
                    <a:pos x="7" y="619"/>
                  </a:cxn>
                  <a:cxn ang="0">
                    <a:pos x="18" y="532"/>
                  </a:cxn>
                  <a:cxn ang="0">
                    <a:pos x="29" y="450"/>
                  </a:cxn>
                  <a:cxn ang="0">
                    <a:pos x="39" y="370"/>
                  </a:cxn>
                  <a:cxn ang="0">
                    <a:pos x="46" y="289"/>
                  </a:cxn>
                  <a:cxn ang="0">
                    <a:pos x="49" y="201"/>
                  </a:cxn>
                  <a:cxn ang="0">
                    <a:pos x="44" y="107"/>
                  </a:cxn>
                  <a:cxn ang="0">
                    <a:pos x="30" y="0"/>
                  </a:cxn>
                </a:cxnLst>
                <a:rect l="0" t="0" r="r" b="b"/>
                <a:pathLst>
                  <a:path w="107" h="715">
                    <a:moveTo>
                      <a:pt x="30" y="0"/>
                    </a:moveTo>
                    <a:lnTo>
                      <a:pt x="39" y="5"/>
                    </a:lnTo>
                    <a:lnTo>
                      <a:pt x="50" y="11"/>
                    </a:lnTo>
                    <a:lnTo>
                      <a:pt x="59" y="18"/>
                    </a:lnTo>
                    <a:lnTo>
                      <a:pt x="69" y="24"/>
                    </a:lnTo>
                    <a:lnTo>
                      <a:pt x="79" y="30"/>
                    </a:lnTo>
                    <a:lnTo>
                      <a:pt x="88" y="35"/>
                    </a:lnTo>
                    <a:lnTo>
                      <a:pt x="98" y="42"/>
                    </a:lnTo>
                    <a:lnTo>
                      <a:pt x="107" y="48"/>
                    </a:lnTo>
                    <a:lnTo>
                      <a:pt x="102" y="205"/>
                    </a:lnTo>
                    <a:lnTo>
                      <a:pt x="99" y="382"/>
                    </a:lnTo>
                    <a:lnTo>
                      <a:pt x="95" y="554"/>
                    </a:lnTo>
                    <a:lnTo>
                      <a:pt x="82" y="689"/>
                    </a:lnTo>
                    <a:lnTo>
                      <a:pt x="72" y="693"/>
                    </a:lnTo>
                    <a:lnTo>
                      <a:pt x="63" y="695"/>
                    </a:lnTo>
                    <a:lnTo>
                      <a:pt x="52" y="699"/>
                    </a:lnTo>
                    <a:lnTo>
                      <a:pt x="42" y="702"/>
                    </a:lnTo>
                    <a:lnTo>
                      <a:pt x="31" y="706"/>
                    </a:lnTo>
                    <a:lnTo>
                      <a:pt x="21" y="709"/>
                    </a:lnTo>
                    <a:lnTo>
                      <a:pt x="11" y="711"/>
                    </a:lnTo>
                    <a:lnTo>
                      <a:pt x="0" y="715"/>
                    </a:lnTo>
                    <a:lnTo>
                      <a:pt x="7" y="619"/>
                    </a:lnTo>
                    <a:lnTo>
                      <a:pt x="18" y="532"/>
                    </a:lnTo>
                    <a:lnTo>
                      <a:pt x="29" y="450"/>
                    </a:lnTo>
                    <a:lnTo>
                      <a:pt x="39" y="370"/>
                    </a:lnTo>
                    <a:lnTo>
                      <a:pt x="46" y="289"/>
                    </a:lnTo>
                    <a:lnTo>
                      <a:pt x="49" y="201"/>
                    </a:lnTo>
                    <a:lnTo>
                      <a:pt x="44" y="107"/>
                    </a:lnTo>
                    <a:lnTo>
                      <a:pt x="30" y="0"/>
                    </a:lnTo>
                    <a:close/>
                  </a:path>
                </a:pathLst>
              </a:custGeom>
              <a:solidFill>
                <a:srgbClr val="513D26"/>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85" name="Freeform 897"/>
              <p:cNvSpPr>
                <a:spLocks/>
              </p:cNvSpPr>
              <p:nvPr/>
            </p:nvSpPr>
            <p:spPr bwMode="auto">
              <a:xfrm>
                <a:off x="5270" y="3493"/>
                <a:ext cx="56" cy="361"/>
              </a:xfrm>
              <a:custGeom>
                <a:avLst/>
                <a:gdLst/>
                <a:ahLst/>
                <a:cxnLst>
                  <a:cxn ang="0">
                    <a:pos x="34" y="0"/>
                  </a:cxn>
                  <a:cxn ang="0">
                    <a:pos x="43" y="5"/>
                  </a:cxn>
                  <a:cxn ang="0">
                    <a:pos x="53" y="12"/>
                  </a:cxn>
                  <a:cxn ang="0">
                    <a:pos x="63" y="18"/>
                  </a:cxn>
                  <a:cxn ang="0">
                    <a:pos x="72" y="24"/>
                  </a:cxn>
                  <a:cxn ang="0">
                    <a:pos x="82" y="30"/>
                  </a:cxn>
                  <a:cxn ang="0">
                    <a:pos x="91" y="37"/>
                  </a:cxn>
                  <a:cxn ang="0">
                    <a:pos x="102" y="42"/>
                  </a:cxn>
                  <a:cxn ang="0">
                    <a:pos x="112" y="49"/>
                  </a:cxn>
                  <a:cxn ang="0">
                    <a:pos x="103" y="206"/>
                  </a:cxn>
                  <a:cxn ang="0">
                    <a:pos x="101" y="385"/>
                  </a:cxn>
                  <a:cxn ang="0">
                    <a:pos x="96" y="558"/>
                  </a:cxn>
                  <a:cxn ang="0">
                    <a:pos x="84" y="695"/>
                  </a:cxn>
                  <a:cxn ang="0">
                    <a:pos x="74" y="699"/>
                  </a:cxn>
                  <a:cxn ang="0">
                    <a:pos x="63" y="702"/>
                  </a:cxn>
                  <a:cxn ang="0">
                    <a:pos x="52" y="706"/>
                  </a:cxn>
                  <a:cxn ang="0">
                    <a:pos x="42" y="708"/>
                  </a:cxn>
                  <a:cxn ang="0">
                    <a:pos x="31" y="711"/>
                  </a:cxn>
                  <a:cxn ang="0">
                    <a:pos x="21" y="715"/>
                  </a:cxn>
                  <a:cxn ang="0">
                    <a:pos x="11" y="718"/>
                  </a:cxn>
                  <a:cxn ang="0">
                    <a:pos x="0" y="722"/>
                  </a:cxn>
                  <a:cxn ang="0">
                    <a:pos x="7" y="626"/>
                  </a:cxn>
                  <a:cxn ang="0">
                    <a:pos x="18" y="539"/>
                  </a:cxn>
                  <a:cxn ang="0">
                    <a:pos x="29" y="456"/>
                  </a:cxn>
                  <a:cxn ang="0">
                    <a:pos x="41" y="374"/>
                  </a:cxn>
                  <a:cxn ang="0">
                    <a:pos x="49" y="291"/>
                  </a:cxn>
                  <a:cxn ang="0">
                    <a:pos x="51" y="202"/>
                  </a:cxn>
                  <a:cxn ang="0">
                    <a:pos x="48" y="107"/>
                  </a:cxn>
                  <a:cxn ang="0">
                    <a:pos x="34" y="0"/>
                  </a:cxn>
                </a:cxnLst>
                <a:rect l="0" t="0" r="r" b="b"/>
                <a:pathLst>
                  <a:path w="112" h="722">
                    <a:moveTo>
                      <a:pt x="34" y="0"/>
                    </a:moveTo>
                    <a:lnTo>
                      <a:pt x="43" y="5"/>
                    </a:lnTo>
                    <a:lnTo>
                      <a:pt x="53" y="12"/>
                    </a:lnTo>
                    <a:lnTo>
                      <a:pt x="63" y="18"/>
                    </a:lnTo>
                    <a:lnTo>
                      <a:pt x="72" y="24"/>
                    </a:lnTo>
                    <a:lnTo>
                      <a:pt x="82" y="30"/>
                    </a:lnTo>
                    <a:lnTo>
                      <a:pt x="91" y="37"/>
                    </a:lnTo>
                    <a:lnTo>
                      <a:pt x="102" y="42"/>
                    </a:lnTo>
                    <a:lnTo>
                      <a:pt x="112" y="49"/>
                    </a:lnTo>
                    <a:lnTo>
                      <a:pt x="103" y="206"/>
                    </a:lnTo>
                    <a:lnTo>
                      <a:pt x="101" y="385"/>
                    </a:lnTo>
                    <a:lnTo>
                      <a:pt x="96" y="558"/>
                    </a:lnTo>
                    <a:lnTo>
                      <a:pt x="84" y="695"/>
                    </a:lnTo>
                    <a:lnTo>
                      <a:pt x="74" y="699"/>
                    </a:lnTo>
                    <a:lnTo>
                      <a:pt x="63" y="702"/>
                    </a:lnTo>
                    <a:lnTo>
                      <a:pt x="52" y="706"/>
                    </a:lnTo>
                    <a:lnTo>
                      <a:pt x="42" y="708"/>
                    </a:lnTo>
                    <a:lnTo>
                      <a:pt x="31" y="711"/>
                    </a:lnTo>
                    <a:lnTo>
                      <a:pt x="21" y="715"/>
                    </a:lnTo>
                    <a:lnTo>
                      <a:pt x="11" y="718"/>
                    </a:lnTo>
                    <a:lnTo>
                      <a:pt x="0" y="722"/>
                    </a:lnTo>
                    <a:lnTo>
                      <a:pt x="7" y="626"/>
                    </a:lnTo>
                    <a:lnTo>
                      <a:pt x="18" y="539"/>
                    </a:lnTo>
                    <a:lnTo>
                      <a:pt x="29" y="456"/>
                    </a:lnTo>
                    <a:lnTo>
                      <a:pt x="41" y="374"/>
                    </a:lnTo>
                    <a:lnTo>
                      <a:pt x="49" y="291"/>
                    </a:lnTo>
                    <a:lnTo>
                      <a:pt x="51" y="202"/>
                    </a:lnTo>
                    <a:lnTo>
                      <a:pt x="48" y="107"/>
                    </a:lnTo>
                    <a:lnTo>
                      <a:pt x="34" y="0"/>
                    </a:lnTo>
                    <a:close/>
                  </a:path>
                </a:pathLst>
              </a:custGeom>
              <a:solidFill>
                <a:srgbClr val="4C3A23"/>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86" name="Freeform 898"/>
              <p:cNvSpPr>
                <a:spLocks/>
              </p:cNvSpPr>
              <p:nvPr/>
            </p:nvSpPr>
            <p:spPr bwMode="auto">
              <a:xfrm>
                <a:off x="5262" y="3490"/>
                <a:ext cx="57" cy="364"/>
              </a:xfrm>
              <a:custGeom>
                <a:avLst/>
                <a:gdLst/>
                <a:ahLst/>
                <a:cxnLst>
                  <a:cxn ang="0">
                    <a:pos x="36" y="0"/>
                  </a:cxn>
                  <a:cxn ang="0">
                    <a:pos x="114" y="49"/>
                  </a:cxn>
                  <a:cxn ang="0">
                    <a:pos x="104" y="207"/>
                  </a:cxn>
                  <a:cxn ang="0">
                    <a:pos x="101" y="389"/>
                  </a:cxn>
                  <a:cxn ang="0">
                    <a:pos x="97" y="563"/>
                  </a:cxn>
                  <a:cxn ang="0">
                    <a:pos x="86" y="701"/>
                  </a:cxn>
                  <a:cxn ang="0">
                    <a:pos x="0" y="729"/>
                  </a:cxn>
                  <a:cxn ang="0">
                    <a:pos x="7" y="633"/>
                  </a:cxn>
                  <a:cxn ang="0">
                    <a:pos x="19" y="545"/>
                  </a:cxn>
                  <a:cxn ang="0">
                    <a:pos x="30" y="460"/>
                  </a:cxn>
                  <a:cxn ang="0">
                    <a:pos x="42" y="378"/>
                  </a:cxn>
                  <a:cxn ang="0">
                    <a:pos x="50" y="292"/>
                  </a:cxn>
                  <a:cxn ang="0">
                    <a:pos x="53" y="204"/>
                  </a:cxn>
                  <a:cxn ang="0">
                    <a:pos x="50" y="107"/>
                  </a:cxn>
                  <a:cxn ang="0">
                    <a:pos x="36" y="0"/>
                  </a:cxn>
                </a:cxnLst>
                <a:rect l="0" t="0" r="r" b="b"/>
                <a:pathLst>
                  <a:path w="114" h="729">
                    <a:moveTo>
                      <a:pt x="36" y="0"/>
                    </a:moveTo>
                    <a:lnTo>
                      <a:pt x="114" y="49"/>
                    </a:lnTo>
                    <a:lnTo>
                      <a:pt x="104" y="207"/>
                    </a:lnTo>
                    <a:lnTo>
                      <a:pt x="101" y="389"/>
                    </a:lnTo>
                    <a:lnTo>
                      <a:pt x="97" y="563"/>
                    </a:lnTo>
                    <a:lnTo>
                      <a:pt x="86" y="701"/>
                    </a:lnTo>
                    <a:lnTo>
                      <a:pt x="0" y="729"/>
                    </a:lnTo>
                    <a:lnTo>
                      <a:pt x="7" y="633"/>
                    </a:lnTo>
                    <a:lnTo>
                      <a:pt x="19" y="545"/>
                    </a:lnTo>
                    <a:lnTo>
                      <a:pt x="30" y="460"/>
                    </a:lnTo>
                    <a:lnTo>
                      <a:pt x="42" y="378"/>
                    </a:lnTo>
                    <a:lnTo>
                      <a:pt x="50" y="292"/>
                    </a:lnTo>
                    <a:lnTo>
                      <a:pt x="53" y="204"/>
                    </a:lnTo>
                    <a:lnTo>
                      <a:pt x="50" y="107"/>
                    </a:lnTo>
                    <a:lnTo>
                      <a:pt x="36" y="0"/>
                    </a:lnTo>
                    <a:close/>
                  </a:path>
                </a:pathLst>
              </a:custGeom>
              <a:solidFill>
                <a:srgbClr val="473A26"/>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87" name="Freeform 899"/>
              <p:cNvSpPr>
                <a:spLocks/>
              </p:cNvSpPr>
              <p:nvPr/>
            </p:nvSpPr>
            <p:spPr bwMode="auto">
              <a:xfrm>
                <a:off x="4686" y="3864"/>
                <a:ext cx="473" cy="39"/>
              </a:xfrm>
              <a:custGeom>
                <a:avLst/>
                <a:gdLst/>
                <a:ahLst/>
                <a:cxnLst>
                  <a:cxn ang="0">
                    <a:pos x="3" y="0"/>
                  </a:cxn>
                  <a:cxn ang="0">
                    <a:pos x="46" y="11"/>
                  </a:cxn>
                  <a:cxn ang="0">
                    <a:pos x="89" y="20"/>
                  </a:cxn>
                  <a:cxn ang="0">
                    <a:pos x="130" y="27"/>
                  </a:cxn>
                  <a:cxn ang="0">
                    <a:pos x="170" y="34"/>
                  </a:cxn>
                  <a:cxn ang="0">
                    <a:pos x="210" y="38"/>
                  </a:cxn>
                  <a:cxn ang="0">
                    <a:pos x="249" y="42"/>
                  </a:cxn>
                  <a:cxn ang="0">
                    <a:pos x="288" y="45"/>
                  </a:cxn>
                  <a:cxn ang="0">
                    <a:pos x="330" y="46"/>
                  </a:cxn>
                  <a:cxn ang="0">
                    <a:pos x="371" y="48"/>
                  </a:cxn>
                  <a:cxn ang="0">
                    <a:pos x="414" y="46"/>
                  </a:cxn>
                  <a:cxn ang="0">
                    <a:pos x="460" y="45"/>
                  </a:cxn>
                  <a:cxn ang="0">
                    <a:pos x="507" y="43"/>
                  </a:cxn>
                  <a:cxn ang="0">
                    <a:pos x="558" y="40"/>
                  </a:cxn>
                  <a:cxn ang="0">
                    <a:pos x="612" y="35"/>
                  </a:cxn>
                  <a:cxn ang="0">
                    <a:pos x="670" y="30"/>
                  </a:cxn>
                  <a:cxn ang="0">
                    <a:pos x="732" y="25"/>
                  </a:cxn>
                  <a:cxn ang="0">
                    <a:pos x="769" y="18"/>
                  </a:cxn>
                  <a:cxn ang="0">
                    <a:pos x="839" y="21"/>
                  </a:cxn>
                  <a:cxn ang="0">
                    <a:pos x="946" y="35"/>
                  </a:cxn>
                  <a:cxn ang="0">
                    <a:pos x="826" y="49"/>
                  </a:cxn>
                  <a:cxn ang="0">
                    <a:pos x="736" y="61"/>
                  </a:cxn>
                  <a:cxn ang="0">
                    <a:pos x="698" y="66"/>
                  </a:cxn>
                  <a:cxn ang="0">
                    <a:pos x="660" y="71"/>
                  </a:cxn>
                  <a:cxn ang="0">
                    <a:pos x="622" y="73"/>
                  </a:cxn>
                  <a:cxn ang="0">
                    <a:pos x="585" y="75"/>
                  </a:cxn>
                  <a:cxn ang="0">
                    <a:pos x="549" y="78"/>
                  </a:cxn>
                  <a:cxn ang="0">
                    <a:pos x="513" y="78"/>
                  </a:cxn>
                  <a:cxn ang="0">
                    <a:pos x="477" y="78"/>
                  </a:cxn>
                  <a:cxn ang="0">
                    <a:pos x="443" y="78"/>
                  </a:cxn>
                  <a:cxn ang="0">
                    <a:pos x="409" y="76"/>
                  </a:cxn>
                  <a:cxn ang="0">
                    <a:pos x="376" y="75"/>
                  </a:cxn>
                  <a:cxn ang="0">
                    <a:pos x="345" y="73"/>
                  </a:cxn>
                  <a:cxn ang="0">
                    <a:pos x="314" y="71"/>
                  </a:cxn>
                  <a:cxn ang="0">
                    <a:pos x="284" y="67"/>
                  </a:cxn>
                  <a:cxn ang="0">
                    <a:pos x="255" y="65"/>
                  </a:cxn>
                  <a:cxn ang="0">
                    <a:pos x="227" y="61"/>
                  </a:cxn>
                  <a:cxn ang="0">
                    <a:pos x="202" y="57"/>
                  </a:cxn>
                  <a:cxn ang="0">
                    <a:pos x="177" y="53"/>
                  </a:cxn>
                  <a:cxn ang="0">
                    <a:pos x="154" y="49"/>
                  </a:cxn>
                  <a:cxn ang="0">
                    <a:pos x="130" y="45"/>
                  </a:cxn>
                  <a:cxn ang="0">
                    <a:pos x="111" y="41"/>
                  </a:cxn>
                  <a:cxn ang="0">
                    <a:pos x="91" y="36"/>
                  </a:cxn>
                  <a:cxn ang="0">
                    <a:pos x="74" y="31"/>
                  </a:cxn>
                  <a:cxn ang="0">
                    <a:pos x="58" y="28"/>
                  </a:cxn>
                  <a:cxn ang="0">
                    <a:pos x="44" y="23"/>
                  </a:cxn>
                  <a:cxn ang="0">
                    <a:pos x="33" y="20"/>
                  </a:cxn>
                  <a:cxn ang="0">
                    <a:pos x="22" y="16"/>
                  </a:cxn>
                  <a:cxn ang="0">
                    <a:pos x="13" y="13"/>
                  </a:cxn>
                  <a:cxn ang="0">
                    <a:pos x="7" y="10"/>
                  </a:cxn>
                  <a:cxn ang="0">
                    <a:pos x="3" y="6"/>
                  </a:cxn>
                  <a:cxn ang="0">
                    <a:pos x="0" y="4"/>
                  </a:cxn>
                  <a:cxn ang="0">
                    <a:pos x="0" y="2"/>
                  </a:cxn>
                  <a:cxn ang="0">
                    <a:pos x="3" y="0"/>
                  </a:cxn>
                </a:cxnLst>
                <a:rect l="0" t="0" r="r" b="b"/>
                <a:pathLst>
                  <a:path w="946" h="78">
                    <a:moveTo>
                      <a:pt x="3" y="0"/>
                    </a:moveTo>
                    <a:lnTo>
                      <a:pt x="46" y="11"/>
                    </a:lnTo>
                    <a:lnTo>
                      <a:pt x="89" y="20"/>
                    </a:lnTo>
                    <a:lnTo>
                      <a:pt x="130" y="27"/>
                    </a:lnTo>
                    <a:lnTo>
                      <a:pt x="170" y="34"/>
                    </a:lnTo>
                    <a:lnTo>
                      <a:pt x="210" y="38"/>
                    </a:lnTo>
                    <a:lnTo>
                      <a:pt x="249" y="42"/>
                    </a:lnTo>
                    <a:lnTo>
                      <a:pt x="288" y="45"/>
                    </a:lnTo>
                    <a:lnTo>
                      <a:pt x="330" y="46"/>
                    </a:lnTo>
                    <a:lnTo>
                      <a:pt x="371" y="48"/>
                    </a:lnTo>
                    <a:lnTo>
                      <a:pt x="414" y="46"/>
                    </a:lnTo>
                    <a:lnTo>
                      <a:pt x="460" y="45"/>
                    </a:lnTo>
                    <a:lnTo>
                      <a:pt x="507" y="43"/>
                    </a:lnTo>
                    <a:lnTo>
                      <a:pt x="558" y="40"/>
                    </a:lnTo>
                    <a:lnTo>
                      <a:pt x="612" y="35"/>
                    </a:lnTo>
                    <a:lnTo>
                      <a:pt x="670" y="30"/>
                    </a:lnTo>
                    <a:lnTo>
                      <a:pt x="732" y="25"/>
                    </a:lnTo>
                    <a:lnTo>
                      <a:pt x="769" y="18"/>
                    </a:lnTo>
                    <a:lnTo>
                      <a:pt x="839" y="21"/>
                    </a:lnTo>
                    <a:lnTo>
                      <a:pt x="946" y="35"/>
                    </a:lnTo>
                    <a:lnTo>
                      <a:pt x="826" y="49"/>
                    </a:lnTo>
                    <a:lnTo>
                      <a:pt x="736" y="61"/>
                    </a:lnTo>
                    <a:lnTo>
                      <a:pt x="698" y="66"/>
                    </a:lnTo>
                    <a:lnTo>
                      <a:pt x="660" y="71"/>
                    </a:lnTo>
                    <a:lnTo>
                      <a:pt x="622" y="73"/>
                    </a:lnTo>
                    <a:lnTo>
                      <a:pt x="585" y="75"/>
                    </a:lnTo>
                    <a:lnTo>
                      <a:pt x="549" y="78"/>
                    </a:lnTo>
                    <a:lnTo>
                      <a:pt x="513" y="78"/>
                    </a:lnTo>
                    <a:lnTo>
                      <a:pt x="477" y="78"/>
                    </a:lnTo>
                    <a:lnTo>
                      <a:pt x="443" y="78"/>
                    </a:lnTo>
                    <a:lnTo>
                      <a:pt x="409" y="76"/>
                    </a:lnTo>
                    <a:lnTo>
                      <a:pt x="376" y="75"/>
                    </a:lnTo>
                    <a:lnTo>
                      <a:pt x="345" y="73"/>
                    </a:lnTo>
                    <a:lnTo>
                      <a:pt x="314" y="71"/>
                    </a:lnTo>
                    <a:lnTo>
                      <a:pt x="284" y="67"/>
                    </a:lnTo>
                    <a:lnTo>
                      <a:pt x="255" y="65"/>
                    </a:lnTo>
                    <a:lnTo>
                      <a:pt x="227" y="61"/>
                    </a:lnTo>
                    <a:lnTo>
                      <a:pt x="202" y="57"/>
                    </a:lnTo>
                    <a:lnTo>
                      <a:pt x="177" y="53"/>
                    </a:lnTo>
                    <a:lnTo>
                      <a:pt x="154" y="49"/>
                    </a:lnTo>
                    <a:lnTo>
                      <a:pt x="130" y="45"/>
                    </a:lnTo>
                    <a:lnTo>
                      <a:pt x="111" y="41"/>
                    </a:lnTo>
                    <a:lnTo>
                      <a:pt x="91" y="36"/>
                    </a:lnTo>
                    <a:lnTo>
                      <a:pt x="74" y="31"/>
                    </a:lnTo>
                    <a:lnTo>
                      <a:pt x="58" y="28"/>
                    </a:lnTo>
                    <a:lnTo>
                      <a:pt x="44" y="23"/>
                    </a:lnTo>
                    <a:lnTo>
                      <a:pt x="33" y="20"/>
                    </a:lnTo>
                    <a:lnTo>
                      <a:pt x="22" y="16"/>
                    </a:lnTo>
                    <a:lnTo>
                      <a:pt x="13" y="13"/>
                    </a:lnTo>
                    <a:lnTo>
                      <a:pt x="7" y="10"/>
                    </a:lnTo>
                    <a:lnTo>
                      <a:pt x="3" y="6"/>
                    </a:lnTo>
                    <a:lnTo>
                      <a:pt x="0" y="4"/>
                    </a:lnTo>
                    <a:lnTo>
                      <a:pt x="0" y="2"/>
                    </a:lnTo>
                    <a:lnTo>
                      <a:pt x="3" y="0"/>
                    </a:lnTo>
                    <a:close/>
                  </a:path>
                </a:pathLst>
              </a:custGeom>
              <a:solidFill>
                <a:srgbClr val="7C421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88" name="Freeform 900"/>
              <p:cNvSpPr>
                <a:spLocks/>
              </p:cNvSpPr>
              <p:nvPr/>
            </p:nvSpPr>
            <p:spPr bwMode="auto">
              <a:xfrm>
                <a:off x="4824" y="3903"/>
                <a:ext cx="177" cy="46"/>
              </a:xfrm>
              <a:custGeom>
                <a:avLst/>
                <a:gdLst/>
                <a:ahLst/>
                <a:cxnLst>
                  <a:cxn ang="0">
                    <a:pos x="0" y="0"/>
                  </a:cxn>
                  <a:cxn ang="0">
                    <a:pos x="46" y="8"/>
                  </a:cxn>
                  <a:cxn ang="0">
                    <a:pos x="128" y="8"/>
                  </a:cxn>
                  <a:cxn ang="0">
                    <a:pos x="189" y="8"/>
                  </a:cxn>
                  <a:cxn ang="0">
                    <a:pos x="252" y="4"/>
                  </a:cxn>
                  <a:cxn ang="0">
                    <a:pos x="260" y="27"/>
                  </a:cxn>
                  <a:cxn ang="0">
                    <a:pos x="278" y="54"/>
                  </a:cxn>
                  <a:cxn ang="0">
                    <a:pos x="319" y="71"/>
                  </a:cxn>
                  <a:cxn ang="0">
                    <a:pos x="352" y="92"/>
                  </a:cxn>
                  <a:cxn ang="0">
                    <a:pos x="291" y="92"/>
                  </a:cxn>
                  <a:cxn ang="0">
                    <a:pos x="211" y="84"/>
                  </a:cxn>
                  <a:cxn ang="0">
                    <a:pos x="135" y="74"/>
                  </a:cxn>
                  <a:cxn ang="0">
                    <a:pos x="83" y="64"/>
                  </a:cxn>
                  <a:cxn ang="0">
                    <a:pos x="20" y="25"/>
                  </a:cxn>
                  <a:cxn ang="0">
                    <a:pos x="0" y="0"/>
                  </a:cxn>
                </a:cxnLst>
                <a:rect l="0" t="0" r="r" b="b"/>
                <a:pathLst>
                  <a:path w="352" h="92">
                    <a:moveTo>
                      <a:pt x="0" y="0"/>
                    </a:moveTo>
                    <a:lnTo>
                      <a:pt x="46" y="8"/>
                    </a:lnTo>
                    <a:lnTo>
                      <a:pt x="128" y="8"/>
                    </a:lnTo>
                    <a:lnTo>
                      <a:pt x="189" y="8"/>
                    </a:lnTo>
                    <a:lnTo>
                      <a:pt x="252" y="4"/>
                    </a:lnTo>
                    <a:lnTo>
                      <a:pt x="260" y="27"/>
                    </a:lnTo>
                    <a:lnTo>
                      <a:pt x="278" y="54"/>
                    </a:lnTo>
                    <a:lnTo>
                      <a:pt x="319" y="71"/>
                    </a:lnTo>
                    <a:lnTo>
                      <a:pt x="352" y="92"/>
                    </a:lnTo>
                    <a:lnTo>
                      <a:pt x="291" y="92"/>
                    </a:lnTo>
                    <a:lnTo>
                      <a:pt x="211" y="84"/>
                    </a:lnTo>
                    <a:lnTo>
                      <a:pt x="135" y="74"/>
                    </a:lnTo>
                    <a:lnTo>
                      <a:pt x="83" y="64"/>
                    </a:lnTo>
                    <a:lnTo>
                      <a:pt x="20" y="25"/>
                    </a:lnTo>
                    <a:lnTo>
                      <a:pt x="0" y="0"/>
                    </a:lnTo>
                    <a:close/>
                  </a:path>
                </a:pathLst>
              </a:custGeom>
              <a:solidFill>
                <a:srgbClr val="7C421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89" name="Freeform 901"/>
              <p:cNvSpPr>
                <a:spLocks/>
              </p:cNvSpPr>
              <p:nvPr/>
            </p:nvSpPr>
            <p:spPr bwMode="auto">
              <a:xfrm>
                <a:off x="4792" y="3942"/>
                <a:ext cx="309" cy="76"/>
              </a:xfrm>
              <a:custGeom>
                <a:avLst/>
                <a:gdLst/>
                <a:ahLst/>
                <a:cxnLst>
                  <a:cxn ang="0">
                    <a:pos x="171" y="0"/>
                  </a:cxn>
                  <a:cxn ang="0">
                    <a:pos x="134" y="0"/>
                  </a:cxn>
                  <a:cxn ang="0">
                    <a:pos x="75" y="20"/>
                  </a:cxn>
                  <a:cxn ang="0">
                    <a:pos x="14" y="47"/>
                  </a:cxn>
                  <a:cxn ang="0">
                    <a:pos x="3" y="60"/>
                  </a:cxn>
                  <a:cxn ang="0">
                    <a:pos x="0" y="71"/>
                  </a:cxn>
                  <a:cxn ang="0">
                    <a:pos x="5" y="82"/>
                  </a:cxn>
                  <a:cxn ang="0">
                    <a:pos x="15" y="91"/>
                  </a:cxn>
                  <a:cxn ang="0">
                    <a:pos x="33" y="100"/>
                  </a:cxn>
                  <a:cxn ang="0">
                    <a:pos x="53" y="107"/>
                  </a:cxn>
                  <a:cxn ang="0">
                    <a:pos x="77" y="114"/>
                  </a:cxn>
                  <a:cxn ang="0">
                    <a:pos x="105" y="120"/>
                  </a:cxn>
                  <a:cxn ang="0">
                    <a:pos x="134" y="126"/>
                  </a:cxn>
                  <a:cxn ang="0">
                    <a:pos x="163" y="130"/>
                  </a:cxn>
                  <a:cxn ang="0">
                    <a:pos x="191" y="134"/>
                  </a:cxn>
                  <a:cxn ang="0">
                    <a:pos x="218" y="137"/>
                  </a:cxn>
                  <a:cxn ang="0">
                    <a:pos x="242" y="139"/>
                  </a:cxn>
                  <a:cxn ang="0">
                    <a:pos x="263" y="142"/>
                  </a:cxn>
                  <a:cxn ang="0">
                    <a:pos x="279" y="143"/>
                  </a:cxn>
                  <a:cxn ang="0">
                    <a:pos x="289" y="144"/>
                  </a:cxn>
                  <a:cxn ang="0">
                    <a:pos x="478" y="151"/>
                  </a:cxn>
                  <a:cxn ang="0">
                    <a:pos x="619" y="134"/>
                  </a:cxn>
                  <a:cxn ang="0">
                    <a:pos x="595" y="121"/>
                  </a:cxn>
                  <a:cxn ang="0">
                    <a:pos x="572" y="109"/>
                  </a:cxn>
                  <a:cxn ang="0">
                    <a:pos x="549" y="98"/>
                  </a:cxn>
                  <a:cxn ang="0">
                    <a:pos x="528" y="86"/>
                  </a:cxn>
                  <a:cxn ang="0">
                    <a:pos x="506" y="74"/>
                  </a:cxn>
                  <a:cxn ang="0">
                    <a:pos x="485" y="61"/>
                  </a:cxn>
                  <a:cxn ang="0">
                    <a:pos x="464" y="47"/>
                  </a:cxn>
                  <a:cxn ang="0">
                    <a:pos x="443" y="32"/>
                  </a:cxn>
                  <a:cxn ang="0">
                    <a:pos x="413" y="31"/>
                  </a:cxn>
                  <a:cxn ang="0">
                    <a:pos x="400" y="31"/>
                  </a:cxn>
                  <a:cxn ang="0">
                    <a:pos x="386" y="30"/>
                  </a:cxn>
                  <a:cxn ang="0">
                    <a:pos x="371" y="30"/>
                  </a:cxn>
                  <a:cxn ang="0">
                    <a:pos x="356" y="29"/>
                  </a:cxn>
                  <a:cxn ang="0">
                    <a:pos x="339" y="29"/>
                  </a:cxn>
                  <a:cxn ang="0">
                    <a:pos x="323" y="28"/>
                  </a:cxn>
                  <a:cxn ang="0">
                    <a:pos x="306" y="26"/>
                  </a:cxn>
                  <a:cxn ang="0">
                    <a:pos x="288" y="25"/>
                  </a:cxn>
                  <a:cxn ang="0">
                    <a:pos x="271" y="23"/>
                  </a:cxn>
                  <a:cxn ang="0">
                    <a:pos x="255" y="22"/>
                  </a:cxn>
                  <a:cxn ang="0">
                    <a:pos x="238" y="18"/>
                  </a:cxn>
                  <a:cxn ang="0">
                    <a:pos x="223" y="16"/>
                  </a:cxn>
                  <a:cxn ang="0">
                    <a:pos x="208" y="13"/>
                  </a:cxn>
                  <a:cxn ang="0">
                    <a:pos x="194" y="9"/>
                  </a:cxn>
                  <a:cxn ang="0">
                    <a:pos x="181" y="5"/>
                  </a:cxn>
                  <a:cxn ang="0">
                    <a:pos x="171" y="0"/>
                  </a:cxn>
                </a:cxnLst>
                <a:rect l="0" t="0" r="r" b="b"/>
                <a:pathLst>
                  <a:path w="619" h="151">
                    <a:moveTo>
                      <a:pt x="171" y="0"/>
                    </a:moveTo>
                    <a:lnTo>
                      <a:pt x="134" y="0"/>
                    </a:lnTo>
                    <a:lnTo>
                      <a:pt x="75" y="20"/>
                    </a:lnTo>
                    <a:lnTo>
                      <a:pt x="14" y="47"/>
                    </a:lnTo>
                    <a:lnTo>
                      <a:pt x="3" y="60"/>
                    </a:lnTo>
                    <a:lnTo>
                      <a:pt x="0" y="71"/>
                    </a:lnTo>
                    <a:lnTo>
                      <a:pt x="5" y="82"/>
                    </a:lnTo>
                    <a:lnTo>
                      <a:pt x="15" y="91"/>
                    </a:lnTo>
                    <a:lnTo>
                      <a:pt x="33" y="100"/>
                    </a:lnTo>
                    <a:lnTo>
                      <a:pt x="53" y="107"/>
                    </a:lnTo>
                    <a:lnTo>
                      <a:pt x="77" y="114"/>
                    </a:lnTo>
                    <a:lnTo>
                      <a:pt x="105" y="120"/>
                    </a:lnTo>
                    <a:lnTo>
                      <a:pt x="134" y="126"/>
                    </a:lnTo>
                    <a:lnTo>
                      <a:pt x="163" y="130"/>
                    </a:lnTo>
                    <a:lnTo>
                      <a:pt x="191" y="134"/>
                    </a:lnTo>
                    <a:lnTo>
                      <a:pt x="218" y="137"/>
                    </a:lnTo>
                    <a:lnTo>
                      <a:pt x="242" y="139"/>
                    </a:lnTo>
                    <a:lnTo>
                      <a:pt x="263" y="142"/>
                    </a:lnTo>
                    <a:lnTo>
                      <a:pt x="279" y="143"/>
                    </a:lnTo>
                    <a:lnTo>
                      <a:pt x="289" y="144"/>
                    </a:lnTo>
                    <a:lnTo>
                      <a:pt x="478" y="151"/>
                    </a:lnTo>
                    <a:lnTo>
                      <a:pt x="619" y="134"/>
                    </a:lnTo>
                    <a:lnTo>
                      <a:pt x="595" y="121"/>
                    </a:lnTo>
                    <a:lnTo>
                      <a:pt x="572" y="109"/>
                    </a:lnTo>
                    <a:lnTo>
                      <a:pt x="549" y="98"/>
                    </a:lnTo>
                    <a:lnTo>
                      <a:pt x="528" y="86"/>
                    </a:lnTo>
                    <a:lnTo>
                      <a:pt x="506" y="74"/>
                    </a:lnTo>
                    <a:lnTo>
                      <a:pt x="485" y="61"/>
                    </a:lnTo>
                    <a:lnTo>
                      <a:pt x="464" y="47"/>
                    </a:lnTo>
                    <a:lnTo>
                      <a:pt x="443" y="32"/>
                    </a:lnTo>
                    <a:lnTo>
                      <a:pt x="413" y="31"/>
                    </a:lnTo>
                    <a:lnTo>
                      <a:pt x="400" y="31"/>
                    </a:lnTo>
                    <a:lnTo>
                      <a:pt x="386" y="30"/>
                    </a:lnTo>
                    <a:lnTo>
                      <a:pt x="371" y="30"/>
                    </a:lnTo>
                    <a:lnTo>
                      <a:pt x="356" y="29"/>
                    </a:lnTo>
                    <a:lnTo>
                      <a:pt x="339" y="29"/>
                    </a:lnTo>
                    <a:lnTo>
                      <a:pt x="323" y="28"/>
                    </a:lnTo>
                    <a:lnTo>
                      <a:pt x="306" y="26"/>
                    </a:lnTo>
                    <a:lnTo>
                      <a:pt x="288" y="25"/>
                    </a:lnTo>
                    <a:lnTo>
                      <a:pt x="271" y="23"/>
                    </a:lnTo>
                    <a:lnTo>
                      <a:pt x="255" y="22"/>
                    </a:lnTo>
                    <a:lnTo>
                      <a:pt x="238" y="18"/>
                    </a:lnTo>
                    <a:lnTo>
                      <a:pt x="223" y="16"/>
                    </a:lnTo>
                    <a:lnTo>
                      <a:pt x="208" y="13"/>
                    </a:lnTo>
                    <a:lnTo>
                      <a:pt x="194" y="9"/>
                    </a:lnTo>
                    <a:lnTo>
                      <a:pt x="181" y="5"/>
                    </a:lnTo>
                    <a:lnTo>
                      <a:pt x="171" y="0"/>
                    </a:lnTo>
                    <a:close/>
                  </a:path>
                </a:pathLst>
              </a:custGeom>
              <a:solidFill>
                <a:srgbClr val="7C421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90" name="Freeform 902"/>
              <p:cNvSpPr>
                <a:spLocks/>
              </p:cNvSpPr>
              <p:nvPr/>
            </p:nvSpPr>
            <p:spPr bwMode="auto">
              <a:xfrm>
                <a:off x="4829" y="3901"/>
                <a:ext cx="118" cy="46"/>
              </a:xfrm>
              <a:custGeom>
                <a:avLst/>
                <a:gdLst/>
                <a:ahLst/>
                <a:cxnLst>
                  <a:cxn ang="0">
                    <a:pos x="0" y="0"/>
                  </a:cxn>
                  <a:cxn ang="0">
                    <a:pos x="14" y="14"/>
                  </a:cxn>
                  <a:cxn ang="0">
                    <a:pos x="28" y="27"/>
                  </a:cxn>
                  <a:cxn ang="0">
                    <a:pos x="42" y="37"/>
                  </a:cxn>
                  <a:cxn ang="0">
                    <a:pos x="54" y="47"/>
                  </a:cxn>
                  <a:cxn ang="0">
                    <a:pos x="68" y="55"/>
                  </a:cxn>
                  <a:cxn ang="0">
                    <a:pos x="81" y="63"/>
                  </a:cxn>
                  <a:cxn ang="0">
                    <a:pos x="93" y="69"/>
                  </a:cxn>
                  <a:cxn ang="0">
                    <a:pos x="107" y="75"/>
                  </a:cxn>
                  <a:cxn ang="0">
                    <a:pos x="121" y="80"/>
                  </a:cxn>
                  <a:cxn ang="0">
                    <a:pos x="135" y="83"/>
                  </a:cxn>
                  <a:cxn ang="0">
                    <a:pos x="150" y="86"/>
                  </a:cxn>
                  <a:cxn ang="0">
                    <a:pos x="166" y="89"/>
                  </a:cxn>
                  <a:cxn ang="0">
                    <a:pos x="182" y="90"/>
                  </a:cxn>
                  <a:cxn ang="0">
                    <a:pos x="199" y="91"/>
                  </a:cxn>
                  <a:cxn ang="0">
                    <a:pos x="217" y="92"/>
                  </a:cxn>
                  <a:cxn ang="0">
                    <a:pos x="236" y="92"/>
                  </a:cxn>
                  <a:cxn ang="0">
                    <a:pos x="221" y="83"/>
                  </a:cxn>
                  <a:cxn ang="0">
                    <a:pos x="210" y="75"/>
                  </a:cxn>
                  <a:cxn ang="0">
                    <a:pos x="199" y="67"/>
                  </a:cxn>
                  <a:cxn ang="0">
                    <a:pos x="190" y="58"/>
                  </a:cxn>
                  <a:cxn ang="0">
                    <a:pos x="182" y="50"/>
                  </a:cxn>
                  <a:cxn ang="0">
                    <a:pos x="174" y="39"/>
                  </a:cxn>
                  <a:cxn ang="0">
                    <a:pos x="165" y="28"/>
                  </a:cxn>
                  <a:cxn ang="0">
                    <a:pos x="154" y="14"/>
                  </a:cxn>
                  <a:cxn ang="0">
                    <a:pos x="100" y="14"/>
                  </a:cxn>
                  <a:cxn ang="0">
                    <a:pos x="0" y="0"/>
                  </a:cxn>
                </a:cxnLst>
                <a:rect l="0" t="0" r="r" b="b"/>
                <a:pathLst>
                  <a:path w="236" h="92">
                    <a:moveTo>
                      <a:pt x="0" y="0"/>
                    </a:moveTo>
                    <a:lnTo>
                      <a:pt x="14" y="14"/>
                    </a:lnTo>
                    <a:lnTo>
                      <a:pt x="28" y="27"/>
                    </a:lnTo>
                    <a:lnTo>
                      <a:pt x="42" y="37"/>
                    </a:lnTo>
                    <a:lnTo>
                      <a:pt x="54" y="47"/>
                    </a:lnTo>
                    <a:lnTo>
                      <a:pt x="68" y="55"/>
                    </a:lnTo>
                    <a:lnTo>
                      <a:pt x="81" y="63"/>
                    </a:lnTo>
                    <a:lnTo>
                      <a:pt x="93" y="69"/>
                    </a:lnTo>
                    <a:lnTo>
                      <a:pt x="107" y="75"/>
                    </a:lnTo>
                    <a:lnTo>
                      <a:pt x="121" y="80"/>
                    </a:lnTo>
                    <a:lnTo>
                      <a:pt x="135" y="83"/>
                    </a:lnTo>
                    <a:lnTo>
                      <a:pt x="150" y="86"/>
                    </a:lnTo>
                    <a:lnTo>
                      <a:pt x="166" y="89"/>
                    </a:lnTo>
                    <a:lnTo>
                      <a:pt x="182" y="90"/>
                    </a:lnTo>
                    <a:lnTo>
                      <a:pt x="199" y="91"/>
                    </a:lnTo>
                    <a:lnTo>
                      <a:pt x="217" y="92"/>
                    </a:lnTo>
                    <a:lnTo>
                      <a:pt x="236" y="92"/>
                    </a:lnTo>
                    <a:lnTo>
                      <a:pt x="221" y="83"/>
                    </a:lnTo>
                    <a:lnTo>
                      <a:pt x="210" y="75"/>
                    </a:lnTo>
                    <a:lnTo>
                      <a:pt x="199" y="67"/>
                    </a:lnTo>
                    <a:lnTo>
                      <a:pt x="190" y="58"/>
                    </a:lnTo>
                    <a:lnTo>
                      <a:pt x="182" y="50"/>
                    </a:lnTo>
                    <a:lnTo>
                      <a:pt x="174" y="39"/>
                    </a:lnTo>
                    <a:lnTo>
                      <a:pt x="165" y="28"/>
                    </a:lnTo>
                    <a:lnTo>
                      <a:pt x="154" y="14"/>
                    </a:lnTo>
                    <a:lnTo>
                      <a:pt x="100" y="14"/>
                    </a:lnTo>
                    <a:lnTo>
                      <a:pt x="0" y="0"/>
                    </a:lnTo>
                    <a:close/>
                  </a:path>
                </a:pathLst>
              </a:custGeom>
              <a:solidFill>
                <a:srgbClr val="967044"/>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91" name="Freeform 903"/>
              <p:cNvSpPr>
                <a:spLocks/>
              </p:cNvSpPr>
              <p:nvPr/>
            </p:nvSpPr>
            <p:spPr bwMode="auto">
              <a:xfrm>
                <a:off x="4786" y="3937"/>
                <a:ext cx="250" cy="80"/>
              </a:xfrm>
              <a:custGeom>
                <a:avLst/>
                <a:gdLst/>
                <a:ahLst/>
                <a:cxnLst>
                  <a:cxn ang="0">
                    <a:pos x="132" y="0"/>
                  </a:cxn>
                  <a:cxn ang="0">
                    <a:pos x="64" y="30"/>
                  </a:cxn>
                  <a:cxn ang="0">
                    <a:pos x="0" y="71"/>
                  </a:cxn>
                  <a:cxn ang="0">
                    <a:pos x="6" y="83"/>
                  </a:cxn>
                  <a:cxn ang="0">
                    <a:pos x="17" y="96"/>
                  </a:cxn>
                  <a:cxn ang="0">
                    <a:pos x="33" y="106"/>
                  </a:cxn>
                  <a:cxn ang="0">
                    <a:pos x="54" y="114"/>
                  </a:cxn>
                  <a:cxn ang="0">
                    <a:pos x="77" y="123"/>
                  </a:cxn>
                  <a:cxn ang="0">
                    <a:pos x="102" y="129"/>
                  </a:cxn>
                  <a:cxn ang="0">
                    <a:pos x="131" y="135"/>
                  </a:cxn>
                  <a:cxn ang="0">
                    <a:pos x="160" y="140"/>
                  </a:cxn>
                  <a:cxn ang="0">
                    <a:pos x="190" y="144"/>
                  </a:cxn>
                  <a:cxn ang="0">
                    <a:pos x="220" y="148"/>
                  </a:cxn>
                  <a:cxn ang="0">
                    <a:pos x="249" y="150"/>
                  </a:cxn>
                  <a:cxn ang="0">
                    <a:pos x="277" y="154"/>
                  </a:cxn>
                  <a:cxn ang="0">
                    <a:pos x="303" y="155"/>
                  </a:cxn>
                  <a:cxn ang="0">
                    <a:pos x="327" y="157"/>
                  </a:cxn>
                  <a:cxn ang="0">
                    <a:pos x="348" y="159"/>
                  </a:cxn>
                  <a:cxn ang="0">
                    <a:pos x="364" y="161"/>
                  </a:cxn>
                  <a:cxn ang="0">
                    <a:pos x="500" y="161"/>
                  </a:cxn>
                  <a:cxn ang="0">
                    <a:pos x="432" y="114"/>
                  </a:cxn>
                  <a:cxn ang="0">
                    <a:pos x="382" y="37"/>
                  </a:cxn>
                  <a:cxn ang="0">
                    <a:pos x="291" y="37"/>
                  </a:cxn>
                  <a:cxn ang="0">
                    <a:pos x="173" y="17"/>
                  </a:cxn>
                  <a:cxn ang="0">
                    <a:pos x="132" y="0"/>
                  </a:cxn>
                </a:cxnLst>
                <a:rect l="0" t="0" r="r" b="b"/>
                <a:pathLst>
                  <a:path w="500" h="161">
                    <a:moveTo>
                      <a:pt x="132" y="0"/>
                    </a:moveTo>
                    <a:lnTo>
                      <a:pt x="64" y="30"/>
                    </a:lnTo>
                    <a:lnTo>
                      <a:pt x="0" y="71"/>
                    </a:lnTo>
                    <a:lnTo>
                      <a:pt x="6" y="83"/>
                    </a:lnTo>
                    <a:lnTo>
                      <a:pt x="17" y="96"/>
                    </a:lnTo>
                    <a:lnTo>
                      <a:pt x="33" y="106"/>
                    </a:lnTo>
                    <a:lnTo>
                      <a:pt x="54" y="114"/>
                    </a:lnTo>
                    <a:lnTo>
                      <a:pt x="77" y="123"/>
                    </a:lnTo>
                    <a:lnTo>
                      <a:pt x="102" y="129"/>
                    </a:lnTo>
                    <a:lnTo>
                      <a:pt x="131" y="135"/>
                    </a:lnTo>
                    <a:lnTo>
                      <a:pt x="160" y="140"/>
                    </a:lnTo>
                    <a:lnTo>
                      <a:pt x="190" y="144"/>
                    </a:lnTo>
                    <a:lnTo>
                      <a:pt x="220" y="148"/>
                    </a:lnTo>
                    <a:lnTo>
                      <a:pt x="249" y="150"/>
                    </a:lnTo>
                    <a:lnTo>
                      <a:pt x="277" y="154"/>
                    </a:lnTo>
                    <a:lnTo>
                      <a:pt x="303" y="155"/>
                    </a:lnTo>
                    <a:lnTo>
                      <a:pt x="327" y="157"/>
                    </a:lnTo>
                    <a:lnTo>
                      <a:pt x="348" y="159"/>
                    </a:lnTo>
                    <a:lnTo>
                      <a:pt x="364" y="161"/>
                    </a:lnTo>
                    <a:lnTo>
                      <a:pt x="500" y="161"/>
                    </a:lnTo>
                    <a:lnTo>
                      <a:pt x="432" y="114"/>
                    </a:lnTo>
                    <a:lnTo>
                      <a:pt x="382" y="37"/>
                    </a:lnTo>
                    <a:lnTo>
                      <a:pt x="291" y="37"/>
                    </a:lnTo>
                    <a:lnTo>
                      <a:pt x="173" y="17"/>
                    </a:lnTo>
                    <a:lnTo>
                      <a:pt x="132" y="0"/>
                    </a:lnTo>
                    <a:close/>
                  </a:path>
                </a:pathLst>
              </a:custGeom>
              <a:solidFill>
                <a:srgbClr val="967044"/>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92" name="Freeform 904"/>
              <p:cNvSpPr>
                <a:spLocks/>
              </p:cNvSpPr>
              <p:nvPr/>
            </p:nvSpPr>
            <p:spPr bwMode="auto">
              <a:xfrm>
                <a:off x="5015" y="3395"/>
                <a:ext cx="33" cy="386"/>
              </a:xfrm>
              <a:custGeom>
                <a:avLst/>
                <a:gdLst/>
                <a:ahLst/>
                <a:cxnLst>
                  <a:cxn ang="0">
                    <a:pos x="0" y="765"/>
                  </a:cxn>
                  <a:cxn ang="0">
                    <a:pos x="66" y="770"/>
                  </a:cxn>
                  <a:cxn ang="0">
                    <a:pos x="15" y="750"/>
                  </a:cxn>
                  <a:cxn ang="0">
                    <a:pos x="16" y="563"/>
                  </a:cxn>
                  <a:cxn ang="0">
                    <a:pos x="21" y="374"/>
                  </a:cxn>
                  <a:cxn ang="0">
                    <a:pos x="27" y="185"/>
                  </a:cxn>
                  <a:cxn ang="0">
                    <a:pos x="36" y="0"/>
                  </a:cxn>
                  <a:cxn ang="0">
                    <a:pos x="9" y="21"/>
                  </a:cxn>
                  <a:cxn ang="0">
                    <a:pos x="8" y="206"/>
                  </a:cxn>
                  <a:cxn ang="0">
                    <a:pos x="5" y="393"/>
                  </a:cxn>
                  <a:cxn ang="0">
                    <a:pos x="0" y="579"/>
                  </a:cxn>
                  <a:cxn ang="0">
                    <a:pos x="0" y="765"/>
                  </a:cxn>
                </a:cxnLst>
                <a:rect l="0" t="0" r="r" b="b"/>
                <a:pathLst>
                  <a:path w="66" h="770">
                    <a:moveTo>
                      <a:pt x="0" y="765"/>
                    </a:moveTo>
                    <a:lnTo>
                      <a:pt x="66" y="770"/>
                    </a:lnTo>
                    <a:lnTo>
                      <a:pt x="15" y="750"/>
                    </a:lnTo>
                    <a:lnTo>
                      <a:pt x="16" y="563"/>
                    </a:lnTo>
                    <a:lnTo>
                      <a:pt x="21" y="374"/>
                    </a:lnTo>
                    <a:lnTo>
                      <a:pt x="27" y="185"/>
                    </a:lnTo>
                    <a:lnTo>
                      <a:pt x="36" y="0"/>
                    </a:lnTo>
                    <a:lnTo>
                      <a:pt x="9" y="21"/>
                    </a:lnTo>
                    <a:lnTo>
                      <a:pt x="8" y="206"/>
                    </a:lnTo>
                    <a:lnTo>
                      <a:pt x="5" y="393"/>
                    </a:lnTo>
                    <a:lnTo>
                      <a:pt x="0" y="579"/>
                    </a:lnTo>
                    <a:lnTo>
                      <a:pt x="0" y="765"/>
                    </a:lnTo>
                    <a:close/>
                  </a:path>
                </a:pathLst>
              </a:custGeom>
              <a:solidFill>
                <a:srgbClr val="E0D1B5"/>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905"/>
            <p:cNvGrpSpPr>
              <a:grpSpLocks/>
            </p:cNvGrpSpPr>
            <p:nvPr/>
          </p:nvGrpSpPr>
          <p:grpSpPr bwMode="auto">
            <a:xfrm>
              <a:off x="5148" y="2998"/>
              <a:ext cx="304" cy="284"/>
              <a:chOff x="4663" y="3339"/>
              <a:chExt cx="727" cy="679"/>
            </a:xfrm>
          </p:grpSpPr>
          <p:sp>
            <p:nvSpPr>
              <p:cNvPr id="89994" name="Freeform 906"/>
              <p:cNvSpPr>
                <a:spLocks/>
              </p:cNvSpPr>
              <p:nvPr/>
            </p:nvSpPr>
            <p:spPr bwMode="auto">
              <a:xfrm>
                <a:off x="4667" y="3339"/>
                <a:ext cx="723" cy="671"/>
              </a:xfrm>
              <a:custGeom>
                <a:avLst/>
                <a:gdLst/>
                <a:ahLst/>
                <a:cxnLst>
                  <a:cxn ang="0">
                    <a:pos x="832" y="8"/>
                  </a:cxn>
                  <a:cxn ang="0">
                    <a:pos x="888" y="24"/>
                  </a:cxn>
                  <a:cxn ang="0">
                    <a:pos x="937" y="38"/>
                  </a:cxn>
                  <a:cxn ang="0">
                    <a:pos x="977" y="55"/>
                  </a:cxn>
                  <a:cxn ang="0">
                    <a:pos x="1013" y="76"/>
                  </a:cxn>
                  <a:cxn ang="0">
                    <a:pos x="1044" y="105"/>
                  </a:cxn>
                  <a:cxn ang="0">
                    <a:pos x="1073" y="143"/>
                  </a:cxn>
                  <a:cxn ang="0">
                    <a:pos x="1102" y="192"/>
                  </a:cxn>
                  <a:cxn ang="0">
                    <a:pos x="1430" y="409"/>
                  </a:cxn>
                  <a:cxn ang="0">
                    <a:pos x="1445" y="564"/>
                  </a:cxn>
                  <a:cxn ang="0">
                    <a:pos x="1446" y="728"/>
                  </a:cxn>
                  <a:cxn ang="0">
                    <a:pos x="1436" y="885"/>
                  </a:cxn>
                  <a:cxn ang="0">
                    <a:pos x="1421" y="1020"/>
                  </a:cxn>
                  <a:cxn ang="0">
                    <a:pos x="972" y="1138"/>
                  </a:cxn>
                  <a:cxn ang="0">
                    <a:pos x="1020" y="1154"/>
                  </a:cxn>
                  <a:cxn ang="0">
                    <a:pos x="1058" y="1171"/>
                  </a:cxn>
                  <a:cxn ang="0">
                    <a:pos x="1085" y="1190"/>
                  </a:cxn>
                  <a:cxn ang="0">
                    <a:pos x="1103" y="1210"/>
                  </a:cxn>
                  <a:cxn ang="0">
                    <a:pos x="1107" y="1231"/>
                  </a:cxn>
                  <a:cxn ang="0">
                    <a:pos x="1099" y="1253"/>
                  </a:cxn>
                  <a:cxn ang="0">
                    <a:pos x="1076" y="1275"/>
                  </a:cxn>
                  <a:cxn ang="0">
                    <a:pos x="1037" y="1298"/>
                  </a:cxn>
                  <a:cxn ang="0">
                    <a:pos x="609" y="1324"/>
                  </a:cxn>
                  <a:cxn ang="0">
                    <a:pos x="566" y="1324"/>
                  </a:cxn>
                  <a:cxn ang="0">
                    <a:pos x="516" y="1326"/>
                  </a:cxn>
                  <a:cxn ang="0">
                    <a:pos x="463" y="1327"/>
                  </a:cxn>
                  <a:cxn ang="0">
                    <a:pos x="409" y="1324"/>
                  </a:cxn>
                  <a:cxn ang="0">
                    <a:pos x="356" y="1319"/>
                  </a:cxn>
                  <a:cxn ang="0">
                    <a:pos x="309" y="1308"/>
                  </a:cxn>
                  <a:cxn ang="0">
                    <a:pos x="269" y="1292"/>
                  </a:cxn>
                  <a:cxn ang="0">
                    <a:pos x="238" y="1267"/>
                  </a:cxn>
                  <a:cxn ang="0">
                    <a:pos x="340" y="1228"/>
                  </a:cxn>
                  <a:cxn ang="0">
                    <a:pos x="353" y="1163"/>
                  </a:cxn>
                  <a:cxn ang="0">
                    <a:pos x="276" y="1121"/>
                  </a:cxn>
                  <a:cxn ang="0">
                    <a:pos x="249" y="1117"/>
                  </a:cxn>
                  <a:cxn ang="0">
                    <a:pos x="220" y="1113"/>
                  </a:cxn>
                  <a:cxn ang="0">
                    <a:pos x="190" y="1106"/>
                  </a:cxn>
                  <a:cxn ang="0">
                    <a:pos x="158" y="1098"/>
                  </a:cxn>
                  <a:cxn ang="0">
                    <a:pos x="124" y="1086"/>
                  </a:cxn>
                  <a:cxn ang="0">
                    <a:pos x="87" y="1072"/>
                  </a:cxn>
                  <a:cxn ang="0">
                    <a:pos x="48" y="1056"/>
                  </a:cxn>
                  <a:cxn ang="0">
                    <a:pos x="10" y="934"/>
                  </a:cxn>
                  <a:cxn ang="0">
                    <a:pos x="1" y="727"/>
                  </a:cxn>
                  <a:cxn ang="0">
                    <a:pos x="1" y="532"/>
                  </a:cxn>
                  <a:cxn ang="0">
                    <a:pos x="14" y="339"/>
                  </a:cxn>
                  <a:cxn ang="0">
                    <a:pos x="45" y="135"/>
                  </a:cxn>
                  <a:cxn ang="0">
                    <a:pos x="92" y="124"/>
                  </a:cxn>
                  <a:cxn ang="0">
                    <a:pos x="139" y="114"/>
                  </a:cxn>
                  <a:cxn ang="0">
                    <a:pos x="186" y="104"/>
                  </a:cxn>
                  <a:cxn ang="0">
                    <a:pos x="233" y="94"/>
                  </a:cxn>
                  <a:cxn ang="0">
                    <a:pos x="280" y="86"/>
                  </a:cxn>
                  <a:cxn ang="0">
                    <a:pos x="327" y="77"/>
                  </a:cxn>
                  <a:cxn ang="0">
                    <a:pos x="375" y="69"/>
                  </a:cxn>
                  <a:cxn ang="0">
                    <a:pos x="422" y="61"/>
                  </a:cxn>
                  <a:cxn ang="0">
                    <a:pos x="469" y="53"/>
                  </a:cxn>
                  <a:cxn ang="0">
                    <a:pos x="516" y="45"/>
                  </a:cxn>
                  <a:cxn ang="0">
                    <a:pos x="564" y="38"/>
                  </a:cxn>
                  <a:cxn ang="0">
                    <a:pos x="611" y="30"/>
                  </a:cxn>
                  <a:cxn ang="0">
                    <a:pos x="658" y="23"/>
                  </a:cxn>
                  <a:cxn ang="0">
                    <a:pos x="705" y="15"/>
                  </a:cxn>
                  <a:cxn ang="0">
                    <a:pos x="752" y="8"/>
                  </a:cxn>
                  <a:cxn ang="0">
                    <a:pos x="800" y="0"/>
                  </a:cxn>
                </a:cxnLst>
                <a:rect l="0" t="0" r="r" b="b"/>
                <a:pathLst>
                  <a:path w="1447" h="1343">
                    <a:moveTo>
                      <a:pt x="800" y="0"/>
                    </a:moveTo>
                    <a:lnTo>
                      <a:pt x="832" y="8"/>
                    </a:lnTo>
                    <a:lnTo>
                      <a:pt x="862" y="16"/>
                    </a:lnTo>
                    <a:lnTo>
                      <a:pt x="888" y="24"/>
                    </a:lnTo>
                    <a:lnTo>
                      <a:pt x="914" y="31"/>
                    </a:lnTo>
                    <a:lnTo>
                      <a:pt x="937" y="38"/>
                    </a:lnTo>
                    <a:lnTo>
                      <a:pt x="958" y="46"/>
                    </a:lnTo>
                    <a:lnTo>
                      <a:pt x="977" y="55"/>
                    </a:lnTo>
                    <a:lnTo>
                      <a:pt x="996" y="64"/>
                    </a:lnTo>
                    <a:lnTo>
                      <a:pt x="1013" y="76"/>
                    </a:lnTo>
                    <a:lnTo>
                      <a:pt x="1029" y="89"/>
                    </a:lnTo>
                    <a:lnTo>
                      <a:pt x="1044" y="105"/>
                    </a:lnTo>
                    <a:lnTo>
                      <a:pt x="1059" y="122"/>
                    </a:lnTo>
                    <a:lnTo>
                      <a:pt x="1073" y="143"/>
                    </a:lnTo>
                    <a:lnTo>
                      <a:pt x="1088" y="166"/>
                    </a:lnTo>
                    <a:lnTo>
                      <a:pt x="1102" y="192"/>
                    </a:lnTo>
                    <a:lnTo>
                      <a:pt x="1115" y="223"/>
                    </a:lnTo>
                    <a:lnTo>
                      <a:pt x="1430" y="409"/>
                    </a:lnTo>
                    <a:lnTo>
                      <a:pt x="1439" y="485"/>
                    </a:lnTo>
                    <a:lnTo>
                      <a:pt x="1445" y="564"/>
                    </a:lnTo>
                    <a:lnTo>
                      <a:pt x="1447" y="646"/>
                    </a:lnTo>
                    <a:lnTo>
                      <a:pt x="1446" y="728"/>
                    </a:lnTo>
                    <a:lnTo>
                      <a:pt x="1441" y="809"/>
                    </a:lnTo>
                    <a:lnTo>
                      <a:pt x="1436" y="885"/>
                    </a:lnTo>
                    <a:lnTo>
                      <a:pt x="1429" y="956"/>
                    </a:lnTo>
                    <a:lnTo>
                      <a:pt x="1421" y="1020"/>
                    </a:lnTo>
                    <a:lnTo>
                      <a:pt x="1128" y="1075"/>
                    </a:lnTo>
                    <a:lnTo>
                      <a:pt x="972" y="1138"/>
                    </a:lnTo>
                    <a:lnTo>
                      <a:pt x="997" y="1146"/>
                    </a:lnTo>
                    <a:lnTo>
                      <a:pt x="1020" y="1154"/>
                    </a:lnTo>
                    <a:lnTo>
                      <a:pt x="1039" y="1162"/>
                    </a:lnTo>
                    <a:lnTo>
                      <a:pt x="1058" y="1171"/>
                    </a:lnTo>
                    <a:lnTo>
                      <a:pt x="1073" y="1181"/>
                    </a:lnTo>
                    <a:lnTo>
                      <a:pt x="1085" y="1190"/>
                    </a:lnTo>
                    <a:lnTo>
                      <a:pt x="1096" y="1200"/>
                    </a:lnTo>
                    <a:lnTo>
                      <a:pt x="1103" y="1210"/>
                    </a:lnTo>
                    <a:lnTo>
                      <a:pt x="1107" y="1221"/>
                    </a:lnTo>
                    <a:lnTo>
                      <a:pt x="1107" y="1231"/>
                    </a:lnTo>
                    <a:lnTo>
                      <a:pt x="1105" y="1243"/>
                    </a:lnTo>
                    <a:lnTo>
                      <a:pt x="1099" y="1253"/>
                    </a:lnTo>
                    <a:lnTo>
                      <a:pt x="1090" y="1265"/>
                    </a:lnTo>
                    <a:lnTo>
                      <a:pt x="1076" y="1275"/>
                    </a:lnTo>
                    <a:lnTo>
                      <a:pt x="1059" y="1286"/>
                    </a:lnTo>
                    <a:lnTo>
                      <a:pt x="1037" y="1298"/>
                    </a:lnTo>
                    <a:lnTo>
                      <a:pt x="879" y="1343"/>
                    </a:lnTo>
                    <a:lnTo>
                      <a:pt x="609" y="1324"/>
                    </a:lnTo>
                    <a:lnTo>
                      <a:pt x="588" y="1324"/>
                    </a:lnTo>
                    <a:lnTo>
                      <a:pt x="566" y="1324"/>
                    </a:lnTo>
                    <a:lnTo>
                      <a:pt x="542" y="1326"/>
                    </a:lnTo>
                    <a:lnTo>
                      <a:pt x="516" y="1326"/>
                    </a:lnTo>
                    <a:lnTo>
                      <a:pt x="490" y="1327"/>
                    </a:lnTo>
                    <a:lnTo>
                      <a:pt x="463" y="1327"/>
                    </a:lnTo>
                    <a:lnTo>
                      <a:pt x="436" y="1326"/>
                    </a:lnTo>
                    <a:lnTo>
                      <a:pt x="409" y="1324"/>
                    </a:lnTo>
                    <a:lnTo>
                      <a:pt x="383" y="1322"/>
                    </a:lnTo>
                    <a:lnTo>
                      <a:pt x="356" y="1319"/>
                    </a:lnTo>
                    <a:lnTo>
                      <a:pt x="332" y="1315"/>
                    </a:lnTo>
                    <a:lnTo>
                      <a:pt x="309" y="1308"/>
                    </a:lnTo>
                    <a:lnTo>
                      <a:pt x="287" y="1301"/>
                    </a:lnTo>
                    <a:lnTo>
                      <a:pt x="269" y="1292"/>
                    </a:lnTo>
                    <a:lnTo>
                      <a:pt x="251" y="1281"/>
                    </a:lnTo>
                    <a:lnTo>
                      <a:pt x="238" y="1267"/>
                    </a:lnTo>
                    <a:lnTo>
                      <a:pt x="271" y="1248"/>
                    </a:lnTo>
                    <a:lnTo>
                      <a:pt x="340" y="1228"/>
                    </a:lnTo>
                    <a:lnTo>
                      <a:pt x="390" y="1191"/>
                    </a:lnTo>
                    <a:lnTo>
                      <a:pt x="353" y="1163"/>
                    </a:lnTo>
                    <a:lnTo>
                      <a:pt x="288" y="1122"/>
                    </a:lnTo>
                    <a:lnTo>
                      <a:pt x="276" y="1121"/>
                    </a:lnTo>
                    <a:lnTo>
                      <a:pt x="263" y="1118"/>
                    </a:lnTo>
                    <a:lnTo>
                      <a:pt x="249" y="1117"/>
                    </a:lnTo>
                    <a:lnTo>
                      <a:pt x="235" y="1115"/>
                    </a:lnTo>
                    <a:lnTo>
                      <a:pt x="220" y="1113"/>
                    </a:lnTo>
                    <a:lnTo>
                      <a:pt x="205" y="1109"/>
                    </a:lnTo>
                    <a:lnTo>
                      <a:pt x="190" y="1106"/>
                    </a:lnTo>
                    <a:lnTo>
                      <a:pt x="174" y="1102"/>
                    </a:lnTo>
                    <a:lnTo>
                      <a:pt x="158" y="1098"/>
                    </a:lnTo>
                    <a:lnTo>
                      <a:pt x="141" y="1092"/>
                    </a:lnTo>
                    <a:lnTo>
                      <a:pt x="124" y="1086"/>
                    </a:lnTo>
                    <a:lnTo>
                      <a:pt x="105" y="1080"/>
                    </a:lnTo>
                    <a:lnTo>
                      <a:pt x="87" y="1072"/>
                    </a:lnTo>
                    <a:lnTo>
                      <a:pt x="67" y="1064"/>
                    </a:lnTo>
                    <a:lnTo>
                      <a:pt x="48" y="1056"/>
                    </a:lnTo>
                    <a:lnTo>
                      <a:pt x="27" y="1046"/>
                    </a:lnTo>
                    <a:lnTo>
                      <a:pt x="10" y="934"/>
                    </a:lnTo>
                    <a:lnTo>
                      <a:pt x="5" y="828"/>
                    </a:lnTo>
                    <a:lnTo>
                      <a:pt x="1" y="727"/>
                    </a:lnTo>
                    <a:lnTo>
                      <a:pt x="0" y="629"/>
                    </a:lnTo>
                    <a:lnTo>
                      <a:pt x="1" y="532"/>
                    </a:lnTo>
                    <a:lnTo>
                      <a:pt x="5" y="436"/>
                    </a:lnTo>
                    <a:lnTo>
                      <a:pt x="14" y="339"/>
                    </a:lnTo>
                    <a:lnTo>
                      <a:pt x="27" y="238"/>
                    </a:lnTo>
                    <a:lnTo>
                      <a:pt x="45" y="135"/>
                    </a:lnTo>
                    <a:lnTo>
                      <a:pt x="68" y="129"/>
                    </a:lnTo>
                    <a:lnTo>
                      <a:pt x="92" y="124"/>
                    </a:lnTo>
                    <a:lnTo>
                      <a:pt x="115" y="119"/>
                    </a:lnTo>
                    <a:lnTo>
                      <a:pt x="139" y="114"/>
                    </a:lnTo>
                    <a:lnTo>
                      <a:pt x="163" y="109"/>
                    </a:lnTo>
                    <a:lnTo>
                      <a:pt x="186" y="104"/>
                    </a:lnTo>
                    <a:lnTo>
                      <a:pt x="210" y="99"/>
                    </a:lnTo>
                    <a:lnTo>
                      <a:pt x="233" y="94"/>
                    </a:lnTo>
                    <a:lnTo>
                      <a:pt x="257" y="90"/>
                    </a:lnTo>
                    <a:lnTo>
                      <a:pt x="280" y="86"/>
                    </a:lnTo>
                    <a:lnTo>
                      <a:pt x="303" y="82"/>
                    </a:lnTo>
                    <a:lnTo>
                      <a:pt x="327" y="77"/>
                    </a:lnTo>
                    <a:lnTo>
                      <a:pt x="350" y="73"/>
                    </a:lnTo>
                    <a:lnTo>
                      <a:pt x="375" y="69"/>
                    </a:lnTo>
                    <a:lnTo>
                      <a:pt x="398" y="64"/>
                    </a:lnTo>
                    <a:lnTo>
                      <a:pt x="422" y="61"/>
                    </a:lnTo>
                    <a:lnTo>
                      <a:pt x="445" y="56"/>
                    </a:lnTo>
                    <a:lnTo>
                      <a:pt x="469" y="53"/>
                    </a:lnTo>
                    <a:lnTo>
                      <a:pt x="492" y="50"/>
                    </a:lnTo>
                    <a:lnTo>
                      <a:pt x="516" y="45"/>
                    </a:lnTo>
                    <a:lnTo>
                      <a:pt x="539" y="41"/>
                    </a:lnTo>
                    <a:lnTo>
                      <a:pt x="564" y="38"/>
                    </a:lnTo>
                    <a:lnTo>
                      <a:pt x="587" y="35"/>
                    </a:lnTo>
                    <a:lnTo>
                      <a:pt x="611" y="30"/>
                    </a:lnTo>
                    <a:lnTo>
                      <a:pt x="634" y="26"/>
                    </a:lnTo>
                    <a:lnTo>
                      <a:pt x="658" y="23"/>
                    </a:lnTo>
                    <a:lnTo>
                      <a:pt x="681" y="20"/>
                    </a:lnTo>
                    <a:lnTo>
                      <a:pt x="705" y="15"/>
                    </a:lnTo>
                    <a:lnTo>
                      <a:pt x="728" y="12"/>
                    </a:lnTo>
                    <a:lnTo>
                      <a:pt x="752" y="8"/>
                    </a:lnTo>
                    <a:lnTo>
                      <a:pt x="776" y="3"/>
                    </a:lnTo>
                    <a:lnTo>
                      <a:pt x="800" y="0"/>
                    </a:lnTo>
                    <a:close/>
                  </a:path>
                </a:pathLst>
              </a:custGeom>
              <a:solidFill>
                <a:srgbClr val="473A26"/>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95" name="Freeform 907"/>
              <p:cNvSpPr>
                <a:spLocks/>
              </p:cNvSpPr>
              <p:nvPr/>
            </p:nvSpPr>
            <p:spPr bwMode="auto">
              <a:xfrm>
                <a:off x="5110" y="3352"/>
                <a:ext cx="8" cy="512"/>
              </a:xfrm>
              <a:custGeom>
                <a:avLst/>
                <a:gdLst/>
                <a:ahLst/>
                <a:cxnLst>
                  <a:cxn ang="0">
                    <a:pos x="6" y="0"/>
                  </a:cxn>
                  <a:cxn ang="0">
                    <a:pos x="2" y="159"/>
                  </a:cxn>
                  <a:cxn ang="0">
                    <a:pos x="0" y="512"/>
                  </a:cxn>
                  <a:cxn ang="0">
                    <a:pos x="0" y="864"/>
                  </a:cxn>
                  <a:cxn ang="0">
                    <a:pos x="4" y="1024"/>
                  </a:cxn>
                  <a:cxn ang="0">
                    <a:pos x="16" y="1023"/>
                  </a:cxn>
                  <a:cxn ang="0">
                    <a:pos x="12" y="793"/>
                  </a:cxn>
                  <a:cxn ang="0">
                    <a:pos x="12" y="569"/>
                  </a:cxn>
                  <a:cxn ang="0">
                    <a:pos x="14" y="318"/>
                  </a:cxn>
                  <a:cxn ang="0">
                    <a:pos x="16" y="3"/>
                  </a:cxn>
                  <a:cxn ang="0">
                    <a:pos x="6" y="0"/>
                  </a:cxn>
                </a:cxnLst>
                <a:rect l="0" t="0" r="r" b="b"/>
                <a:pathLst>
                  <a:path w="16" h="1024">
                    <a:moveTo>
                      <a:pt x="6" y="0"/>
                    </a:moveTo>
                    <a:lnTo>
                      <a:pt x="2" y="159"/>
                    </a:lnTo>
                    <a:lnTo>
                      <a:pt x="0" y="512"/>
                    </a:lnTo>
                    <a:lnTo>
                      <a:pt x="0" y="864"/>
                    </a:lnTo>
                    <a:lnTo>
                      <a:pt x="4" y="1024"/>
                    </a:lnTo>
                    <a:lnTo>
                      <a:pt x="16" y="1023"/>
                    </a:lnTo>
                    <a:lnTo>
                      <a:pt x="12" y="793"/>
                    </a:lnTo>
                    <a:lnTo>
                      <a:pt x="12" y="569"/>
                    </a:lnTo>
                    <a:lnTo>
                      <a:pt x="14" y="318"/>
                    </a:lnTo>
                    <a:lnTo>
                      <a:pt x="16" y="3"/>
                    </a:lnTo>
                    <a:lnTo>
                      <a:pt x="6" y="0"/>
                    </a:lnTo>
                    <a:close/>
                  </a:path>
                </a:pathLst>
              </a:custGeom>
              <a:solidFill>
                <a:srgbClr val="7C421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96" name="Freeform 908"/>
              <p:cNvSpPr>
                <a:spLocks/>
              </p:cNvSpPr>
              <p:nvPr/>
            </p:nvSpPr>
            <p:spPr bwMode="auto">
              <a:xfrm>
                <a:off x="5107" y="3351"/>
                <a:ext cx="8" cy="512"/>
              </a:xfrm>
              <a:custGeom>
                <a:avLst/>
                <a:gdLst/>
                <a:ahLst/>
                <a:cxnLst>
                  <a:cxn ang="0">
                    <a:pos x="6" y="0"/>
                  </a:cxn>
                  <a:cxn ang="0">
                    <a:pos x="3" y="159"/>
                  </a:cxn>
                  <a:cxn ang="0">
                    <a:pos x="0" y="512"/>
                  </a:cxn>
                  <a:cxn ang="0">
                    <a:pos x="0" y="864"/>
                  </a:cxn>
                  <a:cxn ang="0">
                    <a:pos x="4" y="1024"/>
                  </a:cxn>
                  <a:cxn ang="0">
                    <a:pos x="6" y="1023"/>
                  </a:cxn>
                  <a:cxn ang="0">
                    <a:pos x="10" y="1023"/>
                  </a:cxn>
                  <a:cxn ang="0">
                    <a:pos x="13" y="1023"/>
                  </a:cxn>
                  <a:cxn ang="0">
                    <a:pos x="16" y="1023"/>
                  </a:cxn>
                  <a:cxn ang="0">
                    <a:pos x="12" y="793"/>
                  </a:cxn>
                  <a:cxn ang="0">
                    <a:pos x="12" y="570"/>
                  </a:cxn>
                  <a:cxn ang="0">
                    <a:pos x="13" y="319"/>
                  </a:cxn>
                  <a:cxn ang="0">
                    <a:pos x="16" y="4"/>
                  </a:cxn>
                  <a:cxn ang="0">
                    <a:pos x="14" y="2"/>
                  </a:cxn>
                  <a:cxn ang="0">
                    <a:pos x="12" y="1"/>
                  </a:cxn>
                  <a:cxn ang="0">
                    <a:pos x="8" y="1"/>
                  </a:cxn>
                  <a:cxn ang="0">
                    <a:pos x="6" y="0"/>
                  </a:cxn>
                </a:cxnLst>
                <a:rect l="0" t="0" r="r" b="b"/>
                <a:pathLst>
                  <a:path w="16" h="1024">
                    <a:moveTo>
                      <a:pt x="6" y="0"/>
                    </a:moveTo>
                    <a:lnTo>
                      <a:pt x="3" y="159"/>
                    </a:lnTo>
                    <a:lnTo>
                      <a:pt x="0" y="512"/>
                    </a:lnTo>
                    <a:lnTo>
                      <a:pt x="0" y="864"/>
                    </a:lnTo>
                    <a:lnTo>
                      <a:pt x="4" y="1024"/>
                    </a:lnTo>
                    <a:lnTo>
                      <a:pt x="6" y="1023"/>
                    </a:lnTo>
                    <a:lnTo>
                      <a:pt x="10" y="1023"/>
                    </a:lnTo>
                    <a:lnTo>
                      <a:pt x="13" y="1023"/>
                    </a:lnTo>
                    <a:lnTo>
                      <a:pt x="16" y="1023"/>
                    </a:lnTo>
                    <a:lnTo>
                      <a:pt x="12" y="793"/>
                    </a:lnTo>
                    <a:lnTo>
                      <a:pt x="12" y="570"/>
                    </a:lnTo>
                    <a:lnTo>
                      <a:pt x="13" y="319"/>
                    </a:lnTo>
                    <a:lnTo>
                      <a:pt x="16" y="4"/>
                    </a:lnTo>
                    <a:lnTo>
                      <a:pt x="14" y="2"/>
                    </a:lnTo>
                    <a:lnTo>
                      <a:pt x="12" y="1"/>
                    </a:lnTo>
                    <a:lnTo>
                      <a:pt x="8" y="1"/>
                    </a:lnTo>
                    <a:lnTo>
                      <a:pt x="6" y="0"/>
                    </a:lnTo>
                    <a:close/>
                  </a:path>
                </a:pathLst>
              </a:custGeom>
              <a:solidFill>
                <a:srgbClr val="77421E"/>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97" name="Freeform 909"/>
              <p:cNvSpPr>
                <a:spLocks/>
              </p:cNvSpPr>
              <p:nvPr/>
            </p:nvSpPr>
            <p:spPr bwMode="auto">
              <a:xfrm>
                <a:off x="5103" y="3351"/>
                <a:ext cx="9" cy="511"/>
              </a:xfrm>
              <a:custGeom>
                <a:avLst/>
                <a:gdLst/>
                <a:ahLst/>
                <a:cxnLst>
                  <a:cxn ang="0">
                    <a:pos x="7" y="0"/>
                  </a:cxn>
                  <a:cxn ang="0">
                    <a:pos x="3" y="159"/>
                  </a:cxn>
                  <a:cxn ang="0">
                    <a:pos x="0" y="511"/>
                  </a:cxn>
                  <a:cxn ang="0">
                    <a:pos x="0" y="864"/>
                  </a:cxn>
                  <a:cxn ang="0">
                    <a:pos x="4" y="1024"/>
                  </a:cxn>
                  <a:cxn ang="0">
                    <a:pos x="7" y="1023"/>
                  </a:cxn>
                  <a:cxn ang="0">
                    <a:pos x="11" y="1023"/>
                  </a:cxn>
                  <a:cxn ang="0">
                    <a:pos x="14" y="1023"/>
                  </a:cxn>
                  <a:cxn ang="0">
                    <a:pos x="18" y="1022"/>
                  </a:cxn>
                  <a:cxn ang="0">
                    <a:pos x="13" y="791"/>
                  </a:cxn>
                  <a:cxn ang="0">
                    <a:pos x="13" y="569"/>
                  </a:cxn>
                  <a:cxn ang="0">
                    <a:pos x="14" y="319"/>
                  </a:cxn>
                  <a:cxn ang="0">
                    <a:pos x="18" y="3"/>
                  </a:cxn>
                  <a:cxn ang="0">
                    <a:pos x="15" y="2"/>
                  </a:cxn>
                  <a:cxn ang="0">
                    <a:pos x="13" y="1"/>
                  </a:cxn>
                  <a:cxn ang="0">
                    <a:pos x="10" y="1"/>
                  </a:cxn>
                  <a:cxn ang="0">
                    <a:pos x="7" y="0"/>
                  </a:cxn>
                </a:cxnLst>
                <a:rect l="0" t="0" r="r" b="b"/>
                <a:pathLst>
                  <a:path w="18" h="1024">
                    <a:moveTo>
                      <a:pt x="7" y="0"/>
                    </a:moveTo>
                    <a:lnTo>
                      <a:pt x="3" y="159"/>
                    </a:lnTo>
                    <a:lnTo>
                      <a:pt x="0" y="511"/>
                    </a:lnTo>
                    <a:lnTo>
                      <a:pt x="0" y="864"/>
                    </a:lnTo>
                    <a:lnTo>
                      <a:pt x="4" y="1024"/>
                    </a:lnTo>
                    <a:lnTo>
                      <a:pt x="7" y="1023"/>
                    </a:lnTo>
                    <a:lnTo>
                      <a:pt x="11" y="1023"/>
                    </a:lnTo>
                    <a:lnTo>
                      <a:pt x="14" y="1023"/>
                    </a:lnTo>
                    <a:lnTo>
                      <a:pt x="18" y="1022"/>
                    </a:lnTo>
                    <a:lnTo>
                      <a:pt x="13" y="791"/>
                    </a:lnTo>
                    <a:lnTo>
                      <a:pt x="13" y="569"/>
                    </a:lnTo>
                    <a:lnTo>
                      <a:pt x="14" y="319"/>
                    </a:lnTo>
                    <a:lnTo>
                      <a:pt x="18" y="3"/>
                    </a:lnTo>
                    <a:lnTo>
                      <a:pt x="15" y="2"/>
                    </a:lnTo>
                    <a:lnTo>
                      <a:pt x="13" y="1"/>
                    </a:lnTo>
                    <a:lnTo>
                      <a:pt x="10" y="1"/>
                    </a:lnTo>
                    <a:lnTo>
                      <a:pt x="7" y="0"/>
                    </a:lnTo>
                    <a:close/>
                  </a:path>
                </a:pathLst>
              </a:custGeom>
              <a:solidFill>
                <a:srgbClr val="723F1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98" name="Freeform 910"/>
              <p:cNvSpPr>
                <a:spLocks/>
              </p:cNvSpPr>
              <p:nvPr/>
            </p:nvSpPr>
            <p:spPr bwMode="auto">
              <a:xfrm>
                <a:off x="5100" y="3350"/>
                <a:ext cx="10" cy="511"/>
              </a:xfrm>
              <a:custGeom>
                <a:avLst/>
                <a:gdLst/>
                <a:ahLst/>
                <a:cxnLst>
                  <a:cxn ang="0">
                    <a:pos x="7" y="0"/>
                  </a:cxn>
                  <a:cxn ang="0">
                    <a:pos x="2" y="159"/>
                  </a:cxn>
                  <a:cxn ang="0">
                    <a:pos x="0" y="511"/>
                  </a:cxn>
                  <a:cxn ang="0">
                    <a:pos x="0" y="863"/>
                  </a:cxn>
                  <a:cxn ang="0">
                    <a:pos x="3" y="1023"/>
                  </a:cxn>
                  <a:cxn ang="0">
                    <a:pos x="7" y="1023"/>
                  </a:cxn>
                  <a:cxn ang="0">
                    <a:pos x="10" y="1021"/>
                  </a:cxn>
                  <a:cxn ang="0">
                    <a:pos x="13" y="1021"/>
                  </a:cxn>
                  <a:cxn ang="0">
                    <a:pos x="18" y="1021"/>
                  </a:cxn>
                  <a:cxn ang="0">
                    <a:pos x="12" y="791"/>
                  </a:cxn>
                  <a:cxn ang="0">
                    <a:pos x="12" y="569"/>
                  </a:cxn>
                  <a:cxn ang="0">
                    <a:pos x="15" y="319"/>
                  </a:cxn>
                  <a:cxn ang="0">
                    <a:pos x="18" y="3"/>
                  </a:cxn>
                  <a:cxn ang="0">
                    <a:pos x="15" y="2"/>
                  </a:cxn>
                  <a:cxn ang="0">
                    <a:pos x="12" y="1"/>
                  </a:cxn>
                  <a:cxn ang="0">
                    <a:pos x="9" y="1"/>
                  </a:cxn>
                  <a:cxn ang="0">
                    <a:pos x="7" y="0"/>
                  </a:cxn>
                </a:cxnLst>
                <a:rect l="0" t="0" r="r" b="b"/>
                <a:pathLst>
                  <a:path w="18" h="1023">
                    <a:moveTo>
                      <a:pt x="7" y="0"/>
                    </a:moveTo>
                    <a:lnTo>
                      <a:pt x="2" y="159"/>
                    </a:lnTo>
                    <a:lnTo>
                      <a:pt x="0" y="511"/>
                    </a:lnTo>
                    <a:lnTo>
                      <a:pt x="0" y="863"/>
                    </a:lnTo>
                    <a:lnTo>
                      <a:pt x="3" y="1023"/>
                    </a:lnTo>
                    <a:lnTo>
                      <a:pt x="7" y="1023"/>
                    </a:lnTo>
                    <a:lnTo>
                      <a:pt x="10" y="1021"/>
                    </a:lnTo>
                    <a:lnTo>
                      <a:pt x="13" y="1021"/>
                    </a:lnTo>
                    <a:lnTo>
                      <a:pt x="18" y="1021"/>
                    </a:lnTo>
                    <a:lnTo>
                      <a:pt x="12" y="791"/>
                    </a:lnTo>
                    <a:lnTo>
                      <a:pt x="12" y="569"/>
                    </a:lnTo>
                    <a:lnTo>
                      <a:pt x="15" y="319"/>
                    </a:lnTo>
                    <a:lnTo>
                      <a:pt x="18" y="3"/>
                    </a:lnTo>
                    <a:lnTo>
                      <a:pt x="15" y="2"/>
                    </a:lnTo>
                    <a:lnTo>
                      <a:pt x="12" y="1"/>
                    </a:lnTo>
                    <a:lnTo>
                      <a:pt x="9" y="1"/>
                    </a:lnTo>
                    <a:lnTo>
                      <a:pt x="7" y="0"/>
                    </a:lnTo>
                    <a:close/>
                  </a:path>
                </a:pathLst>
              </a:custGeom>
              <a:solidFill>
                <a:srgbClr val="6D3F1E"/>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9999" name="Freeform 911"/>
              <p:cNvSpPr>
                <a:spLocks/>
              </p:cNvSpPr>
              <p:nvPr/>
            </p:nvSpPr>
            <p:spPr bwMode="auto">
              <a:xfrm>
                <a:off x="5097" y="3349"/>
                <a:ext cx="9" cy="512"/>
              </a:xfrm>
              <a:custGeom>
                <a:avLst/>
                <a:gdLst/>
                <a:ahLst/>
                <a:cxnLst>
                  <a:cxn ang="0">
                    <a:pos x="6" y="0"/>
                  </a:cxn>
                  <a:cxn ang="0">
                    <a:pos x="2" y="159"/>
                  </a:cxn>
                  <a:cxn ang="0">
                    <a:pos x="0" y="511"/>
                  </a:cxn>
                  <a:cxn ang="0">
                    <a:pos x="0" y="862"/>
                  </a:cxn>
                  <a:cxn ang="0">
                    <a:pos x="3" y="1022"/>
                  </a:cxn>
                  <a:cxn ang="0">
                    <a:pos x="7" y="1022"/>
                  </a:cxn>
                  <a:cxn ang="0">
                    <a:pos x="10" y="1021"/>
                  </a:cxn>
                  <a:cxn ang="0">
                    <a:pos x="14" y="1021"/>
                  </a:cxn>
                  <a:cxn ang="0">
                    <a:pos x="17" y="1021"/>
                  </a:cxn>
                  <a:cxn ang="0">
                    <a:pos x="13" y="791"/>
                  </a:cxn>
                  <a:cxn ang="0">
                    <a:pos x="11" y="569"/>
                  </a:cxn>
                  <a:cxn ang="0">
                    <a:pos x="14" y="319"/>
                  </a:cxn>
                  <a:cxn ang="0">
                    <a:pos x="16" y="3"/>
                  </a:cxn>
                  <a:cxn ang="0">
                    <a:pos x="14" y="2"/>
                  </a:cxn>
                  <a:cxn ang="0">
                    <a:pos x="11" y="1"/>
                  </a:cxn>
                  <a:cxn ang="0">
                    <a:pos x="8" y="1"/>
                  </a:cxn>
                  <a:cxn ang="0">
                    <a:pos x="6" y="0"/>
                  </a:cxn>
                </a:cxnLst>
                <a:rect l="0" t="0" r="r" b="b"/>
                <a:pathLst>
                  <a:path w="17" h="1022">
                    <a:moveTo>
                      <a:pt x="6" y="0"/>
                    </a:moveTo>
                    <a:lnTo>
                      <a:pt x="2" y="159"/>
                    </a:lnTo>
                    <a:lnTo>
                      <a:pt x="0" y="511"/>
                    </a:lnTo>
                    <a:lnTo>
                      <a:pt x="0" y="862"/>
                    </a:lnTo>
                    <a:lnTo>
                      <a:pt x="3" y="1022"/>
                    </a:lnTo>
                    <a:lnTo>
                      <a:pt x="7" y="1022"/>
                    </a:lnTo>
                    <a:lnTo>
                      <a:pt x="10" y="1021"/>
                    </a:lnTo>
                    <a:lnTo>
                      <a:pt x="14" y="1021"/>
                    </a:lnTo>
                    <a:lnTo>
                      <a:pt x="17" y="1021"/>
                    </a:lnTo>
                    <a:lnTo>
                      <a:pt x="13" y="791"/>
                    </a:lnTo>
                    <a:lnTo>
                      <a:pt x="11" y="569"/>
                    </a:lnTo>
                    <a:lnTo>
                      <a:pt x="14" y="319"/>
                    </a:lnTo>
                    <a:lnTo>
                      <a:pt x="16" y="3"/>
                    </a:lnTo>
                    <a:lnTo>
                      <a:pt x="14" y="2"/>
                    </a:lnTo>
                    <a:lnTo>
                      <a:pt x="11" y="1"/>
                    </a:lnTo>
                    <a:lnTo>
                      <a:pt x="8" y="1"/>
                    </a:lnTo>
                    <a:lnTo>
                      <a:pt x="6" y="0"/>
                    </a:lnTo>
                    <a:close/>
                  </a:path>
                </a:pathLst>
              </a:custGeom>
              <a:solidFill>
                <a:srgbClr val="683F2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00" name="Freeform 912"/>
              <p:cNvSpPr>
                <a:spLocks/>
              </p:cNvSpPr>
              <p:nvPr/>
            </p:nvSpPr>
            <p:spPr bwMode="auto">
              <a:xfrm>
                <a:off x="5095" y="3349"/>
                <a:ext cx="8" cy="511"/>
              </a:xfrm>
              <a:custGeom>
                <a:avLst/>
                <a:gdLst/>
                <a:ahLst/>
                <a:cxnLst>
                  <a:cxn ang="0">
                    <a:pos x="7" y="0"/>
                  </a:cxn>
                  <a:cxn ang="0">
                    <a:pos x="2" y="159"/>
                  </a:cxn>
                  <a:cxn ang="0">
                    <a:pos x="0" y="510"/>
                  </a:cxn>
                  <a:cxn ang="0">
                    <a:pos x="0" y="862"/>
                  </a:cxn>
                  <a:cxn ang="0">
                    <a:pos x="4" y="1022"/>
                  </a:cxn>
                  <a:cxn ang="0">
                    <a:pos x="7" y="1021"/>
                  </a:cxn>
                  <a:cxn ang="0">
                    <a:pos x="11" y="1021"/>
                  </a:cxn>
                  <a:cxn ang="0">
                    <a:pos x="14" y="1021"/>
                  </a:cxn>
                  <a:cxn ang="0">
                    <a:pos x="16" y="1020"/>
                  </a:cxn>
                  <a:cxn ang="0">
                    <a:pos x="12" y="790"/>
                  </a:cxn>
                  <a:cxn ang="0">
                    <a:pos x="12" y="569"/>
                  </a:cxn>
                  <a:cxn ang="0">
                    <a:pos x="14" y="319"/>
                  </a:cxn>
                  <a:cxn ang="0">
                    <a:pos x="16" y="3"/>
                  </a:cxn>
                  <a:cxn ang="0">
                    <a:pos x="14" y="2"/>
                  </a:cxn>
                  <a:cxn ang="0">
                    <a:pos x="12" y="1"/>
                  </a:cxn>
                  <a:cxn ang="0">
                    <a:pos x="9" y="1"/>
                  </a:cxn>
                  <a:cxn ang="0">
                    <a:pos x="7" y="0"/>
                  </a:cxn>
                </a:cxnLst>
                <a:rect l="0" t="0" r="r" b="b"/>
                <a:pathLst>
                  <a:path w="16" h="1022">
                    <a:moveTo>
                      <a:pt x="7" y="0"/>
                    </a:moveTo>
                    <a:lnTo>
                      <a:pt x="2" y="159"/>
                    </a:lnTo>
                    <a:lnTo>
                      <a:pt x="0" y="510"/>
                    </a:lnTo>
                    <a:lnTo>
                      <a:pt x="0" y="862"/>
                    </a:lnTo>
                    <a:lnTo>
                      <a:pt x="4" y="1022"/>
                    </a:lnTo>
                    <a:lnTo>
                      <a:pt x="7" y="1021"/>
                    </a:lnTo>
                    <a:lnTo>
                      <a:pt x="11" y="1021"/>
                    </a:lnTo>
                    <a:lnTo>
                      <a:pt x="14" y="1021"/>
                    </a:lnTo>
                    <a:lnTo>
                      <a:pt x="16" y="1020"/>
                    </a:lnTo>
                    <a:lnTo>
                      <a:pt x="12" y="790"/>
                    </a:lnTo>
                    <a:lnTo>
                      <a:pt x="12" y="569"/>
                    </a:lnTo>
                    <a:lnTo>
                      <a:pt x="14" y="319"/>
                    </a:lnTo>
                    <a:lnTo>
                      <a:pt x="16" y="3"/>
                    </a:lnTo>
                    <a:lnTo>
                      <a:pt x="14" y="2"/>
                    </a:lnTo>
                    <a:lnTo>
                      <a:pt x="12" y="1"/>
                    </a:lnTo>
                    <a:lnTo>
                      <a:pt x="9" y="1"/>
                    </a:lnTo>
                    <a:lnTo>
                      <a:pt x="7" y="0"/>
                    </a:lnTo>
                    <a:close/>
                  </a:path>
                </a:pathLst>
              </a:custGeom>
              <a:solidFill>
                <a:srgbClr val="663F2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01" name="Freeform 913"/>
              <p:cNvSpPr>
                <a:spLocks/>
              </p:cNvSpPr>
              <p:nvPr/>
            </p:nvSpPr>
            <p:spPr bwMode="auto">
              <a:xfrm>
                <a:off x="5092" y="3348"/>
                <a:ext cx="8" cy="511"/>
              </a:xfrm>
              <a:custGeom>
                <a:avLst/>
                <a:gdLst/>
                <a:ahLst/>
                <a:cxnLst>
                  <a:cxn ang="0">
                    <a:pos x="6" y="0"/>
                  </a:cxn>
                  <a:cxn ang="0">
                    <a:pos x="3" y="159"/>
                  </a:cxn>
                  <a:cxn ang="0">
                    <a:pos x="0" y="511"/>
                  </a:cxn>
                  <a:cxn ang="0">
                    <a:pos x="0" y="863"/>
                  </a:cxn>
                  <a:cxn ang="0">
                    <a:pos x="4" y="1022"/>
                  </a:cxn>
                  <a:cxn ang="0">
                    <a:pos x="7" y="1022"/>
                  </a:cxn>
                  <a:cxn ang="0">
                    <a:pos x="11" y="1022"/>
                  </a:cxn>
                  <a:cxn ang="0">
                    <a:pos x="13" y="1022"/>
                  </a:cxn>
                  <a:cxn ang="0">
                    <a:pos x="17" y="1021"/>
                  </a:cxn>
                  <a:cxn ang="0">
                    <a:pos x="12" y="791"/>
                  </a:cxn>
                  <a:cxn ang="0">
                    <a:pos x="12" y="569"/>
                  </a:cxn>
                  <a:cxn ang="0">
                    <a:pos x="13" y="319"/>
                  </a:cxn>
                  <a:cxn ang="0">
                    <a:pos x="17" y="4"/>
                  </a:cxn>
                  <a:cxn ang="0">
                    <a:pos x="14" y="3"/>
                  </a:cxn>
                  <a:cxn ang="0">
                    <a:pos x="12" y="2"/>
                  </a:cxn>
                  <a:cxn ang="0">
                    <a:pos x="8" y="2"/>
                  </a:cxn>
                  <a:cxn ang="0">
                    <a:pos x="6" y="0"/>
                  </a:cxn>
                </a:cxnLst>
                <a:rect l="0" t="0" r="r" b="b"/>
                <a:pathLst>
                  <a:path w="17" h="1022">
                    <a:moveTo>
                      <a:pt x="6" y="0"/>
                    </a:moveTo>
                    <a:lnTo>
                      <a:pt x="3" y="159"/>
                    </a:lnTo>
                    <a:lnTo>
                      <a:pt x="0" y="511"/>
                    </a:lnTo>
                    <a:lnTo>
                      <a:pt x="0" y="863"/>
                    </a:lnTo>
                    <a:lnTo>
                      <a:pt x="4" y="1022"/>
                    </a:lnTo>
                    <a:lnTo>
                      <a:pt x="7" y="1022"/>
                    </a:lnTo>
                    <a:lnTo>
                      <a:pt x="11" y="1022"/>
                    </a:lnTo>
                    <a:lnTo>
                      <a:pt x="13" y="1022"/>
                    </a:lnTo>
                    <a:lnTo>
                      <a:pt x="17" y="1021"/>
                    </a:lnTo>
                    <a:lnTo>
                      <a:pt x="12" y="791"/>
                    </a:lnTo>
                    <a:lnTo>
                      <a:pt x="12" y="569"/>
                    </a:lnTo>
                    <a:lnTo>
                      <a:pt x="13" y="319"/>
                    </a:lnTo>
                    <a:lnTo>
                      <a:pt x="17" y="4"/>
                    </a:lnTo>
                    <a:lnTo>
                      <a:pt x="14" y="3"/>
                    </a:lnTo>
                    <a:lnTo>
                      <a:pt x="12" y="2"/>
                    </a:lnTo>
                    <a:lnTo>
                      <a:pt x="8" y="2"/>
                    </a:lnTo>
                    <a:lnTo>
                      <a:pt x="6" y="0"/>
                    </a:lnTo>
                    <a:close/>
                  </a:path>
                </a:pathLst>
              </a:custGeom>
              <a:solidFill>
                <a:srgbClr val="5E3D2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02" name="Freeform 914"/>
              <p:cNvSpPr>
                <a:spLocks/>
              </p:cNvSpPr>
              <p:nvPr/>
            </p:nvSpPr>
            <p:spPr bwMode="auto">
              <a:xfrm>
                <a:off x="5088" y="3348"/>
                <a:ext cx="9" cy="510"/>
              </a:xfrm>
              <a:custGeom>
                <a:avLst/>
                <a:gdLst/>
                <a:ahLst/>
                <a:cxnLst>
                  <a:cxn ang="0">
                    <a:pos x="7" y="0"/>
                  </a:cxn>
                  <a:cxn ang="0">
                    <a:pos x="3" y="159"/>
                  </a:cxn>
                  <a:cxn ang="0">
                    <a:pos x="0" y="510"/>
                  </a:cxn>
                  <a:cxn ang="0">
                    <a:pos x="0" y="863"/>
                  </a:cxn>
                  <a:cxn ang="0">
                    <a:pos x="4" y="1022"/>
                  </a:cxn>
                  <a:cxn ang="0">
                    <a:pos x="7" y="1022"/>
                  </a:cxn>
                  <a:cxn ang="0">
                    <a:pos x="11" y="1021"/>
                  </a:cxn>
                  <a:cxn ang="0">
                    <a:pos x="14" y="1021"/>
                  </a:cxn>
                  <a:cxn ang="0">
                    <a:pos x="18" y="1021"/>
                  </a:cxn>
                  <a:cxn ang="0">
                    <a:pos x="13" y="790"/>
                  </a:cxn>
                  <a:cxn ang="0">
                    <a:pos x="13" y="569"/>
                  </a:cxn>
                  <a:cxn ang="0">
                    <a:pos x="14" y="319"/>
                  </a:cxn>
                  <a:cxn ang="0">
                    <a:pos x="18" y="4"/>
                  </a:cxn>
                  <a:cxn ang="0">
                    <a:pos x="15" y="3"/>
                  </a:cxn>
                  <a:cxn ang="0">
                    <a:pos x="13" y="1"/>
                  </a:cxn>
                  <a:cxn ang="0">
                    <a:pos x="10" y="1"/>
                  </a:cxn>
                  <a:cxn ang="0">
                    <a:pos x="7" y="0"/>
                  </a:cxn>
                </a:cxnLst>
                <a:rect l="0" t="0" r="r" b="b"/>
                <a:pathLst>
                  <a:path w="18" h="1022">
                    <a:moveTo>
                      <a:pt x="7" y="0"/>
                    </a:moveTo>
                    <a:lnTo>
                      <a:pt x="3" y="159"/>
                    </a:lnTo>
                    <a:lnTo>
                      <a:pt x="0" y="510"/>
                    </a:lnTo>
                    <a:lnTo>
                      <a:pt x="0" y="863"/>
                    </a:lnTo>
                    <a:lnTo>
                      <a:pt x="4" y="1022"/>
                    </a:lnTo>
                    <a:lnTo>
                      <a:pt x="7" y="1022"/>
                    </a:lnTo>
                    <a:lnTo>
                      <a:pt x="11" y="1021"/>
                    </a:lnTo>
                    <a:lnTo>
                      <a:pt x="14" y="1021"/>
                    </a:lnTo>
                    <a:lnTo>
                      <a:pt x="18" y="1021"/>
                    </a:lnTo>
                    <a:lnTo>
                      <a:pt x="13" y="790"/>
                    </a:lnTo>
                    <a:lnTo>
                      <a:pt x="13" y="569"/>
                    </a:lnTo>
                    <a:lnTo>
                      <a:pt x="14" y="319"/>
                    </a:lnTo>
                    <a:lnTo>
                      <a:pt x="18" y="4"/>
                    </a:lnTo>
                    <a:lnTo>
                      <a:pt x="15" y="3"/>
                    </a:lnTo>
                    <a:lnTo>
                      <a:pt x="13" y="1"/>
                    </a:lnTo>
                    <a:lnTo>
                      <a:pt x="10" y="1"/>
                    </a:lnTo>
                    <a:lnTo>
                      <a:pt x="7" y="0"/>
                    </a:lnTo>
                    <a:close/>
                  </a:path>
                </a:pathLst>
              </a:custGeom>
              <a:solidFill>
                <a:srgbClr val="5B3D2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03" name="Freeform 915"/>
              <p:cNvSpPr>
                <a:spLocks/>
              </p:cNvSpPr>
              <p:nvPr/>
            </p:nvSpPr>
            <p:spPr bwMode="auto">
              <a:xfrm>
                <a:off x="5085" y="3347"/>
                <a:ext cx="9" cy="511"/>
              </a:xfrm>
              <a:custGeom>
                <a:avLst/>
                <a:gdLst/>
                <a:ahLst/>
                <a:cxnLst>
                  <a:cxn ang="0">
                    <a:pos x="7" y="0"/>
                  </a:cxn>
                  <a:cxn ang="0">
                    <a:pos x="2" y="159"/>
                  </a:cxn>
                  <a:cxn ang="0">
                    <a:pos x="0" y="510"/>
                  </a:cxn>
                  <a:cxn ang="0">
                    <a:pos x="0" y="862"/>
                  </a:cxn>
                  <a:cxn ang="0">
                    <a:pos x="3" y="1022"/>
                  </a:cxn>
                  <a:cxn ang="0">
                    <a:pos x="7" y="1021"/>
                  </a:cxn>
                  <a:cxn ang="0">
                    <a:pos x="10" y="1021"/>
                  </a:cxn>
                  <a:cxn ang="0">
                    <a:pos x="14" y="1021"/>
                  </a:cxn>
                  <a:cxn ang="0">
                    <a:pos x="17" y="1021"/>
                  </a:cxn>
                  <a:cxn ang="0">
                    <a:pos x="12" y="790"/>
                  </a:cxn>
                  <a:cxn ang="0">
                    <a:pos x="12" y="569"/>
                  </a:cxn>
                  <a:cxn ang="0">
                    <a:pos x="14" y="319"/>
                  </a:cxn>
                  <a:cxn ang="0">
                    <a:pos x="17" y="5"/>
                  </a:cxn>
                  <a:cxn ang="0">
                    <a:pos x="15" y="4"/>
                  </a:cxn>
                  <a:cxn ang="0">
                    <a:pos x="12" y="2"/>
                  </a:cxn>
                  <a:cxn ang="0">
                    <a:pos x="9" y="1"/>
                  </a:cxn>
                  <a:cxn ang="0">
                    <a:pos x="7" y="0"/>
                  </a:cxn>
                </a:cxnLst>
                <a:rect l="0" t="0" r="r" b="b"/>
                <a:pathLst>
                  <a:path w="17" h="1022">
                    <a:moveTo>
                      <a:pt x="7" y="0"/>
                    </a:moveTo>
                    <a:lnTo>
                      <a:pt x="2" y="159"/>
                    </a:lnTo>
                    <a:lnTo>
                      <a:pt x="0" y="510"/>
                    </a:lnTo>
                    <a:lnTo>
                      <a:pt x="0" y="862"/>
                    </a:lnTo>
                    <a:lnTo>
                      <a:pt x="3" y="1022"/>
                    </a:lnTo>
                    <a:lnTo>
                      <a:pt x="7" y="1021"/>
                    </a:lnTo>
                    <a:lnTo>
                      <a:pt x="10" y="1021"/>
                    </a:lnTo>
                    <a:lnTo>
                      <a:pt x="14" y="1021"/>
                    </a:lnTo>
                    <a:lnTo>
                      <a:pt x="17" y="1021"/>
                    </a:lnTo>
                    <a:lnTo>
                      <a:pt x="12" y="790"/>
                    </a:lnTo>
                    <a:lnTo>
                      <a:pt x="12" y="569"/>
                    </a:lnTo>
                    <a:lnTo>
                      <a:pt x="14" y="319"/>
                    </a:lnTo>
                    <a:lnTo>
                      <a:pt x="17" y="5"/>
                    </a:lnTo>
                    <a:lnTo>
                      <a:pt x="15" y="4"/>
                    </a:lnTo>
                    <a:lnTo>
                      <a:pt x="12" y="2"/>
                    </a:lnTo>
                    <a:lnTo>
                      <a:pt x="9" y="1"/>
                    </a:lnTo>
                    <a:lnTo>
                      <a:pt x="7" y="0"/>
                    </a:lnTo>
                    <a:close/>
                  </a:path>
                </a:pathLst>
              </a:custGeom>
              <a:solidFill>
                <a:srgbClr val="563D23"/>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04" name="Freeform 916"/>
              <p:cNvSpPr>
                <a:spLocks/>
              </p:cNvSpPr>
              <p:nvPr/>
            </p:nvSpPr>
            <p:spPr bwMode="auto">
              <a:xfrm>
                <a:off x="5082" y="3346"/>
                <a:ext cx="9" cy="511"/>
              </a:xfrm>
              <a:custGeom>
                <a:avLst/>
                <a:gdLst/>
                <a:ahLst/>
                <a:cxnLst>
                  <a:cxn ang="0">
                    <a:pos x="6" y="0"/>
                  </a:cxn>
                  <a:cxn ang="0">
                    <a:pos x="2" y="159"/>
                  </a:cxn>
                  <a:cxn ang="0">
                    <a:pos x="0" y="510"/>
                  </a:cxn>
                  <a:cxn ang="0">
                    <a:pos x="0" y="861"/>
                  </a:cxn>
                  <a:cxn ang="0">
                    <a:pos x="5" y="1020"/>
                  </a:cxn>
                  <a:cxn ang="0">
                    <a:pos x="7" y="1020"/>
                  </a:cxn>
                  <a:cxn ang="0">
                    <a:pos x="10" y="1020"/>
                  </a:cxn>
                  <a:cxn ang="0">
                    <a:pos x="14" y="1020"/>
                  </a:cxn>
                  <a:cxn ang="0">
                    <a:pos x="17" y="1019"/>
                  </a:cxn>
                  <a:cxn ang="0">
                    <a:pos x="13" y="790"/>
                  </a:cxn>
                  <a:cxn ang="0">
                    <a:pos x="11" y="569"/>
                  </a:cxn>
                  <a:cxn ang="0">
                    <a:pos x="14" y="319"/>
                  </a:cxn>
                  <a:cxn ang="0">
                    <a:pos x="16" y="5"/>
                  </a:cxn>
                  <a:cxn ang="0">
                    <a:pos x="14" y="3"/>
                  </a:cxn>
                  <a:cxn ang="0">
                    <a:pos x="11" y="2"/>
                  </a:cxn>
                  <a:cxn ang="0">
                    <a:pos x="8" y="1"/>
                  </a:cxn>
                  <a:cxn ang="0">
                    <a:pos x="6" y="0"/>
                  </a:cxn>
                </a:cxnLst>
                <a:rect l="0" t="0" r="r" b="b"/>
                <a:pathLst>
                  <a:path w="17" h="1020">
                    <a:moveTo>
                      <a:pt x="6" y="0"/>
                    </a:moveTo>
                    <a:lnTo>
                      <a:pt x="2" y="159"/>
                    </a:lnTo>
                    <a:lnTo>
                      <a:pt x="0" y="510"/>
                    </a:lnTo>
                    <a:lnTo>
                      <a:pt x="0" y="861"/>
                    </a:lnTo>
                    <a:lnTo>
                      <a:pt x="5" y="1020"/>
                    </a:lnTo>
                    <a:lnTo>
                      <a:pt x="7" y="1020"/>
                    </a:lnTo>
                    <a:lnTo>
                      <a:pt x="10" y="1020"/>
                    </a:lnTo>
                    <a:lnTo>
                      <a:pt x="14" y="1020"/>
                    </a:lnTo>
                    <a:lnTo>
                      <a:pt x="17" y="1019"/>
                    </a:lnTo>
                    <a:lnTo>
                      <a:pt x="13" y="790"/>
                    </a:lnTo>
                    <a:lnTo>
                      <a:pt x="11" y="569"/>
                    </a:lnTo>
                    <a:lnTo>
                      <a:pt x="14" y="319"/>
                    </a:lnTo>
                    <a:lnTo>
                      <a:pt x="16" y="5"/>
                    </a:lnTo>
                    <a:lnTo>
                      <a:pt x="14" y="3"/>
                    </a:lnTo>
                    <a:lnTo>
                      <a:pt x="11" y="2"/>
                    </a:lnTo>
                    <a:lnTo>
                      <a:pt x="8" y="1"/>
                    </a:lnTo>
                    <a:lnTo>
                      <a:pt x="6" y="0"/>
                    </a:lnTo>
                    <a:close/>
                  </a:path>
                </a:pathLst>
              </a:custGeom>
              <a:solidFill>
                <a:srgbClr val="513D26"/>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05" name="Freeform 917"/>
              <p:cNvSpPr>
                <a:spLocks/>
              </p:cNvSpPr>
              <p:nvPr/>
            </p:nvSpPr>
            <p:spPr bwMode="auto">
              <a:xfrm>
                <a:off x="5080" y="3346"/>
                <a:ext cx="8" cy="510"/>
              </a:xfrm>
              <a:custGeom>
                <a:avLst/>
                <a:gdLst/>
                <a:ahLst/>
                <a:cxnLst>
                  <a:cxn ang="0">
                    <a:pos x="6" y="0"/>
                  </a:cxn>
                  <a:cxn ang="0">
                    <a:pos x="3" y="159"/>
                  </a:cxn>
                  <a:cxn ang="0">
                    <a:pos x="0" y="510"/>
                  </a:cxn>
                  <a:cxn ang="0">
                    <a:pos x="0" y="861"/>
                  </a:cxn>
                  <a:cxn ang="0">
                    <a:pos x="4" y="1020"/>
                  </a:cxn>
                  <a:cxn ang="0">
                    <a:pos x="7" y="1020"/>
                  </a:cxn>
                  <a:cxn ang="0">
                    <a:pos x="11" y="1019"/>
                  </a:cxn>
                  <a:cxn ang="0">
                    <a:pos x="14" y="1019"/>
                  </a:cxn>
                  <a:cxn ang="0">
                    <a:pos x="16" y="1019"/>
                  </a:cxn>
                  <a:cxn ang="0">
                    <a:pos x="12" y="790"/>
                  </a:cxn>
                  <a:cxn ang="0">
                    <a:pos x="12" y="569"/>
                  </a:cxn>
                  <a:cxn ang="0">
                    <a:pos x="13" y="319"/>
                  </a:cxn>
                  <a:cxn ang="0">
                    <a:pos x="16" y="4"/>
                  </a:cxn>
                  <a:cxn ang="0">
                    <a:pos x="14" y="3"/>
                  </a:cxn>
                  <a:cxn ang="0">
                    <a:pos x="12" y="2"/>
                  </a:cxn>
                  <a:cxn ang="0">
                    <a:pos x="9" y="1"/>
                  </a:cxn>
                  <a:cxn ang="0">
                    <a:pos x="6" y="0"/>
                  </a:cxn>
                </a:cxnLst>
                <a:rect l="0" t="0" r="r" b="b"/>
                <a:pathLst>
                  <a:path w="16" h="1020">
                    <a:moveTo>
                      <a:pt x="6" y="0"/>
                    </a:moveTo>
                    <a:lnTo>
                      <a:pt x="3" y="159"/>
                    </a:lnTo>
                    <a:lnTo>
                      <a:pt x="0" y="510"/>
                    </a:lnTo>
                    <a:lnTo>
                      <a:pt x="0" y="861"/>
                    </a:lnTo>
                    <a:lnTo>
                      <a:pt x="4" y="1020"/>
                    </a:lnTo>
                    <a:lnTo>
                      <a:pt x="7" y="1020"/>
                    </a:lnTo>
                    <a:lnTo>
                      <a:pt x="11" y="1019"/>
                    </a:lnTo>
                    <a:lnTo>
                      <a:pt x="14" y="1019"/>
                    </a:lnTo>
                    <a:lnTo>
                      <a:pt x="16" y="1019"/>
                    </a:lnTo>
                    <a:lnTo>
                      <a:pt x="12" y="790"/>
                    </a:lnTo>
                    <a:lnTo>
                      <a:pt x="12" y="569"/>
                    </a:lnTo>
                    <a:lnTo>
                      <a:pt x="13" y="319"/>
                    </a:lnTo>
                    <a:lnTo>
                      <a:pt x="16" y="4"/>
                    </a:lnTo>
                    <a:lnTo>
                      <a:pt x="14" y="3"/>
                    </a:lnTo>
                    <a:lnTo>
                      <a:pt x="12" y="2"/>
                    </a:lnTo>
                    <a:lnTo>
                      <a:pt x="9" y="1"/>
                    </a:lnTo>
                    <a:lnTo>
                      <a:pt x="6" y="0"/>
                    </a:lnTo>
                    <a:close/>
                  </a:path>
                </a:pathLst>
              </a:custGeom>
              <a:solidFill>
                <a:srgbClr val="4C3A23"/>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06" name="Freeform 918"/>
              <p:cNvSpPr>
                <a:spLocks/>
              </p:cNvSpPr>
              <p:nvPr/>
            </p:nvSpPr>
            <p:spPr bwMode="auto">
              <a:xfrm>
                <a:off x="5077" y="3345"/>
                <a:ext cx="8" cy="511"/>
              </a:xfrm>
              <a:custGeom>
                <a:avLst/>
                <a:gdLst/>
                <a:ahLst/>
                <a:cxnLst>
                  <a:cxn ang="0">
                    <a:pos x="6" y="0"/>
                  </a:cxn>
                  <a:cxn ang="0">
                    <a:pos x="3" y="159"/>
                  </a:cxn>
                  <a:cxn ang="0">
                    <a:pos x="0" y="510"/>
                  </a:cxn>
                  <a:cxn ang="0">
                    <a:pos x="0" y="861"/>
                  </a:cxn>
                  <a:cxn ang="0">
                    <a:pos x="4" y="1020"/>
                  </a:cxn>
                  <a:cxn ang="0">
                    <a:pos x="17" y="1019"/>
                  </a:cxn>
                  <a:cxn ang="0">
                    <a:pos x="12" y="790"/>
                  </a:cxn>
                  <a:cxn ang="0">
                    <a:pos x="12" y="569"/>
                  </a:cxn>
                  <a:cxn ang="0">
                    <a:pos x="13" y="319"/>
                  </a:cxn>
                  <a:cxn ang="0">
                    <a:pos x="17" y="4"/>
                  </a:cxn>
                  <a:cxn ang="0">
                    <a:pos x="6" y="0"/>
                  </a:cxn>
                </a:cxnLst>
                <a:rect l="0" t="0" r="r" b="b"/>
                <a:pathLst>
                  <a:path w="17" h="1020">
                    <a:moveTo>
                      <a:pt x="6" y="0"/>
                    </a:moveTo>
                    <a:lnTo>
                      <a:pt x="3" y="159"/>
                    </a:lnTo>
                    <a:lnTo>
                      <a:pt x="0" y="510"/>
                    </a:lnTo>
                    <a:lnTo>
                      <a:pt x="0" y="861"/>
                    </a:lnTo>
                    <a:lnTo>
                      <a:pt x="4" y="1020"/>
                    </a:lnTo>
                    <a:lnTo>
                      <a:pt x="17" y="1019"/>
                    </a:lnTo>
                    <a:lnTo>
                      <a:pt x="12" y="790"/>
                    </a:lnTo>
                    <a:lnTo>
                      <a:pt x="12" y="569"/>
                    </a:lnTo>
                    <a:lnTo>
                      <a:pt x="13" y="319"/>
                    </a:lnTo>
                    <a:lnTo>
                      <a:pt x="17" y="4"/>
                    </a:lnTo>
                    <a:lnTo>
                      <a:pt x="6" y="0"/>
                    </a:lnTo>
                    <a:close/>
                  </a:path>
                </a:pathLst>
              </a:custGeom>
              <a:solidFill>
                <a:srgbClr val="473A26"/>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07" name="Freeform 919"/>
              <p:cNvSpPr>
                <a:spLocks/>
              </p:cNvSpPr>
              <p:nvPr/>
            </p:nvSpPr>
            <p:spPr bwMode="auto">
              <a:xfrm>
                <a:off x="5115" y="3353"/>
                <a:ext cx="8" cy="510"/>
              </a:xfrm>
              <a:custGeom>
                <a:avLst/>
                <a:gdLst/>
                <a:ahLst/>
                <a:cxnLst>
                  <a:cxn ang="0">
                    <a:pos x="6" y="0"/>
                  </a:cxn>
                  <a:cxn ang="0">
                    <a:pos x="3" y="159"/>
                  </a:cxn>
                  <a:cxn ang="0">
                    <a:pos x="0" y="510"/>
                  </a:cxn>
                  <a:cxn ang="0">
                    <a:pos x="0" y="861"/>
                  </a:cxn>
                  <a:cxn ang="0">
                    <a:pos x="4" y="1020"/>
                  </a:cxn>
                  <a:cxn ang="0">
                    <a:pos x="17" y="1019"/>
                  </a:cxn>
                  <a:cxn ang="0">
                    <a:pos x="12" y="790"/>
                  </a:cxn>
                  <a:cxn ang="0">
                    <a:pos x="12" y="569"/>
                  </a:cxn>
                  <a:cxn ang="0">
                    <a:pos x="14" y="319"/>
                  </a:cxn>
                  <a:cxn ang="0">
                    <a:pos x="17" y="4"/>
                  </a:cxn>
                  <a:cxn ang="0">
                    <a:pos x="6" y="0"/>
                  </a:cxn>
                </a:cxnLst>
                <a:rect l="0" t="0" r="r" b="b"/>
                <a:pathLst>
                  <a:path w="17" h="1020">
                    <a:moveTo>
                      <a:pt x="6" y="0"/>
                    </a:moveTo>
                    <a:lnTo>
                      <a:pt x="3" y="159"/>
                    </a:lnTo>
                    <a:lnTo>
                      <a:pt x="0" y="510"/>
                    </a:lnTo>
                    <a:lnTo>
                      <a:pt x="0" y="861"/>
                    </a:lnTo>
                    <a:lnTo>
                      <a:pt x="4" y="1020"/>
                    </a:lnTo>
                    <a:lnTo>
                      <a:pt x="17" y="1019"/>
                    </a:lnTo>
                    <a:lnTo>
                      <a:pt x="12" y="790"/>
                    </a:lnTo>
                    <a:lnTo>
                      <a:pt x="12" y="569"/>
                    </a:lnTo>
                    <a:lnTo>
                      <a:pt x="14" y="319"/>
                    </a:lnTo>
                    <a:lnTo>
                      <a:pt x="17" y="4"/>
                    </a:lnTo>
                    <a:lnTo>
                      <a:pt x="6" y="0"/>
                    </a:lnTo>
                    <a:close/>
                  </a:path>
                </a:pathLst>
              </a:custGeom>
              <a:solidFill>
                <a:srgbClr val="002D38"/>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08" name="Freeform 920"/>
              <p:cNvSpPr>
                <a:spLocks/>
              </p:cNvSpPr>
              <p:nvPr/>
            </p:nvSpPr>
            <p:spPr bwMode="auto">
              <a:xfrm>
                <a:off x="4663" y="3339"/>
                <a:ext cx="404" cy="542"/>
              </a:xfrm>
              <a:custGeom>
                <a:avLst/>
                <a:gdLst/>
                <a:ahLst/>
                <a:cxnLst>
                  <a:cxn ang="0">
                    <a:pos x="65" y="112"/>
                  </a:cxn>
                  <a:cxn ang="0">
                    <a:pos x="112" y="99"/>
                  </a:cxn>
                  <a:cxn ang="0">
                    <a:pos x="159" y="88"/>
                  </a:cxn>
                  <a:cxn ang="0">
                    <a:pos x="206" y="77"/>
                  </a:cxn>
                  <a:cxn ang="0">
                    <a:pos x="254" y="67"/>
                  </a:cxn>
                  <a:cxn ang="0">
                    <a:pos x="302" y="58"/>
                  </a:cxn>
                  <a:cxn ang="0">
                    <a:pos x="349" y="48"/>
                  </a:cxn>
                  <a:cxn ang="0">
                    <a:pos x="398" y="40"/>
                  </a:cxn>
                  <a:cxn ang="0">
                    <a:pos x="445" y="33"/>
                  </a:cxn>
                  <a:cxn ang="0">
                    <a:pos x="493" y="26"/>
                  </a:cxn>
                  <a:cxn ang="0">
                    <a:pos x="542" y="21"/>
                  </a:cxn>
                  <a:cxn ang="0">
                    <a:pos x="590" y="15"/>
                  </a:cxn>
                  <a:cxn ang="0">
                    <a:pos x="638" y="10"/>
                  </a:cxn>
                  <a:cxn ang="0">
                    <a:pos x="687" y="7"/>
                  </a:cxn>
                  <a:cxn ang="0">
                    <a:pos x="735" y="3"/>
                  </a:cxn>
                  <a:cxn ang="0">
                    <a:pos x="785" y="1"/>
                  </a:cxn>
                  <a:cxn ang="0">
                    <a:pos x="796" y="264"/>
                  </a:cxn>
                  <a:cxn ang="0">
                    <a:pos x="786" y="788"/>
                  </a:cxn>
                  <a:cxn ang="0">
                    <a:pos x="775" y="1056"/>
                  </a:cxn>
                  <a:cxn ang="0">
                    <a:pos x="739" y="1063"/>
                  </a:cxn>
                  <a:cxn ang="0">
                    <a:pos x="697" y="1070"/>
                  </a:cxn>
                  <a:cxn ang="0">
                    <a:pos x="652" y="1075"/>
                  </a:cxn>
                  <a:cxn ang="0">
                    <a:pos x="604" y="1079"/>
                  </a:cxn>
                  <a:cxn ang="0">
                    <a:pos x="553" y="1081"/>
                  </a:cxn>
                  <a:cxn ang="0">
                    <a:pos x="500" y="1084"/>
                  </a:cxn>
                  <a:cxn ang="0">
                    <a:pos x="446" y="1084"/>
                  </a:cxn>
                  <a:cxn ang="0">
                    <a:pos x="392" y="1083"/>
                  </a:cxn>
                  <a:cxn ang="0">
                    <a:pos x="338" y="1080"/>
                  </a:cxn>
                  <a:cxn ang="0">
                    <a:pos x="284" y="1077"/>
                  </a:cxn>
                  <a:cxn ang="0">
                    <a:pos x="232" y="1072"/>
                  </a:cxn>
                  <a:cxn ang="0">
                    <a:pos x="182" y="1066"/>
                  </a:cxn>
                  <a:cxn ang="0">
                    <a:pos x="135" y="1058"/>
                  </a:cxn>
                  <a:cxn ang="0">
                    <a:pos x="91" y="1050"/>
                  </a:cxn>
                  <a:cxn ang="0">
                    <a:pos x="52" y="1040"/>
                  </a:cxn>
                  <a:cxn ang="0">
                    <a:pos x="19" y="919"/>
                  </a:cxn>
                  <a:cxn ang="0">
                    <a:pos x="1" y="694"/>
                  </a:cxn>
                  <a:cxn ang="0">
                    <a:pos x="3" y="470"/>
                  </a:cxn>
                  <a:cxn ang="0">
                    <a:pos x="23" y="238"/>
                  </a:cxn>
                </a:cxnLst>
                <a:rect l="0" t="0" r="r" b="b"/>
                <a:pathLst>
                  <a:path w="809" h="1084">
                    <a:moveTo>
                      <a:pt x="41" y="117"/>
                    </a:moveTo>
                    <a:lnTo>
                      <a:pt x="65" y="112"/>
                    </a:lnTo>
                    <a:lnTo>
                      <a:pt x="88" y="105"/>
                    </a:lnTo>
                    <a:lnTo>
                      <a:pt x="112" y="99"/>
                    </a:lnTo>
                    <a:lnTo>
                      <a:pt x="135" y="93"/>
                    </a:lnTo>
                    <a:lnTo>
                      <a:pt x="159" y="88"/>
                    </a:lnTo>
                    <a:lnTo>
                      <a:pt x="182" y="82"/>
                    </a:lnTo>
                    <a:lnTo>
                      <a:pt x="206" y="77"/>
                    </a:lnTo>
                    <a:lnTo>
                      <a:pt x="231" y="71"/>
                    </a:lnTo>
                    <a:lnTo>
                      <a:pt x="254" y="67"/>
                    </a:lnTo>
                    <a:lnTo>
                      <a:pt x="278" y="62"/>
                    </a:lnTo>
                    <a:lnTo>
                      <a:pt x="302" y="58"/>
                    </a:lnTo>
                    <a:lnTo>
                      <a:pt x="325" y="53"/>
                    </a:lnTo>
                    <a:lnTo>
                      <a:pt x="349" y="48"/>
                    </a:lnTo>
                    <a:lnTo>
                      <a:pt x="373" y="45"/>
                    </a:lnTo>
                    <a:lnTo>
                      <a:pt x="398" y="40"/>
                    </a:lnTo>
                    <a:lnTo>
                      <a:pt x="422" y="37"/>
                    </a:lnTo>
                    <a:lnTo>
                      <a:pt x="445" y="33"/>
                    </a:lnTo>
                    <a:lnTo>
                      <a:pt x="469" y="30"/>
                    </a:lnTo>
                    <a:lnTo>
                      <a:pt x="493" y="26"/>
                    </a:lnTo>
                    <a:lnTo>
                      <a:pt x="517" y="23"/>
                    </a:lnTo>
                    <a:lnTo>
                      <a:pt x="542" y="21"/>
                    </a:lnTo>
                    <a:lnTo>
                      <a:pt x="566" y="17"/>
                    </a:lnTo>
                    <a:lnTo>
                      <a:pt x="590" y="15"/>
                    </a:lnTo>
                    <a:lnTo>
                      <a:pt x="614" y="13"/>
                    </a:lnTo>
                    <a:lnTo>
                      <a:pt x="638" y="10"/>
                    </a:lnTo>
                    <a:lnTo>
                      <a:pt x="663" y="8"/>
                    </a:lnTo>
                    <a:lnTo>
                      <a:pt x="687" y="7"/>
                    </a:lnTo>
                    <a:lnTo>
                      <a:pt x="711" y="5"/>
                    </a:lnTo>
                    <a:lnTo>
                      <a:pt x="735" y="3"/>
                    </a:lnTo>
                    <a:lnTo>
                      <a:pt x="760" y="2"/>
                    </a:lnTo>
                    <a:lnTo>
                      <a:pt x="785" y="1"/>
                    </a:lnTo>
                    <a:lnTo>
                      <a:pt x="809" y="0"/>
                    </a:lnTo>
                    <a:lnTo>
                      <a:pt x="796" y="264"/>
                    </a:lnTo>
                    <a:lnTo>
                      <a:pt x="788" y="525"/>
                    </a:lnTo>
                    <a:lnTo>
                      <a:pt x="786" y="788"/>
                    </a:lnTo>
                    <a:lnTo>
                      <a:pt x="792" y="1052"/>
                    </a:lnTo>
                    <a:lnTo>
                      <a:pt x="775" y="1056"/>
                    </a:lnTo>
                    <a:lnTo>
                      <a:pt x="757" y="1060"/>
                    </a:lnTo>
                    <a:lnTo>
                      <a:pt x="739" y="1063"/>
                    </a:lnTo>
                    <a:lnTo>
                      <a:pt x="718" y="1066"/>
                    </a:lnTo>
                    <a:lnTo>
                      <a:pt x="697" y="1070"/>
                    </a:lnTo>
                    <a:lnTo>
                      <a:pt x="675" y="1072"/>
                    </a:lnTo>
                    <a:lnTo>
                      <a:pt x="652" y="1075"/>
                    </a:lnTo>
                    <a:lnTo>
                      <a:pt x="628" y="1077"/>
                    </a:lnTo>
                    <a:lnTo>
                      <a:pt x="604" y="1079"/>
                    </a:lnTo>
                    <a:lnTo>
                      <a:pt x="578" y="1080"/>
                    </a:lnTo>
                    <a:lnTo>
                      <a:pt x="553" y="1081"/>
                    </a:lnTo>
                    <a:lnTo>
                      <a:pt x="527" y="1083"/>
                    </a:lnTo>
                    <a:lnTo>
                      <a:pt x="500" y="1084"/>
                    </a:lnTo>
                    <a:lnTo>
                      <a:pt x="473" y="1084"/>
                    </a:lnTo>
                    <a:lnTo>
                      <a:pt x="446" y="1084"/>
                    </a:lnTo>
                    <a:lnTo>
                      <a:pt x="418" y="1084"/>
                    </a:lnTo>
                    <a:lnTo>
                      <a:pt x="392" y="1083"/>
                    </a:lnTo>
                    <a:lnTo>
                      <a:pt x="364" y="1081"/>
                    </a:lnTo>
                    <a:lnTo>
                      <a:pt x="338" y="1080"/>
                    </a:lnTo>
                    <a:lnTo>
                      <a:pt x="310" y="1079"/>
                    </a:lnTo>
                    <a:lnTo>
                      <a:pt x="284" y="1077"/>
                    </a:lnTo>
                    <a:lnTo>
                      <a:pt x="257" y="1075"/>
                    </a:lnTo>
                    <a:lnTo>
                      <a:pt x="232" y="1072"/>
                    </a:lnTo>
                    <a:lnTo>
                      <a:pt x="206" y="1070"/>
                    </a:lnTo>
                    <a:lnTo>
                      <a:pt x="182" y="1066"/>
                    </a:lnTo>
                    <a:lnTo>
                      <a:pt x="158" y="1063"/>
                    </a:lnTo>
                    <a:lnTo>
                      <a:pt x="135" y="1058"/>
                    </a:lnTo>
                    <a:lnTo>
                      <a:pt x="113" y="1055"/>
                    </a:lnTo>
                    <a:lnTo>
                      <a:pt x="91" y="1050"/>
                    </a:lnTo>
                    <a:lnTo>
                      <a:pt x="72" y="1046"/>
                    </a:lnTo>
                    <a:lnTo>
                      <a:pt x="52" y="1040"/>
                    </a:lnTo>
                    <a:lnTo>
                      <a:pt x="35" y="1034"/>
                    </a:lnTo>
                    <a:lnTo>
                      <a:pt x="19" y="919"/>
                    </a:lnTo>
                    <a:lnTo>
                      <a:pt x="7" y="806"/>
                    </a:lnTo>
                    <a:lnTo>
                      <a:pt x="1" y="694"/>
                    </a:lnTo>
                    <a:lnTo>
                      <a:pt x="0" y="583"/>
                    </a:lnTo>
                    <a:lnTo>
                      <a:pt x="3" y="470"/>
                    </a:lnTo>
                    <a:lnTo>
                      <a:pt x="11" y="356"/>
                    </a:lnTo>
                    <a:lnTo>
                      <a:pt x="23" y="238"/>
                    </a:lnTo>
                    <a:lnTo>
                      <a:pt x="41" y="117"/>
                    </a:lnTo>
                    <a:close/>
                  </a:path>
                </a:pathLst>
              </a:custGeom>
              <a:solidFill>
                <a:srgbClr val="AA8E7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09" name="Freeform 921"/>
              <p:cNvSpPr>
                <a:spLocks/>
              </p:cNvSpPr>
              <p:nvPr/>
            </p:nvSpPr>
            <p:spPr bwMode="auto">
              <a:xfrm>
                <a:off x="4663" y="3340"/>
                <a:ext cx="395" cy="522"/>
              </a:xfrm>
              <a:custGeom>
                <a:avLst/>
                <a:gdLst/>
                <a:ahLst/>
                <a:cxnLst>
                  <a:cxn ang="0">
                    <a:pos x="41" y="117"/>
                  </a:cxn>
                  <a:cxn ang="0">
                    <a:pos x="64" y="111"/>
                  </a:cxn>
                  <a:cxn ang="0">
                    <a:pos x="87" y="105"/>
                  </a:cxn>
                  <a:cxn ang="0">
                    <a:pos x="110" y="99"/>
                  </a:cxn>
                  <a:cxn ang="0">
                    <a:pos x="133" y="94"/>
                  </a:cxn>
                  <a:cxn ang="0">
                    <a:pos x="156" y="88"/>
                  </a:cxn>
                  <a:cxn ang="0">
                    <a:pos x="179" y="82"/>
                  </a:cxn>
                  <a:cxn ang="0">
                    <a:pos x="202" y="77"/>
                  </a:cxn>
                  <a:cxn ang="0">
                    <a:pos x="225" y="72"/>
                  </a:cxn>
                  <a:cxn ang="0">
                    <a:pos x="248" y="67"/>
                  </a:cxn>
                  <a:cxn ang="0">
                    <a:pos x="271" y="62"/>
                  </a:cxn>
                  <a:cxn ang="0">
                    <a:pos x="295" y="58"/>
                  </a:cxn>
                  <a:cxn ang="0">
                    <a:pos x="318" y="53"/>
                  </a:cxn>
                  <a:cxn ang="0">
                    <a:pos x="341" y="49"/>
                  </a:cxn>
                  <a:cxn ang="0">
                    <a:pos x="366" y="45"/>
                  </a:cxn>
                  <a:cxn ang="0">
                    <a:pos x="389" y="41"/>
                  </a:cxn>
                  <a:cxn ang="0">
                    <a:pos x="412" y="37"/>
                  </a:cxn>
                  <a:cxn ang="0">
                    <a:pos x="436" y="34"/>
                  </a:cxn>
                  <a:cxn ang="0">
                    <a:pos x="459" y="30"/>
                  </a:cxn>
                  <a:cxn ang="0">
                    <a:pos x="483" y="27"/>
                  </a:cxn>
                  <a:cxn ang="0">
                    <a:pos x="506" y="23"/>
                  </a:cxn>
                  <a:cxn ang="0">
                    <a:pos x="530" y="21"/>
                  </a:cxn>
                  <a:cxn ang="0">
                    <a:pos x="553" y="18"/>
                  </a:cxn>
                  <a:cxn ang="0">
                    <a:pos x="577" y="15"/>
                  </a:cxn>
                  <a:cxn ang="0">
                    <a:pos x="601" y="13"/>
                  </a:cxn>
                  <a:cxn ang="0">
                    <a:pos x="625" y="11"/>
                  </a:cxn>
                  <a:cxn ang="0">
                    <a:pos x="648" y="8"/>
                  </a:cxn>
                  <a:cxn ang="0">
                    <a:pos x="672" y="7"/>
                  </a:cxn>
                  <a:cxn ang="0">
                    <a:pos x="695" y="5"/>
                  </a:cxn>
                  <a:cxn ang="0">
                    <a:pos x="719" y="4"/>
                  </a:cxn>
                  <a:cxn ang="0">
                    <a:pos x="742" y="3"/>
                  </a:cxn>
                  <a:cxn ang="0">
                    <a:pos x="766" y="1"/>
                  </a:cxn>
                  <a:cxn ang="0">
                    <a:pos x="789" y="0"/>
                  </a:cxn>
                  <a:cxn ang="0">
                    <a:pos x="778" y="254"/>
                  </a:cxn>
                  <a:cxn ang="0">
                    <a:pos x="769" y="505"/>
                  </a:cxn>
                  <a:cxn ang="0">
                    <a:pos x="766" y="756"/>
                  </a:cxn>
                  <a:cxn ang="0">
                    <a:pos x="772" y="1009"/>
                  </a:cxn>
                  <a:cxn ang="0">
                    <a:pos x="739" y="1017"/>
                  </a:cxn>
                  <a:cxn ang="0">
                    <a:pos x="701" y="1024"/>
                  </a:cxn>
                  <a:cxn ang="0">
                    <a:pos x="658" y="1031"/>
                  </a:cxn>
                  <a:cxn ang="0">
                    <a:pos x="612" y="1036"/>
                  </a:cxn>
                  <a:cxn ang="0">
                    <a:pos x="564" y="1040"/>
                  </a:cxn>
                  <a:cxn ang="0">
                    <a:pos x="514" y="1043"/>
                  </a:cxn>
                  <a:cxn ang="0">
                    <a:pos x="461" y="1044"/>
                  </a:cxn>
                  <a:cxn ang="0">
                    <a:pos x="409" y="1045"/>
                  </a:cxn>
                  <a:cxn ang="0">
                    <a:pos x="355" y="1044"/>
                  </a:cxn>
                  <a:cxn ang="0">
                    <a:pos x="303" y="1041"/>
                  </a:cxn>
                  <a:cxn ang="0">
                    <a:pos x="252" y="1038"/>
                  </a:cxn>
                  <a:cxn ang="0">
                    <a:pos x="202" y="1033"/>
                  </a:cxn>
                  <a:cxn ang="0">
                    <a:pos x="155" y="1026"/>
                  </a:cxn>
                  <a:cxn ang="0">
                    <a:pos x="111" y="1020"/>
                  </a:cxn>
                  <a:cxn ang="0">
                    <a:pos x="71" y="1009"/>
                  </a:cxn>
                  <a:cxn ang="0">
                    <a:pos x="35" y="999"/>
                  </a:cxn>
                  <a:cxn ang="0">
                    <a:pos x="19" y="888"/>
                  </a:cxn>
                  <a:cxn ang="0">
                    <a:pos x="8" y="780"/>
                  </a:cxn>
                  <a:cxn ang="0">
                    <a:pos x="2" y="672"/>
                  </a:cxn>
                  <a:cxn ang="0">
                    <a:pos x="0" y="565"/>
                  </a:cxn>
                  <a:cxn ang="0">
                    <a:pos x="4" y="456"/>
                  </a:cxn>
                  <a:cxn ang="0">
                    <a:pos x="12" y="346"/>
                  </a:cxn>
                  <a:cxn ang="0">
                    <a:pos x="25" y="233"/>
                  </a:cxn>
                  <a:cxn ang="0">
                    <a:pos x="41" y="117"/>
                  </a:cxn>
                </a:cxnLst>
                <a:rect l="0" t="0" r="r" b="b"/>
                <a:pathLst>
                  <a:path w="789" h="1045">
                    <a:moveTo>
                      <a:pt x="41" y="117"/>
                    </a:moveTo>
                    <a:lnTo>
                      <a:pt x="64" y="111"/>
                    </a:lnTo>
                    <a:lnTo>
                      <a:pt x="87" y="105"/>
                    </a:lnTo>
                    <a:lnTo>
                      <a:pt x="110" y="99"/>
                    </a:lnTo>
                    <a:lnTo>
                      <a:pt x="133" y="94"/>
                    </a:lnTo>
                    <a:lnTo>
                      <a:pt x="156" y="88"/>
                    </a:lnTo>
                    <a:lnTo>
                      <a:pt x="179" y="82"/>
                    </a:lnTo>
                    <a:lnTo>
                      <a:pt x="202" y="77"/>
                    </a:lnTo>
                    <a:lnTo>
                      <a:pt x="225" y="72"/>
                    </a:lnTo>
                    <a:lnTo>
                      <a:pt x="248" y="67"/>
                    </a:lnTo>
                    <a:lnTo>
                      <a:pt x="271" y="62"/>
                    </a:lnTo>
                    <a:lnTo>
                      <a:pt x="295" y="58"/>
                    </a:lnTo>
                    <a:lnTo>
                      <a:pt x="318" y="53"/>
                    </a:lnTo>
                    <a:lnTo>
                      <a:pt x="341" y="49"/>
                    </a:lnTo>
                    <a:lnTo>
                      <a:pt x="366" y="45"/>
                    </a:lnTo>
                    <a:lnTo>
                      <a:pt x="389" y="41"/>
                    </a:lnTo>
                    <a:lnTo>
                      <a:pt x="412" y="37"/>
                    </a:lnTo>
                    <a:lnTo>
                      <a:pt x="436" y="34"/>
                    </a:lnTo>
                    <a:lnTo>
                      <a:pt x="459" y="30"/>
                    </a:lnTo>
                    <a:lnTo>
                      <a:pt x="483" y="27"/>
                    </a:lnTo>
                    <a:lnTo>
                      <a:pt x="506" y="23"/>
                    </a:lnTo>
                    <a:lnTo>
                      <a:pt x="530" y="21"/>
                    </a:lnTo>
                    <a:lnTo>
                      <a:pt x="553" y="18"/>
                    </a:lnTo>
                    <a:lnTo>
                      <a:pt x="577" y="15"/>
                    </a:lnTo>
                    <a:lnTo>
                      <a:pt x="601" y="13"/>
                    </a:lnTo>
                    <a:lnTo>
                      <a:pt x="625" y="11"/>
                    </a:lnTo>
                    <a:lnTo>
                      <a:pt x="648" y="8"/>
                    </a:lnTo>
                    <a:lnTo>
                      <a:pt x="672" y="7"/>
                    </a:lnTo>
                    <a:lnTo>
                      <a:pt x="695" y="5"/>
                    </a:lnTo>
                    <a:lnTo>
                      <a:pt x="719" y="4"/>
                    </a:lnTo>
                    <a:lnTo>
                      <a:pt x="742" y="3"/>
                    </a:lnTo>
                    <a:lnTo>
                      <a:pt x="766" y="1"/>
                    </a:lnTo>
                    <a:lnTo>
                      <a:pt x="789" y="0"/>
                    </a:lnTo>
                    <a:lnTo>
                      <a:pt x="778" y="254"/>
                    </a:lnTo>
                    <a:lnTo>
                      <a:pt x="769" y="505"/>
                    </a:lnTo>
                    <a:lnTo>
                      <a:pt x="766" y="756"/>
                    </a:lnTo>
                    <a:lnTo>
                      <a:pt x="772" y="1009"/>
                    </a:lnTo>
                    <a:lnTo>
                      <a:pt x="739" y="1017"/>
                    </a:lnTo>
                    <a:lnTo>
                      <a:pt x="701" y="1024"/>
                    </a:lnTo>
                    <a:lnTo>
                      <a:pt x="658" y="1031"/>
                    </a:lnTo>
                    <a:lnTo>
                      <a:pt x="612" y="1036"/>
                    </a:lnTo>
                    <a:lnTo>
                      <a:pt x="564" y="1040"/>
                    </a:lnTo>
                    <a:lnTo>
                      <a:pt x="514" y="1043"/>
                    </a:lnTo>
                    <a:lnTo>
                      <a:pt x="461" y="1044"/>
                    </a:lnTo>
                    <a:lnTo>
                      <a:pt x="409" y="1045"/>
                    </a:lnTo>
                    <a:lnTo>
                      <a:pt x="355" y="1044"/>
                    </a:lnTo>
                    <a:lnTo>
                      <a:pt x="303" y="1041"/>
                    </a:lnTo>
                    <a:lnTo>
                      <a:pt x="252" y="1038"/>
                    </a:lnTo>
                    <a:lnTo>
                      <a:pt x="202" y="1033"/>
                    </a:lnTo>
                    <a:lnTo>
                      <a:pt x="155" y="1026"/>
                    </a:lnTo>
                    <a:lnTo>
                      <a:pt x="111" y="1020"/>
                    </a:lnTo>
                    <a:lnTo>
                      <a:pt x="71" y="1009"/>
                    </a:lnTo>
                    <a:lnTo>
                      <a:pt x="35" y="999"/>
                    </a:lnTo>
                    <a:lnTo>
                      <a:pt x="19" y="888"/>
                    </a:lnTo>
                    <a:lnTo>
                      <a:pt x="8" y="780"/>
                    </a:lnTo>
                    <a:lnTo>
                      <a:pt x="2" y="672"/>
                    </a:lnTo>
                    <a:lnTo>
                      <a:pt x="0" y="565"/>
                    </a:lnTo>
                    <a:lnTo>
                      <a:pt x="4" y="456"/>
                    </a:lnTo>
                    <a:lnTo>
                      <a:pt x="12" y="346"/>
                    </a:lnTo>
                    <a:lnTo>
                      <a:pt x="25" y="233"/>
                    </a:lnTo>
                    <a:lnTo>
                      <a:pt x="41" y="117"/>
                    </a:lnTo>
                    <a:close/>
                  </a:path>
                </a:pathLst>
              </a:custGeom>
              <a:solidFill>
                <a:srgbClr val="AF9375"/>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10" name="Freeform 922"/>
              <p:cNvSpPr>
                <a:spLocks/>
              </p:cNvSpPr>
              <p:nvPr/>
            </p:nvSpPr>
            <p:spPr bwMode="auto">
              <a:xfrm>
                <a:off x="4665" y="3341"/>
                <a:ext cx="384" cy="502"/>
              </a:xfrm>
              <a:custGeom>
                <a:avLst/>
                <a:gdLst/>
                <a:ahLst/>
                <a:cxnLst>
                  <a:cxn ang="0">
                    <a:pos x="38" y="115"/>
                  </a:cxn>
                  <a:cxn ang="0">
                    <a:pos x="82" y="103"/>
                  </a:cxn>
                  <a:cxn ang="0">
                    <a:pos x="127" y="92"/>
                  </a:cxn>
                  <a:cxn ang="0">
                    <a:pos x="171" y="81"/>
                  </a:cxn>
                  <a:cxn ang="0">
                    <a:pos x="216" y="71"/>
                  </a:cxn>
                  <a:cxn ang="0">
                    <a:pos x="261" y="61"/>
                  </a:cxn>
                  <a:cxn ang="0">
                    <a:pos x="307" y="53"/>
                  </a:cxn>
                  <a:cxn ang="0">
                    <a:pos x="353" y="43"/>
                  </a:cxn>
                  <a:cxn ang="0">
                    <a:pos x="400" y="36"/>
                  </a:cxn>
                  <a:cxn ang="0">
                    <a:pos x="446" y="28"/>
                  </a:cxn>
                  <a:cxn ang="0">
                    <a:pos x="492" y="23"/>
                  </a:cxn>
                  <a:cxn ang="0">
                    <a:pos x="538" y="17"/>
                  </a:cxn>
                  <a:cxn ang="0">
                    <a:pos x="584" y="12"/>
                  </a:cxn>
                  <a:cxn ang="0">
                    <a:pos x="631" y="8"/>
                  </a:cxn>
                  <a:cxn ang="0">
                    <a:pos x="677" y="4"/>
                  </a:cxn>
                  <a:cxn ang="0">
                    <a:pos x="722" y="2"/>
                  </a:cxn>
                  <a:cxn ang="0">
                    <a:pos x="768" y="0"/>
                  </a:cxn>
                  <a:cxn ang="0">
                    <a:pos x="755" y="244"/>
                  </a:cxn>
                  <a:cxn ang="0">
                    <a:pos x="746" y="483"/>
                  </a:cxn>
                  <a:cxn ang="0">
                    <a:pos x="743" y="723"/>
                  </a:cxn>
                  <a:cxn ang="0">
                    <a:pos x="747" y="967"/>
                  </a:cxn>
                  <a:cxn ang="0">
                    <a:pos x="715" y="975"/>
                  </a:cxn>
                  <a:cxn ang="0">
                    <a:pos x="678" y="982"/>
                  </a:cxn>
                  <a:cxn ang="0">
                    <a:pos x="637" y="988"/>
                  </a:cxn>
                  <a:cxn ang="0">
                    <a:pos x="593" y="994"/>
                  </a:cxn>
                  <a:cxn ang="0">
                    <a:pos x="546" y="998"/>
                  </a:cxn>
                  <a:cxn ang="0">
                    <a:pos x="496" y="1000"/>
                  </a:cxn>
                  <a:cxn ang="0">
                    <a:pos x="447" y="1003"/>
                  </a:cxn>
                  <a:cxn ang="0">
                    <a:pos x="395" y="1004"/>
                  </a:cxn>
                  <a:cxn ang="0">
                    <a:pos x="343" y="1004"/>
                  </a:cxn>
                  <a:cxn ang="0">
                    <a:pos x="292" y="1003"/>
                  </a:cxn>
                  <a:cxn ang="0">
                    <a:pos x="243" y="999"/>
                  </a:cxn>
                  <a:cxn ang="0">
                    <a:pos x="195" y="996"/>
                  </a:cxn>
                  <a:cxn ang="0">
                    <a:pos x="148" y="990"/>
                  </a:cxn>
                  <a:cxn ang="0">
                    <a:pos x="106" y="983"/>
                  </a:cxn>
                  <a:cxn ang="0">
                    <a:pos x="67" y="974"/>
                  </a:cxn>
                  <a:cxn ang="0">
                    <a:pos x="32" y="964"/>
                  </a:cxn>
                  <a:cxn ang="0">
                    <a:pos x="17" y="856"/>
                  </a:cxn>
                  <a:cxn ang="0">
                    <a:pos x="7" y="752"/>
                  </a:cxn>
                  <a:cxn ang="0">
                    <a:pos x="1" y="649"/>
                  </a:cxn>
                  <a:cxn ang="0">
                    <a:pos x="0" y="546"/>
                  </a:cxn>
                  <a:cxn ang="0">
                    <a:pos x="3" y="441"/>
                  </a:cxn>
                  <a:cxn ang="0">
                    <a:pos x="10" y="335"/>
                  </a:cxn>
                  <a:cxn ang="0">
                    <a:pos x="22" y="226"/>
                  </a:cxn>
                  <a:cxn ang="0">
                    <a:pos x="38" y="115"/>
                  </a:cxn>
                </a:cxnLst>
                <a:rect l="0" t="0" r="r" b="b"/>
                <a:pathLst>
                  <a:path w="768" h="1004">
                    <a:moveTo>
                      <a:pt x="38" y="115"/>
                    </a:moveTo>
                    <a:lnTo>
                      <a:pt x="82" y="103"/>
                    </a:lnTo>
                    <a:lnTo>
                      <a:pt x="127" y="92"/>
                    </a:lnTo>
                    <a:lnTo>
                      <a:pt x="171" y="81"/>
                    </a:lnTo>
                    <a:lnTo>
                      <a:pt x="216" y="71"/>
                    </a:lnTo>
                    <a:lnTo>
                      <a:pt x="261" y="61"/>
                    </a:lnTo>
                    <a:lnTo>
                      <a:pt x="307" y="53"/>
                    </a:lnTo>
                    <a:lnTo>
                      <a:pt x="353" y="43"/>
                    </a:lnTo>
                    <a:lnTo>
                      <a:pt x="400" y="36"/>
                    </a:lnTo>
                    <a:lnTo>
                      <a:pt x="446" y="28"/>
                    </a:lnTo>
                    <a:lnTo>
                      <a:pt x="492" y="23"/>
                    </a:lnTo>
                    <a:lnTo>
                      <a:pt x="538" y="17"/>
                    </a:lnTo>
                    <a:lnTo>
                      <a:pt x="584" y="12"/>
                    </a:lnTo>
                    <a:lnTo>
                      <a:pt x="631" y="8"/>
                    </a:lnTo>
                    <a:lnTo>
                      <a:pt x="677" y="4"/>
                    </a:lnTo>
                    <a:lnTo>
                      <a:pt x="722" y="2"/>
                    </a:lnTo>
                    <a:lnTo>
                      <a:pt x="768" y="0"/>
                    </a:lnTo>
                    <a:lnTo>
                      <a:pt x="755" y="244"/>
                    </a:lnTo>
                    <a:lnTo>
                      <a:pt x="746" y="483"/>
                    </a:lnTo>
                    <a:lnTo>
                      <a:pt x="743" y="723"/>
                    </a:lnTo>
                    <a:lnTo>
                      <a:pt x="747" y="967"/>
                    </a:lnTo>
                    <a:lnTo>
                      <a:pt x="715" y="975"/>
                    </a:lnTo>
                    <a:lnTo>
                      <a:pt x="678" y="982"/>
                    </a:lnTo>
                    <a:lnTo>
                      <a:pt x="637" y="988"/>
                    </a:lnTo>
                    <a:lnTo>
                      <a:pt x="593" y="994"/>
                    </a:lnTo>
                    <a:lnTo>
                      <a:pt x="546" y="998"/>
                    </a:lnTo>
                    <a:lnTo>
                      <a:pt x="496" y="1000"/>
                    </a:lnTo>
                    <a:lnTo>
                      <a:pt x="447" y="1003"/>
                    </a:lnTo>
                    <a:lnTo>
                      <a:pt x="395" y="1004"/>
                    </a:lnTo>
                    <a:lnTo>
                      <a:pt x="343" y="1004"/>
                    </a:lnTo>
                    <a:lnTo>
                      <a:pt x="292" y="1003"/>
                    </a:lnTo>
                    <a:lnTo>
                      <a:pt x="243" y="999"/>
                    </a:lnTo>
                    <a:lnTo>
                      <a:pt x="195" y="996"/>
                    </a:lnTo>
                    <a:lnTo>
                      <a:pt x="148" y="990"/>
                    </a:lnTo>
                    <a:lnTo>
                      <a:pt x="106" y="983"/>
                    </a:lnTo>
                    <a:lnTo>
                      <a:pt x="67" y="974"/>
                    </a:lnTo>
                    <a:lnTo>
                      <a:pt x="32" y="964"/>
                    </a:lnTo>
                    <a:lnTo>
                      <a:pt x="17" y="856"/>
                    </a:lnTo>
                    <a:lnTo>
                      <a:pt x="7" y="752"/>
                    </a:lnTo>
                    <a:lnTo>
                      <a:pt x="1" y="649"/>
                    </a:lnTo>
                    <a:lnTo>
                      <a:pt x="0" y="546"/>
                    </a:lnTo>
                    <a:lnTo>
                      <a:pt x="3" y="441"/>
                    </a:lnTo>
                    <a:lnTo>
                      <a:pt x="10" y="335"/>
                    </a:lnTo>
                    <a:lnTo>
                      <a:pt x="22" y="226"/>
                    </a:lnTo>
                    <a:lnTo>
                      <a:pt x="38" y="115"/>
                    </a:lnTo>
                    <a:close/>
                  </a:path>
                </a:pathLst>
              </a:custGeom>
              <a:solidFill>
                <a:srgbClr val="B2967A"/>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11" name="Freeform 923"/>
              <p:cNvSpPr>
                <a:spLocks/>
              </p:cNvSpPr>
              <p:nvPr/>
            </p:nvSpPr>
            <p:spPr bwMode="auto">
              <a:xfrm>
                <a:off x="4666" y="3342"/>
                <a:ext cx="373" cy="483"/>
              </a:xfrm>
              <a:custGeom>
                <a:avLst/>
                <a:gdLst/>
                <a:ahLst/>
                <a:cxnLst>
                  <a:cxn ang="0">
                    <a:pos x="37" y="114"/>
                  </a:cxn>
                  <a:cxn ang="0">
                    <a:pos x="80" y="102"/>
                  </a:cxn>
                  <a:cxn ang="0">
                    <a:pos x="122" y="91"/>
                  </a:cxn>
                  <a:cxn ang="0">
                    <a:pos x="166" y="81"/>
                  </a:cxn>
                  <a:cxn ang="0">
                    <a:pos x="210" y="70"/>
                  </a:cxn>
                  <a:cxn ang="0">
                    <a:pos x="255" y="61"/>
                  </a:cxn>
                  <a:cxn ang="0">
                    <a:pos x="300" y="52"/>
                  </a:cxn>
                  <a:cxn ang="0">
                    <a:pos x="345" y="44"/>
                  </a:cxn>
                  <a:cxn ang="0">
                    <a:pos x="389" y="36"/>
                  </a:cxn>
                  <a:cxn ang="0">
                    <a:pos x="434" y="29"/>
                  </a:cxn>
                  <a:cxn ang="0">
                    <a:pos x="479" y="23"/>
                  </a:cxn>
                  <a:cxn ang="0">
                    <a:pos x="524" y="17"/>
                  </a:cxn>
                  <a:cxn ang="0">
                    <a:pos x="569" y="13"/>
                  </a:cxn>
                  <a:cxn ang="0">
                    <a:pos x="614" y="8"/>
                  </a:cxn>
                  <a:cxn ang="0">
                    <a:pos x="659" y="5"/>
                  </a:cxn>
                  <a:cxn ang="0">
                    <a:pos x="703" y="2"/>
                  </a:cxn>
                  <a:cxn ang="0">
                    <a:pos x="747" y="0"/>
                  </a:cxn>
                  <a:cxn ang="0">
                    <a:pos x="735" y="234"/>
                  </a:cxn>
                  <a:cxn ang="0">
                    <a:pos x="726" y="462"/>
                  </a:cxn>
                  <a:cxn ang="0">
                    <a:pos x="722" y="691"/>
                  </a:cxn>
                  <a:cxn ang="0">
                    <a:pos x="727" y="925"/>
                  </a:cxn>
                  <a:cxn ang="0">
                    <a:pos x="696" y="933"/>
                  </a:cxn>
                  <a:cxn ang="0">
                    <a:pos x="659" y="940"/>
                  </a:cxn>
                  <a:cxn ang="0">
                    <a:pos x="620" y="945"/>
                  </a:cxn>
                  <a:cxn ang="0">
                    <a:pos x="576" y="951"/>
                  </a:cxn>
                  <a:cxn ang="0">
                    <a:pos x="530" y="956"/>
                  </a:cxn>
                  <a:cxn ang="0">
                    <a:pos x="483" y="960"/>
                  </a:cxn>
                  <a:cxn ang="0">
                    <a:pos x="433" y="963"/>
                  </a:cxn>
                  <a:cxn ang="0">
                    <a:pos x="384" y="965"/>
                  </a:cxn>
                  <a:cxn ang="0">
                    <a:pos x="334" y="965"/>
                  </a:cxn>
                  <a:cxn ang="0">
                    <a:pos x="285" y="964"/>
                  </a:cxn>
                  <a:cxn ang="0">
                    <a:pos x="236" y="963"/>
                  </a:cxn>
                  <a:cxn ang="0">
                    <a:pos x="189" y="959"/>
                  </a:cxn>
                  <a:cxn ang="0">
                    <a:pos x="144" y="954"/>
                  </a:cxn>
                  <a:cxn ang="0">
                    <a:pos x="103" y="948"/>
                  </a:cxn>
                  <a:cxn ang="0">
                    <a:pos x="65" y="940"/>
                  </a:cxn>
                  <a:cxn ang="0">
                    <a:pos x="31" y="929"/>
                  </a:cxn>
                  <a:cxn ang="0">
                    <a:pos x="16" y="827"/>
                  </a:cxn>
                  <a:cxn ang="0">
                    <a:pos x="7" y="727"/>
                  </a:cxn>
                  <a:cxn ang="0">
                    <a:pos x="1" y="626"/>
                  </a:cxn>
                  <a:cxn ang="0">
                    <a:pos x="0" y="527"/>
                  </a:cxn>
                  <a:cxn ang="0">
                    <a:pos x="4" y="427"/>
                  </a:cxn>
                  <a:cxn ang="0">
                    <a:pos x="11" y="326"/>
                  </a:cxn>
                  <a:cxn ang="0">
                    <a:pos x="22" y="222"/>
                  </a:cxn>
                  <a:cxn ang="0">
                    <a:pos x="37" y="114"/>
                  </a:cxn>
                </a:cxnLst>
                <a:rect l="0" t="0" r="r" b="b"/>
                <a:pathLst>
                  <a:path w="747" h="965">
                    <a:moveTo>
                      <a:pt x="37" y="114"/>
                    </a:moveTo>
                    <a:lnTo>
                      <a:pt x="80" y="102"/>
                    </a:lnTo>
                    <a:lnTo>
                      <a:pt x="122" y="91"/>
                    </a:lnTo>
                    <a:lnTo>
                      <a:pt x="166" y="81"/>
                    </a:lnTo>
                    <a:lnTo>
                      <a:pt x="210" y="70"/>
                    </a:lnTo>
                    <a:lnTo>
                      <a:pt x="255" y="61"/>
                    </a:lnTo>
                    <a:lnTo>
                      <a:pt x="300" y="52"/>
                    </a:lnTo>
                    <a:lnTo>
                      <a:pt x="345" y="44"/>
                    </a:lnTo>
                    <a:lnTo>
                      <a:pt x="389" y="36"/>
                    </a:lnTo>
                    <a:lnTo>
                      <a:pt x="434" y="29"/>
                    </a:lnTo>
                    <a:lnTo>
                      <a:pt x="479" y="23"/>
                    </a:lnTo>
                    <a:lnTo>
                      <a:pt x="524" y="17"/>
                    </a:lnTo>
                    <a:lnTo>
                      <a:pt x="569" y="13"/>
                    </a:lnTo>
                    <a:lnTo>
                      <a:pt x="614" y="8"/>
                    </a:lnTo>
                    <a:lnTo>
                      <a:pt x="659" y="5"/>
                    </a:lnTo>
                    <a:lnTo>
                      <a:pt x="703" y="2"/>
                    </a:lnTo>
                    <a:lnTo>
                      <a:pt x="747" y="0"/>
                    </a:lnTo>
                    <a:lnTo>
                      <a:pt x="735" y="234"/>
                    </a:lnTo>
                    <a:lnTo>
                      <a:pt x="726" y="462"/>
                    </a:lnTo>
                    <a:lnTo>
                      <a:pt x="722" y="691"/>
                    </a:lnTo>
                    <a:lnTo>
                      <a:pt x="727" y="925"/>
                    </a:lnTo>
                    <a:lnTo>
                      <a:pt x="696" y="933"/>
                    </a:lnTo>
                    <a:lnTo>
                      <a:pt x="659" y="940"/>
                    </a:lnTo>
                    <a:lnTo>
                      <a:pt x="620" y="945"/>
                    </a:lnTo>
                    <a:lnTo>
                      <a:pt x="576" y="951"/>
                    </a:lnTo>
                    <a:lnTo>
                      <a:pt x="530" y="956"/>
                    </a:lnTo>
                    <a:lnTo>
                      <a:pt x="483" y="960"/>
                    </a:lnTo>
                    <a:lnTo>
                      <a:pt x="433" y="963"/>
                    </a:lnTo>
                    <a:lnTo>
                      <a:pt x="384" y="965"/>
                    </a:lnTo>
                    <a:lnTo>
                      <a:pt x="334" y="965"/>
                    </a:lnTo>
                    <a:lnTo>
                      <a:pt x="285" y="964"/>
                    </a:lnTo>
                    <a:lnTo>
                      <a:pt x="236" y="963"/>
                    </a:lnTo>
                    <a:lnTo>
                      <a:pt x="189" y="959"/>
                    </a:lnTo>
                    <a:lnTo>
                      <a:pt x="144" y="954"/>
                    </a:lnTo>
                    <a:lnTo>
                      <a:pt x="103" y="948"/>
                    </a:lnTo>
                    <a:lnTo>
                      <a:pt x="65" y="940"/>
                    </a:lnTo>
                    <a:lnTo>
                      <a:pt x="31" y="929"/>
                    </a:lnTo>
                    <a:lnTo>
                      <a:pt x="16" y="827"/>
                    </a:lnTo>
                    <a:lnTo>
                      <a:pt x="7" y="727"/>
                    </a:lnTo>
                    <a:lnTo>
                      <a:pt x="1" y="626"/>
                    </a:lnTo>
                    <a:lnTo>
                      <a:pt x="0" y="527"/>
                    </a:lnTo>
                    <a:lnTo>
                      <a:pt x="4" y="427"/>
                    </a:lnTo>
                    <a:lnTo>
                      <a:pt x="11" y="326"/>
                    </a:lnTo>
                    <a:lnTo>
                      <a:pt x="22" y="222"/>
                    </a:lnTo>
                    <a:lnTo>
                      <a:pt x="37" y="114"/>
                    </a:lnTo>
                    <a:close/>
                  </a:path>
                </a:pathLst>
              </a:custGeom>
              <a:solidFill>
                <a:srgbClr val="B79B7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12" name="Freeform 924"/>
              <p:cNvSpPr>
                <a:spLocks/>
              </p:cNvSpPr>
              <p:nvPr/>
            </p:nvSpPr>
            <p:spPr bwMode="auto">
              <a:xfrm>
                <a:off x="4667" y="3344"/>
                <a:ext cx="363" cy="463"/>
              </a:xfrm>
              <a:custGeom>
                <a:avLst/>
                <a:gdLst/>
                <a:ahLst/>
                <a:cxnLst>
                  <a:cxn ang="0">
                    <a:pos x="36" y="113"/>
                  </a:cxn>
                  <a:cxn ang="0">
                    <a:pos x="76" y="102"/>
                  </a:cxn>
                  <a:cxn ang="0">
                    <a:pos x="118" y="91"/>
                  </a:cxn>
                  <a:cxn ang="0">
                    <a:pos x="161" y="81"/>
                  </a:cxn>
                  <a:cxn ang="0">
                    <a:pos x="203" y="70"/>
                  </a:cxn>
                  <a:cxn ang="0">
                    <a:pos x="246" y="61"/>
                  </a:cxn>
                  <a:cxn ang="0">
                    <a:pos x="290" y="53"/>
                  </a:cxn>
                  <a:cxn ang="0">
                    <a:pos x="335" y="44"/>
                  </a:cxn>
                  <a:cxn ang="0">
                    <a:pos x="378" y="37"/>
                  </a:cxn>
                  <a:cxn ang="0">
                    <a:pos x="422" y="30"/>
                  </a:cxn>
                  <a:cxn ang="0">
                    <a:pos x="467" y="23"/>
                  </a:cxn>
                  <a:cxn ang="0">
                    <a:pos x="511" y="17"/>
                  </a:cxn>
                  <a:cxn ang="0">
                    <a:pos x="555" y="13"/>
                  </a:cxn>
                  <a:cxn ang="0">
                    <a:pos x="598" y="8"/>
                  </a:cxn>
                  <a:cxn ang="0">
                    <a:pos x="641" y="5"/>
                  </a:cxn>
                  <a:cxn ang="0">
                    <a:pos x="685" y="3"/>
                  </a:cxn>
                  <a:cxn ang="0">
                    <a:pos x="726" y="0"/>
                  </a:cxn>
                  <a:cxn ang="0">
                    <a:pos x="715" y="224"/>
                  </a:cxn>
                  <a:cxn ang="0">
                    <a:pos x="705" y="441"/>
                  </a:cxn>
                  <a:cxn ang="0">
                    <a:pos x="701" y="660"/>
                  </a:cxn>
                  <a:cxn ang="0">
                    <a:pos x="705" y="882"/>
                  </a:cxn>
                  <a:cxn ang="0">
                    <a:pos x="674" y="890"/>
                  </a:cxn>
                  <a:cxn ang="0">
                    <a:pos x="640" y="897"/>
                  </a:cxn>
                  <a:cxn ang="0">
                    <a:pos x="601" y="903"/>
                  </a:cxn>
                  <a:cxn ang="0">
                    <a:pos x="559" y="910"/>
                  </a:cxn>
                  <a:cxn ang="0">
                    <a:pos x="514" y="915"/>
                  </a:cxn>
                  <a:cxn ang="0">
                    <a:pos x="468" y="919"/>
                  </a:cxn>
                  <a:cxn ang="0">
                    <a:pos x="421" y="923"/>
                  </a:cxn>
                  <a:cxn ang="0">
                    <a:pos x="373" y="925"/>
                  </a:cxn>
                  <a:cxn ang="0">
                    <a:pos x="324" y="926"/>
                  </a:cxn>
                  <a:cxn ang="0">
                    <a:pos x="276" y="926"/>
                  </a:cxn>
                  <a:cxn ang="0">
                    <a:pos x="229" y="925"/>
                  </a:cxn>
                  <a:cxn ang="0">
                    <a:pos x="184" y="922"/>
                  </a:cxn>
                  <a:cxn ang="0">
                    <a:pos x="140" y="917"/>
                  </a:cxn>
                  <a:cxn ang="0">
                    <a:pos x="100" y="911"/>
                  </a:cxn>
                  <a:cxn ang="0">
                    <a:pos x="63" y="903"/>
                  </a:cxn>
                  <a:cxn ang="0">
                    <a:pos x="30" y="894"/>
                  </a:cxn>
                  <a:cxn ang="0">
                    <a:pos x="17" y="796"/>
                  </a:cxn>
                  <a:cxn ang="0">
                    <a:pos x="6" y="700"/>
                  </a:cxn>
                  <a:cxn ang="0">
                    <a:pos x="2" y="605"/>
                  </a:cxn>
                  <a:cxn ang="0">
                    <a:pos x="0" y="509"/>
                  </a:cxn>
                  <a:cxn ang="0">
                    <a:pos x="4" y="414"/>
                  </a:cxn>
                  <a:cxn ang="0">
                    <a:pos x="11" y="316"/>
                  </a:cxn>
                  <a:cxn ang="0">
                    <a:pos x="21" y="217"/>
                  </a:cxn>
                  <a:cxn ang="0">
                    <a:pos x="36" y="113"/>
                  </a:cxn>
                </a:cxnLst>
                <a:rect l="0" t="0" r="r" b="b"/>
                <a:pathLst>
                  <a:path w="726" h="926">
                    <a:moveTo>
                      <a:pt x="36" y="113"/>
                    </a:moveTo>
                    <a:lnTo>
                      <a:pt x="76" y="102"/>
                    </a:lnTo>
                    <a:lnTo>
                      <a:pt x="118" y="91"/>
                    </a:lnTo>
                    <a:lnTo>
                      <a:pt x="161" y="81"/>
                    </a:lnTo>
                    <a:lnTo>
                      <a:pt x="203" y="70"/>
                    </a:lnTo>
                    <a:lnTo>
                      <a:pt x="246" y="61"/>
                    </a:lnTo>
                    <a:lnTo>
                      <a:pt x="290" y="53"/>
                    </a:lnTo>
                    <a:lnTo>
                      <a:pt x="335" y="44"/>
                    </a:lnTo>
                    <a:lnTo>
                      <a:pt x="378" y="37"/>
                    </a:lnTo>
                    <a:lnTo>
                      <a:pt x="422" y="30"/>
                    </a:lnTo>
                    <a:lnTo>
                      <a:pt x="467" y="23"/>
                    </a:lnTo>
                    <a:lnTo>
                      <a:pt x="511" y="17"/>
                    </a:lnTo>
                    <a:lnTo>
                      <a:pt x="555" y="13"/>
                    </a:lnTo>
                    <a:lnTo>
                      <a:pt x="598" y="8"/>
                    </a:lnTo>
                    <a:lnTo>
                      <a:pt x="641" y="5"/>
                    </a:lnTo>
                    <a:lnTo>
                      <a:pt x="685" y="3"/>
                    </a:lnTo>
                    <a:lnTo>
                      <a:pt x="726" y="0"/>
                    </a:lnTo>
                    <a:lnTo>
                      <a:pt x="715" y="224"/>
                    </a:lnTo>
                    <a:lnTo>
                      <a:pt x="705" y="441"/>
                    </a:lnTo>
                    <a:lnTo>
                      <a:pt x="701" y="660"/>
                    </a:lnTo>
                    <a:lnTo>
                      <a:pt x="705" y="882"/>
                    </a:lnTo>
                    <a:lnTo>
                      <a:pt x="674" y="890"/>
                    </a:lnTo>
                    <a:lnTo>
                      <a:pt x="640" y="897"/>
                    </a:lnTo>
                    <a:lnTo>
                      <a:pt x="601" y="903"/>
                    </a:lnTo>
                    <a:lnTo>
                      <a:pt x="559" y="910"/>
                    </a:lnTo>
                    <a:lnTo>
                      <a:pt x="514" y="915"/>
                    </a:lnTo>
                    <a:lnTo>
                      <a:pt x="468" y="919"/>
                    </a:lnTo>
                    <a:lnTo>
                      <a:pt x="421" y="923"/>
                    </a:lnTo>
                    <a:lnTo>
                      <a:pt x="373" y="925"/>
                    </a:lnTo>
                    <a:lnTo>
                      <a:pt x="324" y="926"/>
                    </a:lnTo>
                    <a:lnTo>
                      <a:pt x="276" y="926"/>
                    </a:lnTo>
                    <a:lnTo>
                      <a:pt x="229" y="925"/>
                    </a:lnTo>
                    <a:lnTo>
                      <a:pt x="184" y="922"/>
                    </a:lnTo>
                    <a:lnTo>
                      <a:pt x="140" y="917"/>
                    </a:lnTo>
                    <a:lnTo>
                      <a:pt x="100" y="911"/>
                    </a:lnTo>
                    <a:lnTo>
                      <a:pt x="63" y="903"/>
                    </a:lnTo>
                    <a:lnTo>
                      <a:pt x="30" y="894"/>
                    </a:lnTo>
                    <a:lnTo>
                      <a:pt x="17" y="796"/>
                    </a:lnTo>
                    <a:lnTo>
                      <a:pt x="6" y="700"/>
                    </a:lnTo>
                    <a:lnTo>
                      <a:pt x="2" y="605"/>
                    </a:lnTo>
                    <a:lnTo>
                      <a:pt x="0" y="509"/>
                    </a:lnTo>
                    <a:lnTo>
                      <a:pt x="4" y="414"/>
                    </a:lnTo>
                    <a:lnTo>
                      <a:pt x="11" y="316"/>
                    </a:lnTo>
                    <a:lnTo>
                      <a:pt x="21" y="217"/>
                    </a:lnTo>
                    <a:lnTo>
                      <a:pt x="36" y="113"/>
                    </a:lnTo>
                    <a:close/>
                  </a:path>
                </a:pathLst>
              </a:custGeom>
              <a:solidFill>
                <a:srgbClr val="BCA087"/>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13" name="Freeform 925"/>
              <p:cNvSpPr>
                <a:spLocks/>
              </p:cNvSpPr>
              <p:nvPr/>
            </p:nvSpPr>
            <p:spPr bwMode="auto">
              <a:xfrm>
                <a:off x="4668" y="3345"/>
                <a:ext cx="353" cy="444"/>
              </a:xfrm>
              <a:custGeom>
                <a:avLst/>
                <a:gdLst/>
                <a:ahLst/>
                <a:cxnLst>
                  <a:cxn ang="0">
                    <a:pos x="33" y="111"/>
                  </a:cxn>
                  <a:cxn ang="0">
                    <a:pos x="72" y="100"/>
                  </a:cxn>
                  <a:cxn ang="0">
                    <a:pos x="113" y="89"/>
                  </a:cxn>
                  <a:cxn ang="0">
                    <a:pos x="153" y="79"/>
                  </a:cxn>
                  <a:cxn ang="0">
                    <a:pos x="196" y="70"/>
                  </a:cxn>
                  <a:cxn ang="0">
                    <a:pos x="237" y="61"/>
                  </a:cxn>
                  <a:cxn ang="0">
                    <a:pos x="280" y="51"/>
                  </a:cxn>
                  <a:cxn ang="0">
                    <a:pos x="323" y="43"/>
                  </a:cxn>
                  <a:cxn ang="0">
                    <a:pos x="366" y="36"/>
                  </a:cxn>
                  <a:cxn ang="0">
                    <a:pos x="410" y="29"/>
                  </a:cxn>
                  <a:cxn ang="0">
                    <a:pos x="452" y="23"/>
                  </a:cxn>
                  <a:cxn ang="0">
                    <a:pos x="496" y="17"/>
                  </a:cxn>
                  <a:cxn ang="0">
                    <a:pos x="539" y="12"/>
                  </a:cxn>
                  <a:cxn ang="0">
                    <a:pos x="581" y="8"/>
                  </a:cxn>
                  <a:cxn ang="0">
                    <a:pos x="623" y="4"/>
                  </a:cxn>
                  <a:cxn ang="0">
                    <a:pos x="664" y="2"/>
                  </a:cxn>
                  <a:cxn ang="0">
                    <a:pos x="705" y="0"/>
                  </a:cxn>
                  <a:cxn ang="0">
                    <a:pos x="693" y="213"/>
                  </a:cxn>
                  <a:cxn ang="0">
                    <a:pos x="684" y="420"/>
                  </a:cxn>
                  <a:cxn ang="0">
                    <a:pos x="679" y="627"/>
                  </a:cxn>
                  <a:cxn ang="0">
                    <a:pos x="683" y="840"/>
                  </a:cxn>
                  <a:cxn ang="0">
                    <a:pos x="653" y="847"/>
                  </a:cxn>
                  <a:cxn ang="0">
                    <a:pos x="619" y="855"/>
                  </a:cxn>
                  <a:cxn ang="0">
                    <a:pos x="581" y="862"/>
                  </a:cxn>
                  <a:cxn ang="0">
                    <a:pos x="541" y="868"/>
                  </a:cxn>
                  <a:cxn ang="0">
                    <a:pos x="497" y="874"/>
                  </a:cxn>
                  <a:cxn ang="0">
                    <a:pos x="452" y="878"/>
                  </a:cxn>
                  <a:cxn ang="0">
                    <a:pos x="406" y="882"/>
                  </a:cxn>
                  <a:cxn ang="0">
                    <a:pos x="359" y="885"/>
                  </a:cxn>
                  <a:cxn ang="0">
                    <a:pos x="312" y="886"/>
                  </a:cxn>
                  <a:cxn ang="0">
                    <a:pos x="266" y="887"/>
                  </a:cxn>
                  <a:cxn ang="0">
                    <a:pos x="220" y="886"/>
                  </a:cxn>
                  <a:cxn ang="0">
                    <a:pos x="176" y="884"/>
                  </a:cxn>
                  <a:cxn ang="0">
                    <a:pos x="135" y="881"/>
                  </a:cxn>
                  <a:cxn ang="0">
                    <a:pos x="95" y="875"/>
                  </a:cxn>
                  <a:cxn ang="0">
                    <a:pos x="60" y="868"/>
                  </a:cxn>
                  <a:cxn ang="0">
                    <a:pos x="29" y="859"/>
                  </a:cxn>
                  <a:cxn ang="0">
                    <a:pos x="15" y="765"/>
                  </a:cxn>
                  <a:cxn ang="0">
                    <a:pos x="6" y="673"/>
                  </a:cxn>
                  <a:cxn ang="0">
                    <a:pos x="1" y="581"/>
                  </a:cxn>
                  <a:cxn ang="0">
                    <a:pos x="0" y="490"/>
                  </a:cxn>
                  <a:cxn ang="0">
                    <a:pos x="2" y="399"/>
                  </a:cxn>
                  <a:cxn ang="0">
                    <a:pos x="9" y="306"/>
                  </a:cxn>
                  <a:cxn ang="0">
                    <a:pos x="19" y="210"/>
                  </a:cxn>
                  <a:cxn ang="0">
                    <a:pos x="33" y="111"/>
                  </a:cxn>
                </a:cxnLst>
                <a:rect l="0" t="0" r="r" b="b"/>
                <a:pathLst>
                  <a:path w="705" h="887">
                    <a:moveTo>
                      <a:pt x="33" y="111"/>
                    </a:moveTo>
                    <a:lnTo>
                      <a:pt x="72" y="100"/>
                    </a:lnTo>
                    <a:lnTo>
                      <a:pt x="113" y="89"/>
                    </a:lnTo>
                    <a:lnTo>
                      <a:pt x="153" y="79"/>
                    </a:lnTo>
                    <a:lnTo>
                      <a:pt x="196" y="70"/>
                    </a:lnTo>
                    <a:lnTo>
                      <a:pt x="237" y="61"/>
                    </a:lnTo>
                    <a:lnTo>
                      <a:pt x="280" y="51"/>
                    </a:lnTo>
                    <a:lnTo>
                      <a:pt x="323" y="43"/>
                    </a:lnTo>
                    <a:lnTo>
                      <a:pt x="366" y="36"/>
                    </a:lnTo>
                    <a:lnTo>
                      <a:pt x="410" y="29"/>
                    </a:lnTo>
                    <a:lnTo>
                      <a:pt x="452" y="23"/>
                    </a:lnTo>
                    <a:lnTo>
                      <a:pt x="496" y="17"/>
                    </a:lnTo>
                    <a:lnTo>
                      <a:pt x="539" y="12"/>
                    </a:lnTo>
                    <a:lnTo>
                      <a:pt x="581" y="8"/>
                    </a:lnTo>
                    <a:lnTo>
                      <a:pt x="623" y="4"/>
                    </a:lnTo>
                    <a:lnTo>
                      <a:pt x="664" y="2"/>
                    </a:lnTo>
                    <a:lnTo>
                      <a:pt x="705" y="0"/>
                    </a:lnTo>
                    <a:lnTo>
                      <a:pt x="693" y="213"/>
                    </a:lnTo>
                    <a:lnTo>
                      <a:pt x="684" y="420"/>
                    </a:lnTo>
                    <a:lnTo>
                      <a:pt x="679" y="627"/>
                    </a:lnTo>
                    <a:lnTo>
                      <a:pt x="683" y="840"/>
                    </a:lnTo>
                    <a:lnTo>
                      <a:pt x="653" y="847"/>
                    </a:lnTo>
                    <a:lnTo>
                      <a:pt x="619" y="855"/>
                    </a:lnTo>
                    <a:lnTo>
                      <a:pt x="581" y="862"/>
                    </a:lnTo>
                    <a:lnTo>
                      <a:pt x="541" y="868"/>
                    </a:lnTo>
                    <a:lnTo>
                      <a:pt x="497" y="874"/>
                    </a:lnTo>
                    <a:lnTo>
                      <a:pt x="452" y="878"/>
                    </a:lnTo>
                    <a:lnTo>
                      <a:pt x="406" y="882"/>
                    </a:lnTo>
                    <a:lnTo>
                      <a:pt x="359" y="885"/>
                    </a:lnTo>
                    <a:lnTo>
                      <a:pt x="312" y="886"/>
                    </a:lnTo>
                    <a:lnTo>
                      <a:pt x="266" y="887"/>
                    </a:lnTo>
                    <a:lnTo>
                      <a:pt x="220" y="886"/>
                    </a:lnTo>
                    <a:lnTo>
                      <a:pt x="176" y="884"/>
                    </a:lnTo>
                    <a:lnTo>
                      <a:pt x="135" y="881"/>
                    </a:lnTo>
                    <a:lnTo>
                      <a:pt x="95" y="875"/>
                    </a:lnTo>
                    <a:lnTo>
                      <a:pt x="60" y="868"/>
                    </a:lnTo>
                    <a:lnTo>
                      <a:pt x="29" y="859"/>
                    </a:lnTo>
                    <a:lnTo>
                      <a:pt x="15" y="765"/>
                    </a:lnTo>
                    <a:lnTo>
                      <a:pt x="6" y="673"/>
                    </a:lnTo>
                    <a:lnTo>
                      <a:pt x="1" y="581"/>
                    </a:lnTo>
                    <a:lnTo>
                      <a:pt x="0" y="490"/>
                    </a:lnTo>
                    <a:lnTo>
                      <a:pt x="2" y="399"/>
                    </a:lnTo>
                    <a:lnTo>
                      <a:pt x="9" y="306"/>
                    </a:lnTo>
                    <a:lnTo>
                      <a:pt x="19" y="210"/>
                    </a:lnTo>
                    <a:lnTo>
                      <a:pt x="33" y="111"/>
                    </a:lnTo>
                    <a:close/>
                  </a:path>
                </a:pathLst>
              </a:custGeom>
              <a:solidFill>
                <a:srgbClr val="C1A58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14" name="Freeform 926"/>
              <p:cNvSpPr>
                <a:spLocks/>
              </p:cNvSpPr>
              <p:nvPr/>
            </p:nvSpPr>
            <p:spPr bwMode="auto">
              <a:xfrm>
                <a:off x="4670" y="3346"/>
                <a:ext cx="342" cy="424"/>
              </a:xfrm>
              <a:custGeom>
                <a:avLst/>
                <a:gdLst/>
                <a:ahLst/>
                <a:cxnLst>
                  <a:cxn ang="0">
                    <a:pos x="31" y="110"/>
                  </a:cxn>
                  <a:cxn ang="0">
                    <a:pos x="69" y="100"/>
                  </a:cxn>
                  <a:cxn ang="0">
                    <a:pos x="107" y="90"/>
                  </a:cxn>
                  <a:cxn ang="0">
                    <a:pos x="148" y="79"/>
                  </a:cxn>
                  <a:cxn ang="0">
                    <a:pos x="188" y="70"/>
                  </a:cxn>
                  <a:cxn ang="0">
                    <a:pos x="229" y="61"/>
                  </a:cxn>
                  <a:cxn ang="0">
                    <a:pos x="271" y="52"/>
                  </a:cxn>
                  <a:cxn ang="0">
                    <a:pos x="312" y="44"/>
                  </a:cxn>
                  <a:cxn ang="0">
                    <a:pos x="355" y="36"/>
                  </a:cxn>
                  <a:cxn ang="0">
                    <a:pos x="398" y="29"/>
                  </a:cxn>
                  <a:cxn ang="0">
                    <a:pos x="440" y="23"/>
                  </a:cxn>
                  <a:cxn ang="0">
                    <a:pos x="482" y="17"/>
                  </a:cxn>
                  <a:cxn ang="0">
                    <a:pos x="523" y="11"/>
                  </a:cxn>
                  <a:cxn ang="0">
                    <a:pos x="565" y="8"/>
                  </a:cxn>
                  <a:cxn ang="0">
                    <a:pos x="605" y="4"/>
                  </a:cxn>
                  <a:cxn ang="0">
                    <a:pos x="645" y="2"/>
                  </a:cxn>
                  <a:cxn ang="0">
                    <a:pos x="683" y="0"/>
                  </a:cxn>
                  <a:cxn ang="0">
                    <a:pos x="673" y="203"/>
                  </a:cxn>
                  <a:cxn ang="0">
                    <a:pos x="663" y="398"/>
                  </a:cxn>
                  <a:cxn ang="0">
                    <a:pos x="658" y="595"/>
                  </a:cxn>
                  <a:cxn ang="0">
                    <a:pos x="663" y="798"/>
                  </a:cxn>
                  <a:cxn ang="0">
                    <a:pos x="634" y="805"/>
                  </a:cxn>
                  <a:cxn ang="0">
                    <a:pos x="600" y="813"/>
                  </a:cxn>
                  <a:cxn ang="0">
                    <a:pos x="563" y="820"/>
                  </a:cxn>
                  <a:cxn ang="0">
                    <a:pos x="524" y="826"/>
                  </a:cxn>
                  <a:cxn ang="0">
                    <a:pos x="482" y="831"/>
                  </a:cxn>
                  <a:cxn ang="0">
                    <a:pos x="438" y="837"/>
                  </a:cxn>
                  <a:cxn ang="0">
                    <a:pos x="393" y="842"/>
                  </a:cxn>
                  <a:cxn ang="0">
                    <a:pos x="348" y="845"/>
                  </a:cxn>
                  <a:cxn ang="0">
                    <a:pos x="302" y="847"/>
                  </a:cxn>
                  <a:cxn ang="0">
                    <a:pos x="257" y="849"/>
                  </a:cxn>
                  <a:cxn ang="0">
                    <a:pos x="212" y="849"/>
                  </a:cxn>
                  <a:cxn ang="0">
                    <a:pos x="170" y="847"/>
                  </a:cxn>
                  <a:cxn ang="0">
                    <a:pos x="129" y="845"/>
                  </a:cxn>
                  <a:cxn ang="0">
                    <a:pos x="91" y="839"/>
                  </a:cxn>
                  <a:cxn ang="0">
                    <a:pos x="58" y="834"/>
                  </a:cxn>
                  <a:cxn ang="0">
                    <a:pos x="27" y="824"/>
                  </a:cxn>
                  <a:cxn ang="0">
                    <a:pos x="14" y="735"/>
                  </a:cxn>
                  <a:cxn ang="0">
                    <a:pos x="6" y="647"/>
                  </a:cxn>
                  <a:cxn ang="0">
                    <a:pos x="0" y="560"/>
                  </a:cxn>
                  <a:cxn ang="0">
                    <a:pos x="0" y="472"/>
                  </a:cxn>
                  <a:cxn ang="0">
                    <a:pos x="3" y="384"/>
                  </a:cxn>
                  <a:cxn ang="0">
                    <a:pos x="8" y="296"/>
                  </a:cxn>
                  <a:cxn ang="0">
                    <a:pos x="19" y="205"/>
                  </a:cxn>
                  <a:cxn ang="0">
                    <a:pos x="31" y="110"/>
                  </a:cxn>
                </a:cxnLst>
                <a:rect l="0" t="0" r="r" b="b"/>
                <a:pathLst>
                  <a:path w="683" h="849">
                    <a:moveTo>
                      <a:pt x="31" y="110"/>
                    </a:moveTo>
                    <a:lnTo>
                      <a:pt x="69" y="100"/>
                    </a:lnTo>
                    <a:lnTo>
                      <a:pt x="107" y="90"/>
                    </a:lnTo>
                    <a:lnTo>
                      <a:pt x="148" y="79"/>
                    </a:lnTo>
                    <a:lnTo>
                      <a:pt x="188" y="70"/>
                    </a:lnTo>
                    <a:lnTo>
                      <a:pt x="229" y="61"/>
                    </a:lnTo>
                    <a:lnTo>
                      <a:pt x="271" y="52"/>
                    </a:lnTo>
                    <a:lnTo>
                      <a:pt x="312" y="44"/>
                    </a:lnTo>
                    <a:lnTo>
                      <a:pt x="355" y="36"/>
                    </a:lnTo>
                    <a:lnTo>
                      <a:pt x="398" y="29"/>
                    </a:lnTo>
                    <a:lnTo>
                      <a:pt x="440" y="23"/>
                    </a:lnTo>
                    <a:lnTo>
                      <a:pt x="482" y="17"/>
                    </a:lnTo>
                    <a:lnTo>
                      <a:pt x="523" y="11"/>
                    </a:lnTo>
                    <a:lnTo>
                      <a:pt x="565" y="8"/>
                    </a:lnTo>
                    <a:lnTo>
                      <a:pt x="605" y="4"/>
                    </a:lnTo>
                    <a:lnTo>
                      <a:pt x="645" y="2"/>
                    </a:lnTo>
                    <a:lnTo>
                      <a:pt x="683" y="0"/>
                    </a:lnTo>
                    <a:lnTo>
                      <a:pt x="673" y="203"/>
                    </a:lnTo>
                    <a:lnTo>
                      <a:pt x="663" y="398"/>
                    </a:lnTo>
                    <a:lnTo>
                      <a:pt x="658" y="595"/>
                    </a:lnTo>
                    <a:lnTo>
                      <a:pt x="663" y="798"/>
                    </a:lnTo>
                    <a:lnTo>
                      <a:pt x="634" y="805"/>
                    </a:lnTo>
                    <a:lnTo>
                      <a:pt x="600" y="813"/>
                    </a:lnTo>
                    <a:lnTo>
                      <a:pt x="563" y="820"/>
                    </a:lnTo>
                    <a:lnTo>
                      <a:pt x="524" y="826"/>
                    </a:lnTo>
                    <a:lnTo>
                      <a:pt x="482" y="831"/>
                    </a:lnTo>
                    <a:lnTo>
                      <a:pt x="438" y="837"/>
                    </a:lnTo>
                    <a:lnTo>
                      <a:pt x="393" y="842"/>
                    </a:lnTo>
                    <a:lnTo>
                      <a:pt x="348" y="845"/>
                    </a:lnTo>
                    <a:lnTo>
                      <a:pt x="302" y="847"/>
                    </a:lnTo>
                    <a:lnTo>
                      <a:pt x="257" y="849"/>
                    </a:lnTo>
                    <a:lnTo>
                      <a:pt x="212" y="849"/>
                    </a:lnTo>
                    <a:lnTo>
                      <a:pt x="170" y="847"/>
                    </a:lnTo>
                    <a:lnTo>
                      <a:pt x="129" y="845"/>
                    </a:lnTo>
                    <a:lnTo>
                      <a:pt x="91" y="839"/>
                    </a:lnTo>
                    <a:lnTo>
                      <a:pt x="58" y="834"/>
                    </a:lnTo>
                    <a:lnTo>
                      <a:pt x="27" y="824"/>
                    </a:lnTo>
                    <a:lnTo>
                      <a:pt x="14" y="735"/>
                    </a:lnTo>
                    <a:lnTo>
                      <a:pt x="6" y="647"/>
                    </a:lnTo>
                    <a:lnTo>
                      <a:pt x="0" y="560"/>
                    </a:lnTo>
                    <a:lnTo>
                      <a:pt x="0" y="472"/>
                    </a:lnTo>
                    <a:lnTo>
                      <a:pt x="3" y="384"/>
                    </a:lnTo>
                    <a:lnTo>
                      <a:pt x="8" y="296"/>
                    </a:lnTo>
                    <a:lnTo>
                      <a:pt x="19" y="205"/>
                    </a:lnTo>
                    <a:lnTo>
                      <a:pt x="31" y="110"/>
                    </a:lnTo>
                    <a:close/>
                  </a:path>
                </a:pathLst>
              </a:custGeom>
              <a:solidFill>
                <a:srgbClr val="C4A89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15" name="Freeform 927"/>
              <p:cNvSpPr>
                <a:spLocks/>
              </p:cNvSpPr>
              <p:nvPr/>
            </p:nvSpPr>
            <p:spPr bwMode="auto">
              <a:xfrm>
                <a:off x="4671" y="3347"/>
                <a:ext cx="332" cy="406"/>
              </a:xfrm>
              <a:custGeom>
                <a:avLst/>
                <a:gdLst/>
                <a:ahLst/>
                <a:cxnLst>
                  <a:cxn ang="0">
                    <a:pos x="31" y="110"/>
                  </a:cxn>
                  <a:cxn ang="0">
                    <a:pos x="67" y="99"/>
                  </a:cxn>
                  <a:cxn ang="0">
                    <a:pos x="105" y="89"/>
                  </a:cxn>
                  <a:cxn ang="0">
                    <a:pos x="143" y="80"/>
                  </a:cxn>
                  <a:cxn ang="0">
                    <a:pos x="182" y="69"/>
                  </a:cxn>
                  <a:cxn ang="0">
                    <a:pos x="223" y="60"/>
                  </a:cxn>
                  <a:cxn ang="0">
                    <a:pos x="263" y="52"/>
                  </a:cxn>
                  <a:cxn ang="0">
                    <a:pos x="304" y="44"/>
                  </a:cxn>
                  <a:cxn ang="0">
                    <a:pos x="346" y="36"/>
                  </a:cxn>
                  <a:cxn ang="0">
                    <a:pos x="387" y="29"/>
                  </a:cxn>
                  <a:cxn ang="0">
                    <a:pos x="429" y="23"/>
                  </a:cxn>
                  <a:cxn ang="0">
                    <a:pos x="469" y="17"/>
                  </a:cxn>
                  <a:cxn ang="0">
                    <a:pos x="511" y="12"/>
                  </a:cxn>
                  <a:cxn ang="0">
                    <a:pos x="550" y="8"/>
                  </a:cxn>
                  <a:cxn ang="0">
                    <a:pos x="590" y="5"/>
                  </a:cxn>
                  <a:cxn ang="0">
                    <a:pos x="628" y="2"/>
                  </a:cxn>
                  <a:cxn ang="0">
                    <a:pos x="665" y="0"/>
                  </a:cxn>
                  <a:cxn ang="0">
                    <a:pos x="659" y="98"/>
                  </a:cxn>
                  <a:cxn ang="0">
                    <a:pos x="653" y="192"/>
                  </a:cxn>
                  <a:cxn ang="0">
                    <a:pos x="648" y="286"/>
                  </a:cxn>
                  <a:cxn ang="0">
                    <a:pos x="643" y="378"/>
                  </a:cxn>
                  <a:cxn ang="0">
                    <a:pos x="640" y="471"/>
                  </a:cxn>
                  <a:cxn ang="0">
                    <a:pos x="637" y="564"/>
                  </a:cxn>
                  <a:cxn ang="0">
                    <a:pos x="637" y="659"/>
                  </a:cxn>
                  <a:cxn ang="0">
                    <a:pos x="641" y="757"/>
                  </a:cxn>
                  <a:cxn ang="0">
                    <a:pos x="613" y="764"/>
                  </a:cxn>
                  <a:cxn ang="0">
                    <a:pos x="581" y="771"/>
                  </a:cxn>
                  <a:cxn ang="0">
                    <a:pos x="545" y="778"/>
                  </a:cxn>
                  <a:cxn ang="0">
                    <a:pos x="507" y="784"/>
                  </a:cxn>
                  <a:cxn ang="0">
                    <a:pos x="467" y="791"/>
                  </a:cxn>
                  <a:cxn ang="0">
                    <a:pos x="424" y="797"/>
                  </a:cxn>
                  <a:cxn ang="0">
                    <a:pos x="380" y="802"/>
                  </a:cxn>
                  <a:cxn ang="0">
                    <a:pos x="337" y="806"/>
                  </a:cxn>
                  <a:cxn ang="0">
                    <a:pos x="293" y="810"/>
                  </a:cxn>
                  <a:cxn ang="0">
                    <a:pos x="249" y="812"/>
                  </a:cxn>
                  <a:cxn ang="0">
                    <a:pos x="207" y="812"/>
                  </a:cxn>
                  <a:cxn ang="0">
                    <a:pos x="165" y="812"/>
                  </a:cxn>
                  <a:cxn ang="0">
                    <a:pos x="126" y="809"/>
                  </a:cxn>
                  <a:cxn ang="0">
                    <a:pos x="89" y="805"/>
                  </a:cxn>
                  <a:cxn ang="0">
                    <a:pos x="57" y="798"/>
                  </a:cxn>
                  <a:cxn ang="0">
                    <a:pos x="27" y="790"/>
                  </a:cxn>
                  <a:cxn ang="0">
                    <a:pos x="14" y="705"/>
                  </a:cxn>
                  <a:cxn ang="0">
                    <a:pos x="6" y="621"/>
                  </a:cxn>
                  <a:cxn ang="0">
                    <a:pos x="2" y="538"/>
                  </a:cxn>
                  <a:cxn ang="0">
                    <a:pos x="0" y="455"/>
                  </a:cxn>
                  <a:cxn ang="0">
                    <a:pos x="4" y="371"/>
                  </a:cxn>
                  <a:cxn ang="0">
                    <a:pos x="10" y="287"/>
                  </a:cxn>
                  <a:cxn ang="0">
                    <a:pos x="19" y="199"/>
                  </a:cxn>
                  <a:cxn ang="0">
                    <a:pos x="31" y="110"/>
                  </a:cxn>
                </a:cxnLst>
                <a:rect l="0" t="0" r="r" b="b"/>
                <a:pathLst>
                  <a:path w="665" h="812">
                    <a:moveTo>
                      <a:pt x="31" y="110"/>
                    </a:moveTo>
                    <a:lnTo>
                      <a:pt x="67" y="99"/>
                    </a:lnTo>
                    <a:lnTo>
                      <a:pt x="105" y="89"/>
                    </a:lnTo>
                    <a:lnTo>
                      <a:pt x="143" y="80"/>
                    </a:lnTo>
                    <a:lnTo>
                      <a:pt x="182" y="69"/>
                    </a:lnTo>
                    <a:lnTo>
                      <a:pt x="223" y="60"/>
                    </a:lnTo>
                    <a:lnTo>
                      <a:pt x="263" y="52"/>
                    </a:lnTo>
                    <a:lnTo>
                      <a:pt x="304" y="44"/>
                    </a:lnTo>
                    <a:lnTo>
                      <a:pt x="346" y="36"/>
                    </a:lnTo>
                    <a:lnTo>
                      <a:pt x="387" y="29"/>
                    </a:lnTo>
                    <a:lnTo>
                      <a:pt x="429" y="23"/>
                    </a:lnTo>
                    <a:lnTo>
                      <a:pt x="469" y="17"/>
                    </a:lnTo>
                    <a:lnTo>
                      <a:pt x="511" y="12"/>
                    </a:lnTo>
                    <a:lnTo>
                      <a:pt x="550" y="8"/>
                    </a:lnTo>
                    <a:lnTo>
                      <a:pt x="590" y="5"/>
                    </a:lnTo>
                    <a:lnTo>
                      <a:pt x="628" y="2"/>
                    </a:lnTo>
                    <a:lnTo>
                      <a:pt x="665" y="0"/>
                    </a:lnTo>
                    <a:lnTo>
                      <a:pt x="659" y="98"/>
                    </a:lnTo>
                    <a:lnTo>
                      <a:pt x="653" y="192"/>
                    </a:lnTo>
                    <a:lnTo>
                      <a:pt x="648" y="286"/>
                    </a:lnTo>
                    <a:lnTo>
                      <a:pt x="643" y="378"/>
                    </a:lnTo>
                    <a:lnTo>
                      <a:pt x="640" y="471"/>
                    </a:lnTo>
                    <a:lnTo>
                      <a:pt x="637" y="564"/>
                    </a:lnTo>
                    <a:lnTo>
                      <a:pt x="637" y="659"/>
                    </a:lnTo>
                    <a:lnTo>
                      <a:pt x="641" y="757"/>
                    </a:lnTo>
                    <a:lnTo>
                      <a:pt x="613" y="764"/>
                    </a:lnTo>
                    <a:lnTo>
                      <a:pt x="581" y="771"/>
                    </a:lnTo>
                    <a:lnTo>
                      <a:pt x="545" y="778"/>
                    </a:lnTo>
                    <a:lnTo>
                      <a:pt x="507" y="784"/>
                    </a:lnTo>
                    <a:lnTo>
                      <a:pt x="467" y="791"/>
                    </a:lnTo>
                    <a:lnTo>
                      <a:pt x="424" y="797"/>
                    </a:lnTo>
                    <a:lnTo>
                      <a:pt x="380" y="802"/>
                    </a:lnTo>
                    <a:lnTo>
                      <a:pt x="337" y="806"/>
                    </a:lnTo>
                    <a:lnTo>
                      <a:pt x="293" y="810"/>
                    </a:lnTo>
                    <a:lnTo>
                      <a:pt x="249" y="812"/>
                    </a:lnTo>
                    <a:lnTo>
                      <a:pt x="207" y="812"/>
                    </a:lnTo>
                    <a:lnTo>
                      <a:pt x="165" y="812"/>
                    </a:lnTo>
                    <a:lnTo>
                      <a:pt x="126" y="809"/>
                    </a:lnTo>
                    <a:lnTo>
                      <a:pt x="89" y="805"/>
                    </a:lnTo>
                    <a:lnTo>
                      <a:pt x="57" y="798"/>
                    </a:lnTo>
                    <a:lnTo>
                      <a:pt x="27" y="790"/>
                    </a:lnTo>
                    <a:lnTo>
                      <a:pt x="14" y="705"/>
                    </a:lnTo>
                    <a:lnTo>
                      <a:pt x="6" y="621"/>
                    </a:lnTo>
                    <a:lnTo>
                      <a:pt x="2" y="538"/>
                    </a:lnTo>
                    <a:lnTo>
                      <a:pt x="0" y="455"/>
                    </a:lnTo>
                    <a:lnTo>
                      <a:pt x="4" y="371"/>
                    </a:lnTo>
                    <a:lnTo>
                      <a:pt x="10" y="287"/>
                    </a:lnTo>
                    <a:lnTo>
                      <a:pt x="19" y="199"/>
                    </a:lnTo>
                    <a:lnTo>
                      <a:pt x="31" y="110"/>
                    </a:lnTo>
                    <a:close/>
                  </a:path>
                </a:pathLst>
              </a:custGeom>
              <a:solidFill>
                <a:srgbClr val="C9AD96"/>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16" name="Freeform 928"/>
              <p:cNvSpPr>
                <a:spLocks/>
              </p:cNvSpPr>
              <p:nvPr/>
            </p:nvSpPr>
            <p:spPr bwMode="auto">
              <a:xfrm>
                <a:off x="4672" y="3348"/>
                <a:ext cx="322" cy="387"/>
              </a:xfrm>
              <a:custGeom>
                <a:avLst/>
                <a:gdLst/>
                <a:ahLst/>
                <a:cxnLst>
                  <a:cxn ang="0">
                    <a:pos x="29" y="109"/>
                  </a:cxn>
                  <a:cxn ang="0">
                    <a:pos x="63" y="98"/>
                  </a:cxn>
                  <a:cxn ang="0">
                    <a:pos x="99" y="89"/>
                  </a:cxn>
                  <a:cxn ang="0">
                    <a:pos x="136" y="79"/>
                  </a:cxn>
                  <a:cxn ang="0">
                    <a:pos x="174" y="70"/>
                  </a:cxn>
                  <a:cxn ang="0">
                    <a:pos x="213" y="61"/>
                  </a:cxn>
                  <a:cxn ang="0">
                    <a:pos x="253" y="52"/>
                  </a:cxn>
                  <a:cxn ang="0">
                    <a:pos x="292" y="44"/>
                  </a:cxn>
                  <a:cxn ang="0">
                    <a:pos x="334" y="37"/>
                  </a:cxn>
                  <a:cxn ang="0">
                    <a:pos x="374" y="30"/>
                  </a:cxn>
                  <a:cxn ang="0">
                    <a:pos x="415" y="23"/>
                  </a:cxn>
                  <a:cxn ang="0">
                    <a:pos x="455" y="18"/>
                  </a:cxn>
                  <a:cxn ang="0">
                    <a:pos x="494" y="13"/>
                  </a:cxn>
                  <a:cxn ang="0">
                    <a:pos x="533" y="8"/>
                  </a:cxn>
                  <a:cxn ang="0">
                    <a:pos x="571" y="5"/>
                  </a:cxn>
                  <a:cxn ang="0">
                    <a:pos x="607" y="3"/>
                  </a:cxn>
                  <a:cxn ang="0">
                    <a:pos x="643" y="0"/>
                  </a:cxn>
                  <a:cxn ang="0">
                    <a:pos x="637" y="93"/>
                  </a:cxn>
                  <a:cxn ang="0">
                    <a:pos x="631" y="182"/>
                  </a:cxn>
                  <a:cxn ang="0">
                    <a:pos x="625" y="270"/>
                  </a:cxn>
                  <a:cxn ang="0">
                    <a:pos x="621" y="357"/>
                  </a:cxn>
                  <a:cxn ang="0">
                    <a:pos x="617" y="445"/>
                  </a:cxn>
                  <a:cxn ang="0">
                    <a:pos x="615" y="533"/>
                  </a:cxn>
                  <a:cxn ang="0">
                    <a:pos x="615" y="622"/>
                  </a:cxn>
                  <a:cxn ang="0">
                    <a:pos x="617" y="714"/>
                  </a:cxn>
                  <a:cxn ang="0">
                    <a:pos x="590" y="721"/>
                  </a:cxn>
                  <a:cxn ang="0">
                    <a:pos x="560" y="728"/>
                  </a:cxn>
                  <a:cxn ang="0">
                    <a:pos x="525" y="735"/>
                  </a:cxn>
                  <a:cxn ang="0">
                    <a:pos x="488" y="743"/>
                  </a:cxn>
                  <a:cxn ang="0">
                    <a:pos x="449" y="750"/>
                  </a:cxn>
                  <a:cxn ang="0">
                    <a:pos x="408" y="756"/>
                  </a:cxn>
                  <a:cxn ang="0">
                    <a:pos x="366" y="762"/>
                  </a:cxn>
                  <a:cxn ang="0">
                    <a:pos x="324" y="766"/>
                  </a:cxn>
                  <a:cxn ang="0">
                    <a:pos x="281" y="771"/>
                  </a:cxn>
                  <a:cxn ang="0">
                    <a:pos x="238" y="773"/>
                  </a:cxn>
                  <a:cxn ang="0">
                    <a:pos x="197" y="774"/>
                  </a:cxn>
                  <a:cxn ang="0">
                    <a:pos x="158" y="774"/>
                  </a:cxn>
                  <a:cxn ang="0">
                    <a:pos x="120" y="772"/>
                  </a:cxn>
                  <a:cxn ang="0">
                    <a:pos x="84" y="769"/>
                  </a:cxn>
                  <a:cxn ang="0">
                    <a:pos x="53" y="763"/>
                  </a:cxn>
                  <a:cxn ang="0">
                    <a:pos x="24" y="755"/>
                  </a:cxn>
                  <a:cxn ang="0">
                    <a:pos x="12" y="674"/>
                  </a:cxn>
                  <a:cxn ang="0">
                    <a:pos x="4" y="594"/>
                  </a:cxn>
                  <a:cxn ang="0">
                    <a:pos x="0" y="515"/>
                  </a:cxn>
                  <a:cxn ang="0">
                    <a:pos x="0" y="437"/>
                  </a:cxn>
                  <a:cxn ang="0">
                    <a:pos x="2" y="357"/>
                  </a:cxn>
                  <a:cxn ang="0">
                    <a:pos x="8" y="277"/>
                  </a:cxn>
                  <a:cxn ang="0">
                    <a:pos x="17" y="194"/>
                  </a:cxn>
                  <a:cxn ang="0">
                    <a:pos x="29" y="109"/>
                  </a:cxn>
                </a:cxnLst>
                <a:rect l="0" t="0" r="r" b="b"/>
                <a:pathLst>
                  <a:path w="643" h="774">
                    <a:moveTo>
                      <a:pt x="29" y="109"/>
                    </a:moveTo>
                    <a:lnTo>
                      <a:pt x="63" y="98"/>
                    </a:lnTo>
                    <a:lnTo>
                      <a:pt x="99" y="89"/>
                    </a:lnTo>
                    <a:lnTo>
                      <a:pt x="136" y="79"/>
                    </a:lnTo>
                    <a:lnTo>
                      <a:pt x="174" y="70"/>
                    </a:lnTo>
                    <a:lnTo>
                      <a:pt x="213" y="61"/>
                    </a:lnTo>
                    <a:lnTo>
                      <a:pt x="253" y="52"/>
                    </a:lnTo>
                    <a:lnTo>
                      <a:pt x="292" y="44"/>
                    </a:lnTo>
                    <a:lnTo>
                      <a:pt x="334" y="37"/>
                    </a:lnTo>
                    <a:lnTo>
                      <a:pt x="374" y="30"/>
                    </a:lnTo>
                    <a:lnTo>
                      <a:pt x="415" y="23"/>
                    </a:lnTo>
                    <a:lnTo>
                      <a:pt x="455" y="18"/>
                    </a:lnTo>
                    <a:lnTo>
                      <a:pt x="494" y="13"/>
                    </a:lnTo>
                    <a:lnTo>
                      <a:pt x="533" y="8"/>
                    </a:lnTo>
                    <a:lnTo>
                      <a:pt x="571" y="5"/>
                    </a:lnTo>
                    <a:lnTo>
                      <a:pt x="607" y="3"/>
                    </a:lnTo>
                    <a:lnTo>
                      <a:pt x="643" y="0"/>
                    </a:lnTo>
                    <a:lnTo>
                      <a:pt x="637" y="93"/>
                    </a:lnTo>
                    <a:lnTo>
                      <a:pt x="631" y="182"/>
                    </a:lnTo>
                    <a:lnTo>
                      <a:pt x="625" y="270"/>
                    </a:lnTo>
                    <a:lnTo>
                      <a:pt x="621" y="357"/>
                    </a:lnTo>
                    <a:lnTo>
                      <a:pt x="617" y="445"/>
                    </a:lnTo>
                    <a:lnTo>
                      <a:pt x="615" y="533"/>
                    </a:lnTo>
                    <a:lnTo>
                      <a:pt x="615" y="622"/>
                    </a:lnTo>
                    <a:lnTo>
                      <a:pt x="617" y="714"/>
                    </a:lnTo>
                    <a:lnTo>
                      <a:pt x="590" y="721"/>
                    </a:lnTo>
                    <a:lnTo>
                      <a:pt x="560" y="728"/>
                    </a:lnTo>
                    <a:lnTo>
                      <a:pt x="525" y="735"/>
                    </a:lnTo>
                    <a:lnTo>
                      <a:pt x="488" y="743"/>
                    </a:lnTo>
                    <a:lnTo>
                      <a:pt x="449" y="750"/>
                    </a:lnTo>
                    <a:lnTo>
                      <a:pt x="408" y="756"/>
                    </a:lnTo>
                    <a:lnTo>
                      <a:pt x="366" y="762"/>
                    </a:lnTo>
                    <a:lnTo>
                      <a:pt x="324" y="766"/>
                    </a:lnTo>
                    <a:lnTo>
                      <a:pt x="281" y="771"/>
                    </a:lnTo>
                    <a:lnTo>
                      <a:pt x="238" y="773"/>
                    </a:lnTo>
                    <a:lnTo>
                      <a:pt x="197" y="774"/>
                    </a:lnTo>
                    <a:lnTo>
                      <a:pt x="158" y="774"/>
                    </a:lnTo>
                    <a:lnTo>
                      <a:pt x="120" y="772"/>
                    </a:lnTo>
                    <a:lnTo>
                      <a:pt x="84" y="769"/>
                    </a:lnTo>
                    <a:lnTo>
                      <a:pt x="53" y="763"/>
                    </a:lnTo>
                    <a:lnTo>
                      <a:pt x="24" y="755"/>
                    </a:lnTo>
                    <a:lnTo>
                      <a:pt x="12" y="674"/>
                    </a:lnTo>
                    <a:lnTo>
                      <a:pt x="4" y="594"/>
                    </a:lnTo>
                    <a:lnTo>
                      <a:pt x="0" y="515"/>
                    </a:lnTo>
                    <a:lnTo>
                      <a:pt x="0" y="437"/>
                    </a:lnTo>
                    <a:lnTo>
                      <a:pt x="2" y="357"/>
                    </a:lnTo>
                    <a:lnTo>
                      <a:pt x="8" y="277"/>
                    </a:lnTo>
                    <a:lnTo>
                      <a:pt x="17" y="194"/>
                    </a:lnTo>
                    <a:lnTo>
                      <a:pt x="29" y="109"/>
                    </a:lnTo>
                    <a:close/>
                  </a:path>
                </a:pathLst>
              </a:custGeom>
              <a:solidFill>
                <a:srgbClr val="CCB59E"/>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17" name="Freeform 929"/>
              <p:cNvSpPr>
                <a:spLocks/>
              </p:cNvSpPr>
              <p:nvPr/>
            </p:nvSpPr>
            <p:spPr bwMode="auto">
              <a:xfrm>
                <a:off x="4674" y="3349"/>
                <a:ext cx="311" cy="369"/>
              </a:xfrm>
              <a:custGeom>
                <a:avLst/>
                <a:gdLst/>
                <a:ahLst/>
                <a:cxnLst>
                  <a:cxn ang="0">
                    <a:pos x="28" y="107"/>
                  </a:cxn>
                  <a:cxn ang="0">
                    <a:pos x="60" y="96"/>
                  </a:cxn>
                  <a:cxn ang="0">
                    <a:pos x="95" y="87"/>
                  </a:cxn>
                  <a:cxn ang="0">
                    <a:pos x="130" y="78"/>
                  </a:cxn>
                  <a:cxn ang="0">
                    <a:pos x="167" y="69"/>
                  </a:cxn>
                  <a:cxn ang="0">
                    <a:pos x="205" y="60"/>
                  </a:cxn>
                  <a:cxn ang="0">
                    <a:pos x="243" y="52"/>
                  </a:cxn>
                  <a:cxn ang="0">
                    <a:pos x="282" y="43"/>
                  </a:cxn>
                  <a:cxn ang="0">
                    <a:pos x="323" y="35"/>
                  </a:cxn>
                  <a:cxn ang="0">
                    <a:pos x="362" y="29"/>
                  </a:cxn>
                  <a:cxn ang="0">
                    <a:pos x="401" y="23"/>
                  </a:cxn>
                  <a:cxn ang="0">
                    <a:pos x="440" y="17"/>
                  </a:cxn>
                  <a:cxn ang="0">
                    <a:pos x="479" y="12"/>
                  </a:cxn>
                  <a:cxn ang="0">
                    <a:pos x="516" y="8"/>
                  </a:cxn>
                  <a:cxn ang="0">
                    <a:pos x="553" y="4"/>
                  </a:cxn>
                  <a:cxn ang="0">
                    <a:pos x="589" y="2"/>
                  </a:cxn>
                  <a:cxn ang="0">
                    <a:pos x="622" y="0"/>
                  </a:cxn>
                  <a:cxn ang="0">
                    <a:pos x="618" y="87"/>
                  </a:cxn>
                  <a:cxn ang="0">
                    <a:pos x="612" y="171"/>
                  </a:cxn>
                  <a:cxn ang="0">
                    <a:pos x="606" y="254"/>
                  </a:cxn>
                  <a:cxn ang="0">
                    <a:pos x="600" y="336"/>
                  </a:cxn>
                  <a:cxn ang="0">
                    <a:pos x="597" y="418"/>
                  </a:cxn>
                  <a:cxn ang="0">
                    <a:pos x="595" y="500"/>
                  </a:cxn>
                  <a:cxn ang="0">
                    <a:pos x="593" y="584"/>
                  </a:cxn>
                  <a:cxn ang="0">
                    <a:pos x="596" y="671"/>
                  </a:cxn>
                  <a:cxn ang="0">
                    <a:pos x="569" y="678"/>
                  </a:cxn>
                  <a:cxn ang="0">
                    <a:pos x="539" y="685"/>
                  </a:cxn>
                  <a:cxn ang="0">
                    <a:pos x="507" y="693"/>
                  </a:cxn>
                  <a:cxn ang="0">
                    <a:pos x="471" y="700"/>
                  </a:cxn>
                  <a:cxn ang="0">
                    <a:pos x="433" y="708"/>
                  </a:cxn>
                  <a:cxn ang="0">
                    <a:pos x="394" y="715"/>
                  </a:cxn>
                  <a:cxn ang="0">
                    <a:pos x="353" y="721"/>
                  </a:cxn>
                  <a:cxn ang="0">
                    <a:pos x="312" y="726"/>
                  </a:cxn>
                  <a:cxn ang="0">
                    <a:pos x="271" y="731"/>
                  </a:cxn>
                  <a:cxn ang="0">
                    <a:pos x="231" y="735"/>
                  </a:cxn>
                  <a:cxn ang="0">
                    <a:pos x="190" y="737"/>
                  </a:cxn>
                  <a:cxn ang="0">
                    <a:pos x="152" y="737"/>
                  </a:cxn>
                  <a:cxn ang="0">
                    <a:pos x="115" y="736"/>
                  </a:cxn>
                  <a:cxn ang="0">
                    <a:pos x="82" y="732"/>
                  </a:cxn>
                  <a:cxn ang="0">
                    <a:pos x="51" y="728"/>
                  </a:cxn>
                  <a:cxn ang="0">
                    <a:pos x="23" y="720"/>
                  </a:cxn>
                  <a:cxn ang="0">
                    <a:pos x="13" y="642"/>
                  </a:cxn>
                  <a:cxn ang="0">
                    <a:pos x="5" y="568"/>
                  </a:cxn>
                  <a:cxn ang="0">
                    <a:pos x="1" y="493"/>
                  </a:cxn>
                  <a:cxn ang="0">
                    <a:pos x="0" y="418"/>
                  </a:cxn>
                  <a:cxn ang="0">
                    <a:pos x="2" y="343"/>
                  </a:cxn>
                  <a:cxn ang="0">
                    <a:pos x="8" y="266"/>
                  </a:cxn>
                  <a:cxn ang="0">
                    <a:pos x="16" y="187"/>
                  </a:cxn>
                  <a:cxn ang="0">
                    <a:pos x="28" y="107"/>
                  </a:cxn>
                </a:cxnLst>
                <a:rect l="0" t="0" r="r" b="b"/>
                <a:pathLst>
                  <a:path w="622" h="737">
                    <a:moveTo>
                      <a:pt x="28" y="107"/>
                    </a:moveTo>
                    <a:lnTo>
                      <a:pt x="60" y="96"/>
                    </a:lnTo>
                    <a:lnTo>
                      <a:pt x="95" y="87"/>
                    </a:lnTo>
                    <a:lnTo>
                      <a:pt x="130" y="78"/>
                    </a:lnTo>
                    <a:lnTo>
                      <a:pt x="167" y="69"/>
                    </a:lnTo>
                    <a:lnTo>
                      <a:pt x="205" y="60"/>
                    </a:lnTo>
                    <a:lnTo>
                      <a:pt x="243" y="52"/>
                    </a:lnTo>
                    <a:lnTo>
                      <a:pt x="282" y="43"/>
                    </a:lnTo>
                    <a:lnTo>
                      <a:pt x="323" y="35"/>
                    </a:lnTo>
                    <a:lnTo>
                      <a:pt x="362" y="29"/>
                    </a:lnTo>
                    <a:lnTo>
                      <a:pt x="401" y="23"/>
                    </a:lnTo>
                    <a:lnTo>
                      <a:pt x="440" y="17"/>
                    </a:lnTo>
                    <a:lnTo>
                      <a:pt x="479" y="12"/>
                    </a:lnTo>
                    <a:lnTo>
                      <a:pt x="516" y="8"/>
                    </a:lnTo>
                    <a:lnTo>
                      <a:pt x="553" y="4"/>
                    </a:lnTo>
                    <a:lnTo>
                      <a:pt x="589" y="2"/>
                    </a:lnTo>
                    <a:lnTo>
                      <a:pt x="622" y="0"/>
                    </a:lnTo>
                    <a:lnTo>
                      <a:pt x="618" y="87"/>
                    </a:lnTo>
                    <a:lnTo>
                      <a:pt x="612" y="171"/>
                    </a:lnTo>
                    <a:lnTo>
                      <a:pt x="606" y="254"/>
                    </a:lnTo>
                    <a:lnTo>
                      <a:pt x="600" y="336"/>
                    </a:lnTo>
                    <a:lnTo>
                      <a:pt x="597" y="418"/>
                    </a:lnTo>
                    <a:lnTo>
                      <a:pt x="595" y="500"/>
                    </a:lnTo>
                    <a:lnTo>
                      <a:pt x="593" y="584"/>
                    </a:lnTo>
                    <a:lnTo>
                      <a:pt x="596" y="671"/>
                    </a:lnTo>
                    <a:lnTo>
                      <a:pt x="569" y="678"/>
                    </a:lnTo>
                    <a:lnTo>
                      <a:pt x="539" y="685"/>
                    </a:lnTo>
                    <a:lnTo>
                      <a:pt x="507" y="693"/>
                    </a:lnTo>
                    <a:lnTo>
                      <a:pt x="471" y="700"/>
                    </a:lnTo>
                    <a:lnTo>
                      <a:pt x="433" y="708"/>
                    </a:lnTo>
                    <a:lnTo>
                      <a:pt x="394" y="715"/>
                    </a:lnTo>
                    <a:lnTo>
                      <a:pt x="353" y="721"/>
                    </a:lnTo>
                    <a:lnTo>
                      <a:pt x="312" y="726"/>
                    </a:lnTo>
                    <a:lnTo>
                      <a:pt x="271" y="731"/>
                    </a:lnTo>
                    <a:lnTo>
                      <a:pt x="231" y="735"/>
                    </a:lnTo>
                    <a:lnTo>
                      <a:pt x="190" y="737"/>
                    </a:lnTo>
                    <a:lnTo>
                      <a:pt x="152" y="737"/>
                    </a:lnTo>
                    <a:lnTo>
                      <a:pt x="115" y="736"/>
                    </a:lnTo>
                    <a:lnTo>
                      <a:pt x="82" y="732"/>
                    </a:lnTo>
                    <a:lnTo>
                      <a:pt x="51" y="728"/>
                    </a:lnTo>
                    <a:lnTo>
                      <a:pt x="23" y="720"/>
                    </a:lnTo>
                    <a:lnTo>
                      <a:pt x="13" y="642"/>
                    </a:lnTo>
                    <a:lnTo>
                      <a:pt x="5" y="568"/>
                    </a:lnTo>
                    <a:lnTo>
                      <a:pt x="1" y="493"/>
                    </a:lnTo>
                    <a:lnTo>
                      <a:pt x="0" y="418"/>
                    </a:lnTo>
                    <a:lnTo>
                      <a:pt x="2" y="343"/>
                    </a:lnTo>
                    <a:lnTo>
                      <a:pt x="8" y="266"/>
                    </a:lnTo>
                    <a:lnTo>
                      <a:pt x="16" y="187"/>
                    </a:lnTo>
                    <a:lnTo>
                      <a:pt x="28" y="107"/>
                    </a:lnTo>
                    <a:close/>
                  </a:path>
                </a:pathLst>
              </a:custGeom>
              <a:solidFill>
                <a:srgbClr val="D1BAA3"/>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18" name="Freeform 930"/>
              <p:cNvSpPr>
                <a:spLocks/>
              </p:cNvSpPr>
              <p:nvPr/>
            </p:nvSpPr>
            <p:spPr bwMode="auto">
              <a:xfrm>
                <a:off x="4675" y="3351"/>
                <a:ext cx="300" cy="350"/>
              </a:xfrm>
              <a:custGeom>
                <a:avLst/>
                <a:gdLst/>
                <a:ahLst/>
                <a:cxnLst>
                  <a:cxn ang="0">
                    <a:pos x="27" y="106"/>
                  </a:cxn>
                  <a:cxn ang="0">
                    <a:pos x="58" y="97"/>
                  </a:cxn>
                  <a:cxn ang="0">
                    <a:pos x="90" y="88"/>
                  </a:cxn>
                  <a:cxn ang="0">
                    <a:pos x="125" y="78"/>
                  </a:cxn>
                  <a:cxn ang="0">
                    <a:pos x="161" y="69"/>
                  </a:cxn>
                  <a:cxn ang="0">
                    <a:pos x="197" y="60"/>
                  </a:cxn>
                  <a:cxn ang="0">
                    <a:pos x="235" y="52"/>
                  </a:cxn>
                  <a:cxn ang="0">
                    <a:pos x="273" y="44"/>
                  </a:cxn>
                  <a:cxn ang="0">
                    <a:pos x="311" y="36"/>
                  </a:cxn>
                  <a:cxn ang="0">
                    <a:pos x="351" y="29"/>
                  </a:cxn>
                  <a:cxn ang="0">
                    <a:pos x="389" y="23"/>
                  </a:cxn>
                  <a:cxn ang="0">
                    <a:pos x="427" y="17"/>
                  </a:cxn>
                  <a:cxn ang="0">
                    <a:pos x="465" y="12"/>
                  </a:cxn>
                  <a:cxn ang="0">
                    <a:pos x="500" y="8"/>
                  </a:cxn>
                  <a:cxn ang="0">
                    <a:pos x="536" y="5"/>
                  </a:cxn>
                  <a:cxn ang="0">
                    <a:pos x="569" y="1"/>
                  </a:cxn>
                  <a:cxn ang="0">
                    <a:pos x="602" y="0"/>
                  </a:cxn>
                  <a:cxn ang="0">
                    <a:pos x="597" y="82"/>
                  </a:cxn>
                  <a:cxn ang="0">
                    <a:pos x="591" y="161"/>
                  </a:cxn>
                  <a:cxn ang="0">
                    <a:pos x="586" y="238"/>
                  </a:cxn>
                  <a:cxn ang="0">
                    <a:pos x="580" y="314"/>
                  </a:cxn>
                  <a:cxn ang="0">
                    <a:pos x="576" y="392"/>
                  </a:cxn>
                  <a:cxn ang="0">
                    <a:pos x="574" y="469"/>
                  </a:cxn>
                  <a:cxn ang="0">
                    <a:pos x="573" y="548"/>
                  </a:cxn>
                  <a:cxn ang="0">
                    <a:pos x="575" y="630"/>
                  </a:cxn>
                  <a:cxn ang="0">
                    <a:pos x="550" y="637"/>
                  </a:cxn>
                  <a:cxn ang="0">
                    <a:pos x="521" y="644"/>
                  </a:cxn>
                  <a:cxn ang="0">
                    <a:pos x="489" y="652"/>
                  </a:cxn>
                  <a:cxn ang="0">
                    <a:pos x="454" y="659"/>
                  </a:cxn>
                  <a:cxn ang="0">
                    <a:pos x="417" y="667"/>
                  </a:cxn>
                  <a:cxn ang="0">
                    <a:pos x="379" y="674"/>
                  </a:cxn>
                  <a:cxn ang="0">
                    <a:pos x="340" y="681"/>
                  </a:cxn>
                  <a:cxn ang="0">
                    <a:pos x="301" y="686"/>
                  </a:cxn>
                  <a:cxn ang="0">
                    <a:pos x="261" y="692"/>
                  </a:cxn>
                  <a:cxn ang="0">
                    <a:pos x="222" y="697"/>
                  </a:cxn>
                  <a:cxn ang="0">
                    <a:pos x="184" y="699"/>
                  </a:cxn>
                  <a:cxn ang="0">
                    <a:pos x="147" y="700"/>
                  </a:cxn>
                  <a:cxn ang="0">
                    <a:pos x="111" y="700"/>
                  </a:cxn>
                  <a:cxn ang="0">
                    <a:pos x="79" y="697"/>
                  </a:cxn>
                  <a:cxn ang="0">
                    <a:pos x="50" y="692"/>
                  </a:cxn>
                  <a:cxn ang="0">
                    <a:pos x="23" y="685"/>
                  </a:cxn>
                  <a:cxn ang="0">
                    <a:pos x="13" y="613"/>
                  </a:cxn>
                  <a:cxn ang="0">
                    <a:pos x="5" y="541"/>
                  </a:cxn>
                  <a:cxn ang="0">
                    <a:pos x="2" y="471"/>
                  </a:cxn>
                  <a:cxn ang="0">
                    <a:pos x="0" y="400"/>
                  </a:cxn>
                  <a:cxn ang="0">
                    <a:pos x="3" y="328"/>
                  </a:cxn>
                  <a:cxn ang="0">
                    <a:pos x="8" y="257"/>
                  </a:cxn>
                  <a:cxn ang="0">
                    <a:pos x="17" y="182"/>
                  </a:cxn>
                  <a:cxn ang="0">
                    <a:pos x="27" y="106"/>
                  </a:cxn>
                </a:cxnLst>
                <a:rect l="0" t="0" r="r" b="b"/>
                <a:pathLst>
                  <a:path w="602" h="700">
                    <a:moveTo>
                      <a:pt x="27" y="106"/>
                    </a:moveTo>
                    <a:lnTo>
                      <a:pt x="58" y="97"/>
                    </a:lnTo>
                    <a:lnTo>
                      <a:pt x="90" y="88"/>
                    </a:lnTo>
                    <a:lnTo>
                      <a:pt x="125" y="78"/>
                    </a:lnTo>
                    <a:lnTo>
                      <a:pt x="161" y="69"/>
                    </a:lnTo>
                    <a:lnTo>
                      <a:pt x="197" y="60"/>
                    </a:lnTo>
                    <a:lnTo>
                      <a:pt x="235" y="52"/>
                    </a:lnTo>
                    <a:lnTo>
                      <a:pt x="273" y="44"/>
                    </a:lnTo>
                    <a:lnTo>
                      <a:pt x="311" y="36"/>
                    </a:lnTo>
                    <a:lnTo>
                      <a:pt x="351" y="29"/>
                    </a:lnTo>
                    <a:lnTo>
                      <a:pt x="389" y="23"/>
                    </a:lnTo>
                    <a:lnTo>
                      <a:pt x="427" y="17"/>
                    </a:lnTo>
                    <a:lnTo>
                      <a:pt x="465" y="12"/>
                    </a:lnTo>
                    <a:lnTo>
                      <a:pt x="500" y="8"/>
                    </a:lnTo>
                    <a:lnTo>
                      <a:pt x="536" y="5"/>
                    </a:lnTo>
                    <a:lnTo>
                      <a:pt x="569" y="1"/>
                    </a:lnTo>
                    <a:lnTo>
                      <a:pt x="602" y="0"/>
                    </a:lnTo>
                    <a:lnTo>
                      <a:pt x="597" y="82"/>
                    </a:lnTo>
                    <a:lnTo>
                      <a:pt x="591" y="161"/>
                    </a:lnTo>
                    <a:lnTo>
                      <a:pt x="586" y="238"/>
                    </a:lnTo>
                    <a:lnTo>
                      <a:pt x="580" y="314"/>
                    </a:lnTo>
                    <a:lnTo>
                      <a:pt x="576" y="392"/>
                    </a:lnTo>
                    <a:lnTo>
                      <a:pt x="574" y="469"/>
                    </a:lnTo>
                    <a:lnTo>
                      <a:pt x="573" y="548"/>
                    </a:lnTo>
                    <a:lnTo>
                      <a:pt x="575" y="630"/>
                    </a:lnTo>
                    <a:lnTo>
                      <a:pt x="550" y="637"/>
                    </a:lnTo>
                    <a:lnTo>
                      <a:pt x="521" y="644"/>
                    </a:lnTo>
                    <a:lnTo>
                      <a:pt x="489" y="652"/>
                    </a:lnTo>
                    <a:lnTo>
                      <a:pt x="454" y="659"/>
                    </a:lnTo>
                    <a:lnTo>
                      <a:pt x="417" y="667"/>
                    </a:lnTo>
                    <a:lnTo>
                      <a:pt x="379" y="674"/>
                    </a:lnTo>
                    <a:lnTo>
                      <a:pt x="340" y="681"/>
                    </a:lnTo>
                    <a:lnTo>
                      <a:pt x="301" y="686"/>
                    </a:lnTo>
                    <a:lnTo>
                      <a:pt x="261" y="692"/>
                    </a:lnTo>
                    <a:lnTo>
                      <a:pt x="222" y="697"/>
                    </a:lnTo>
                    <a:lnTo>
                      <a:pt x="184" y="699"/>
                    </a:lnTo>
                    <a:lnTo>
                      <a:pt x="147" y="700"/>
                    </a:lnTo>
                    <a:lnTo>
                      <a:pt x="111" y="700"/>
                    </a:lnTo>
                    <a:lnTo>
                      <a:pt x="79" y="697"/>
                    </a:lnTo>
                    <a:lnTo>
                      <a:pt x="50" y="692"/>
                    </a:lnTo>
                    <a:lnTo>
                      <a:pt x="23" y="685"/>
                    </a:lnTo>
                    <a:lnTo>
                      <a:pt x="13" y="613"/>
                    </a:lnTo>
                    <a:lnTo>
                      <a:pt x="5" y="541"/>
                    </a:lnTo>
                    <a:lnTo>
                      <a:pt x="2" y="471"/>
                    </a:lnTo>
                    <a:lnTo>
                      <a:pt x="0" y="400"/>
                    </a:lnTo>
                    <a:lnTo>
                      <a:pt x="3" y="328"/>
                    </a:lnTo>
                    <a:lnTo>
                      <a:pt x="8" y="257"/>
                    </a:lnTo>
                    <a:lnTo>
                      <a:pt x="17" y="182"/>
                    </a:lnTo>
                    <a:lnTo>
                      <a:pt x="27" y="106"/>
                    </a:lnTo>
                    <a:close/>
                  </a:path>
                </a:pathLst>
              </a:custGeom>
              <a:solidFill>
                <a:srgbClr val="D3BCA8"/>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19" name="Freeform 931"/>
              <p:cNvSpPr>
                <a:spLocks/>
              </p:cNvSpPr>
              <p:nvPr/>
            </p:nvSpPr>
            <p:spPr bwMode="auto">
              <a:xfrm>
                <a:off x="4676" y="3352"/>
                <a:ext cx="290" cy="331"/>
              </a:xfrm>
              <a:custGeom>
                <a:avLst/>
                <a:gdLst/>
                <a:ahLst/>
                <a:cxnLst>
                  <a:cxn ang="0">
                    <a:pos x="25" y="105"/>
                  </a:cxn>
                  <a:cxn ang="0">
                    <a:pos x="54" y="96"/>
                  </a:cxn>
                  <a:cxn ang="0">
                    <a:pos x="85" y="87"/>
                  </a:cxn>
                  <a:cxn ang="0">
                    <a:pos x="118" y="78"/>
                  </a:cxn>
                  <a:cxn ang="0">
                    <a:pos x="153" y="68"/>
                  </a:cxn>
                  <a:cxn ang="0">
                    <a:pos x="189" y="60"/>
                  </a:cxn>
                  <a:cxn ang="0">
                    <a:pos x="226" y="52"/>
                  </a:cxn>
                  <a:cxn ang="0">
                    <a:pos x="262" y="44"/>
                  </a:cxn>
                  <a:cxn ang="0">
                    <a:pos x="300" y="36"/>
                  </a:cxn>
                  <a:cxn ang="0">
                    <a:pos x="338" y="29"/>
                  </a:cxn>
                  <a:cxn ang="0">
                    <a:pos x="375" y="23"/>
                  </a:cxn>
                  <a:cxn ang="0">
                    <a:pos x="413" y="18"/>
                  </a:cxn>
                  <a:cxn ang="0">
                    <a:pos x="449" y="12"/>
                  </a:cxn>
                  <a:cxn ang="0">
                    <a:pos x="485" y="8"/>
                  </a:cxn>
                  <a:cxn ang="0">
                    <a:pos x="518" y="5"/>
                  </a:cxn>
                  <a:cxn ang="0">
                    <a:pos x="550" y="1"/>
                  </a:cxn>
                  <a:cxn ang="0">
                    <a:pos x="580" y="0"/>
                  </a:cxn>
                  <a:cxn ang="0">
                    <a:pos x="576" y="78"/>
                  </a:cxn>
                  <a:cxn ang="0">
                    <a:pos x="570" y="152"/>
                  </a:cxn>
                  <a:cxn ang="0">
                    <a:pos x="564" y="224"/>
                  </a:cxn>
                  <a:cxn ang="0">
                    <a:pos x="558" y="294"/>
                  </a:cxn>
                  <a:cxn ang="0">
                    <a:pos x="554" y="365"/>
                  </a:cxn>
                  <a:cxn ang="0">
                    <a:pos x="551" y="437"/>
                  </a:cxn>
                  <a:cxn ang="0">
                    <a:pos x="550" y="511"/>
                  </a:cxn>
                  <a:cxn ang="0">
                    <a:pos x="553" y="588"/>
                  </a:cxn>
                  <a:cxn ang="0">
                    <a:pos x="528" y="595"/>
                  </a:cxn>
                  <a:cxn ang="0">
                    <a:pos x="500" y="602"/>
                  </a:cxn>
                  <a:cxn ang="0">
                    <a:pos x="469" y="610"/>
                  </a:cxn>
                  <a:cxn ang="0">
                    <a:pos x="435" y="618"/>
                  </a:cxn>
                  <a:cxn ang="0">
                    <a:pos x="401" y="626"/>
                  </a:cxn>
                  <a:cxn ang="0">
                    <a:pos x="364" y="633"/>
                  </a:cxn>
                  <a:cxn ang="0">
                    <a:pos x="326" y="641"/>
                  </a:cxn>
                  <a:cxn ang="0">
                    <a:pos x="288" y="648"/>
                  </a:cxn>
                  <a:cxn ang="0">
                    <a:pos x="250" y="653"/>
                  </a:cxn>
                  <a:cxn ang="0">
                    <a:pos x="212" y="658"/>
                  </a:cxn>
                  <a:cxn ang="0">
                    <a:pos x="175" y="661"/>
                  </a:cxn>
                  <a:cxn ang="0">
                    <a:pos x="139" y="664"/>
                  </a:cxn>
                  <a:cxn ang="0">
                    <a:pos x="106" y="664"/>
                  </a:cxn>
                  <a:cxn ang="0">
                    <a:pos x="75" y="661"/>
                  </a:cxn>
                  <a:cxn ang="0">
                    <a:pos x="47" y="658"/>
                  </a:cxn>
                  <a:cxn ang="0">
                    <a:pos x="22" y="651"/>
                  </a:cxn>
                  <a:cxn ang="0">
                    <a:pos x="11" y="582"/>
                  </a:cxn>
                  <a:cxn ang="0">
                    <a:pos x="4" y="515"/>
                  </a:cxn>
                  <a:cxn ang="0">
                    <a:pos x="1" y="448"/>
                  </a:cxn>
                  <a:cxn ang="0">
                    <a:pos x="0" y="382"/>
                  </a:cxn>
                  <a:cxn ang="0">
                    <a:pos x="2" y="315"/>
                  </a:cxn>
                  <a:cxn ang="0">
                    <a:pos x="7" y="247"/>
                  </a:cxn>
                  <a:cxn ang="0">
                    <a:pos x="15" y="178"/>
                  </a:cxn>
                  <a:cxn ang="0">
                    <a:pos x="25" y="105"/>
                  </a:cxn>
                </a:cxnLst>
                <a:rect l="0" t="0" r="r" b="b"/>
                <a:pathLst>
                  <a:path w="580" h="664">
                    <a:moveTo>
                      <a:pt x="25" y="105"/>
                    </a:moveTo>
                    <a:lnTo>
                      <a:pt x="54" y="96"/>
                    </a:lnTo>
                    <a:lnTo>
                      <a:pt x="85" y="87"/>
                    </a:lnTo>
                    <a:lnTo>
                      <a:pt x="118" y="78"/>
                    </a:lnTo>
                    <a:lnTo>
                      <a:pt x="153" y="68"/>
                    </a:lnTo>
                    <a:lnTo>
                      <a:pt x="189" y="60"/>
                    </a:lnTo>
                    <a:lnTo>
                      <a:pt x="226" y="52"/>
                    </a:lnTo>
                    <a:lnTo>
                      <a:pt x="262" y="44"/>
                    </a:lnTo>
                    <a:lnTo>
                      <a:pt x="300" y="36"/>
                    </a:lnTo>
                    <a:lnTo>
                      <a:pt x="338" y="29"/>
                    </a:lnTo>
                    <a:lnTo>
                      <a:pt x="375" y="23"/>
                    </a:lnTo>
                    <a:lnTo>
                      <a:pt x="413" y="18"/>
                    </a:lnTo>
                    <a:lnTo>
                      <a:pt x="449" y="12"/>
                    </a:lnTo>
                    <a:lnTo>
                      <a:pt x="485" y="8"/>
                    </a:lnTo>
                    <a:lnTo>
                      <a:pt x="518" y="5"/>
                    </a:lnTo>
                    <a:lnTo>
                      <a:pt x="550" y="1"/>
                    </a:lnTo>
                    <a:lnTo>
                      <a:pt x="580" y="0"/>
                    </a:lnTo>
                    <a:lnTo>
                      <a:pt x="576" y="78"/>
                    </a:lnTo>
                    <a:lnTo>
                      <a:pt x="570" y="152"/>
                    </a:lnTo>
                    <a:lnTo>
                      <a:pt x="564" y="224"/>
                    </a:lnTo>
                    <a:lnTo>
                      <a:pt x="558" y="294"/>
                    </a:lnTo>
                    <a:lnTo>
                      <a:pt x="554" y="365"/>
                    </a:lnTo>
                    <a:lnTo>
                      <a:pt x="551" y="437"/>
                    </a:lnTo>
                    <a:lnTo>
                      <a:pt x="550" y="511"/>
                    </a:lnTo>
                    <a:lnTo>
                      <a:pt x="553" y="588"/>
                    </a:lnTo>
                    <a:lnTo>
                      <a:pt x="528" y="595"/>
                    </a:lnTo>
                    <a:lnTo>
                      <a:pt x="500" y="602"/>
                    </a:lnTo>
                    <a:lnTo>
                      <a:pt x="469" y="610"/>
                    </a:lnTo>
                    <a:lnTo>
                      <a:pt x="435" y="618"/>
                    </a:lnTo>
                    <a:lnTo>
                      <a:pt x="401" y="626"/>
                    </a:lnTo>
                    <a:lnTo>
                      <a:pt x="364" y="633"/>
                    </a:lnTo>
                    <a:lnTo>
                      <a:pt x="326" y="641"/>
                    </a:lnTo>
                    <a:lnTo>
                      <a:pt x="288" y="648"/>
                    </a:lnTo>
                    <a:lnTo>
                      <a:pt x="250" y="653"/>
                    </a:lnTo>
                    <a:lnTo>
                      <a:pt x="212" y="658"/>
                    </a:lnTo>
                    <a:lnTo>
                      <a:pt x="175" y="661"/>
                    </a:lnTo>
                    <a:lnTo>
                      <a:pt x="139" y="664"/>
                    </a:lnTo>
                    <a:lnTo>
                      <a:pt x="106" y="664"/>
                    </a:lnTo>
                    <a:lnTo>
                      <a:pt x="75" y="661"/>
                    </a:lnTo>
                    <a:lnTo>
                      <a:pt x="47" y="658"/>
                    </a:lnTo>
                    <a:lnTo>
                      <a:pt x="22" y="651"/>
                    </a:lnTo>
                    <a:lnTo>
                      <a:pt x="11" y="582"/>
                    </a:lnTo>
                    <a:lnTo>
                      <a:pt x="4" y="515"/>
                    </a:lnTo>
                    <a:lnTo>
                      <a:pt x="1" y="448"/>
                    </a:lnTo>
                    <a:lnTo>
                      <a:pt x="0" y="382"/>
                    </a:lnTo>
                    <a:lnTo>
                      <a:pt x="2" y="315"/>
                    </a:lnTo>
                    <a:lnTo>
                      <a:pt x="7" y="247"/>
                    </a:lnTo>
                    <a:lnTo>
                      <a:pt x="15" y="178"/>
                    </a:lnTo>
                    <a:lnTo>
                      <a:pt x="25" y="105"/>
                    </a:lnTo>
                    <a:close/>
                  </a:path>
                </a:pathLst>
              </a:custGeom>
              <a:solidFill>
                <a:srgbClr val="D8C1AD"/>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20" name="Freeform 932"/>
              <p:cNvSpPr>
                <a:spLocks/>
              </p:cNvSpPr>
              <p:nvPr/>
            </p:nvSpPr>
            <p:spPr bwMode="auto">
              <a:xfrm>
                <a:off x="4678" y="3353"/>
                <a:ext cx="279" cy="313"/>
              </a:xfrm>
              <a:custGeom>
                <a:avLst/>
                <a:gdLst/>
                <a:ahLst/>
                <a:cxnLst>
                  <a:cxn ang="0">
                    <a:pos x="22" y="103"/>
                  </a:cxn>
                  <a:cxn ang="0">
                    <a:pos x="50" y="94"/>
                  </a:cxn>
                  <a:cxn ang="0">
                    <a:pos x="80" y="86"/>
                  </a:cxn>
                  <a:cxn ang="0">
                    <a:pos x="112" y="77"/>
                  </a:cxn>
                  <a:cxn ang="0">
                    <a:pos x="145" y="68"/>
                  </a:cxn>
                  <a:cxn ang="0">
                    <a:pos x="180" y="60"/>
                  </a:cxn>
                  <a:cxn ang="0">
                    <a:pos x="216" y="51"/>
                  </a:cxn>
                  <a:cxn ang="0">
                    <a:pos x="252" y="43"/>
                  </a:cxn>
                  <a:cxn ang="0">
                    <a:pos x="289" y="35"/>
                  </a:cxn>
                  <a:cxn ang="0">
                    <a:pos x="325" y="28"/>
                  </a:cxn>
                  <a:cxn ang="0">
                    <a:pos x="362" y="23"/>
                  </a:cxn>
                  <a:cxn ang="0">
                    <a:pos x="398" y="17"/>
                  </a:cxn>
                  <a:cxn ang="0">
                    <a:pos x="433" y="11"/>
                  </a:cxn>
                  <a:cxn ang="0">
                    <a:pos x="467" y="8"/>
                  </a:cxn>
                  <a:cxn ang="0">
                    <a:pos x="500" y="4"/>
                  </a:cxn>
                  <a:cxn ang="0">
                    <a:pos x="530" y="1"/>
                  </a:cxn>
                  <a:cxn ang="0">
                    <a:pos x="559" y="0"/>
                  </a:cxn>
                  <a:cxn ang="0">
                    <a:pos x="554" y="72"/>
                  </a:cxn>
                  <a:cxn ang="0">
                    <a:pos x="548" y="141"/>
                  </a:cxn>
                  <a:cxn ang="0">
                    <a:pos x="543" y="207"/>
                  </a:cxn>
                  <a:cxn ang="0">
                    <a:pos x="538" y="273"/>
                  </a:cxn>
                  <a:cxn ang="0">
                    <a:pos x="532" y="338"/>
                  </a:cxn>
                  <a:cxn ang="0">
                    <a:pos x="530" y="404"/>
                  </a:cxn>
                  <a:cxn ang="0">
                    <a:pos x="529" y="473"/>
                  </a:cxn>
                  <a:cxn ang="0">
                    <a:pos x="530" y="546"/>
                  </a:cxn>
                  <a:cxn ang="0">
                    <a:pos x="506" y="551"/>
                  </a:cxn>
                  <a:cxn ang="0">
                    <a:pos x="479" y="559"/>
                  </a:cxn>
                  <a:cxn ang="0">
                    <a:pos x="449" y="566"/>
                  </a:cxn>
                  <a:cxn ang="0">
                    <a:pos x="417" y="574"/>
                  </a:cxn>
                  <a:cxn ang="0">
                    <a:pos x="384" y="584"/>
                  </a:cxn>
                  <a:cxn ang="0">
                    <a:pos x="348" y="592"/>
                  </a:cxn>
                  <a:cxn ang="0">
                    <a:pos x="312" y="600"/>
                  </a:cxn>
                  <a:cxn ang="0">
                    <a:pos x="275" y="607"/>
                  </a:cxn>
                  <a:cxn ang="0">
                    <a:pos x="239" y="614"/>
                  </a:cxn>
                  <a:cxn ang="0">
                    <a:pos x="203" y="619"/>
                  </a:cxn>
                  <a:cxn ang="0">
                    <a:pos x="167" y="623"/>
                  </a:cxn>
                  <a:cxn ang="0">
                    <a:pos x="133" y="625"/>
                  </a:cxn>
                  <a:cxn ang="0">
                    <a:pos x="100" y="626"/>
                  </a:cxn>
                  <a:cxn ang="0">
                    <a:pos x="70" y="625"/>
                  </a:cxn>
                  <a:cxn ang="0">
                    <a:pos x="44" y="622"/>
                  </a:cxn>
                  <a:cxn ang="0">
                    <a:pos x="20" y="615"/>
                  </a:cxn>
                  <a:cxn ang="0">
                    <a:pos x="4" y="488"/>
                  </a:cxn>
                  <a:cxn ang="0">
                    <a:pos x="0" y="362"/>
                  </a:cxn>
                  <a:cxn ang="0">
                    <a:pos x="6" y="236"/>
                  </a:cxn>
                  <a:cxn ang="0">
                    <a:pos x="22" y="103"/>
                  </a:cxn>
                </a:cxnLst>
                <a:rect l="0" t="0" r="r" b="b"/>
                <a:pathLst>
                  <a:path w="559" h="626">
                    <a:moveTo>
                      <a:pt x="22" y="103"/>
                    </a:moveTo>
                    <a:lnTo>
                      <a:pt x="50" y="94"/>
                    </a:lnTo>
                    <a:lnTo>
                      <a:pt x="80" y="86"/>
                    </a:lnTo>
                    <a:lnTo>
                      <a:pt x="112" y="77"/>
                    </a:lnTo>
                    <a:lnTo>
                      <a:pt x="145" y="68"/>
                    </a:lnTo>
                    <a:lnTo>
                      <a:pt x="180" y="60"/>
                    </a:lnTo>
                    <a:lnTo>
                      <a:pt x="216" y="51"/>
                    </a:lnTo>
                    <a:lnTo>
                      <a:pt x="252" y="43"/>
                    </a:lnTo>
                    <a:lnTo>
                      <a:pt x="289" y="35"/>
                    </a:lnTo>
                    <a:lnTo>
                      <a:pt x="325" y="28"/>
                    </a:lnTo>
                    <a:lnTo>
                      <a:pt x="362" y="23"/>
                    </a:lnTo>
                    <a:lnTo>
                      <a:pt x="398" y="17"/>
                    </a:lnTo>
                    <a:lnTo>
                      <a:pt x="433" y="11"/>
                    </a:lnTo>
                    <a:lnTo>
                      <a:pt x="467" y="8"/>
                    </a:lnTo>
                    <a:lnTo>
                      <a:pt x="500" y="4"/>
                    </a:lnTo>
                    <a:lnTo>
                      <a:pt x="530" y="1"/>
                    </a:lnTo>
                    <a:lnTo>
                      <a:pt x="559" y="0"/>
                    </a:lnTo>
                    <a:lnTo>
                      <a:pt x="554" y="72"/>
                    </a:lnTo>
                    <a:lnTo>
                      <a:pt x="548" y="141"/>
                    </a:lnTo>
                    <a:lnTo>
                      <a:pt x="543" y="207"/>
                    </a:lnTo>
                    <a:lnTo>
                      <a:pt x="538" y="273"/>
                    </a:lnTo>
                    <a:lnTo>
                      <a:pt x="532" y="338"/>
                    </a:lnTo>
                    <a:lnTo>
                      <a:pt x="530" y="404"/>
                    </a:lnTo>
                    <a:lnTo>
                      <a:pt x="529" y="473"/>
                    </a:lnTo>
                    <a:lnTo>
                      <a:pt x="530" y="546"/>
                    </a:lnTo>
                    <a:lnTo>
                      <a:pt x="506" y="551"/>
                    </a:lnTo>
                    <a:lnTo>
                      <a:pt x="479" y="559"/>
                    </a:lnTo>
                    <a:lnTo>
                      <a:pt x="449" y="566"/>
                    </a:lnTo>
                    <a:lnTo>
                      <a:pt x="417" y="574"/>
                    </a:lnTo>
                    <a:lnTo>
                      <a:pt x="384" y="584"/>
                    </a:lnTo>
                    <a:lnTo>
                      <a:pt x="348" y="592"/>
                    </a:lnTo>
                    <a:lnTo>
                      <a:pt x="312" y="600"/>
                    </a:lnTo>
                    <a:lnTo>
                      <a:pt x="275" y="607"/>
                    </a:lnTo>
                    <a:lnTo>
                      <a:pt x="239" y="614"/>
                    </a:lnTo>
                    <a:lnTo>
                      <a:pt x="203" y="619"/>
                    </a:lnTo>
                    <a:lnTo>
                      <a:pt x="167" y="623"/>
                    </a:lnTo>
                    <a:lnTo>
                      <a:pt x="133" y="625"/>
                    </a:lnTo>
                    <a:lnTo>
                      <a:pt x="100" y="626"/>
                    </a:lnTo>
                    <a:lnTo>
                      <a:pt x="70" y="625"/>
                    </a:lnTo>
                    <a:lnTo>
                      <a:pt x="44" y="622"/>
                    </a:lnTo>
                    <a:lnTo>
                      <a:pt x="20" y="615"/>
                    </a:lnTo>
                    <a:lnTo>
                      <a:pt x="4" y="488"/>
                    </a:lnTo>
                    <a:lnTo>
                      <a:pt x="0" y="362"/>
                    </a:lnTo>
                    <a:lnTo>
                      <a:pt x="6" y="236"/>
                    </a:lnTo>
                    <a:lnTo>
                      <a:pt x="22" y="103"/>
                    </a:lnTo>
                    <a:close/>
                  </a:path>
                </a:pathLst>
              </a:custGeom>
              <a:solidFill>
                <a:srgbClr val="DDC6B5"/>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21" name="Freeform 933"/>
              <p:cNvSpPr>
                <a:spLocks/>
              </p:cNvSpPr>
              <p:nvPr/>
            </p:nvSpPr>
            <p:spPr bwMode="auto">
              <a:xfrm>
                <a:off x="4678" y="3354"/>
                <a:ext cx="270" cy="295"/>
              </a:xfrm>
              <a:custGeom>
                <a:avLst/>
                <a:gdLst/>
                <a:ahLst/>
                <a:cxnLst>
                  <a:cxn ang="0">
                    <a:pos x="22" y="102"/>
                  </a:cxn>
                  <a:cxn ang="0">
                    <a:pos x="49" y="93"/>
                  </a:cxn>
                  <a:cxn ang="0">
                    <a:pos x="76" y="85"/>
                  </a:cxn>
                  <a:cxn ang="0">
                    <a:pos x="107" y="76"/>
                  </a:cxn>
                  <a:cxn ang="0">
                    <a:pos x="140" y="68"/>
                  </a:cxn>
                  <a:cxn ang="0">
                    <a:pos x="173" y="60"/>
                  </a:cxn>
                  <a:cxn ang="0">
                    <a:pos x="208" y="52"/>
                  </a:cxn>
                  <a:cxn ang="0">
                    <a:pos x="243" y="44"/>
                  </a:cxn>
                  <a:cxn ang="0">
                    <a:pos x="279" y="36"/>
                  </a:cxn>
                  <a:cxn ang="0">
                    <a:pos x="316" y="29"/>
                  </a:cxn>
                  <a:cxn ang="0">
                    <a:pos x="351" y="23"/>
                  </a:cxn>
                  <a:cxn ang="0">
                    <a:pos x="386" y="17"/>
                  </a:cxn>
                  <a:cxn ang="0">
                    <a:pos x="420" y="11"/>
                  </a:cxn>
                  <a:cxn ang="0">
                    <a:pos x="453" y="8"/>
                  </a:cxn>
                  <a:cxn ang="0">
                    <a:pos x="484" y="5"/>
                  </a:cxn>
                  <a:cxn ang="0">
                    <a:pos x="513" y="1"/>
                  </a:cxn>
                  <a:cxn ang="0">
                    <a:pos x="539" y="0"/>
                  </a:cxn>
                  <a:cxn ang="0">
                    <a:pos x="535" y="67"/>
                  </a:cxn>
                  <a:cxn ang="0">
                    <a:pos x="529" y="131"/>
                  </a:cxn>
                  <a:cxn ang="0">
                    <a:pos x="523" y="192"/>
                  </a:cxn>
                  <a:cxn ang="0">
                    <a:pos x="519" y="251"/>
                  </a:cxn>
                  <a:cxn ang="0">
                    <a:pos x="513" y="311"/>
                  </a:cxn>
                  <a:cxn ang="0">
                    <a:pos x="511" y="372"/>
                  </a:cxn>
                  <a:cxn ang="0">
                    <a:pos x="509" y="436"/>
                  </a:cxn>
                  <a:cxn ang="0">
                    <a:pos x="511" y="503"/>
                  </a:cxn>
                  <a:cxn ang="0">
                    <a:pos x="488" y="509"/>
                  </a:cxn>
                  <a:cxn ang="0">
                    <a:pos x="461" y="517"/>
                  </a:cxn>
                  <a:cxn ang="0">
                    <a:pos x="432" y="525"/>
                  </a:cxn>
                  <a:cxn ang="0">
                    <a:pos x="401" y="533"/>
                  </a:cxn>
                  <a:cxn ang="0">
                    <a:pos x="369" y="542"/>
                  </a:cxn>
                  <a:cxn ang="0">
                    <a:pos x="336" y="552"/>
                  </a:cxn>
                  <a:cxn ang="0">
                    <a:pos x="300" y="560"/>
                  </a:cxn>
                  <a:cxn ang="0">
                    <a:pos x="265" y="568"/>
                  </a:cxn>
                  <a:cxn ang="0">
                    <a:pos x="230" y="576"/>
                  </a:cxn>
                  <a:cxn ang="0">
                    <a:pos x="195" y="582"/>
                  </a:cxn>
                  <a:cxn ang="0">
                    <a:pos x="160" y="586"/>
                  </a:cxn>
                  <a:cxn ang="0">
                    <a:pos x="128" y="590"/>
                  </a:cxn>
                  <a:cxn ang="0">
                    <a:pos x="97" y="591"/>
                  </a:cxn>
                  <a:cxn ang="0">
                    <a:pos x="68" y="590"/>
                  </a:cxn>
                  <a:cxn ang="0">
                    <a:pos x="43" y="586"/>
                  </a:cxn>
                  <a:cxn ang="0">
                    <a:pos x="20" y="580"/>
                  </a:cxn>
                  <a:cxn ang="0">
                    <a:pos x="5" y="462"/>
                  </a:cxn>
                  <a:cxn ang="0">
                    <a:pos x="0" y="345"/>
                  </a:cxn>
                  <a:cxn ang="0">
                    <a:pos x="7" y="227"/>
                  </a:cxn>
                  <a:cxn ang="0">
                    <a:pos x="22" y="102"/>
                  </a:cxn>
                </a:cxnLst>
                <a:rect l="0" t="0" r="r" b="b"/>
                <a:pathLst>
                  <a:path w="539" h="591">
                    <a:moveTo>
                      <a:pt x="22" y="102"/>
                    </a:moveTo>
                    <a:lnTo>
                      <a:pt x="49" y="93"/>
                    </a:lnTo>
                    <a:lnTo>
                      <a:pt x="76" y="85"/>
                    </a:lnTo>
                    <a:lnTo>
                      <a:pt x="107" y="76"/>
                    </a:lnTo>
                    <a:lnTo>
                      <a:pt x="140" y="68"/>
                    </a:lnTo>
                    <a:lnTo>
                      <a:pt x="173" y="60"/>
                    </a:lnTo>
                    <a:lnTo>
                      <a:pt x="208" y="52"/>
                    </a:lnTo>
                    <a:lnTo>
                      <a:pt x="243" y="44"/>
                    </a:lnTo>
                    <a:lnTo>
                      <a:pt x="279" y="36"/>
                    </a:lnTo>
                    <a:lnTo>
                      <a:pt x="316" y="29"/>
                    </a:lnTo>
                    <a:lnTo>
                      <a:pt x="351" y="23"/>
                    </a:lnTo>
                    <a:lnTo>
                      <a:pt x="386" y="17"/>
                    </a:lnTo>
                    <a:lnTo>
                      <a:pt x="420" y="11"/>
                    </a:lnTo>
                    <a:lnTo>
                      <a:pt x="453" y="8"/>
                    </a:lnTo>
                    <a:lnTo>
                      <a:pt x="484" y="5"/>
                    </a:lnTo>
                    <a:lnTo>
                      <a:pt x="513" y="1"/>
                    </a:lnTo>
                    <a:lnTo>
                      <a:pt x="539" y="0"/>
                    </a:lnTo>
                    <a:lnTo>
                      <a:pt x="535" y="67"/>
                    </a:lnTo>
                    <a:lnTo>
                      <a:pt x="529" y="131"/>
                    </a:lnTo>
                    <a:lnTo>
                      <a:pt x="523" y="192"/>
                    </a:lnTo>
                    <a:lnTo>
                      <a:pt x="519" y="251"/>
                    </a:lnTo>
                    <a:lnTo>
                      <a:pt x="513" y="311"/>
                    </a:lnTo>
                    <a:lnTo>
                      <a:pt x="511" y="372"/>
                    </a:lnTo>
                    <a:lnTo>
                      <a:pt x="509" y="436"/>
                    </a:lnTo>
                    <a:lnTo>
                      <a:pt x="511" y="503"/>
                    </a:lnTo>
                    <a:lnTo>
                      <a:pt x="488" y="509"/>
                    </a:lnTo>
                    <a:lnTo>
                      <a:pt x="461" y="517"/>
                    </a:lnTo>
                    <a:lnTo>
                      <a:pt x="432" y="525"/>
                    </a:lnTo>
                    <a:lnTo>
                      <a:pt x="401" y="533"/>
                    </a:lnTo>
                    <a:lnTo>
                      <a:pt x="369" y="542"/>
                    </a:lnTo>
                    <a:lnTo>
                      <a:pt x="336" y="552"/>
                    </a:lnTo>
                    <a:lnTo>
                      <a:pt x="300" y="560"/>
                    </a:lnTo>
                    <a:lnTo>
                      <a:pt x="265" y="568"/>
                    </a:lnTo>
                    <a:lnTo>
                      <a:pt x="230" y="576"/>
                    </a:lnTo>
                    <a:lnTo>
                      <a:pt x="195" y="582"/>
                    </a:lnTo>
                    <a:lnTo>
                      <a:pt x="160" y="586"/>
                    </a:lnTo>
                    <a:lnTo>
                      <a:pt x="128" y="590"/>
                    </a:lnTo>
                    <a:lnTo>
                      <a:pt x="97" y="591"/>
                    </a:lnTo>
                    <a:lnTo>
                      <a:pt x="68" y="590"/>
                    </a:lnTo>
                    <a:lnTo>
                      <a:pt x="43" y="586"/>
                    </a:lnTo>
                    <a:lnTo>
                      <a:pt x="20" y="580"/>
                    </a:lnTo>
                    <a:lnTo>
                      <a:pt x="5" y="462"/>
                    </a:lnTo>
                    <a:lnTo>
                      <a:pt x="0" y="345"/>
                    </a:lnTo>
                    <a:lnTo>
                      <a:pt x="7" y="227"/>
                    </a:lnTo>
                    <a:lnTo>
                      <a:pt x="22" y="102"/>
                    </a:lnTo>
                    <a:close/>
                  </a:path>
                </a:pathLst>
              </a:custGeom>
              <a:solidFill>
                <a:srgbClr val="E2CCBA"/>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22" name="Freeform 934"/>
              <p:cNvSpPr>
                <a:spLocks/>
              </p:cNvSpPr>
              <p:nvPr/>
            </p:nvSpPr>
            <p:spPr bwMode="auto">
              <a:xfrm>
                <a:off x="4680" y="3356"/>
                <a:ext cx="258" cy="277"/>
              </a:xfrm>
              <a:custGeom>
                <a:avLst/>
                <a:gdLst/>
                <a:ahLst/>
                <a:cxnLst>
                  <a:cxn ang="0">
                    <a:pos x="19" y="101"/>
                  </a:cxn>
                  <a:cxn ang="0">
                    <a:pos x="44" y="93"/>
                  </a:cxn>
                  <a:cxn ang="0">
                    <a:pos x="70" y="83"/>
                  </a:cxn>
                  <a:cxn ang="0">
                    <a:pos x="100" y="75"/>
                  </a:cxn>
                  <a:cxn ang="0">
                    <a:pos x="131" y="67"/>
                  </a:cxn>
                  <a:cxn ang="0">
                    <a:pos x="163" y="59"/>
                  </a:cxn>
                  <a:cxn ang="0">
                    <a:pos x="197" y="51"/>
                  </a:cxn>
                  <a:cxn ang="0">
                    <a:pos x="231" y="43"/>
                  </a:cxn>
                  <a:cxn ang="0">
                    <a:pos x="267" y="35"/>
                  </a:cxn>
                  <a:cxn ang="0">
                    <a:pos x="302" y="28"/>
                  </a:cxn>
                  <a:cxn ang="0">
                    <a:pos x="336" y="22"/>
                  </a:cxn>
                  <a:cxn ang="0">
                    <a:pos x="370" y="17"/>
                  </a:cxn>
                  <a:cxn ang="0">
                    <a:pos x="403" y="12"/>
                  </a:cxn>
                  <a:cxn ang="0">
                    <a:pos x="434" y="7"/>
                  </a:cxn>
                  <a:cxn ang="0">
                    <a:pos x="464" y="4"/>
                  </a:cxn>
                  <a:cxn ang="0">
                    <a:pos x="492" y="2"/>
                  </a:cxn>
                  <a:cxn ang="0">
                    <a:pos x="517" y="0"/>
                  </a:cxn>
                  <a:cxn ang="0">
                    <a:pos x="512" y="63"/>
                  </a:cxn>
                  <a:cxn ang="0">
                    <a:pos x="508" y="120"/>
                  </a:cxn>
                  <a:cxn ang="0">
                    <a:pos x="502" y="175"/>
                  </a:cxn>
                  <a:cxn ang="0">
                    <a:pos x="496" y="230"/>
                  </a:cxn>
                  <a:cxn ang="0">
                    <a:pos x="491" y="285"/>
                  </a:cxn>
                  <a:cxn ang="0">
                    <a:pos x="487" y="340"/>
                  </a:cxn>
                  <a:cxn ang="0">
                    <a:pos x="486" y="398"/>
                  </a:cxn>
                  <a:cxn ang="0">
                    <a:pos x="487" y="460"/>
                  </a:cxn>
                  <a:cxn ang="0">
                    <a:pos x="465" y="466"/>
                  </a:cxn>
                  <a:cxn ang="0">
                    <a:pos x="440" y="474"/>
                  </a:cxn>
                  <a:cxn ang="0">
                    <a:pos x="412" y="482"/>
                  </a:cxn>
                  <a:cxn ang="0">
                    <a:pos x="382" y="491"/>
                  </a:cxn>
                  <a:cxn ang="0">
                    <a:pos x="351" y="500"/>
                  </a:cxn>
                  <a:cxn ang="0">
                    <a:pos x="319" y="509"/>
                  </a:cxn>
                  <a:cxn ang="0">
                    <a:pos x="285" y="519"/>
                  </a:cxn>
                  <a:cxn ang="0">
                    <a:pos x="251" y="528"/>
                  </a:cxn>
                  <a:cxn ang="0">
                    <a:pos x="218" y="536"/>
                  </a:cxn>
                  <a:cxn ang="0">
                    <a:pos x="184" y="543"/>
                  </a:cxn>
                  <a:cxn ang="0">
                    <a:pos x="152" y="547"/>
                  </a:cxn>
                  <a:cxn ang="0">
                    <a:pos x="121" y="552"/>
                  </a:cxn>
                  <a:cxn ang="0">
                    <a:pos x="91" y="554"/>
                  </a:cxn>
                  <a:cxn ang="0">
                    <a:pos x="63" y="553"/>
                  </a:cxn>
                  <a:cxn ang="0">
                    <a:pos x="39" y="551"/>
                  </a:cxn>
                  <a:cxn ang="0">
                    <a:pos x="17" y="545"/>
                  </a:cxn>
                  <a:cxn ang="0">
                    <a:pos x="3" y="435"/>
                  </a:cxn>
                  <a:cxn ang="0">
                    <a:pos x="0" y="326"/>
                  </a:cxn>
                  <a:cxn ang="0">
                    <a:pos x="6" y="216"/>
                  </a:cxn>
                  <a:cxn ang="0">
                    <a:pos x="19" y="101"/>
                  </a:cxn>
                </a:cxnLst>
                <a:rect l="0" t="0" r="r" b="b"/>
                <a:pathLst>
                  <a:path w="517" h="554">
                    <a:moveTo>
                      <a:pt x="19" y="101"/>
                    </a:moveTo>
                    <a:lnTo>
                      <a:pt x="44" y="93"/>
                    </a:lnTo>
                    <a:lnTo>
                      <a:pt x="70" y="83"/>
                    </a:lnTo>
                    <a:lnTo>
                      <a:pt x="100" y="75"/>
                    </a:lnTo>
                    <a:lnTo>
                      <a:pt x="131" y="67"/>
                    </a:lnTo>
                    <a:lnTo>
                      <a:pt x="163" y="59"/>
                    </a:lnTo>
                    <a:lnTo>
                      <a:pt x="197" y="51"/>
                    </a:lnTo>
                    <a:lnTo>
                      <a:pt x="231" y="43"/>
                    </a:lnTo>
                    <a:lnTo>
                      <a:pt x="267" y="35"/>
                    </a:lnTo>
                    <a:lnTo>
                      <a:pt x="302" y="28"/>
                    </a:lnTo>
                    <a:lnTo>
                      <a:pt x="336" y="22"/>
                    </a:lnTo>
                    <a:lnTo>
                      <a:pt x="370" y="17"/>
                    </a:lnTo>
                    <a:lnTo>
                      <a:pt x="403" y="12"/>
                    </a:lnTo>
                    <a:lnTo>
                      <a:pt x="434" y="7"/>
                    </a:lnTo>
                    <a:lnTo>
                      <a:pt x="464" y="4"/>
                    </a:lnTo>
                    <a:lnTo>
                      <a:pt x="492" y="2"/>
                    </a:lnTo>
                    <a:lnTo>
                      <a:pt x="517" y="0"/>
                    </a:lnTo>
                    <a:lnTo>
                      <a:pt x="512" y="63"/>
                    </a:lnTo>
                    <a:lnTo>
                      <a:pt x="508" y="120"/>
                    </a:lnTo>
                    <a:lnTo>
                      <a:pt x="502" y="175"/>
                    </a:lnTo>
                    <a:lnTo>
                      <a:pt x="496" y="230"/>
                    </a:lnTo>
                    <a:lnTo>
                      <a:pt x="491" y="285"/>
                    </a:lnTo>
                    <a:lnTo>
                      <a:pt x="487" y="340"/>
                    </a:lnTo>
                    <a:lnTo>
                      <a:pt x="486" y="398"/>
                    </a:lnTo>
                    <a:lnTo>
                      <a:pt x="487" y="460"/>
                    </a:lnTo>
                    <a:lnTo>
                      <a:pt x="465" y="466"/>
                    </a:lnTo>
                    <a:lnTo>
                      <a:pt x="440" y="474"/>
                    </a:lnTo>
                    <a:lnTo>
                      <a:pt x="412" y="482"/>
                    </a:lnTo>
                    <a:lnTo>
                      <a:pt x="382" y="491"/>
                    </a:lnTo>
                    <a:lnTo>
                      <a:pt x="351" y="500"/>
                    </a:lnTo>
                    <a:lnTo>
                      <a:pt x="319" y="509"/>
                    </a:lnTo>
                    <a:lnTo>
                      <a:pt x="285" y="519"/>
                    </a:lnTo>
                    <a:lnTo>
                      <a:pt x="251" y="528"/>
                    </a:lnTo>
                    <a:lnTo>
                      <a:pt x="218" y="536"/>
                    </a:lnTo>
                    <a:lnTo>
                      <a:pt x="184" y="543"/>
                    </a:lnTo>
                    <a:lnTo>
                      <a:pt x="152" y="547"/>
                    </a:lnTo>
                    <a:lnTo>
                      <a:pt x="121" y="552"/>
                    </a:lnTo>
                    <a:lnTo>
                      <a:pt x="91" y="554"/>
                    </a:lnTo>
                    <a:lnTo>
                      <a:pt x="63" y="553"/>
                    </a:lnTo>
                    <a:lnTo>
                      <a:pt x="39" y="551"/>
                    </a:lnTo>
                    <a:lnTo>
                      <a:pt x="17" y="545"/>
                    </a:lnTo>
                    <a:lnTo>
                      <a:pt x="3" y="435"/>
                    </a:lnTo>
                    <a:lnTo>
                      <a:pt x="0" y="326"/>
                    </a:lnTo>
                    <a:lnTo>
                      <a:pt x="6" y="216"/>
                    </a:lnTo>
                    <a:lnTo>
                      <a:pt x="19" y="101"/>
                    </a:lnTo>
                    <a:close/>
                  </a:path>
                </a:pathLst>
              </a:custGeom>
              <a:solidFill>
                <a:srgbClr val="E5CEB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23" name="Freeform 935"/>
              <p:cNvSpPr>
                <a:spLocks/>
              </p:cNvSpPr>
              <p:nvPr/>
            </p:nvSpPr>
            <p:spPr bwMode="auto">
              <a:xfrm>
                <a:off x="4681" y="3357"/>
                <a:ext cx="248" cy="258"/>
              </a:xfrm>
              <a:custGeom>
                <a:avLst/>
                <a:gdLst/>
                <a:ahLst/>
                <a:cxnLst>
                  <a:cxn ang="0">
                    <a:pos x="19" y="99"/>
                  </a:cxn>
                  <a:cxn ang="0">
                    <a:pos x="42" y="91"/>
                  </a:cxn>
                  <a:cxn ang="0">
                    <a:pos x="67" y="83"/>
                  </a:cxn>
                  <a:cxn ang="0">
                    <a:pos x="95" y="75"/>
                  </a:cxn>
                  <a:cxn ang="0">
                    <a:pos x="125" y="65"/>
                  </a:cxn>
                  <a:cxn ang="0">
                    <a:pos x="156" y="57"/>
                  </a:cxn>
                  <a:cxn ang="0">
                    <a:pos x="189" y="49"/>
                  </a:cxn>
                  <a:cxn ang="0">
                    <a:pos x="222" y="42"/>
                  </a:cxn>
                  <a:cxn ang="0">
                    <a:pos x="256" y="34"/>
                  </a:cxn>
                  <a:cxn ang="0">
                    <a:pos x="290" y="27"/>
                  </a:cxn>
                  <a:cxn ang="0">
                    <a:pos x="324" y="22"/>
                  </a:cxn>
                  <a:cxn ang="0">
                    <a:pos x="357" y="16"/>
                  </a:cxn>
                  <a:cxn ang="0">
                    <a:pos x="388" y="10"/>
                  </a:cxn>
                  <a:cxn ang="0">
                    <a:pos x="419" y="7"/>
                  </a:cxn>
                  <a:cxn ang="0">
                    <a:pos x="447" y="3"/>
                  </a:cxn>
                  <a:cxn ang="0">
                    <a:pos x="474" y="1"/>
                  </a:cxn>
                  <a:cxn ang="0">
                    <a:pos x="497" y="0"/>
                  </a:cxn>
                  <a:cxn ang="0">
                    <a:pos x="493" y="57"/>
                  </a:cxn>
                  <a:cxn ang="0">
                    <a:pos x="487" y="110"/>
                  </a:cxn>
                  <a:cxn ang="0">
                    <a:pos x="482" y="160"/>
                  </a:cxn>
                  <a:cxn ang="0">
                    <a:pos x="476" y="208"/>
                  </a:cxn>
                  <a:cxn ang="0">
                    <a:pos x="470" y="258"/>
                  </a:cxn>
                  <a:cxn ang="0">
                    <a:pos x="467" y="307"/>
                  </a:cxn>
                  <a:cxn ang="0">
                    <a:pos x="464" y="360"/>
                  </a:cxn>
                  <a:cxn ang="0">
                    <a:pos x="465" y="418"/>
                  </a:cxn>
                  <a:cxn ang="0">
                    <a:pos x="445" y="424"/>
                  </a:cxn>
                  <a:cxn ang="0">
                    <a:pos x="421" y="430"/>
                  </a:cxn>
                  <a:cxn ang="0">
                    <a:pos x="394" y="440"/>
                  </a:cxn>
                  <a:cxn ang="0">
                    <a:pos x="365" y="449"/>
                  </a:cxn>
                  <a:cxn ang="0">
                    <a:pos x="335" y="458"/>
                  </a:cxn>
                  <a:cxn ang="0">
                    <a:pos x="304" y="468"/>
                  </a:cxn>
                  <a:cxn ang="0">
                    <a:pos x="272" y="478"/>
                  </a:cxn>
                  <a:cxn ang="0">
                    <a:pos x="240" y="487"/>
                  </a:cxn>
                  <a:cxn ang="0">
                    <a:pos x="207" y="496"/>
                  </a:cxn>
                  <a:cxn ang="0">
                    <a:pos x="176" y="503"/>
                  </a:cxn>
                  <a:cxn ang="0">
                    <a:pos x="145" y="510"/>
                  </a:cxn>
                  <a:cxn ang="0">
                    <a:pos x="115" y="515"/>
                  </a:cxn>
                  <a:cxn ang="0">
                    <a:pos x="86" y="517"/>
                  </a:cxn>
                  <a:cxn ang="0">
                    <a:pos x="61" y="517"/>
                  </a:cxn>
                  <a:cxn ang="0">
                    <a:pos x="37" y="515"/>
                  </a:cxn>
                  <a:cxn ang="0">
                    <a:pos x="16" y="510"/>
                  </a:cxn>
                  <a:cxn ang="0">
                    <a:pos x="4" y="407"/>
                  </a:cxn>
                  <a:cxn ang="0">
                    <a:pos x="0" y="307"/>
                  </a:cxn>
                  <a:cxn ang="0">
                    <a:pos x="5" y="206"/>
                  </a:cxn>
                  <a:cxn ang="0">
                    <a:pos x="19" y="99"/>
                  </a:cxn>
                </a:cxnLst>
                <a:rect l="0" t="0" r="r" b="b"/>
                <a:pathLst>
                  <a:path w="497" h="517">
                    <a:moveTo>
                      <a:pt x="19" y="99"/>
                    </a:moveTo>
                    <a:lnTo>
                      <a:pt x="42" y="91"/>
                    </a:lnTo>
                    <a:lnTo>
                      <a:pt x="67" y="83"/>
                    </a:lnTo>
                    <a:lnTo>
                      <a:pt x="95" y="75"/>
                    </a:lnTo>
                    <a:lnTo>
                      <a:pt x="125" y="65"/>
                    </a:lnTo>
                    <a:lnTo>
                      <a:pt x="156" y="57"/>
                    </a:lnTo>
                    <a:lnTo>
                      <a:pt x="189" y="49"/>
                    </a:lnTo>
                    <a:lnTo>
                      <a:pt x="222" y="42"/>
                    </a:lnTo>
                    <a:lnTo>
                      <a:pt x="256" y="34"/>
                    </a:lnTo>
                    <a:lnTo>
                      <a:pt x="290" y="27"/>
                    </a:lnTo>
                    <a:lnTo>
                      <a:pt x="324" y="22"/>
                    </a:lnTo>
                    <a:lnTo>
                      <a:pt x="357" y="16"/>
                    </a:lnTo>
                    <a:lnTo>
                      <a:pt x="388" y="10"/>
                    </a:lnTo>
                    <a:lnTo>
                      <a:pt x="419" y="7"/>
                    </a:lnTo>
                    <a:lnTo>
                      <a:pt x="447" y="3"/>
                    </a:lnTo>
                    <a:lnTo>
                      <a:pt x="474" y="1"/>
                    </a:lnTo>
                    <a:lnTo>
                      <a:pt x="497" y="0"/>
                    </a:lnTo>
                    <a:lnTo>
                      <a:pt x="493" y="57"/>
                    </a:lnTo>
                    <a:lnTo>
                      <a:pt x="487" y="110"/>
                    </a:lnTo>
                    <a:lnTo>
                      <a:pt x="482" y="160"/>
                    </a:lnTo>
                    <a:lnTo>
                      <a:pt x="476" y="208"/>
                    </a:lnTo>
                    <a:lnTo>
                      <a:pt x="470" y="258"/>
                    </a:lnTo>
                    <a:lnTo>
                      <a:pt x="467" y="307"/>
                    </a:lnTo>
                    <a:lnTo>
                      <a:pt x="464" y="360"/>
                    </a:lnTo>
                    <a:lnTo>
                      <a:pt x="465" y="418"/>
                    </a:lnTo>
                    <a:lnTo>
                      <a:pt x="445" y="424"/>
                    </a:lnTo>
                    <a:lnTo>
                      <a:pt x="421" y="430"/>
                    </a:lnTo>
                    <a:lnTo>
                      <a:pt x="394" y="440"/>
                    </a:lnTo>
                    <a:lnTo>
                      <a:pt x="365" y="449"/>
                    </a:lnTo>
                    <a:lnTo>
                      <a:pt x="335" y="458"/>
                    </a:lnTo>
                    <a:lnTo>
                      <a:pt x="304" y="468"/>
                    </a:lnTo>
                    <a:lnTo>
                      <a:pt x="272" y="478"/>
                    </a:lnTo>
                    <a:lnTo>
                      <a:pt x="240" y="487"/>
                    </a:lnTo>
                    <a:lnTo>
                      <a:pt x="207" y="496"/>
                    </a:lnTo>
                    <a:lnTo>
                      <a:pt x="176" y="503"/>
                    </a:lnTo>
                    <a:lnTo>
                      <a:pt x="145" y="510"/>
                    </a:lnTo>
                    <a:lnTo>
                      <a:pt x="115" y="515"/>
                    </a:lnTo>
                    <a:lnTo>
                      <a:pt x="86" y="517"/>
                    </a:lnTo>
                    <a:lnTo>
                      <a:pt x="61" y="517"/>
                    </a:lnTo>
                    <a:lnTo>
                      <a:pt x="37" y="515"/>
                    </a:lnTo>
                    <a:lnTo>
                      <a:pt x="16" y="510"/>
                    </a:lnTo>
                    <a:lnTo>
                      <a:pt x="4" y="407"/>
                    </a:lnTo>
                    <a:lnTo>
                      <a:pt x="0" y="307"/>
                    </a:lnTo>
                    <a:lnTo>
                      <a:pt x="5" y="206"/>
                    </a:lnTo>
                    <a:lnTo>
                      <a:pt x="19" y="99"/>
                    </a:lnTo>
                    <a:close/>
                  </a:path>
                </a:pathLst>
              </a:custGeom>
              <a:solidFill>
                <a:srgbClr val="EAD3C4"/>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24" name="Freeform 936"/>
              <p:cNvSpPr>
                <a:spLocks/>
              </p:cNvSpPr>
              <p:nvPr/>
            </p:nvSpPr>
            <p:spPr bwMode="auto">
              <a:xfrm>
                <a:off x="4691" y="3383"/>
                <a:ext cx="367" cy="68"/>
              </a:xfrm>
              <a:custGeom>
                <a:avLst/>
                <a:gdLst/>
                <a:ahLst/>
                <a:cxnLst>
                  <a:cxn ang="0">
                    <a:pos x="0" y="111"/>
                  </a:cxn>
                  <a:cxn ang="0">
                    <a:pos x="198" y="77"/>
                  </a:cxn>
                  <a:cxn ang="0">
                    <a:pos x="530" y="29"/>
                  </a:cxn>
                  <a:cxn ang="0">
                    <a:pos x="669" y="18"/>
                  </a:cxn>
                  <a:cxn ang="0">
                    <a:pos x="734" y="0"/>
                  </a:cxn>
                  <a:cxn ang="0">
                    <a:pos x="658" y="41"/>
                  </a:cxn>
                  <a:cxn ang="0">
                    <a:pos x="36" y="135"/>
                  </a:cxn>
                  <a:cxn ang="0">
                    <a:pos x="0" y="111"/>
                  </a:cxn>
                </a:cxnLst>
                <a:rect l="0" t="0" r="r" b="b"/>
                <a:pathLst>
                  <a:path w="734" h="135">
                    <a:moveTo>
                      <a:pt x="0" y="111"/>
                    </a:moveTo>
                    <a:lnTo>
                      <a:pt x="198" y="77"/>
                    </a:lnTo>
                    <a:lnTo>
                      <a:pt x="530" y="29"/>
                    </a:lnTo>
                    <a:lnTo>
                      <a:pt x="669" y="18"/>
                    </a:lnTo>
                    <a:lnTo>
                      <a:pt x="734" y="0"/>
                    </a:lnTo>
                    <a:lnTo>
                      <a:pt x="658" y="41"/>
                    </a:lnTo>
                    <a:lnTo>
                      <a:pt x="36" y="135"/>
                    </a:lnTo>
                    <a:lnTo>
                      <a:pt x="0" y="111"/>
                    </a:lnTo>
                    <a:close/>
                  </a:path>
                </a:pathLst>
              </a:custGeom>
              <a:solidFill>
                <a:srgbClr val="5B667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25" name="Freeform 937"/>
              <p:cNvSpPr>
                <a:spLocks/>
              </p:cNvSpPr>
              <p:nvPr/>
            </p:nvSpPr>
            <p:spPr bwMode="auto">
              <a:xfrm>
                <a:off x="4698" y="3402"/>
                <a:ext cx="322" cy="382"/>
              </a:xfrm>
              <a:custGeom>
                <a:avLst/>
                <a:gdLst/>
                <a:ahLst/>
                <a:cxnLst>
                  <a:cxn ang="0">
                    <a:pos x="642" y="0"/>
                  </a:cxn>
                  <a:cxn ang="0">
                    <a:pos x="639" y="172"/>
                  </a:cxn>
                  <a:cxn ang="0">
                    <a:pos x="638" y="361"/>
                  </a:cxn>
                  <a:cxn ang="0">
                    <a:pos x="639" y="557"/>
                  </a:cxn>
                  <a:cxn ang="0">
                    <a:pos x="644" y="749"/>
                  </a:cxn>
                  <a:cxn ang="0">
                    <a:pos x="606" y="754"/>
                  </a:cxn>
                  <a:cxn ang="0">
                    <a:pos x="566" y="757"/>
                  </a:cxn>
                  <a:cxn ang="0">
                    <a:pos x="528" y="760"/>
                  </a:cxn>
                  <a:cxn ang="0">
                    <a:pos x="489" y="761"/>
                  </a:cxn>
                  <a:cxn ang="0">
                    <a:pos x="450" y="763"/>
                  </a:cxn>
                  <a:cxn ang="0">
                    <a:pos x="411" y="763"/>
                  </a:cxn>
                  <a:cxn ang="0">
                    <a:pos x="372" y="763"/>
                  </a:cxn>
                  <a:cxn ang="0">
                    <a:pos x="333" y="763"/>
                  </a:cxn>
                  <a:cxn ang="0">
                    <a:pos x="293" y="762"/>
                  </a:cxn>
                  <a:cxn ang="0">
                    <a:pos x="254" y="762"/>
                  </a:cxn>
                  <a:cxn ang="0">
                    <a:pos x="215" y="761"/>
                  </a:cxn>
                  <a:cxn ang="0">
                    <a:pos x="177" y="760"/>
                  </a:cxn>
                  <a:cxn ang="0">
                    <a:pos x="138" y="759"/>
                  </a:cxn>
                  <a:cxn ang="0">
                    <a:pos x="99" y="757"/>
                  </a:cxn>
                  <a:cxn ang="0">
                    <a:pos x="60" y="756"/>
                  </a:cxn>
                  <a:cxn ang="0">
                    <a:pos x="22" y="755"/>
                  </a:cxn>
                  <a:cxn ang="0">
                    <a:pos x="10" y="657"/>
                  </a:cxn>
                  <a:cxn ang="0">
                    <a:pos x="3" y="564"/>
                  </a:cxn>
                  <a:cxn ang="0">
                    <a:pos x="0" y="476"/>
                  </a:cxn>
                  <a:cxn ang="0">
                    <a:pos x="0" y="392"/>
                  </a:cxn>
                  <a:cxn ang="0">
                    <a:pos x="3" y="312"/>
                  </a:cxn>
                  <a:cxn ang="0">
                    <a:pos x="8" y="233"/>
                  </a:cxn>
                  <a:cxn ang="0">
                    <a:pos x="15" y="156"/>
                  </a:cxn>
                  <a:cxn ang="0">
                    <a:pos x="22" y="79"/>
                  </a:cxn>
                  <a:cxn ang="0">
                    <a:pos x="60" y="72"/>
                  </a:cxn>
                  <a:cxn ang="0">
                    <a:pos x="98" y="64"/>
                  </a:cxn>
                  <a:cxn ang="0">
                    <a:pos x="136" y="57"/>
                  </a:cxn>
                  <a:cxn ang="0">
                    <a:pos x="175" y="51"/>
                  </a:cxn>
                  <a:cxn ang="0">
                    <a:pos x="214" y="44"/>
                  </a:cxn>
                  <a:cxn ang="0">
                    <a:pos x="252" y="39"/>
                  </a:cxn>
                  <a:cxn ang="0">
                    <a:pos x="291" y="33"/>
                  </a:cxn>
                  <a:cxn ang="0">
                    <a:pos x="330" y="27"/>
                  </a:cxn>
                  <a:cxn ang="0">
                    <a:pos x="369" y="23"/>
                  </a:cxn>
                  <a:cxn ang="0">
                    <a:pos x="409" y="18"/>
                  </a:cxn>
                  <a:cxn ang="0">
                    <a:pos x="448" y="13"/>
                  </a:cxn>
                  <a:cxn ang="0">
                    <a:pos x="487" y="10"/>
                  </a:cxn>
                  <a:cxn ang="0">
                    <a:pos x="526" y="6"/>
                  </a:cxn>
                  <a:cxn ang="0">
                    <a:pos x="565" y="4"/>
                  </a:cxn>
                  <a:cxn ang="0">
                    <a:pos x="603" y="2"/>
                  </a:cxn>
                  <a:cxn ang="0">
                    <a:pos x="642" y="0"/>
                  </a:cxn>
                </a:cxnLst>
                <a:rect l="0" t="0" r="r" b="b"/>
                <a:pathLst>
                  <a:path w="644" h="763">
                    <a:moveTo>
                      <a:pt x="642" y="0"/>
                    </a:moveTo>
                    <a:lnTo>
                      <a:pt x="639" y="172"/>
                    </a:lnTo>
                    <a:lnTo>
                      <a:pt x="638" y="361"/>
                    </a:lnTo>
                    <a:lnTo>
                      <a:pt x="639" y="557"/>
                    </a:lnTo>
                    <a:lnTo>
                      <a:pt x="644" y="749"/>
                    </a:lnTo>
                    <a:lnTo>
                      <a:pt x="606" y="754"/>
                    </a:lnTo>
                    <a:lnTo>
                      <a:pt x="566" y="757"/>
                    </a:lnTo>
                    <a:lnTo>
                      <a:pt x="528" y="760"/>
                    </a:lnTo>
                    <a:lnTo>
                      <a:pt x="489" y="761"/>
                    </a:lnTo>
                    <a:lnTo>
                      <a:pt x="450" y="763"/>
                    </a:lnTo>
                    <a:lnTo>
                      <a:pt x="411" y="763"/>
                    </a:lnTo>
                    <a:lnTo>
                      <a:pt x="372" y="763"/>
                    </a:lnTo>
                    <a:lnTo>
                      <a:pt x="333" y="763"/>
                    </a:lnTo>
                    <a:lnTo>
                      <a:pt x="293" y="762"/>
                    </a:lnTo>
                    <a:lnTo>
                      <a:pt x="254" y="762"/>
                    </a:lnTo>
                    <a:lnTo>
                      <a:pt x="215" y="761"/>
                    </a:lnTo>
                    <a:lnTo>
                      <a:pt x="177" y="760"/>
                    </a:lnTo>
                    <a:lnTo>
                      <a:pt x="138" y="759"/>
                    </a:lnTo>
                    <a:lnTo>
                      <a:pt x="99" y="757"/>
                    </a:lnTo>
                    <a:lnTo>
                      <a:pt x="60" y="756"/>
                    </a:lnTo>
                    <a:lnTo>
                      <a:pt x="22" y="755"/>
                    </a:lnTo>
                    <a:lnTo>
                      <a:pt x="10" y="657"/>
                    </a:lnTo>
                    <a:lnTo>
                      <a:pt x="3" y="564"/>
                    </a:lnTo>
                    <a:lnTo>
                      <a:pt x="0" y="476"/>
                    </a:lnTo>
                    <a:lnTo>
                      <a:pt x="0" y="392"/>
                    </a:lnTo>
                    <a:lnTo>
                      <a:pt x="3" y="312"/>
                    </a:lnTo>
                    <a:lnTo>
                      <a:pt x="8" y="233"/>
                    </a:lnTo>
                    <a:lnTo>
                      <a:pt x="15" y="156"/>
                    </a:lnTo>
                    <a:lnTo>
                      <a:pt x="22" y="79"/>
                    </a:lnTo>
                    <a:lnTo>
                      <a:pt x="60" y="72"/>
                    </a:lnTo>
                    <a:lnTo>
                      <a:pt x="98" y="64"/>
                    </a:lnTo>
                    <a:lnTo>
                      <a:pt x="136" y="57"/>
                    </a:lnTo>
                    <a:lnTo>
                      <a:pt x="175" y="51"/>
                    </a:lnTo>
                    <a:lnTo>
                      <a:pt x="214" y="44"/>
                    </a:lnTo>
                    <a:lnTo>
                      <a:pt x="252" y="39"/>
                    </a:lnTo>
                    <a:lnTo>
                      <a:pt x="291" y="33"/>
                    </a:lnTo>
                    <a:lnTo>
                      <a:pt x="330" y="27"/>
                    </a:lnTo>
                    <a:lnTo>
                      <a:pt x="369" y="23"/>
                    </a:lnTo>
                    <a:lnTo>
                      <a:pt x="409" y="18"/>
                    </a:lnTo>
                    <a:lnTo>
                      <a:pt x="448" y="13"/>
                    </a:lnTo>
                    <a:lnTo>
                      <a:pt x="487" y="10"/>
                    </a:lnTo>
                    <a:lnTo>
                      <a:pt x="526" y="6"/>
                    </a:lnTo>
                    <a:lnTo>
                      <a:pt x="565" y="4"/>
                    </a:lnTo>
                    <a:lnTo>
                      <a:pt x="603" y="2"/>
                    </a:lnTo>
                    <a:lnTo>
                      <a:pt x="642" y="0"/>
                    </a:lnTo>
                    <a:close/>
                  </a:path>
                </a:pathLst>
              </a:custGeom>
              <a:solidFill>
                <a:srgbClr val="006D96"/>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26" name="Freeform 938"/>
              <p:cNvSpPr>
                <a:spLocks/>
              </p:cNvSpPr>
              <p:nvPr/>
            </p:nvSpPr>
            <p:spPr bwMode="auto">
              <a:xfrm>
                <a:off x="4703" y="3410"/>
                <a:ext cx="308" cy="366"/>
              </a:xfrm>
              <a:custGeom>
                <a:avLst/>
                <a:gdLst/>
                <a:ahLst/>
                <a:cxnLst>
                  <a:cxn ang="0">
                    <a:pos x="616" y="0"/>
                  </a:cxn>
                  <a:cxn ang="0">
                    <a:pos x="615" y="165"/>
                  </a:cxn>
                  <a:cxn ang="0">
                    <a:pos x="614" y="343"/>
                  </a:cxn>
                  <a:cxn ang="0">
                    <a:pos x="614" y="528"/>
                  </a:cxn>
                  <a:cxn ang="0">
                    <a:pos x="616" y="712"/>
                  </a:cxn>
                  <a:cxn ang="0">
                    <a:pos x="579" y="717"/>
                  </a:cxn>
                  <a:cxn ang="0">
                    <a:pos x="544" y="721"/>
                  </a:cxn>
                  <a:cxn ang="0">
                    <a:pos x="507" y="725"/>
                  </a:cxn>
                  <a:cxn ang="0">
                    <a:pos x="470" y="728"/>
                  </a:cxn>
                  <a:cxn ang="0">
                    <a:pos x="433" y="730"/>
                  </a:cxn>
                  <a:cxn ang="0">
                    <a:pos x="395" y="731"/>
                  </a:cxn>
                  <a:cxn ang="0">
                    <a:pos x="358" y="731"/>
                  </a:cxn>
                  <a:cxn ang="0">
                    <a:pos x="321" y="731"/>
                  </a:cxn>
                  <a:cxn ang="0">
                    <a:pos x="283" y="731"/>
                  </a:cxn>
                  <a:cxn ang="0">
                    <a:pos x="246" y="730"/>
                  </a:cxn>
                  <a:cxn ang="0">
                    <a:pos x="210" y="729"/>
                  </a:cxn>
                  <a:cxn ang="0">
                    <a:pos x="172" y="727"/>
                  </a:cxn>
                  <a:cxn ang="0">
                    <a:pos x="135" y="724"/>
                  </a:cxn>
                  <a:cxn ang="0">
                    <a:pos x="98" y="722"/>
                  </a:cxn>
                  <a:cxn ang="0">
                    <a:pos x="61" y="720"/>
                  </a:cxn>
                  <a:cxn ang="0">
                    <a:pos x="24" y="717"/>
                  </a:cxn>
                  <a:cxn ang="0">
                    <a:pos x="11" y="624"/>
                  </a:cxn>
                  <a:cxn ang="0">
                    <a:pos x="3" y="537"/>
                  </a:cxn>
                  <a:cxn ang="0">
                    <a:pos x="0" y="452"/>
                  </a:cxn>
                  <a:cxn ang="0">
                    <a:pos x="0" y="373"/>
                  </a:cxn>
                  <a:cxn ang="0">
                    <a:pos x="3" y="296"/>
                  </a:cxn>
                  <a:cxn ang="0">
                    <a:pos x="9" y="222"/>
                  </a:cxn>
                  <a:cxn ang="0">
                    <a:pos x="16" y="148"/>
                  </a:cxn>
                  <a:cxn ang="0">
                    <a:pos x="24" y="75"/>
                  </a:cxn>
                  <a:cxn ang="0">
                    <a:pos x="60" y="67"/>
                  </a:cxn>
                  <a:cxn ang="0">
                    <a:pos x="97" y="59"/>
                  </a:cxn>
                  <a:cxn ang="0">
                    <a:pos x="133" y="52"/>
                  </a:cxn>
                  <a:cxn ang="0">
                    <a:pos x="170" y="45"/>
                  </a:cxn>
                  <a:cxn ang="0">
                    <a:pos x="207" y="38"/>
                  </a:cxn>
                  <a:cxn ang="0">
                    <a:pos x="244" y="32"/>
                  </a:cxn>
                  <a:cxn ang="0">
                    <a:pos x="281" y="27"/>
                  </a:cxn>
                  <a:cxn ang="0">
                    <a:pos x="319" y="22"/>
                  </a:cxn>
                  <a:cxn ang="0">
                    <a:pos x="356" y="18"/>
                  </a:cxn>
                  <a:cxn ang="0">
                    <a:pos x="393" y="14"/>
                  </a:cxn>
                  <a:cxn ang="0">
                    <a:pos x="431" y="10"/>
                  </a:cxn>
                  <a:cxn ang="0">
                    <a:pos x="468" y="8"/>
                  </a:cxn>
                  <a:cxn ang="0">
                    <a:pos x="504" y="4"/>
                  </a:cxn>
                  <a:cxn ang="0">
                    <a:pos x="542" y="3"/>
                  </a:cxn>
                  <a:cxn ang="0">
                    <a:pos x="579" y="1"/>
                  </a:cxn>
                  <a:cxn ang="0">
                    <a:pos x="616" y="0"/>
                  </a:cxn>
                </a:cxnLst>
                <a:rect l="0" t="0" r="r" b="b"/>
                <a:pathLst>
                  <a:path w="616" h="731">
                    <a:moveTo>
                      <a:pt x="616" y="0"/>
                    </a:moveTo>
                    <a:lnTo>
                      <a:pt x="615" y="165"/>
                    </a:lnTo>
                    <a:lnTo>
                      <a:pt x="614" y="343"/>
                    </a:lnTo>
                    <a:lnTo>
                      <a:pt x="614" y="528"/>
                    </a:lnTo>
                    <a:lnTo>
                      <a:pt x="616" y="712"/>
                    </a:lnTo>
                    <a:lnTo>
                      <a:pt x="579" y="717"/>
                    </a:lnTo>
                    <a:lnTo>
                      <a:pt x="544" y="721"/>
                    </a:lnTo>
                    <a:lnTo>
                      <a:pt x="507" y="725"/>
                    </a:lnTo>
                    <a:lnTo>
                      <a:pt x="470" y="728"/>
                    </a:lnTo>
                    <a:lnTo>
                      <a:pt x="433" y="730"/>
                    </a:lnTo>
                    <a:lnTo>
                      <a:pt x="395" y="731"/>
                    </a:lnTo>
                    <a:lnTo>
                      <a:pt x="358" y="731"/>
                    </a:lnTo>
                    <a:lnTo>
                      <a:pt x="321" y="731"/>
                    </a:lnTo>
                    <a:lnTo>
                      <a:pt x="283" y="731"/>
                    </a:lnTo>
                    <a:lnTo>
                      <a:pt x="246" y="730"/>
                    </a:lnTo>
                    <a:lnTo>
                      <a:pt x="210" y="729"/>
                    </a:lnTo>
                    <a:lnTo>
                      <a:pt x="172" y="727"/>
                    </a:lnTo>
                    <a:lnTo>
                      <a:pt x="135" y="724"/>
                    </a:lnTo>
                    <a:lnTo>
                      <a:pt x="98" y="722"/>
                    </a:lnTo>
                    <a:lnTo>
                      <a:pt x="61" y="720"/>
                    </a:lnTo>
                    <a:lnTo>
                      <a:pt x="24" y="717"/>
                    </a:lnTo>
                    <a:lnTo>
                      <a:pt x="11" y="624"/>
                    </a:lnTo>
                    <a:lnTo>
                      <a:pt x="3" y="537"/>
                    </a:lnTo>
                    <a:lnTo>
                      <a:pt x="0" y="452"/>
                    </a:lnTo>
                    <a:lnTo>
                      <a:pt x="0" y="373"/>
                    </a:lnTo>
                    <a:lnTo>
                      <a:pt x="3" y="296"/>
                    </a:lnTo>
                    <a:lnTo>
                      <a:pt x="9" y="222"/>
                    </a:lnTo>
                    <a:lnTo>
                      <a:pt x="16" y="148"/>
                    </a:lnTo>
                    <a:lnTo>
                      <a:pt x="24" y="75"/>
                    </a:lnTo>
                    <a:lnTo>
                      <a:pt x="60" y="67"/>
                    </a:lnTo>
                    <a:lnTo>
                      <a:pt x="97" y="59"/>
                    </a:lnTo>
                    <a:lnTo>
                      <a:pt x="133" y="52"/>
                    </a:lnTo>
                    <a:lnTo>
                      <a:pt x="170" y="45"/>
                    </a:lnTo>
                    <a:lnTo>
                      <a:pt x="207" y="38"/>
                    </a:lnTo>
                    <a:lnTo>
                      <a:pt x="244" y="32"/>
                    </a:lnTo>
                    <a:lnTo>
                      <a:pt x="281" y="27"/>
                    </a:lnTo>
                    <a:lnTo>
                      <a:pt x="319" y="22"/>
                    </a:lnTo>
                    <a:lnTo>
                      <a:pt x="356" y="18"/>
                    </a:lnTo>
                    <a:lnTo>
                      <a:pt x="393" y="14"/>
                    </a:lnTo>
                    <a:lnTo>
                      <a:pt x="431" y="10"/>
                    </a:lnTo>
                    <a:lnTo>
                      <a:pt x="468" y="8"/>
                    </a:lnTo>
                    <a:lnTo>
                      <a:pt x="504" y="4"/>
                    </a:lnTo>
                    <a:lnTo>
                      <a:pt x="542" y="3"/>
                    </a:lnTo>
                    <a:lnTo>
                      <a:pt x="579" y="1"/>
                    </a:lnTo>
                    <a:lnTo>
                      <a:pt x="616" y="0"/>
                    </a:lnTo>
                    <a:close/>
                  </a:path>
                </a:pathLst>
              </a:custGeom>
              <a:solidFill>
                <a:srgbClr val="00709E"/>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27" name="Freeform 939"/>
              <p:cNvSpPr>
                <a:spLocks/>
              </p:cNvSpPr>
              <p:nvPr/>
            </p:nvSpPr>
            <p:spPr bwMode="auto">
              <a:xfrm>
                <a:off x="4708" y="3418"/>
                <a:ext cx="294" cy="351"/>
              </a:xfrm>
              <a:custGeom>
                <a:avLst/>
                <a:gdLst/>
                <a:ahLst/>
                <a:cxnLst>
                  <a:cxn ang="0">
                    <a:pos x="589" y="0"/>
                  </a:cxn>
                  <a:cxn ang="0">
                    <a:pos x="589" y="157"/>
                  </a:cxn>
                  <a:cxn ang="0">
                    <a:pos x="589" y="327"/>
                  </a:cxn>
                  <a:cxn ang="0">
                    <a:pos x="589" y="502"/>
                  </a:cxn>
                  <a:cxn ang="0">
                    <a:pos x="589" y="676"/>
                  </a:cxn>
                  <a:cxn ang="0">
                    <a:pos x="554" y="682"/>
                  </a:cxn>
                  <a:cxn ang="0">
                    <a:pos x="520" y="688"/>
                  </a:cxn>
                  <a:cxn ang="0">
                    <a:pos x="485" y="691"/>
                  </a:cxn>
                  <a:cxn ang="0">
                    <a:pos x="449" y="694"/>
                  </a:cxn>
                  <a:cxn ang="0">
                    <a:pos x="415" y="697"/>
                  </a:cxn>
                  <a:cxn ang="0">
                    <a:pos x="379" y="699"/>
                  </a:cxn>
                  <a:cxn ang="0">
                    <a:pos x="345" y="700"/>
                  </a:cxn>
                  <a:cxn ang="0">
                    <a:pos x="309" y="700"/>
                  </a:cxn>
                  <a:cxn ang="0">
                    <a:pos x="274" y="699"/>
                  </a:cxn>
                  <a:cxn ang="0">
                    <a:pos x="239" y="698"/>
                  </a:cxn>
                  <a:cxn ang="0">
                    <a:pos x="203" y="697"/>
                  </a:cxn>
                  <a:cxn ang="0">
                    <a:pos x="168" y="694"/>
                  </a:cxn>
                  <a:cxn ang="0">
                    <a:pos x="133" y="692"/>
                  </a:cxn>
                  <a:cxn ang="0">
                    <a:pos x="98" y="689"/>
                  </a:cxn>
                  <a:cxn ang="0">
                    <a:pos x="62" y="685"/>
                  </a:cxn>
                  <a:cxn ang="0">
                    <a:pos x="28" y="681"/>
                  </a:cxn>
                  <a:cxn ang="0">
                    <a:pos x="14" y="592"/>
                  </a:cxn>
                  <a:cxn ang="0">
                    <a:pos x="5" y="509"/>
                  </a:cxn>
                  <a:cxn ang="0">
                    <a:pos x="1" y="430"/>
                  </a:cxn>
                  <a:cxn ang="0">
                    <a:pos x="0" y="354"/>
                  </a:cxn>
                  <a:cxn ang="0">
                    <a:pos x="4" y="281"/>
                  </a:cxn>
                  <a:cxn ang="0">
                    <a:pos x="9" y="211"/>
                  </a:cxn>
                  <a:cxn ang="0">
                    <a:pos x="19" y="140"/>
                  </a:cxn>
                  <a:cxn ang="0">
                    <a:pos x="28" y="71"/>
                  </a:cxn>
                  <a:cxn ang="0">
                    <a:pos x="62" y="62"/>
                  </a:cxn>
                  <a:cxn ang="0">
                    <a:pos x="97" y="53"/>
                  </a:cxn>
                  <a:cxn ang="0">
                    <a:pos x="131" y="45"/>
                  </a:cxn>
                  <a:cxn ang="0">
                    <a:pos x="166" y="38"/>
                  </a:cxn>
                  <a:cxn ang="0">
                    <a:pos x="201" y="32"/>
                  </a:cxn>
                  <a:cxn ang="0">
                    <a:pos x="236" y="26"/>
                  </a:cxn>
                  <a:cxn ang="0">
                    <a:pos x="271" y="21"/>
                  </a:cxn>
                  <a:cxn ang="0">
                    <a:pos x="306" y="16"/>
                  </a:cxn>
                  <a:cxn ang="0">
                    <a:pos x="342" y="13"/>
                  </a:cxn>
                  <a:cxn ang="0">
                    <a:pos x="377" y="9"/>
                  </a:cxn>
                  <a:cxn ang="0">
                    <a:pos x="412" y="7"/>
                  </a:cxn>
                  <a:cxn ang="0">
                    <a:pos x="448" y="5"/>
                  </a:cxn>
                  <a:cxn ang="0">
                    <a:pos x="483" y="3"/>
                  </a:cxn>
                  <a:cxn ang="0">
                    <a:pos x="518" y="1"/>
                  </a:cxn>
                  <a:cxn ang="0">
                    <a:pos x="554" y="1"/>
                  </a:cxn>
                  <a:cxn ang="0">
                    <a:pos x="589" y="0"/>
                  </a:cxn>
                </a:cxnLst>
                <a:rect l="0" t="0" r="r" b="b"/>
                <a:pathLst>
                  <a:path w="589" h="700">
                    <a:moveTo>
                      <a:pt x="589" y="0"/>
                    </a:moveTo>
                    <a:lnTo>
                      <a:pt x="589" y="157"/>
                    </a:lnTo>
                    <a:lnTo>
                      <a:pt x="589" y="327"/>
                    </a:lnTo>
                    <a:lnTo>
                      <a:pt x="589" y="502"/>
                    </a:lnTo>
                    <a:lnTo>
                      <a:pt x="589" y="676"/>
                    </a:lnTo>
                    <a:lnTo>
                      <a:pt x="554" y="682"/>
                    </a:lnTo>
                    <a:lnTo>
                      <a:pt x="520" y="688"/>
                    </a:lnTo>
                    <a:lnTo>
                      <a:pt x="485" y="691"/>
                    </a:lnTo>
                    <a:lnTo>
                      <a:pt x="449" y="694"/>
                    </a:lnTo>
                    <a:lnTo>
                      <a:pt x="415" y="697"/>
                    </a:lnTo>
                    <a:lnTo>
                      <a:pt x="379" y="699"/>
                    </a:lnTo>
                    <a:lnTo>
                      <a:pt x="345" y="700"/>
                    </a:lnTo>
                    <a:lnTo>
                      <a:pt x="309" y="700"/>
                    </a:lnTo>
                    <a:lnTo>
                      <a:pt x="274" y="699"/>
                    </a:lnTo>
                    <a:lnTo>
                      <a:pt x="239" y="698"/>
                    </a:lnTo>
                    <a:lnTo>
                      <a:pt x="203" y="697"/>
                    </a:lnTo>
                    <a:lnTo>
                      <a:pt x="168" y="694"/>
                    </a:lnTo>
                    <a:lnTo>
                      <a:pt x="133" y="692"/>
                    </a:lnTo>
                    <a:lnTo>
                      <a:pt x="98" y="689"/>
                    </a:lnTo>
                    <a:lnTo>
                      <a:pt x="62" y="685"/>
                    </a:lnTo>
                    <a:lnTo>
                      <a:pt x="28" y="681"/>
                    </a:lnTo>
                    <a:lnTo>
                      <a:pt x="14" y="592"/>
                    </a:lnTo>
                    <a:lnTo>
                      <a:pt x="5" y="509"/>
                    </a:lnTo>
                    <a:lnTo>
                      <a:pt x="1" y="430"/>
                    </a:lnTo>
                    <a:lnTo>
                      <a:pt x="0" y="354"/>
                    </a:lnTo>
                    <a:lnTo>
                      <a:pt x="4" y="281"/>
                    </a:lnTo>
                    <a:lnTo>
                      <a:pt x="9" y="211"/>
                    </a:lnTo>
                    <a:lnTo>
                      <a:pt x="19" y="140"/>
                    </a:lnTo>
                    <a:lnTo>
                      <a:pt x="28" y="71"/>
                    </a:lnTo>
                    <a:lnTo>
                      <a:pt x="62" y="62"/>
                    </a:lnTo>
                    <a:lnTo>
                      <a:pt x="97" y="53"/>
                    </a:lnTo>
                    <a:lnTo>
                      <a:pt x="131" y="45"/>
                    </a:lnTo>
                    <a:lnTo>
                      <a:pt x="166" y="38"/>
                    </a:lnTo>
                    <a:lnTo>
                      <a:pt x="201" y="32"/>
                    </a:lnTo>
                    <a:lnTo>
                      <a:pt x="236" y="26"/>
                    </a:lnTo>
                    <a:lnTo>
                      <a:pt x="271" y="21"/>
                    </a:lnTo>
                    <a:lnTo>
                      <a:pt x="306" y="16"/>
                    </a:lnTo>
                    <a:lnTo>
                      <a:pt x="342" y="13"/>
                    </a:lnTo>
                    <a:lnTo>
                      <a:pt x="377" y="9"/>
                    </a:lnTo>
                    <a:lnTo>
                      <a:pt x="412" y="7"/>
                    </a:lnTo>
                    <a:lnTo>
                      <a:pt x="448" y="5"/>
                    </a:lnTo>
                    <a:lnTo>
                      <a:pt x="483" y="3"/>
                    </a:lnTo>
                    <a:lnTo>
                      <a:pt x="518" y="1"/>
                    </a:lnTo>
                    <a:lnTo>
                      <a:pt x="554" y="1"/>
                    </a:lnTo>
                    <a:lnTo>
                      <a:pt x="589" y="0"/>
                    </a:lnTo>
                    <a:close/>
                  </a:path>
                </a:pathLst>
              </a:custGeom>
              <a:solidFill>
                <a:srgbClr val="0072A8"/>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28" name="Freeform 940"/>
              <p:cNvSpPr>
                <a:spLocks/>
              </p:cNvSpPr>
              <p:nvPr/>
            </p:nvSpPr>
            <p:spPr bwMode="auto">
              <a:xfrm>
                <a:off x="4712" y="3427"/>
                <a:ext cx="282" cy="334"/>
              </a:xfrm>
              <a:custGeom>
                <a:avLst/>
                <a:gdLst/>
                <a:ahLst/>
                <a:cxnLst>
                  <a:cxn ang="0">
                    <a:pos x="561" y="0"/>
                  </a:cxn>
                  <a:cxn ang="0">
                    <a:pos x="564" y="149"/>
                  </a:cxn>
                  <a:cxn ang="0">
                    <a:pos x="565" y="310"/>
                  </a:cxn>
                  <a:cxn ang="0">
                    <a:pos x="565" y="476"/>
                  </a:cxn>
                  <a:cxn ang="0">
                    <a:pos x="562" y="639"/>
                  </a:cxn>
                  <a:cxn ang="0">
                    <a:pos x="530" y="646"/>
                  </a:cxn>
                  <a:cxn ang="0">
                    <a:pos x="497" y="652"/>
                  </a:cxn>
                  <a:cxn ang="0">
                    <a:pos x="463" y="657"/>
                  </a:cxn>
                  <a:cxn ang="0">
                    <a:pos x="430" y="661"/>
                  </a:cxn>
                  <a:cxn ang="0">
                    <a:pos x="398" y="665"/>
                  </a:cxn>
                  <a:cxn ang="0">
                    <a:pos x="364" y="667"/>
                  </a:cxn>
                  <a:cxn ang="0">
                    <a:pos x="330" y="668"/>
                  </a:cxn>
                  <a:cxn ang="0">
                    <a:pos x="296" y="669"/>
                  </a:cxn>
                  <a:cxn ang="0">
                    <a:pos x="263" y="668"/>
                  </a:cxn>
                  <a:cxn ang="0">
                    <a:pos x="230" y="667"/>
                  </a:cxn>
                  <a:cxn ang="0">
                    <a:pos x="196" y="666"/>
                  </a:cxn>
                  <a:cxn ang="0">
                    <a:pos x="163" y="662"/>
                  </a:cxn>
                  <a:cxn ang="0">
                    <a:pos x="129" y="659"/>
                  </a:cxn>
                  <a:cxn ang="0">
                    <a:pos x="96" y="655"/>
                  </a:cxn>
                  <a:cxn ang="0">
                    <a:pos x="64" y="650"/>
                  </a:cxn>
                  <a:cxn ang="0">
                    <a:pos x="30" y="644"/>
                  </a:cxn>
                  <a:cxn ang="0">
                    <a:pos x="15" y="560"/>
                  </a:cxn>
                  <a:cxn ang="0">
                    <a:pos x="5" y="481"/>
                  </a:cxn>
                  <a:cxn ang="0">
                    <a:pos x="0" y="407"/>
                  </a:cxn>
                  <a:cxn ang="0">
                    <a:pos x="0" y="335"/>
                  </a:cxn>
                  <a:cxn ang="0">
                    <a:pos x="4" y="266"/>
                  </a:cxn>
                  <a:cxn ang="0">
                    <a:pos x="10" y="199"/>
                  </a:cxn>
                  <a:cxn ang="0">
                    <a:pos x="19" y="134"/>
                  </a:cxn>
                  <a:cxn ang="0">
                    <a:pos x="30" y="68"/>
                  </a:cxn>
                  <a:cxn ang="0">
                    <a:pos x="63" y="58"/>
                  </a:cxn>
                  <a:cxn ang="0">
                    <a:pos x="96" y="48"/>
                  </a:cxn>
                  <a:cxn ang="0">
                    <a:pos x="128" y="40"/>
                  </a:cxn>
                  <a:cxn ang="0">
                    <a:pos x="162" y="32"/>
                  </a:cxn>
                  <a:cxn ang="0">
                    <a:pos x="195" y="27"/>
                  </a:cxn>
                  <a:cxn ang="0">
                    <a:pos x="227" y="21"/>
                  </a:cxn>
                  <a:cxn ang="0">
                    <a:pos x="261" y="16"/>
                  </a:cxn>
                  <a:cxn ang="0">
                    <a:pos x="294" y="12"/>
                  </a:cxn>
                  <a:cxn ang="0">
                    <a:pos x="327" y="9"/>
                  </a:cxn>
                  <a:cxn ang="0">
                    <a:pos x="361" y="6"/>
                  </a:cxn>
                  <a:cxn ang="0">
                    <a:pos x="394" y="4"/>
                  </a:cxn>
                  <a:cxn ang="0">
                    <a:pos x="429" y="2"/>
                  </a:cxn>
                  <a:cxn ang="0">
                    <a:pos x="461" y="1"/>
                  </a:cxn>
                  <a:cxn ang="0">
                    <a:pos x="494" y="0"/>
                  </a:cxn>
                  <a:cxn ang="0">
                    <a:pos x="528" y="0"/>
                  </a:cxn>
                  <a:cxn ang="0">
                    <a:pos x="561" y="0"/>
                  </a:cxn>
                </a:cxnLst>
                <a:rect l="0" t="0" r="r" b="b"/>
                <a:pathLst>
                  <a:path w="565" h="669">
                    <a:moveTo>
                      <a:pt x="561" y="0"/>
                    </a:moveTo>
                    <a:lnTo>
                      <a:pt x="564" y="149"/>
                    </a:lnTo>
                    <a:lnTo>
                      <a:pt x="565" y="310"/>
                    </a:lnTo>
                    <a:lnTo>
                      <a:pt x="565" y="476"/>
                    </a:lnTo>
                    <a:lnTo>
                      <a:pt x="562" y="639"/>
                    </a:lnTo>
                    <a:lnTo>
                      <a:pt x="530" y="646"/>
                    </a:lnTo>
                    <a:lnTo>
                      <a:pt x="497" y="652"/>
                    </a:lnTo>
                    <a:lnTo>
                      <a:pt x="463" y="657"/>
                    </a:lnTo>
                    <a:lnTo>
                      <a:pt x="430" y="661"/>
                    </a:lnTo>
                    <a:lnTo>
                      <a:pt x="398" y="665"/>
                    </a:lnTo>
                    <a:lnTo>
                      <a:pt x="364" y="667"/>
                    </a:lnTo>
                    <a:lnTo>
                      <a:pt x="330" y="668"/>
                    </a:lnTo>
                    <a:lnTo>
                      <a:pt x="296" y="669"/>
                    </a:lnTo>
                    <a:lnTo>
                      <a:pt x="263" y="668"/>
                    </a:lnTo>
                    <a:lnTo>
                      <a:pt x="230" y="667"/>
                    </a:lnTo>
                    <a:lnTo>
                      <a:pt x="196" y="666"/>
                    </a:lnTo>
                    <a:lnTo>
                      <a:pt x="163" y="662"/>
                    </a:lnTo>
                    <a:lnTo>
                      <a:pt x="129" y="659"/>
                    </a:lnTo>
                    <a:lnTo>
                      <a:pt x="96" y="655"/>
                    </a:lnTo>
                    <a:lnTo>
                      <a:pt x="64" y="650"/>
                    </a:lnTo>
                    <a:lnTo>
                      <a:pt x="30" y="644"/>
                    </a:lnTo>
                    <a:lnTo>
                      <a:pt x="15" y="560"/>
                    </a:lnTo>
                    <a:lnTo>
                      <a:pt x="5" y="481"/>
                    </a:lnTo>
                    <a:lnTo>
                      <a:pt x="0" y="407"/>
                    </a:lnTo>
                    <a:lnTo>
                      <a:pt x="0" y="335"/>
                    </a:lnTo>
                    <a:lnTo>
                      <a:pt x="4" y="266"/>
                    </a:lnTo>
                    <a:lnTo>
                      <a:pt x="10" y="199"/>
                    </a:lnTo>
                    <a:lnTo>
                      <a:pt x="19" y="134"/>
                    </a:lnTo>
                    <a:lnTo>
                      <a:pt x="30" y="68"/>
                    </a:lnTo>
                    <a:lnTo>
                      <a:pt x="63" y="58"/>
                    </a:lnTo>
                    <a:lnTo>
                      <a:pt x="96" y="48"/>
                    </a:lnTo>
                    <a:lnTo>
                      <a:pt x="128" y="40"/>
                    </a:lnTo>
                    <a:lnTo>
                      <a:pt x="162" y="32"/>
                    </a:lnTo>
                    <a:lnTo>
                      <a:pt x="195" y="27"/>
                    </a:lnTo>
                    <a:lnTo>
                      <a:pt x="227" y="21"/>
                    </a:lnTo>
                    <a:lnTo>
                      <a:pt x="261" y="16"/>
                    </a:lnTo>
                    <a:lnTo>
                      <a:pt x="294" y="12"/>
                    </a:lnTo>
                    <a:lnTo>
                      <a:pt x="327" y="9"/>
                    </a:lnTo>
                    <a:lnTo>
                      <a:pt x="361" y="6"/>
                    </a:lnTo>
                    <a:lnTo>
                      <a:pt x="394" y="4"/>
                    </a:lnTo>
                    <a:lnTo>
                      <a:pt x="429" y="2"/>
                    </a:lnTo>
                    <a:lnTo>
                      <a:pt x="461" y="1"/>
                    </a:lnTo>
                    <a:lnTo>
                      <a:pt x="494" y="0"/>
                    </a:lnTo>
                    <a:lnTo>
                      <a:pt x="528" y="0"/>
                    </a:lnTo>
                    <a:lnTo>
                      <a:pt x="561" y="0"/>
                    </a:lnTo>
                    <a:close/>
                  </a:path>
                </a:pathLst>
              </a:custGeom>
              <a:solidFill>
                <a:srgbClr val="0075A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29" name="Freeform 941"/>
              <p:cNvSpPr>
                <a:spLocks/>
              </p:cNvSpPr>
              <p:nvPr/>
            </p:nvSpPr>
            <p:spPr bwMode="auto">
              <a:xfrm>
                <a:off x="4717" y="3434"/>
                <a:ext cx="270" cy="319"/>
              </a:xfrm>
              <a:custGeom>
                <a:avLst/>
                <a:gdLst/>
                <a:ahLst/>
                <a:cxnLst>
                  <a:cxn ang="0">
                    <a:pos x="533" y="1"/>
                  </a:cxn>
                  <a:cxn ang="0">
                    <a:pos x="539" y="143"/>
                  </a:cxn>
                  <a:cxn ang="0">
                    <a:pos x="540" y="294"/>
                  </a:cxn>
                  <a:cxn ang="0">
                    <a:pos x="539" y="449"/>
                  </a:cxn>
                  <a:cxn ang="0">
                    <a:pos x="534" y="604"/>
                  </a:cxn>
                  <a:cxn ang="0">
                    <a:pos x="503" y="612"/>
                  </a:cxn>
                  <a:cxn ang="0">
                    <a:pos x="472" y="619"/>
                  </a:cxn>
                  <a:cxn ang="0">
                    <a:pos x="441" y="624"/>
                  </a:cxn>
                  <a:cxn ang="0">
                    <a:pos x="410" y="629"/>
                  </a:cxn>
                  <a:cxn ang="0">
                    <a:pos x="378" y="633"/>
                  </a:cxn>
                  <a:cxn ang="0">
                    <a:pos x="346" y="636"/>
                  </a:cxn>
                  <a:cxn ang="0">
                    <a:pos x="315" y="638"/>
                  </a:cxn>
                  <a:cxn ang="0">
                    <a:pos x="284" y="638"/>
                  </a:cxn>
                  <a:cxn ang="0">
                    <a:pos x="252" y="638"/>
                  </a:cxn>
                  <a:cxn ang="0">
                    <a:pos x="221" y="637"/>
                  </a:cxn>
                  <a:cxn ang="0">
                    <a:pos x="188" y="635"/>
                  </a:cxn>
                  <a:cxn ang="0">
                    <a:pos x="157" y="631"/>
                  </a:cxn>
                  <a:cxn ang="0">
                    <a:pos x="126" y="628"/>
                  </a:cxn>
                  <a:cxn ang="0">
                    <a:pos x="95" y="622"/>
                  </a:cxn>
                  <a:cxn ang="0">
                    <a:pos x="64" y="615"/>
                  </a:cxn>
                  <a:cxn ang="0">
                    <a:pos x="33" y="608"/>
                  </a:cxn>
                  <a:cxn ang="0">
                    <a:pos x="16" y="530"/>
                  </a:cxn>
                  <a:cxn ang="0">
                    <a:pos x="5" y="455"/>
                  </a:cxn>
                  <a:cxn ang="0">
                    <a:pos x="0" y="385"/>
                  </a:cxn>
                  <a:cxn ang="0">
                    <a:pos x="0" y="318"/>
                  </a:cxn>
                  <a:cxn ang="0">
                    <a:pos x="3" y="253"/>
                  </a:cxn>
                  <a:cxn ang="0">
                    <a:pos x="10" y="190"/>
                  </a:cxn>
                  <a:cxn ang="0">
                    <a:pos x="20" y="128"/>
                  </a:cxn>
                  <a:cxn ang="0">
                    <a:pos x="33" y="66"/>
                  </a:cxn>
                  <a:cxn ang="0">
                    <a:pos x="64" y="54"/>
                  </a:cxn>
                  <a:cxn ang="0">
                    <a:pos x="94" y="44"/>
                  </a:cxn>
                  <a:cxn ang="0">
                    <a:pos x="125" y="36"/>
                  </a:cxn>
                  <a:cxn ang="0">
                    <a:pos x="156" y="28"/>
                  </a:cxn>
                  <a:cxn ang="0">
                    <a:pos x="187" y="22"/>
                  </a:cxn>
                  <a:cxn ang="0">
                    <a:pos x="218" y="16"/>
                  </a:cxn>
                  <a:cxn ang="0">
                    <a:pos x="251" y="12"/>
                  </a:cxn>
                  <a:cxn ang="0">
                    <a:pos x="282" y="8"/>
                  </a:cxn>
                  <a:cxn ang="0">
                    <a:pos x="313" y="5"/>
                  </a:cxn>
                  <a:cxn ang="0">
                    <a:pos x="345" y="3"/>
                  </a:cxn>
                  <a:cxn ang="0">
                    <a:pos x="376" y="1"/>
                  </a:cxn>
                  <a:cxn ang="0">
                    <a:pos x="407" y="1"/>
                  </a:cxn>
                  <a:cxn ang="0">
                    <a:pos x="440" y="0"/>
                  </a:cxn>
                  <a:cxn ang="0">
                    <a:pos x="471" y="0"/>
                  </a:cxn>
                  <a:cxn ang="0">
                    <a:pos x="502" y="1"/>
                  </a:cxn>
                  <a:cxn ang="0">
                    <a:pos x="533" y="1"/>
                  </a:cxn>
                </a:cxnLst>
                <a:rect l="0" t="0" r="r" b="b"/>
                <a:pathLst>
                  <a:path w="540" h="638">
                    <a:moveTo>
                      <a:pt x="533" y="1"/>
                    </a:moveTo>
                    <a:lnTo>
                      <a:pt x="539" y="143"/>
                    </a:lnTo>
                    <a:lnTo>
                      <a:pt x="540" y="294"/>
                    </a:lnTo>
                    <a:lnTo>
                      <a:pt x="539" y="449"/>
                    </a:lnTo>
                    <a:lnTo>
                      <a:pt x="534" y="604"/>
                    </a:lnTo>
                    <a:lnTo>
                      <a:pt x="503" y="612"/>
                    </a:lnTo>
                    <a:lnTo>
                      <a:pt x="472" y="619"/>
                    </a:lnTo>
                    <a:lnTo>
                      <a:pt x="441" y="624"/>
                    </a:lnTo>
                    <a:lnTo>
                      <a:pt x="410" y="629"/>
                    </a:lnTo>
                    <a:lnTo>
                      <a:pt x="378" y="633"/>
                    </a:lnTo>
                    <a:lnTo>
                      <a:pt x="346" y="636"/>
                    </a:lnTo>
                    <a:lnTo>
                      <a:pt x="315" y="638"/>
                    </a:lnTo>
                    <a:lnTo>
                      <a:pt x="284" y="638"/>
                    </a:lnTo>
                    <a:lnTo>
                      <a:pt x="252" y="638"/>
                    </a:lnTo>
                    <a:lnTo>
                      <a:pt x="221" y="637"/>
                    </a:lnTo>
                    <a:lnTo>
                      <a:pt x="188" y="635"/>
                    </a:lnTo>
                    <a:lnTo>
                      <a:pt x="157" y="631"/>
                    </a:lnTo>
                    <a:lnTo>
                      <a:pt x="126" y="628"/>
                    </a:lnTo>
                    <a:lnTo>
                      <a:pt x="95" y="622"/>
                    </a:lnTo>
                    <a:lnTo>
                      <a:pt x="64" y="615"/>
                    </a:lnTo>
                    <a:lnTo>
                      <a:pt x="33" y="608"/>
                    </a:lnTo>
                    <a:lnTo>
                      <a:pt x="16" y="530"/>
                    </a:lnTo>
                    <a:lnTo>
                      <a:pt x="5" y="455"/>
                    </a:lnTo>
                    <a:lnTo>
                      <a:pt x="0" y="385"/>
                    </a:lnTo>
                    <a:lnTo>
                      <a:pt x="0" y="318"/>
                    </a:lnTo>
                    <a:lnTo>
                      <a:pt x="3" y="253"/>
                    </a:lnTo>
                    <a:lnTo>
                      <a:pt x="10" y="190"/>
                    </a:lnTo>
                    <a:lnTo>
                      <a:pt x="20" y="128"/>
                    </a:lnTo>
                    <a:lnTo>
                      <a:pt x="33" y="66"/>
                    </a:lnTo>
                    <a:lnTo>
                      <a:pt x="64" y="54"/>
                    </a:lnTo>
                    <a:lnTo>
                      <a:pt x="94" y="44"/>
                    </a:lnTo>
                    <a:lnTo>
                      <a:pt x="125" y="36"/>
                    </a:lnTo>
                    <a:lnTo>
                      <a:pt x="156" y="28"/>
                    </a:lnTo>
                    <a:lnTo>
                      <a:pt x="187" y="22"/>
                    </a:lnTo>
                    <a:lnTo>
                      <a:pt x="218" y="16"/>
                    </a:lnTo>
                    <a:lnTo>
                      <a:pt x="251" y="12"/>
                    </a:lnTo>
                    <a:lnTo>
                      <a:pt x="282" y="8"/>
                    </a:lnTo>
                    <a:lnTo>
                      <a:pt x="313" y="5"/>
                    </a:lnTo>
                    <a:lnTo>
                      <a:pt x="345" y="3"/>
                    </a:lnTo>
                    <a:lnTo>
                      <a:pt x="376" y="1"/>
                    </a:lnTo>
                    <a:lnTo>
                      <a:pt x="407" y="1"/>
                    </a:lnTo>
                    <a:lnTo>
                      <a:pt x="440" y="0"/>
                    </a:lnTo>
                    <a:lnTo>
                      <a:pt x="471" y="0"/>
                    </a:lnTo>
                    <a:lnTo>
                      <a:pt x="502" y="1"/>
                    </a:lnTo>
                    <a:lnTo>
                      <a:pt x="533" y="1"/>
                    </a:lnTo>
                    <a:close/>
                  </a:path>
                </a:pathLst>
              </a:custGeom>
              <a:solidFill>
                <a:srgbClr val="0A77BA"/>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30" name="Freeform 942"/>
              <p:cNvSpPr>
                <a:spLocks/>
              </p:cNvSpPr>
              <p:nvPr/>
            </p:nvSpPr>
            <p:spPr bwMode="auto">
              <a:xfrm>
                <a:off x="4721" y="3441"/>
                <a:ext cx="258" cy="305"/>
              </a:xfrm>
              <a:custGeom>
                <a:avLst/>
                <a:gdLst/>
                <a:ahLst/>
                <a:cxnLst>
                  <a:cxn ang="0">
                    <a:pos x="505" y="3"/>
                  </a:cxn>
                  <a:cxn ang="0">
                    <a:pos x="512" y="137"/>
                  </a:cxn>
                  <a:cxn ang="0">
                    <a:pos x="515" y="280"/>
                  </a:cxn>
                  <a:cxn ang="0">
                    <a:pos x="513" y="425"/>
                  </a:cxn>
                  <a:cxn ang="0">
                    <a:pos x="507" y="570"/>
                  </a:cxn>
                  <a:cxn ang="0">
                    <a:pos x="478" y="578"/>
                  </a:cxn>
                  <a:cxn ang="0">
                    <a:pos x="448" y="586"/>
                  </a:cxn>
                  <a:cxn ang="0">
                    <a:pos x="419" y="593"/>
                  </a:cxn>
                  <a:cxn ang="0">
                    <a:pos x="390" y="599"/>
                  </a:cxn>
                  <a:cxn ang="0">
                    <a:pos x="360" y="603"/>
                  </a:cxn>
                  <a:cxn ang="0">
                    <a:pos x="330" y="607"/>
                  </a:cxn>
                  <a:cxn ang="0">
                    <a:pos x="302" y="609"/>
                  </a:cxn>
                  <a:cxn ang="0">
                    <a:pos x="272" y="610"/>
                  </a:cxn>
                  <a:cxn ang="0">
                    <a:pos x="242" y="610"/>
                  </a:cxn>
                  <a:cxn ang="0">
                    <a:pos x="213" y="609"/>
                  </a:cxn>
                  <a:cxn ang="0">
                    <a:pos x="183" y="606"/>
                  </a:cxn>
                  <a:cxn ang="0">
                    <a:pos x="153" y="602"/>
                  </a:cxn>
                  <a:cxn ang="0">
                    <a:pos x="124" y="598"/>
                  </a:cxn>
                  <a:cxn ang="0">
                    <a:pos x="95" y="591"/>
                  </a:cxn>
                  <a:cxn ang="0">
                    <a:pos x="65" y="584"/>
                  </a:cxn>
                  <a:cxn ang="0">
                    <a:pos x="37" y="575"/>
                  </a:cxn>
                  <a:cxn ang="0">
                    <a:pos x="18" y="500"/>
                  </a:cxn>
                  <a:cxn ang="0">
                    <a:pos x="7" y="431"/>
                  </a:cxn>
                  <a:cxn ang="0">
                    <a:pos x="1" y="364"/>
                  </a:cxn>
                  <a:cxn ang="0">
                    <a:pos x="0" y="300"/>
                  </a:cxn>
                  <a:cxn ang="0">
                    <a:pos x="3" y="241"/>
                  </a:cxn>
                  <a:cxn ang="0">
                    <a:pos x="11" y="181"/>
                  </a:cxn>
                  <a:cxn ang="0">
                    <a:pos x="22" y="122"/>
                  </a:cxn>
                  <a:cxn ang="0">
                    <a:pos x="37" y="64"/>
                  </a:cxn>
                  <a:cxn ang="0">
                    <a:pos x="65" y="52"/>
                  </a:cxn>
                  <a:cxn ang="0">
                    <a:pos x="94" y="41"/>
                  </a:cxn>
                  <a:cxn ang="0">
                    <a:pos x="123" y="32"/>
                  </a:cxn>
                  <a:cxn ang="0">
                    <a:pos x="152" y="24"/>
                  </a:cxn>
                  <a:cxn ang="0">
                    <a:pos x="182" y="17"/>
                  </a:cxn>
                  <a:cxn ang="0">
                    <a:pos x="211" y="13"/>
                  </a:cxn>
                  <a:cxn ang="0">
                    <a:pos x="240" y="8"/>
                  </a:cxn>
                  <a:cxn ang="0">
                    <a:pos x="269" y="4"/>
                  </a:cxn>
                  <a:cxn ang="0">
                    <a:pos x="299" y="2"/>
                  </a:cxn>
                  <a:cxn ang="0">
                    <a:pos x="329" y="1"/>
                  </a:cxn>
                  <a:cxn ang="0">
                    <a:pos x="358" y="1"/>
                  </a:cxn>
                  <a:cxn ang="0">
                    <a:pos x="388" y="0"/>
                  </a:cxn>
                  <a:cxn ang="0">
                    <a:pos x="418" y="1"/>
                  </a:cxn>
                  <a:cxn ang="0">
                    <a:pos x="447" y="1"/>
                  </a:cxn>
                  <a:cxn ang="0">
                    <a:pos x="477" y="2"/>
                  </a:cxn>
                  <a:cxn ang="0">
                    <a:pos x="505" y="3"/>
                  </a:cxn>
                </a:cxnLst>
                <a:rect l="0" t="0" r="r" b="b"/>
                <a:pathLst>
                  <a:path w="515" h="610">
                    <a:moveTo>
                      <a:pt x="505" y="3"/>
                    </a:moveTo>
                    <a:lnTo>
                      <a:pt x="512" y="137"/>
                    </a:lnTo>
                    <a:lnTo>
                      <a:pt x="515" y="280"/>
                    </a:lnTo>
                    <a:lnTo>
                      <a:pt x="513" y="425"/>
                    </a:lnTo>
                    <a:lnTo>
                      <a:pt x="507" y="570"/>
                    </a:lnTo>
                    <a:lnTo>
                      <a:pt x="478" y="578"/>
                    </a:lnTo>
                    <a:lnTo>
                      <a:pt x="448" y="586"/>
                    </a:lnTo>
                    <a:lnTo>
                      <a:pt x="419" y="593"/>
                    </a:lnTo>
                    <a:lnTo>
                      <a:pt x="390" y="599"/>
                    </a:lnTo>
                    <a:lnTo>
                      <a:pt x="360" y="603"/>
                    </a:lnTo>
                    <a:lnTo>
                      <a:pt x="330" y="607"/>
                    </a:lnTo>
                    <a:lnTo>
                      <a:pt x="302" y="609"/>
                    </a:lnTo>
                    <a:lnTo>
                      <a:pt x="272" y="610"/>
                    </a:lnTo>
                    <a:lnTo>
                      <a:pt x="242" y="610"/>
                    </a:lnTo>
                    <a:lnTo>
                      <a:pt x="213" y="609"/>
                    </a:lnTo>
                    <a:lnTo>
                      <a:pt x="183" y="606"/>
                    </a:lnTo>
                    <a:lnTo>
                      <a:pt x="153" y="602"/>
                    </a:lnTo>
                    <a:lnTo>
                      <a:pt x="124" y="598"/>
                    </a:lnTo>
                    <a:lnTo>
                      <a:pt x="95" y="591"/>
                    </a:lnTo>
                    <a:lnTo>
                      <a:pt x="65" y="584"/>
                    </a:lnTo>
                    <a:lnTo>
                      <a:pt x="37" y="575"/>
                    </a:lnTo>
                    <a:lnTo>
                      <a:pt x="18" y="500"/>
                    </a:lnTo>
                    <a:lnTo>
                      <a:pt x="7" y="431"/>
                    </a:lnTo>
                    <a:lnTo>
                      <a:pt x="1" y="364"/>
                    </a:lnTo>
                    <a:lnTo>
                      <a:pt x="0" y="300"/>
                    </a:lnTo>
                    <a:lnTo>
                      <a:pt x="3" y="241"/>
                    </a:lnTo>
                    <a:lnTo>
                      <a:pt x="11" y="181"/>
                    </a:lnTo>
                    <a:lnTo>
                      <a:pt x="22" y="122"/>
                    </a:lnTo>
                    <a:lnTo>
                      <a:pt x="37" y="64"/>
                    </a:lnTo>
                    <a:lnTo>
                      <a:pt x="65" y="52"/>
                    </a:lnTo>
                    <a:lnTo>
                      <a:pt x="94" y="41"/>
                    </a:lnTo>
                    <a:lnTo>
                      <a:pt x="123" y="32"/>
                    </a:lnTo>
                    <a:lnTo>
                      <a:pt x="152" y="24"/>
                    </a:lnTo>
                    <a:lnTo>
                      <a:pt x="182" y="17"/>
                    </a:lnTo>
                    <a:lnTo>
                      <a:pt x="211" y="13"/>
                    </a:lnTo>
                    <a:lnTo>
                      <a:pt x="240" y="8"/>
                    </a:lnTo>
                    <a:lnTo>
                      <a:pt x="269" y="4"/>
                    </a:lnTo>
                    <a:lnTo>
                      <a:pt x="299" y="2"/>
                    </a:lnTo>
                    <a:lnTo>
                      <a:pt x="329" y="1"/>
                    </a:lnTo>
                    <a:lnTo>
                      <a:pt x="358" y="1"/>
                    </a:lnTo>
                    <a:lnTo>
                      <a:pt x="388" y="0"/>
                    </a:lnTo>
                    <a:lnTo>
                      <a:pt x="418" y="1"/>
                    </a:lnTo>
                    <a:lnTo>
                      <a:pt x="447" y="1"/>
                    </a:lnTo>
                    <a:lnTo>
                      <a:pt x="477" y="2"/>
                    </a:lnTo>
                    <a:lnTo>
                      <a:pt x="505" y="3"/>
                    </a:lnTo>
                    <a:close/>
                  </a:path>
                </a:pathLst>
              </a:custGeom>
              <a:solidFill>
                <a:srgbClr val="147AC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31" name="Freeform 943"/>
              <p:cNvSpPr>
                <a:spLocks/>
              </p:cNvSpPr>
              <p:nvPr/>
            </p:nvSpPr>
            <p:spPr bwMode="auto">
              <a:xfrm>
                <a:off x="4726" y="3448"/>
                <a:ext cx="245" cy="291"/>
              </a:xfrm>
              <a:custGeom>
                <a:avLst/>
                <a:gdLst/>
                <a:ahLst/>
                <a:cxnLst>
                  <a:cxn ang="0">
                    <a:pos x="479" y="5"/>
                  </a:cxn>
                  <a:cxn ang="0">
                    <a:pos x="487" y="131"/>
                  </a:cxn>
                  <a:cxn ang="0">
                    <a:pos x="491" y="265"/>
                  </a:cxn>
                  <a:cxn ang="0">
                    <a:pos x="488" y="400"/>
                  </a:cxn>
                  <a:cxn ang="0">
                    <a:pos x="479" y="535"/>
                  </a:cxn>
                  <a:cxn ang="0">
                    <a:pos x="451" y="544"/>
                  </a:cxn>
                  <a:cxn ang="0">
                    <a:pos x="425" y="554"/>
                  </a:cxn>
                  <a:cxn ang="0">
                    <a:pos x="397" y="561"/>
                  </a:cxn>
                  <a:cxn ang="0">
                    <a:pos x="370" y="567"/>
                  </a:cxn>
                  <a:cxn ang="0">
                    <a:pos x="342" y="572"/>
                  </a:cxn>
                  <a:cxn ang="0">
                    <a:pos x="314" y="577"/>
                  </a:cxn>
                  <a:cxn ang="0">
                    <a:pos x="287" y="579"/>
                  </a:cxn>
                  <a:cxn ang="0">
                    <a:pos x="259" y="580"/>
                  </a:cxn>
                  <a:cxn ang="0">
                    <a:pos x="231" y="581"/>
                  </a:cxn>
                  <a:cxn ang="0">
                    <a:pos x="204" y="579"/>
                  </a:cxn>
                  <a:cxn ang="0">
                    <a:pos x="176" y="577"/>
                  </a:cxn>
                  <a:cxn ang="0">
                    <a:pos x="149" y="572"/>
                  </a:cxn>
                  <a:cxn ang="0">
                    <a:pos x="121" y="566"/>
                  </a:cxn>
                  <a:cxn ang="0">
                    <a:pos x="93" y="559"/>
                  </a:cxn>
                  <a:cxn ang="0">
                    <a:pos x="67" y="550"/>
                  </a:cxn>
                  <a:cxn ang="0">
                    <a:pos x="39" y="540"/>
                  </a:cxn>
                  <a:cxn ang="0">
                    <a:pos x="20" y="471"/>
                  </a:cxn>
                  <a:cxn ang="0">
                    <a:pos x="7" y="405"/>
                  </a:cxn>
                  <a:cxn ang="0">
                    <a:pos x="1" y="343"/>
                  </a:cxn>
                  <a:cxn ang="0">
                    <a:pos x="0" y="284"/>
                  </a:cxn>
                  <a:cxn ang="0">
                    <a:pos x="3" y="228"/>
                  </a:cxn>
                  <a:cxn ang="0">
                    <a:pos x="11" y="171"/>
                  </a:cxn>
                  <a:cxn ang="0">
                    <a:pos x="23" y="117"/>
                  </a:cxn>
                  <a:cxn ang="0">
                    <a:pos x="39" y="63"/>
                  </a:cxn>
                  <a:cxn ang="0">
                    <a:pos x="66" y="49"/>
                  </a:cxn>
                  <a:cxn ang="0">
                    <a:pos x="93" y="38"/>
                  </a:cxn>
                  <a:cxn ang="0">
                    <a:pos x="120" y="28"/>
                  </a:cxn>
                  <a:cxn ang="0">
                    <a:pos x="147" y="20"/>
                  </a:cxn>
                  <a:cxn ang="0">
                    <a:pos x="175" y="13"/>
                  </a:cxn>
                  <a:cxn ang="0">
                    <a:pos x="203" y="9"/>
                  </a:cxn>
                  <a:cxn ang="0">
                    <a:pos x="230" y="4"/>
                  </a:cxn>
                  <a:cxn ang="0">
                    <a:pos x="258" y="2"/>
                  </a:cxn>
                  <a:cxn ang="0">
                    <a:pos x="286" y="0"/>
                  </a:cxn>
                  <a:cxn ang="0">
                    <a:pos x="313" y="0"/>
                  </a:cxn>
                  <a:cxn ang="0">
                    <a:pos x="341" y="0"/>
                  </a:cxn>
                  <a:cxn ang="0">
                    <a:pos x="369" y="0"/>
                  </a:cxn>
                  <a:cxn ang="0">
                    <a:pos x="396" y="1"/>
                  </a:cxn>
                  <a:cxn ang="0">
                    <a:pos x="424" y="2"/>
                  </a:cxn>
                  <a:cxn ang="0">
                    <a:pos x="451" y="4"/>
                  </a:cxn>
                  <a:cxn ang="0">
                    <a:pos x="479" y="5"/>
                  </a:cxn>
                </a:cxnLst>
                <a:rect l="0" t="0" r="r" b="b"/>
                <a:pathLst>
                  <a:path w="491" h="581">
                    <a:moveTo>
                      <a:pt x="479" y="5"/>
                    </a:moveTo>
                    <a:lnTo>
                      <a:pt x="487" y="131"/>
                    </a:lnTo>
                    <a:lnTo>
                      <a:pt x="491" y="265"/>
                    </a:lnTo>
                    <a:lnTo>
                      <a:pt x="488" y="400"/>
                    </a:lnTo>
                    <a:lnTo>
                      <a:pt x="479" y="535"/>
                    </a:lnTo>
                    <a:lnTo>
                      <a:pt x="451" y="544"/>
                    </a:lnTo>
                    <a:lnTo>
                      <a:pt x="425" y="554"/>
                    </a:lnTo>
                    <a:lnTo>
                      <a:pt x="397" y="561"/>
                    </a:lnTo>
                    <a:lnTo>
                      <a:pt x="370" y="567"/>
                    </a:lnTo>
                    <a:lnTo>
                      <a:pt x="342" y="572"/>
                    </a:lnTo>
                    <a:lnTo>
                      <a:pt x="314" y="577"/>
                    </a:lnTo>
                    <a:lnTo>
                      <a:pt x="287" y="579"/>
                    </a:lnTo>
                    <a:lnTo>
                      <a:pt x="259" y="580"/>
                    </a:lnTo>
                    <a:lnTo>
                      <a:pt x="231" y="581"/>
                    </a:lnTo>
                    <a:lnTo>
                      <a:pt x="204" y="579"/>
                    </a:lnTo>
                    <a:lnTo>
                      <a:pt x="176" y="577"/>
                    </a:lnTo>
                    <a:lnTo>
                      <a:pt x="149" y="572"/>
                    </a:lnTo>
                    <a:lnTo>
                      <a:pt x="121" y="566"/>
                    </a:lnTo>
                    <a:lnTo>
                      <a:pt x="93" y="559"/>
                    </a:lnTo>
                    <a:lnTo>
                      <a:pt x="67" y="550"/>
                    </a:lnTo>
                    <a:lnTo>
                      <a:pt x="39" y="540"/>
                    </a:lnTo>
                    <a:lnTo>
                      <a:pt x="20" y="471"/>
                    </a:lnTo>
                    <a:lnTo>
                      <a:pt x="7" y="405"/>
                    </a:lnTo>
                    <a:lnTo>
                      <a:pt x="1" y="343"/>
                    </a:lnTo>
                    <a:lnTo>
                      <a:pt x="0" y="284"/>
                    </a:lnTo>
                    <a:lnTo>
                      <a:pt x="3" y="228"/>
                    </a:lnTo>
                    <a:lnTo>
                      <a:pt x="11" y="171"/>
                    </a:lnTo>
                    <a:lnTo>
                      <a:pt x="23" y="117"/>
                    </a:lnTo>
                    <a:lnTo>
                      <a:pt x="39" y="63"/>
                    </a:lnTo>
                    <a:lnTo>
                      <a:pt x="66" y="49"/>
                    </a:lnTo>
                    <a:lnTo>
                      <a:pt x="93" y="38"/>
                    </a:lnTo>
                    <a:lnTo>
                      <a:pt x="120" y="28"/>
                    </a:lnTo>
                    <a:lnTo>
                      <a:pt x="147" y="20"/>
                    </a:lnTo>
                    <a:lnTo>
                      <a:pt x="175" y="13"/>
                    </a:lnTo>
                    <a:lnTo>
                      <a:pt x="203" y="9"/>
                    </a:lnTo>
                    <a:lnTo>
                      <a:pt x="230" y="4"/>
                    </a:lnTo>
                    <a:lnTo>
                      <a:pt x="258" y="2"/>
                    </a:lnTo>
                    <a:lnTo>
                      <a:pt x="286" y="0"/>
                    </a:lnTo>
                    <a:lnTo>
                      <a:pt x="313" y="0"/>
                    </a:lnTo>
                    <a:lnTo>
                      <a:pt x="341" y="0"/>
                    </a:lnTo>
                    <a:lnTo>
                      <a:pt x="369" y="0"/>
                    </a:lnTo>
                    <a:lnTo>
                      <a:pt x="396" y="1"/>
                    </a:lnTo>
                    <a:lnTo>
                      <a:pt x="424" y="2"/>
                    </a:lnTo>
                    <a:lnTo>
                      <a:pt x="451" y="4"/>
                    </a:lnTo>
                    <a:lnTo>
                      <a:pt x="479" y="5"/>
                    </a:lnTo>
                    <a:close/>
                  </a:path>
                </a:pathLst>
              </a:custGeom>
              <a:solidFill>
                <a:srgbClr val="1E7CC9"/>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32" name="Freeform 944"/>
              <p:cNvSpPr>
                <a:spLocks/>
              </p:cNvSpPr>
              <p:nvPr/>
            </p:nvSpPr>
            <p:spPr bwMode="auto">
              <a:xfrm>
                <a:off x="4730" y="3454"/>
                <a:ext cx="234" cy="277"/>
              </a:xfrm>
              <a:custGeom>
                <a:avLst/>
                <a:gdLst/>
                <a:ahLst/>
                <a:cxnLst>
                  <a:cxn ang="0">
                    <a:pos x="453" y="11"/>
                  </a:cxn>
                  <a:cxn ang="0">
                    <a:pos x="464" y="128"/>
                  </a:cxn>
                  <a:cxn ang="0">
                    <a:pos x="468" y="251"/>
                  </a:cxn>
                  <a:cxn ang="0">
                    <a:pos x="464" y="377"/>
                  </a:cxn>
                  <a:cxn ang="0">
                    <a:pos x="453" y="502"/>
                  </a:cxn>
                  <a:cxn ang="0">
                    <a:pos x="427" y="513"/>
                  </a:cxn>
                  <a:cxn ang="0">
                    <a:pos x="402" y="522"/>
                  </a:cxn>
                  <a:cxn ang="0">
                    <a:pos x="377" y="531"/>
                  </a:cxn>
                  <a:cxn ang="0">
                    <a:pos x="351" y="538"/>
                  </a:cxn>
                  <a:cxn ang="0">
                    <a:pos x="326" y="544"/>
                  </a:cxn>
                  <a:cxn ang="0">
                    <a:pos x="301" y="549"/>
                  </a:cxn>
                  <a:cxn ang="0">
                    <a:pos x="274" y="552"/>
                  </a:cxn>
                  <a:cxn ang="0">
                    <a:pos x="249" y="553"/>
                  </a:cxn>
                  <a:cxn ang="0">
                    <a:pos x="223" y="554"/>
                  </a:cxn>
                  <a:cxn ang="0">
                    <a:pos x="197" y="552"/>
                  </a:cxn>
                  <a:cxn ang="0">
                    <a:pos x="172" y="550"/>
                  </a:cxn>
                  <a:cxn ang="0">
                    <a:pos x="146" y="545"/>
                  </a:cxn>
                  <a:cxn ang="0">
                    <a:pos x="120" y="538"/>
                  </a:cxn>
                  <a:cxn ang="0">
                    <a:pos x="94" y="530"/>
                  </a:cxn>
                  <a:cxn ang="0">
                    <a:pos x="69" y="520"/>
                  </a:cxn>
                  <a:cxn ang="0">
                    <a:pos x="44" y="507"/>
                  </a:cxn>
                  <a:cxn ang="0">
                    <a:pos x="23" y="443"/>
                  </a:cxn>
                  <a:cxn ang="0">
                    <a:pos x="9" y="382"/>
                  </a:cxn>
                  <a:cxn ang="0">
                    <a:pos x="2" y="324"/>
                  </a:cxn>
                  <a:cxn ang="0">
                    <a:pos x="0" y="270"/>
                  </a:cxn>
                  <a:cxn ang="0">
                    <a:pos x="3" y="217"/>
                  </a:cxn>
                  <a:cxn ang="0">
                    <a:pos x="13" y="165"/>
                  </a:cxn>
                  <a:cxn ang="0">
                    <a:pos x="27" y="114"/>
                  </a:cxn>
                  <a:cxn ang="0">
                    <a:pos x="44" y="64"/>
                  </a:cxn>
                  <a:cxn ang="0">
                    <a:pos x="69" y="49"/>
                  </a:cxn>
                  <a:cxn ang="0">
                    <a:pos x="93" y="37"/>
                  </a:cxn>
                  <a:cxn ang="0">
                    <a:pos x="119" y="27"/>
                  </a:cxn>
                  <a:cxn ang="0">
                    <a:pos x="144" y="19"/>
                  </a:cxn>
                  <a:cxn ang="0">
                    <a:pos x="170" y="12"/>
                  </a:cxn>
                  <a:cxn ang="0">
                    <a:pos x="196" y="7"/>
                  </a:cxn>
                  <a:cxn ang="0">
                    <a:pos x="221" y="4"/>
                  </a:cxn>
                  <a:cxn ang="0">
                    <a:pos x="247" y="1"/>
                  </a:cxn>
                  <a:cxn ang="0">
                    <a:pos x="273" y="0"/>
                  </a:cxn>
                  <a:cxn ang="0">
                    <a:pos x="298" y="0"/>
                  </a:cxn>
                  <a:cxn ang="0">
                    <a:pos x="325" y="0"/>
                  </a:cxn>
                  <a:cxn ang="0">
                    <a:pos x="350" y="1"/>
                  </a:cxn>
                  <a:cxn ang="0">
                    <a:pos x="376" y="4"/>
                  </a:cxn>
                  <a:cxn ang="0">
                    <a:pos x="402" y="6"/>
                  </a:cxn>
                  <a:cxn ang="0">
                    <a:pos x="427" y="8"/>
                  </a:cxn>
                  <a:cxn ang="0">
                    <a:pos x="453" y="11"/>
                  </a:cxn>
                </a:cxnLst>
                <a:rect l="0" t="0" r="r" b="b"/>
                <a:pathLst>
                  <a:path w="468" h="554">
                    <a:moveTo>
                      <a:pt x="453" y="11"/>
                    </a:moveTo>
                    <a:lnTo>
                      <a:pt x="464" y="128"/>
                    </a:lnTo>
                    <a:lnTo>
                      <a:pt x="468" y="251"/>
                    </a:lnTo>
                    <a:lnTo>
                      <a:pt x="464" y="377"/>
                    </a:lnTo>
                    <a:lnTo>
                      <a:pt x="453" y="502"/>
                    </a:lnTo>
                    <a:lnTo>
                      <a:pt x="427" y="513"/>
                    </a:lnTo>
                    <a:lnTo>
                      <a:pt x="402" y="522"/>
                    </a:lnTo>
                    <a:lnTo>
                      <a:pt x="377" y="531"/>
                    </a:lnTo>
                    <a:lnTo>
                      <a:pt x="351" y="538"/>
                    </a:lnTo>
                    <a:lnTo>
                      <a:pt x="326" y="544"/>
                    </a:lnTo>
                    <a:lnTo>
                      <a:pt x="301" y="549"/>
                    </a:lnTo>
                    <a:lnTo>
                      <a:pt x="274" y="552"/>
                    </a:lnTo>
                    <a:lnTo>
                      <a:pt x="249" y="553"/>
                    </a:lnTo>
                    <a:lnTo>
                      <a:pt x="223" y="554"/>
                    </a:lnTo>
                    <a:lnTo>
                      <a:pt x="197" y="552"/>
                    </a:lnTo>
                    <a:lnTo>
                      <a:pt x="172" y="550"/>
                    </a:lnTo>
                    <a:lnTo>
                      <a:pt x="146" y="545"/>
                    </a:lnTo>
                    <a:lnTo>
                      <a:pt x="120" y="538"/>
                    </a:lnTo>
                    <a:lnTo>
                      <a:pt x="94" y="530"/>
                    </a:lnTo>
                    <a:lnTo>
                      <a:pt x="69" y="520"/>
                    </a:lnTo>
                    <a:lnTo>
                      <a:pt x="44" y="507"/>
                    </a:lnTo>
                    <a:lnTo>
                      <a:pt x="23" y="443"/>
                    </a:lnTo>
                    <a:lnTo>
                      <a:pt x="9" y="382"/>
                    </a:lnTo>
                    <a:lnTo>
                      <a:pt x="2" y="324"/>
                    </a:lnTo>
                    <a:lnTo>
                      <a:pt x="0" y="270"/>
                    </a:lnTo>
                    <a:lnTo>
                      <a:pt x="3" y="217"/>
                    </a:lnTo>
                    <a:lnTo>
                      <a:pt x="13" y="165"/>
                    </a:lnTo>
                    <a:lnTo>
                      <a:pt x="27" y="114"/>
                    </a:lnTo>
                    <a:lnTo>
                      <a:pt x="44" y="64"/>
                    </a:lnTo>
                    <a:lnTo>
                      <a:pt x="69" y="49"/>
                    </a:lnTo>
                    <a:lnTo>
                      <a:pt x="93" y="37"/>
                    </a:lnTo>
                    <a:lnTo>
                      <a:pt x="119" y="27"/>
                    </a:lnTo>
                    <a:lnTo>
                      <a:pt x="144" y="19"/>
                    </a:lnTo>
                    <a:lnTo>
                      <a:pt x="170" y="12"/>
                    </a:lnTo>
                    <a:lnTo>
                      <a:pt x="196" y="7"/>
                    </a:lnTo>
                    <a:lnTo>
                      <a:pt x="221" y="4"/>
                    </a:lnTo>
                    <a:lnTo>
                      <a:pt x="247" y="1"/>
                    </a:lnTo>
                    <a:lnTo>
                      <a:pt x="273" y="0"/>
                    </a:lnTo>
                    <a:lnTo>
                      <a:pt x="298" y="0"/>
                    </a:lnTo>
                    <a:lnTo>
                      <a:pt x="325" y="0"/>
                    </a:lnTo>
                    <a:lnTo>
                      <a:pt x="350" y="1"/>
                    </a:lnTo>
                    <a:lnTo>
                      <a:pt x="376" y="4"/>
                    </a:lnTo>
                    <a:lnTo>
                      <a:pt x="402" y="6"/>
                    </a:lnTo>
                    <a:lnTo>
                      <a:pt x="427" y="8"/>
                    </a:lnTo>
                    <a:lnTo>
                      <a:pt x="453" y="11"/>
                    </a:lnTo>
                    <a:close/>
                  </a:path>
                </a:pathLst>
              </a:custGeom>
              <a:solidFill>
                <a:srgbClr val="287FD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33" name="Freeform 945"/>
              <p:cNvSpPr>
                <a:spLocks/>
              </p:cNvSpPr>
              <p:nvPr/>
            </p:nvSpPr>
            <p:spPr bwMode="auto">
              <a:xfrm>
                <a:off x="4735" y="3459"/>
                <a:ext cx="221" cy="264"/>
              </a:xfrm>
              <a:custGeom>
                <a:avLst/>
                <a:gdLst/>
                <a:ahLst/>
                <a:cxnLst>
                  <a:cxn ang="0">
                    <a:pos x="425" y="16"/>
                  </a:cxn>
                  <a:cxn ang="0">
                    <a:pos x="439" y="126"/>
                  </a:cxn>
                  <a:cxn ang="0">
                    <a:pos x="444" y="240"/>
                  </a:cxn>
                  <a:cxn ang="0">
                    <a:pos x="439" y="357"/>
                  </a:cxn>
                  <a:cxn ang="0">
                    <a:pos x="425" y="472"/>
                  </a:cxn>
                  <a:cxn ang="0">
                    <a:pos x="402" y="483"/>
                  </a:cxn>
                  <a:cxn ang="0">
                    <a:pos x="379" y="494"/>
                  </a:cxn>
                  <a:cxn ang="0">
                    <a:pos x="355" y="502"/>
                  </a:cxn>
                  <a:cxn ang="0">
                    <a:pos x="332" y="510"/>
                  </a:cxn>
                  <a:cxn ang="0">
                    <a:pos x="308" y="517"/>
                  </a:cxn>
                  <a:cxn ang="0">
                    <a:pos x="285" y="521"/>
                  </a:cxn>
                  <a:cxn ang="0">
                    <a:pos x="261" y="525"/>
                  </a:cxn>
                  <a:cxn ang="0">
                    <a:pos x="236" y="527"/>
                  </a:cxn>
                  <a:cxn ang="0">
                    <a:pos x="213" y="527"/>
                  </a:cxn>
                  <a:cxn ang="0">
                    <a:pos x="189" y="526"/>
                  </a:cxn>
                  <a:cxn ang="0">
                    <a:pos x="165" y="523"/>
                  </a:cxn>
                  <a:cxn ang="0">
                    <a:pos x="141" y="518"/>
                  </a:cxn>
                  <a:cxn ang="0">
                    <a:pos x="118" y="510"/>
                  </a:cxn>
                  <a:cxn ang="0">
                    <a:pos x="94" y="501"/>
                  </a:cxn>
                  <a:cxn ang="0">
                    <a:pos x="69" y="489"/>
                  </a:cxn>
                  <a:cxn ang="0">
                    <a:pos x="46" y="475"/>
                  </a:cxn>
                  <a:cxn ang="0">
                    <a:pos x="24" y="415"/>
                  </a:cxn>
                  <a:cxn ang="0">
                    <a:pos x="11" y="359"/>
                  </a:cxn>
                  <a:cxn ang="0">
                    <a:pos x="3" y="306"/>
                  </a:cxn>
                  <a:cxn ang="0">
                    <a:pos x="0" y="255"/>
                  </a:cxn>
                  <a:cxn ang="0">
                    <a:pos x="5" y="206"/>
                  </a:cxn>
                  <a:cxn ang="0">
                    <a:pos x="14" y="159"/>
                  </a:cxn>
                  <a:cxn ang="0">
                    <a:pos x="28" y="111"/>
                  </a:cxn>
                  <a:cxn ang="0">
                    <a:pos x="46" y="64"/>
                  </a:cxn>
                  <a:cxn ang="0">
                    <a:pos x="69" y="49"/>
                  </a:cxn>
                  <a:cxn ang="0">
                    <a:pos x="92" y="37"/>
                  </a:cxn>
                  <a:cxn ang="0">
                    <a:pos x="117" y="25"/>
                  </a:cxn>
                  <a:cxn ang="0">
                    <a:pos x="140" y="17"/>
                  </a:cxn>
                  <a:cxn ang="0">
                    <a:pos x="164" y="10"/>
                  </a:cxn>
                  <a:cxn ang="0">
                    <a:pos x="187" y="5"/>
                  </a:cxn>
                  <a:cxn ang="0">
                    <a:pos x="211" y="2"/>
                  </a:cxn>
                  <a:cxn ang="0">
                    <a:pos x="235" y="1"/>
                  </a:cxn>
                  <a:cxn ang="0">
                    <a:pos x="258" y="0"/>
                  </a:cxn>
                  <a:cxn ang="0">
                    <a:pos x="282" y="1"/>
                  </a:cxn>
                  <a:cxn ang="0">
                    <a:pos x="307" y="2"/>
                  </a:cxn>
                  <a:cxn ang="0">
                    <a:pos x="331" y="4"/>
                  </a:cxn>
                  <a:cxn ang="0">
                    <a:pos x="354" y="7"/>
                  </a:cxn>
                  <a:cxn ang="0">
                    <a:pos x="378" y="10"/>
                  </a:cxn>
                  <a:cxn ang="0">
                    <a:pos x="402" y="12"/>
                  </a:cxn>
                  <a:cxn ang="0">
                    <a:pos x="425" y="16"/>
                  </a:cxn>
                </a:cxnLst>
                <a:rect l="0" t="0" r="r" b="b"/>
                <a:pathLst>
                  <a:path w="444" h="527">
                    <a:moveTo>
                      <a:pt x="425" y="16"/>
                    </a:moveTo>
                    <a:lnTo>
                      <a:pt x="439" y="126"/>
                    </a:lnTo>
                    <a:lnTo>
                      <a:pt x="444" y="240"/>
                    </a:lnTo>
                    <a:lnTo>
                      <a:pt x="439" y="357"/>
                    </a:lnTo>
                    <a:lnTo>
                      <a:pt x="425" y="472"/>
                    </a:lnTo>
                    <a:lnTo>
                      <a:pt x="402" y="483"/>
                    </a:lnTo>
                    <a:lnTo>
                      <a:pt x="379" y="494"/>
                    </a:lnTo>
                    <a:lnTo>
                      <a:pt x="355" y="502"/>
                    </a:lnTo>
                    <a:lnTo>
                      <a:pt x="332" y="510"/>
                    </a:lnTo>
                    <a:lnTo>
                      <a:pt x="308" y="517"/>
                    </a:lnTo>
                    <a:lnTo>
                      <a:pt x="285" y="521"/>
                    </a:lnTo>
                    <a:lnTo>
                      <a:pt x="261" y="525"/>
                    </a:lnTo>
                    <a:lnTo>
                      <a:pt x="236" y="527"/>
                    </a:lnTo>
                    <a:lnTo>
                      <a:pt x="213" y="527"/>
                    </a:lnTo>
                    <a:lnTo>
                      <a:pt x="189" y="526"/>
                    </a:lnTo>
                    <a:lnTo>
                      <a:pt x="165" y="523"/>
                    </a:lnTo>
                    <a:lnTo>
                      <a:pt x="141" y="518"/>
                    </a:lnTo>
                    <a:lnTo>
                      <a:pt x="118" y="510"/>
                    </a:lnTo>
                    <a:lnTo>
                      <a:pt x="94" y="501"/>
                    </a:lnTo>
                    <a:lnTo>
                      <a:pt x="69" y="489"/>
                    </a:lnTo>
                    <a:lnTo>
                      <a:pt x="46" y="475"/>
                    </a:lnTo>
                    <a:lnTo>
                      <a:pt x="24" y="415"/>
                    </a:lnTo>
                    <a:lnTo>
                      <a:pt x="11" y="359"/>
                    </a:lnTo>
                    <a:lnTo>
                      <a:pt x="3" y="306"/>
                    </a:lnTo>
                    <a:lnTo>
                      <a:pt x="0" y="255"/>
                    </a:lnTo>
                    <a:lnTo>
                      <a:pt x="5" y="206"/>
                    </a:lnTo>
                    <a:lnTo>
                      <a:pt x="14" y="159"/>
                    </a:lnTo>
                    <a:lnTo>
                      <a:pt x="28" y="111"/>
                    </a:lnTo>
                    <a:lnTo>
                      <a:pt x="46" y="64"/>
                    </a:lnTo>
                    <a:lnTo>
                      <a:pt x="69" y="49"/>
                    </a:lnTo>
                    <a:lnTo>
                      <a:pt x="92" y="37"/>
                    </a:lnTo>
                    <a:lnTo>
                      <a:pt x="117" y="25"/>
                    </a:lnTo>
                    <a:lnTo>
                      <a:pt x="140" y="17"/>
                    </a:lnTo>
                    <a:lnTo>
                      <a:pt x="164" y="10"/>
                    </a:lnTo>
                    <a:lnTo>
                      <a:pt x="187" y="5"/>
                    </a:lnTo>
                    <a:lnTo>
                      <a:pt x="211" y="2"/>
                    </a:lnTo>
                    <a:lnTo>
                      <a:pt x="235" y="1"/>
                    </a:lnTo>
                    <a:lnTo>
                      <a:pt x="258" y="0"/>
                    </a:lnTo>
                    <a:lnTo>
                      <a:pt x="282" y="1"/>
                    </a:lnTo>
                    <a:lnTo>
                      <a:pt x="307" y="2"/>
                    </a:lnTo>
                    <a:lnTo>
                      <a:pt x="331" y="4"/>
                    </a:lnTo>
                    <a:lnTo>
                      <a:pt x="354" y="7"/>
                    </a:lnTo>
                    <a:lnTo>
                      <a:pt x="378" y="10"/>
                    </a:lnTo>
                    <a:lnTo>
                      <a:pt x="402" y="12"/>
                    </a:lnTo>
                    <a:lnTo>
                      <a:pt x="425" y="16"/>
                    </a:lnTo>
                    <a:close/>
                  </a:path>
                </a:pathLst>
              </a:custGeom>
              <a:solidFill>
                <a:srgbClr val="3582DB"/>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34" name="Freeform 946"/>
              <p:cNvSpPr>
                <a:spLocks/>
              </p:cNvSpPr>
              <p:nvPr/>
            </p:nvSpPr>
            <p:spPr bwMode="auto">
              <a:xfrm>
                <a:off x="4739" y="3465"/>
                <a:ext cx="209" cy="251"/>
              </a:xfrm>
              <a:custGeom>
                <a:avLst/>
                <a:gdLst/>
                <a:ahLst/>
                <a:cxnLst>
                  <a:cxn ang="0">
                    <a:pos x="398" y="21"/>
                  </a:cxn>
                  <a:cxn ang="0">
                    <a:pos x="413" y="123"/>
                  </a:cxn>
                  <a:cxn ang="0">
                    <a:pos x="419" y="228"/>
                  </a:cxn>
                  <a:cxn ang="0">
                    <a:pos x="414" y="334"/>
                  </a:cxn>
                  <a:cxn ang="0">
                    <a:pos x="398" y="440"/>
                  </a:cxn>
                  <a:cxn ang="0">
                    <a:pos x="376" y="453"/>
                  </a:cxn>
                  <a:cxn ang="0">
                    <a:pos x="355" y="463"/>
                  </a:cxn>
                  <a:cxn ang="0">
                    <a:pos x="333" y="474"/>
                  </a:cxn>
                  <a:cxn ang="0">
                    <a:pos x="311" y="482"/>
                  </a:cxn>
                  <a:cxn ang="0">
                    <a:pos x="290" y="490"/>
                  </a:cxn>
                  <a:cxn ang="0">
                    <a:pos x="268" y="495"/>
                  </a:cxn>
                  <a:cxn ang="0">
                    <a:pos x="246" y="499"/>
                  </a:cxn>
                  <a:cxn ang="0">
                    <a:pos x="224" y="501"/>
                  </a:cxn>
                  <a:cxn ang="0">
                    <a:pos x="202" y="502"/>
                  </a:cxn>
                  <a:cxn ang="0">
                    <a:pos x="180" y="500"/>
                  </a:cxn>
                  <a:cxn ang="0">
                    <a:pos x="158" y="497"/>
                  </a:cxn>
                  <a:cxn ang="0">
                    <a:pos x="136" y="491"/>
                  </a:cxn>
                  <a:cxn ang="0">
                    <a:pos x="116" y="483"/>
                  </a:cxn>
                  <a:cxn ang="0">
                    <a:pos x="94" y="472"/>
                  </a:cxn>
                  <a:cxn ang="0">
                    <a:pos x="72" y="460"/>
                  </a:cxn>
                  <a:cxn ang="0">
                    <a:pos x="50" y="444"/>
                  </a:cxn>
                  <a:cxn ang="0">
                    <a:pos x="27" y="388"/>
                  </a:cxn>
                  <a:cxn ang="0">
                    <a:pos x="11" y="338"/>
                  </a:cxn>
                  <a:cxn ang="0">
                    <a:pos x="3" y="288"/>
                  </a:cxn>
                  <a:cxn ang="0">
                    <a:pos x="0" y="241"/>
                  </a:cxn>
                  <a:cxn ang="0">
                    <a:pos x="4" y="196"/>
                  </a:cxn>
                  <a:cxn ang="0">
                    <a:pos x="14" y="152"/>
                  </a:cxn>
                  <a:cxn ang="0">
                    <a:pos x="29" y="108"/>
                  </a:cxn>
                  <a:cxn ang="0">
                    <a:pos x="50" y="66"/>
                  </a:cxn>
                  <a:cxn ang="0">
                    <a:pos x="71" y="50"/>
                  </a:cxn>
                  <a:cxn ang="0">
                    <a:pos x="93" y="36"/>
                  </a:cxn>
                  <a:cxn ang="0">
                    <a:pos x="114" y="24"/>
                  </a:cxn>
                  <a:cxn ang="0">
                    <a:pos x="135" y="16"/>
                  </a:cxn>
                  <a:cxn ang="0">
                    <a:pos x="157" y="9"/>
                  </a:cxn>
                  <a:cxn ang="0">
                    <a:pos x="179" y="5"/>
                  </a:cxn>
                  <a:cxn ang="0">
                    <a:pos x="201" y="3"/>
                  </a:cxn>
                  <a:cxn ang="0">
                    <a:pos x="223" y="0"/>
                  </a:cxn>
                  <a:cxn ang="0">
                    <a:pos x="245" y="0"/>
                  </a:cxn>
                  <a:cxn ang="0">
                    <a:pos x="267" y="1"/>
                  </a:cxn>
                  <a:cxn ang="0">
                    <a:pos x="288" y="4"/>
                  </a:cxn>
                  <a:cxn ang="0">
                    <a:pos x="310" y="6"/>
                  </a:cxn>
                  <a:cxn ang="0">
                    <a:pos x="332" y="9"/>
                  </a:cxn>
                  <a:cxn ang="0">
                    <a:pos x="354" y="13"/>
                  </a:cxn>
                  <a:cxn ang="0">
                    <a:pos x="376" y="18"/>
                  </a:cxn>
                  <a:cxn ang="0">
                    <a:pos x="398" y="21"/>
                  </a:cxn>
                </a:cxnLst>
                <a:rect l="0" t="0" r="r" b="b"/>
                <a:pathLst>
                  <a:path w="419" h="502">
                    <a:moveTo>
                      <a:pt x="398" y="21"/>
                    </a:moveTo>
                    <a:lnTo>
                      <a:pt x="413" y="123"/>
                    </a:lnTo>
                    <a:lnTo>
                      <a:pt x="419" y="228"/>
                    </a:lnTo>
                    <a:lnTo>
                      <a:pt x="414" y="334"/>
                    </a:lnTo>
                    <a:lnTo>
                      <a:pt x="398" y="440"/>
                    </a:lnTo>
                    <a:lnTo>
                      <a:pt x="376" y="453"/>
                    </a:lnTo>
                    <a:lnTo>
                      <a:pt x="355" y="463"/>
                    </a:lnTo>
                    <a:lnTo>
                      <a:pt x="333" y="474"/>
                    </a:lnTo>
                    <a:lnTo>
                      <a:pt x="311" y="482"/>
                    </a:lnTo>
                    <a:lnTo>
                      <a:pt x="290" y="490"/>
                    </a:lnTo>
                    <a:lnTo>
                      <a:pt x="268" y="495"/>
                    </a:lnTo>
                    <a:lnTo>
                      <a:pt x="246" y="499"/>
                    </a:lnTo>
                    <a:lnTo>
                      <a:pt x="224" y="501"/>
                    </a:lnTo>
                    <a:lnTo>
                      <a:pt x="202" y="502"/>
                    </a:lnTo>
                    <a:lnTo>
                      <a:pt x="180" y="500"/>
                    </a:lnTo>
                    <a:lnTo>
                      <a:pt x="158" y="497"/>
                    </a:lnTo>
                    <a:lnTo>
                      <a:pt x="136" y="491"/>
                    </a:lnTo>
                    <a:lnTo>
                      <a:pt x="116" y="483"/>
                    </a:lnTo>
                    <a:lnTo>
                      <a:pt x="94" y="472"/>
                    </a:lnTo>
                    <a:lnTo>
                      <a:pt x="72" y="460"/>
                    </a:lnTo>
                    <a:lnTo>
                      <a:pt x="50" y="444"/>
                    </a:lnTo>
                    <a:lnTo>
                      <a:pt x="27" y="388"/>
                    </a:lnTo>
                    <a:lnTo>
                      <a:pt x="11" y="338"/>
                    </a:lnTo>
                    <a:lnTo>
                      <a:pt x="3" y="288"/>
                    </a:lnTo>
                    <a:lnTo>
                      <a:pt x="0" y="241"/>
                    </a:lnTo>
                    <a:lnTo>
                      <a:pt x="4" y="196"/>
                    </a:lnTo>
                    <a:lnTo>
                      <a:pt x="14" y="152"/>
                    </a:lnTo>
                    <a:lnTo>
                      <a:pt x="29" y="108"/>
                    </a:lnTo>
                    <a:lnTo>
                      <a:pt x="50" y="66"/>
                    </a:lnTo>
                    <a:lnTo>
                      <a:pt x="71" y="50"/>
                    </a:lnTo>
                    <a:lnTo>
                      <a:pt x="93" y="36"/>
                    </a:lnTo>
                    <a:lnTo>
                      <a:pt x="114" y="24"/>
                    </a:lnTo>
                    <a:lnTo>
                      <a:pt x="135" y="16"/>
                    </a:lnTo>
                    <a:lnTo>
                      <a:pt x="157" y="9"/>
                    </a:lnTo>
                    <a:lnTo>
                      <a:pt x="179" y="5"/>
                    </a:lnTo>
                    <a:lnTo>
                      <a:pt x="201" y="3"/>
                    </a:lnTo>
                    <a:lnTo>
                      <a:pt x="223" y="0"/>
                    </a:lnTo>
                    <a:lnTo>
                      <a:pt x="245" y="0"/>
                    </a:lnTo>
                    <a:lnTo>
                      <a:pt x="267" y="1"/>
                    </a:lnTo>
                    <a:lnTo>
                      <a:pt x="288" y="4"/>
                    </a:lnTo>
                    <a:lnTo>
                      <a:pt x="310" y="6"/>
                    </a:lnTo>
                    <a:lnTo>
                      <a:pt x="332" y="9"/>
                    </a:lnTo>
                    <a:lnTo>
                      <a:pt x="354" y="13"/>
                    </a:lnTo>
                    <a:lnTo>
                      <a:pt x="376" y="18"/>
                    </a:lnTo>
                    <a:lnTo>
                      <a:pt x="398" y="21"/>
                    </a:lnTo>
                    <a:close/>
                  </a:path>
                </a:pathLst>
              </a:custGeom>
              <a:solidFill>
                <a:srgbClr val="3F84E2"/>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35" name="Freeform 947"/>
              <p:cNvSpPr>
                <a:spLocks/>
              </p:cNvSpPr>
              <p:nvPr/>
            </p:nvSpPr>
            <p:spPr bwMode="auto">
              <a:xfrm>
                <a:off x="4744" y="3471"/>
                <a:ext cx="197" cy="237"/>
              </a:xfrm>
              <a:custGeom>
                <a:avLst/>
                <a:gdLst/>
                <a:ahLst/>
                <a:cxnLst>
                  <a:cxn ang="0">
                    <a:pos x="369" y="25"/>
                  </a:cxn>
                  <a:cxn ang="0">
                    <a:pos x="380" y="72"/>
                  </a:cxn>
                  <a:cxn ang="0">
                    <a:pos x="388" y="120"/>
                  </a:cxn>
                  <a:cxn ang="0">
                    <a:pos x="392" y="168"/>
                  </a:cxn>
                  <a:cxn ang="0">
                    <a:pos x="394" y="215"/>
                  </a:cxn>
                  <a:cxn ang="0">
                    <a:pos x="392" y="263"/>
                  </a:cxn>
                  <a:cxn ang="0">
                    <a:pos x="388" y="312"/>
                  </a:cxn>
                  <a:cxn ang="0">
                    <a:pos x="381" y="360"/>
                  </a:cxn>
                  <a:cxn ang="0">
                    <a:pos x="369" y="409"/>
                  </a:cxn>
                  <a:cxn ang="0">
                    <a:pos x="350" y="421"/>
                  </a:cxn>
                  <a:cxn ang="0">
                    <a:pos x="330" y="433"/>
                  </a:cxn>
                  <a:cxn ang="0">
                    <a:pos x="311" y="444"/>
                  </a:cxn>
                  <a:cxn ang="0">
                    <a:pos x="291" y="454"/>
                  </a:cxn>
                  <a:cxn ang="0">
                    <a:pos x="272" y="460"/>
                  </a:cxn>
                  <a:cxn ang="0">
                    <a:pos x="251" y="467"/>
                  </a:cxn>
                  <a:cxn ang="0">
                    <a:pos x="231" y="472"/>
                  </a:cxn>
                  <a:cxn ang="0">
                    <a:pos x="212" y="474"/>
                  </a:cxn>
                  <a:cxn ang="0">
                    <a:pos x="192" y="474"/>
                  </a:cxn>
                  <a:cxn ang="0">
                    <a:pos x="171" y="473"/>
                  </a:cxn>
                  <a:cxn ang="0">
                    <a:pos x="152" y="470"/>
                  </a:cxn>
                  <a:cxn ang="0">
                    <a:pos x="132" y="463"/>
                  </a:cxn>
                  <a:cxn ang="0">
                    <a:pos x="111" y="454"/>
                  </a:cxn>
                  <a:cxn ang="0">
                    <a:pos x="92" y="442"/>
                  </a:cxn>
                  <a:cxn ang="0">
                    <a:pos x="72" y="428"/>
                  </a:cxn>
                  <a:cxn ang="0">
                    <a:pos x="53" y="411"/>
                  </a:cxn>
                  <a:cxn ang="0">
                    <a:pos x="28" y="360"/>
                  </a:cxn>
                  <a:cxn ang="0">
                    <a:pos x="11" y="313"/>
                  </a:cxn>
                  <a:cxn ang="0">
                    <a:pos x="2" y="269"/>
                  </a:cxn>
                  <a:cxn ang="0">
                    <a:pos x="0" y="227"/>
                  </a:cxn>
                  <a:cxn ang="0">
                    <a:pos x="4" y="185"/>
                  </a:cxn>
                  <a:cxn ang="0">
                    <a:pos x="15" y="145"/>
                  </a:cxn>
                  <a:cxn ang="0">
                    <a:pos x="31" y="106"/>
                  </a:cxn>
                  <a:cxn ang="0">
                    <a:pos x="53" y="67"/>
                  </a:cxn>
                  <a:cxn ang="0">
                    <a:pos x="72" y="49"/>
                  </a:cxn>
                  <a:cxn ang="0">
                    <a:pos x="92" y="35"/>
                  </a:cxn>
                  <a:cxn ang="0">
                    <a:pos x="111" y="24"/>
                  </a:cxn>
                  <a:cxn ang="0">
                    <a:pos x="131" y="15"/>
                  </a:cxn>
                  <a:cxn ang="0">
                    <a:pos x="151" y="8"/>
                  </a:cxn>
                  <a:cxn ang="0">
                    <a:pos x="170" y="3"/>
                  </a:cxn>
                  <a:cxn ang="0">
                    <a:pos x="190" y="1"/>
                  </a:cxn>
                  <a:cxn ang="0">
                    <a:pos x="210" y="0"/>
                  </a:cxn>
                  <a:cxn ang="0">
                    <a:pos x="230" y="1"/>
                  </a:cxn>
                  <a:cxn ang="0">
                    <a:pos x="250" y="2"/>
                  </a:cxn>
                  <a:cxn ang="0">
                    <a:pos x="270" y="4"/>
                  </a:cxn>
                  <a:cxn ang="0">
                    <a:pos x="290" y="8"/>
                  </a:cxn>
                  <a:cxn ang="0">
                    <a:pos x="310" y="12"/>
                  </a:cxn>
                  <a:cxn ang="0">
                    <a:pos x="330" y="17"/>
                  </a:cxn>
                  <a:cxn ang="0">
                    <a:pos x="350" y="20"/>
                  </a:cxn>
                  <a:cxn ang="0">
                    <a:pos x="369" y="25"/>
                  </a:cxn>
                </a:cxnLst>
                <a:rect l="0" t="0" r="r" b="b"/>
                <a:pathLst>
                  <a:path w="394" h="474">
                    <a:moveTo>
                      <a:pt x="369" y="25"/>
                    </a:moveTo>
                    <a:lnTo>
                      <a:pt x="380" y="72"/>
                    </a:lnTo>
                    <a:lnTo>
                      <a:pt x="388" y="120"/>
                    </a:lnTo>
                    <a:lnTo>
                      <a:pt x="392" y="168"/>
                    </a:lnTo>
                    <a:lnTo>
                      <a:pt x="394" y="215"/>
                    </a:lnTo>
                    <a:lnTo>
                      <a:pt x="392" y="263"/>
                    </a:lnTo>
                    <a:lnTo>
                      <a:pt x="388" y="312"/>
                    </a:lnTo>
                    <a:lnTo>
                      <a:pt x="381" y="360"/>
                    </a:lnTo>
                    <a:lnTo>
                      <a:pt x="369" y="409"/>
                    </a:lnTo>
                    <a:lnTo>
                      <a:pt x="350" y="421"/>
                    </a:lnTo>
                    <a:lnTo>
                      <a:pt x="330" y="433"/>
                    </a:lnTo>
                    <a:lnTo>
                      <a:pt x="311" y="444"/>
                    </a:lnTo>
                    <a:lnTo>
                      <a:pt x="291" y="454"/>
                    </a:lnTo>
                    <a:lnTo>
                      <a:pt x="272" y="460"/>
                    </a:lnTo>
                    <a:lnTo>
                      <a:pt x="251" y="467"/>
                    </a:lnTo>
                    <a:lnTo>
                      <a:pt x="231" y="472"/>
                    </a:lnTo>
                    <a:lnTo>
                      <a:pt x="212" y="474"/>
                    </a:lnTo>
                    <a:lnTo>
                      <a:pt x="192" y="474"/>
                    </a:lnTo>
                    <a:lnTo>
                      <a:pt x="171" y="473"/>
                    </a:lnTo>
                    <a:lnTo>
                      <a:pt x="152" y="470"/>
                    </a:lnTo>
                    <a:lnTo>
                      <a:pt x="132" y="463"/>
                    </a:lnTo>
                    <a:lnTo>
                      <a:pt x="111" y="454"/>
                    </a:lnTo>
                    <a:lnTo>
                      <a:pt x="92" y="442"/>
                    </a:lnTo>
                    <a:lnTo>
                      <a:pt x="72" y="428"/>
                    </a:lnTo>
                    <a:lnTo>
                      <a:pt x="53" y="411"/>
                    </a:lnTo>
                    <a:lnTo>
                      <a:pt x="28" y="360"/>
                    </a:lnTo>
                    <a:lnTo>
                      <a:pt x="11" y="313"/>
                    </a:lnTo>
                    <a:lnTo>
                      <a:pt x="2" y="269"/>
                    </a:lnTo>
                    <a:lnTo>
                      <a:pt x="0" y="227"/>
                    </a:lnTo>
                    <a:lnTo>
                      <a:pt x="4" y="185"/>
                    </a:lnTo>
                    <a:lnTo>
                      <a:pt x="15" y="145"/>
                    </a:lnTo>
                    <a:lnTo>
                      <a:pt x="31" y="106"/>
                    </a:lnTo>
                    <a:lnTo>
                      <a:pt x="53" y="67"/>
                    </a:lnTo>
                    <a:lnTo>
                      <a:pt x="72" y="49"/>
                    </a:lnTo>
                    <a:lnTo>
                      <a:pt x="92" y="35"/>
                    </a:lnTo>
                    <a:lnTo>
                      <a:pt x="111" y="24"/>
                    </a:lnTo>
                    <a:lnTo>
                      <a:pt x="131" y="15"/>
                    </a:lnTo>
                    <a:lnTo>
                      <a:pt x="151" y="8"/>
                    </a:lnTo>
                    <a:lnTo>
                      <a:pt x="170" y="3"/>
                    </a:lnTo>
                    <a:lnTo>
                      <a:pt x="190" y="1"/>
                    </a:lnTo>
                    <a:lnTo>
                      <a:pt x="210" y="0"/>
                    </a:lnTo>
                    <a:lnTo>
                      <a:pt x="230" y="1"/>
                    </a:lnTo>
                    <a:lnTo>
                      <a:pt x="250" y="2"/>
                    </a:lnTo>
                    <a:lnTo>
                      <a:pt x="270" y="4"/>
                    </a:lnTo>
                    <a:lnTo>
                      <a:pt x="290" y="8"/>
                    </a:lnTo>
                    <a:lnTo>
                      <a:pt x="310" y="12"/>
                    </a:lnTo>
                    <a:lnTo>
                      <a:pt x="330" y="17"/>
                    </a:lnTo>
                    <a:lnTo>
                      <a:pt x="350" y="20"/>
                    </a:lnTo>
                    <a:lnTo>
                      <a:pt x="369" y="25"/>
                    </a:lnTo>
                    <a:close/>
                  </a:path>
                </a:pathLst>
              </a:custGeom>
              <a:solidFill>
                <a:srgbClr val="4C87ED"/>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36" name="Freeform 948"/>
              <p:cNvSpPr>
                <a:spLocks/>
              </p:cNvSpPr>
              <p:nvPr/>
            </p:nvSpPr>
            <p:spPr bwMode="auto">
              <a:xfrm>
                <a:off x="4748" y="3477"/>
                <a:ext cx="185" cy="224"/>
              </a:xfrm>
              <a:custGeom>
                <a:avLst/>
                <a:gdLst/>
                <a:ahLst/>
                <a:cxnLst>
                  <a:cxn ang="0">
                    <a:pos x="342" y="30"/>
                  </a:cxn>
                  <a:cxn ang="0">
                    <a:pos x="354" y="74"/>
                  </a:cxn>
                  <a:cxn ang="0">
                    <a:pos x="362" y="118"/>
                  </a:cxn>
                  <a:cxn ang="0">
                    <a:pos x="367" y="160"/>
                  </a:cxn>
                  <a:cxn ang="0">
                    <a:pos x="370" y="204"/>
                  </a:cxn>
                  <a:cxn ang="0">
                    <a:pos x="368" y="247"/>
                  </a:cxn>
                  <a:cxn ang="0">
                    <a:pos x="364" y="290"/>
                  </a:cxn>
                  <a:cxn ang="0">
                    <a:pos x="355" y="333"/>
                  </a:cxn>
                  <a:cxn ang="0">
                    <a:pos x="342" y="377"/>
                  </a:cxn>
                  <a:cxn ang="0">
                    <a:pos x="325" y="391"/>
                  </a:cxn>
                  <a:cxn ang="0">
                    <a:pos x="306" y="403"/>
                  </a:cxn>
                  <a:cxn ang="0">
                    <a:pos x="289" y="415"/>
                  </a:cxn>
                  <a:cxn ang="0">
                    <a:pos x="271" y="425"/>
                  </a:cxn>
                  <a:cxn ang="0">
                    <a:pos x="253" y="433"/>
                  </a:cxn>
                  <a:cxn ang="0">
                    <a:pos x="235" y="440"/>
                  </a:cxn>
                  <a:cxn ang="0">
                    <a:pos x="218" y="446"/>
                  </a:cxn>
                  <a:cxn ang="0">
                    <a:pos x="199" y="448"/>
                  </a:cxn>
                  <a:cxn ang="0">
                    <a:pos x="181" y="449"/>
                  </a:cxn>
                  <a:cxn ang="0">
                    <a:pos x="162" y="447"/>
                  </a:cxn>
                  <a:cxn ang="0">
                    <a:pos x="145" y="444"/>
                  </a:cxn>
                  <a:cxn ang="0">
                    <a:pos x="127" y="437"/>
                  </a:cxn>
                  <a:cxn ang="0">
                    <a:pos x="108" y="426"/>
                  </a:cxn>
                  <a:cxn ang="0">
                    <a:pos x="91" y="414"/>
                  </a:cxn>
                  <a:cxn ang="0">
                    <a:pos x="72" y="399"/>
                  </a:cxn>
                  <a:cxn ang="0">
                    <a:pos x="55" y="379"/>
                  </a:cxn>
                  <a:cxn ang="0">
                    <a:pos x="30" y="334"/>
                  </a:cxn>
                  <a:cxn ang="0">
                    <a:pos x="13" y="292"/>
                  </a:cxn>
                  <a:cxn ang="0">
                    <a:pos x="2" y="251"/>
                  </a:cxn>
                  <a:cxn ang="0">
                    <a:pos x="0" y="212"/>
                  </a:cxn>
                  <a:cxn ang="0">
                    <a:pos x="3" y="175"/>
                  </a:cxn>
                  <a:cxn ang="0">
                    <a:pos x="15" y="140"/>
                  </a:cxn>
                  <a:cxn ang="0">
                    <a:pos x="32" y="104"/>
                  </a:cxn>
                  <a:cxn ang="0">
                    <a:pos x="55" y="68"/>
                  </a:cxn>
                  <a:cxn ang="0">
                    <a:pos x="72" y="50"/>
                  </a:cxn>
                  <a:cxn ang="0">
                    <a:pos x="91" y="35"/>
                  </a:cxn>
                  <a:cxn ang="0">
                    <a:pos x="108" y="23"/>
                  </a:cxn>
                  <a:cxn ang="0">
                    <a:pos x="127" y="14"/>
                  </a:cxn>
                  <a:cxn ang="0">
                    <a:pos x="144" y="7"/>
                  </a:cxn>
                  <a:cxn ang="0">
                    <a:pos x="162" y="3"/>
                  </a:cxn>
                  <a:cxn ang="0">
                    <a:pos x="180" y="0"/>
                  </a:cxn>
                  <a:cxn ang="0">
                    <a:pos x="198" y="0"/>
                  </a:cxn>
                  <a:cxn ang="0">
                    <a:pos x="216" y="1"/>
                  </a:cxn>
                  <a:cxn ang="0">
                    <a:pos x="235" y="4"/>
                  </a:cxn>
                  <a:cxn ang="0">
                    <a:pos x="252" y="6"/>
                  </a:cxn>
                  <a:cxn ang="0">
                    <a:pos x="271" y="11"/>
                  </a:cxn>
                  <a:cxn ang="0">
                    <a:pos x="289" y="15"/>
                  </a:cxn>
                  <a:cxn ang="0">
                    <a:pos x="306" y="20"/>
                  </a:cxn>
                  <a:cxn ang="0">
                    <a:pos x="325" y="26"/>
                  </a:cxn>
                  <a:cxn ang="0">
                    <a:pos x="342" y="30"/>
                  </a:cxn>
                </a:cxnLst>
                <a:rect l="0" t="0" r="r" b="b"/>
                <a:pathLst>
                  <a:path w="370" h="449">
                    <a:moveTo>
                      <a:pt x="342" y="30"/>
                    </a:moveTo>
                    <a:lnTo>
                      <a:pt x="354" y="74"/>
                    </a:lnTo>
                    <a:lnTo>
                      <a:pt x="362" y="118"/>
                    </a:lnTo>
                    <a:lnTo>
                      <a:pt x="367" y="160"/>
                    </a:lnTo>
                    <a:lnTo>
                      <a:pt x="370" y="204"/>
                    </a:lnTo>
                    <a:lnTo>
                      <a:pt x="368" y="247"/>
                    </a:lnTo>
                    <a:lnTo>
                      <a:pt x="364" y="290"/>
                    </a:lnTo>
                    <a:lnTo>
                      <a:pt x="355" y="333"/>
                    </a:lnTo>
                    <a:lnTo>
                      <a:pt x="342" y="377"/>
                    </a:lnTo>
                    <a:lnTo>
                      <a:pt x="325" y="391"/>
                    </a:lnTo>
                    <a:lnTo>
                      <a:pt x="306" y="403"/>
                    </a:lnTo>
                    <a:lnTo>
                      <a:pt x="289" y="415"/>
                    </a:lnTo>
                    <a:lnTo>
                      <a:pt x="271" y="425"/>
                    </a:lnTo>
                    <a:lnTo>
                      <a:pt x="253" y="433"/>
                    </a:lnTo>
                    <a:lnTo>
                      <a:pt x="235" y="440"/>
                    </a:lnTo>
                    <a:lnTo>
                      <a:pt x="218" y="446"/>
                    </a:lnTo>
                    <a:lnTo>
                      <a:pt x="199" y="448"/>
                    </a:lnTo>
                    <a:lnTo>
                      <a:pt x="181" y="449"/>
                    </a:lnTo>
                    <a:lnTo>
                      <a:pt x="162" y="447"/>
                    </a:lnTo>
                    <a:lnTo>
                      <a:pt x="145" y="444"/>
                    </a:lnTo>
                    <a:lnTo>
                      <a:pt x="127" y="437"/>
                    </a:lnTo>
                    <a:lnTo>
                      <a:pt x="108" y="426"/>
                    </a:lnTo>
                    <a:lnTo>
                      <a:pt x="91" y="414"/>
                    </a:lnTo>
                    <a:lnTo>
                      <a:pt x="72" y="399"/>
                    </a:lnTo>
                    <a:lnTo>
                      <a:pt x="55" y="379"/>
                    </a:lnTo>
                    <a:lnTo>
                      <a:pt x="30" y="334"/>
                    </a:lnTo>
                    <a:lnTo>
                      <a:pt x="13" y="292"/>
                    </a:lnTo>
                    <a:lnTo>
                      <a:pt x="2" y="251"/>
                    </a:lnTo>
                    <a:lnTo>
                      <a:pt x="0" y="212"/>
                    </a:lnTo>
                    <a:lnTo>
                      <a:pt x="3" y="175"/>
                    </a:lnTo>
                    <a:lnTo>
                      <a:pt x="15" y="140"/>
                    </a:lnTo>
                    <a:lnTo>
                      <a:pt x="32" y="104"/>
                    </a:lnTo>
                    <a:lnTo>
                      <a:pt x="55" y="68"/>
                    </a:lnTo>
                    <a:lnTo>
                      <a:pt x="72" y="50"/>
                    </a:lnTo>
                    <a:lnTo>
                      <a:pt x="91" y="35"/>
                    </a:lnTo>
                    <a:lnTo>
                      <a:pt x="108" y="23"/>
                    </a:lnTo>
                    <a:lnTo>
                      <a:pt x="127" y="14"/>
                    </a:lnTo>
                    <a:lnTo>
                      <a:pt x="144" y="7"/>
                    </a:lnTo>
                    <a:lnTo>
                      <a:pt x="162" y="3"/>
                    </a:lnTo>
                    <a:lnTo>
                      <a:pt x="180" y="0"/>
                    </a:lnTo>
                    <a:lnTo>
                      <a:pt x="198" y="0"/>
                    </a:lnTo>
                    <a:lnTo>
                      <a:pt x="216" y="1"/>
                    </a:lnTo>
                    <a:lnTo>
                      <a:pt x="235" y="4"/>
                    </a:lnTo>
                    <a:lnTo>
                      <a:pt x="252" y="6"/>
                    </a:lnTo>
                    <a:lnTo>
                      <a:pt x="271" y="11"/>
                    </a:lnTo>
                    <a:lnTo>
                      <a:pt x="289" y="15"/>
                    </a:lnTo>
                    <a:lnTo>
                      <a:pt x="306" y="20"/>
                    </a:lnTo>
                    <a:lnTo>
                      <a:pt x="325" y="26"/>
                    </a:lnTo>
                    <a:lnTo>
                      <a:pt x="342" y="30"/>
                    </a:lnTo>
                    <a:close/>
                  </a:path>
                </a:pathLst>
              </a:custGeom>
              <a:solidFill>
                <a:srgbClr val="5689F4"/>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37" name="Freeform 949"/>
              <p:cNvSpPr>
                <a:spLocks/>
              </p:cNvSpPr>
              <p:nvPr/>
            </p:nvSpPr>
            <p:spPr bwMode="auto">
              <a:xfrm>
                <a:off x="4727" y="3838"/>
                <a:ext cx="244" cy="24"/>
              </a:xfrm>
              <a:custGeom>
                <a:avLst/>
                <a:gdLst/>
                <a:ahLst/>
                <a:cxnLst>
                  <a:cxn ang="0">
                    <a:pos x="3" y="0"/>
                  </a:cxn>
                  <a:cxn ang="0">
                    <a:pos x="489" y="15"/>
                  </a:cxn>
                  <a:cxn ang="0">
                    <a:pos x="489" y="38"/>
                  </a:cxn>
                  <a:cxn ang="0">
                    <a:pos x="7" y="28"/>
                  </a:cxn>
                  <a:cxn ang="0">
                    <a:pos x="0" y="48"/>
                  </a:cxn>
                  <a:cxn ang="0">
                    <a:pos x="3" y="0"/>
                  </a:cxn>
                </a:cxnLst>
                <a:rect l="0" t="0" r="r" b="b"/>
                <a:pathLst>
                  <a:path w="489" h="48">
                    <a:moveTo>
                      <a:pt x="3" y="0"/>
                    </a:moveTo>
                    <a:lnTo>
                      <a:pt x="489" y="15"/>
                    </a:lnTo>
                    <a:lnTo>
                      <a:pt x="489" y="38"/>
                    </a:lnTo>
                    <a:lnTo>
                      <a:pt x="7" y="28"/>
                    </a:lnTo>
                    <a:lnTo>
                      <a:pt x="0" y="48"/>
                    </a:lnTo>
                    <a:lnTo>
                      <a:pt x="3" y="0"/>
                    </a:lnTo>
                    <a:close/>
                  </a:path>
                </a:pathLst>
              </a:custGeom>
              <a:solidFill>
                <a:srgbClr val="514F4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38" name="Freeform 950"/>
              <p:cNvSpPr>
                <a:spLocks/>
              </p:cNvSpPr>
              <p:nvPr/>
            </p:nvSpPr>
            <p:spPr bwMode="auto">
              <a:xfrm>
                <a:off x="4730" y="3853"/>
                <a:ext cx="241" cy="11"/>
              </a:xfrm>
              <a:custGeom>
                <a:avLst/>
                <a:gdLst/>
                <a:ahLst/>
                <a:cxnLst>
                  <a:cxn ang="0">
                    <a:pos x="3" y="0"/>
                  </a:cxn>
                  <a:cxn ang="0">
                    <a:pos x="483" y="10"/>
                  </a:cxn>
                  <a:cxn ang="0">
                    <a:pos x="483" y="23"/>
                  </a:cxn>
                  <a:cxn ang="0">
                    <a:pos x="0" y="11"/>
                  </a:cxn>
                  <a:cxn ang="0">
                    <a:pos x="3" y="0"/>
                  </a:cxn>
                </a:cxnLst>
                <a:rect l="0" t="0" r="r" b="b"/>
                <a:pathLst>
                  <a:path w="483" h="23">
                    <a:moveTo>
                      <a:pt x="3" y="0"/>
                    </a:moveTo>
                    <a:lnTo>
                      <a:pt x="483" y="10"/>
                    </a:lnTo>
                    <a:lnTo>
                      <a:pt x="483" y="23"/>
                    </a:lnTo>
                    <a:lnTo>
                      <a:pt x="0" y="11"/>
                    </a:lnTo>
                    <a:lnTo>
                      <a:pt x="3" y="0"/>
                    </a:lnTo>
                    <a:close/>
                  </a:path>
                </a:pathLst>
              </a:custGeom>
              <a:solidFill>
                <a:srgbClr val="DBC4A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39" name="Freeform 951"/>
              <p:cNvSpPr>
                <a:spLocks/>
              </p:cNvSpPr>
              <p:nvPr/>
            </p:nvSpPr>
            <p:spPr bwMode="auto">
              <a:xfrm>
                <a:off x="4732" y="3842"/>
                <a:ext cx="45" cy="8"/>
              </a:xfrm>
              <a:custGeom>
                <a:avLst/>
                <a:gdLst/>
                <a:ahLst/>
                <a:cxnLst>
                  <a:cxn ang="0">
                    <a:pos x="0" y="0"/>
                  </a:cxn>
                  <a:cxn ang="0">
                    <a:pos x="91" y="1"/>
                  </a:cxn>
                  <a:cxn ang="0">
                    <a:pos x="91" y="15"/>
                  </a:cxn>
                  <a:cxn ang="0">
                    <a:pos x="0" y="13"/>
                  </a:cxn>
                  <a:cxn ang="0">
                    <a:pos x="0" y="0"/>
                  </a:cxn>
                </a:cxnLst>
                <a:rect l="0" t="0" r="r" b="b"/>
                <a:pathLst>
                  <a:path w="91" h="15">
                    <a:moveTo>
                      <a:pt x="0" y="0"/>
                    </a:moveTo>
                    <a:lnTo>
                      <a:pt x="91" y="1"/>
                    </a:lnTo>
                    <a:lnTo>
                      <a:pt x="91" y="15"/>
                    </a:lnTo>
                    <a:lnTo>
                      <a:pt x="0" y="13"/>
                    </a:lnTo>
                    <a:lnTo>
                      <a:pt x="0" y="0"/>
                    </a:lnTo>
                    <a:close/>
                  </a:path>
                </a:pathLst>
              </a:custGeom>
              <a:solidFill>
                <a:srgbClr val="AA8E7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40" name="Freeform 952"/>
              <p:cNvSpPr>
                <a:spLocks/>
              </p:cNvSpPr>
              <p:nvPr/>
            </p:nvSpPr>
            <p:spPr bwMode="auto">
              <a:xfrm>
                <a:off x="4783" y="3842"/>
                <a:ext cx="46" cy="8"/>
              </a:xfrm>
              <a:custGeom>
                <a:avLst/>
                <a:gdLst/>
                <a:ahLst/>
                <a:cxnLst>
                  <a:cxn ang="0">
                    <a:pos x="0" y="0"/>
                  </a:cxn>
                  <a:cxn ang="0">
                    <a:pos x="92" y="2"/>
                  </a:cxn>
                  <a:cxn ang="0">
                    <a:pos x="92" y="16"/>
                  </a:cxn>
                  <a:cxn ang="0">
                    <a:pos x="0" y="15"/>
                  </a:cxn>
                  <a:cxn ang="0">
                    <a:pos x="0" y="0"/>
                  </a:cxn>
                </a:cxnLst>
                <a:rect l="0" t="0" r="r" b="b"/>
                <a:pathLst>
                  <a:path w="92" h="16">
                    <a:moveTo>
                      <a:pt x="0" y="0"/>
                    </a:moveTo>
                    <a:lnTo>
                      <a:pt x="92" y="2"/>
                    </a:lnTo>
                    <a:lnTo>
                      <a:pt x="92" y="16"/>
                    </a:lnTo>
                    <a:lnTo>
                      <a:pt x="0" y="15"/>
                    </a:lnTo>
                    <a:lnTo>
                      <a:pt x="0" y="0"/>
                    </a:lnTo>
                    <a:close/>
                  </a:path>
                </a:pathLst>
              </a:custGeom>
              <a:solidFill>
                <a:srgbClr val="AA8E7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41" name="Freeform 953"/>
              <p:cNvSpPr>
                <a:spLocks/>
              </p:cNvSpPr>
              <p:nvPr/>
            </p:nvSpPr>
            <p:spPr bwMode="auto">
              <a:xfrm>
                <a:off x="4835" y="3843"/>
                <a:ext cx="45" cy="9"/>
              </a:xfrm>
              <a:custGeom>
                <a:avLst/>
                <a:gdLst/>
                <a:ahLst/>
                <a:cxnLst>
                  <a:cxn ang="0">
                    <a:pos x="0" y="0"/>
                  </a:cxn>
                  <a:cxn ang="0">
                    <a:pos x="91" y="2"/>
                  </a:cxn>
                  <a:cxn ang="0">
                    <a:pos x="91" y="16"/>
                  </a:cxn>
                  <a:cxn ang="0">
                    <a:pos x="0" y="15"/>
                  </a:cxn>
                  <a:cxn ang="0">
                    <a:pos x="0" y="0"/>
                  </a:cxn>
                </a:cxnLst>
                <a:rect l="0" t="0" r="r" b="b"/>
                <a:pathLst>
                  <a:path w="91" h="16">
                    <a:moveTo>
                      <a:pt x="0" y="0"/>
                    </a:moveTo>
                    <a:lnTo>
                      <a:pt x="91" y="2"/>
                    </a:lnTo>
                    <a:lnTo>
                      <a:pt x="91" y="16"/>
                    </a:lnTo>
                    <a:lnTo>
                      <a:pt x="0" y="15"/>
                    </a:lnTo>
                    <a:lnTo>
                      <a:pt x="0" y="0"/>
                    </a:lnTo>
                    <a:close/>
                  </a:path>
                </a:pathLst>
              </a:custGeom>
              <a:solidFill>
                <a:srgbClr val="AA8E7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42" name="Freeform 954"/>
              <p:cNvSpPr>
                <a:spLocks/>
              </p:cNvSpPr>
              <p:nvPr/>
            </p:nvSpPr>
            <p:spPr bwMode="auto">
              <a:xfrm>
                <a:off x="4897" y="3846"/>
                <a:ext cx="46" cy="8"/>
              </a:xfrm>
              <a:custGeom>
                <a:avLst/>
                <a:gdLst/>
                <a:ahLst/>
                <a:cxnLst>
                  <a:cxn ang="0">
                    <a:pos x="0" y="0"/>
                  </a:cxn>
                  <a:cxn ang="0">
                    <a:pos x="92" y="2"/>
                  </a:cxn>
                  <a:cxn ang="0">
                    <a:pos x="92" y="16"/>
                  </a:cxn>
                  <a:cxn ang="0">
                    <a:pos x="0" y="13"/>
                  </a:cxn>
                  <a:cxn ang="0">
                    <a:pos x="0" y="0"/>
                  </a:cxn>
                </a:cxnLst>
                <a:rect l="0" t="0" r="r" b="b"/>
                <a:pathLst>
                  <a:path w="92" h="16">
                    <a:moveTo>
                      <a:pt x="0" y="0"/>
                    </a:moveTo>
                    <a:lnTo>
                      <a:pt x="92" y="2"/>
                    </a:lnTo>
                    <a:lnTo>
                      <a:pt x="92" y="16"/>
                    </a:lnTo>
                    <a:lnTo>
                      <a:pt x="0" y="13"/>
                    </a:lnTo>
                    <a:lnTo>
                      <a:pt x="0" y="0"/>
                    </a:lnTo>
                    <a:close/>
                  </a:path>
                </a:pathLst>
              </a:custGeom>
              <a:solidFill>
                <a:srgbClr val="AA8E7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43" name="Freeform 955"/>
              <p:cNvSpPr>
                <a:spLocks/>
              </p:cNvSpPr>
              <p:nvPr/>
            </p:nvSpPr>
            <p:spPr bwMode="auto">
              <a:xfrm>
                <a:off x="4732" y="3844"/>
                <a:ext cx="45" cy="4"/>
              </a:xfrm>
              <a:custGeom>
                <a:avLst/>
                <a:gdLst/>
                <a:ahLst/>
                <a:cxnLst>
                  <a:cxn ang="0">
                    <a:pos x="0" y="0"/>
                  </a:cxn>
                  <a:cxn ang="0">
                    <a:pos x="91" y="4"/>
                  </a:cxn>
                  <a:cxn ang="0">
                    <a:pos x="91" y="8"/>
                  </a:cxn>
                  <a:cxn ang="0">
                    <a:pos x="0" y="7"/>
                  </a:cxn>
                  <a:cxn ang="0">
                    <a:pos x="0" y="0"/>
                  </a:cxn>
                </a:cxnLst>
                <a:rect l="0" t="0" r="r" b="b"/>
                <a:pathLst>
                  <a:path w="91" h="8">
                    <a:moveTo>
                      <a:pt x="0" y="0"/>
                    </a:moveTo>
                    <a:lnTo>
                      <a:pt x="91" y="4"/>
                    </a:lnTo>
                    <a:lnTo>
                      <a:pt x="91" y="8"/>
                    </a:lnTo>
                    <a:lnTo>
                      <a:pt x="0" y="7"/>
                    </a:lnTo>
                    <a:lnTo>
                      <a:pt x="0" y="0"/>
                    </a:lnTo>
                    <a:close/>
                  </a:path>
                </a:pathLst>
              </a:custGeom>
              <a:solidFill>
                <a:srgbClr val="DBC4A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44" name="Freeform 956"/>
              <p:cNvSpPr>
                <a:spLocks/>
              </p:cNvSpPr>
              <p:nvPr/>
            </p:nvSpPr>
            <p:spPr bwMode="auto">
              <a:xfrm>
                <a:off x="4783" y="3845"/>
                <a:ext cx="46" cy="4"/>
              </a:xfrm>
              <a:custGeom>
                <a:avLst/>
                <a:gdLst/>
                <a:ahLst/>
                <a:cxnLst>
                  <a:cxn ang="0">
                    <a:pos x="0" y="0"/>
                  </a:cxn>
                  <a:cxn ang="0">
                    <a:pos x="92" y="3"/>
                  </a:cxn>
                  <a:cxn ang="0">
                    <a:pos x="92" y="8"/>
                  </a:cxn>
                  <a:cxn ang="0">
                    <a:pos x="0" y="6"/>
                  </a:cxn>
                  <a:cxn ang="0">
                    <a:pos x="0" y="0"/>
                  </a:cxn>
                </a:cxnLst>
                <a:rect l="0" t="0" r="r" b="b"/>
                <a:pathLst>
                  <a:path w="92" h="8">
                    <a:moveTo>
                      <a:pt x="0" y="0"/>
                    </a:moveTo>
                    <a:lnTo>
                      <a:pt x="92" y="3"/>
                    </a:lnTo>
                    <a:lnTo>
                      <a:pt x="92" y="8"/>
                    </a:lnTo>
                    <a:lnTo>
                      <a:pt x="0" y="6"/>
                    </a:lnTo>
                    <a:lnTo>
                      <a:pt x="0" y="0"/>
                    </a:lnTo>
                    <a:close/>
                  </a:path>
                </a:pathLst>
              </a:custGeom>
              <a:solidFill>
                <a:srgbClr val="DBC4A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45" name="Freeform 957"/>
              <p:cNvSpPr>
                <a:spLocks/>
              </p:cNvSpPr>
              <p:nvPr/>
            </p:nvSpPr>
            <p:spPr bwMode="auto">
              <a:xfrm>
                <a:off x="4835" y="3846"/>
                <a:ext cx="45" cy="4"/>
              </a:xfrm>
              <a:custGeom>
                <a:avLst/>
                <a:gdLst/>
                <a:ahLst/>
                <a:cxnLst>
                  <a:cxn ang="0">
                    <a:pos x="0" y="0"/>
                  </a:cxn>
                  <a:cxn ang="0">
                    <a:pos x="91" y="2"/>
                  </a:cxn>
                  <a:cxn ang="0">
                    <a:pos x="91" y="8"/>
                  </a:cxn>
                  <a:cxn ang="0">
                    <a:pos x="0" y="5"/>
                  </a:cxn>
                  <a:cxn ang="0">
                    <a:pos x="0" y="0"/>
                  </a:cxn>
                </a:cxnLst>
                <a:rect l="0" t="0" r="r" b="b"/>
                <a:pathLst>
                  <a:path w="91" h="8">
                    <a:moveTo>
                      <a:pt x="0" y="0"/>
                    </a:moveTo>
                    <a:lnTo>
                      <a:pt x="91" y="2"/>
                    </a:lnTo>
                    <a:lnTo>
                      <a:pt x="91" y="8"/>
                    </a:lnTo>
                    <a:lnTo>
                      <a:pt x="0" y="5"/>
                    </a:lnTo>
                    <a:lnTo>
                      <a:pt x="0" y="0"/>
                    </a:lnTo>
                    <a:close/>
                  </a:path>
                </a:pathLst>
              </a:custGeom>
              <a:solidFill>
                <a:srgbClr val="DBC4A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46" name="Freeform 958"/>
              <p:cNvSpPr>
                <a:spLocks/>
              </p:cNvSpPr>
              <p:nvPr/>
            </p:nvSpPr>
            <p:spPr bwMode="auto">
              <a:xfrm>
                <a:off x="4897" y="3848"/>
                <a:ext cx="46" cy="4"/>
              </a:xfrm>
              <a:custGeom>
                <a:avLst/>
                <a:gdLst/>
                <a:ahLst/>
                <a:cxnLst>
                  <a:cxn ang="0">
                    <a:pos x="0" y="0"/>
                  </a:cxn>
                  <a:cxn ang="0">
                    <a:pos x="92" y="2"/>
                  </a:cxn>
                  <a:cxn ang="0">
                    <a:pos x="92" y="8"/>
                  </a:cxn>
                  <a:cxn ang="0">
                    <a:pos x="0" y="6"/>
                  </a:cxn>
                  <a:cxn ang="0">
                    <a:pos x="0" y="0"/>
                  </a:cxn>
                </a:cxnLst>
                <a:rect l="0" t="0" r="r" b="b"/>
                <a:pathLst>
                  <a:path w="92" h="8">
                    <a:moveTo>
                      <a:pt x="0" y="0"/>
                    </a:moveTo>
                    <a:lnTo>
                      <a:pt x="92" y="2"/>
                    </a:lnTo>
                    <a:lnTo>
                      <a:pt x="92" y="8"/>
                    </a:lnTo>
                    <a:lnTo>
                      <a:pt x="0" y="6"/>
                    </a:lnTo>
                    <a:lnTo>
                      <a:pt x="0" y="0"/>
                    </a:lnTo>
                    <a:close/>
                  </a:path>
                </a:pathLst>
              </a:custGeom>
              <a:solidFill>
                <a:srgbClr val="DBC4AF"/>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47" name="Freeform 959"/>
              <p:cNvSpPr>
                <a:spLocks/>
              </p:cNvSpPr>
              <p:nvPr/>
            </p:nvSpPr>
            <p:spPr bwMode="auto">
              <a:xfrm>
                <a:off x="5194" y="3397"/>
                <a:ext cx="28" cy="486"/>
              </a:xfrm>
              <a:custGeom>
                <a:avLst/>
                <a:gdLst/>
                <a:ahLst/>
                <a:cxnLst>
                  <a:cxn ang="0">
                    <a:pos x="43" y="87"/>
                  </a:cxn>
                  <a:cxn ang="0">
                    <a:pos x="57" y="129"/>
                  </a:cxn>
                  <a:cxn ang="0">
                    <a:pos x="57" y="927"/>
                  </a:cxn>
                  <a:cxn ang="0">
                    <a:pos x="0" y="971"/>
                  </a:cxn>
                  <a:cxn ang="0">
                    <a:pos x="0" y="0"/>
                  </a:cxn>
                  <a:cxn ang="0">
                    <a:pos x="43" y="87"/>
                  </a:cxn>
                </a:cxnLst>
                <a:rect l="0" t="0" r="r" b="b"/>
                <a:pathLst>
                  <a:path w="57" h="971">
                    <a:moveTo>
                      <a:pt x="43" y="87"/>
                    </a:moveTo>
                    <a:lnTo>
                      <a:pt x="57" y="129"/>
                    </a:lnTo>
                    <a:lnTo>
                      <a:pt x="57" y="927"/>
                    </a:lnTo>
                    <a:lnTo>
                      <a:pt x="0" y="971"/>
                    </a:lnTo>
                    <a:lnTo>
                      <a:pt x="0" y="0"/>
                    </a:lnTo>
                    <a:lnTo>
                      <a:pt x="43" y="87"/>
                    </a:lnTo>
                    <a:close/>
                  </a:path>
                </a:pathLst>
              </a:custGeom>
              <a:solidFill>
                <a:srgbClr val="7C421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48" name="Freeform 960"/>
              <p:cNvSpPr>
                <a:spLocks/>
              </p:cNvSpPr>
              <p:nvPr/>
            </p:nvSpPr>
            <p:spPr bwMode="auto">
              <a:xfrm>
                <a:off x="5345" y="3529"/>
                <a:ext cx="45" cy="324"/>
              </a:xfrm>
              <a:custGeom>
                <a:avLst/>
                <a:gdLst/>
                <a:ahLst/>
                <a:cxnLst>
                  <a:cxn ang="0">
                    <a:pos x="5" y="0"/>
                  </a:cxn>
                  <a:cxn ang="0">
                    <a:pos x="75" y="43"/>
                  </a:cxn>
                  <a:cxn ang="0">
                    <a:pos x="83" y="114"/>
                  </a:cxn>
                  <a:cxn ang="0">
                    <a:pos x="88" y="191"/>
                  </a:cxn>
                  <a:cxn ang="0">
                    <a:pos x="90" y="272"/>
                  </a:cxn>
                  <a:cxn ang="0">
                    <a:pos x="90" y="354"/>
                  </a:cxn>
                  <a:cxn ang="0">
                    <a:pos x="87" y="433"/>
                  </a:cxn>
                  <a:cxn ang="0">
                    <a:pos x="82" y="509"/>
                  </a:cxn>
                  <a:cxn ang="0">
                    <a:pos x="75" y="578"/>
                  </a:cxn>
                  <a:cxn ang="0">
                    <a:pos x="67" y="638"/>
                  </a:cxn>
                  <a:cxn ang="0">
                    <a:pos x="0" y="648"/>
                  </a:cxn>
                  <a:cxn ang="0">
                    <a:pos x="6" y="555"/>
                  </a:cxn>
                  <a:cxn ang="0">
                    <a:pos x="13" y="476"/>
                  </a:cxn>
                  <a:cxn ang="0">
                    <a:pos x="21" y="405"/>
                  </a:cxn>
                  <a:cxn ang="0">
                    <a:pos x="27" y="338"/>
                  </a:cxn>
                  <a:cxn ang="0">
                    <a:pos x="29" y="267"/>
                  </a:cxn>
                  <a:cxn ang="0">
                    <a:pos x="27" y="191"/>
                  </a:cxn>
                  <a:cxn ang="0">
                    <a:pos x="20" y="104"/>
                  </a:cxn>
                  <a:cxn ang="0">
                    <a:pos x="5" y="0"/>
                  </a:cxn>
                </a:cxnLst>
                <a:rect l="0" t="0" r="r" b="b"/>
                <a:pathLst>
                  <a:path w="90" h="648">
                    <a:moveTo>
                      <a:pt x="5" y="0"/>
                    </a:moveTo>
                    <a:lnTo>
                      <a:pt x="75" y="43"/>
                    </a:lnTo>
                    <a:lnTo>
                      <a:pt x="83" y="114"/>
                    </a:lnTo>
                    <a:lnTo>
                      <a:pt x="88" y="191"/>
                    </a:lnTo>
                    <a:lnTo>
                      <a:pt x="90" y="272"/>
                    </a:lnTo>
                    <a:lnTo>
                      <a:pt x="90" y="354"/>
                    </a:lnTo>
                    <a:lnTo>
                      <a:pt x="87" y="433"/>
                    </a:lnTo>
                    <a:lnTo>
                      <a:pt x="82" y="509"/>
                    </a:lnTo>
                    <a:lnTo>
                      <a:pt x="75" y="578"/>
                    </a:lnTo>
                    <a:lnTo>
                      <a:pt x="67" y="638"/>
                    </a:lnTo>
                    <a:lnTo>
                      <a:pt x="0" y="648"/>
                    </a:lnTo>
                    <a:lnTo>
                      <a:pt x="6" y="555"/>
                    </a:lnTo>
                    <a:lnTo>
                      <a:pt x="13" y="476"/>
                    </a:lnTo>
                    <a:lnTo>
                      <a:pt x="21" y="405"/>
                    </a:lnTo>
                    <a:lnTo>
                      <a:pt x="27" y="338"/>
                    </a:lnTo>
                    <a:lnTo>
                      <a:pt x="29" y="267"/>
                    </a:lnTo>
                    <a:lnTo>
                      <a:pt x="27" y="191"/>
                    </a:lnTo>
                    <a:lnTo>
                      <a:pt x="20" y="104"/>
                    </a:lnTo>
                    <a:lnTo>
                      <a:pt x="5" y="0"/>
                    </a:lnTo>
                    <a:close/>
                  </a:path>
                </a:pathLst>
              </a:custGeom>
              <a:solidFill>
                <a:srgbClr val="7C421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49" name="Freeform 961"/>
              <p:cNvSpPr>
                <a:spLocks/>
              </p:cNvSpPr>
              <p:nvPr/>
            </p:nvSpPr>
            <p:spPr bwMode="auto">
              <a:xfrm>
                <a:off x="5338" y="3526"/>
                <a:ext cx="46" cy="327"/>
              </a:xfrm>
              <a:custGeom>
                <a:avLst/>
                <a:gdLst/>
                <a:ahLst/>
                <a:cxnLst>
                  <a:cxn ang="0">
                    <a:pos x="7" y="0"/>
                  </a:cxn>
                  <a:cxn ang="0">
                    <a:pos x="16" y="6"/>
                  </a:cxn>
                  <a:cxn ang="0">
                    <a:pos x="26" y="11"/>
                  </a:cxn>
                  <a:cxn ang="0">
                    <a:pos x="35" y="16"/>
                  </a:cxn>
                  <a:cxn ang="0">
                    <a:pos x="43" y="22"/>
                  </a:cxn>
                  <a:cxn ang="0">
                    <a:pos x="52" y="27"/>
                  </a:cxn>
                  <a:cxn ang="0">
                    <a:pos x="61" y="32"/>
                  </a:cxn>
                  <a:cxn ang="0">
                    <a:pos x="69" y="38"/>
                  </a:cxn>
                  <a:cxn ang="0">
                    <a:pos x="79" y="44"/>
                  </a:cxn>
                  <a:cxn ang="0">
                    <a:pos x="85" y="115"/>
                  </a:cxn>
                  <a:cxn ang="0">
                    <a:pos x="90" y="192"/>
                  </a:cxn>
                  <a:cxn ang="0">
                    <a:pos x="92" y="274"/>
                  </a:cxn>
                  <a:cxn ang="0">
                    <a:pos x="91" y="357"/>
                  </a:cxn>
                  <a:cxn ang="0">
                    <a:pos x="88" y="438"/>
                  </a:cxn>
                  <a:cxn ang="0">
                    <a:pos x="83" y="514"/>
                  </a:cxn>
                  <a:cxn ang="0">
                    <a:pos x="76" y="583"/>
                  </a:cxn>
                  <a:cxn ang="0">
                    <a:pos x="68" y="643"/>
                  </a:cxn>
                  <a:cxn ang="0">
                    <a:pos x="60" y="644"/>
                  </a:cxn>
                  <a:cxn ang="0">
                    <a:pos x="52" y="646"/>
                  </a:cxn>
                  <a:cxn ang="0">
                    <a:pos x="43" y="647"/>
                  </a:cxn>
                  <a:cxn ang="0">
                    <a:pos x="35" y="650"/>
                  </a:cxn>
                  <a:cxn ang="0">
                    <a:pos x="26" y="651"/>
                  </a:cxn>
                  <a:cxn ang="0">
                    <a:pos x="18" y="653"/>
                  </a:cxn>
                  <a:cxn ang="0">
                    <a:pos x="8" y="654"/>
                  </a:cxn>
                  <a:cxn ang="0">
                    <a:pos x="0" y="655"/>
                  </a:cxn>
                  <a:cxn ang="0">
                    <a:pos x="6" y="562"/>
                  </a:cxn>
                  <a:cxn ang="0">
                    <a:pos x="14" y="483"/>
                  </a:cxn>
                  <a:cxn ang="0">
                    <a:pos x="21" y="410"/>
                  </a:cxn>
                  <a:cxn ang="0">
                    <a:pos x="28" y="341"/>
                  </a:cxn>
                  <a:cxn ang="0">
                    <a:pos x="30" y="270"/>
                  </a:cxn>
                  <a:cxn ang="0">
                    <a:pos x="29" y="192"/>
                  </a:cxn>
                  <a:cxn ang="0">
                    <a:pos x="22" y="104"/>
                  </a:cxn>
                  <a:cxn ang="0">
                    <a:pos x="7" y="0"/>
                  </a:cxn>
                </a:cxnLst>
                <a:rect l="0" t="0" r="r" b="b"/>
                <a:pathLst>
                  <a:path w="92" h="655">
                    <a:moveTo>
                      <a:pt x="7" y="0"/>
                    </a:moveTo>
                    <a:lnTo>
                      <a:pt x="16" y="6"/>
                    </a:lnTo>
                    <a:lnTo>
                      <a:pt x="26" y="11"/>
                    </a:lnTo>
                    <a:lnTo>
                      <a:pt x="35" y="16"/>
                    </a:lnTo>
                    <a:lnTo>
                      <a:pt x="43" y="22"/>
                    </a:lnTo>
                    <a:lnTo>
                      <a:pt x="52" y="27"/>
                    </a:lnTo>
                    <a:lnTo>
                      <a:pt x="61" y="32"/>
                    </a:lnTo>
                    <a:lnTo>
                      <a:pt x="69" y="38"/>
                    </a:lnTo>
                    <a:lnTo>
                      <a:pt x="79" y="44"/>
                    </a:lnTo>
                    <a:lnTo>
                      <a:pt x="85" y="115"/>
                    </a:lnTo>
                    <a:lnTo>
                      <a:pt x="90" y="192"/>
                    </a:lnTo>
                    <a:lnTo>
                      <a:pt x="92" y="274"/>
                    </a:lnTo>
                    <a:lnTo>
                      <a:pt x="91" y="357"/>
                    </a:lnTo>
                    <a:lnTo>
                      <a:pt x="88" y="438"/>
                    </a:lnTo>
                    <a:lnTo>
                      <a:pt x="83" y="514"/>
                    </a:lnTo>
                    <a:lnTo>
                      <a:pt x="76" y="583"/>
                    </a:lnTo>
                    <a:lnTo>
                      <a:pt x="68" y="643"/>
                    </a:lnTo>
                    <a:lnTo>
                      <a:pt x="60" y="644"/>
                    </a:lnTo>
                    <a:lnTo>
                      <a:pt x="52" y="646"/>
                    </a:lnTo>
                    <a:lnTo>
                      <a:pt x="43" y="647"/>
                    </a:lnTo>
                    <a:lnTo>
                      <a:pt x="35" y="650"/>
                    </a:lnTo>
                    <a:lnTo>
                      <a:pt x="26" y="651"/>
                    </a:lnTo>
                    <a:lnTo>
                      <a:pt x="18" y="653"/>
                    </a:lnTo>
                    <a:lnTo>
                      <a:pt x="8" y="654"/>
                    </a:lnTo>
                    <a:lnTo>
                      <a:pt x="0" y="655"/>
                    </a:lnTo>
                    <a:lnTo>
                      <a:pt x="6" y="562"/>
                    </a:lnTo>
                    <a:lnTo>
                      <a:pt x="14" y="483"/>
                    </a:lnTo>
                    <a:lnTo>
                      <a:pt x="21" y="410"/>
                    </a:lnTo>
                    <a:lnTo>
                      <a:pt x="28" y="341"/>
                    </a:lnTo>
                    <a:lnTo>
                      <a:pt x="30" y="270"/>
                    </a:lnTo>
                    <a:lnTo>
                      <a:pt x="29" y="192"/>
                    </a:lnTo>
                    <a:lnTo>
                      <a:pt x="22" y="104"/>
                    </a:lnTo>
                    <a:lnTo>
                      <a:pt x="7" y="0"/>
                    </a:lnTo>
                    <a:close/>
                  </a:path>
                </a:pathLst>
              </a:custGeom>
              <a:solidFill>
                <a:srgbClr val="77421E"/>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50" name="Freeform 962"/>
              <p:cNvSpPr>
                <a:spLocks/>
              </p:cNvSpPr>
              <p:nvPr/>
            </p:nvSpPr>
            <p:spPr bwMode="auto">
              <a:xfrm>
                <a:off x="5330" y="3522"/>
                <a:ext cx="46" cy="331"/>
              </a:xfrm>
              <a:custGeom>
                <a:avLst/>
                <a:gdLst/>
                <a:ahLst/>
                <a:cxnLst>
                  <a:cxn ang="0">
                    <a:pos x="11" y="0"/>
                  </a:cxn>
                  <a:cxn ang="0">
                    <a:pos x="20" y="6"/>
                  </a:cxn>
                  <a:cxn ang="0">
                    <a:pos x="29" y="12"/>
                  </a:cxn>
                  <a:cxn ang="0">
                    <a:pos x="37" y="17"/>
                  </a:cxn>
                  <a:cxn ang="0">
                    <a:pos x="46" y="22"/>
                  </a:cxn>
                  <a:cxn ang="0">
                    <a:pos x="56" y="28"/>
                  </a:cxn>
                  <a:cxn ang="0">
                    <a:pos x="64" y="33"/>
                  </a:cxn>
                  <a:cxn ang="0">
                    <a:pos x="73" y="39"/>
                  </a:cxn>
                  <a:cxn ang="0">
                    <a:pos x="82" y="45"/>
                  </a:cxn>
                  <a:cxn ang="0">
                    <a:pos x="91" y="195"/>
                  </a:cxn>
                  <a:cxn ang="0">
                    <a:pos x="92" y="361"/>
                  </a:cxn>
                  <a:cxn ang="0">
                    <a:pos x="84" y="520"/>
                  </a:cxn>
                  <a:cxn ang="0">
                    <a:pos x="69" y="650"/>
                  </a:cxn>
                  <a:cxn ang="0">
                    <a:pos x="61" y="651"/>
                  </a:cxn>
                  <a:cxn ang="0">
                    <a:pos x="52" y="653"/>
                  </a:cxn>
                  <a:cxn ang="0">
                    <a:pos x="44" y="654"/>
                  </a:cxn>
                  <a:cxn ang="0">
                    <a:pos x="35" y="657"/>
                  </a:cxn>
                  <a:cxn ang="0">
                    <a:pos x="27" y="658"/>
                  </a:cxn>
                  <a:cxn ang="0">
                    <a:pos x="18" y="660"/>
                  </a:cxn>
                  <a:cxn ang="0">
                    <a:pos x="9" y="661"/>
                  </a:cxn>
                  <a:cxn ang="0">
                    <a:pos x="0" y="663"/>
                  </a:cxn>
                  <a:cxn ang="0">
                    <a:pos x="7" y="570"/>
                  </a:cxn>
                  <a:cxn ang="0">
                    <a:pos x="15" y="490"/>
                  </a:cxn>
                  <a:cxn ang="0">
                    <a:pos x="23" y="416"/>
                  </a:cxn>
                  <a:cxn ang="0">
                    <a:pos x="30" y="346"/>
                  </a:cxn>
                  <a:cxn ang="0">
                    <a:pos x="34" y="273"/>
                  </a:cxn>
                  <a:cxn ang="0">
                    <a:pos x="33" y="195"/>
                  </a:cxn>
                  <a:cxn ang="0">
                    <a:pos x="26" y="105"/>
                  </a:cxn>
                  <a:cxn ang="0">
                    <a:pos x="11" y="0"/>
                  </a:cxn>
                </a:cxnLst>
                <a:rect l="0" t="0" r="r" b="b"/>
                <a:pathLst>
                  <a:path w="92" h="663">
                    <a:moveTo>
                      <a:pt x="11" y="0"/>
                    </a:moveTo>
                    <a:lnTo>
                      <a:pt x="20" y="6"/>
                    </a:lnTo>
                    <a:lnTo>
                      <a:pt x="29" y="12"/>
                    </a:lnTo>
                    <a:lnTo>
                      <a:pt x="37" y="17"/>
                    </a:lnTo>
                    <a:lnTo>
                      <a:pt x="46" y="22"/>
                    </a:lnTo>
                    <a:lnTo>
                      <a:pt x="56" y="28"/>
                    </a:lnTo>
                    <a:lnTo>
                      <a:pt x="64" y="33"/>
                    </a:lnTo>
                    <a:lnTo>
                      <a:pt x="73" y="39"/>
                    </a:lnTo>
                    <a:lnTo>
                      <a:pt x="82" y="45"/>
                    </a:lnTo>
                    <a:lnTo>
                      <a:pt x="91" y="195"/>
                    </a:lnTo>
                    <a:lnTo>
                      <a:pt x="92" y="361"/>
                    </a:lnTo>
                    <a:lnTo>
                      <a:pt x="84" y="520"/>
                    </a:lnTo>
                    <a:lnTo>
                      <a:pt x="69" y="650"/>
                    </a:lnTo>
                    <a:lnTo>
                      <a:pt x="61" y="651"/>
                    </a:lnTo>
                    <a:lnTo>
                      <a:pt x="52" y="653"/>
                    </a:lnTo>
                    <a:lnTo>
                      <a:pt x="44" y="654"/>
                    </a:lnTo>
                    <a:lnTo>
                      <a:pt x="35" y="657"/>
                    </a:lnTo>
                    <a:lnTo>
                      <a:pt x="27" y="658"/>
                    </a:lnTo>
                    <a:lnTo>
                      <a:pt x="18" y="660"/>
                    </a:lnTo>
                    <a:lnTo>
                      <a:pt x="9" y="661"/>
                    </a:lnTo>
                    <a:lnTo>
                      <a:pt x="0" y="663"/>
                    </a:lnTo>
                    <a:lnTo>
                      <a:pt x="7" y="570"/>
                    </a:lnTo>
                    <a:lnTo>
                      <a:pt x="15" y="490"/>
                    </a:lnTo>
                    <a:lnTo>
                      <a:pt x="23" y="416"/>
                    </a:lnTo>
                    <a:lnTo>
                      <a:pt x="30" y="346"/>
                    </a:lnTo>
                    <a:lnTo>
                      <a:pt x="34" y="273"/>
                    </a:lnTo>
                    <a:lnTo>
                      <a:pt x="33" y="195"/>
                    </a:lnTo>
                    <a:lnTo>
                      <a:pt x="26" y="105"/>
                    </a:lnTo>
                    <a:lnTo>
                      <a:pt x="11" y="0"/>
                    </a:lnTo>
                    <a:close/>
                  </a:path>
                </a:pathLst>
              </a:custGeom>
              <a:solidFill>
                <a:srgbClr val="723F1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51" name="Freeform 963"/>
              <p:cNvSpPr>
                <a:spLocks/>
              </p:cNvSpPr>
              <p:nvPr/>
            </p:nvSpPr>
            <p:spPr bwMode="auto">
              <a:xfrm>
                <a:off x="5323" y="3518"/>
                <a:ext cx="46" cy="336"/>
              </a:xfrm>
              <a:custGeom>
                <a:avLst/>
                <a:gdLst/>
                <a:ahLst/>
                <a:cxnLst>
                  <a:cxn ang="0">
                    <a:pos x="13" y="0"/>
                  </a:cxn>
                  <a:cxn ang="0">
                    <a:pos x="22" y="6"/>
                  </a:cxn>
                  <a:cxn ang="0">
                    <a:pos x="31" y="12"/>
                  </a:cxn>
                  <a:cxn ang="0">
                    <a:pos x="41" y="17"/>
                  </a:cxn>
                  <a:cxn ang="0">
                    <a:pos x="50" y="22"/>
                  </a:cxn>
                  <a:cxn ang="0">
                    <a:pos x="58" y="28"/>
                  </a:cxn>
                  <a:cxn ang="0">
                    <a:pos x="67" y="34"/>
                  </a:cxn>
                  <a:cxn ang="0">
                    <a:pos x="76" y="39"/>
                  </a:cxn>
                  <a:cxn ang="0">
                    <a:pos x="86" y="45"/>
                  </a:cxn>
                  <a:cxn ang="0">
                    <a:pos x="92" y="196"/>
                  </a:cxn>
                  <a:cxn ang="0">
                    <a:pos x="92" y="364"/>
                  </a:cxn>
                  <a:cxn ang="0">
                    <a:pos x="86" y="524"/>
                  </a:cxn>
                  <a:cxn ang="0">
                    <a:pos x="72" y="656"/>
                  </a:cxn>
                  <a:cxn ang="0">
                    <a:pos x="63" y="658"/>
                  </a:cxn>
                  <a:cxn ang="0">
                    <a:pos x="53" y="660"/>
                  </a:cxn>
                  <a:cxn ang="0">
                    <a:pos x="44" y="661"/>
                  </a:cxn>
                  <a:cxn ang="0">
                    <a:pos x="36" y="664"/>
                  </a:cxn>
                  <a:cxn ang="0">
                    <a:pos x="27" y="666"/>
                  </a:cxn>
                  <a:cxn ang="0">
                    <a:pos x="18" y="667"/>
                  </a:cxn>
                  <a:cxn ang="0">
                    <a:pos x="10" y="669"/>
                  </a:cxn>
                  <a:cxn ang="0">
                    <a:pos x="0" y="672"/>
                  </a:cxn>
                  <a:cxn ang="0">
                    <a:pos x="6" y="578"/>
                  </a:cxn>
                  <a:cxn ang="0">
                    <a:pos x="15" y="495"/>
                  </a:cxn>
                  <a:cxn ang="0">
                    <a:pos x="23" y="421"/>
                  </a:cxn>
                  <a:cxn ang="0">
                    <a:pos x="30" y="349"/>
                  </a:cxn>
                  <a:cxn ang="0">
                    <a:pos x="35" y="275"/>
                  </a:cxn>
                  <a:cxn ang="0">
                    <a:pos x="34" y="196"/>
                  </a:cxn>
                  <a:cxn ang="0">
                    <a:pos x="28" y="105"/>
                  </a:cxn>
                  <a:cxn ang="0">
                    <a:pos x="13" y="0"/>
                  </a:cxn>
                </a:cxnLst>
                <a:rect l="0" t="0" r="r" b="b"/>
                <a:pathLst>
                  <a:path w="92" h="672">
                    <a:moveTo>
                      <a:pt x="13" y="0"/>
                    </a:moveTo>
                    <a:lnTo>
                      <a:pt x="22" y="6"/>
                    </a:lnTo>
                    <a:lnTo>
                      <a:pt x="31" y="12"/>
                    </a:lnTo>
                    <a:lnTo>
                      <a:pt x="41" y="17"/>
                    </a:lnTo>
                    <a:lnTo>
                      <a:pt x="50" y="22"/>
                    </a:lnTo>
                    <a:lnTo>
                      <a:pt x="58" y="28"/>
                    </a:lnTo>
                    <a:lnTo>
                      <a:pt x="67" y="34"/>
                    </a:lnTo>
                    <a:lnTo>
                      <a:pt x="76" y="39"/>
                    </a:lnTo>
                    <a:lnTo>
                      <a:pt x="86" y="45"/>
                    </a:lnTo>
                    <a:lnTo>
                      <a:pt x="92" y="196"/>
                    </a:lnTo>
                    <a:lnTo>
                      <a:pt x="92" y="364"/>
                    </a:lnTo>
                    <a:lnTo>
                      <a:pt x="86" y="524"/>
                    </a:lnTo>
                    <a:lnTo>
                      <a:pt x="72" y="656"/>
                    </a:lnTo>
                    <a:lnTo>
                      <a:pt x="63" y="658"/>
                    </a:lnTo>
                    <a:lnTo>
                      <a:pt x="53" y="660"/>
                    </a:lnTo>
                    <a:lnTo>
                      <a:pt x="44" y="661"/>
                    </a:lnTo>
                    <a:lnTo>
                      <a:pt x="36" y="664"/>
                    </a:lnTo>
                    <a:lnTo>
                      <a:pt x="27" y="666"/>
                    </a:lnTo>
                    <a:lnTo>
                      <a:pt x="18" y="667"/>
                    </a:lnTo>
                    <a:lnTo>
                      <a:pt x="10" y="669"/>
                    </a:lnTo>
                    <a:lnTo>
                      <a:pt x="0" y="672"/>
                    </a:lnTo>
                    <a:lnTo>
                      <a:pt x="6" y="578"/>
                    </a:lnTo>
                    <a:lnTo>
                      <a:pt x="15" y="495"/>
                    </a:lnTo>
                    <a:lnTo>
                      <a:pt x="23" y="421"/>
                    </a:lnTo>
                    <a:lnTo>
                      <a:pt x="30" y="349"/>
                    </a:lnTo>
                    <a:lnTo>
                      <a:pt x="35" y="275"/>
                    </a:lnTo>
                    <a:lnTo>
                      <a:pt x="34" y="196"/>
                    </a:lnTo>
                    <a:lnTo>
                      <a:pt x="28" y="105"/>
                    </a:lnTo>
                    <a:lnTo>
                      <a:pt x="13" y="0"/>
                    </a:lnTo>
                    <a:close/>
                  </a:path>
                </a:pathLst>
              </a:custGeom>
              <a:solidFill>
                <a:srgbClr val="6D3F1E"/>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52" name="Freeform 964"/>
              <p:cNvSpPr>
                <a:spLocks/>
              </p:cNvSpPr>
              <p:nvPr/>
            </p:nvSpPr>
            <p:spPr bwMode="auto">
              <a:xfrm>
                <a:off x="5315" y="3515"/>
                <a:ext cx="47" cy="339"/>
              </a:xfrm>
              <a:custGeom>
                <a:avLst/>
                <a:gdLst/>
                <a:ahLst/>
                <a:cxnLst>
                  <a:cxn ang="0">
                    <a:pos x="15" y="0"/>
                  </a:cxn>
                  <a:cxn ang="0">
                    <a:pos x="25" y="6"/>
                  </a:cxn>
                  <a:cxn ang="0">
                    <a:pos x="34" y="12"/>
                  </a:cxn>
                  <a:cxn ang="0">
                    <a:pos x="43" y="18"/>
                  </a:cxn>
                  <a:cxn ang="0">
                    <a:pos x="52" y="23"/>
                  </a:cxn>
                  <a:cxn ang="0">
                    <a:pos x="61" y="29"/>
                  </a:cxn>
                  <a:cxn ang="0">
                    <a:pos x="71" y="35"/>
                  </a:cxn>
                  <a:cxn ang="0">
                    <a:pos x="80" y="41"/>
                  </a:cxn>
                  <a:cxn ang="0">
                    <a:pos x="89" y="46"/>
                  </a:cxn>
                  <a:cxn ang="0">
                    <a:pos x="95" y="198"/>
                  </a:cxn>
                  <a:cxn ang="0">
                    <a:pos x="94" y="367"/>
                  </a:cxn>
                  <a:cxn ang="0">
                    <a:pos x="87" y="529"/>
                  </a:cxn>
                  <a:cxn ang="0">
                    <a:pos x="73" y="661"/>
                  </a:cxn>
                  <a:cxn ang="0">
                    <a:pos x="64" y="664"/>
                  </a:cxn>
                  <a:cxn ang="0">
                    <a:pos x="54" y="666"/>
                  </a:cxn>
                  <a:cxn ang="0">
                    <a:pos x="45" y="668"/>
                  </a:cxn>
                  <a:cxn ang="0">
                    <a:pos x="37" y="669"/>
                  </a:cxn>
                  <a:cxn ang="0">
                    <a:pos x="28" y="672"/>
                  </a:cxn>
                  <a:cxn ang="0">
                    <a:pos x="19" y="674"/>
                  </a:cxn>
                  <a:cxn ang="0">
                    <a:pos x="10" y="676"/>
                  </a:cxn>
                  <a:cxn ang="0">
                    <a:pos x="0" y="679"/>
                  </a:cxn>
                  <a:cxn ang="0">
                    <a:pos x="7" y="584"/>
                  </a:cxn>
                  <a:cxn ang="0">
                    <a:pos x="15" y="501"/>
                  </a:cxn>
                  <a:cxn ang="0">
                    <a:pos x="25" y="425"/>
                  </a:cxn>
                  <a:cxn ang="0">
                    <a:pos x="31" y="353"/>
                  </a:cxn>
                  <a:cxn ang="0">
                    <a:pos x="36" y="278"/>
                  </a:cxn>
                  <a:cxn ang="0">
                    <a:pos x="36" y="196"/>
                  </a:cxn>
                  <a:cxn ang="0">
                    <a:pos x="30" y="106"/>
                  </a:cxn>
                  <a:cxn ang="0">
                    <a:pos x="15" y="0"/>
                  </a:cxn>
                </a:cxnLst>
                <a:rect l="0" t="0" r="r" b="b"/>
                <a:pathLst>
                  <a:path w="95" h="679">
                    <a:moveTo>
                      <a:pt x="15" y="0"/>
                    </a:moveTo>
                    <a:lnTo>
                      <a:pt x="25" y="6"/>
                    </a:lnTo>
                    <a:lnTo>
                      <a:pt x="34" y="12"/>
                    </a:lnTo>
                    <a:lnTo>
                      <a:pt x="43" y="18"/>
                    </a:lnTo>
                    <a:lnTo>
                      <a:pt x="52" y="23"/>
                    </a:lnTo>
                    <a:lnTo>
                      <a:pt x="61" y="29"/>
                    </a:lnTo>
                    <a:lnTo>
                      <a:pt x="71" y="35"/>
                    </a:lnTo>
                    <a:lnTo>
                      <a:pt x="80" y="41"/>
                    </a:lnTo>
                    <a:lnTo>
                      <a:pt x="89" y="46"/>
                    </a:lnTo>
                    <a:lnTo>
                      <a:pt x="95" y="198"/>
                    </a:lnTo>
                    <a:lnTo>
                      <a:pt x="94" y="367"/>
                    </a:lnTo>
                    <a:lnTo>
                      <a:pt x="87" y="529"/>
                    </a:lnTo>
                    <a:lnTo>
                      <a:pt x="73" y="661"/>
                    </a:lnTo>
                    <a:lnTo>
                      <a:pt x="64" y="664"/>
                    </a:lnTo>
                    <a:lnTo>
                      <a:pt x="54" y="666"/>
                    </a:lnTo>
                    <a:lnTo>
                      <a:pt x="45" y="668"/>
                    </a:lnTo>
                    <a:lnTo>
                      <a:pt x="37" y="669"/>
                    </a:lnTo>
                    <a:lnTo>
                      <a:pt x="28" y="672"/>
                    </a:lnTo>
                    <a:lnTo>
                      <a:pt x="19" y="674"/>
                    </a:lnTo>
                    <a:lnTo>
                      <a:pt x="10" y="676"/>
                    </a:lnTo>
                    <a:lnTo>
                      <a:pt x="0" y="679"/>
                    </a:lnTo>
                    <a:lnTo>
                      <a:pt x="7" y="584"/>
                    </a:lnTo>
                    <a:lnTo>
                      <a:pt x="15" y="501"/>
                    </a:lnTo>
                    <a:lnTo>
                      <a:pt x="25" y="425"/>
                    </a:lnTo>
                    <a:lnTo>
                      <a:pt x="31" y="353"/>
                    </a:lnTo>
                    <a:lnTo>
                      <a:pt x="36" y="278"/>
                    </a:lnTo>
                    <a:lnTo>
                      <a:pt x="36" y="196"/>
                    </a:lnTo>
                    <a:lnTo>
                      <a:pt x="30" y="106"/>
                    </a:lnTo>
                    <a:lnTo>
                      <a:pt x="15" y="0"/>
                    </a:lnTo>
                    <a:close/>
                  </a:path>
                </a:pathLst>
              </a:custGeom>
              <a:solidFill>
                <a:srgbClr val="683F2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53" name="Freeform 965"/>
              <p:cNvSpPr>
                <a:spLocks/>
              </p:cNvSpPr>
              <p:nvPr/>
            </p:nvSpPr>
            <p:spPr bwMode="auto">
              <a:xfrm>
                <a:off x="5308" y="3511"/>
                <a:ext cx="47" cy="343"/>
              </a:xfrm>
              <a:custGeom>
                <a:avLst/>
                <a:gdLst/>
                <a:ahLst/>
                <a:cxnLst>
                  <a:cxn ang="0">
                    <a:pos x="19" y="0"/>
                  </a:cxn>
                  <a:cxn ang="0">
                    <a:pos x="28" y="6"/>
                  </a:cxn>
                  <a:cxn ang="0">
                    <a:pos x="37" y="12"/>
                  </a:cxn>
                  <a:cxn ang="0">
                    <a:pos x="46" y="18"/>
                  </a:cxn>
                  <a:cxn ang="0">
                    <a:pos x="56" y="23"/>
                  </a:cxn>
                  <a:cxn ang="0">
                    <a:pos x="65" y="29"/>
                  </a:cxn>
                  <a:cxn ang="0">
                    <a:pos x="74" y="35"/>
                  </a:cxn>
                  <a:cxn ang="0">
                    <a:pos x="83" y="41"/>
                  </a:cxn>
                  <a:cxn ang="0">
                    <a:pos x="93" y="46"/>
                  </a:cxn>
                  <a:cxn ang="0">
                    <a:pos x="96" y="200"/>
                  </a:cxn>
                  <a:cxn ang="0">
                    <a:pos x="95" y="370"/>
                  </a:cxn>
                  <a:cxn ang="0">
                    <a:pos x="88" y="535"/>
                  </a:cxn>
                  <a:cxn ang="0">
                    <a:pos x="75" y="667"/>
                  </a:cxn>
                  <a:cxn ang="0">
                    <a:pos x="66" y="670"/>
                  </a:cxn>
                  <a:cxn ang="0">
                    <a:pos x="57" y="672"/>
                  </a:cxn>
                  <a:cxn ang="0">
                    <a:pos x="46" y="674"/>
                  </a:cxn>
                  <a:cxn ang="0">
                    <a:pos x="37" y="676"/>
                  </a:cxn>
                  <a:cxn ang="0">
                    <a:pos x="28" y="679"/>
                  </a:cxn>
                  <a:cxn ang="0">
                    <a:pos x="19" y="681"/>
                  </a:cxn>
                  <a:cxn ang="0">
                    <a:pos x="10" y="683"/>
                  </a:cxn>
                  <a:cxn ang="0">
                    <a:pos x="0" y="686"/>
                  </a:cxn>
                  <a:cxn ang="0">
                    <a:pos x="7" y="591"/>
                  </a:cxn>
                  <a:cxn ang="0">
                    <a:pos x="15" y="508"/>
                  </a:cxn>
                  <a:cxn ang="0">
                    <a:pos x="25" y="431"/>
                  </a:cxn>
                  <a:cxn ang="0">
                    <a:pos x="33" y="356"/>
                  </a:cxn>
                  <a:cxn ang="0">
                    <a:pos x="38" y="279"/>
                  </a:cxn>
                  <a:cxn ang="0">
                    <a:pos x="38" y="197"/>
                  </a:cxn>
                  <a:cxn ang="0">
                    <a:pos x="33" y="106"/>
                  </a:cxn>
                  <a:cxn ang="0">
                    <a:pos x="19" y="0"/>
                  </a:cxn>
                </a:cxnLst>
                <a:rect l="0" t="0" r="r" b="b"/>
                <a:pathLst>
                  <a:path w="96" h="686">
                    <a:moveTo>
                      <a:pt x="19" y="0"/>
                    </a:moveTo>
                    <a:lnTo>
                      <a:pt x="28" y="6"/>
                    </a:lnTo>
                    <a:lnTo>
                      <a:pt x="37" y="12"/>
                    </a:lnTo>
                    <a:lnTo>
                      <a:pt x="46" y="18"/>
                    </a:lnTo>
                    <a:lnTo>
                      <a:pt x="56" y="23"/>
                    </a:lnTo>
                    <a:lnTo>
                      <a:pt x="65" y="29"/>
                    </a:lnTo>
                    <a:lnTo>
                      <a:pt x="74" y="35"/>
                    </a:lnTo>
                    <a:lnTo>
                      <a:pt x="83" y="41"/>
                    </a:lnTo>
                    <a:lnTo>
                      <a:pt x="93" y="46"/>
                    </a:lnTo>
                    <a:lnTo>
                      <a:pt x="96" y="200"/>
                    </a:lnTo>
                    <a:lnTo>
                      <a:pt x="95" y="370"/>
                    </a:lnTo>
                    <a:lnTo>
                      <a:pt x="88" y="535"/>
                    </a:lnTo>
                    <a:lnTo>
                      <a:pt x="75" y="667"/>
                    </a:lnTo>
                    <a:lnTo>
                      <a:pt x="66" y="670"/>
                    </a:lnTo>
                    <a:lnTo>
                      <a:pt x="57" y="672"/>
                    </a:lnTo>
                    <a:lnTo>
                      <a:pt x="46" y="674"/>
                    </a:lnTo>
                    <a:lnTo>
                      <a:pt x="37" y="676"/>
                    </a:lnTo>
                    <a:lnTo>
                      <a:pt x="28" y="679"/>
                    </a:lnTo>
                    <a:lnTo>
                      <a:pt x="19" y="681"/>
                    </a:lnTo>
                    <a:lnTo>
                      <a:pt x="10" y="683"/>
                    </a:lnTo>
                    <a:lnTo>
                      <a:pt x="0" y="686"/>
                    </a:lnTo>
                    <a:lnTo>
                      <a:pt x="7" y="591"/>
                    </a:lnTo>
                    <a:lnTo>
                      <a:pt x="15" y="508"/>
                    </a:lnTo>
                    <a:lnTo>
                      <a:pt x="25" y="431"/>
                    </a:lnTo>
                    <a:lnTo>
                      <a:pt x="33" y="356"/>
                    </a:lnTo>
                    <a:lnTo>
                      <a:pt x="38" y="279"/>
                    </a:lnTo>
                    <a:lnTo>
                      <a:pt x="38" y="197"/>
                    </a:lnTo>
                    <a:lnTo>
                      <a:pt x="33" y="106"/>
                    </a:lnTo>
                    <a:lnTo>
                      <a:pt x="19" y="0"/>
                    </a:lnTo>
                    <a:close/>
                  </a:path>
                </a:pathLst>
              </a:custGeom>
              <a:solidFill>
                <a:srgbClr val="663F2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54" name="Freeform 966"/>
              <p:cNvSpPr>
                <a:spLocks/>
              </p:cNvSpPr>
              <p:nvPr/>
            </p:nvSpPr>
            <p:spPr bwMode="auto">
              <a:xfrm>
                <a:off x="5300" y="3508"/>
                <a:ext cx="49" cy="346"/>
              </a:xfrm>
              <a:custGeom>
                <a:avLst/>
                <a:gdLst/>
                <a:ahLst/>
                <a:cxnLst>
                  <a:cxn ang="0">
                    <a:pos x="22" y="0"/>
                  </a:cxn>
                  <a:cxn ang="0">
                    <a:pos x="31" y="6"/>
                  </a:cxn>
                  <a:cxn ang="0">
                    <a:pos x="41" y="12"/>
                  </a:cxn>
                  <a:cxn ang="0">
                    <a:pos x="50" y="18"/>
                  </a:cxn>
                  <a:cxn ang="0">
                    <a:pos x="60" y="23"/>
                  </a:cxn>
                  <a:cxn ang="0">
                    <a:pos x="69" y="29"/>
                  </a:cxn>
                  <a:cxn ang="0">
                    <a:pos x="79" y="35"/>
                  </a:cxn>
                  <a:cxn ang="0">
                    <a:pos x="88" y="41"/>
                  </a:cxn>
                  <a:cxn ang="0">
                    <a:pos x="97" y="47"/>
                  </a:cxn>
                  <a:cxn ang="0">
                    <a:pos x="98" y="201"/>
                  </a:cxn>
                  <a:cxn ang="0">
                    <a:pos x="97" y="374"/>
                  </a:cxn>
                  <a:cxn ang="0">
                    <a:pos x="90" y="539"/>
                  </a:cxn>
                  <a:cxn ang="0">
                    <a:pos x="77" y="673"/>
                  </a:cxn>
                  <a:cxn ang="0">
                    <a:pos x="68" y="675"/>
                  </a:cxn>
                  <a:cxn ang="0">
                    <a:pos x="58" y="678"/>
                  </a:cxn>
                  <a:cxn ang="0">
                    <a:pos x="49" y="680"/>
                  </a:cxn>
                  <a:cxn ang="0">
                    <a:pos x="39" y="682"/>
                  </a:cxn>
                  <a:cxn ang="0">
                    <a:pos x="30" y="685"/>
                  </a:cxn>
                  <a:cxn ang="0">
                    <a:pos x="20" y="688"/>
                  </a:cxn>
                  <a:cxn ang="0">
                    <a:pos x="11" y="690"/>
                  </a:cxn>
                  <a:cxn ang="0">
                    <a:pos x="0" y="693"/>
                  </a:cxn>
                  <a:cxn ang="0">
                    <a:pos x="7" y="598"/>
                  </a:cxn>
                  <a:cxn ang="0">
                    <a:pos x="16" y="514"/>
                  </a:cxn>
                  <a:cxn ang="0">
                    <a:pos x="27" y="436"/>
                  </a:cxn>
                  <a:cxn ang="0">
                    <a:pos x="36" y="360"/>
                  </a:cxn>
                  <a:cxn ang="0">
                    <a:pos x="41" y="281"/>
                  </a:cxn>
                  <a:cxn ang="0">
                    <a:pos x="42" y="199"/>
                  </a:cxn>
                  <a:cxn ang="0">
                    <a:pos x="36" y="106"/>
                  </a:cxn>
                  <a:cxn ang="0">
                    <a:pos x="22" y="0"/>
                  </a:cxn>
                </a:cxnLst>
                <a:rect l="0" t="0" r="r" b="b"/>
                <a:pathLst>
                  <a:path w="98" h="693">
                    <a:moveTo>
                      <a:pt x="22" y="0"/>
                    </a:moveTo>
                    <a:lnTo>
                      <a:pt x="31" y="6"/>
                    </a:lnTo>
                    <a:lnTo>
                      <a:pt x="41" y="12"/>
                    </a:lnTo>
                    <a:lnTo>
                      <a:pt x="50" y="18"/>
                    </a:lnTo>
                    <a:lnTo>
                      <a:pt x="60" y="23"/>
                    </a:lnTo>
                    <a:lnTo>
                      <a:pt x="69" y="29"/>
                    </a:lnTo>
                    <a:lnTo>
                      <a:pt x="79" y="35"/>
                    </a:lnTo>
                    <a:lnTo>
                      <a:pt x="88" y="41"/>
                    </a:lnTo>
                    <a:lnTo>
                      <a:pt x="97" y="47"/>
                    </a:lnTo>
                    <a:lnTo>
                      <a:pt x="98" y="201"/>
                    </a:lnTo>
                    <a:lnTo>
                      <a:pt x="97" y="374"/>
                    </a:lnTo>
                    <a:lnTo>
                      <a:pt x="90" y="539"/>
                    </a:lnTo>
                    <a:lnTo>
                      <a:pt x="77" y="673"/>
                    </a:lnTo>
                    <a:lnTo>
                      <a:pt x="68" y="675"/>
                    </a:lnTo>
                    <a:lnTo>
                      <a:pt x="58" y="678"/>
                    </a:lnTo>
                    <a:lnTo>
                      <a:pt x="49" y="680"/>
                    </a:lnTo>
                    <a:lnTo>
                      <a:pt x="39" y="682"/>
                    </a:lnTo>
                    <a:lnTo>
                      <a:pt x="30" y="685"/>
                    </a:lnTo>
                    <a:lnTo>
                      <a:pt x="20" y="688"/>
                    </a:lnTo>
                    <a:lnTo>
                      <a:pt x="11" y="690"/>
                    </a:lnTo>
                    <a:lnTo>
                      <a:pt x="0" y="693"/>
                    </a:lnTo>
                    <a:lnTo>
                      <a:pt x="7" y="598"/>
                    </a:lnTo>
                    <a:lnTo>
                      <a:pt x="16" y="514"/>
                    </a:lnTo>
                    <a:lnTo>
                      <a:pt x="27" y="436"/>
                    </a:lnTo>
                    <a:lnTo>
                      <a:pt x="36" y="360"/>
                    </a:lnTo>
                    <a:lnTo>
                      <a:pt x="41" y="281"/>
                    </a:lnTo>
                    <a:lnTo>
                      <a:pt x="42" y="199"/>
                    </a:lnTo>
                    <a:lnTo>
                      <a:pt x="36" y="106"/>
                    </a:lnTo>
                    <a:lnTo>
                      <a:pt x="22" y="0"/>
                    </a:lnTo>
                    <a:close/>
                  </a:path>
                </a:pathLst>
              </a:custGeom>
              <a:solidFill>
                <a:srgbClr val="5E3D2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55" name="Freeform 967"/>
              <p:cNvSpPr>
                <a:spLocks/>
              </p:cNvSpPr>
              <p:nvPr/>
            </p:nvSpPr>
            <p:spPr bwMode="auto">
              <a:xfrm>
                <a:off x="5292" y="3504"/>
                <a:ext cx="50" cy="350"/>
              </a:xfrm>
              <a:custGeom>
                <a:avLst/>
                <a:gdLst/>
                <a:ahLst/>
                <a:cxnLst>
                  <a:cxn ang="0">
                    <a:pos x="24" y="0"/>
                  </a:cxn>
                  <a:cxn ang="0">
                    <a:pos x="34" y="6"/>
                  </a:cxn>
                  <a:cxn ang="0">
                    <a:pos x="44" y="12"/>
                  </a:cxn>
                  <a:cxn ang="0">
                    <a:pos x="53" y="19"/>
                  </a:cxn>
                  <a:cxn ang="0">
                    <a:pos x="62" y="25"/>
                  </a:cxn>
                  <a:cxn ang="0">
                    <a:pos x="72" y="30"/>
                  </a:cxn>
                  <a:cxn ang="0">
                    <a:pos x="82" y="36"/>
                  </a:cxn>
                  <a:cxn ang="0">
                    <a:pos x="91" y="43"/>
                  </a:cxn>
                  <a:cxn ang="0">
                    <a:pos x="100" y="49"/>
                  </a:cxn>
                  <a:cxn ang="0">
                    <a:pos x="99" y="203"/>
                  </a:cxn>
                  <a:cxn ang="0">
                    <a:pos x="97" y="377"/>
                  </a:cxn>
                  <a:cxn ang="0">
                    <a:pos x="91" y="545"/>
                  </a:cxn>
                  <a:cxn ang="0">
                    <a:pos x="79" y="679"/>
                  </a:cxn>
                  <a:cxn ang="0">
                    <a:pos x="69" y="682"/>
                  </a:cxn>
                  <a:cxn ang="0">
                    <a:pos x="59" y="685"/>
                  </a:cxn>
                  <a:cxn ang="0">
                    <a:pos x="50" y="688"/>
                  </a:cxn>
                  <a:cxn ang="0">
                    <a:pos x="39" y="690"/>
                  </a:cxn>
                  <a:cxn ang="0">
                    <a:pos x="30" y="693"/>
                  </a:cxn>
                  <a:cxn ang="0">
                    <a:pos x="20" y="696"/>
                  </a:cxn>
                  <a:cxn ang="0">
                    <a:pos x="11" y="698"/>
                  </a:cxn>
                  <a:cxn ang="0">
                    <a:pos x="0" y="702"/>
                  </a:cxn>
                  <a:cxn ang="0">
                    <a:pos x="7" y="606"/>
                  </a:cxn>
                  <a:cxn ang="0">
                    <a:pos x="18" y="521"/>
                  </a:cxn>
                  <a:cxn ang="0">
                    <a:pos x="28" y="441"/>
                  </a:cxn>
                  <a:cxn ang="0">
                    <a:pos x="37" y="364"/>
                  </a:cxn>
                  <a:cxn ang="0">
                    <a:pos x="43" y="285"/>
                  </a:cxn>
                  <a:cxn ang="0">
                    <a:pos x="44" y="201"/>
                  </a:cxn>
                  <a:cxn ang="0">
                    <a:pos x="38" y="106"/>
                  </a:cxn>
                  <a:cxn ang="0">
                    <a:pos x="24" y="0"/>
                  </a:cxn>
                </a:cxnLst>
                <a:rect l="0" t="0" r="r" b="b"/>
                <a:pathLst>
                  <a:path w="100" h="702">
                    <a:moveTo>
                      <a:pt x="24" y="0"/>
                    </a:moveTo>
                    <a:lnTo>
                      <a:pt x="34" y="6"/>
                    </a:lnTo>
                    <a:lnTo>
                      <a:pt x="44" y="12"/>
                    </a:lnTo>
                    <a:lnTo>
                      <a:pt x="53" y="19"/>
                    </a:lnTo>
                    <a:lnTo>
                      <a:pt x="62" y="25"/>
                    </a:lnTo>
                    <a:lnTo>
                      <a:pt x="72" y="30"/>
                    </a:lnTo>
                    <a:lnTo>
                      <a:pt x="82" y="36"/>
                    </a:lnTo>
                    <a:lnTo>
                      <a:pt x="91" y="43"/>
                    </a:lnTo>
                    <a:lnTo>
                      <a:pt x="100" y="49"/>
                    </a:lnTo>
                    <a:lnTo>
                      <a:pt x="99" y="203"/>
                    </a:lnTo>
                    <a:lnTo>
                      <a:pt x="97" y="377"/>
                    </a:lnTo>
                    <a:lnTo>
                      <a:pt x="91" y="545"/>
                    </a:lnTo>
                    <a:lnTo>
                      <a:pt x="79" y="679"/>
                    </a:lnTo>
                    <a:lnTo>
                      <a:pt x="69" y="682"/>
                    </a:lnTo>
                    <a:lnTo>
                      <a:pt x="59" y="685"/>
                    </a:lnTo>
                    <a:lnTo>
                      <a:pt x="50" y="688"/>
                    </a:lnTo>
                    <a:lnTo>
                      <a:pt x="39" y="690"/>
                    </a:lnTo>
                    <a:lnTo>
                      <a:pt x="30" y="693"/>
                    </a:lnTo>
                    <a:lnTo>
                      <a:pt x="20" y="696"/>
                    </a:lnTo>
                    <a:lnTo>
                      <a:pt x="11" y="698"/>
                    </a:lnTo>
                    <a:lnTo>
                      <a:pt x="0" y="702"/>
                    </a:lnTo>
                    <a:lnTo>
                      <a:pt x="7" y="606"/>
                    </a:lnTo>
                    <a:lnTo>
                      <a:pt x="18" y="521"/>
                    </a:lnTo>
                    <a:lnTo>
                      <a:pt x="28" y="441"/>
                    </a:lnTo>
                    <a:lnTo>
                      <a:pt x="37" y="364"/>
                    </a:lnTo>
                    <a:lnTo>
                      <a:pt x="43" y="285"/>
                    </a:lnTo>
                    <a:lnTo>
                      <a:pt x="44" y="201"/>
                    </a:lnTo>
                    <a:lnTo>
                      <a:pt x="38" y="106"/>
                    </a:lnTo>
                    <a:lnTo>
                      <a:pt x="24" y="0"/>
                    </a:lnTo>
                    <a:close/>
                  </a:path>
                </a:pathLst>
              </a:custGeom>
              <a:solidFill>
                <a:srgbClr val="5B3D21"/>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56" name="Freeform 968"/>
              <p:cNvSpPr>
                <a:spLocks/>
              </p:cNvSpPr>
              <p:nvPr/>
            </p:nvSpPr>
            <p:spPr bwMode="auto">
              <a:xfrm>
                <a:off x="5285" y="3500"/>
                <a:ext cx="52" cy="354"/>
              </a:xfrm>
              <a:custGeom>
                <a:avLst/>
                <a:gdLst/>
                <a:ahLst/>
                <a:cxnLst>
                  <a:cxn ang="0">
                    <a:pos x="28" y="0"/>
                  </a:cxn>
                  <a:cxn ang="0">
                    <a:pos x="37" y="6"/>
                  </a:cxn>
                  <a:cxn ang="0">
                    <a:pos x="48" y="12"/>
                  </a:cxn>
                  <a:cxn ang="0">
                    <a:pos x="57" y="19"/>
                  </a:cxn>
                  <a:cxn ang="0">
                    <a:pos x="66" y="25"/>
                  </a:cxn>
                  <a:cxn ang="0">
                    <a:pos x="75" y="30"/>
                  </a:cxn>
                  <a:cxn ang="0">
                    <a:pos x="86" y="36"/>
                  </a:cxn>
                  <a:cxn ang="0">
                    <a:pos x="95" y="43"/>
                  </a:cxn>
                  <a:cxn ang="0">
                    <a:pos x="105" y="49"/>
                  </a:cxn>
                  <a:cxn ang="0">
                    <a:pos x="100" y="204"/>
                  </a:cxn>
                  <a:cxn ang="0">
                    <a:pos x="99" y="381"/>
                  </a:cxn>
                  <a:cxn ang="0">
                    <a:pos x="94" y="550"/>
                  </a:cxn>
                  <a:cxn ang="0">
                    <a:pos x="82" y="685"/>
                  </a:cxn>
                  <a:cxn ang="0">
                    <a:pos x="72" y="688"/>
                  </a:cxn>
                  <a:cxn ang="0">
                    <a:pos x="61" y="690"/>
                  </a:cxn>
                  <a:cxn ang="0">
                    <a:pos x="51" y="694"/>
                  </a:cxn>
                  <a:cxn ang="0">
                    <a:pos x="41" y="696"/>
                  </a:cxn>
                  <a:cxn ang="0">
                    <a:pos x="30" y="700"/>
                  </a:cxn>
                  <a:cxn ang="0">
                    <a:pos x="20" y="703"/>
                  </a:cxn>
                  <a:cxn ang="0">
                    <a:pos x="11" y="705"/>
                  </a:cxn>
                  <a:cxn ang="0">
                    <a:pos x="0" y="709"/>
                  </a:cxn>
                  <a:cxn ang="0">
                    <a:pos x="7" y="613"/>
                  </a:cxn>
                  <a:cxn ang="0">
                    <a:pos x="16" y="527"/>
                  </a:cxn>
                  <a:cxn ang="0">
                    <a:pos x="28" y="446"/>
                  </a:cxn>
                  <a:cxn ang="0">
                    <a:pos x="37" y="368"/>
                  </a:cxn>
                  <a:cxn ang="0">
                    <a:pos x="44" y="287"/>
                  </a:cxn>
                  <a:cxn ang="0">
                    <a:pos x="46" y="202"/>
                  </a:cxn>
                  <a:cxn ang="0">
                    <a:pos x="42" y="108"/>
                  </a:cxn>
                  <a:cxn ang="0">
                    <a:pos x="28" y="0"/>
                  </a:cxn>
                </a:cxnLst>
                <a:rect l="0" t="0" r="r" b="b"/>
                <a:pathLst>
                  <a:path w="105" h="709">
                    <a:moveTo>
                      <a:pt x="28" y="0"/>
                    </a:moveTo>
                    <a:lnTo>
                      <a:pt x="37" y="6"/>
                    </a:lnTo>
                    <a:lnTo>
                      <a:pt x="48" y="12"/>
                    </a:lnTo>
                    <a:lnTo>
                      <a:pt x="57" y="19"/>
                    </a:lnTo>
                    <a:lnTo>
                      <a:pt x="66" y="25"/>
                    </a:lnTo>
                    <a:lnTo>
                      <a:pt x="75" y="30"/>
                    </a:lnTo>
                    <a:lnTo>
                      <a:pt x="86" y="36"/>
                    </a:lnTo>
                    <a:lnTo>
                      <a:pt x="95" y="43"/>
                    </a:lnTo>
                    <a:lnTo>
                      <a:pt x="105" y="49"/>
                    </a:lnTo>
                    <a:lnTo>
                      <a:pt x="100" y="204"/>
                    </a:lnTo>
                    <a:lnTo>
                      <a:pt x="99" y="381"/>
                    </a:lnTo>
                    <a:lnTo>
                      <a:pt x="94" y="550"/>
                    </a:lnTo>
                    <a:lnTo>
                      <a:pt x="82" y="685"/>
                    </a:lnTo>
                    <a:lnTo>
                      <a:pt x="72" y="688"/>
                    </a:lnTo>
                    <a:lnTo>
                      <a:pt x="61" y="690"/>
                    </a:lnTo>
                    <a:lnTo>
                      <a:pt x="51" y="694"/>
                    </a:lnTo>
                    <a:lnTo>
                      <a:pt x="41" y="696"/>
                    </a:lnTo>
                    <a:lnTo>
                      <a:pt x="30" y="700"/>
                    </a:lnTo>
                    <a:lnTo>
                      <a:pt x="20" y="703"/>
                    </a:lnTo>
                    <a:lnTo>
                      <a:pt x="11" y="705"/>
                    </a:lnTo>
                    <a:lnTo>
                      <a:pt x="0" y="709"/>
                    </a:lnTo>
                    <a:lnTo>
                      <a:pt x="7" y="613"/>
                    </a:lnTo>
                    <a:lnTo>
                      <a:pt x="16" y="527"/>
                    </a:lnTo>
                    <a:lnTo>
                      <a:pt x="28" y="446"/>
                    </a:lnTo>
                    <a:lnTo>
                      <a:pt x="37" y="368"/>
                    </a:lnTo>
                    <a:lnTo>
                      <a:pt x="44" y="287"/>
                    </a:lnTo>
                    <a:lnTo>
                      <a:pt x="46" y="202"/>
                    </a:lnTo>
                    <a:lnTo>
                      <a:pt x="42" y="108"/>
                    </a:lnTo>
                    <a:lnTo>
                      <a:pt x="28" y="0"/>
                    </a:lnTo>
                    <a:close/>
                  </a:path>
                </a:pathLst>
              </a:custGeom>
              <a:solidFill>
                <a:srgbClr val="563D23"/>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57" name="Freeform 969"/>
              <p:cNvSpPr>
                <a:spLocks/>
              </p:cNvSpPr>
              <p:nvPr/>
            </p:nvSpPr>
            <p:spPr bwMode="auto">
              <a:xfrm>
                <a:off x="5277" y="3497"/>
                <a:ext cx="54" cy="357"/>
              </a:xfrm>
              <a:custGeom>
                <a:avLst/>
                <a:gdLst/>
                <a:ahLst/>
                <a:cxnLst>
                  <a:cxn ang="0">
                    <a:pos x="30" y="0"/>
                  </a:cxn>
                  <a:cxn ang="0">
                    <a:pos x="39" y="5"/>
                  </a:cxn>
                  <a:cxn ang="0">
                    <a:pos x="50" y="11"/>
                  </a:cxn>
                  <a:cxn ang="0">
                    <a:pos x="59" y="18"/>
                  </a:cxn>
                  <a:cxn ang="0">
                    <a:pos x="69" y="24"/>
                  </a:cxn>
                  <a:cxn ang="0">
                    <a:pos x="79" y="30"/>
                  </a:cxn>
                  <a:cxn ang="0">
                    <a:pos x="88" y="35"/>
                  </a:cxn>
                  <a:cxn ang="0">
                    <a:pos x="98" y="42"/>
                  </a:cxn>
                  <a:cxn ang="0">
                    <a:pos x="107" y="48"/>
                  </a:cxn>
                  <a:cxn ang="0">
                    <a:pos x="102" y="205"/>
                  </a:cxn>
                  <a:cxn ang="0">
                    <a:pos x="99" y="382"/>
                  </a:cxn>
                  <a:cxn ang="0">
                    <a:pos x="95" y="554"/>
                  </a:cxn>
                  <a:cxn ang="0">
                    <a:pos x="82" y="689"/>
                  </a:cxn>
                  <a:cxn ang="0">
                    <a:pos x="72" y="693"/>
                  </a:cxn>
                  <a:cxn ang="0">
                    <a:pos x="63" y="695"/>
                  </a:cxn>
                  <a:cxn ang="0">
                    <a:pos x="52" y="699"/>
                  </a:cxn>
                  <a:cxn ang="0">
                    <a:pos x="42" y="702"/>
                  </a:cxn>
                  <a:cxn ang="0">
                    <a:pos x="31" y="706"/>
                  </a:cxn>
                  <a:cxn ang="0">
                    <a:pos x="21" y="709"/>
                  </a:cxn>
                  <a:cxn ang="0">
                    <a:pos x="11" y="711"/>
                  </a:cxn>
                  <a:cxn ang="0">
                    <a:pos x="0" y="715"/>
                  </a:cxn>
                  <a:cxn ang="0">
                    <a:pos x="7" y="619"/>
                  </a:cxn>
                  <a:cxn ang="0">
                    <a:pos x="18" y="532"/>
                  </a:cxn>
                  <a:cxn ang="0">
                    <a:pos x="29" y="450"/>
                  </a:cxn>
                  <a:cxn ang="0">
                    <a:pos x="39" y="370"/>
                  </a:cxn>
                  <a:cxn ang="0">
                    <a:pos x="46" y="289"/>
                  </a:cxn>
                  <a:cxn ang="0">
                    <a:pos x="49" y="201"/>
                  </a:cxn>
                  <a:cxn ang="0">
                    <a:pos x="44" y="107"/>
                  </a:cxn>
                  <a:cxn ang="0">
                    <a:pos x="30" y="0"/>
                  </a:cxn>
                </a:cxnLst>
                <a:rect l="0" t="0" r="r" b="b"/>
                <a:pathLst>
                  <a:path w="107" h="715">
                    <a:moveTo>
                      <a:pt x="30" y="0"/>
                    </a:moveTo>
                    <a:lnTo>
                      <a:pt x="39" y="5"/>
                    </a:lnTo>
                    <a:lnTo>
                      <a:pt x="50" y="11"/>
                    </a:lnTo>
                    <a:lnTo>
                      <a:pt x="59" y="18"/>
                    </a:lnTo>
                    <a:lnTo>
                      <a:pt x="69" y="24"/>
                    </a:lnTo>
                    <a:lnTo>
                      <a:pt x="79" y="30"/>
                    </a:lnTo>
                    <a:lnTo>
                      <a:pt x="88" y="35"/>
                    </a:lnTo>
                    <a:lnTo>
                      <a:pt x="98" y="42"/>
                    </a:lnTo>
                    <a:lnTo>
                      <a:pt x="107" y="48"/>
                    </a:lnTo>
                    <a:lnTo>
                      <a:pt x="102" y="205"/>
                    </a:lnTo>
                    <a:lnTo>
                      <a:pt x="99" y="382"/>
                    </a:lnTo>
                    <a:lnTo>
                      <a:pt x="95" y="554"/>
                    </a:lnTo>
                    <a:lnTo>
                      <a:pt x="82" y="689"/>
                    </a:lnTo>
                    <a:lnTo>
                      <a:pt x="72" y="693"/>
                    </a:lnTo>
                    <a:lnTo>
                      <a:pt x="63" y="695"/>
                    </a:lnTo>
                    <a:lnTo>
                      <a:pt x="52" y="699"/>
                    </a:lnTo>
                    <a:lnTo>
                      <a:pt x="42" y="702"/>
                    </a:lnTo>
                    <a:lnTo>
                      <a:pt x="31" y="706"/>
                    </a:lnTo>
                    <a:lnTo>
                      <a:pt x="21" y="709"/>
                    </a:lnTo>
                    <a:lnTo>
                      <a:pt x="11" y="711"/>
                    </a:lnTo>
                    <a:lnTo>
                      <a:pt x="0" y="715"/>
                    </a:lnTo>
                    <a:lnTo>
                      <a:pt x="7" y="619"/>
                    </a:lnTo>
                    <a:lnTo>
                      <a:pt x="18" y="532"/>
                    </a:lnTo>
                    <a:lnTo>
                      <a:pt x="29" y="450"/>
                    </a:lnTo>
                    <a:lnTo>
                      <a:pt x="39" y="370"/>
                    </a:lnTo>
                    <a:lnTo>
                      <a:pt x="46" y="289"/>
                    </a:lnTo>
                    <a:lnTo>
                      <a:pt x="49" y="201"/>
                    </a:lnTo>
                    <a:lnTo>
                      <a:pt x="44" y="107"/>
                    </a:lnTo>
                    <a:lnTo>
                      <a:pt x="30" y="0"/>
                    </a:lnTo>
                    <a:close/>
                  </a:path>
                </a:pathLst>
              </a:custGeom>
              <a:solidFill>
                <a:srgbClr val="513D26"/>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58" name="Freeform 970"/>
              <p:cNvSpPr>
                <a:spLocks/>
              </p:cNvSpPr>
              <p:nvPr/>
            </p:nvSpPr>
            <p:spPr bwMode="auto">
              <a:xfrm>
                <a:off x="5270" y="3493"/>
                <a:ext cx="56" cy="361"/>
              </a:xfrm>
              <a:custGeom>
                <a:avLst/>
                <a:gdLst/>
                <a:ahLst/>
                <a:cxnLst>
                  <a:cxn ang="0">
                    <a:pos x="34" y="0"/>
                  </a:cxn>
                  <a:cxn ang="0">
                    <a:pos x="43" y="5"/>
                  </a:cxn>
                  <a:cxn ang="0">
                    <a:pos x="53" y="12"/>
                  </a:cxn>
                  <a:cxn ang="0">
                    <a:pos x="63" y="18"/>
                  </a:cxn>
                  <a:cxn ang="0">
                    <a:pos x="72" y="24"/>
                  </a:cxn>
                  <a:cxn ang="0">
                    <a:pos x="82" y="30"/>
                  </a:cxn>
                  <a:cxn ang="0">
                    <a:pos x="91" y="37"/>
                  </a:cxn>
                  <a:cxn ang="0">
                    <a:pos x="102" y="42"/>
                  </a:cxn>
                  <a:cxn ang="0">
                    <a:pos x="112" y="49"/>
                  </a:cxn>
                  <a:cxn ang="0">
                    <a:pos x="103" y="206"/>
                  </a:cxn>
                  <a:cxn ang="0">
                    <a:pos x="101" y="385"/>
                  </a:cxn>
                  <a:cxn ang="0">
                    <a:pos x="96" y="558"/>
                  </a:cxn>
                  <a:cxn ang="0">
                    <a:pos x="84" y="695"/>
                  </a:cxn>
                  <a:cxn ang="0">
                    <a:pos x="74" y="699"/>
                  </a:cxn>
                  <a:cxn ang="0">
                    <a:pos x="63" y="702"/>
                  </a:cxn>
                  <a:cxn ang="0">
                    <a:pos x="52" y="706"/>
                  </a:cxn>
                  <a:cxn ang="0">
                    <a:pos x="42" y="708"/>
                  </a:cxn>
                  <a:cxn ang="0">
                    <a:pos x="31" y="711"/>
                  </a:cxn>
                  <a:cxn ang="0">
                    <a:pos x="21" y="715"/>
                  </a:cxn>
                  <a:cxn ang="0">
                    <a:pos x="11" y="718"/>
                  </a:cxn>
                  <a:cxn ang="0">
                    <a:pos x="0" y="722"/>
                  </a:cxn>
                  <a:cxn ang="0">
                    <a:pos x="7" y="626"/>
                  </a:cxn>
                  <a:cxn ang="0">
                    <a:pos x="18" y="539"/>
                  </a:cxn>
                  <a:cxn ang="0">
                    <a:pos x="29" y="456"/>
                  </a:cxn>
                  <a:cxn ang="0">
                    <a:pos x="41" y="374"/>
                  </a:cxn>
                  <a:cxn ang="0">
                    <a:pos x="49" y="291"/>
                  </a:cxn>
                  <a:cxn ang="0">
                    <a:pos x="51" y="202"/>
                  </a:cxn>
                  <a:cxn ang="0">
                    <a:pos x="48" y="107"/>
                  </a:cxn>
                  <a:cxn ang="0">
                    <a:pos x="34" y="0"/>
                  </a:cxn>
                </a:cxnLst>
                <a:rect l="0" t="0" r="r" b="b"/>
                <a:pathLst>
                  <a:path w="112" h="722">
                    <a:moveTo>
                      <a:pt x="34" y="0"/>
                    </a:moveTo>
                    <a:lnTo>
                      <a:pt x="43" y="5"/>
                    </a:lnTo>
                    <a:lnTo>
                      <a:pt x="53" y="12"/>
                    </a:lnTo>
                    <a:lnTo>
                      <a:pt x="63" y="18"/>
                    </a:lnTo>
                    <a:lnTo>
                      <a:pt x="72" y="24"/>
                    </a:lnTo>
                    <a:lnTo>
                      <a:pt x="82" y="30"/>
                    </a:lnTo>
                    <a:lnTo>
                      <a:pt x="91" y="37"/>
                    </a:lnTo>
                    <a:lnTo>
                      <a:pt x="102" y="42"/>
                    </a:lnTo>
                    <a:lnTo>
                      <a:pt x="112" y="49"/>
                    </a:lnTo>
                    <a:lnTo>
                      <a:pt x="103" y="206"/>
                    </a:lnTo>
                    <a:lnTo>
                      <a:pt x="101" y="385"/>
                    </a:lnTo>
                    <a:lnTo>
                      <a:pt x="96" y="558"/>
                    </a:lnTo>
                    <a:lnTo>
                      <a:pt x="84" y="695"/>
                    </a:lnTo>
                    <a:lnTo>
                      <a:pt x="74" y="699"/>
                    </a:lnTo>
                    <a:lnTo>
                      <a:pt x="63" y="702"/>
                    </a:lnTo>
                    <a:lnTo>
                      <a:pt x="52" y="706"/>
                    </a:lnTo>
                    <a:lnTo>
                      <a:pt x="42" y="708"/>
                    </a:lnTo>
                    <a:lnTo>
                      <a:pt x="31" y="711"/>
                    </a:lnTo>
                    <a:lnTo>
                      <a:pt x="21" y="715"/>
                    </a:lnTo>
                    <a:lnTo>
                      <a:pt x="11" y="718"/>
                    </a:lnTo>
                    <a:lnTo>
                      <a:pt x="0" y="722"/>
                    </a:lnTo>
                    <a:lnTo>
                      <a:pt x="7" y="626"/>
                    </a:lnTo>
                    <a:lnTo>
                      <a:pt x="18" y="539"/>
                    </a:lnTo>
                    <a:lnTo>
                      <a:pt x="29" y="456"/>
                    </a:lnTo>
                    <a:lnTo>
                      <a:pt x="41" y="374"/>
                    </a:lnTo>
                    <a:lnTo>
                      <a:pt x="49" y="291"/>
                    </a:lnTo>
                    <a:lnTo>
                      <a:pt x="51" y="202"/>
                    </a:lnTo>
                    <a:lnTo>
                      <a:pt x="48" y="107"/>
                    </a:lnTo>
                    <a:lnTo>
                      <a:pt x="34" y="0"/>
                    </a:lnTo>
                    <a:close/>
                  </a:path>
                </a:pathLst>
              </a:custGeom>
              <a:solidFill>
                <a:srgbClr val="4C3A23"/>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59" name="Freeform 971"/>
              <p:cNvSpPr>
                <a:spLocks/>
              </p:cNvSpPr>
              <p:nvPr/>
            </p:nvSpPr>
            <p:spPr bwMode="auto">
              <a:xfrm>
                <a:off x="5262" y="3490"/>
                <a:ext cx="57" cy="364"/>
              </a:xfrm>
              <a:custGeom>
                <a:avLst/>
                <a:gdLst/>
                <a:ahLst/>
                <a:cxnLst>
                  <a:cxn ang="0">
                    <a:pos x="36" y="0"/>
                  </a:cxn>
                  <a:cxn ang="0">
                    <a:pos x="114" y="49"/>
                  </a:cxn>
                  <a:cxn ang="0">
                    <a:pos x="104" y="207"/>
                  </a:cxn>
                  <a:cxn ang="0">
                    <a:pos x="101" y="389"/>
                  </a:cxn>
                  <a:cxn ang="0">
                    <a:pos x="97" y="563"/>
                  </a:cxn>
                  <a:cxn ang="0">
                    <a:pos x="86" y="701"/>
                  </a:cxn>
                  <a:cxn ang="0">
                    <a:pos x="0" y="729"/>
                  </a:cxn>
                  <a:cxn ang="0">
                    <a:pos x="7" y="633"/>
                  </a:cxn>
                  <a:cxn ang="0">
                    <a:pos x="19" y="545"/>
                  </a:cxn>
                  <a:cxn ang="0">
                    <a:pos x="30" y="460"/>
                  </a:cxn>
                  <a:cxn ang="0">
                    <a:pos x="42" y="378"/>
                  </a:cxn>
                  <a:cxn ang="0">
                    <a:pos x="50" y="292"/>
                  </a:cxn>
                  <a:cxn ang="0">
                    <a:pos x="53" y="204"/>
                  </a:cxn>
                  <a:cxn ang="0">
                    <a:pos x="50" y="107"/>
                  </a:cxn>
                  <a:cxn ang="0">
                    <a:pos x="36" y="0"/>
                  </a:cxn>
                </a:cxnLst>
                <a:rect l="0" t="0" r="r" b="b"/>
                <a:pathLst>
                  <a:path w="114" h="729">
                    <a:moveTo>
                      <a:pt x="36" y="0"/>
                    </a:moveTo>
                    <a:lnTo>
                      <a:pt x="114" y="49"/>
                    </a:lnTo>
                    <a:lnTo>
                      <a:pt x="104" y="207"/>
                    </a:lnTo>
                    <a:lnTo>
                      <a:pt x="101" y="389"/>
                    </a:lnTo>
                    <a:lnTo>
                      <a:pt x="97" y="563"/>
                    </a:lnTo>
                    <a:lnTo>
                      <a:pt x="86" y="701"/>
                    </a:lnTo>
                    <a:lnTo>
                      <a:pt x="0" y="729"/>
                    </a:lnTo>
                    <a:lnTo>
                      <a:pt x="7" y="633"/>
                    </a:lnTo>
                    <a:lnTo>
                      <a:pt x="19" y="545"/>
                    </a:lnTo>
                    <a:lnTo>
                      <a:pt x="30" y="460"/>
                    </a:lnTo>
                    <a:lnTo>
                      <a:pt x="42" y="378"/>
                    </a:lnTo>
                    <a:lnTo>
                      <a:pt x="50" y="292"/>
                    </a:lnTo>
                    <a:lnTo>
                      <a:pt x="53" y="204"/>
                    </a:lnTo>
                    <a:lnTo>
                      <a:pt x="50" y="107"/>
                    </a:lnTo>
                    <a:lnTo>
                      <a:pt x="36" y="0"/>
                    </a:lnTo>
                    <a:close/>
                  </a:path>
                </a:pathLst>
              </a:custGeom>
              <a:solidFill>
                <a:srgbClr val="473A26"/>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60" name="Freeform 972"/>
              <p:cNvSpPr>
                <a:spLocks/>
              </p:cNvSpPr>
              <p:nvPr/>
            </p:nvSpPr>
            <p:spPr bwMode="auto">
              <a:xfrm>
                <a:off x="4686" y="3864"/>
                <a:ext cx="473" cy="39"/>
              </a:xfrm>
              <a:custGeom>
                <a:avLst/>
                <a:gdLst/>
                <a:ahLst/>
                <a:cxnLst>
                  <a:cxn ang="0">
                    <a:pos x="3" y="0"/>
                  </a:cxn>
                  <a:cxn ang="0">
                    <a:pos x="46" y="11"/>
                  </a:cxn>
                  <a:cxn ang="0">
                    <a:pos x="89" y="20"/>
                  </a:cxn>
                  <a:cxn ang="0">
                    <a:pos x="130" y="27"/>
                  </a:cxn>
                  <a:cxn ang="0">
                    <a:pos x="170" y="34"/>
                  </a:cxn>
                  <a:cxn ang="0">
                    <a:pos x="210" y="38"/>
                  </a:cxn>
                  <a:cxn ang="0">
                    <a:pos x="249" y="42"/>
                  </a:cxn>
                  <a:cxn ang="0">
                    <a:pos x="288" y="45"/>
                  </a:cxn>
                  <a:cxn ang="0">
                    <a:pos x="330" y="46"/>
                  </a:cxn>
                  <a:cxn ang="0">
                    <a:pos x="371" y="48"/>
                  </a:cxn>
                  <a:cxn ang="0">
                    <a:pos x="414" y="46"/>
                  </a:cxn>
                  <a:cxn ang="0">
                    <a:pos x="460" y="45"/>
                  </a:cxn>
                  <a:cxn ang="0">
                    <a:pos x="507" y="43"/>
                  </a:cxn>
                  <a:cxn ang="0">
                    <a:pos x="558" y="40"/>
                  </a:cxn>
                  <a:cxn ang="0">
                    <a:pos x="612" y="35"/>
                  </a:cxn>
                  <a:cxn ang="0">
                    <a:pos x="670" y="30"/>
                  </a:cxn>
                  <a:cxn ang="0">
                    <a:pos x="732" y="25"/>
                  </a:cxn>
                  <a:cxn ang="0">
                    <a:pos x="769" y="18"/>
                  </a:cxn>
                  <a:cxn ang="0">
                    <a:pos x="839" y="21"/>
                  </a:cxn>
                  <a:cxn ang="0">
                    <a:pos x="946" y="35"/>
                  </a:cxn>
                  <a:cxn ang="0">
                    <a:pos x="826" y="49"/>
                  </a:cxn>
                  <a:cxn ang="0">
                    <a:pos x="736" y="61"/>
                  </a:cxn>
                  <a:cxn ang="0">
                    <a:pos x="698" y="66"/>
                  </a:cxn>
                  <a:cxn ang="0">
                    <a:pos x="660" y="71"/>
                  </a:cxn>
                  <a:cxn ang="0">
                    <a:pos x="622" y="73"/>
                  </a:cxn>
                  <a:cxn ang="0">
                    <a:pos x="585" y="75"/>
                  </a:cxn>
                  <a:cxn ang="0">
                    <a:pos x="549" y="78"/>
                  </a:cxn>
                  <a:cxn ang="0">
                    <a:pos x="513" y="78"/>
                  </a:cxn>
                  <a:cxn ang="0">
                    <a:pos x="477" y="78"/>
                  </a:cxn>
                  <a:cxn ang="0">
                    <a:pos x="443" y="78"/>
                  </a:cxn>
                  <a:cxn ang="0">
                    <a:pos x="409" y="76"/>
                  </a:cxn>
                  <a:cxn ang="0">
                    <a:pos x="376" y="75"/>
                  </a:cxn>
                  <a:cxn ang="0">
                    <a:pos x="345" y="73"/>
                  </a:cxn>
                  <a:cxn ang="0">
                    <a:pos x="314" y="71"/>
                  </a:cxn>
                  <a:cxn ang="0">
                    <a:pos x="284" y="67"/>
                  </a:cxn>
                  <a:cxn ang="0">
                    <a:pos x="255" y="65"/>
                  </a:cxn>
                  <a:cxn ang="0">
                    <a:pos x="227" y="61"/>
                  </a:cxn>
                  <a:cxn ang="0">
                    <a:pos x="202" y="57"/>
                  </a:cxn>
                  <a:cxn ang="0">
                    <a:pos x="177" y="53"/>
                  </a:cxn>
                  <a:cxn ang="0">
                    <a:pos x="154" y="49"/>
                  </a:cxn>
                  <a:cxn ang="0">
                    <a:pos x="130" y="45"/>
                  </a:cxn>
                  <a:cxn ang="0">
                    <a:pos x="111" y="41"/>
                  </a:cxn>
                  <a:cxn ang="0">
                    <a:pos x="91" y="36"/>
                  </a:cxn>
                  <a:cxn ang="0">
                    <a:pos x="74" y="31"/>
                  </a:cxn>
                  <a:cxn ang="0">
                    <a:pos x="58" y="28"/>
                  </a:cxn>
                  <a:cxn ang="0">
                    <a:pos x="44" y="23"/>
                  </a:cxn>
                  <a:cxn ang="0">
                    <a:pos x="33" y="20"/>
                  </a:cxn>
                  <a:cxn ang="0">
                    <a:pos x="22" y="16"/>
                  </a:cxn>
                  <a:cxn ang="0">
                    <a:pos x="13" y="13"/>
                  </a:cxn>
                  <a:cxn ang="0">
                    <a:pos x="7" y="10"/>
                  </a:cxn>
                  <a:cxn ang="0">
                    <a:pos x="3" y="6"/>
                  </a:cxn>
                  <a:cxn ang="0">
                    <a:pos x="0" y="4"/>
                  </a:cxn>
                  <a:cxn ang="0">
                    <a:pos x="0" y="2"/>
                  </a:cxn>
                  <a:cxn ang="0">
                    <a:pos x="3" y="0"/>
                  </a:cxn>
                </a:cxnLst>
                <a:rect l="0" t="0" r="r" b="b"/>
                <a:pathLst>
                  <a:path w="946" h="78">
                    <a:moveTo>
                      <a:pt x="3" y="0"/>
                    </a:moveTo>
                    <a:lnTo>
                      <a:pt x="46" y="11"/>
                    </a:lnTo>
                    <a:lnTo>
                      <a:pt x="89" y="20"/>
                    </a:lnTo>
                    <a:lnTo>
                      <a:pt x="130" y="27"/>
                    </a:lnTo>
                    <a:lnTo>
                      <a:pt x="170" y="34"/>
                    </a:lnTo>
                    <a:lnTo>
                      <a:pt x="210" y="38"/>
                    </a:lnTo>
                    <a:lnTo>
                      <a:pt x="249" y="42"/>
                    </a:lnTo>
                    <a:lnTo>
                      <a:pt x="288" y="45"/>
                    </a:lnTo>
                    <a:lnTo>
                      <a:pt x="330" y="46"/>
                    </a:lnTo>
                    <a:lnTo>
                      <a:pt x="371" y="48"/>
                    </a:lnTo>
                    <a:lnTo>
                      <a:pt x="414" y="46"/>
                    </a:lnTo>
                    <a:lnTo>
                      <a:pt x="460" y="45"/>
                    </a:lnTo>
                    <a:lnTo>
                      <a:pt x="507" y="43"/>
                    </a:lnTo>
                    <a:lnTo>
                      <a:pt x="558" y="40"/>
                    </a:lnTo>
                    <a:lnTo>
                      <a:pt x="612" y="35"/>
                    </a:lnTo>
                    <a:lnTo>
                      <a:pt x="670" y="30"/>
                    </a:lnTo>
                    <a:lnTo>
                      <a:pt x="732" y="25"/>
                    </a:lnTo>
                    <a:lnTo>
                      <a:pt x="769" y="18"/>
                    </a:lnTo>
                    <a:lnTo>
                      <a:pt x="839" y="21"/>
                    </a:lnTo>
                    <a:lnTo>
                      <a:pt x="946" y="35"/>
                    </a:lnTo>
                    <a:lnTo>
                      <a:pt x="826" y="49"/>
                    </a:lnTo>
                    <a:lnTo>
                      <a:pt x="736" y="61"/>
                    </a:lnTo>
                    <a:lnTo>
                      <a:pt x="698" y="66"/>
                    </a:lnTo>
                    <a:lnTo>
                      <a:pt x="660" y="71"/>
                    </a:lnTo>
                    <a:lnTo>
                      <a:pt x="622" y="73"/>
                    </a:lnTo>
                    <a:lnTo>
                      <a:pt x="585" y="75"/>
                    </a:lnTo>
                    <a:lnTo>
                      <a:pt x="549" y="78"/>
                    </a:lnTo>
                    <a:lnTo>
                      <a:pt x="513" y="78"/>
                    </a:lnTo>
                    <a:lnTo>
                      <a:pt x="477" y="78"/>
                    </a:lnTo>
                    <a:lnTo>
                      <a:pt x="443" y="78"/>
                    </a:lnTo>
                    <a:lnTo>
                      <a:pt x="409" y="76"/>
                    </a:lnTo>
                    <a:lnTo>
                      <a:pt x="376" y="75"/>
                    </a:lnTo>
                    <a:lnTo>
                      <a:pt x="345" y="73"/>
                    </a:lnTo>
                    <a:lnTo>
                      <a:pt x="314" y="71"/>
                    </a:lnTo>
                    <a:lnTo>
                      <a:pt x="284" y="67"/>
                    </a:lnTo>
                    <a:lnTo>
                      <a:pt x="255" y="65"/>
                    </a:lnTo>
                    <a:lnTo>
                      <a:pt x="227" y="61"/>
                    </a:lnTo>
                    <a:lnTo>
                      <a:pt x="202" y="57"/>
                    </a:lnTo>
                    <a:lnTo>
                      <a:pt x="177" y="53"/>
                    </a:lnTo>
                    <a:lnTo>
                      <a:pt x="154" y="49"/>
                    </a:lnTo>
                    <a:lnTo>
                      <a:pt x="130" y="45"/>
                    </a:lnTo>
                    <a:lnTo>
                      <a:pt x="111" y="41"/>
                    </a:lnTo>
                    <a:lnTo>
                      <a:pt x="91" y="36"/>
                    </a:lnTo>
                    <a:lnTo>
                      <a:pt x="74" y="31"/>
                    </a:lnTo>
                    <a:lnTo>
                      <a:pt x="58" y="28"/>
                    </a:lnTo>
                    <a:lnTo>
                      <a:pt x="44" y="23"/>
                    </a:lnTo>
                    <a:lnTo>
                      <a:pt x="33" y="20"/>
                    </a:lnTo>
                    <a:lnTo>
                      <a:pt x="22" y="16"/>
                    </a:lnTo>
                    <a:lnTo>
                      <a:pt x="13" y="13"/>
                    </a:lnTo>
                    <a:lnTo>
                      <a:pt x="7" y="10"/>
                    </a:lnTo>
                    <a:lnTo>
                      <a:pt x="3" y="6"/>
                    </a:lnTo>
                    <a:lnTo>
                      <a:pt x="0" y="4"/>
                    </a:lnTo>
                    <a:lnTo>
                      <a:pt x="0" y="2"/>
                    </a:lnTo>
                    <a:lnTo>
                      <a:pt x="3" y="0"/>
                    </a:lnTo>
                    <a:close/>
                  </a:path>
                </a:pathLst>
              </a:custGeom>
              <a:solidFill>
                <a:srgbClr val="7C421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61" name="Freeform 973"/>
              <p:cNvSpPr>
                <a:spLocks/>
              </p:cNvSpPr>
              <p:nvPr/>
            </p:nvSpPr>
            <p:spPr bwMode="auto">
              <a:xfrm>
                <a:off x="4824" y="3903"/>
                <a:ext cx="177" cy="46"/>
              </a:xfrm>
              <a:custGeom>
                <a:avLst/>
                <a:gdLst/>
                <a:ahLst/>
                <a:cxnLst>
                  <a:cxn ang="0">
                    <a:pos x="0" y="0"/>
                  </a:cxn>
                  <a:cxn ang="0">
                    <a:pos x="46" y="8"/>
                  </a:cxn>
                  <a:cxn ang="0">
                    <a:pos x="128" y="8"/>
                  </a:cxn>
                  <a:cxn ang="0">
                    <a:pos x="189" y="8"/>
                  </a:cxn>
                  <a:cxn ang="0">
                    <a:pos x="252" y="4"/>
                  </a:cxn>
                  <a:cxn ang="0">
                    <a:pos x="260" y="27"/>
                  </a:cxn>
                  <a:cxn ang="0">
                    <a:pos x="278" y="54"/>
                  </a:cxn>
                  <a:cxn ang="0">
                    <a:pos x="319" y="71"/>
                  </a:cxn>
                  <a:cxn ang="0">
                    <a:pos x="352" y="92"/>
                  </a:cxn>
                  <a:cxn ang="0">
                    <a:pos x="291" y="92"/>
                  </a:cxn>
                  <a:cxn ang="0">
                    <a:pos x="211" y="84"/>
                  </a:cxn>
                  <a:cxn ang="0">
                    <a:pos x="135" y="74"/>
                  </a:cxn>
                  <a:cxn ang="0">
                    <a:pos x="83" y="64"/>
                  </a:cxn>
                  <a:cxn ang="0">
                    <a:pos x="20" y="25"/>
                  </a:cxn>
                  <a:cxn ang="0">
                    <a:pos x="0" y="0"/>
                  </a:cxn>
                </a:cxnLst>
                <a:rect l="0" t="0" r="r" b="b"/>
                <a:pathLst>
                  <a:path w="352" h="92">
                    <a:moveTo>
                      <a:pt x="0" y="0"/>
                    </a:moveTo>
                    <a:lnTo>
                      <a:pt x="46" y="8"/>
                    </a:lnTo>
                    <a:lnTo>
                      <a:pt x="128" y="8"/>
                    </a:lnTo>
                    <a:lnTo>
                      <a:pt x="189" y="8"/>
                    </a:lnTo>
                    <a:lnTo>
                      <a:pt x="252" y="4"/>
                    </a:lnTo>
                    <a:lnTo>
                      <a:pt x="260" y="27"/>
                    </a:lnTo>
                    <a:lnTo>
                      <a:pt x="278" y="54"/>
                    </a:lnTo>
                    <a:lnTo>
                      <a:pt x="319" y="71"/>
                    </a:lnTo>
                    <a:lnTo>
                      <a:pt x="352" y="92"/>
                    </a:lnTo>
                    <a:lnTo>
                      <a:pt x="291" y="92"/>
                    </a:lnTo>
                    <a:lnTo>
                      <a:pt x="211" y="84"/>
                    </a:lnTo>
                    <a:lnTo>
                      <a:pt x="135" y="74"/>
                    </a:lnTo>
                    <a:lnTo>
                      <a:pt x="83" y="64"/>
                    </a:lnTo>
                    <a:lnTo>
                      <a:pt x="20" y="25"/>
                    </a:lnTo>
                    <a:lnTo>
                      <a:pt x="0" y="0"/>
                    </a:lnTo>
                    <a:close/>
                  </a:path>
                </a:pathLst>
              </a:custGeom>
              <a:solidFill>
                <a:srgbClr val="7C421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62" name="Freeform 974"/>
              <p:cNvSpPr>
                <a:spLocks/>
              </p:cNvSpPr>
              <p:nvPr/>
            </p:nvSpPr>
            <p:spPr bwMode="auto">
              <a:xfrm>
                <a:off x="4792" y="3942"/>
                <a:ext cx="309" cy="76"/>
              </a:xfrm>
              <a:custGeom>
                <a:avLst/>
                <a:gdLst/>
                <a:ahLst/>
                <a:cxnLst>
                  <a:cxn ang="0">
                    <a:pos x="171" y="0"/>
                  </a:cxn>
                  <a:cxn ang="0">
                    <a:pos x="134" y="0"/>
                  </a:cxn>
                  <a:cxn ang="0">
                    <a:pos x="75" y="20"/>
                  </a:cxn>
                  <a:cxn ang="0">
                    <a:pos x="14" y="47"/>
                  </a:cxn>
                  <a:cxn ang="0">
                    <a:pos x="3" y="60"/>
                  </a:cxn>
                  <a:cxn ang="0">
                    <a:pos x="0" y="71"/>
                  </a:cxn>
                  <a:cxn ang="0">
                    <a:pos x="5" y="82"/>
                  </a:cxn>
                  <a:cxn ang="0">
                    <a:pos x="15" y="91"/>
                  </a:cxn>
                  <a:cxn ang="0">
                    <a:pos x="33" y="100"/>
                  </a:cxn>
                  <a:cxn ang="0">
                    <a:pos x="53" y="107"/>
                  </a:cxn>
                  <a:cxn ang="0">
                    <a:pos x="77" y="114"/>
                  </a:cxn>
                  <a:cxn ang="0">
                    <a:pos x="105" y="120"/>
                  </a:cxn>
                  <a:cxn ang="0">
                    <a:pos x="134" y="126"/>
                  </a:cxn>
                  <a:cxn ang="0">
                    <a:pos x="163" y="130"/>
                  </a:cxn>
                  <a:cxn ang="0">
                    <a:pos x="191" y="134"/>
                  </a:cxn>
                  <a:cxn ang="0">
                    <a:pos x="218" y="137"/>
                  </a:cxn>
                  <a:cxn ang="0">
                    <a:pos x="242" y="139"/>
                  </a:cxn>
                  <a:cxn ang="0">
                    <a:pos x="263" y="142"/>
                  </a:cxn>
                  <a:cxn ang="0">
                    <a:pos x="279" y="143"/>
                  </a:cxn>
                  <a:cxn ang="0">
                    <a:pos x="289" y="144"/>
                  </a:cxn>
                  <a:cxn ang="0">
                    <a:pos x="478" y="151"/>
                  </a:cxn>
                  <a:cxn ang="0">
                    <a:pos x="619" y="134"/>
                  </a:cxn>
                  <a:cxn ang="0">
                    <a:pos x="595" y="121"/>
                  </a:cxn>
                  <a:cxn ang="0">
                    <a:pos x="572" y="109"/>
                  </a:cxn>
                  <a:cxn ang="0">
                    <a:pos x="549" y="98"/>
                  </a:cxn>
                  <a:cxn ang="0">
                    <a:pos x="528" y="86"/>
                  </a:cxn>
                  <a:cxn ang="0">
                    <a:pos x="506" y="74"/>
                  </a:cxn>
                  <a:cxn ang="0">
                    <a:pos x="485" y="61"/>
                  </a:cxn>
                  <a:cxn ang="0">
                    <a:pos x="464" y="47"/>
                  </a:cxn>
                  <a:cxn ang="0">
                    <a:pos x="443" y="32"/>
                  </a:cxn>
                  <a:cxn ang="0">
                    <a:pos x="413" y="31"/>
                  </a:cxn>
                  <a:cxn ang="0">
                    <a:pos x="400" y="31"/>
                  </a:cxn>
                  <a:cxn ang="0">
                    <a:pos x="386" y="30"/>
                  </a:cxn>
                  <a:cxn ang="0">
                    <a:pos x="371" y="30"/>
                  </a:cxn>
                  <a:cxn ang="0">
                    <a:pos x="356" y="29"/>
                  </a:cxn>
                  <a:cxn ang="0">
                    <a:pos x="339" y="29"/>
                  </a:cxn>
                  <a:cxn ang="0">
                    <a:pos x="323" y="28"/>
                  </a:cxn>
                  <a:cxn ang="0">
                    <a:pos x="306" y="26"/>
                  </a:cxn>
                  <a:cxn ang="0">
                    <a:pos x="288" y="25"/>
                  </a:cxn>
                  <a:cxn ang="0">
                    <a:pos x="271" y="23"/>
                  </a:cxn>
                  <a:cxn ang="0">
                    <a:pos x="255" y="22"/>
                  </a:cxn>
                  <a:cxn ang="0">
                    <a:pos x="238" y="18"/>
                  </a:cxn>
                  <a:cxn ang="0">
                    <a:pos x="223" y="16"/>
                  </a:cxn>
                  <a:cxn ang="0">
                    <a:pos x="208" y="13"/>
                  </a:cxn>
                  <a:cxn ang="0">
                    <a:pos x="194" y="9"/>
                  </a:cxn>
                  <a:cxn ang="0">
                    <a:pos x="181" y="5"/>
                  </a:cxn>
                  <a:cxn ang="0">
                    <a:pos x="171" y="0"/>
                  </a:cxn>
                </a:cxnLst>
                <a:rect l="0" t="0" r="r" b="b"/>
                <a:pathLst>
                  <a:path w="619" h="151">
                    <a:moveTo>
                      <a:pt x="171" y="0"/>
                    </a:moveTo>
                    <a:lnTo>
                      <a:pt x="134" y="0"/>
                    </a:lnTo>
                    <a:lnTo>
                      <a:pt x="75" y="20"/>
                    </a:lnTo>
                    <a:lnTo>
                      <a:pt x="14" y="47"/>
                    </a:lnTo>
                    <a:lnTo>
                      <a:pt x="3" y="60"/>
                    </a:lnTo>
                    <a:lnTo>
                      <a:pt x="0" y="71"/>
                    </a:lnTo>
                    <a:lnTo>
                      <a:pt x="5" y="82"/>
                    </a:lnTo>
                    <a:lnTo>
                      <a:pt x="15" y="91"/>
                    </a:lnTo>
                    <a:lnTo>
                      <a:pt x="33" y="100"/>
                    </a:lnTo>
                    <a:lnTo>
                      <a:pt x="53" y="107"/>
                    </a:lnTo>
                    <a:lnTo>
                      <a:pt x="77" y="114"/>
                    </a:lnTo>
                    <a:lnTo>
                      <a:pt x="105" y="120"/>
                    </a:lnTo>
                    <a:lnTo>
                      <a:pt x="134" y="126"/>
                    </a:lnTo>
                    <a:lnTo>
                      <a:pt x="163" y="130"/>
                    </a:lnTo>
                    <a:lnTo>
                      <a:pt x="191" y="134"/>
                    </a:lnTo>
                    <a:lnTo>
                      <a:pt x="218" y="137"/>
                    </a:lnTo>
                    <a:lnTo>
                      <a:pt x="242" y="139"/>
                    </a:lnTo>
                    <a:lnTo>
                      <a:pt x="263" y="142"/>
                    </a:lnTo>
                    <a:lnTo>
                      <a:pt x="279" y="143"/>
                    </a:lnTo>
                    <a:lnTo>
                      <a:pt x="289" y="144"/>
                    </a:lnTo>
                    <a:lnTo>
                      <a:pt x="478" y="151"/>
                    </a:lnTo>
                    <a:lnTo>
                      <a:pt x="619" y="134"/>
                    </a:lnTo>
                    <a:lnTo>
                      <a:pt x="595" y="121"/>
                    </a:lnTo>
                    <a:lnTo>
                      <a:pt x="572" y="109"/>
                    </a:lnTo>
                    <a:lnTo>
                      <a:pt x="549" y="98"/>
                    </a:lnTo>
                    <a:lnTo>
                      <a:pt x="528" y="86"/>
                    </a:lnTo>
                    <a:lnTo>
                      <a:pt x="506" y="74"/>
                    </a:lnTo>
                    <a:lnTo>
                      <a:pt x="485" y="61"/>
                    </a:lnTo>
                    <a:lnTo>
                      <a:pt x="464" y="47"/>
                    </a:lnTo>
                    <a:lnTo>
                      <a:pt x="443" y="32"/>
                    </a:lnTo>
                    <a:lnTo>
                      <a:pt x="413" y="31"/>
                    </a:lnTo>
                    <a:lnTo>
                      <a:pt x="400" y="31"/>
                    </a:lnTo>
                    <a:lnTo>
                      <a:pt x="386" y="30"/>
                    </a:lnTo>
                    <a:lnTo>
                      <a:pt x="371" y="30"/>
                    </a:lnTo>
                    <a:lnTo>
                      <a:pt x="356" y="29"/>
                    </a:lnTo>
                    <a:lnTo>
                      <a:pt x="339" y="29"/>
                    </a:lnTo>
                    <a:lnTo>
                      <a:pt x="323" y="28"/>
                    </a:lnTo>
                    <a:lnTo>
                      <a:pt x="306" y="26"/>
                    </a:lnTo>
                    <a:lnTo>
                      <a:pt x="288" y="25"/>
                    </a:lnTo>
                    <a:lnTo>
                      <a:pt x="271" y="23"/>
                    </a:lnTo>
                    <a:lnTo>
                      <a:pt x="255" y="22"/>
                    </a:lnTo>
                    <a:lnTo>
                      <a:pt x="238" y="18"/>
                    </a:lnTo>
                    <a:lnTo>
                      <a:pt x="223" y="16"/>
                    </a:lnTo>
                    <a:lnTo>
                      <a:pt x="208" y="13"/>
                    </a:lnTo>
                    <a:lnTo>
                      <a:pt x="194" y="9"/>
                    </a:lnTo>
                    <a:lnTo>
                      <a:pt x="181" y="5"/>
                    </a:lnTo>
                    <a:lnTo>
                      <a:pt x="171" y="0"/>
                    </a:lnTo>
                    <a:close/>
                  </a:path>
                </a:pathLst>
              </a:custGeom>
              <a:solidFill>
                <a:srgbClr val="7C421C"/>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63" name="Freeform 975"/>
              <p:cNvSpPr>
                <a:spLocks/>
              </p:cNvSpPr>
              <p:nvPr/>
            </p:nvSpPr>
            <p:spPr bwMode="auto">
              <a:xfrm>
                <a:off x="4829" y="3901"/>
                <a:ext cx="118" cy="46"/>
              </a:xfrm>
              <a:custGeom>
                <a:avLst/>
                <a:gdLst/>
                <a:ahLst/>
                <a:cxnLst>
                  <a:cxn ang="0">
                    <a:pos x="0" y="0"/>
                  </a:cxn>
                  <a:cxn ang="0">
                    <a:pos x="14" y="14"/>
                  </a:cxn>
                  <a:cxn ang="0">
                    <a:pos x="28" y="27"/>
                  </a:cxn>
                  <a:cxn ang="0">
                    <a:pos x="42" y="37"/>
                  </a:cxn>
                  <a:cxn ang="0">
                    <a:pos x="54" y="47"/>
                  </a:cxn>
                  <a:cxn ang="0">
                    <a:pos x="68" y="55"/>
                  </a:cxn>
                  <a:cxn ang="0">
                    <a:pos x="81" y="63"/>
                  </a:cxn>
                  <a:cxn ang="0">
                    <a:pos x="93" y="69"/>
                  </a:cxn>
                  <a:cxn ang="0">
                    <a:pos x="107" y="75"/>
                  </a:cxn>
                  <a:cxn ang="0">
                    <a:pos x="121" y="80"/>
                  </a:cxn>
                  <a:cxn ang="0">
                    <a:pos x="135" y="83"/>
                  </a:cxn>
                  <a:cxn ang="0">
                    <a:pos x="150" y="86"/>
                  </a:cxn>
                  <a:cxn ang="0">
                    <a:pos x="166" y="89"/>
                  </a:cxn>
                  <a:cxn ang="0">
                    <a:pos x="182" y="90"/>
                  </a:cxn>
                  <a:cxn ang="0">
                    <a:pos x="199" y="91"/>
                  </a:cxn>
                  <a:cxn ang="0">
                    <a:pos x="217" y="92"/>
                  </a:cxn>
                  <a:cxn ang="0">
                    <a:pos x="236" y="92"/>
                  </a:cxn>
                  <a:cxn ang="0">
                    <a:pos x="221" y="83"/>
                  </a:cxn>
                  <a:cxn ang="0">
                    <a:pos x="210" y="75"/>
                  </a:cxn>
                  <a:cxn ang="0">
                    <a:pos x="199" y="67"/>
                  </a:cxn>
                  <a:cxn ang="0">
                    <a:pos x="190" y="58"/>
                  </a:cxn>
                  <a:cxn ang="0">
                    <a:pos x="182" y="50"/>
                  </a:cxn>
                  <a:cxn ang="0">
                    <a:pos x="174" y="39"/>
                  </a:cxn>
                  <a:cxn ang="0">
                    <a:pos x="165" y="28"/>
                  </a:cxn>
                  <a:cxn ang="0">
                    <a:pos x="154" y="14"/>
                  </a:cxn>
                  <a:cxn ang="0">
                    <a:pos x="100" y="14"/>
                  </a:cxn>
                  <a:cxn ang="0">
                    <a:pos x="0" y="0"/>
                  </a:cxn>
                </a:cxnLst>
                <a:rect l="0" t="0" r="r" b="b"/>
                <a:pathLst>
                  <a:path w="236" h="92">
                    <a:moveTo>
                      <a:pt x="0" y="0"/>
                    </a:moveTo>
                    <a:lnTo>
                      <a:pt x="14" y="14"/>
                    </a:lnTo>
                    <a:lnTo>
                      <a:pt x="28" y="27"/>
                    </a:lnTo>
                    <a:lnTo>
                      <a:pt x="42" y="37"/>
                    </a:lnTo>
                    <a:lnTo>
                      <a:pt x="54" y="47"/>
                    </a:lnTo>
                    <a:lnTo>
                      <a:pt x="68" y="55"/>
                    </a:lnTo>
                    <a:lnTo>
                      <a:pt x="81" y="63"/>
                    </a:lnTo>
                    <a:lnTo>
                      <a:pt x="93" y="69"/>
                    </a:lnTo>
                    <a:lnTo>
                      <a:pt x="107" y="75"/>
                    </a:lnTo>
                    <a:lnTo>
                      <a:pt x="121" y="80"/>
                    </a:lnTo>
                    <a:lnTo>
                      <a:pt x="135" y="83"/>
                    </a:lnTo>
                    <a:lnTo>
                      <a:pt x="150" y="86"/>
                    </a:lnTo>
                    <a:lnTo>
                      <a:pt x="166" y="89"/>
                    </a:lnTo>
                    <a:lnTo>
                      <a:pt x="182" y="90"/>
                    </a:lnTo>
                    <a:lnTo>
                      <a:pt x="199" y="91"/>
                    </a:lnTo>
                    <a:lnTo>
                      <a:pt x="217" y="92"/>
                    </a:lnTo>
                    <a:lnTo>
                      <a:pt x="236" y="92"/>
                    </a:lnTo>
                    <a:lnTo>
                      <a:pt x="221" y="83"/>
                    </a:lnTo>
                    <a:lnTo>
                      <a:pt x="210" y="75"/>
                    </a:lnTo>
                    <a:lnTo>
                      <a:pt x="199" y="67"/>
                    </a:lnTo>
                    <a:lnTo>
                      <a:pt x="190" y="58"/>
                    </a:lnTo>
                    <a:lnTo>
                      <a:pt x="182" y="50"/>
                    </a:lnTo>
                    <a:lnTo>
                      <a:pt x="174" y="39"/>
                    </a:lnTo>
                    <a:lnTo>
                      <a:pt x="165" y="28"/>
                    </a:lnTo>
                    <a:lnTo>
                      <a:pt x="154" y="14"/>
                    </a:lnTo>
                    <a:lnTo>
                      <a:pt x="100" y="14"/>
                    </a:lnTo>
                    <a:lnTo>
                      <a:pt x="0" y="0"/>
                    </a:lnTo>
                    <a:close/>
                  </a:path>
                </a:pathLst>
              </a:custGeom>
              <a:solidFill>
                <a:srgbClr val="967044"/>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64" name="Freeform 976"/>
              <p:cNvSpPr>
                <a:spLocks/>
              </p:cNvSpPr>
              <p:nvPr/>
            </p:nvSpPr>
            <p:spPr bwMode="auto">
              <a:xfrm>
                <a:off x="4786" y="3937"/>
                <a:ext cx="250" cy="80"/>
              </a:xfrm>
              <a:custGeom>
                <a:avLst/>
                <a:gdLst/>
                <a:ahLst/>
                <a:cxnLst>
                  <a:cxn ang="0">
                    <a:pos x="132" y="0"/>
                  </a:cxn>
                  <a:cxn ang="0">
                    <a:pos x="64" y="30"/>
                  </a:cxn>
                  <a:cxn ang="0">
                    <a:pos x="0" y="71"/>
                  </a:cxn>
                  <a:cxn ang="0">
                    <a:pos x="6" y="83"/>
                  </a:cxn>
                  <a:cxn ang="0">
                    <a:pos x="17" y="96"/>
                  </a:cxn>
                  <a:cxn ang="0">
                    <a:pos x="33" y="106"/>
                  </a:cxn>
                  <a:cxn ang="0">
                    <a:pos x="54" y="114"/>
                  </a:cxn>
                  <a:cxn ang="0">
                    <a:pos x="77" y="123"/>
                  </a:cxn>
                  <a:cxn ang="0">
                    <a:pos x="102" y="129"/>
                  </a:cxn>
                  <a:cxn ang="0">
                    <a:pos x="131" y="135"/>
                  </a:cxn>
                  <a:cxn ang="0">
                    <a:pos x="160" y="140"/>
                  </a:cxn>
                  <a:cxn ang="0">
                    <a:pos x="190" y="144"/>
                  </a:cxn>
                  <a:cxn ang="0">
                    <a:pos x="220" y="148"/>
                  </a:cxn>
                  <a:cxn ang="0">
                    <a:pos x="249" y="150"/>
                  </a:cxn>
                  <a:cxn ang="0">
                    <a:pos x="277" y="154"/>
                  </a:cxn>
                  <a:cxn ang="0">
                    <a:pos x="303" y="155"/>
                  </a:cxn>
                  <a:cxn ang="0">
                    <a:pos x="327" y="157"/>
                  </a:cxn>
                  <a:cxn ang="0">
                    <a:pos x="348" y="159"/>
                  </a:cxn>
                  <a:cxn ang="0">
                    <a:pos x="364" y="161"/>
                  </a:cxn>
                  <a:cxn ang="0">
                    <a:pos x="500" y="161"/>
                  </a:cxn>
                  <a:cxn ang="0">
                    <a:pos x="432" y="114"/>
                  </a:cxn>
                  <a:cxn ang="0">
                    <a:pos x="382" y="37"/>
                  </a:cxn>
                  <a:cxn ang="0">
                    <a:pos x="291" y="37"/>
                  </a:cxn>
                  <a:cxn ang="0">
                    <a:pos x="173" y="17"/>
                  </a:cxn>
                  <a:cxn ang="0">
                    <a:pos x="132" y="0"/>
                  </a:cxn>
                </a:cxnLst>
                <a:rect l="0" t="0" r="r" b="b"/>
                <a:pathLst>
                  <a:path w="500" h="161">
                    <a:moveTo>
                      <a:pt x="132" y="0"/>
                    </a:moveTo>
                    <a:lnTo>
                      <a:pt x="64" y="30"/>
                    </a:lnTo>
                    <a:lnTo>
                      <a:pt x="0" y="71"/>
                    </a:lnTo>
                    <a:lnTo>
                      <a:pt x="6" y="83"/>
                    </a:lnTo>
                    <a:lnTo>
                      <a:pt x="17" y="96"/>
                    </a:lnTo>
                    <a:lnTo>
                      <a:pt x="33" y="106"/>
                    </a:lnTo>
                    <a:lnTo>
                      <a:pt x="54" y="114"/>
                    </a:lnTo>
                    <a:lnTo>
                      <a:pt x="77" y="123"/>
                    </a:lnTo>
                    <a:lnTo>
                      <a:pt x="102" y="129"/>
                    </a:lnTo>
                    <a:lnTo>
                      <a:pt x="131" y="135"/>
                    </a:lnTo>
                    <a:lnTo>
                      <a:pt x="160" y="140"/>
                    </a:lnTo>
                    <a:lnTo>
                      <a:pt x="190" y="144"/>
                    </a:lnTo>
                    <a:lnTo>
                      <a:pt x="220" y="148"/>
                    </a:lnTo>
                    <a:lnTo>
                      <a:pt x="249" y="150"/>
                    </a:lnTo>
                    <a:lnTo>
                      <a:pt x="277" y="154"/>
                    </a:lnTo>
                    <a:lnTo>
                      <a:pt x="303" y="155"/>
                    </a:lnTo>
                    <a:lnTo>
                      <a:pt x="327" y="157"/>
                    </a:lnTo>
                    <a:lnTo>
                      <a:pt x="348" y="159"/>
                    </a:lnTo>
                    <a:lnTo>
                      <a:pt x="364" y="161"/>
                    </a:lnTo>
                    <a:lnTo>
                      <a:pt x="500" y="161"/>
                    </a:lnTo>
                    <a:lnTo>
                      <a:pt x="432" y="114"/>
                    </a:lnTo>
                    <a:lnTo>
                      <a:pt x="382" y="37"/>
                    </a:lnTo>
                    <a:lnTo>
                      <a:pt x="291" y="37"/>
                    </a:lnTo>
                    <a:lnTo>
                      <a:pt x="173" y="17"/>
                    </a:lnTo>
                    <a:lnTo>
                      <a:pt x="132" y="0"/>
                    </a:lnTo>
                    <a:close/>
                  </a:path>
                </a:pathLst>
              </a:custGeom>
              <a:solidFill>
                <a:srgbClr val="967044"/>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65" name="Freeform 977"/>
              <p:cNvSpPr>
                <a:spLocks/>
              </p:cNvSpPr>
              <p:nvPr/>
            </p:nvSpPr>
            <p:spPr bwMode="auto">
              <a:xfrm>
                <a:off x="5015" y="3395"/>
                <a:ext cx="33" cy="386"/>
              </a:xfrm>
              <a:custGeom>
                <a:avLst/>
                <a:gdLst/>
                <a:ahLst/>
                <a:cxnLst>
                  <a:cxn ang="0">
                    <a:pos x="0" y="765"/>
                  </a:cxn>
                  <a:cxn ang="0">
                    <a:pos x="66" y="770"/>
                  </a:cxn>
                  <a:cxn ang="0">
                    <a:pos x="15" y="750"/>
                  </a:cxn>
                  <a:cxn ang="0">
                    <a:pos x="16" y="563"/>
                  </a:cxn>
                  <a:cxn ang="0">
                    <a:pos x="21" y="374"/>
                  </a:cxn>
                  <a:cxn ang="0">
                    <a:pos x="27" y="185"/>
                  </a:cxn>
                  <a:cxn ang="0">
                    <a:pos x="36" y="0"/>
                  </a:cxn>
                  <a:cxn ang="0">
                    <a:pos x="9" y="21"/>
                  </a:cxn>
                  <a:cxn ang="0">
                    <a:pos x="8" y="206"/>
                  </a:cxn>
                  <a:cxn ang="0">
                    <a:pos x="5" y="393"/>
                  </a:cxn>
                  <a:cxn ang="0">
                    <a:pos x="0" y="579"/>
                  </a:cxn>
                  <a:cxn ang="0">
                    <a:pos x="0" y="765"/>
                  </a:cxn>
                </a:cxnLst>
                <a:rect l="0" t="0" r="r" b="b"/>
                <a:pathLst>
                  <a:path w="66" h="770">
                    <a:moveTo>
                      <a:pt x="0" y="765"/>
                    </a:moveTo>
                    <a:lnTo>
                      <a:pt x="66" y="770"/>
                    </a:lnTo>
                    <a:lnTo>
                      <a:pt x="15" y="750"/>
                    </a:lnTo>
                    <a:lnTo>
                      <a:pt x="16" y="563"/>
                    </a:lnTo>
                    <a:lnTo>
                      <a:pt x="21" y="374"/>
                    </a:lnTo>
                    <a:lnTo>
                      <a:pt x="27" y="185"/>
                    </a:lnTo>
                    <a:lnTo>
                      <a:pt x="36" y="0"/>
                    </a:lnTo>
                    <a:lnTo>
                      <a:pt x="9" y="21"/>
                    </a:lnTo>
                    <a:lnTo>
                      <a:pt x="8" y="206"/>
                    </a:lnTo>
                    <a:lnTo>
                      <a:pt x="5" y="393"/>
                    </a:lnTo>
                    <a:lnTo>
                      <a:pt x="0" y="579"/>
                    </a:lnTo>
                    <a:lnTo>
                      <a:pt x="0" y="765"/>
                    </a:lnTo>
                    <a:close/>
                  </a:path>
                </a:pathLst>
              </a:custGeom>
              <a:solidFill>
                <a:srgbClr val="E0D1B5"/>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0066" name="Picture 978" descr="apchart_dow"/>
            <p:cNvPicPr>
              <a:picLocks noChangeAspect="1" noChangeArrowheads="1"/>
            </p:cNvPicPr>
            <p:nvPr/>
          </p:nvPicPr>
          <p:blipFill>
            <a:blip r:embed="rId4" cstate="print"/>
            <a:srcRect/>
            <a:stretch>
              <a:fillRect/>
            </a:stretch>
          </p:blipFill>
          <p:spPr bwMode="auto">
            <a:xfrm>
              <a:off x="521" y="3068"/>
              <a:ext cx="499" cy="324"/>
            </a:xfrm>
            <a:prstGeom prst="rect">
              <a:avLst/>
            </a:prstGeom>
            <a:noFill/>
          </p:spPr>
        </p:pic>
        <p:pic>
          <p:nvPicPr>
            <p:cNvPr id="90067" name="Picture 979" descr="molecule"/>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1083" y="2932"/>
              <a:ext cx="436" cy="499"/>
            </a:xfrm>
            <a:prstGeom prst="rect">
              <a:avLst/>
            </a:prstGeom>
            <a:noFill/>
          </p:spPr>
        </p:pic>
        <p:graphicFrame>
          <p:nvGraphicFramePr>
            <p:cNvPr id="90068" name="Object 980"/>
            <p:cNvGraphicFramePr>
              <a:graphicFrameLocks/>
            </p:cNvGraphicFramePr>
            <p:nvPr/>
          </p:nvGraphicFramePr>
          <p:xfrm>
            <a:off x="204" y="3192"/>
            <a:ext cx="283" cy="192"/>
          </p:xfrm>
          <a:graphic>
            <a:graphicData uri="http://schemas.openxmlformats.org/presentationml/2006/ole">
              <mc:AlternateContent xmlns:mc="http://schemas.openxmlformats.org/markup-compatibility/2006">
                <mc:Choice xmlns:v="urn:schemas-microsoft-com:vml" Requires="v">
                  <p:oleObj name="Clip" r:id="rId6" imgW="3657600" imgH="2212920" progId="">
                    <p:embed/>
                  </p:oleObj>
                </mc:Choice>
                <mc:Fallback>
                  <p:oleObj name="Clip" r:id="rId6" imgW="3657600" imgH="2212920" progId="">
                    <p:embed/>
                    <p:pic>
                      <p:nvPicPr>
                        <p:cNvPr id="90068" name="Object 980"/>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4" y="3192"/>
                          <a:ext cx="28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90069" name="Picture 981" descr="MRI">
              <a:hlinkClick r:id="rId8"/>
            </p:cNvPr>
            <p:cNvPicPr>
              <a:picLocks noChangeAspect="1" noChangeArrowheads="1"/>
            </p:cNvPicPr>
            <p:nvPr/>
          </p:nvPicPr>
          <p:blipFill>
            <a:blip r:embed="rId9" cstate="print"/>
            <a:srcRect/>
            <a:stretch>
              <a:fillRect/>
            </a:stretch>
          </p:blipFill>
          <p:spPr bwMode="auto">
            <a:xfrm>
              <a:off x="427" y="3023"/>
              <a:ext cx="230" cy="164"/>
            </a:xfrm>
            <a:prstGeom prst="rect">
              <a:avLst/>
            </a:prstGeom>
            <a:noFill/>
          </p:spPr>
        </p:pic>
        <p:pic>
          <p:nvPicPr>
            <p:cNvPr id="90070" name="Picture 982" descr="aa-fmr-slices-fmr.jpg (153663 bytes)">
              <a:hlinkClick r:id="rId10"/>
            </p:cNvPr>
            <p:cNvPicPr>
              <a:picLocks noChangeAspect="1" noChangeArrowheads="1"/>
            </p:cNvPicPr>
            <p:nvPr/>
          </p:nvPicPr>
          <p:blipFill>
            <a:blip r:embed="rId11" cstate="print"/>
            <a:srcRect/>
            <a:stretch>
              <a:fillRect/>
            </a:stretch>
          </p:blipFill>
          <p:spPr bwMode="auto">
            <a:xfrm>
              <a:off x="249" y="2932"/>
              <a:ext cx="190" cy="126"/>
            </a:xfrm>
            <a:prstGeom prst="rect">
              <a:avLst/>
            </a:prstGeom>
            <a:noFill/>
          </p:spPr>
        </p:pic>
        <p:sp>
          <p:nvSpPr>
            <p:cNvPr id="90071" name="AutoShape 983"/>
            <p:cNvSpPr>
              <a:spLocks noChangeArrowheads="1"/>
            </p:cNvSpPr>
            <p:nvPr/>
          </p:nvSpPr>
          <p:spPr bwMode="auto">
            <a:xfrm>
              <a:off x="102" y="3475"/>
              <a:ext cx="1497" cy="725"/>
            </a:xfrm>
            <a:prstGeom prst="wedgeEllipseCallout">
              <a:avLst>
                <a:gd name="adj1" fmla="val 21944"/>
                <a:gd name="adj2" fmla="val -82968"/>
              </a:avLst>
            </a:prstGeom>
            <a:solidFill>
              <a:srgbClr val="FFFFFF"/>
            </a:solidFill>
            <a:ln w="9525">
              <a:solidFill>
                <a:srgbClr val="000000"/>
              </a:solidFill>
              <a:miter lim="800000"/>
              <a:headEnd/>
              <a:tailEnd/>
            </a:ln>
            <a:effectLst/>
          </p:spPr>
          <p:txBody>
            <a:bodyPr wrap="none"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mn-ea"/>
                  <a:cs typeface="+mn-cs"/>
                </a:rPr>
                <a:t>Vectors</a:t>
              </a:r>
            </a:p>
            <a:p>
              <a:pPr marL="179388" marR="0" lvl="1" indent="0" algn="l" defTabSz="914400" rtl="0" eaLnBrk="1" fontAlgn="auto" latinLnBrk="0" hangingPunct="1">
                <a:lnSpc>
                  <a:spcPct val="100000"/>
                </a:lnSpc>
                <a:spcBef>
                  <a:spcPts val="0"/>
                </a:spcBef>
                <a:spcAft>
                  <a:spcPts val="0"/>
                </a:spcAft>
                <a:buClrTx/>
                <a:buSzTx/>
                <a:buFontTx/>
                <a:buChar char="•"/>
                <a:tabLst/>
                <a:defRPr/>
              </a:pPr>
              <a:r>
                <a:rPr kumimoji="0" lang="en-US" sz="1000" b="0" i="0" u="none" strike="noStrike" kern="1200" cap="none" spc="0" normalizeH="0" baseline="0" noProof="0">
                  <a:ln>
                    <a:noFill/>
                  </a:ln>
                  <a:solidFill>
                    <a:srgbClr val="000000"/>
                  </a:solidFill>
                  <a:effectLst/>
                  <a:uLnTx/>
                  <a:uFillTx/>
                  <a:latin typeface="Arial" charset="0"/>
                  <a:ea typeface="+mn-ea"/>
                  <a:cs typeface="+mn-cs"/>
                </a:rPr>
                <a:t> </a:t>
              </a:r>
              <a:r>
                <a:rPr kumimoji="0" lang="en-US" sz="1000" b="0" i="1" u="none" strike="noStrike" kern="1200" cap="none" spc="0" normalizeH="0" baseline="0" noProof="0">
                  <a:ln>
                    <a:noFill/>
                  </a:ln>
                  <a:solidFill>
                    <a:srgbClr val="000000"/>
                  </a:solidFill>
                  <a:effectLst/>
                  <a:uLnTx/>
                  <a:uFillTx/>
                  <a:latin typeface="Arial" charset="0"/>
                  <a:ea typeface="+mn-ea"/>
                  <a:cs typeface="+mn-cs"/>
                </a:rPr>
                <a:t>L</a:t>
              </a:r>
              <a:r>
                <a:rPr kumimoji="0" lang="en-US" sz="1000" b="0" i="1" u="none" strike="noStrike" kern="1200" cap="none" spc="0" normalizeH="0" baseline="-25000" noProof="0">
                  <a:ln>
                    <a:noFill/>
                  </a:ln>
                  <a:solidFill>
                    <a:srgbClr val="000000"/>
                  </a:solidFill>
                  <a:effectLst/>
                  <a:uLnTx/>
                  <a:uFillTx/>
                  <a:latin typeface="Arial" charset="0"/>
                  <a:ea typeface="+mn-ea"/>
                  <a:cs typeface="+mn-cs"/>
                </a:rPr>
                <a:t>p</a:t>
              </a:r>
              <a:r>
                <a:rPr kumimoji="0" lang="en-US" sz="1000" b="0" i="0" u="none" strike="noStrike" kern="1200" cap="none" spc="0" normalizeH="0" baseline="0" noProof="0">
                  <a:ln>
                    <a:noFill/>
                  </a:ln>
                  <a:solidFill>
                    <a:srgbClr val="000000"/>
                  </a:solidFill>
                  <a:effectLst/>
                  <a:uLnTx/>
                  <a:uFillTx/>
                  <a:latin typeface="Arial" charset="0"/>
                  <a:ea typeface="+mn-ea"/>
                  <a:cs typeface="+mn-cs"/>
                </a:rPr>
                <a:t> and </a:t>
              </a:r>
              <a:r>
                <a:rPr kumimoji="0" lang="en-US" sz="1000" b="0" i="1" u="none" strike="noStrike" kern="1200" cap="none" spc="0" normalizeH="0" baseline="0" noProof="0">
                  <a:ln>
                    <a:noFill/>
                  </a:ln>
                  <a:solidFill>
                    <a:srgbClr val="000000"/>
                  </a:solidFill>
                  <a:effectLst/>
                  <a:uLnTx/>
                  <a:uFillTx/>
                  <a:latin typeface="Arial" charset="0"/>
                  <a:ea typeface="+mn-ea"/>
                  <a:cs typeface="+mn-cs"/>
                </a:rPr>
                <a:t>quadratic form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mn-ea"/>
                  <a:cs typeface="+mn-cs"/>
                </a:rPr>
                <a:t>Strings </a:t>
              </a:r>
            </a:p>
            <a:p>
              <a:pPr marL="179388" marR="0" lvl="1" indent="0" algn="l" defTabSz="914400" rtl="0" eaLnBrk="1" fontAlgn="auto" latinLnBrk="0" hangingPunct="1">
                <a:lnSpc>
                  <a:spcPct val="100000"/>
                </a:lnSpc>
                <a:spcBef>
                  <a:spcPts val="0"/>
                </a:spcBef>
                <a:spcAft>
                  <a:spcPts val="0"/>
                </a:spcAft>
                <a:buClrTx/>
                <a:buSzTx/>
                <a:buFontTx/>
                <a:buChar char="•"/>
                <a:tabLst/>
                <a:defRPr/>
              </a:pPr>
              <a:r>
                <a:rPr kumimoji="0" lang="en-US" sz="1000" b="0" i="1" u="none" strike="noStrike" kern="1200" cap="none" spc="0" normalizeH="0" baseline="0" noProof="0">
                  <a:ln>
                    <a:noFill/>
                  </a:ln>
                  <a:solidFill>
                    <a:srgbClr val="000000"/>
                  </a:solidFill>
                  <a:effectLst/>
                  <a:uLnTx/>
                  <a:uFillTx/>
                  <a:latin typeface="Arial" charset="0"/>
                  <a:ea typeface="+mn-ea"/>
                  <a:cs typeface="+mn-cs"/>
                </a:rPr>
                <a:t> (weighted</a:t>
              </a:r>
              <a:r>
                <a:rPr kumimoji="0" lang="en-US" sz="1000" b="0" i="0" u="none" strike="noStrike" kern="1200" cap="none" spc="0" normalizeH="0" baseline="0" noProof="0">
                  <a:ln>
                    <a:noFill/>
                  </a:ln>
                  <a:solidFill>
                    <a:srgbClr val="000000"/>
                  </a:solidFill>
                  <a:effectLst/>
                  <a:uLnTx/>
                  <a:uFillTx/>
                  <a:latin typeface="Arial" charset="0"/>
                  <a:ea typeface="+mn-ea"/>
                  <a:cs typeface="+mn-cs"/>
                </a:rPr>
                <a:t>) </a:t>
              </a:r>
              <a:r>
                <a:rPr kumimoji="0" lang="en-US" sz="1000" b="0" i="1" u="none" strike="noStrike" kern="1200" cap="none" spc="0" normalizeH="0" baseline="0" noProof="0">
                  <a:ln>
                    <a:noFill/>
                  </a:ln>
                  <a:solidFill>
                    <a:srgbClr val="000000"/>
                  </a:solidFill>
                  <a:effectLst/>
                  <a:uLnTx/>
                  <a:uFillTx/>
                  <a:latin typeface="Arial" charset="0"/>
                  <a:ea typeface="+mn-ea"/>
                  <a:cs typeface="+mn-cs"/>
                </a:rPr>
                <a:t>edit</a:t>
              </a:r>
              <a:r>
                <a:rPr kumimoji="0" lang="en-US" sz="1000" b="0" i="0" u="none" strike="noStrike" kern="1200" cap="none" spc="0" normalizeH="0" baseline="0" noProof="0">
                  <a:ln>
                    <a:noFill/>
                  </a:ln>
                  <a:solidFill>
                    <a:srgbClr val="000000"/>
                  </a:solidFill>
                  <a:effectLst/>
                  <a:uLnTx/>
                  <a:uFillTx/>
                  <a:latin typeface="Arial" charset="0"/>
                  <a:ea typeface="+mn-ea"/>
                  <a:cs typeface="+mn-cs"/>
                </a:rPr>
                <a:t> and</a:t>
              </a:r>
              <a:br>
                <a:rPr kumimoji="0" lang="en-US" sz="1000" b="0" i="0" u="none" strike="noStrike" kern="1200" cap="none" spc="0" normalizeH="0" baseline="0" noProof="0">
                  <a:ln>
                    <a:noFill/>
                  </a:ln>
                  <a:solidFill>
                    <a:srgbClr val="000000"/>
                  </a:solidFill>
                  <a:effectLst/>
                  <a:uLnTx/>
                  <a:uFillTx/>
                  <a:latin typeface="Arial" charset="0"/>
                  <a:ea typeface="+mn-ea"/>
                  <a:cs typeface="+mn-cs"/>
                </a:rPr>
              </a:br>
              <a:r>
                <a:rPr kumimoji="0" lang="en-US" sz="1000" b="0" i="0" u="none" strike="noStrike" kern="1200" cap="none" spc="0" normalizeH="0" baseline="0" noProof="0">
                  <a:ln>
                    <a:noFill/>
                  </a:ln>
                  <a:solidFill>
                    <a:srgbClr val="000000"/>
                  </a:solidFill>
                  <a:effectLst/>
                  <a:uLnTx/>
                  <a:uFillTx/>
                  <a:latin typeface="Arial" charset="0"/>
                  <a:ea typeface="+mn-ea"/>
                  <a:cs typeface="+mn-cs"/>
                </a:rPr>
                <a:t>  </a:t>
              </a:r>
              <a:r>
                <a:rPr kumimoji="0" lang="en-US" sz="1000" b="0" i="1" u="none" strike="noStrike" kern="1200" cap="none" spc="0" normalizeH="0" baseline="0" noProof="0">
                  <a:ln>
                    <a:noFill/>
                  </a:ln>
                  <a:solidFill>
                    <a:srgbClr val="000000"/>
                  </a:solidFill>
                  <a:effectLst/>
                  <a:uLnTx/>
                  <a:uFillTx/>
                  <a:latin typeface="Arial" charset="0"/>
                  <a:ea typeface="+mn-ea"/>
                  <a:cs typeface="+mn-cs"/>
                </a:rPr>
                <a:t>protein sequence</a:t>
              </a:r>
              <a:endParaRPr kumimoji="0" lang="cs-CZ" sz="10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0072" name="AutoShape 984"/>
            <p:cNvSpPr>
              <a:spLocks noChangeArrowheads="1"/>
            </p:cNvSpPr>
            <p:nvPr/>
          </p:nvSpPr>
          <p:spPr bwMode="auto">
            <a:xfrm>
              <a:off x="1655" y="3475"/>
              <a:ext cx="1078" cy="725"/>
            </a:xfrm>
            <a:prstGeom prst="wedgeEllipseCallout">
              <a:avLst>
                <a:gd name="adj1" fmla="val 13171"/>
                <a:gd name="adj2" fmla="val -82690"/>
              </a:avLst>
            </a:prstGeom>
            <a:solidFill>
              <a:srgbClr val="FFFFFF"/>
            </a:solidFill>
            <a:ln w="9525">
              <a:solidFill>
                <a:srgbClr val="000000"/>
              </a:solidFill>
              <a:miter lim="800000"/>
              <a:headEnd/>
              <a:tailEnd/>
            </a:ln>
            <a:effectLst/>
          </p:spPr>
          <p:txBody>
            <a:bodyPr wrap="none"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mn-ea"/>
                  <a:cs typeface="+mn-cs"/>
                </a:rPr>
                <a:t>Insert, delete,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mn-ea"/>
                  <a:cs typeface="+mn-cs"/>
                </a:rPr>
                <a:t>range query,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mn-ea"/>
                  <a:cs typeface="+mn-cs"/>
                </a:rPr>
                <a:t>k-NN query,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mn-ea"/>
                  <a:cs typeface="+mn-cs"/>
                </a:rPr>
                <a:t>Incremental k-NN</a:t>
              </a:r>
              <a:endParaRPr kumimoji="0" lang="cs-CZ" sz="10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0073" name="AutoShape 985"/>
            <p:cNvSpPr>
              <a:spLocks noChangeArrowheads="1"/>
            </p:cNvSpPr>
            <p:nvPr/>
          </p:nvSpPr>
          <p:spPr bwMode="auto">
            <a:xfrm>
              <a:off x="2778" y="3475"/>
              <a:ext cx="1009" cy="726"/>
            </a:xfrm>
            <a:prstGeom prst="wedgeEllipseCallout">
              <a:avLst>
                <a:gd name="adj1" fmla="val 7681"/>
                <a:gd name="adj2" fmla="val -79338"/>
              </a:avLst>
            </a:prstGeom>
            <a:solidFill>
              <a:srgbClr val="FFFFFF"/>
            </a:solidFill>
            <a:ln w="9525">
              <a:solidFill>
                <a:srgbClr val="000000"/>
              </a:solidFill>
              <a:miter lim="800000"/>
              <a:headEnd/>
              <a:tailEnd/>
            </a:ln>
            <a:effectLst/>
          </p:spPr>
          <p:txBody>
            <a:bodyPr wrap="none"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mn-ea"/>
                  <a:cs typeface="+mn-cs"/>
                </a:rPr>
                <a:t>Volatile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mn-ea"/>
                  <a:cs typeface="+mn-cs"/>
                </a:rPr>
                <a:t>Persistent memory</a:t>
              </a:r>
            </a:p>
          </p:txBody>
        </p:sp>
        <p:pic>
          <p:nvPicPr>
            <p:cNvPr id="90074" name="Picture 986" descr="dna_icon"/>
            <p:cNvPicPr>
              <a:picLocks noChangeAspect="1" noChangeArrowheads="1"/>
            </p:cNvPicPr>
            <p:nvPr/>
          </p:nvPicPr>
          <p:blipFill>
            <a:blip r:embed="rId12" cstate="print"/>
            <a:srcRect/>
            <a:stretch>
              <a:fillRect/>
            </a:stretch>
          </p:blipFill>
          <p:spPr bwMode="auto">
            <a:xfrm>
              <a:off x="793" y="2932"/>
              <a:ext cx="407" cy="210"/>
            </a:xfrm>
            <a:prstGeom prst="rect">
              <a:avLst/>
            </a:prstGeom>
            <a:noFill/>
          </p:spPr>
        </p:pic>
        <p:grpSp>
          <p:nvGrpSpPr>
            <p:cNvPr id="11" name="Group 987"/>
            <p:cNvGrpSpPr>
              <a:grpSpLocks/>
            </p:cNvGrpSpPr>
            <p:nvPr/>
          </p:nvGrpSpPr>
          <p:grpSpPr bwMode="auto">
            <a:xfrm>
              <a:off x="1111" y="845"/>
              <a:ext cx="3129" cy="1338"/>
              <a:chOff x="1111" y="845"/>
              <a:chExt cx="3129" cy="1338"/>
            </a:xfrm>
          </p:grpSpPr>
          <p:sp>
            <p:nvSpPr>
              <p:cNvPr id="90076" name="AutoShape 988"/>
              <p:cNvSpPr>
                <a:spLocks noChangeArrowheads="1"/>
              </p:cNvSpPr>
              <p:nvPr/>
            </p:nvSpPr>
            <p:spPr bwMode="auto">
              <a:xfrm>
                <a:off x="1519" y="845"/>
                <a:ext cx="2721" cy="384"/>
              </a:xfrm>
              <a:prstGeom prst="cloudCallout">
                <a:avLst>
                  <a:gd name="adj1" fmla="val 56065"/>
                  <a:gd name="adj2" fmla="val 118491"/>
                </a:avLst>
              </a:prstGeom>
              <a:solidFill>
                <a:srgbClr val="FF9966"/>
              </a:solidFill>
              <a:ln w="9525">
                <a:solidFill>
                  <a:srgbClr val="000000"/>
                </a:solidFill>
                <a:round/>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mn-ea"/>
                    <a:cs typeface="+mn-cs"/>
                  </a:rPr>
                  <a:t>Performance statistics</a:t>
                </a:r>
                <a:endParaRPr kumimoji="0" lang="cs-CZ" sz="1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0077" name="Oval 989"/>
              <p:cNvSpPr>
                <a:spLocks noChangeArrowheads="1"/>
              </p:cNvSpPr>
              <p:nvPr/>
            </p:nvSpPr>
            <p:spPr bwMode="auto">
              <a:xfrm>
                <a:off x="1429" y="1434"/>
                <a:ext cx="441" cy="66"/>
              </a:xfrm>
              <a:prstGeom prst="ellipse">
                <a:avLst/>
              </a:prstGeom>
              <a:solidFill>
                <a:srgbClr val="FF9966"/>
              </a:solidFill>
              <a:ln w="9525">
                <a:solidFill>
                  <a:srgbClr val="00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78" name="Oval 990"/>
              <p:cNvSpPr>
                <a:spLocks noChangeArrowheads="1"/>
              </p:cNvSpPr>
              <p:nvPr/>
            </p:nvSpPr>
            <p:spPr bwMode="auto">
              <a:xfrm>
                <a:off x="1247" y="1797"/>
                <a:ext cx="294" cy="44"/>
              </a:xfrm>
              <a:prstGeom prst="ellipse">
                <a:avLst/>
              </a:prstGeom>
              <a:solidFill>
                <a:srgbClr val="FF9966"/>
              </a:solidFill>
              <a:ln w="9525">
                <a:solidFill>
                  <a:srgbClr val="00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90079" name="Oval 991"/>
              <p:cNvSpPr>
                <a:spLocks noChangeArrowheads="1"/>
              </p:cNvSpPr>
              <p:nvPr/>
            </p:nvSpPr>
            <p:spPr bwMode="auto">
              <a:xfrm>
                <a:off x="1111" y="2160"/>
                <a:ext cx="149" cy="23"/>
              </a:xfrm>
              <a:prstGeom prst="ellipse">
                <a:avLst/>
              </a:prstGeom>
              <a:solidFill>
                <a:srgbClr val="FF9966"/>
              </a:solidFill>
              <a:ln w="9525">
                <a:solidFill>
                  <a:srgbClr val="00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2" name="Zástupný symbol pro zápatí 11"/>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Meeting with the research evaluation panel, September 6-7, 2022</a:t>
            </a:r>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3" name="Zástupný symbol pro číslo snímku 12">
            <a:extLst>
              <a:ext uri="{FF2B5EF4-FFF2-40B4-BE49-F238E27FC236}">
                <a16:creationId xmlns:a16="http://schemas.microsoft.com/office/drawing/2014/main" id="{417E81BE-0D6A-A9C4-4CC1-DFF2CDA17AA7}"/>
              </a:ext>
            </a:extLst>
          </p:cNvPr>
          <p:cNvSpPr>
            <a:spLocks noGrp="1"/>
          </p:cNvSpPr>
          <p:nvPr>
            <p:ph type="sldNum" sz="quarter" idx="12"/>
          </p:nvPr>
        </p:nvSpPr>
        <p:spPr/>
        <p:txBody>
          <a:bodyPr/>
          <a:lstStyle/>
          <a:p>
            <a:fld id="{20264769-77EF-4CD0-90DE-F7D7F2D423C4}" type="slidenum">
              <a:rPr lang="cs-CZ" smtClean="0"/>
              <a:pPr/>
              <a:t>28</a:t>
            </a:fld>
            <a:endParaRPr lang="cs-CZ"/>
          </a:p>
        </p:txBody>
      </p:sp>
    </p:spTree>
    <p:extLst>
      <p:ext uri="{BB962C8B-B14F-4D97-AF65-F5344CB8AC3E}">
        <p14:creationId xmlns:p14="http://schemas.microsoft.com/office/powerpoint/2010/main" val="32946751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021B270-AD2F-4C70-E873-C2F4D3C2773E}"/>
              </a:ext>
            </a:extLst>
          </p:cNvPr>
          <p:cNvSpPr>
            <a:spLocks noGrp="1"/>
          </p:cNvSpPr>
          <p:nvPr>
            <p:ph type="title"/>
          </p:nvPr>
        </p:nvSpPr>
        <p:spPr/>
        <p:txBody>
          <a:bodyPr/>
          <a:lstStyle/>
          <a:p>
            <a:r>
              <a:rPr lang="en-US" dirty="0"/>
              <a:t>DISA Contribution – grants and partners</a:t>
            </a:r>
            <a:endParaRPr lang="cs-CZ" dirty="0"/>
          </a:p>
        </p:txBody>
      </p:sp>
      <p:sp>
        <p:nvSpPr>
          <p:cNvPr id="3" name="Zástupný obsah 2">
            <a:extLst>
              <a:ext uri="{FF2B5EF4-FFF2-40B4-BE49-F238E27FC236}">
                <a16:creationId xmlns:a16="http://schemas.microsoft.com/office/drawing/2014/main" id="{66F9A87E-98F4-E61C-48F2-909F8A5727AC}"/>
              </a:ext>
            </a:extLst>
          </p:cNvPr>
          <p:cNvSpPr>
            <a:spLocks noGrp="1"/>
          </p:cNvSpPr>
          <p:nvPr>
            <p:ph idx="1"/>
          </p:nvPr>
        </p:nvSpPr>
        <p:spPr/>
        <p:txBody>
          <a:bodyPr>
            <a:normAutofit/>
          </a:bodyPr>
          <a:lstStyle/>
          <a:p>
            <a:r>
              <a:rPr lang="en-US" dirty="0"/>
              <a:t>Large spectrum of contributing grants:</a:t>
            </a:r>
          </a:p>
          <a:p>
            <a:pPr lvl="2">
              <a:buFont typeface="Wingdings" panose="05000000000000000000" pitchFamily="2" charset="2"/>
              <a:buChar char="§"/>
            </a:pPr>
            <a:r>
              <a:rPr lang="en-US" dirty="0"/>
              <a:t>Academic 		vs. 		Industrial</a:t>
            </a:r>
          </a:p>
          <a:p>
            <a:pPr lvl="2">
              <a:buFont typeface="Wingdings" panose="05000000000000000000" pitchFamily="2" charset="2"/>
              <a:buChar char="§"/>
            </a:pPr>
            <a:r>
              <a:rPr lang="en-US" dirty="0"/>
              <a:t>National 		vs.		 European</a:t>
            </a:r>
          </a:p>
          <a:p>
            <a:pPr lvl="2">
              <a:buFont typeface="Wingdings" panose="05000000000000000000" pitchFamily="2" charset="2"/>
              <a:buChar char="§"/>
            </a:pPr>
            <a:r>
              <a:rPr lang="en-US" dirty="0"/>
              <a:t>Focused research 	vs. 		Network of Excellence</a:t>
            </a:r>
          </a:p>
          <a:p>
            <a:r>
              <a:rPr lang="en-US" dirty="0"/>
              <a:t>Significant cooperating partners:</a:t>
            </a:r>
          </a:p>
          <a:p>
            <a:pPr lvl="1"/>
            <a:r>
              <a:rPr lang="en-US" sz="2400" dirty="0">
                <a:effectLst/>
                <a:latin typeface="Calibri" panose="020F0502020204030204" pitchFamily="34" charset="0"/>
                <a:ea typeface="Calibri" panose="020F0502020204030204" pitchFamily="34" charset="0"/>
                <a:cs typeface="Times New Roman" panose="02020603050405020304" pitchFamily="18" charset="0"/>
              </a:rPr>
              <a:t> academic (including Max Plant Institute, ETH Zurich, CNR Italy, NII Tokyo, University of St. Andrews, University of Bologna, plus tens of other universities in Europe within networks of excellence)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lvl="1"/>
            <a:r>
              <a:rPr lang="en-US" sz="2400" dirty="0">
                <a:effectLst/>
                <a:latin typeface="Calibri" panose="020F0502020204030204" pitchFamily="34" charset="0"/>
                <a:ea typeface="Calibri" panose="020F0502020204030204" pitchFamily="34" charset="0"/>
                <a:cs typeface="Times New Roman" panose="02020603050405020304" pitchFamily="18" charset="0"/>
              </a:rPr>
              <a:t>industrial (including IBM Research, Telenor, Telecom Spain, Bull, Athena Security Israel, XEROX SAS Grenoble, Konica-Minolta)</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pPr lvl="1"/>
            <a:endParaRPr lang="cs-CZ" dirty="0"/>
          </a:p>
        </p:txBody>
      </p:sp>
      <p:sp>
        <p:nvSpPr>
          <p:cNvPr id="5" name="Zástupný symbol pro zápatí 4">
            <a:extLst>
              <a:ext uri="{FF2B5EF4-FFF2-40B4-BE49-F238E27FC236}">
                <a16:creationId xmlns:a16="http://schemas.microsoft.com/office/drawing/2014/main" id="{91C3753B-461F-5EAC-72DC-9FA987EB5B04}"/>
              </a:ext>
            </a:extLst>
          </p:cNvPr>
          <p:cNvSpPr>
            <a:spLocks noGrp="1"/>
          </p:cNvSpPr>
          <p:nvPr>
            <p:ph type="ftr" sz="quarter" idx="11"/>
          </p:nvPr>
        </p:nvSpPr>
        <p:spPr/>
        <p:txBody>
          <a:bodyPr/>
          <a:lstStyle/>
          <a:p>
            <a:r>
              <a:rPr lang="en-US"/>
              <a:t>Meeting with the research evaluation panel, September 6-7, 2022</a:t>
            </a:r>
            <a:endParaRPr lang="cs-CZ"/>
          </a:p>
        </p:txBody>
      </p:sp>
      <p:sp>
        <p:nvSpPr>
          <p:cNvPr id="4" name="Zástupný symbol pro číslo snímku 3">
            <a:extLst>
              <a:ext uri="{FF2B5EF4-FFF2-40B4-BE49-F238E27FC236}">
                <a16:creationId xmlns:a16="http://schemas.microsoft.com/office/drawing/2014/main" id="{5E46446A-57BC-0435-7890-583E430F90A6}"/>
              </a:ext>
            </a:extLst>
          </p:cNvPr>
          <p:cNvSpPr>
            <a:spLocks noGrp="1"/>
          </p:cNvSpPr>
          <p:nvPr>
            <p:ph type="sldNum" sz="quarter" idx="12"/>
          </p:nvPr>
        </p:nvSpPr>
        <p:spPr/>
        <p:txBody>
          <a:bodyPr/>
          <a:lstStyle/>
          <a:p>
            <a:fld id="{20264769-77EF-4CD0-90DE-F7D7F2D423C4}" type="slidenum">
              <a:rPr lang="cs-CZ" smtClean="0"/>
              <a:pPr/>
              <a:t>29</a:t>
            </a:fld>
            <a:endParaRPr lang="cs-CZ"/>
          </a:p>
        </p:txBody>
      </p:sp>
    </p:spTree>
    <p:extLst>
      <p:ext uri="{BB962C8B-B14F-4D97-AF65-F5344CB8AC3E}">
        <p14:creationId xmlns:p14="http://schemas.microsoft.com/office/powerpoint/2010/main" val="3541832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8FEF6D-5FC5-F78A-59B5-39B9FEC67F48}"/>
              </a:ext>
            </a:extLst>
          </p:cNvPr>
          <p:cNvSpPr>
            <a:spLocks noGrp="1"/>
          </p:cNvSpPr>
          <p:nvPr>
            <p:ph type="title"/>
          </p:nvPr>
        </p:nvSpPr>
        <p:spPr/>
        <p:txBody>
          <a:bodyPr/>
          <a:lstStyle/>
          <a:p>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DISA members</a:t>
            </a:r>
            <a:endParaRPr lang="cs-CZ" dirty="0"/>
          </a:p>
        </p:txBody>
      </p:sp>
      <p:sp>
        <p:nvSpPr>
          <p:cNvPr id="3" name="Zástupný obsah 2">
            <a:extLst>
              <a:ext uri="{FF2B5EF4-FFF2-40B4-BE49-F238E27FC236}">
                <a16:creationId xmlns:a16="http://schemas.microsoft.com/office/drawing/2014/main" id="{E428673E-7E46-5343-7A33-FEC2054C2C7D}"/>
              </a:ext>
            </a:extLst>
          </p:cNvPr>
          <p:cNvSpPr>
            <a:spLocks noGrp="1"/>
          </p:cNvSpPr>
          <p:nvPr>
            <p:ph sz="half" idx="1"/>
          </p:nvPr>
        </p:nvSpPr>
        <p:spPr/>
        <p:txBody>
          <a:bodyPr/>
          <a:lstStyle/>
          <a:p>
            <a:r>
              <a:rPr lang="en-US" dirty="0"/>
              <a:t>Staff:</a:t>
            </a:r>
          </a:p>
          <a:p>
            <a:pPr lvl="1"/>
            <a:r>
              <a:rPr lang="en-US" dirty="0"/>
              <a:t>Michal Batko</a:t>
            </a:r>
          </a:p>
          <a:p>
            <a:pPr lvl="1"/>
            <a:r>
              <a:rPr lang="en-US" dirty="0"/>
              <a:t>Petra Budikova</a:t>
            </a:r>
          </a:p>
          <a:p>
            <a:pPr lvl="1"/>
            <a:r>
              <a:rPr lang="en-US" dirty="0"/>
              <a:t>Vlastislav Dohnal</a:t>
            </a:r>
          </a:p>
          <a:p>
            <a:pPr lvl="1"/>
            <a:r>
              <a:rPr lang="en-US" dirty="0"/>
              <a:t>Vladimir Mic</a:t>
            </a:r>
          </a:p>
          <a:p>
            <a:pPr lvl="1"/>
            <a:r>
              <a:rPr lang="en-US" dirty="0"/>
              <a:t>Jan Sedmidubsky</a:t>
            </a:r>
          </a:p>
          <a:p>
            <a:pPr lvl="1"/>
            <a:r>
              <a:rPr lang="en-US" dirty="0"/>
              <a:t>Pavel Zezula</a:t>
            </a:r>
          </a:p>
          <a:p>
            <a:r>
              <a:rPr lang="en-US" sz="2000" dirty="0"/>
              <a:t>Former members: Petr Elias, Filip Nálepa, David Novak, Jakub Valcik</a:t>
            </a:r>
            <a:endParaRPr lang="cs-CZ" sz="2000" dirty="0"/>
          </a:p>
        </p:txBody>
      </p:sp>
      <p:sp>
        <p:nvSpPr>
          <p:cNvPr id="4" name="Zástupný obsah 3">
            <a:extLst>
              <a:ext uri="{FF2B5EF4-FFF2-40B4-BE49-F238E27FC236}">
                <a16:creationId xmlns:a16="http://schemas.microsoft.com/office/drawing/2014/main" id="{6E5C1702-4A32-9749-60CF-8DF2DF34C35F}"/>
              </a:ext>
            </a:extLst>
          </p:cNvPr>
          <p:cNvSpPr>
            <a:spLocks noGrp="1"/>
          </p:cNvSpPr>
          <p:nvPr>
            <p:ph sz="half" idx="2"/>
          </p:nvPr>
        </p:nvSpPr>
        <p:spPr/>
        <p:txBody>
          <a:bodyPr/>
          <a:lstStyle/>
          <a:p>
            <a:r>
              <a:rPr lang="en-US" dirty="0"/>
              <a:t>Current PhD students:</a:t>
            </a:r>
          </a:p>
          <a:p>
            <a:pPr lvl="1"/>
            <a:r>
              <a:rPr lang="en-US" dirty="0" err="1"/>
              <a:t>Miriama</a:t>
            </a:r>
            <a:r>
              <a:rPr lang="en-US" dirty="0"/>
              <a:t> </a:t>
            </a:r>
            <a:r>
              <a:rPr lang="en-US" dirty="0" err="1"/>
              <a:t>Janosova</a:t>
            </a:r>
            <a:endParaRPr lang="en-US" dirty="0"/>
          </a:p>
          <a:p>
            <a:pPr lvl="1"/>
            <a:r>
              <a:rPr lang="en-US" dirty="0"/>
              <a:t>Iris Kico</a:t>
            </a:r>
          </a:p>
          <a:p>
            <a:pPr lvl="1"/>
            <a:r>
              <a:rPr lang="en-US" dirty="0"/>
              <a:t>Jakub Peschel</a:t>
            </a:r>
          </a:p>
          <a:p>
            <a:pPr lvl="1"/>
            <a:r>
              <a:rPr lang="en-US" dirty="0" err="1"/>
              <a:t>Terezia</a:t>
            </a:r>
            <a:r>
              <a:rPr lang="en-US" dirty="0"/>
              <a:t> </a:t>
            </a:r>
            <a:r>
              <a:rPr lang="en-US" dirty="0" err="1"/>
              <a:t>Slaninakova</a:t>
            </a:r>
            <a:endParaRPr lang="en-US" dirty="0"/>
          </a:p>
          <a:p>
            <a:pPr marL="0" indent="0">
              <a:buNone/>
            </a:pPr>
            <a:endParaRPr lang="en-US" dirty="0"/>
          </a:p>
          <a:p>
            <a:pPr marL="0" indent="0">
              <a:buNone/>
            </a:pPr>
            <a:r>
              <a:rPr lang="en-US" sz="2000" dirty="0"/>
              <a:t>Plus, about 10 bachelor and master students</a:t>
            </a:r>
            <a:endParaRPr lang="cs-CZ" sz="2000" dirty="0"/>
          </a:p>
        </p:txBody>
      </p:sp>
      <p:sp>
        <p:nvSpPr>
          <p:cNvPr id="5" name="Zástupný symbol pro zápatí 4">
            <a:extLst>
              <a:ext uri="{FF2B5EF4-FFF2-40B4-BE49-F238E27FC236}">
                <a16:creationId xmlns:a16="http://schemas.microsoft.com/office/drawing/2014/main" id="{1C699898-0585-986F-3B44-93B04282197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Meeting with the research evaluation panel, September 6-7, 2022</a:t>
            </a:r>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Zástupný symbol pro číslo snímku 5">
            <a:extLst>
              <a:ext uri="{FF2B5EF4-FFF2-40B4-BE49-F238E27FC236}">
                <a16:creationId xmlns:a16="http://schemas.microsoft.com/office/drawing/2014/main" id="{8EE0F33A-8CE2-C2C2-FF40-153FC6581013}"/>
              </a:ext>
            </a:extLst>
          </p:cNvPr>
          <p:cNvSpPr>
            <a:spLocks noGrp="1"/>
          </p:cNvSpPr>
          <p:nvPr>
            <p:ph type="sldNum" sz="quarter" idx="12"/>
          </p:nvPr>
        </p:nvSpPr>
        <p:spPr/>
        <p:txBody>
          <a:bodyPr/>
          <a:lstStyle/>
          <a:p>
            <a:fld id="{8B3C0142-46C2-4003-9B86-242DB8C148FE}" type="slidenum">
              <a:rPr lang="cs-CZ" smtClean="0"/>
              <a:t>3</a:t>
            </a:fld>
            <a:endParaRPr lang="cs-CZ"/>
          </a:p>
        </p:txBody>
      </p:sp>
    </p:spTree>
    <p:extLst>
      <p:ext uri="{BB962C8B-B14F-4D97-AF65-F5344CB8AC3E}">
        <p14:creationId xmlns:p14="http://schemas.microsoft.com/office/powerpoint/2010/main" val="41763374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8B7274A-E83B-C4E6-32F0-24AF8C97E6F7}"/>
              </a:ext>
            </a:extLst>
          </p:cNvPr>
          <p:cNvSpPr>
            <a:spLocks noGrp="1"/>
          </p:cNvSpPr>
          <p:nvPr>
            <p:ph type="title"/>
          </p:nvPr>
        </p:nvSpPr>
        <p:spPr/>
        <p:txBody>
          <a:bodyPr/>
          <a:lstStyle/>
          <a:p>
            <a:r>
              <a:rPr lang="en-US" dirty="0"/>
              <a:t>Scientific Achievements</a:t>
            </a:r>
            <a:endParaRPr lang="cs-CZ" dirty="0"/>
          </a:p>
        </p:txBody>
      </p:sp>
      <p:sp>
        <p:nvSpPr>
          <p:cNvPr id="3" name="Zástupný obsah 2">
            <a:extLst>
              <a:ext uri="{FF2B5EF4-FFF2-40B4-BE49-F238E27FC236}">
                <a16:creationId xmlns:a16="http://schemas.microsoft.com/office/drawing/2014/main" id="{35CA7FBB-1287-AD84-FA42-C75D69FCAAED}"/>
              </a:ext>
            </a:extLst>
          </p:cNvPr>
          <p:cNvSpPr>
            <a:spLocks noGrp="1"/>
          </p:cNvSpPr>
          <p:nvPr>
            <p:ph idx="1"/>
          </p:nvPr>
        </p:nvSpPr>
        <p:spPr/>
        <p:txBody>
          <a:bodyPr>
            <a:normAutofit fontScale="92500" lnSpcReduction="20000"/>
          </a:bodyPr>
          <a:lstStyle/>
          <a:p>
            <a:r>
              <a:rPr lang="en-US" dirty="0"/>
              <a:t>Most cited works:</a:t>
            </a:r>
          </a:p>
          <a:p>
            <a:pPr lvl="1"/>
            <a:r>
              <a:rPr lang="en-US" dirty="0"/>
              <a:t>M-tree  2550; Metric book 1250</a:t>
            </a:r>
          </a:p>
          <a:p>
            <a:r>
              <a:rPr lang="en-US" dirty="0"/>
              <a:t>Advanced publication platforms: </a:t>
            </a:r>
          </a:p>
          <a:p>
            <a:pPr lvl="1"/>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VLDB, ACM SIGMOD-PODS, ACM SIGIR, ACM TODS, ACM TOIS, VLDB Journal</a:t>
            </a:r>
            <a:endParaRPr lang="en-US" sz="2600" dirty="0"/>
          </a:p>
          <a:p>
            <a:r>
              <a:rPr lang="en-US" dirty="0"/>
              <a:t>Tutorials:</a:t>
            </a:r>
          </a:p>
          <a:p>
            <a:pPr lvl="1"/>
            <a:r>
              <a:rPr lang="en-US" dirty="0"/>
              <a:t>ACM SAC, ACM Multimedia, ICMR, ESMAC</a:t>
            </a:r>
          </a:p>
          <a:p>
            <a:r>
              <a:rPr lang="en-US" dirty="0"/>
              <a:t>Invited talk and key-notes: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600" dirty="0"/>
              <a:t>ACM SIGIR, </a:t>
            </a:r>
            <a:r>
              <a:rPr kumimoji="0" lang="en-US" sz="2600" b="0" i="0" u="none" strike="noStrike" kern="1200" cap="none" spc="0" normalizeH="0" baseline="0" noProof="0" dirty="0">
                <a:ln>
                  <a:noFill/>
                </a:ln>
                <a:solidFill>
                  <a:prstClr val="black"/>
                </a:solidFill>
                <a:effectLst/>
                <a:uLnTx/>
                <a:uFillTx/>
                <a:latin typeface="Calibri"/>
                <a:ea typeface="+mn-ea"/>
                <a:cs typeface="+mn-cs"/>
              </a:rPr>
              <a:t>ADBIS, MMM, IEEE ISM, SOFSEM, SEDB</a:t>
            </a:r>
            <a:endParaRPr lang="en-US" sz="2600" dirty="0"/>
          </a:p>
          <a:p>
            <a:r>
              <a:rPr lang="en-US" dirty="0"/>
              <a:t>Best paper awards:</a:t>
            </a:r>
          </a:p>
          <a:p>
            <a:pPr lvl="1"/>
            <a:r>
              <a:rPr lang="en-US" dirty="0"/>
              <a:t>DEXA, IEEE ISM, SISAP</a:t>
            </a:r>
          </a:p>
        </p:txBody>
      </p:sp>
      <p:sp>
        <p:nvSpPr>
          <p:cNvPr id="5" name="Zástupný symbol pro zápatí 4">
            <a:extLst>
              <a:ext uri="{FF2B5EF4-FFF2-40B4-BE49-F238E27FC236}">
                <a16:creationId xmlns:a16="http://schemas.microsoft.com/office/drawing/2014/main" id="{3CAE041D-D451-796B-EE30-47FEA36E1510}"/>
              </a:ext>
            </a:extLst>
          </p:cNvPr>
          <p:cNvSpPr>
            <a:spLocks noGrp="1"/>
          </p:cNvSpPr>
          <p:nvPr>
            <p:ph type="ftr" sz="quarter" idx="11"/>
          </p:nvPr>
        </p:nvSpPr>
        <p:spPr/>
        <p:txBody>
          <a:bodyPr/>
          <a:lstStyle/>
          <a:p>
            <a:r>
              <a:rPr lang="en-US"/>
              <a:t>Meeting with the research evaluation panel, September 6-7, 2022</a:t>
            </a:r>
            <a:endParaRPr lang="cs-CZ"/>
          </a:p>
        </p:txBody>
      </p:sp>
      <p:sp>
        <p:nvSpPr>
          <p:cNvPr id="4" name="Zástupný symbol pro číslo snímku 3">
            <a:extLst>
              <a:ext uri="{FF2B5EF4-FFF2-40B4-BE49-F238E27FC236}">
                <a16:creationId xmlns:a16="http://schemas.microsoft.com/office/drawing/2014/main" id="{45BEA7F6-8238-9F1A-9FFC-BCCF4AB97407}"/>
              </a:ext>
            </a:extLst>
          </p:cNvPr>
          <p:cNvSpPr>
            <a:spLocks noGrp="1"/>
          </p:cNvSpPr>
          <p:nvPr>
            <p:ph type="sldNum" sz="quarter" idx="12"/>
          </p:nvPr>
        </p:nvSpPr>
        <p:spPr/>
        <p:txBody>
          <a:bodyPr/>
          <a:lstStyle/>
          <a:p>
            <a:fld id="{20264769-77EF-4CD0-90DE-F7D7F2D423C4}" type="slidenum">
              <a:rPr lang="cs-CZ" smtClean="0"/>
              <a:pPr/>
              <a:t>30</a:t>
            </a:fld>
            <a:endParaRPr lang="cs-CZ"/>
          </a:p>
        </p:txBody>
      </p:sp>
    </p:spTree>
    <p:extLst>
      <p:ext uri="{BB962C8B-B14F-4D97-AF65-F5344CB8AC3E}">
        <p14:creationId xmlns:p14="http://schemas.microsoft.com/office/powerpoint/2010/main" val="2285880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p:txBody>
          <a:bodyPr>
            <a:normAutofit fontScale="90000"/>
          </a:bodyPr>
          <a:lstStyle/>
          <a:p>
            <a:pPr eaLnBrk="1" hangingPunct="1"/>
            <a:r>
              <a:rPr lang="en-US" sz="4000" dirty="0"/>
              <a:t>Textbooks on</a:t>
            </a:r>
            <a:br>
              <a:rPr lang="en-US" sz="4000" dirty="0"/>
            </a:br>
            <a:r>
              <a:rPr lang="en-US" sz="3100" dirty="0"/>
              <a:t>Metric Searching technology</a:t>
            </a:r>
          </a:p>
        </p:txBody>
      </p:sp>
      <p:pic>
        <p:nvPicPr>
          <p:cNvPr id="15365" name="Picture 3" descr="book">
            <a:hlinkClick r:id="rId2"/>
          </p:cNvPr>
          <p:cNvPicPr>
            <a:picLocks noGrp="1" noChangeAspect="1" noChangeArrowheads="1"/>
          </p:cNvPicPr>
          <p:nvPr>
            <p:ph type="body" idx="1"/>
          </p:nvPr>
        </p:nvPicPr>
        <p:blipFill>
          <a:blip r:embed="rId3"/>
          <a:srcRect/>
          <a:stretch>
            <a:fillRect/>
          </a:stretch>
        </p:blipFill>
        <p:spPr>
          <a:xfrm>
            <a:off x="8305801" y="3733800"/>
            <a:ext cx="1477963" cy="2209800"/>
          </a:xfrm>
        </p:spPr>
      </p:pic>
      <p:pic>
        <p:nvPicPr>
          <p:cNvPr id="15366" name="Picture 4" descr="Foundations of Multidimensional and Metric Data Structures (The Morgan Kaufmann Series in Computer Graphics)">
            <a:hlinkClick r:id="rId4"/>
          </p:cNvPr>
          <p:cNvPicPr>
            <a:picLocks noChangeAspect="1" noChangeArrowheads="1"/>
          </p:cNvPicPr>
          <p:nvPr/>
        </p:nvPicPr>
        <p:blipFill>
          <a:blip r:embed="rId5"/>
          <a:srcRect/>
          <a:stretch>
            <a:fillRect/>
          </a:stretch>
        </p:blipFill>
        <p:spPr bwMode="auto">
          <a:xfrm>
            <a:off x="8001000" y="1524000"/>
            <a:ext cx="2057400" cy="2057400"/>
          </a:xfrm>
          <a:prstGeom prst="rect">
            <a:avLst/>
          </a:prstGeom>
          <a:noFill/>
          <a:ln w="9525">
            <a:noFill/>
            <a:miter lim="800000"/>
            <a:headEnd/>
            <a:tailEnd/>
          </a:ln>
        </p:spPr>
      </p:pic>
      <p:sp>
        <p:nvSpPr>
          <p:cNvPr id="15367" name="Text Box 5"/>
          <p:cNvSpPr txBox="1">
            <a:spLocks noChangeArrowheads="1"/>
          </p:cNvSpPr>
          <p:nvPr/>
        </p:nvSpPr>
        <p:spPr bwMode="auto">
          <a:xfrm>
            <a:off x="2819400" y="2286001"/>
            <a:ext cx="3680688" cy="1200329"/>
          </a:xfrm>
          <a:prstGeom prst="rect">
            <a:avLst/>
          </a:prstGeom>
          <a:noFill/>
          <a:ln w="9525">
            <a:noFill/>
            <a:miter lim="800000"/>
            <a:headEnd/>
            <a:tailEnd/>
          </a:ln>
        </p:spPr>
        <p:txBody>
          <a:bodyPr wrap="none">
            <a:spAutoFit/>
          </a:bodyPr>
          <a:lstStyle/>
          <a:p>
            <a:r>
              <a:rPr lang="en-US" dirty="0" err="1">
                <a:solidFill>
                  <a:prstClr val="black"/>
                </a:solidFill>
                <a:latin typeface="Calibri"/>
              </a:rPr>
              <a:t>Hanan</a:t>
            </a:r>
            <a:r>
              <a:rPr lang="en-US" dirty="0">
                <a:solidFill>
                  <a:prstClr val="black"/>
                </a:solidFill>
                <a:latin typeface="Calibri"/>
              </a:rPr>
              <a:t> </a:t>
            </a:r>
            <a:r>
              <a:rPr lang="en-US" dirty="0" err="1">
                <a:solidFill>
                  <a:prstClr val="black"/>
                </a:solidFill>
                <a:latin typeface="Calibri"/>
              </a:rPr>
              <a:t>Samet</a:t>
            </a:r>
            <a:endParaRPr lang="en-US" dirty="0">
              <a:solidFill>
                <a:prstClr val="black"/>
              </a:solidFill>
              <a:latin typeface="Calibri"/>
            </a:endParaRPr>
          </a:p>
          <a:p>
            <a:r>
              <a:rPr lang="en-US" b="1" dirty="0">
                <a:solidFill>
                  <a:prstClr val="black"/>
                </a:solidFill>
                <a:latin typeface="Calibri"/>
              </a:rPr>
              <a:t>Foundation of Multidimensional and</a:t>
            </a:r>
          </a:p>
          <a:p>
            <a:r>
              <a:rPr lang="en-US" b="1" dirty="0">
                <a:solidFill>
                  <a:prstClr val="black"/>
                </a:solidFill>
                <a:latin typeface="Calibri"/>
              </a:rPr>
              <a:t>Metric Data Structures</a:t>
            </a:r>
          </a:p>
          <a:p>
            <a:r>
              <a:rPr lang="en-US" i="1" dirty="0">
                <a:solidFill>
                  <a:prstClr val="black"/>
                </a:solidFill>
                <a:latin typeface="Calibri"/>
              </a:rPr>
              <a:t>Morgan Kaufmann, 2006</a:t>
            </a:r>
          </a:p>
        </p:txBody>
      </p:sp>
      <p:sp>
        <p:nvSpPr>
          <p:cNvPr id="15368" name="Text Box 6"/>
          <p:cNvSpPr txBox="1">
            <a:spLocks noChangeArrowheads="1"/>
          </p:cNvSpPr>
          <p:nvPr/>
        </p:nvSpPr>
        <p:spPr bwMode="auto">
          <a:xfrm>
            <a:off x="2895600" y="3786191"/>
            <a:ext cx="5187950" cy="2031325"/>
          </a:xfrm>
          <a:prstGeom prst="rect">
            <a:avLst/>
          </a:prstGeom>
          <a:noFill/>
          <a:ln w="9525">
            <a:noFill/>
            <a:miter lim="800000"/>
            <a:headEnd/>
            <a:tailEnd/>
          </a:ln>
        </p:spPr>
        <p:txBody>
          <a:bodyPr wrap="square">
            <a:spAutoFit/>
          </a:bodyPr>
          <a:lstStyle/>
          <a:p>
            <a:r>
              <a:rPr lang="en-US" dirty="0">
                <a:solidFill>
                  <a:prstClr val="black"/>
                </a:solidFill>
                <a:latin typeface="Calibri"/>
              </a:rPr>
              <a:t>P. Zezula, G. Amato, V. Dohnal, and M. Batko</a:t>
            </a:r>
          </a:p>
          <a:p>
            <a:r>
              <a:rPr lang="en-US" b="1" dirty="0">
                <a:solidFill>
                  <a:prstClr val="black"/>
                </a:solidFill>
                <a:latin typeface="Calibri"/>
              </a:rPr>
              <a:t>Similarity Search: The Metric Space Approach</a:t>
            </a:r>
          </a:p>
          <a:p>
            <a:r>
              <a:rPr lang="en-US" i="1" dirty="0">
                <a:solidFill>
                  <a:prstClr val="black"/>
                </a:solidFill>
                <a:latin typeface="Calibri"/>
              </a:rPr>
              <a:t>Springer, 2005</a:t>
            </a:r>
          </a:p>
          <a:p>
            <a:endParaRPr lang="en-US" i="1" dirty="0">
              <a:solidFill>
                <a:prstClr val="black"/>
              </a:solidFill>
              <a:latin typeface="Calibri"/>
            </a:endParaRPr>
          </a:p>
          <a:p>
            <a:r>
              <a:rPr lang="en-US" b="1" dirty="0">
                <a:solidFill>
                  <a:prstClr val="black"/>
                </a:solidFill>
                <a:latin typeface="Calibri"/>
              </a:rPr>
              <a:t>Teaching material</a:t>
            </a:r>
            <a:r>
              <a:rPr lang="en-US" dirty="0">
                <a:solidFill>
                  <a:prstClr val="black"/>
                </a:solidFill>
                <a:latin typeface="Calibri"/>
              </a:rPr>
              <a:t>: </a:t>
            </a:r>
            <a:r>
              <a:rPr lang="en-US" dirty="0">
                <a:solidFill>
                  <a:prstClr val="black"/>
                </a:solidFill>
                <a:latin typeface="Calibri"/>
                <a:hlinkClick r:id="rId6"/>
              </a:rPr>
              <a:t>http://www.nmis.isti.cnr.it/amato/similarity-search-book/</a:t>
            </a:r>
            <a:endParaRPr lang="en-US" dirty="0">
              <a:solidFill>
                <a:prstClr val="black"/>
              </a:solidFill>
              <a:latin typeface="Calibri"/>
            </a:endParaRPr>
          </a:p>
        </p:txBody>
      </p:sp>
      <p:sp>
        <p:nvSpPr>
          <p:cNvPr id="2" name="Zástupný symbol pro zápatí 1"/>
          <p:cNvSpPr>
            <a:spLocks noGrp="1"/>
          </p:cNvSpPr>
          <p:nvPr>
            <p:ph type="ftr" sz="quarter" idx="11"/>
          </p:nvPr>
        </p:nvSpPr>
        <p:spPr/>
        <p:txBody>
          <a:bodyPr/>
          <a:lstStyle/>
          <a:p>
            <a:r>
              <a:rPr lang="en-US">
                <a:solidFill>
                  <a:prstClr val="black">
                    <a:tint val="75000"/>
                  </a:prstClr>
                </a:solidFill>
                <a:latin typeface="Calibri"/>
              </a:rPr>
              <a:t>Meeting with the research evaluation panel, September 6-7, 2022</a:t>
            </a:r>
            <a:endParaRPr lang="cs-CZ">
              <a:solidFill>
                <a:prstClr val="black">
                  <a:tint val="75000"/>
                </a:prstClr>
              </a:solidFill>
              <a:latin typeface="Calibri"/>
            </a:endParaRPr>
          </a:p>
        </p:txBody>
      </p:sp>
      <p:sp>
        <p:nvSpPr>
          <p:cNvPr id="3" name="Zástupný symbol pro číslo snímku 2">
            <a:extLst>
              <a:ext uri="{FF2B5EF4-FFF2-40B4-BE49-F238E27FC236}">
                <a16:creationId xmlns:a16="http://schemas.microsoft.com/office/drawing/2014/main" id="{E6DCCCAD-3DB8-D9AD-F8E5-A5E7A286B97E}"/>
              </a:ext>
            </a:extLst>
          </p:cNvPr>
          <p:cNvSpPr>
            <a:spLocks noGrp="1"/>
          </p:cNvSpPr>
          <p:nvPr>
            <p:ph type="sldNum" sz="quarter" idx="12"/>
          </p:nvPr>
        </p:nvSpPr>
        <p:spPr/>
        <p:txBody>
          <a:bodyPr/>
          <a:lstStyle/>
          <a:p>
            <a:fld id="{20264769-77EF-4CD0-90DE-F7D7F2D423C4}" type="slidenum">
              <a:rPr lang="cs-CZ" smtClean="0"/>
              <a:pPr/>
              <a:t>31</a:t>
            </a:fld>
            <a:endParaRPr lang="cs-CZ"/>
          </a:p>
        </p:txBody>
      </p:sp>
    </p:spTree>
    <p:extLst>
      <p:ext uri="{BB962C8B-B14F-4D97-AF65-F5344CB8AC3E}">
        <p14:creationId xmlns:p14="http://schemas.microsoft.com/office/powerpoint/2010/main" val="11001308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346960" y="286605"/>
            <a:ext cx="7543800" cy="766132"/>
          </a:xfrm>
        </p:spPr>
        <p:txBody>
          <a:bodyPr/>
          <a:lstStyle/>
          <a:p>
            <a:r>
              <a:rPr lang="en-US" dirty="0"/>
              <a:t>SISAP International Conferences</a:t>
            </a:r>
          </a:p>
        </p:txBody>
      </p:sp>
      <p:sp>
        <p:nvSpPr>
          <p:cNvPr id="9" name="Content Placeholder 8"/>
          <p:cNvSpPr>
            <a:spLocks noGrp="1"/>
          </p:cNvSpPr>
          <p:nvPr>
            <p:ph idx="1"/>
          </p:nvPr>
        </p:nvSpPr>
        <p:spPr>
          <a:xfrm>
            <a:off x="1774824" y="1412876"/>
            <a:ext cx="8641854" cy="4968875"/>
          </a:xfrm>
        </p:spPr>
        <p:txBody>
          <a:bodyPr/>
          <a:lstStyle/>
          <a:p>
            <a:pPr marL="0" indent="0">
              <a:buNone/>
            </a:pPr>
            <a:r>
              <a:rPr lang="en-US" b="1" dirty="0">
                <a:solidFill>
                  <a:schemeClr val="accent6"/>
                </a:solidFill>
              </a:rPr>
              <a:t>SISAP (Similarity Search and Applications)</a:t>
            </a:r>
          </a:p>
          <a:p>
            <a:r>
              <a:rPr lang="en-US" sz="2400" dirty="0"/>
              <a:t>International conference series (</a:t>
            </a:r>
            <a:r>
              <a:rPr lang="en-US" sz="2400" dirty="0">
                <a:solidFill>
                  <a:schemeClr val="accent6"/>
                </a:solidFill>
                <a:hlinkClick r:id="rId3"/>
              </a:rPr>
              <a:t>http://sisap.org/</a:t>
            </a:r>
            <a:r>
              <a:rPr lang="en-US" sz="2400" dirty="0"/>
              <a:t>)</a:t>
            </a:r>
            <a:endParaRPr lang="en-US" sz="2400" dirty="0">
              <a:solidFill>
                <a:schemeClr val="accent6"/>
              </a:solidFill>
            </a:endParaRPr>
          </a:p>
          <a:p>
            <a:endParaRPr lang="en-US" sz="2400" dirty="0">
              <a:solidFill>
                <a:schemeClr val="accent6"/>
              </a:solidFill>
            </a:endParaRPr>
          </a:p>
        </p:txBody>
      </p:sp>
      <p:cxnSp>
        <p:nvCxnSpPr>
          <p:cNvPr id="3" name="Přímá spojnice se šipkou 2">
            <a:extLst>
              <a:ext uri="{FF2B5EF4-FFF2-40B4-BE49-F238E27FC236}">
                <a16:creationId xmlns:a16="http://schemas.microsoft.com/office/drawing/2014/main" id="{12EDF3BE-495E-44DC-9001-12099FCC31E7}"/>
              </a:ext>
            </a:extLst>
          </p:cNvPr>
          <p:cNvCxnSpPr>
            <a:cxnSpLocks/>
          </p:cNvCxnSpPr>
          <p:nvPr/>
        </p:nvCxnSpPr>
        <p:spPr bwMode="auto">
          <a:xfrm flipV="1">
            <a:off x="1519190" y="3446156"/>
            <a:ext cx="9148810" cy="17597"/>
          </a:xfrm>
          <a:prstGeom prst="straightConnector1">
            <a:avLst/>
          </a:prstGeom>
          <a:solidFill>
            <a:schemeClr val="accent1"/>
          </a:solidFill>
          <a:ln w="57150" cap="flat" cmpd="sng" algn="ctr">
            <a:solidFill>
              <a:schemeClr val="accent6"/>
            </a:solidFill>
            <a:prstDash val="sysDot"/>
            <a:round/>
            <a:headEnd type="none" w="med" len="med"/>
            <a:tailEnd type="triangle"/>
          </a:ln>
          <a:effectLst/>
        </p:spPr>
      </p:cxnSp>
      <p:sp>
        <p:nvSpPr>
          <p:cNvPr id="12" name="TextovéPole 11">
            <a:extLst>
              <a:ext uri="{FF2B5EF4-FFF2-40B4-BE49-F238E27FC236}">
                <a16:creationId xmlns:a16="http://schemas.microsoft.com/office/drawing/2014/main" id="{138D7C39-5DCD-433A-ABD7-36F3418C4374}"/>
              </a:ext>
            </a:extLst>
          </p:cNvPr>
          <p:cNvSpPr txBox="1"/>
          <p:nvPr/>
        </p:nvSpPr>
        <p:spPr>
          <a:xfrm>
            <a:off x="1579303" y="3474832"/>
            <a:ext cx="881972" cy="1015663"/>
          </a:xfrm>
          <a:prstGeom prst="rect">
            <a:avLst/>
          </a:prstGeom>
          <a:noFill/>
        </p:spPr>
        <p:txBody>
          <a:bodyPr wrap="none" rtlCol="0">
            <a:spAutoFit/>
          </a:bodyPr>
          <a:lstStyle/>
          <a:p>
            <a:pPr algn="ctr"/>
            <a:r>
              <a:rPr lang="en-US" sz="2400" b="1" dirty="0">
                <a:solidFill>
                  <a:srgbClr val="62A39F"/>
                </a:solidFill>
                <a:latin typeface="Calibri" panose="020F0502020204030204"/>
              </a:rPr>
              <a:t>2008</a:t>
            </a:r>
            <a:endParaRPr lang="en-US" b="1" dirty="0">
              <a:solidFill>
                <a:srgbClr val="62A39F"/>
              </a:solidFill>
              <a:latin typeface="Calibri" panose="020F0502020204030204"/>
            </a:endParaRPr>
          </a:p>
          <a:p>
            <a:pPr algn="ctr"/>
            <a:r>
              <a:rPr lang="en-US" dirty="0">
                <a:solidFill>
                  <a:srgbClr val="62A39F"/>
                </a:solidFill>
                <a:latin typeface="Calibri" panose="020F0502020204030204"/>
              </a:rPr>
              <a:t>Cancun</a:t>
            </a:r>
          </a:p>
          <a:p>
            <a:pPr algn="ctr"/>
            <a:r>
              <a:rPr lang="en-US" dirty="0">
                <a:solidFill>
                  <a:srgbClr val="62A39F"/>
                </a:solidFill>
                <a:latin typeface="Calibri" panose="020F0502020204030204"/>
              </a:rPr>
              <a:t>Mexico</a:t>
            </a:r>
          </a:p>
        </p:txBody>
      </p:sp>
      <p:pic>
        <p:nvPicPr>
          <p:cNvPr id="7172" name="Picture 4" descr="VÃ½sledek obrÃ¡zku pro cancun">
            <a:extLst>
              <a:ext uri="{FF2B5EF4-FFF2-40B4-BE49-F238E27FC236}">
                <a16:creationId xmlns:a16="http://schemas.microsoft.com/office/drawing/2014/main" id="{050F0CC5-DDD3-442E-87C5-888CF821C8E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964" r="-1472"/>
          <a:stretch/>
        </p:blipFill>
        <p:spPr bwMode="auto">
          <a:xfrm>
            <a:off x="1685440" y="5396843"/>
            <a:ext cx="1317942" cy="9816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2" name="TextovéPole 21">
            <a:extLst>
              <a:ext uri="{FF2B5EF4-FFF2-40B4-BE49-F238E27FC236}">
                <a16:creationId xmlns:a16="http://schemas.microsoft.com/office/drawing/2014/main" id="{264608B4-A3C3-4442-A951-04FF075F7265}"/>
              </a:ext>
            </a:extLst>
          </p:cNvPr>
          <p:cNvSpPr txBox="1"/>
          <p:nvPr/>
        </p:nvSpPr>
        <p:spPr>
          <a:xfrm>
            <a:off x="3974745" y="3471262"/>
            <a:ext cx="912686" cy="1015663"/>
          </a:xfrm>
          <a:prstGeom prst="rect">
            <a:avLst/>
          </a:prstGeom>
          <a:noFill/>
        </p:spPr>
        <p:txBody>
          <a:bodyPr wrap="none" rtlCol="0">
            <a:spAutoFit/>
          </a:bodyPr>
          <a:lstStyle/>
          <a:p>
            <a:pPr algn="ctr"/>
            <a:r>
              <a:rPr lang="en-US" sz="2400" b="1" dirty="0">
                <a:solidFill>
                  <a:srgbClr val="62A39F"/>
                </a:solidFill>
                <a:latin typeface="Calibri" panose="020F0502020204030204"/>
              </a:rPr>
              <a:t>2012</a:t>
            </a:r>
            <a:endParaRPr lang="en-US" b="1" dirty="0">
              <a:solidFill>
                <a:srgbClr val="62A39F"/>
              </a:solidFill>
              <a:latin typeface="Calibri" panose="020F0502020204030204"/>
            </a:endParaRPr>
          </a:p>
          <a:p>
            <a:pPr algn="ctr"/>
            <a:r>
              <a:rPr lang="en-US" dirty="0">
                <a:solidFill>
                  <a:srgbClr val="62A39F"/>
                </a:solidFill>
                <a:latin typeface="Calibri" panose="020F0502020204030204"/>
              </a:rPr>
              <a:t>Toronto</a:t>
            </a:r>
          </a:p>
          <a:p>
            <a:pPr algn="ctr"/>
            <a:r>
              <a:rPr lang="en-US" dirty="0">
                <a:solidFill>
                  <a:srgbClr val="62A39F"/>
                </a:solidFill>
                <a:latin typeface="Calibri" panose="020F0502020204030204"/>
              </a:rPr>
              <a:t>Canada</a:t>
            </a:r>
          </a:p>
        </p:txBody>
      </p:sp>
      <p:sp>
        <p:nvSpPr>
          <p:cNvPr id="23" name="TextovéPole 22">
            <a:extLst>
              <a:ext uri="{FF2B5EF4-FFF2-40B4-BE49-F238E27FC236}">
                <a16:creationId xmlns:a16="http://schemas.microsoft.com/office/drawing/2014/main" id="{5B491473-F7B8-40D2-A906-5F7AA6EE1B8A}"/>
              </a:ext>
            </a:extLst>
          </p:cNvPr>
          <p:cNvSpPr txBox="1"/>
          <p:nvPr/>
        </p:nvSpPr>
        <p:spPr>
          <a:xfrm>
            <a:off x="6960097" y="3460743"/>
            <a:ext cx="815159" cy="1015663"/>
          </a:xfrm>
          <a:prstGeom prst="rect">
            <a:avLst/>
          </a:prstGeom>
          <a:noFill/>
        </p:spPr>
        <p:txBody>
          <a:bodyPr wrap="none" rtlCol="0">
            <a:spAutoFit/>
          </a:bodyPr>
          <a:lstStyle/>
          <a:p>
            <a:pPr algn="ctr"/>
            <a:r>
              <a:rPr lang="en-US" sz="2400" b="1" dirty="0">
                <a:solidFill>
                  <a:srgbClr val="62A39F"/>
                </a:solidFill>
                <a:latin typeface="Calibri" panose="020F0502020204030204"/>
              </a:rPr>
              <a:t>2016</a:t>
            </a:r>
            <a:endParaRPr lang="en-US" b="1" dirty="0">
              <a:solidFill>
                <a:srgbClr val="62A39F"/>
              </a:solidFill>
              <a:latin typeface="Calibri" panose="020F0502020204030204"/>
            </a:endParaRPr>
          </a:p>
          <a:p>
            <a:pPr algn="ctr"/>
            <a:r>
              <a:rPr lang="en-US" dirty="0">
                <a:solidFill>
                  <a:srgbClr val="62A39F"/>
                </a:solidFill>
                <a:latin typeface="Calibri" panose="020F0502020204030204"/>
              </a:rPr>
              <a:t>Tokyo</a:t>
            </a:r>
          </a:p>
          <a:p>
            <a:pPr algn="ctr"/>
            <a:r>
              <a:rPr lang="en-US" dirty="0">
                <a:solidFill>
                  <a:srgbClr val="62A39F"/>
                </a:solidFill>
                <a:latin typeface="Calibri" panose="020F0502020204030204"/>
              </a:rPr>
              <a:t>Japan</a:t>
            </a:r>
          </a:p>
        </p:txBody>
      </p:sp>
      <p:sp>
        <p:nvSpPr>
          <p:cNvPr id="24" name="TextovéPole 23">
            <a:extLst>
              <a:ext uri="{FF2B5EF4-FFF2-40B4-BE49-F238E27FC236}">
                <a16:creationId xmlns:a16="http://schemas.microsoft.com/office/drawing/2014/main" id="{7F657625-A095-442B-A742-BD8F577BF33A}"/>
              </a:ext>
            </a:extLst>
          </p:cNvPr>
          <p:cNvSpPr txBox="1"/>
          <p:nvPr/>
        </p:nvSpPr>
        <p:spPr>
          <a:xfrm>
            <a:off x="8328249" y="3443846"/>
            <a:ext cx="800219" cy="1015663"/>
          </a:xfrm>
          <a:prstGeom prst="rect">
            <a:avLst/>
          </a:prstGeom>
          <a:noFill/>
        </p:spPr>
        <p:txBody>
          <a:bodyPr wrap="none" rtlCol="0">
            <a:spAutoFit/>
          </a:bodyPr>
          <a:lstStyle/>
          <a:p>
            <a:pPr algn="ctr"/>
            <a:r>
              <a:rPr lang="en-US" sz="2400" b="1" dirty="0">
                <a:solidFill>
                  <a:srgbClr val="62A39F"/>
                </a:solidFill>
                <a:latin typeface="Calibri" panose="020F0502020204030204"/>
              </a:rPr>
              <a:t>2018</a:t>
            </a:r>
            <a:endParaRPr lang="en-US" b="1" dirty="0">
              <a:solidFill>
                <a:srgbClr val="62A39F"/>
              </a:solidFill>
              <a:latin typeface="Calibri" panose="020F0502020204030204"/>
            </a:endParaRPr>
          </a:p>
          <a:p>
            <a:pPr algn="ctr"/>
            <a:r>
              <a:rPr lang="en-US" dirty="0">
                <a:solidFill>
                  <a:srgbClr val="62A39F"/>
                </a:solidFill>
                <a:latin typeface="Calibri" panose="020F0502020204030204"/>
              </a:rPr>
              <a:t>Lima</a:t>
            </a:r>
          </a:p>
          <a:p>
            <a:pPr algn="ctr"/>
            <a:r>
              <a:rPr lang="en-US" dirty="0">
                <a:solidFill>
                  <a:srgbClr val="62A39F"/>
                </a:solidFill>
                <a:latin typeface="Calibri" panose="020F0502020204030204"/>
              </a:rPr>
              <a:t>Peru</a:t>
            </a:r>
          </a:p>
        </p:txBody>
      </p:sp>
      <p:sp>
        <p:nvSpPr>
          <p:cNvPr id="16" name="TextovéPole 15">
            <a:extLst>
              <a:ext uri="{FF2B5EF4-FFF2-40B4-BE49-F238E27FC236}">
                <a16:creationId xmlns:a16="http://schemas.microsoft.com/office/drawing/2014/main" id="{F473D983-9893-4648-943E-CF2D6E0C0D9D}"/>
              </a:ext>
            </a:extLst>
          </p:cNvPr>
          <p:cNvSpPr txBox="1"/>
          <p:nvPr/>
        </p:nvSpPr>
        <p:spPr>
          <a:xfrm>
            <a:off x="2186248" y="2440875"/>
            <a:ext cx="892809" cy="1015663"/>
          </a:xfrm>
          <a:prstGeom prst="rect">
            <a:avLst/>
          </a:prstGeom>
          <a:noFill/>
        </p:spPr>
        <p:txBody>
          <a:bodyPr wrap="none" rtlCol="0">
            <a:spAutoFit/>
          </a:bodyPr>
          <a:lstStyle/>
          <a:p>
            <a:pPr algn="ctr"/>
            <a:r>
              <a:rPr lang="en-US" sz="2400" b="1" dirty="0">
                <a:solidFill>
                  <a:srgbClr val="62A39F"/>
                </a:solidFill>
                <a:latin typeface="Calibri" panose="020F0502020204030204"/>
              </a:rPr>
              <a:t>2009</a:t>
            </a:r>
            <a:endParaRPr lang="en-US" b="1" dirty="0">
              <a:solidFill>
                <a:srgbClr val="62A39F"/>
              </a:solidFill>
              <a:latin typeface="Calibri" panose="020F0502020204030204"/>
            </a:endParaRPr>
          </a:p>
          <a:p>
            <a:pPr algn="ctr"/>
            <a:r>
              <a:rPr lang="en-US" dirty="0">
                <a:solidFill>
                  <a:srgbClr val="62A39F"/>
                </a:solidFill>
                <a:latin typeface="Calibri" panose="020F0502020204030204"/>
              </a:rPr>
              <a:t>Prague</a:t>
            </a:r>
          </a:p>
          <a:p>
            <a:pPr algn="ctr"/>
            <a:r>
              <a:rPr lang="en-US" dirty="0">
                <a:solidFill>
                  <a:srgbClr val="62A39F"/>
                </a:solidFill>
                <a:latin typeface="Calibri" panose="020F0502020204030204"/>
              </a:rPr>
              <a:t>Czechia</a:t>
            </a:r>
          </a:p>
        </p:txBody>
      </p:sp>
      <p:sp>
        <p:nvSpPr>
          <p:cNvPr id="17" name="TextovéPole 16">
            <a:extLst>
              <a:ext uri="{FF2B5EF4-FFF2-40B4-BE49-F238E27FC236}">
                <a16:creationId xmlns:a16="http://schemas.microsoft.com/office/drawing/2014/main" id="{75D5F67C-F314-433C-B1D5-C91FDA3E27F6}"/>
              </a:ext>
            </a:extLst>
          </p:cNvPr>
          <p:cNvSpPr txBox="1"/>
          <p:nvPr/>
        </p:nvSpPr>
        <p:spPr>
          <a:xfrm>
            <a:off x="2819364" y="3454954"/>
            <a:ext cx="932691" cy="1015663"/>
          </a:xfrm>
          <a:prstGeom prst="rect">
            <a:avLst/>
          </a:prstGeom>
          <a:noFill/>
        </p:spPr>
        <p:txBody>
          <a:bodyPr wrap="none" rtlCol="0">
            <a:spAutoFit/>
          </a:bodyPr>
          <a:lstStyle/>
          <a:p>
            <a:pPr algn="ctr"/>
            <a:r>
              <a:rPr lang="en-US" sz="2400" b="1" dirty="0">
                <a:solidFill>
                  <a:srgbClr val="62A39F"/>
                </a:solidFill>
                <a:latin typeface="Calibri" panose="020F0502020204030204"/>
              </a:rPr>
              <a:t>2010</a:t>
            </a:r>
            <a:endParaRPr lang="en-US" b="1" dirty="0">
              <a:solidFill>
                <a:srgbClr val="62A39F"/>
              </a:solidFill>
              <a:latin typeface="Calibri" panose="020F0502020204030204"/>
            </a:endParaRPr>
          </a:p>
          <a:p>
            <a:pPr algn="ctr"/>
            <a:r>
              <a:rPr lang="en-US" dirty="0">
                <a:solidFill>
                  <a:srgbClr val="62A39F"/>
                </a:solidFill>
                <a:latin typeface="Calibri" panose="020F0502020204030204"/>
              </a:rPr>
              <a:t>Istanbul</a:t>
            </a:r>
          </a:p>
          <a:p>
            <a:pPr algn="ctr"/>
            <a:r>
              <a:rPr lang="en-US" dirty="0">
                <a:solidFill>
                  <a:srgbClr val="62A39F"/>
                </a:solidFill>
                <a:latin typeface="Calibri" panose="020F0502020204030204"/>
              </a:rPr>
              <a:t>Turkey</a:t>
            </a:r>
          </a:p>
        </p:txBody>
      </p:sp>
      <p:sp>
        <p:nvSpPr>
          <p:cNvPr id="18" name="TextovéPole 17">
            <a:extLst>
              <a:ext uri="{FF2B5EF4-FFF2-40B4-BE49-F238E27FC236}">
                <a16:creationId xmlns:a16="http://schemas.microsoft.com/office/drawing/2014/main" id="{0932A5FA-4517-48CB-BA73-439B897BDB7C}"/>
              </a:ext>
            </a:extLst>
          </p:cNvPr>
          <p:cNvSpPr txBox="1"/>
          <p:nvPr/>
        </p:nvSpPr>
        <p:spPr>
          <a:xfrm>
            <a:off x="3431705" y="2433841"/>
            <a:ext cx="806631" cy="1015663"/>
          </a:xfrm>
          <a:prstGeom prst="rect">
            <a:avLst/>
          </a:prstGeom>
          <a:noFill/>
        </p:spPr>
        <p:txBody>
          <a:bodyPr wrap="none" rtlCol="0">
            <a:spAutoFit/>
          </a:bodyPr>
          <a:lstStyle/>
          <a:p>
            <a:pPr algn="ctr"/>
            <a:r>
              <a:rPr lang="en-US" sz="2400" b="1" dirty="0">
                <a:solidFill>
                  <a:srgbClr val="62A39F"/>
                </a:solidFill>
                <a:latin typeface="Calibri" panose="020F0502020204030204"/>
              </a:rPr>
              <a:t>2011</a:t>
            </a:r>
            <a:endParaRPr lang="en-US" b="1" dirty="0">
              <a:solidFill>
                <a:srgbClr val="62A39F"/>
              </a:solidFill>
              <a:latin typeface="Calibri" panose="020F0502020204030204"/>
            </a:endParaRPr>
          </a:p>
          <a:p>
            <a:pPr algn="ctr"/>
            <a:r>
              <a:rPr lang="en-US" dirty="0">
                <a:solidFill>
                  <a:srgbClr val="62A39F"/>
                </a:solidFill>
                <a:latin typeface="Calibri" panose="020F0502020204030204"/>
              </a:rPr>
              <a:t>Lipari</a:t>
            </a:r>
          </a:p>
          <a:p>
            <a:pPr algn="ctr"/>
            <a:r>
              <a:rPr lang="en-US" dirty="0">
                <a:solidFill>
                  <a:srgbClr val="62A39F"/>
                </a:solidFill>
                <a:latin typeface="Calibri" panose="020F0502020204030204"/>
              </a:rPr>
              <a:t>Italy</a:t>
            </a:r>
          </a:p>
        </p:txBody>
      </p:sp>
      <p:sp>
        <p:nvSpPr>
          <p:cNvPr id="19" name="TextovéPole 18">
            <a:extLst>
              <a:ext uri="{FF2B5EF4-FFF2-40B4-BE49-F238E27FC236}">
                <a16:creationId xmlns:a16="http://schemas.microsoft.com/office/drawing/2014/main" id="{8385C38D-A46A-4EA3-8B34-7E8B8F500C78}"/>
              </a:ext>
            </a:extLst>
          </p:cNvPr>
          <p:cNvSpPr txBox="1"/>
          <p:nvPr/>
        </p:nvSpPr>
        <p:spPr>
          <a:xfrm>
            <a:off x="4648689" y="2430493"/>
            <a:ext cx="1050288" cy="1015663"/>
          </a:xfrm>
          <a:prstGeom prst="rect">
            <a:avLst/>
          </a:prstGeom>
          <a:noFill/>
        </p:spPr>
        <p:txBody>
          <a:bodyPr wrap="none" rtlCol="0">
            <a:spAutoFit/>
          </a:bodyPr>
          <a:lstStyle/>
          <a:p>
            <a:pPr algn="ctr"/>
            <a:r>
              <a:rPr lang="en-US" sz="2400" b="1" dirty="0">
                <a:solidFill>
                  <a:srgbClr val="62A39F"/>
                </a:solidFill>
                <a:latin typeface="Calibri" panose="020F0502020204030204"/>
              </a:rPr>
              <a:t>2013</a:t>
            </a:r>
            <a:endParaRPr lang="en-US" b="1" dirty="0">
              <a:solidFill>
                <a:srgbClr val="62A39F"/>
              </a:solidFill>
              <a:latin typeface="Calibri" panose="020F0502020204030204"/>
            </a:endParaRPr>
          </a:p>
          <a:p>
            <a:pPr algn="ctr"/>
            <a:r>
              <a:rPr lang="en-US" dirty="0">
                <a:solidFill>
                  <a:srgbClr val="62A39F"/>
                </a:solidFill>
                <a:latin typeface="Calibri" panose="020F0502020204030204"/>
              </a:rPr>
              <a:t>A </a:t>
            </a:r>
            <a:r>
              <a:rPr lang="en-US" dirty="0" err="1">
                <a:solidFill>
                  <a:srgbClr val="62A39F"/>
                </a:solidFill>
                <a:latin typeface="Calibri" panose="020F0502020204030204"/>
              </a:rPr>
              <a:t>Coruña</a:t>
            </a:r>
            <a:endParaRPr lang="en-US" dirty="0">
              <a:solidFill>
                <a:srgbClr val="62A39F"/>
              </a:solidFill>
              <a:latin typeface="Calibri" panose="020F0502020204030204"/>
            </a:endParaRPr>
          </a:p>
          <a:p>
            <a:pPr algn="ctr"/>
            <a:r>
              <a:rPr lang="en-US" dirty="0">
                <a:solidFill>
                  <a:srgbClr val="62A39F"/>
                </a:solidFill>
                <a:latin typeface="Calibri" panose="020F0502020204030204"/>
              </a:rPr>
              <a:t>Spain</a:t>
            </a:r>
          </a:p>
        </p:txBody>
      </p:sp>
      <p:sp>
        <p:nvSpPr>
          <p:cNvPr id="20" name="TextovéPole 19">
            <a:extLst>
              <a:ext uri="{FF2B5EF4-FFF2-40B4-BE49-F238E27FC236}">
                <a16:creationId xmlns:a16="http://schemas.microsoft.com/office/drawing/2014/main" id="{CDB01B5D-77D3-46E2-AB7E-59D976C4C4FC}"/>
              </a:ext>
            </a:extLst>
          </p:cNvPr>
          <p:cNvSpPr txBox="1"/>
          <p:nvPr/>
        </p:nvSpPr>
        <p:spPr>
          <a:xfrm>
            <a:off x="7450397" y="2420889"/>
            <a:ext cx="1042786" cy="1015663"/>
          </a:xfrm>
          <a:prstGeom prst="rect">
            <a:avLst/>
          </a:prstGeom>
          <a:noFill/>
        </p:spPr>
        <p:txBody>
          <a:bodyPr wrap="none" rtlCol="0">
            <a:spAutoFit/>
          </a:bodyPr>
          <a:lstStyle/>
          <a:p>
            <a:pPr algn="ctr"/>
            <a:r>
              <a:rPr lang="en-US" sz="2400" b="1" dirty="0">
                <a:solidFill>
                  <a:srgbClr val="62A39F"/>
                </a:solidFill>
                <a:latin typeface="Calibri" panose="020F0502020204030204"/>
              </a:rPr>
              <a:t>2017</a:t>
            </a:r>
            <a:endParaRPr lang="en-US" b="1" dirty="0">
              <a:solidFill>
                <a:srgbClr val="62A39F"/>
              </a:solidFill>
              <a:latin typeface="Calibri" panose="020F0502020204030204"/>
            </a:endParaRPr>
          </a:p>
          <a:p>
            <a:pPr algn="ctr"/>
            <a:r>
              <a:rPr lang="en-US" dirty="0">
                <a:solidFill>
                  <a:srgbClr val="62A39F"/>
                </a:solidFill>
                <a:latin typeface="Calibri" panose="020F0502020204030204"/>
              </a:rPr>
              <a:t>Munich</a:t>
            </a:r>
          </a:p>
          <a:p>
            <a:pPr algn="ctr"/>
            <a:r>
              <a:rPr lang="en-US" dirty="0">
                <a:solidFill>
                  <a:srgbClr val="62A39F"/>
                </a:solidFill>
                <a:latin typeface="Calibri" panose="020F0502020204030204"/>
              </a:rPr>
              <a:t>Germany</a:t>
            </a:r>
          </a:p>
        </p:txBody>
      </p:sp>
      <p:sp>
        <p:nvSpPr>
          <p:cNvPr id="25" name="TextovéPole 24">
            <a:extLst>
              <a:ext uri="{FF2B5EF4-FFF2-40B4-BE49-F238E27FC236}">
                <a16:creationId xmlns:a16="http://schemas.microsoft.com/office/drawing/2014/main" id="{EB76A746-C969-4F42-A46D-5E8AC3741419}"/>
              </a:ext>
            </a:extLst>
          </p:cNvPr>
          <p:cNvSpPr txBox="1"/>
          <p:nvPr/>
        </p:nvSpPr>
        <p:spPr>
          <a:xfrm>
            <a:off x="6151754" y="2437571"/>
            <a:ext cx="977255" cy="1015663"/>
          </a:xfrm>
          <a:prstGeom prst="rect">
            <a:avLst/>
          </a:prstGeom>
          <a:noFill/>
        </p:spPr>
        <p:txBody>
          <a:bodyPr wrap="none" rtlCol="0">
            <a:spAutoFit/>
          </a:bodyPr>
          <a:lstStyle/>
          <a:p>
            <a:pPr algn="ctr"/>
            <a:r>
              <a:rPr lang="en-US" sz="2400" b="1" dirty="0">
                <a:solidFill>
                  <a:srgbClr val="62A39F"/>
                </a:solidFill>
                <a:latin typeface="Calibri" panose="020F0502020204030204"/>
              </a:rPr>
              <a:t>2015</a:t>
            </a:r>
            <a:endParaRPr lang="en-US" b="1" dirty="0">
              <a:solidFill>
                <a:srgbClr val="62A39F"/>
              </a:solidFill>
              <a:latin typeface="Calibri" panose="020F0502020204030204"/>
            </a:endParaRPr>
          </a:p>
          <a:p>
            <a:pPr algn="ctr"/>
            <a:r>
              <a:rPr lang="en-US" dirty="0">
                <a:solidFill>
                  <a:srgbClr val="62A39F"/>
                </a:solidFill>
                <a:latin typeface="Calibri" panose="020F0502020204030204"/>
              </a:rPr>
              <a:t>Glasgow</a:t>
            </a:r>
          </a:p>
          <a:p>
            <a:pPr algn="ctr"/>
            <a:r>
              <a:rPr lang="en-US" dirty="0">
                <a:solidFill>
                  <a:srgbClr val="62A39F"/>
                </a:solidFill>
                <a:latin typeface="Calibri" panose="020F0502020204030204"/>
              </a:rPr>
              <a:t>UK</a:t>
            </a:r>
          </a:p>
        </p:txBody>
      </p:sp>
      <p:sp>
        <p:nvSpPr>
          <p:cNvPr id="26" name="TextovéPole 25">
            <a:extLst>
              <a:ext uri="{FF2B5EF4-FFF2-40B4-BE49-F238E27FC236}">
                <a16:creationId xmlns:a16="http://schemas.microsoft.com/office/drawing/2014/main" id="{584EA24B-E673-4C5C-AFBB-1E8C47F94B3F}"/>
              </a:ext>
            </a:extLst>
          </p:cNvPr>
          <p:cNvSpPr txBox="1"/>
          <p:nvPr/>
        </p:nvSpPr>
        <p:spPr>
          <a:xfrm>
            <a:off x="5366429" y="3449504"/>
            <a:ext cx="1114408" cy="1015663"/>
          </a:xfrm>
          <a:prstGeom prst="rect">
            <a:avLst/>
          </a:prstGeom>
          <a:noFill/>
        </p:spPr>
        <p:txBody>
          <a:bodyPr wrap="none" rtlCol="0">
            <a:spAutoFit/>
          </a:bodyPr>
          <a:lstStyle/>
          <a:p>
            <a:pPr algn="ctr"/>
            <a:r>
              <a:rPr lang="en-US" sz="2400" b="1" dirty="0">
                <a:solidFill>
                  <a:srgbClr val="62A39F"/>
                </a:solidFill>
                <a:latin typeface="Calibri" panose="020F0502020204030204"/>
              </a:rPr>
              <a:t>2014</a:t>
            </a:r>
            <a:endParaRPr lang="en-US" b="1" dirty="0">
              <a:solidFill>
                <a:srgbClr val="62A39F"/>
              </a:solidFill>
              <a:latin typeface="Calibri" panose="020F0502020204030204"/>
            </a:endParaRPr>
          </a:p>
          <a:p>
            <a:pPr algn="ctr"/>
            <a:r>
              <a:rPr lang="en-US" dirty="0">
                <a:solidFill>
                  <a:srgbClr val="62A39F"/>
                </a:solidFill>
                <a:latin typeface="Calibri" panose="020F0502020204030204"/>
              </a:rPr>
              <a:t>Los Cabos</a:t>
            </a:r>
          </a:p>
          <a:p>
            <a:pPr algn="ctr"/>
            <a:r>
              <a:rPr lang="en-US" dirty="0">
                <a:solidFill>
                  <a:srgbClr val="62A39F"/>
                </a:solidFill>
                <a:latin typeface="Calibri" panose="020F0502020204030204"/>
              </a:rPr>
              <a:t>Mexico</a:t>
            </a:r>
          </a:p>
        </p:txBody>
      </p:sp>
      <p:pic>
        <p:nvPicPr>
          <p:cNvPr id="9218" name="Picture 2" descr="VÃ½sledek obrÃ¡zku pro prague">
            <a:extLst>
              <a:ext uri="{FF2B5EF4-FFF2-40B4-BE49-F238E27FC236}">
                <a16:creationId xmlns:a16="http://schemas.microsoft.com/office/drawing/2014/main" id="{D879F60A-D0CE-4B43-9ADF-5839D78183B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31591" y="4580663"/>
            <a:ext cx="1997259" cy="99932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220" name="Picture 4" descr="VÃ½sledek obrÃ¡zku pro istanbul">
            <a:extLst>
              <a:ext uri="{FF2B5EF4-FFF2-40B4-BE49-F238E27FC236}">
                <a16:creationId xmlns:a16="http://schemas.microsoft.com/office/drawing/2014/main" id="{084FF134-D6F4-43E9-B4D1-C8D9C99C74B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54760" y="5448802"/>
            <a:ext cx="1801080" cy="9005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222" name="Picture 6" descr="VÃ½sledek obrÃ¡zku pro lipari">
            <a:extLst>
              <a:ext uri="{FF2B5EF4-FFF2-40B4-BE49-F238E27FC236}">
                <a16:creationId xmlns:a16="http://schemas.microsoft.com/office/drawing/2014/main" id="{8D54A7CA-1980-4E5D-8B98-0410F545587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7619" r="20319"/>
          <a:stretch/>
        </p:blipFill>
        <p:spPr bwMode="auto">
          <a:xfrm>
            <a:off x="3647729" y="4556050"/>
            <a:ext cx="1402817" cy="9390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178" name="Picture 10" descr="SouvisejÃ­cÃ­ obrÃ¡zek">
            <a:extLst>
              <a:ext uri="{FF2B5EF4-FFF2-40B4-BE49-F238E27FC236}">
                <a16:creationId xmlns:a16="http://schemas.microsoft.com/office/drawing/2014/main" id="{E2E90895-97DE-4568-BEB9-1860D8C4FBE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11824" y="5403038"/>
            <a:ext cx="1086280" cy="8147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224" name="Picture 8" descr="VÃ½sledek obrÃ¡zku pro la coruna">
            <a:extLst>
              <a:ext uri="{FF2B5EF4-FFF2-40B4-BE49-F238E27FC236}">
                <a16:creationId xmlns:a16="http://schemas.microsoft.com/office/drawing/2014/main" id="{AE509312-C66D-48C0-A390-DA5FD42DEED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41204" y="4494433"/>
            <a:ext cx="1470821" cy="9024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226" name="Picture 10" descr="VÃ½sledek obrÃ¡zku pro los cabos">
            <a:extLst>
              <a:ext uri="{FF2B5EF4-FFF2-40B4-BE49-F238E27FC236}">
                <a16:creationId xmlns:a16="http://schemas.microsoft.com/office/drawing/2014/main" id="{95043E7A-3704-4E02-893A-D72BBCC641D8}"/>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5392" r="22392"/>
          <a:stretch/>
        </p:blipFill>
        <p:spPr bwMode="auto">
          <a:xfrm>
            <a:off x="5663953" y="5316443"/>
            <a:ext cx="1702509" cy="10945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228" name="Picture 12" descr="VÃ½sledek obrÃ¡zku pro glasgow">
            <a:extLst>
              <a:ext uri="{FF2B5EF4-FFF2-40B4-BE49-F238E27FC236}">
                <a16:creationId xmlns:a16="http://schemas.microsoft.com/office/drawing/2014/main" id="{92EC1F85-144C-4D1B-A305-774B391390C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12024" y="4505672"/>
            <a:ext cx="1440864" cy="9005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180" name="Picture 12" descr="VÃ½sledek obrÃ¡zku pro tokyo fudzi">
            <a:extLst>
              <a:ext uri="{FF2B5EF4-FFF2-40B4-BE49-F238E27FC236}">
                <a16:creationId xmlns:a16="http://schemas.microsoft.com/office/drawing/2014/main" id="{398A4A2E-01AC-4F43-93CD-BE05DB9A94D4}"/>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1085" r="5781"/>
          <a:stretch/>
        </p:blipFill>
        <p:spPr bwMode="auto">
          <a:xfrm>
            <a:off x="7104112" y="5355330"/>
            <a:ext cx="1317942" cy="9005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230" name="Picture 14" descr="VÃ½sledek obrÃ¡zku pro munich">
            <a:extLst>
              <a:ext uri="{FF2B5EF4-FFF2-40B4-BE49-F238E27FC236}">
                <a16:creationId xmlns:a16="http://schemas.microsoft.com/office/drawing/2014/main" id="{23EE9C3D-23A3-4E9E-A7FB-D7E9300BFD79}"/>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8459" r="6081"/>
          <a:stretch/>
        </p:blipFill>
        <p:spPr bwMode="auto">
          <a:xfrm>
            <a:off x="7608169" y="4470616"/>
            <a:ext cx="1782741" cy="88471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170" name="Picture 2" descr="VÃ½sledek obrÃ¡zku pro lima peru">
            <a:extLst>
              <a:ext uri="{FF2B5EF4-FFF2-40B4-BE49-F238E27FC236}">
                <a16:creationId xmlns:a16="http://schemas.microsoft.com/office/drawing/2014/main" id="{DFDD8184-1BAB-4A53-9042-D322D64A18FA}"/>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62202" r="3531"/>
          <a:stretch/>
        </p:blipFill>
        <p:spPr bwMode="auto">
          <a:xfrm>
            <a:off x="8328249" y="5412437"/>
            <a:ext cx="1250801" cy="91255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Zástupný symbol pro zápatí 1">
            <a:extLst>
              <a:ext uri="{FF2B5EF4-FFF2-40B4-BE49-F238E27FC236}">
                <a16:creationId xmlns:a16="http://schemas.microsoft.com/office/drawing/2014/main" id="{13928E89-399E-4AF8-B7C4-39D72FD5DFAB}"/>
              </a:ext>
            </a:extLst>
          </p:cNvPr>
          <p:cNvSpPr>
            <a:spLocks noGrp="1"/>
          </p:cNvSpPr>
          <p:nvPr>
            <p:ph type="ftr" sz="quarter" idx="12"/>
          </p:nvPr>
        </p:nvSpPr>
        <p:spPr/>
        <p:txBody>
          <a:bodyPr/>
          <a:lstStyle/>
          <a:p>
            <a:pPr>
              <a:defRPr/>
            </a:pPr>
            <a:r>
              <a:rPr lang="en-US">
                <a:latin typeface="Calibri" panose="020F0502020204030204"/>
              </a:rPr>
              <a:t>Meeting with the research evaluation panel, September 6-7, 2022</a:t>
            </a:r>
            <a:endParaRPr lang="en-US" dirty="0">
              <a:latin typeface="Calibri" panose="020F0502020204030204"/>
            </a:endParaRPr>
          </a:p>
        </p:txBody>
      </p:sp>
      <p:sp>
        <p:nvSpPr>
          <p:cNvPr id="30" name="TextovéPole 29">
            <a:extLst>
              <a:ext uri="{FF2B5EF4-FFF2-40B4-BE49-F238E27FC236}">
                <a16:creationId xmlns:a16="http://schemas.microsoft.com/office/drawing/2014/main" id="{787D8A49-00F3-4692-A90C-AB80B95242A9}"/>
              </a:ext>
            </a:extLst>
          </p:cNvPr>
          <p:cNvSpPr txBox="1"/>
          <p:nvPr/>
        </p:nvSpPr>
        <p:spPr>
          <a:xfrm>
            <a:off x="8622571" y="2414097"/>
            <a:ext cx="1181221" cy="1015663"/>
          </a:xfrm>
          <a:prstGeom prst="rect">
            <a:avLst/>
          </a:prstGeom>
          <a:noFill/>
        </p:spPr>
        <p:txBody>
          <a:bodyPr wrap="none" rtlCol="0">
            <a:spAutoFit/>
          </a:bodyPr>
          <a:lstStyle/>
          <a:p>
            <a:pPr algn="ctr"/>
            <a:r>
              <a:rPr lang="en-US" sz="2400" b="1" dirty="0">
                <a:solidFill>
                  <a:srgbClr val="62A39F"/>
                </a:solidFill>
                <a:latin typeface="Calibri" panose="020F0502020204030204"/>
              </a:rPr>
              <a:t>2019</a:t>
            </a:r>
            <a:endParaRPr lang="en-US" b="1" dirty="0">
              <a:solidFill>
                <a:srgbClr val="62A39F"/>
              </a:solidFill>
              <a:latin typeface="Calibri" panose="020F0502020204030204"/>
            </a:endParaRPr>
          </a:p>
          <a:p>
            <a:pPr algn="ctr"/>
            <a:r>
              <a:rPr lang="en-US" dirty="0">
                <a:solidFill>
                  <a:srgbClr val="62A39F"/>
                </a:solidFill>
                <a:latin typeface="Calibri" panose="020F0502020204030204"/>
              </a:rPr>
              <a:t>Newark NJ</a:t>
            </a:r>
          </a:p>
          <a:p>
            <a:pPr algn="ctr"/>
            <a:r>
              <a:rPr lang="en-US" dirty="0">
                <a:solidFill>
                  <a:srgbClr val="62A39F"/>
                </a:solidFill>
                <a:latin typeface="Calibri" panose="020F0502020204030204"/>
              </a:rPr>
              <a:t>USA</a:t>
            </a:r>
          </a:p>
        </p:txBody>
      </p:sp>
      <p:pic>
        <p:nvPicPr>
          <p:cNvPr id="18434" name="Picture 2" descr="by  _skynet (CC BY-SA 3.0)">
            <a:extLst>
              <a:ext uri="{FF2B5EF4-FFF2-40B4-BE49-F238E27FC236}">
                <a16:creationId xmlns:a16="http://schemas.microsoft.com/office/drawing/2014/main" id="{78C18728-8427-4450-93B9-4ED708D291BF}"/>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32871" r="22893"/>
          <a:stretch/>
        </p:blipFill>
        <p:spPr bwMode="auto">
          <a:xfrm>
            <a:off x="9213328" y="4555286"/>
            <a:ext cx="1280745" cy="103395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Zástupný symbol pro číslo snímku 3">
            <a:extLst>
              <a:ext uri="{FF2B5EF4-FFF2-40B4-BE49-F238E27FC236}">
                <a16:creationId xmlns:a16="http://schemas.microsoft.com/office/drawing/2014/main" id="{E0C2A6FD-BCB6-F72F-BFC3-30E6870C7112}"/>
              </a:ext>
            </a:extLst>
          </p:cNvPr>
          <p:cNvSpPr>
            <a:spLocks noGrp="1"/>
          </p:cNvSpPr>
          <p:nvPr>
            <p:ph type="sldNum" sz="quarter" idx="12"/>
          </p:nvPr>
        </p:nvSpPr>
        <p:spPr/>
        <p:txBody>
          <a:bodyPr/>
          <a:lstStyle/>
          <a:p>
            <a:fld id="{4CE482DC-2269-4F26-9D2A-7E44B1A4CD85}" type="slidenum">
              <a:rPr lang="en-US" smtClean="0"/>
              <a:pPr/>
              <a:t>32</a:t>
            </a:fld>
            <a:endParaRPr lang="en-US" dirty="0"/>
          </a:p>
        </p:txBody>
      </p:sp>
    </p:spTree>
    <p:extLst>
      <p:ext uri="{BB962C8B-B14F-4D97-AF65-F5344CB8AC3E}">
        <p14:creationId xmlns:p14="http://schemas.microsoft.com/office/powerpoint/2010/main" val="1350856626"/>
      </p:ext>
    </p:extLst>
  </p:cSld>
  <p:clrMapOvr>
    <a:masterClrMapping/>
  </p:clrMapOvr>
  <mc:AlternateContent xmlns:mc="http://schemas.openxmlformats.org/markup-compatibility/2006" xmlns:p14="http://schemas.microsoft.com/office/powerpoint/2010/main">
    <mc:Choice Requires="p14">
      <p:transition spd="slow" p14:dur="2000" advTm="276"/>
    </mc:Choice>
    <mc:Fallback xmlns="">
      <p:transition spd="slow" advTm="276"/>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7E407D-1737-4A39-F33D-ABA33F65EEAD}"/>
              </a:ext>
            </a:extLst>
          </p:cNvPr>
          <p:cNvSpPr>
            <a:spLocks noGrp="1"/>
          </p:cNvSpPr>
          <p:nvPr>
            <p:ph type="title"/>
          </p:nvPr>
        </p:nvSpPr>
        <p:spPr>
          <a:xfrm>
            <a:off x="1097280" y="286606"/>
            <a:ext cx="10058400" cy="968436"/>
          </a:xfrm>
        </p:spPr>
        <p:txBody>
          <a:bodyPr>
            <a:normAutofit/>
          </a:bodyPr>
          <a:lstStyle/>
          <a:p>
            <a:pPr algn="ctr"/>
            <a:r>
              <a:rPr lang="en-US" dirty="0"/>
              <a:t>XIMILAR – Image Recognition and Visual Search</a:t>
            </a:r>
            <a:br>
              <a:rPr lang="en-US" dirty="0"/>
            </a:br>
            <a:r>
              <a:rPr lang="en-US" sz="3100" i="1" dirty="0"/>
              <a:t>https://www.ximilar.com/</a:t>
            </a:r>
            <a:endParaRPr lang="cs-CZ" sz="3100" i="1" dirty="0"/>
          </a:p>
        </p:txBody>
      </p:sp>
      <p:pic>
        <p:nvPicPr>
          <p:cNvPr id="8" name="Zástupný obsah 7" descr="Obsah obrázku text, osoba&#10;&#10;Popis byl vytvořen automaticky">
            <a:extLst>
              <a:ext uri="{FF2B5EF4-FFF2-40B4-BE49-F238E27FC236}">
                <a16:creationId xmlns:a16="http://schemas.microsoft.com/office/drawing/2014/main" id="{80B6518D-F6A4-8C8F-7DA6-FCAF395DDC6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10420" y="1417637"/>
            <a:ext cx="8171160" cy="4575200"/>
          </a:xfrm>
        </p:spPr>
      </p:pic>
      <p:sp>
        <p:nvSpPr>
          <p:cNvPr id="5" name="Zástupný symbol pro zápatí 4">
            <a:extLst>
              <a:ext uri="{FF2B5EF4-FFF2-40B4-BE49-F238E27FC236}">
                <a16:creationId xmlns:a16="http://schemas.microsoft.com/office/drawing/2014/main" id="{B66204F8-6AFC-0163-4A1E-DEBCE134A4BE}"/>
              </a:ext>
            </a:extLst>
          </p:cNvPr>
          <p:cNvSpPr>
            <a:spLocks noGrp="1"/>
          </p:cNvSpPr>
          <p:nvPr>
            <p:ph type="ftr" sz="quarter" idx="11"/>
          </p:nvPr>
        </p:nvSpPr>
        <p:spPr/>
        <p:txBody>
          <a:bodyPr/>
          <a:lstStyle/>
          <a:p>
            <a:r>
              <a:rPr lang="en-US"/>
              <a:t>Meeting with the research evaluation panel, September 6-7, 2022</a:t>
            </a:r>
            <a:endParaRPr lang="en-US" dirty="0"/>
          </a:p>
        </p:txBody>
      </p:sp>
      <p:sp>
        <p:nvSpPr>
          <p:cNvPr id="3" name="Zástupný symbol pro číslo snímku 2">
            <a:extLst>
              <a:ext uri="{FF2B5EF4-FFF2-40B4-BE49-F238E27FC236}">
                <a16:creationId xmlns:a16="http://schemas.microsoft.com/office/drawing/2014/main" id="{71D784FE-7263-6E23-6ABA-8B1AA5BF6BF9}"/>
              </a:ext>
            </a:extLst>
          </p:cNvPr>
          <p:cNvSpPr>
            <a:spLocks noGrp="1"/>
          </p:cNvSpPr>
          <p:nvPr>
            <p:ph type="sldNum" sz="quarter" idx="12"/>
          </p:nvPr>
        </p:nvSpPr>
        <p:spPr/>
        <p:txBody>
          <a:bodyPr/>
          <a:lstStyle/>
          <a:p>
            <a:fld id="{4CE482DC-2269-4F26-9D2A-7E44B1A4CD85}" type="slidenum">
              <a:rPr lang="en-US" smtClean="0"/>
              <a:pPr/>
              <a:t>33</a:t>
            </a:fld>
            <a:endParaRPr lang="en-US" dirty="0"/>
          </a:p>
        </p:txBody>
      </p:sp>
    </p:spTree>
    <p:extLst>
      <p:ext uri="{BB962C8B-B14F-4D97-AF65-F5344CB8AC3E}">
        <p14:creationId xmlns:p14="http://schemas.microsoft.com/office/powerpoint/2010/main" val="24448081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83E639-4DF9-FE1C-D9C7-D9BF092D34F7}"/>
              </a:ext>
            </a:extLst>
          </p:cNvPr>
          <p:cNvSpPr>
            <a:spLocks noGrp="1"/>
          </p:cNvSpPr>
          <p:nvPr>
            <p:ph type="title"/>
          </p:nvPr>
        </p:nvSpPr>
        <p:spPr>
          <a:xfrm>
            <a:off x="1097280" y="286606"/>
            <a:ext cx="10058400" cy="968436"/>
          </a:xfrm>
        </p:spPr>
        <p:txBody>
          <a:bodyPr/>
          <a:lstStyle/>
          <a:p>
            <a:pPr algn="ctr"/>
            <a:r>
              <a:rPr lang="en-US" dirty="0"/>
              <a:t>Appreciation - Awards</a:t>
            </a:r>
            <a:endParaRPr lang="cs-CZ" dirty="0"/>
          </a:p>
        </p:txBody>
      </p:sp>
      <p:sp>
        <p:nvSpPr>
          <p:cNvPr id="3" name="Zástupný obsah 2">
            <a:extLst>
              <a:ext uri="{FF2B5EF4-FFF2-40B4-BE49-F238E27FC236}">
                <a16:creationId xmlns:a16="http://schemas.microsoft.com/office/drawing/2014/main" id="{018EB018-311D-6716-294D-356E5E44694B}"/>
              </a:ext>
            </a:extLst>
          </p:cNvPr>
          <p:cNvSpPr>
            <a:spLocks noGrp="1"/>
          </p:cNvSpPr>
          <p:nvPr>
            <p:ph idx="1"/>
          </p:nvPr>
        </p:nvSpPr>
        <p:spPr>
          <a:xfrm>
            <a:off x="1154085" y="1730326"/>
            <a:ext cx="10058400" cy="3559126"/>
          </a:xfrm>
        </p:spPr>
        <p:txBody>
          <a:bodyPr>
            <a:normAutofit/>
          </a:bodyPr>
          <a:lstStyle/>
          <a:p>
            <a:pPr>
              <a:buFont typeface="Wingdings" panose="05000000000000000000" pitchFamily="2" charset="2"/>
              <a:buChar char="§"/>
            </a:pPr>
            <a:r>
              <a:rPr lang="en-US" sz="2800" dirty="0"/>
              <a:t>IBM SUR (Shared University Research) Award for</a:t>
            </a:r>
          </a:p>
          <a:p>
            <a:pPr marL="0" indent="0">
              <a:buNone/>
            </a:pPr>
            <a:r>
              <a:rPr lang="en-US" sz="2800" dirty="0"/>
              <a:t>	“Web-scale Similarity Search in Multimedia Data”</a:t>
            </a:r>
          </a:p>
          <a:p>
            <a:pPr>
              <a:buFont typeface="Wingdings" panose="05000000000000000000" pitchFamily="2" charset="2"/>
              <a:buChar char="§"/>
            </a:pPr>
            <a:endParaRPr lang="en-US" sz="2800" dirty="0"/>
          </a:p>
          <a:p>
            <a:pPr>
              <a:buFont typeface="Wingdings" panose="05000000000000000000" pitchFamily="2" charset="2"/>
              <a:buChar char="§"/>
            </a:pPr>
            <a:r>
              <a:rPr lang="en-US" sz="2800" dirty="0"/>
              <a:t>Top 27 IT Personalities in  Czech Republic – Computerworld Magazine</a:t>
            </a:r>
          </a:p>
          <a:p>
            <a:pPr>
              <a:buFont typeface="Wingdings" panose="05000000000000000000" pitchFamily="2" charset="2"/>
              <a:buChar char="§"/>
            </a:pPr>
            <a:endParaRPr lang="en-US" sz="2800" dirty="0"/>
          </a:p>
          <a:p>
            <a:pPr>
              <a:buFont typeface="Wingdings" panose="05000000000000000000" pitchFamily="2" charset="2"/>
              <a:buChar char="§"/>
            </a:pPr>
            <a:r>
              <a:rPr lang="en-US" sz="2800" dirty="0"/>
              <a:t>MU Brno Rector’s price 2X</a:t>
            </a:r>
            <a:endParaRPr lang="cs-CZ" sz="2800" dirty="0"/>
          </a:p>
        </p:txBody>
      </p:sp>
      <p:sp>
        <p:nvSpPr>
          <p:cNvPr id="5" name="Zástupný symbol pro zápatí 4">
            <a:extLst>
              <a:ext uri="{FF2B5EF4-FFF2-40B4-BE49-F238E27FC236}">
                <a16:creationId xmlns:a16="http://schemas.microsoft.com/office/drawing/2014/main" id="{4E723E4B-E323-EE15-7FD8-7096490CB1C0}"/>
              </a:ext>
            </a:extLst>
          </p:cNvPr>
          <p:cNvSpPr>
            <a:spLocks noGrp="1"/>
          </p:cNvSpPr>
          <p:nvPr>
            <p:ph type="ftr" sz="quarter" idx="11"/>
          </p:nvPr>
        </p:nvSpPr>
        <p:spPr/>
        <p:txBody>
          <a:bodyPr/>
          <a:lstStyle/>
          <a:p>
            <a:r>
              <a:rPr lang="en-US"/>
              <a:t>Meeting with the research evaluation panel, September 6-7, 2022</a:t>
            </a:r>
            <a:endParaRPr lang="en-US" dirty="0"/>
          </a:p>
        </p:txBody>
      </p:sp>
      <p:sp>
        <p:nvSpPr>
          <p:cNvPr id="4" name="Zástupný symbol pro číslo snímku 3">
            <a:extLst>
              <a:ext uri="{FF2B5EF4-FFF2-40B4-BE49-F238E27FC236}">
                <a16:creationId xmlns:a16="http://schemas.microsoft.com/office/drawing/2014/main" id="{3676AB89-BEBB-2FD3-919D-1BA2872F67A0}"/>
              </a:ext>
            </a:extLst>
          </p:cNvPr>
          <p:cNvSpPr>
            <a:spLocks noGrp="1"/>
          </p:cNvSpPr>
          <p:nvPr>
            <p:ph type="sldNum" sz="quarter" idx="12"/>
          </p:nvPr>
        </p:nvSpPr>
        <p:spPr/>
        <p:txBody>
          <a:bodyPr/>
          <a:lstStyle/>
          <a:p>
            <a:fld id="{4CE482DC-2269-4F26-9D2A-7E44B1A4CD85}" type="slidenum">
              <a:rPr lang="en-US" smtClean="0"/>
              <a:pPr/>
              <a:t>34</a:t>
            </a:fld>
            <a:endParaRPr lang="en-US" dirty="0"/>
          </a:p>
        </p:txBody>
      </p:sp>
    </p:spTree>
    <p:extLst>
      <p:ext uri="{BB962C8B-B14F-4D97-AF65-F5344CB8AC3E}">
        <p14:creationId xmlns:p14="http://schemas.microsoft.com/office/powerpoint/2010/main" val="30148749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E94BB6-A7AC-DEF5-7AAF-687CF229E29C}"/>
              </a:ext>
            </a:extLst>
          </p:cNvPr>
          <p:cNvSpPr>
            <a:spLocks noGrp="1"/>
          </p:cNvSpPr>
          <p:nvPr>
            <p:ph type="title"/>
          </p:nvPr>
        </p:nvSpPr>
        <p:spPr/>
        <p:txBody>
          <a:bodyPr>
            <a:normAutofit/>
          </a:bodyPr>
          <a:lstStyle/>
          <a:p>
            <a:pPr algn="ctr"/>
            <a:r>
              <a:rPr lang="en-US" sz="5400" dirty="0"/>
              <a:t>Application Research</a:t>
            </a:r>
            <a:endParaRPr lang="cs-CZ" sz="5400" dirty="0"/>
          </a:p>
        </p:txBody>
      </p:sp>
      <p:sp>
        <p:nvSpPr>
          <p:cNvPr id="3" name="Zástupný obsah 2">
            <a:extLst>
              <a:ext uri="{FF2B5EF4-FFF2-40B4-BE49-F238E27FC236}">
                <a16:creationId xmlns:a16="http://schemas.microsoft.com/office/drawing/2014/main" id="{0BBA1D20-30FB-6E7A-1ABD-37F3873F02FD}"/>
              </a:ext>
            </a:extLst>
          </p:cNvPr>
          <p:cNvSpPr>
            <a:spLocks noGrp="1"/>
          </p:cNvSpPr>
          <p:nvPr>
            <p:ph idx="1"/>
          </p:nvPr>
        </p:nvSpPr>
        <p:spPr>
          <a:xfrm>
            <a:off x="1097280" y="1737362"/>
            <a:ext cx="10058400" cy="4131732"/>
          </a:xfrm>
        </p:spPr>
        <p:txBody>
          <a:bodyPr>
            <a:normAutofit fontScale="70000" lnSpcReduction="20000"/>
          </a:bodyPr>
          <a:lstStyle/>
          <a:p>
            <a:pPr>
              <a:buFont typeface="Wingdings" panose="05000000000000000000" pitchFamily="2" charset="2"/>
              <a:buChar char="§"/>
            </a:pPr>
            <a:r>
              <a:rPr lang="en-US" sz="3200" dirty="0"/>
              <a:t>Face Retrieval</a:t>
            </a:r>
          </a:p>
          <a:p>
            <a:pPr>
              <a:buFont typeface="Wingdings" panose="05000000000000000000" pitchFamily="2" charset="2"/>
              <a:buChar char="§"/>
            </a:pPr>
            <a:endParaRPr lang="en-US" sz="3200" dirty="0"/>
          </a:p>
          <a:p>
            <a:pPr>
              <a:buFont typeface="Wingdings" panose="05000000000000000000" pitchFamily="2" charset="2"/>
              <a:buChar char="§"/>
            </a:pPr>
            <a:r>
              <a:rPr lang="en-US" sz="3200" dirty="0"/>
              <a:t>Image annotation</a:t>
            </a:r>
          </a:p>
          <a:p>
            <a:pPr>
              <a:buFont typeface="Wingdings" panose="05000000000000000000" pitchFamily="2" charset="2"/>
              <a:buChar char="§"/>
            </a:pPr>
            <a:endParaRPr lang="en-US" sz="3200" dirty="0"/>
          </a:p>
          <a:p>
            <a:pPr>
              <a:buFont typeface="Wingdings" panose="05000000000000000000" pitchFamily="2" charset="2"/>
              <a:buChar char="§"/>
            </a:pPr>
            <a:r>
              <a:rPr lang="en-US" sz="3200" dirty="0"/>
              <a:t>Motion data management</a:t>
            </a:r>
          </a:p>
          <a:p>
            <a:pPr>
              <a:buFont typeface="Wingdings" panose="05000000000000000000" pitchFamily="2" charset="2"/>
              <a:buChar char="§"/>
            </a:pPr>
            <a:endParaRPr lang="en-US" sz="3200" dirty="0"/>
          </a:p>
          <a:p>
            <a:pPr>
              <a:buFont typeface="Wingdings" panose="05000000000000000000" pitchFamily="2" charset="2"/>
              <a:buChar char="§"/>
            </a:pPr>
            <a:r>
              <a:rPr lang="en-US" altLang="cs-CZ" sz="3200" dirty="0"/>
              <a:t>Improving Treatments in Cerebral-Palsy</a:t>
            </a:r>
          </a:p>
          <a:p>
            <a:pPr>
              <a:buFont typeface="Wingdings" panose="05000000000000000000" pitchFamily="2" charset="2"/>
              <a:buChar char="§"/>
            </a:pPr>
            <a:endParaRPr lang="en-US" sz="3200" dirty="0"/>
          </a:p>
          <a:p>
            <a:pPr>
              <a:buFont typeface="Wingdings" panose="05000000000000000000" pitchFamily="2" charset="2"/>
              <a:buChar char="§"/>
            </a:pPr>
            <a:r>
              <a:rPr lang="en-US" sz="3200" dirty="0"/>
              <a:t>Protein Similarity Search</a:t>
            </a:r>
          </a:p>
          <a:p>
            <a:pPr>
              <a:buFont typeface="Wingdings" panose="05000000000000000000" pitchFamily="2" charset="2"/>
              <a:buChar char="§"/>
            </a:pPr>
            <a:endParaRPr lang="en-US" sz="3200" dirty="0"/>
          </a:p>
          <a:p>
            <a:pPr>
              <a:buFont typeface="Wingdings" panose="05000000000000000000" pitchFamily="2" charset="2"/>
              <a:buChar char="§"/>
            </a:pPr>
            <a:r>
              <a:rPr lang="en-US" sz="3200" dirty="0"/>
              <a:t>Dyslexia detection</a:t>
            </a:r>
            <a:endParaRPr lang="cs-CZ" sz="3200" dirty="0"/>
          </a:p>
        </p:txBody>
      </p:sp>
      <p:sp>
        <p:nvSpPr>
          <p:cNvPr id="5" name="Zástupný symbol pro zápatí 4">
            <a:extLst>
              <a:ext uri="{FF2B5EF4-FFF2-40B4-BE49-F238E27FC236}">
                <a16:creationId xmlns:a16="http://schemas.microsoft.com/office/drawing/2014/main" id="{EB5407C1-313E-B891-AF69-5095E2CB2EC6}"/>
              </a:ext>
            </a:extLst>
          </p:cNvPr>
          <p:cNvSpPr>
            <a:spLocks noGrp="1"/>
          </p:cNvSpPr>
          <p:nvPr>
            <p:ph type="ftr" sz="quarter" idx="11"/>
          </p:nvPr>
        </p:nvSpPr>
        <p:spPr/>
        <p:txBody>
          <a:bodyPr/>
          <a:lstStyle/>
          <a:p>
            <a:r>
              <a:rPr lang="en-US"/>
              <a:t>Meeting with the research evaluation panel, September 6-7, 2022</a:t>
            </a:r>
            <a:endParaRPr lang="en-US" dirty="0"/>
          </a:p>
        </p:txBody>
      </p:sp>
      <p:sp>
        <p:nvSpPr>
          <p:cNvPr id="4" name="Zástupný symbol pro číslo snímku 3">
            <a:extLst>
              <a:ext uri="{FF2B5EF4-FFF2-40B4-BE49-F238E27FC236}">
                <a16:creationId xmlns:a16="http://schemas.microsoft.com/office/drawing/2014/main" id="{B84F11D2-A19F-831F-BA41-AC3A9904386E}"/>
              </a:ext>
            </a:extLst>
          </p:cNvPr>
          <p:cNvSpPr>
            <a:spLocks noGrp="1"/>
          </p:cNvSpPr>
          <p:nvPr>
            <p:ph type="sldNum" sz="quarter" idx="12"/>
          </p:nvPr>
        </p:nvSpPr>
        <p:spPr/>
        <p:txBody>
          <a:bodyPr/>
          <a:lstStyle/>
          <a:p>
            <a:fld id="{4CE482DC-2269-4F26-9D2A-7E44B1A4CD85}" type="slidenum">
              <a:rPr lang="en-US" smtClean="0"/>
              <a:pPr/>
              <a:t>35</a:t>
            </a:fld>
            <a:endParaRPr lang="en-US" dirty="0"/>
          </a:p>
        </p:txBody>
      </p:sp>
    </p:spTree>
    <p:extLst>
      <p:ext uri="{BB962C8B-B14F-4D97-AF65-F5344CB8AC3E}">
        <p14:creationId xmlns:p14="http://schemas.microsoft.com/office/powerpoint/2010/main" val="27881439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9" name="Přímá spojnice se šipkou 98"/>
          <p:cNvCxnSpPr/>
          <p:nvPr/>
        </p:nvCxnSpPr>
        <p:spPr>
          <a:xfrm flipH="1" flipV="1">
            <a:off x="10029374" y="4104647"/>
            <a:ext cx="252" cy="531262"/>
          </a:xfrm>
          <a:prstGeom prst="straightConnector1">
            <a:avLst/>
          </a:prstGeom>
          <a:ln w="127000" cap="sq" cmpd="dbl">
            <a:solidFill>
              <a:schemeClr val="accent3"/>
            </a:solidFill>
            <a:miter lim="800000"/>
            <a:headEnd w="med" len="lg"/>
            <a:tailEnd type="none" w="med" len="lg"/>
          </a:ln>
        </p:spPr>
        <p:style>
          <a:lnRef idx="1">
            <a:schemeClr val="accent1"/>
          </a:lnRef>
          <a:fillRef idx="0">
            <a:schemeClr val="accent1"/>
          </a:fillRef>
          <a:effectRef idx="0">
            <a:schemeClr val="accent1"/>
          </a:effectRef>
          <a:fontRef idx="minor">
            <a:schemeClr val="tx1"/>
          </a:fontRef>
        </p:style>
      </p:cxnSp>
      <p:cxnSp>
        <p:nvCxnSpPr>
          <p:cNvPr id="92" name="Přímá spojnice se šipkou 91"/>
          <p:cNvCxnSpPr>
            <a:stCxn id="19" idx="3"/>
          </p:cNvCxnSpPr>
          <p:nvPr/>
        </p:nvCxnSpPr>
        <p:spPr>
          <a:xfrm flipH="1" flipV="1">
            <a:off x="7800689" y="3908840"/>
            <a:ext cx="252" cy="531262"/>
          </a:xfrm>
          <a:prstGeom prst="straightConnector1">
            <a:avLst/>
          </a:prstGeom>
          <a:ln w="127000" cap="sq" cmpd="dbl">
            <a:solidFill>
              <a:schemeClr val="accent3"/>
            </a:solidFill>
            <a:miter lim="800000"/>
            <a:headEnd w="med" len="lg"/>
            <a:tailEnd type="none" w="med" len="lg"/>
          </a:ln>
        </p:spPr>
        <p:style>
          <a:lnRef idx="1">
            <a:schemeClr val="accent1"/>
          </a:lnRef>
          <a:fillRef idx="0">
            <a:schemeClr val="accent1"/>
          </a:fillRef>
          <a:effectRef idx="0">
            <a:schemeClr val="accent1"/>
          </a:effectRef>
          <a:fontRef idx="minor">
            <a:schemeClr val="tx1"/>
          </a:fontRef>
        </p:style>
      </p:cxnSp>
      <p:sp>
        <p:nvSpPr>
          <p:cNvPr id="63" name="Bublinový popisek ve tvaru obláčku 62"/>
          <p:cNvSpPr/>
          <p:nvPr/>
        </p:nvSpPr>
        <p:spPr>
          <a:xfrm>
            <a:off x="6175390" y="1585498"/>
            <a:ext cx="2479701" cy="2231622"/>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1668 w 2476490"/>
              <a:gd name="connsiteY0" fmla="*/ 2422586 h 2053230"/>
              <a:gd name="connsiteX1" fmla="*/ 404634 w 2476490"/>
              <a:gd name="connsiteY1" fmla="*/ 2479620 h 2053230"/>
              <a:gd name="connsiteX2" fmla="*/ 347600 w 2476490"/>
              <a:gd name="connsiteY2" fmla="*/ 2422586 h 2053230"/>
              <a:gd name="connsiteX3" fmla="*/ 404634 w 2476490"/>
              <a:gd name="connsiteY3" fmla="*/ 2365552 h 2053230"/>
              <a:gd name="connsiteX4" fmla="*/ 461668 w 2476490"/>
              <a:gd name="connsiteY4" fmla="*/ 2422586 h 2053230"/>
              <a:gd name="connsiteX0" fmla="*/ 593945 w 2476490"/>
              <a:gd name="connsiteY0" fmla="*/ 2296584 h 2053230"/>
              <a:gd name="connsiteX1" fmla="*/ 479877 w 2476490"/>
              <a:gd name="connsiteY1" fmla="*/ 2410652 h 2053230"/>
              <a:gd name="connsiteX2" fmla="*/ 365809 w 2476490"/>
              <a:gd name="connsiteY2" fmla="*/ 2296584 h 2053230"/>
              <a:gd name="connsiteX3" fmla="*/ 479877 w 2476490"/>
              <a:gd name="connsiteY3" fmla="*/ 2182516 h 2053230"/>
              <a:gd name="connsiteX4" fmla="*/ 593945 w 2476490"/>
              <a:gd name="connsiteY4" fmla="*/ 2296584 h 2053230"/>
              <a:gd name="connsiteX0" fmla="*/ 784704 w 2476490"/>
              <a:gd name="connsiteY0" fmla="*/ 2072647 h 2053230"/>
              <a:gd name="connsiteX1" fmla="*/ 613601 w 2476490"/>
              <a:gd name="connsiteY1" fmla="*/ 2243750 h 2053230"/>
              <a:gd name="connsiteX2" fmla="*/ 442498 w 2476490"/>
              <a:gd name="connsiteY2" fmla="*/ 2072647 h 2053230"/>
              <a:gd name="connsiteX3" fmla="*/ 613601 w 2476490"/>
              <a:gd name="connsiteY3" fmla="*/ 1901544 h 2053230"/>
              <a:gd name="connsiteX4" fmla="*/ 784704 w 2476490"/>
              <a:gd name="connsiteY4" fmla="*/ 2072647 h 205323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52030"/>
              <a:gd name="connsiteX1" fmla="*/ 5659 w 43256"/>
              <a:gd name="connsiteY1" fmla="*/ 6766 h 52030"/>
              <a:gd name="connsiteX2" fmla="*/ 14041 w 43256"/>
              <a:gd name="connsiteY2" fmla="*/ 5061 h 52030"/>
              <a:gd name="connsiteX3" fmla="*/ 22492 w 43256"/>
              <a:gd name="connsiteY3" fmla="*/ 3291 h 52030"/>
              <a:gd name="connsiteX4" fmla="*/ 25785 w 43256"/>
              <a:gd name="connsiteY4" fmla="*/ 59 h 52030"/>
              <a:gd name="connsiteX5" fmla="*/ 29869 w 43256"/>
              <a:gd name="connsiteY5" fmla="*/ 2340 h 52030"/>
              <a:gd name="connsiteX6" fmla="*/ 35499 w 43256"/>
              <a:gd name="connsiteY6" fmla="*/ 549 h 52030"/>
              <a:gd name="connsiteX7" fmla="*/ 38354 w 43256"/>
              <a:gd name="connsiteY7" fmla="*/ 5435 h 52030"/>
              <a:gd name="connsiteX8" fmla="*/ 42018 w 43256"/>
              <a:gd name="connsiteY8" fmla="*/ 10177 h 52030"/>
              <a:gd name="connsiteX9" fmla="*/ 41854 w 43256"/>
              <a:gd name="connsiteY9" fmla="*/ 15319 h 52030"/>
              <a:gd name="connsiteX10" fmla="*/ 43052 w 43256"/>
              <a:gd name="connsiteY10" fmla="*/ 23181 h 52030"/>
              <a:gd name="connsiteX11" fmla="*/ 37440 w 43256"/>
              <a:gd name="connsiteY11" fmla="*/ 30063 h 52030"/>
              <a:gd name="connsiteX12" fmla="*/ 35431 w 43256"/>
              <a:gd name="connsiteY12" fmla="*/ 35960 h 52030"/>
              <a:gd name="connsiteX13" fmla="*/ 28591 w 43256"/>
              <a:gd name="connsiteY13" fmla="*/ 36674 h 52030"/>
              <a:gd name="connsiteX14" fmla="*/ 23703 w 43256"/>
              <a:gd name="connsiteY14" fmla="*/ 42965 h 52030"/>
              <a:gd name="connsiteX15" fmla="*/ 16516 w 43256"/>
              <a:gd name="connsiteY15" fmla="*/ 39125 h 52030"/>
              <a:gd name="connsiteX16" fmla="*/ 5840 w 43256"/>
              <a:gd name="connsiteY16" fmla="*/ 35331 h 52030"/>
              <a:gd name="connsiteX17" fmla="*/ 1146 w 43256"/>
              <a:gd name="connsiteY17" fmla="*/ 31109 h 52030"/>
              <a:gd name="connsiteX18" fmla="*/ 2149 w 43256"/>
              <a:gd name="connsiteY18" fmla="*/ 25410 h 52030"/>
              <a:gd name="connsiteX19" fmla="*/ 31 w 43256"/>
              <a:gd name="connsiteY19" fmla="*/ 19563 h 52030"/>
              <a:gd name="connsiteX20" fmla="*/ 3899 w 43256"/>
              <a:gd name="connsiteY20" fmla="*/ 14366 h 52030"/>
              <a:gd name="connsiteX21" fmla="*/ 3936 w 43256"/>
              <a:gd name="connsiteY21" fmla="*/ 14229 h 52030"/>
              <a:gd name="connsiteX0" fmla="*/ 463732 w 2479701"/>
              <a:gd name="connsiteY0" fmla="*/ 2415884 h 2472918"/>
              <a:gd name="connsiteX1" fmla="*/ 406698 w 2479701"/>
              <a:gd name="connsiteY1" fmla="*/ 2472918 h 2472918"/>
              <a:gd name="connsiteX2" fmla="*/ 349664 w 2479701"/>
              <a:gd name="connsiteY2" fmla="*/ 2415884 h 2472918"/>
              <a:gd name="connsiteX3" fmla="*/ 406698 w 2479701"/>
              <a:gd name="connsiteY3" fmla="*/ 2358850 h 2472918"/>
              <a:gd name="connsiteX4" fmla="*/ 463732 w 2479701"/>
              <a:gd name="connsiteY4" fmla="*/ 2415884 h 2472918"/>
              <a:gd name="connsiteX0" fmla="*/ 596009 w 2479701"/>
              <a:gd name="connsiteY0" fmla="*/ 2289882 h 2472918"/>
              <a:gd name="connsiteX1" fmla="*/ 481941 w 2479701"/>
              <a:gd name="connsiteY1" fmla="*/ 2403950 h 2472918"/>
              <a:gd name="connsiteX2" fmla="*/ 367873 w 2479701"/>
              <a:gd name="connsiteY2" fmla="*/ 2289882 h 2472918"/>
              <a:gd name="connsiteX3" fmla="*/ 481941 w 2479701"/>
              <a:gd name="connsiteY3" fmla="*/ 2175814 h 2472918"/>
              <a:gd name="connsiteX4" fmla="*/ 596009 w 2479701"/>
              <a:gd name="connsiteY4" fmla="*/ 2289882 h 2472918"/>
              <a:gd name="connsiteX0" fmla="*/ 786768 w 2479701"/>
              <a:gd name="connsiteY0" fmla="*/ 2065945 h 2472918"/>
              <a:gd name="connsiteX1" fmla="*/ 615665 w 2479701"/>
              <a:gd name="connsiteY1" fmla="*/ 2237048 h 2472918"/>
              <a:gd name="connsiteX2" fmla="*/ 444562 w 2479701"/>
              <a:gd name="connsiteY2" fmla="*/ 2065945 h 2472918"/>
              <a:gd name="connsiteX3" fmla="*/ 634519 w 2479701"/>
              <a:gd name="connsiteY3" fmla="*/ 2017390 h 2472918"/>
              <a:gd name="connsiteX4" fmla="*/ 786768 w 2479701"/>
              <a:gd name="connsiteY4" fmla="*/ 2065945 h 2472918"/>
              <a:gd name="connsiteX0" fmla="*/ 4729 w 43256"/>
              <a:gd name="connsiteY0" fmla="*/ 26036 h 52030"/>
              <a:gd name="connsiteX1" fmla="*/ 2196 w 43256"/>
              <a:gd name="connsiteY1" fmla="*/ 25239 h 52030"/>
              <a:gd name="connsiteX2" fmla="*/ 6964 w 43256"/>
              <a:gd name="connsiteY2" fmla="*/ 34758 h 52030"/>
              <a:gd name="connsiteX3" fmla="*/ 5856 w 43256"/>
              <a:gd name="connsiteY3" fmla="*/ 35139 h 52030"/>
              <a:gd name="connsiteX4" fmla="*/ 16514 w 43256"/>
              <a:gd name="connsiteY4" fmla="*/ 38949 h 52030"/>
              <a:gd name="connsiteX5" fmla="*/ 15846 w 43256"/>
              <a:gd name="connsiteY5" fmla="*/ 37209 h 52030"/>
              <a:gd name="connsiteX6" fmla="*/ 28863 w 43256"/>
              <a:gd name="connsiteY6" fmla="*/ 34610 h 52030"/>
              <a:gd name="connsiteX7" fmla="*/ 28596 w 43256"/>
              <a:gd name="connsiteY7" fmla="*/ 36519 h 52030"/>
              <a:gd name="connsiteX8" fmla="*/ 34165 w 43256"/>
              <a:gd name="connsiteY8" fmla="*/ 22813 h 52030"/>
              <a:gd name="connsiteX9" fmla="*/ 37416 w 43256"/>
              <a:gd name="connsiteY9" fmla="*/ 29949 h 52030"/>
              <a:gd name="connsiteX10" fmla="*/ 41834 w 43256"/>
              <a:gd name="connsiteY10" fmla="*/ 15213 h 52030"/>
              <a:gd name="connsiteX11" fmla="*/ 40386 w 43256"/>
              <a:gd name="connsiteY11" fmla="*/ 17889 h 52030"/>
              <a:gd name="connsiteX12" fmla="*/ 38360 w 43256"/>
              <a:gd name="connsiteY12" fmla="*/ 5285 h 52030"/>
              <a:gd name="connsiteX13" fmla="*/ 38436 w 43256"/>
              <a:gd name="connsiteY13" fmla="*/ 6549 h 52030"/>
              <a:gd name="connsiteX14" fmla="*/ 29114 w 43256"/>
              <a:gd name="connsiteY14" fmla="*/ 3811 h 52030"/>
              <a:gd name="connsiteX15" fmla="*/ 29856 w 43256"/>
              <a:gd name="connsiteY15" fmla="*/ 2199 h 52030"/>
              <a:gd name="connsiteX16" fmla="*/ 22177 w 43256"/>
              <a:gd name="connsiteY16" fmla="*/ 4579 h 52030"/>
              <a:gd name="connsiteX17" fmla="*/ 22536 w 43256"/>
              <a:gd name="connsiteY17" fmla="*/ 3189 h 52030"/>
              <a:gd name="connsiteX18" fmla="*/ 14036 w 43256"/>
              <a:gd name="connsiteY18" fmla="*/ 5051 h 52030"/>
              <a:gd name="connsiteX19" fmla="*/ 15336 w 43256"/>
              <a:gd name="connsiteY19" fmla="*/ 6399 h 52030"/>
              <a:gd name="connsiteX20" fmla="*/ 4163 w 43256"/>
              <a:gd name="connsiteY20" fmla="*/ 15648 h 52030"/>
              <a:gd name="connsiteX21" fmla="*/ 3936 w 43256"/>
              <a:gd name="connsiteY21" fmla="*/ 14229 h 52030"/>
              <a:gd name="connsiteX0" fmla="*/ 3936 w 43256"/>
              <a:gd name="connsiteY0" fmla="*/ 14229 h 52030"/>
              <a:gd name="connsiteX1" fmla="*/ 5659 w 43256"/>
              <a:gd name="connsiteY1" fmla="*/ 6766 h 52030"/>
              <a:gd name="connsiteX2" fmla="*/ 14041 w 43256"/>
              <a:gd name="connsiteY2" fmla="*/ 5061 h 52030"/>
              <a:gd name="connsiteX3" fmla="*/ 22492 w 43256"/>
              <a:gd name="connsiteY3" fmla="*/ 3291 h 52030"/>
              <a:gd name="connsiteX4" fmla="*/ 25785 w 43256"/>
              <a:gd name="connsiteY4" fmla="*/ 59 h 52030"/>
              <a:gd name="connsiteX5" fmla="*/ 29869 w 43256"/>
              <a:gd name="connsiteY5" fmla="*/ 2340 h 52030"/>
              <a:gd name="connsiteX6" fmla="*/ 35499 w 43256"/>
              <a:gd name="connsiteY6" fmla="*/ 549 h 52030"/>
              <a:gd name="connsiteX7" fmla="*/ 38354 w 43256"/>
              <a:gd name="connsiteY7" fmla="*/ 5435 h 52030"/>
              <a:gd name="connsiteX8" fmla="*/ 42018 w 43256"/>
              <a:gd name="connsiteY8" fmla="*/ 10177 h 52030"/>
              <a:gd name="connsiteX9" fmla="*/ 41854 w 43256"/>
              <a:gd name="connsiteY9" fmla="*/ 15319 h 52030"/>
              <a:gd name="connsiteX10" fmla="*/ 43052 w 43256"/>
              <a:gd name="connsiteY10" fmla="*/ 23181 h 52030"/>
              <a:gd name="connsiteX11" fmla="*/ 37440 w 43256"/>
              <a:gd name="connsiteY11" fmla="*/ 30063 h 52030"/>
              <a:gd name="connsiteX12" fmla="*/ 35431 w 43256"/>
              <a:gd name="connsiteY12" fmla="*/ 35960 h 52030"/>
              <a:gd name="connsiteX13" fmla="*/ 28591 w 43256"/>
              <a:gd name="connsiteY13" fmla="*/ 36674 h 52030"/>
              <a:gd name="connsiteX14" fmla="*/ 23703 w 43256"/>
              <a:gd name="connsiteY14" fmla="*/ 42965 h 52030"/>
              <a:gd name="connsiteX15" fmla="*/ 16516 w 43256"/>
              <a:gd name="connsiteY15" fmla="*/ 39125 h 52030"/>
              <a:gd name="connsiteX16" fmla="*/ 5840 w 43256"/>
              <a:gd name="connsiteY16" fmla="*/ 35331 h 52030"/>
              <a:gd name="connsiteX17" fmla="*/ 1146 w 43256"/>
              <a:gd name="connsiteY17" fmla="*/ 31109 h 52030"/>
              <a:gd name="connsiteX18" fmla="*/ 2149 w 43256"/>
              <a:gd name="connsiteY18" fmla="*/ 25410 h 52030"/>
              <a:gd name="connsiteX19" fmla="*/ 31 w 43256"/>
              <a:gd name="connsiteY19" fmla="*/ 19563 h 52030"/>
              <a:gd name="connsiteX20" fmla="*/ 3899 w 43256"/>
              <a:gd name="connsiteY20" fmla="*/ 14366 h 52030"/>
              <a:gd name="connsiteX21" fmla="*/ 3936 w 43256"/>
              <a:gd name="connsiteY21" fmla="*/ 14229 h 52030"/>
              <a:gd name="connsiteX0" fmla="*/ 463732 w 2479701"/>
              <a:gd name="connsiteY0" fmla="*/ 2415884 h 2472918"/>
              <a:gd name="connsiteX1" fmla="*/ 406698 w 2479701"/>
              <a:gd name="connsiteY1" fmla="*/ 2472918 h 2472918"/>
              <a:gd name="connsiteX2" fmla="*/ 349664 w 2479701"/>
              <a:gd name="connsiteY2" fmla="*/ 2415884 h 2472918"/>
              <a:gd name="connsiteX3" fmla="*/ 406698 w 2479701"/>
              <a:gd name="connsiteY3" fmla="*/ 2358850 h 2472918"/>
              <a:gd name="connsiteX4" fmla="*/ 463732 w 2479701"/>
              <a:gd name="connsiteY4" fmla="*/ 2415884 h 2472918"/>
              <a:gd name="connsiteX0" fmla="*/ 596009 w 2479701"/>
              <a:gd name="connsiteY0" fmla="*/ 2289882 h 2472918"/>
              <a:gd name="connsiteX1" fmla="*/ 481941 w 2479701"/>
              <a:gd name="connsiteY1" fmla="*/ 2403950 h 2472918"/>
              <a:gd name="connsiteX2" fmla="*/ 367873 w 2479701"/>
              <a:gd name="connsiteY2" fmla="*/ 2289882 h 2472918"/>
              <a:gd name="connsiteX3" fmla="*/ 481941 w 2479701"/>
              <a:gd name="connsiteY3" fmla="*/ 2175814 h 2472918"/>
              <a:gd name="connsiteX4" fmla="*/ 596009 w 2479701"/>
              <a:gd name="connsiteY4" fmla="*/ 2289882 h 2472918"/>
              <a:gd name="connsiteX0" fmla="*/ 786768 w 2479701"/>
              <a:gd name="connsiteY0" fmla="*/ 2065945 h 2472918"/>
              <a:gd name="connsiteX1" fmla="*/ 615665 w 2479701"/>
              <a:gd name="connsiteY1" fmla="*/ 2237048 h 2472918"/>
              <a:gd name="connsiteX2" fmla="*/ 604818 w 2479701"/>
              <a:gd name="connsiteY2" fmla="*/ 2056518 h 2472918"/>
              <a:gd name="connsiteX3" fmla="*/ 634519 w 2479701"/>
              <a:gd name="connsiteY3" fmla="*/ 2017390 h 2472918"/>
              <a:gd name="connsiteX4" fmla="*/ 786768 w 2479701"/>
              <a:gd name="connsiteY4" fmla="*/ 2065945 h 2472918"/>
              <a:gd name="connsiteX0" fmla="*/ 4729 w 43256"/>
              <a:gd name="connsiteY0" fmla="*/ 26036 h 52030"/>
              <a:gd name="connsiteX1" fmla="*/ 2196 w 43256"/>
              <a:gd name="connsiteY1" fmla="*/ 25239 h 52030"/>
              <a:gd name="connsiteX2" fmla="*/ 6964 w 43256"/>
              <a:gd name="connsiteY2" fmla="*/ 34758 h 52030"/>
              <a:gd name="connsiteX3" fmla="*/ 5856 w 43256"/>
              <a:gd name="connsiteY3" fmla="*/ 35139 h 52030"/>
              <a:gd name="connsiteX4" fmla="*/ 16514 w 43256"/>
              <a:gd name="connsiteY4" fmla="*/ 38949 h 52030"/>
              <a:gd name="connsiteX5" fmla="*/ 15846 w 43256"/>
              <a:gd name="connsiteY5" fmla="*/ 37209 h 52030"/>
              <a:gd name="connsiteX6" fmla="*/ 28863 w 43256"/>
              <a:gd name="connsiteY6" fmla="*/ 34610 h 52030"/>
              <a:gd name="connsiteX7" fmla="*/ 28596 w 43256"/>
              <a:gd name="connsiteY7" fmla="*/ 36519 h 52030"/>
              <a:gd name="connsiteX8" fmla="*/ 34165 w 43256"/>
              <a:gd name="connsiteY8" fmla="*/ 22813 h 52030"/>
              <a:gd name="connsiteX9" fmla="*/ 37416 w 43256"/>
              <a:gd name="connsiteY9" fmla="*/ 29949 h 52030"/>
              <a:gd name="connsiteX10" fmla="*/ 41834 w 43256"/>
              <a:gd name="connsiteY10" fmla="*/ 15213 h 52030"/>
              <a:gd name="connsiteX11" fmla="*/ 40386 w 43256"/>
              <a:gd name="connsiteY11" fmla="*/ 17889 h 52030"/>
              <a:gd name="connsiteX12" fmla="*/ 38360 w 43256"/>
              <a:gd name="connsiteY12" fmla="*/ 5285 h 52030"/>
              <a:gd name="connsiteX13" fmla="*/ 38436 w 43256"/>
              <a:gd name="connsiteY13" fmla="*/ 6549 h 52030"/>
              <a:gd name="connsiteX14" fmla="*/ 29114 w 43256"/>
              <a:gd name="connsiteY14" fmla="*/ 3811 h 52030"/>
              <a:gd name="connsiteX15" fmla="*/ 29856 w 43256"/>
              <a:gd name="connsiteY15" fmla="*/ 2199 h 52030"/>
              <a:gd name="connsiteX16" fmla="*/ 22177 w 43256"/>
              <a:gd name="connsiteY16" fmla="*/ 4579 h 52030"/>
              <a:gd name="connsiteX17" fmla="*/ 22536 w 43256"/>
              <a:gd name="connsiteY17" fmla="*/ 3189 h 52030"/>
              <a:gd name="connsiteX18" fmla="*/ 14036 w 43256"/>
              <a:gd name="connsiteY18" fmla="*/ 5051 h 52030"/>
              <a:gd name="connsiteX19" fmla="*/ 15336 w 43256"/>
              <a:gd name="connsiteY19" fmla="*/ 6399 h 52030"/>
              <a:gd name="connsiteX20" fmla="*/ 4163 w 43256"/>
              <a:gd name="connsiteY20" fmla="*/ 15648 h 52030"/>
              <a:gd name="connsiteX21" fmla="*/ 3936 w 43256"/>
              <a:gd name="connsiteY21" fmla="*/ 14229 h 52030"/>
              <a:gd name="connsiteX0" fmla="*/ 3936 w 43256"/>
              <a:gd name="connsiteY0" fmla="*/ 14229 h 52030"/>
              <a:gd name="connsiteX1" fmla="*/ 5659 w 43256"/>
              <a:gd name="connsiteY1" fmla="*/ 6766 h 52030"/>
              <a:gd name="connsiteX2" fmla="*/ 14041 w 43256"/>
              <a:gd name="connsiteY2" fmla="*/ 5061 h 52030"/>
              <a:gd name="connsiteX3" fmla="*/ 22492 w 43256"/>
              <a:gd name="connsiteY3" fmla="*/ 3291 h 52030"/>
              <a:gd name="connsiteX4" fmla="*/ 25785 w 43256"/>
              <a:gd name="connsiteY4" fmla="*/ 59 h 52030"/>
              <a:gd name="connsiteX5" fmla="*/ 29869 w 43256"/>
              <a:gd name="connsiteY5" fmla="*/ 2340 h 52030"/>
              <a:gd name="connsiteX6" fmla="*/ 35499 w 43256"/>
              <a:gd name="connsiteY6" fmla="*/ 549 h 52030"/>
              <a:gd name="connsiteX7" fmla="*/ 38354 w 43256"/>
              <a:gd name="connsiteY7" fmla="*/ 5435 h 52030"/>
              <a:gd name="connsiteX8" fmla="*/ 42018 w 43256"/>
              <a:gd name="connsiteY8" fmla="*/ 10177 h 52030"/>
              <a:gd name="connsiteX9" fmla="*/ 41854 w 43256"/>
              <a:gd name="connsiteY9" fmla="*/ 15319 h 52030"/>
              <a:gd name="connsiteX10" fmla="*/ 43052 w 43256"/>
              <a:gd name="connsiteY10" fmla="*/ 23181 h 52030"/>
              <a:gd name="connsiteX11" fmla="*/ 37440 w 43256"/>
              <a:gd name="connsiteY11" fmla="*/ 30063 h 52030"/>
              <a:gd name="connsiteX12" fmla="*/ 35431 w 43256"/>
              <a:gd name="connsiteY12" fmla="*/ 35960 h 52030"/>
              <a:gd name="connsiteX13" fmla="*/ 28591 w 43256"/>
              <a:gd name="connsiteY13" fmla="*/ 36674 h 52030"/>
              <a:gd name="connsiteX14" fmla="*/ 23703 w 43256"/>
              <a:gd name="connsiteY14" fmla="*/ 42965 h 52030"/>
              <a:gd name="connsiteX15" fmla="*/ 16516 w 43256"/>
              <a:gd name="connsiteY15" fmla="*/ 39125 h 52030"/>
              <a:gd name="connsiteX16" fmla="*/ 5840 w 43256"/>
              <a:gd name="connsiteY16" fmla="*/ 35331 h 52030"/>
              <a:gd name="connsiteX17" fmla="*/ 1146 w 43256"/>
              <a:gd name="connsiteY17" fmla="*/ 31109 h 52030"/>
              <a:gd name="connsiteX18" fmla="*/ 2149 w 43256"/>
              <a:gd name="connsiteY18" fmla="*/ 25410 h 52030"/>
              <a:gd name="connsiteX19" fmla="*/ 31 w 43256"/>
              <a:gd name="connsiteY19" fmla="*/ 19563 h 52030"/>
              <a:gd name="connsiteX20" fmla="*/ 3899 w 43256"/>
              <a:gd name="connsiteY20" fmla="*/ 14366 h 52030"/>
              <a:gd name="connsiteX21" fmla="*/ 3936 w 43256"/>
              <a:gd name="connsiteY21" fmla="*/ 14229 h 52030"/>
              <a:gd name="connsiteX0" fmla="*/ 463732 w 2479701"/>
              <a:gd name="connsiteY0" fmla="*/ 2415884 h 2472918"/>
              <a:gd name="connsiteX1" fmla="*/ 406698 w 2479701"/>
              <a:gd name="connsiteY1" fmla="*/ 2472918 h 2472918"/>
              <a:gd name="connsiteX2" fmla="*/ 349664 w 2479701"/>
              <a:gd name="connsiteY2" fmla="*/ 2415884 h 2472918"/>
              <a:gd name="connsiteX3" fmla="*/ 406698 w 2479701"/>
              <a:gd name="connsiteY3" fmla="*/ 2358850 h 2472918"/>
              <a:gd name="connsiteX4" fmla="*/ 463732 w 2479701"/>
              <a:gd name="connsiteY4" fmla="*/ 2415884 h 2472918"/>
              <a:gd name="connsiteX0" fmla="*/ 596009 w 2479701"/>
              <a:gd name="connsiteY0" fmla="*/ 2289882 h 2472918"/>
              <a:gd name="connsiteX1" fmla="*/ 481941 w 2479701"/>
              <a:gd name="connsiteY1" fmla="*/ 2403950 h 2472918"/>
              <a:gd name="connsiteX2" fmla="*/ 367873 w 2479701"/>
              <a:gd name="connsiteY2" fmla="*/ 2289882 h 2472918"/>
              <a:gd name="connsiteX3" fmla="*/ 481941 w 2479701"/>
              <a:gd name="connsiteY3" fmla="*/ 2175814 h 2472918"/>
              <a:gd name="connsiteX4" fmla="*/ 596009 w 2479701"/>
              <a:gd name="connsiteY4" fmla="*/ 2289882 h 2472918"/>
              <a:gd name="connsiteX0" fmla="*/ 617085 w 2479701"/>
              <a:gd name="connsiteY0" fmla="*/ 2084799 h 2472918"/>
              <a:gd name="connsiteX1" fmla="*/ 615665 w 2479701"/>
              <a:gd name="connsiteY1" fmla="*/ 2237048 h 2472918"/>
              <a:gd name="connsiteX2" fmla="*/ 604818 w 2479701"/>
              <a:gd name="connsiteY2" fmla="*/ 2056518 h 2472918"/>
              <a:gd name="connsiteX3" fmla="*/ 634519 w 2479701"/>
              <a:gd name="connsiteY3" fmla="*/ 2017390 h 2472918"/>
              <a:gd name="connsiteX4" fmla="*/ 617085 w 2479701"/>
              <a:gd name="connsiteY4" fmla="*/ 2084799 h 2472918"/>
              <a:gd name="connsiteX0" fmla="*/ 4729 w 43256"/>
              <a:gd name="connsiteY0" fmla="*/ 26036 h 52030"/>
              <a:gd name="connsiteX1" fmla="*/ 2196 w 43256"/>
              <a:gd name="connsiteY1" fmla="*/ 25239 h 52030"/>
              <a:gd name="connsiteX2" fmla="*/ 6964 w 43256"/>
              <a:gd name="connsiteY2" fmla="*/ 34758 h 52030"/>
              <a:gd name="connsiteX3" fmla="*/ 5856 w 43256"/>
              <a:gd name="connsiteY3" fmla="*/ 35139 h 52030"/>
              <a:gd name="connsiteX4" fmla="*/ 16514 w 43256"/>
              <a:gd name="connsiteY4" fmla="*/ 38949 h 52030"/>
              <a:gd name="connsiteX5" fmla="*/ 15846 w 43256"/>
              <a:gd name="connsiteY5" fmla="*/ 37209 h 52030"/>
              <a:gd name="connsiteX6" fmla="*/ 28863 w 43256"/>
              <a:gd name="connsiteY6" fmla="*/ 34610 h 52030"/>
              <a:gd name="connsiteX7" fmla="*/ 28596 w 43256"/>
              <a:gd name="connsiteY7" fmla="*/ 36519 h 52030"/>
              <a:gd name="connsiteX8" fmla="*/ 34165 w 43256"/>
              <a:gd name="connsiteY8" fmla="*/ 22813 h 52030"/>
              <a:gd name="connsiteX9" fmla="*/ 37416 w 43256"/>
              <a:gd name="connsiteY9" fmla="*/ 29949 h 52030"/>
              <a:gd name="connsiteX10" fmla="*/ 41834 w 43256"/>
              <a:gd name="connsiteY10" fmla="*/ 15213 h 52030"/>
              <a:gd name="connsiteX11" fmla="*/ 40386 w 43256"/>
              <a:gd name="connsiteY11" fmla="*/ 17889 h 52030"/>
              <a:gd name="connsiteX12" fmla="*/ 38360 w 43256"/>
              <a:gd name="connsiteY12" fmla="*/ 5285 h 52030"/>
              <a:gd name="connsiteX13" fmla="*/ 38436 w 43256"/>
              <a:gd name="connsiteY13" fmla="*/ 6549 h 52030"/>
              <a:gd name="connsiteX14" fmla="*/ 29114 w 43256"/>
              <a:gd name="connsiteY14" fmla="*/ 3811 h 52030"/>
              <a:gd name="connsiteX15" fmla="*/ 29856 w 43256"/>
              <a:gd name="connsiteY15" fmla="*/ 2199 h 52030"/>
              <a:gd name="connsiteX16" fmla="*/ 22177 w 43256"/>
              <a:gd name="connsiteY16" fmla="*/ 4579 h 52030"/>
              <a:gd name="connsiteX17" fmla="*/ 22536 w 43256"/>
              <a:gd name="connsiteY17" fmla="*/ 3189 h 52030"/>
              <a:gd name="connsiteX18" fmla="*/ 14036 w 43256"/>
              <a:gd name="connsiteY18" fmla="*/ 5051 h 52030"/>
              <a:gd name="connsiteX19" fmla="*/ 15336 w 43256"/>
              <a:gd name="connsiteY19" fmla="*/ 6399 h 52030"/>
              <a:gd name="connsiteX20" fmla="*/ 4163 w 43256"/>
              <a:gd name="connsiteY20" fmla="*/ 15648 h 52030"/>
              <a:gd name="connsiteX21" fmla="*/ 3936 w 43256"/>
              <a:gd name="connsiteY21" fmla="*/ 14229 h 52030"/>
              <a:gd name="connsiteX0" fmla="*/ 3936 w 43256"/>
              <a:gd name="connsiteY0" fmla="*/ 14229 h 52030"/>
              <a:gd name="connsiteX1" fmla="*/ 5659 w 43256"/>
              <a:gd name="connsiteY1" fmla="*/ 6766 h 52030"/>
              <a:gd name="connsiteX2" fmla="*/ 14041 w 43256"/>
              <a:gd name="connsiteY2" fmla="*/ 5061 h 52030"/>
              <a:gd name="connsiteX3" fmla="*/ 22492 w 43256"/>
              <a:gd name="connsiteY3" fmla="*/ 3291 h 52030"/>
              <a:gd name="connsiteX4" fmla="*/ 25785 w 43256"/>
              <a:gd name="connsiteY4" fmla="*/ 59 h 52030"/>
              <a:gd name="connsiteX5" fmla="*/ 29869 w 43256"/>
              <a:gd name="connsiteY5" fmla="*/ 2340 h 52030"/>
              <a:gd name="connsiteX6" fmla="*/ 35499 w 43256"/>
              <a:gd name="connsiteY6" fmla="*/ 549 h 52030"/>
              <a:gd name="connsiteX7" fmla="*/ 38354 w 43256"/>
              <a:gd name="connsiteY7" fmla="*/ 5435 h 52030"/>
              <a:gd name="connsiteX8" fmla="*/ 42018 w 43256"/>
              <a:gd name="connsiteY8" fmla="*/ 10177 h 52030"/>
              <a:gd name="connsiteX9" fmla="*/ 41854 w 43256"/>
              <a:gd name="connsiteY9" fmla="*/ 15319 h 52030"/>
              <a:gd name="connsiteX10" fmla="*/ 43052 w 43256"/>
              <a:gd name="connsiteY10" fmla="*/ 23181 h 52030"/>
              <a:gd name="connsiteX11" fmla="*/ 37440 w 43256"/>
              <a:gd name="connsiteY11" fmla="*/ 30063 h 52030"/>
              <a:gd name="connsiteX12" fmla="*/ 35431 w 43256"/>
              <a:gd name="connsiteY12" fmla="*/ 35960 h 52030"/>
              <a:gd name="connsiteX13" fmla="*/ 28591 w 43256"/>
              <a:gd name="connsiteY13" fmla="*/ 36674 h 52030"/>
              <a:gd name="connsiteX14" fmla="*/ 23703 w 43256"/>
              <a:gd name="connsiteY14" fmla="*/ 42965 h 52030"/>
              <a:gd name="connsiteX15" fmla="*/ 16516 w 43256"/>
              <a:gd name="connsiteY15" fmla="*/ 39125 h 52030"/>
              <a:gd name="connsiteX16" fmla="*/ 5840 w 43256"/>
              <a:gd name="connsiteY16" fmla="*/ 35331 h 52030"/>
              <a:gd name="connsiteX17" fmla="*/ 1146 w 43256"/>
              <a:gd name="connsiteY17" fmla="*/ 31109 h 52030"/>
              <a:gd name="connsiteX18" fmla="*/ 2149 w 43256"/>
              <a:gd name="connsiteY18" fmla="*/ 25410 h 52030"/>
              <a:gd name="connsiteX19" fmla="*/ 31 w 43256"/>
              <a:gd name="connsiteY19" fmla="*/ 19563 h 52030"/>
              <a:gd name="connsiteX20" fmla="*/ 3899 w 43256"/>
              <a:gd name="connsiteY20" fmla="*/ 14366 h 52030"/>
              <a:gd name="connsiteX21" fmla="*/ 3936 w 43256"/>
              <a:gd name="connsiteY21" fmla="*/ 14229 h 52030"/>
              <a:gd name="connsiteX0" fmla="*/ 463732 w 2479701"/>
              <a:gd name="connsiteY0" fmla="*/ 2415884 h 2472918"/>
              <a:gd name="connsiteX1" fmla="*/ 406698 w 2479701"/>
              <a:gd name="connsiteY1" fmla="*/ 2472918 h 2472918"/>
              <a:gd name="connsiteX2" fmla="*/ 349664 w 2479701"/>
              <a:gd name="connsiteY2" fmla="*/ 2415884 h 2472918"/>
              <a:gd name="connsiteX3" fmla="*/ 406698 w 2479701"/>
              <a:gd name="connsiteY3" fmla="*/ 2358850 h 2472918"/>
              <a:gd name="connsiteX4" fmla="*/ 463732 w 2479701"/>
              <a:gd name="connsiteY4" fmla="*/ 2415884 h 2472918"/>
              <a:gd name="connsiteX0" fmla="*/ 596009 w 2479701"/>
              <a:gd name="connsiteY0" fmla="*/ 2289882 h 2472918"/>
              <a:gd name="connsiteX1" fmla="*/ 481941 w 2479701"/>
              <a:gd name="connsiteY1" fmla="*/ 2403950 h 2472918"/>
              <a:gd name="connsiteX2" fmla="*/ 367873 w 2479701"/>
              <a:gd name="connsiteY2" fmla="*/ 2289882 h 2472918"/>
              <a:gd name="connsiteX3" fmla="*/ 481941 w 2479701"/>
              <a:gd name="connsiteY3" fmla="*/ 2175814 h 2472918"/>
              <a:gd name="connsiteX4" fmla="*/ 596009 w 2479701"/>
              <a:gd name="connsiteY4" fmla="*/ 2289882 h 2472918"/>
              <a:gd name="connsiteX0" fmla="*/ 617085 w 2479701"/>
              <a:gd name="connsiteY0" fmla="*/ 2084799 h 2472918"/>
              <a:gd name="connsiteX1" fmla="*/ 634519 w 2479701"/>
              <a:gd name="connsiteY1" fmla="*/ 2057939 h 2472918"/>
              <a:gd name="connsiteX2" fmla="*/ 604818 w 2479701"/>
              <a:gd name="connsiteY2" fmla="*/ 2056518 h 2472918"/>
              <a:gd name="connsiteX3" fmla="*/ 634519 w 2479701"/>
              <a:gd name="connsiteY3" fmla="*/ 2017390 h 2472918"/>
              <a:gd name="connsiteX4" fmla="*/ 617085 w 2479701"/>
              <a:gd name="connsiteY4" fmla="*/ 2084799 h 2472918"/>
              <a:gd name="connsiteX0" fmla="*/ 4729 w 43256"/>
              <a:gd name="connsiteY0" fmla="*/ 26036 h 52030"/>
              <a:gd name="connsiteX1" fmla="*/ 2196 w 43256"/>
              <a:gd name="connsiteY1" fmla="*/ 25239 h 52030"/>
              <a:gd name="connsiteX2" fmla="*/ 6964 w 43256"/>
              <a:gd name="connsiteY2" fmla="*/ 34758 h 52030"/>
              <a:gd name="connsiteX3" fmla="*/ 5856 w 43256"/>
              <a:gd name="connsiteY3" fmla="*/ 35139 h 52030"/>
              <a:gd name="connsiteX4" fmla="*/ 16514 w 43256"/>
              <a:gd name="connsiteY4" fmla="*/ 38949 h 52030"/>
              <a:gd name="connsiteX5" fmla="*/ 15846 w 43256"/>
              <a:gd name="connsiteY5" fmla="*/ 37209 h 52030"/>
              <a:gd name="connsiteX6" fmla="*/ 28863 w 43256"/>
              <a:gd name="connsiteY6" fmla="*/ 34610 h 52030"/>
              <a:gd name="connsiteX7" fmla="*/ 28596 w 43256"/>
              <a:gd name="connsiteY7" fmla="*/ 36519 h 52030"/>
              <a:gd name="connsiteX8" fmla="*/ 34165 w 43256"/>
              <a:gd name="connsiteY8" fmla="*/ 22813 h 52030"/>
              <a:gd name="connsiteX9" fmla="*/ 37416 w 43256"/>
              <a:gd name="connsiteY9" fmla="*/ 29949 h 52030"/>
              <a:gd name="connsiteX10" fmla="*/ 41834 w 43256"/>
              <a:gd name="connsiteY10" fmla="*/ 15213 h 52030"/>
              <a:gd name="connsiteX11" fmla="*/ 40386 w 43256"/>
              <a:gd name="connsiteY11" fmla="*/ 17889 h 52030"/>
              <a:gd name="connsiteX12" fmla="*/ 38360 w 43256"/>
              <a:gd name="connsiteY12" fmla="*/ 5285 h 52030"/>
              <a:gd name="connsiteX13" fmla="*/ 38436 w 43256"/>
              <a:gd name="connsiteY13" fmla="*/ 6549 h 52030"/>
              <a:gd name="connsiteX14" fmla="*/ 29114 w 43256"/>
              <a:gd name="connsiteY14" fmla="*/ 3811 h 52030"/>
              <a:gd name="connsiteX15" fmla="*/ 29856 w 43256"/>
              <a:gd name="connsiteY15" fmla="*/ 2199 h 52030"/>
              <a:gd name="connsiteX16" fmla="*/ 22177 w 43256"/>
              <a:gd name="connsiteY16" fmla="*/ 4579 h 52030"/>
              <a:gd name="connsiteX17" fmla="*/ 22536 w 43256"/>
              <a:gd name="connsiteY17" fmla="*/ 3189 h 52030"/>
              <a:gd name="connsiteX18" fmla="*/ 14036 w 43256"/>
              <a:gd name="connsiteY18" fmla="*/ 5051 h 52030"/>
              <a:gd name="connsiteX19" fmla="*/ 15336 w 43256"/>
              <a:gd name="connsiteY19" fmla="*/ 6399 h 52030"/>
              <a:gd name="connsiteX20" fmla="*/ 4163 w 43256"/>
              <a:gd name="connsiteY20" fmla="*/ 15648 h 52030"/>
              <a:gd name="connsiteX21" fmla="*/ 3936 w 43256"/>
              <a:gd name="connsiteY21" fmla="*/ 14229 h 52030"/>
              <a:gd name="connsiteX0" fmla="*/ 3936 w 43256"/>
              <a:gd name="connsiteY0" fmla="*/ 14229 h 52030"/>
              <a:gd name="connsiteX1" fmla="*/ 5659 w 43256"/>
              <a:gd name="connsiteY1" fmla="*/ 6766 h 52030"/>
              <a:gd name="connsiteX2" fmla="*/ 14041 w 43256"/>
              <a:gd name="connsiteY2" fmla="*/ 5061 h 52030"/>
              <a:gd name="connsiteX3" fmla="*/ 22492 w 43256"/>
              <a:gd name="connsiteY3" fmla="*/ 3291 h 52030"/>
              <a:gd name="connsiteX4" fmla="*/ 25785 w 43256"/>
              <a:gd name="connsiteY4" fmla="*/ 59 h 52030"/>
              <a:gd name="connsiteX5" fmla="*/ 29869 w 43256"/>
              <a:gd name="connsiteY5" fmla="*/ 2340 h 52030"/>
              <a:gd name="connsiteX6" fmla="*/ 35499 w 43256"/>
              <a:gd name="connsiteY6" fmla="*/ 549 h 52030"/>
              <a:gd name="connsiteX7" fmla="*/ 38354 w 43256"/>
              <a:gd name="connsiteY7" fmla="*/ 5435 h 52030"/>
              <a:gd name="connsiteX8" fmla="*/ 42018 w 43256"/>
              <a:gd name="connsiteY8" fmla="*/ 10177 h 52030"/>
              <a:gd name="connsiteX9" fmla="*/ 41854 w 43256"/>
              <a:gd name="connsiteY9" fmla="*/ 15319 h 52030"/>
              <a:gd name="connsiteX10" fmla="*/ 43052 w 43256"/>
              <a:gd name="connsiteY10" fmla="*/ 23181 h 52030"/>
              <a:gd name="connsiteX11" fmla="*/ 37440 w 43256"/>
              <a:gd name="connsiteY11" fmla="*/ 30063 h 52030"/>
              <a:gd name="connsiteX12" fmla="*/ 35431 w 43256"/>
              <a:gd name="connsiteY12" fmla="*/ 35960 h 52030"/>
              <a:gd name="connsiteX13" fmla="*/ 28591 w 43256"/>
              <a:gd name="connsiteY13" fmla="*/ 36674 h 52030"/>
              <a:gd name="connsiteX14" fmla="*/ 23703 w 43256"/>
              <a:gd name="connsiteY14" fmla="*/ 42965 h 52030"/>
              <a:gd name="connsiteX15" fmla="*/ 16516 w 43256"/>
              <a:gd name="connsiteY15" fmla="*/ 39125 h 52030"/>
              <a:gd name="connsiteX16" fmla="*/ 5840 w 43256"/>
              <a:gd name="connsiteY16" fmla="*/ 35331 h 52030"/>
              <a:gd name="connsiteX17" fmla="*/ 1146 w 43256"/>
              <a:gd name="connsiteY17" fmla="*/ 31109 h 52030"/>
              <a:gd name="connsiteX18" fmla="*/ 2149 w 43256"/>
              <a:gd name="connsiteY18" fmla="*/ 25410 h 52030"/>
              <a:gd name="connsiteX19" fmla="*/ 31 w 43256"/>
              <a:gd name="connsiteY19" fmla="*/ 19563 h 52030"/>
              <a:gd name="connsiteX20" fmla="*/ 3899 w 43256"/>
              <a:gd name="connsiteY20" fmla="*/ 14366 h 52030"/>
              <a:gd name="connsiteX21" fmla="*/ 3936 w 43256"/>
              <a:gd name="connsiteY21" fmla="*/ 14229 h 52030"/>
              <a:gd name="connsiteX0" fmla="*/ 463732 w 2479701"/>
              <a:gd name="connsiteY0" fmla="*/ 2415884 h 2472918"/>
              <a:gd name="connsiteX1" fmla="*/ 406698 w 2479701"/>
              <a:gd name="connsiteY1" fmla="*/ 2472918 h 2472918"/>
              <a:gd name="connsiteX2" fmla="*/ 349664 w 2479701"/>
              <a:gd name="connsiteY2" fmla="*/ 2415884 h 2472918"/>
              <a:gd name="connsiteX3" fmla="*/ 406698 w 2479701"/>
              <a:gd name="connsiteY3" fmla="*/ 2358850 h 2472918"/>
              <a:gd name="connsiteX4" fmla="*/ 463732 w 2479701"/>
              <a:gd name="connsiteY4" fmla="*/ 2415884 h 2472918"/>
              <a:gd name="connsiteX0" fmla="*/ 596009 w 2479701"/>
              <a:gd name="connsiteY0" fmla="*/ 2289882 h 2472918"/>
              <a:gd name="connsiteX1" fmla="*/ 481941 w 2479701"/>
              <a:gd name="connsiteY1" fmla="*/ 2403950 h 2472918"/>
              <a:gd name="connsiteX2" fmla="*/ 367873 w 2479701"/>
              <a:gd name="connsiteY2" fmla="*/ 2289882 h 2472918"/>
              <a:gd name="connsiteX3" fmla="*/ 595062 w 2479701"/>
              <a:gd name="connsiteY3" fmla="*/ 2043839 h 2472918"/>
              <a:gd name="connsiteX4" fmla="*/ 596009 w 2479701"/>
              <a:gd name="connsiteY4" fmla="*/ 2289882 h 2472918"/>
              <a:gd name="connsiteX0" fmla="*/ 617085 w 2479701"/>
              <a:gd name="connsiteY0" fmla="*/ 2084799 h 2472918"/>
              <a:gd name="connsiteX1" fmla="*/ 634519 w 2479701"/>
              <a:gd name="connsiteY1" fmla="*/ 2057939 h 2472918"/>
              <a:gd name="connsiteX2" fmla="*/ 604818 w 2479701"/>
              <a:gd name="connsiteY2" fmla="*/ 2056518 h 2472918"/>
              <a:gd name="connsiteX3" fmla="*/ 634519 w 2479701"/>
              <a:gd name="connsiteY3" fmla="*/ 2017390 h 2472918"/>
              <a:gd name="connsiteX4" fmla="*/ 617085 w 2479701"/>
              <a:gd name="connsiteY4" fmla="*/ 2084799 h 2472918"/>
              <a:gd name="connsiteX0" fmla="*/ 4729 w 43256"/>
              <a:gd name="connsiteY0" fmla="*/ 26036 h 52030"/>
              <a:gd name="connsiteX1" fmla="*/ 2196 w 43256"/>
              <a:gd name="connsiteY1" fmla="*/ 25239 h 52030"/>
              <a:gd name="connsiteX2" fmla="*/ 6964 w 43256"/>
              <a:gd name="connsiteY2" fmla="*/ 34758 h 52030"/>
              <a:gd name="connsiteX3" fmla="*/ 5856 w 43256"/>
              <a:gd name="connsiteY3" fmla="*/ 35139 h 52030"/>
              <a:gd name="connsiteX4" fmla="*/ 16514 w 43256"/>
              <a:gd name="connsiteY4" fmla="*/ 38949 h 52030"/>
              <a:gd name="connsiteX5" fmla="*/ 15846 w 43256"/>
              <a:gd name="connsiteY5" fmla="*/ 37209 h 52030"/>
              <a:gd name="connsiteX6" fmla="*/ 28863 w 43256"/>
              <a:gd name="connsiteY6" fmla="*/ 34610 h 52030"/>
              <a:gd name="connsiteX7" fmla="*/ 28596 w 43256"/>
              <a:gd name="connsiteY7" fmla="*/ 36519 h 52030"/>
              <a:gd name="connsiteX8" fmla="*/ 34165 w 43256"/>
              <a:gd name="connsiteY8" fmla="*/ 22813 h 52030"/>
              <a:gd name="connsiteX9" fmla="*/ 37416 w 43256"/>
              <a:gd name="connsiteY9" fmla="*/ 29949 h 52030"/>
              <a:gd name="connsiteX10" fmla="*/ 41834 w 43256"/>
              <a:gd name="connsiteY10" fmla="*/ 15213 h 52030"/>
              <a:gd name="connsiteX11" fmla="*/ 40386 w 43256"/>
              <a:gd name="connsiteY11" fmla="*/ 17889 h 52030"/>
              <a:gd name="connsiteX12" fmla="*/ 38360 w 43256"/>
              <a:gd name="connsiteY12" fmla="*/ 5285 h 52030"/>
              <a:gd name="connsiteX13" fmla="*/ 38436 w 43256"/>
              <a:gd name="connsiteY13" fmla="*/ 6549 h 52030"/>
              <a:gd name="connsiteX14" fmla="*/ 29114 w 43256"/>
              <a:gd name="connsiteY14" fmla="*/ 3811 h 52030"/>
              <a:gd name="connsiteX15" fmla="*/ 29856 w 43256"/>
              <a:gd name="connsiteY15" fmla="*/ 2199 h 52030"/>
              <a:gd name="connsiteX16" fmla="*/ 22177 w 43256"/>
              <a:gd name="connsiteY16" fmla="*/ 4579 h 52030"/>
              <a:gd name="connsiteX17" fmla="*/ 22536 w 43256"/>
              <a:gd name="connsiteY17" fmla="*/ 3189 h 52030"/>
              <a:gd name="connsiteX18" fmla="*/ 14036 w 43256"/>
              <a:gd name="connsiteY18" fmla="*/ 5051 h 52030"/>
              <a:gd name="connsiteX19" fmla="*/ 15336 w 43256"/>
              <a:gd name="connsiteY19" fmla="*/ 6399 h 52030"/>
              <a:gd name="connsiteX20" fmla="*/ 4163 w 43256"/>
              <a:gd name="connsiteY20" fmla="*/ 15648 h 52030"/>
              <a:gd name="connsiteX21" fmla="*/ 3936 w 43256"/>
              <a:gd name="connsiteY21" fmla="*/ 14229 h 52030"/>
              <a:gd name="connsiteX0" fmla="*/ 3936 w 43256"/>
              <a:gd name="connsiteY0" fmla="*/ 14229 h 52383"/>
              <a:gd name="connsiteX1" fmla="*/ 5659 w 43256"/>
              <a:gd name="connsiteY1" fmla="*/ 6766 h 52383"/>
              <a:gd name="connsiteX2" fmla="*/ 14041 w 43256"/>
              <a:gd name="connsiteY2" fmla="*/ 5061 h 52383"/>
              <a:gd name="connsiteX3" fmla="*/ 22492 w 43256"/>
              <a:gd name="connsiteY3" fmla="*/ 3291 h 52383"/>
              <a:gd name="connsiteX4" fmla="*/ 25785 w 43256"/>
              <a:gd name="connsiteY4" fmla="*/ 59 h 52383"/>
              <a:gd name="connsiteX5" fmla="*/ 29869 w 43256"/>
              <a:gd name="connsiteY5" fmla="*/ 2340 h 52383"/>
              <a:gd name="connsiteX6" fmla="*/ 35499 w 43256"/>
              <a:gd name="connsiteY6" fmla="*/ 549 h 52383"/>
              <a:gd name="connsiteX7" fmla="*/ 38354 w 43256"/>
              <a:gd name="connsiteY7" fmla="*/ 5435 h 52383"/>
              <a:gd name="connsiteX8" fmla="*/ 42018 w 43256"/>
              <a:gd name="connsiteY8" fmla="*/ 10177 h 52383"/>
              <a:gd name="connsiteX9" fmla="*/ 41854 w 43256"/>
              <a:gd name="connsiteY9" fmla="*/ 15319 h 52383"/>
              <a:gd name="connsiteX10" fmla="*/ 43052 w 43256"/>
              <a:gd name="connsiteY10" fmla="*/ 23181 h 52383"/>
              <a:gd name="connsiteX11" fmla="*/ 37440 w 43256"/>
              <a:gd name="connsiteY11" fmla="*/ 30063 h 52383"/>
              <a:gd name="connsiteX12" fmla="*/ 35431 w 43256"/>
              <a:gd name="connsiteY12" fmla="*/ 35960 h 52383"/>
              <a:gd name="connsiteX13" fmla="*/ 28591 w 43256"/>
              <a:gd name="connsiteY13" fmla="*/ 36674 h 52383"/>
              <a:gd name="connsiteX14" fmla="*/ 23703 w 43256"/>
              <a:gd name="connsiteY14" fmla="*/ 42965 h 52383"/>
              <a:gd name="connsiteX15" fmla="*/ 16516 w 43256"/>
              <a:gd name="connsiteY15" fmla="*/ 39125 h 52383"/>
              <a:gd name="connsiteX16" fmla="*/ 5840 w 43256"/>
              <a:gd name="connsiteY16" fmla="*/ 35331 h 52383"/>
              <a:gd name="connsiteX17" fmla="*/ 1146 w 43256"/>
              <a:gd name="connsiteY17" fmla="*/ 31109 h 52383"/>
              <a:gd name="connsiteX18" fmla="*/ 2149 w 43256"/>
              <a:gd name="connsiteY18" fmla="*/ 25410 h 52383"/>
              <a:gd name="connsiteX19" fmla="*/ 31 w 43256"/>
              <a:gd name="connsiteY19" fmla="*/ 19563 h 52383"/>
              <a:gd name="connsiteX20" fmla="*/ 3899 w 43256"/>
              <a:gd name="connsiteY20" fmla="*/ 14366 h 52383"/>
              <a:gd name="connsiteX21" fmla="*/ 3936 w 43256"/>
              <a:gd name="connsiteY21" fmla="*/ 14229 h 52383"/>
              <a:gd name="connsiteX0" fmla="*/ 614561 w 2479701"/>
              <a:gd name="connsiteY0" fmla="*/ 2114226 h 2489686"/>
              <a:gd name="connsiteX1" fmla="*/ 406698 w 2479701"/>
              <a:gd name="connsiteY1" fmla="*/ 2472918 h 2489686"/>
              <a:gd name="connsiteX2" fmla="*/ 349664 w 2479701"/>
              <a:gd name="connsiteY2" fmla="*/ 2415884 h 2489686"/>
              <a:gd name="connsiteX3" fmla="*/ 406698 w 2479701"/>
              <a:gd name="connsiteY3" fmla="*/ 2358850 h 2489686"/>
              <a:gd name="connsiteX4" fmla="*/ 614561 w 2479701"/>
              <a:gd name="connsiteY4" fmla="*/ 2114226 h 2489686"/>
              <a:gd name="connsiteX0" fmla="*/ 596009 w 2479701"/>
              <a:gd name="connsiteY0" fmla="*/ 2289882 h 2489686"/>
              <a:gd name="connsiteX1" fmla="*/ 481941 w 2479701"/>
              <a:gd name="connsiteY1" fmla="*/ 2403950 h 2489686"/>
              <a:gd name="connsiteX2" fmla="*/ 367873 w 2479701"/>
              <a:gd name="connsiteY2" fmla="*/ 2289882 h 2489686"/>
              <a:gd name="connsiteX3" fmla="*/ 595062 w 2479701"/>
              <a:gd name="connsiteY3" fmla="*/ 2043839 h 2489686"/>
              <a:gd name="connsiteX4" fmla="*/ 596009 w 2479701"/>
              <a:gd name="connsiteY4" fmla="*/ 2289882 h 2489686"/>
              <a:gd name="connsiteX0" fmla="*/ 617085 w 2479701"/>
              <a:gd name="connsiteY0" fmla="*/ 2084799 h 2489686"/>
              <a:gd name="connsiteX1" fmla="*/ 634519 w 2479701"/>
              <a:gd name="connsiteY1" fmla="*/ 2057939 h 2489686"/>
              <a:gd name="connsiteX2" fmla="*/ 604818 w 2479701"/>
              <a:gd name="connsiteY2" fmla="*/ 2056518 h 2489686"/>
              <a:gd name="connsiteX3" fmla="*/ 634519 w 2479701"/>
              <a:gd name="connsiteY3" fmla="*/ 2017390 h 2489686"/>
              <a:gd name="connsiteX4" fmla="*/ 617085 w 2479701"/>
              <a:gd name="connsiteY4" fmla="*/ 2084799 h 2489686"/>
              <a:gd name="connsiteX0" fmla="*/ 4729 w 43256"/>
              <a:gd name="connsiteY0" fmla="*/ 26036 h 52383"/>
              <a:gd name="connsiteX1" fmla="*/ 2196 w 43256"/>
              <a:gd name="connsiteY1" fmla="*/ 25239 h 52383"/>
              <a:gd name="connsiteX2" fmla="*/ 6964 w 43256"/>
              <a:gd name="connsiteY2" fmla="*/ 34758 h 52383"/>
              <a:gd name="connsiteX3" fmla="*/ 5856 w 43256"/>
              <a:gd name="connsiteY3" fmla="*/ 35139 h 52383"/>
              <a:gd name="connsiteX4" fmla="*/ 16514 w 43256"/>
              <a:gd name="connsiteY4" fmla="*/ 38949 h 52383"/>
              <a:gd name="connsiteX5" fmla="*/ 15846 w 43256"/>
              <a:gd name="connsiteY5" fmla="*/ 37209 h 52383"/>
              <a:gd name="connsiteX6" fmla="*/ 28863 w 43256"/>
              <a:gd name="connsiteY6" fmla="*/ 34610 h 52383"/>
              <a:gd name="connsiteX7" fmla="*/ 28596 w 43256"/>
              <a:gd name="connsiteY7" fmla="*/ 36519 h 52383"/>
              <a:gd name="connsiteX8" fmla="*/ 34165 w 43256"/>
              <a:gd name="connsiteY8" fmla="*/ 22813 h 52383"/>
              <a:gd name="connsiteX9" fmla="*/ 37416 w 43256"/>
              <a:gd name="connsiteY9" fmla="*/ 29949 h 52383"/>
              <a:gd name="connsiteX10" fmla="*/ 41834 w 43256"/>
              <a:gd name="connsiteY10" fmla="*/ 15213 h 52383"/>
              <a:gd name="connsiteX11" fmla="*/ 40386 w 43256"/>
              <a:gd name="connsiteY11" fmla="*/ 17889 h 52383"/>
              <a:gd name="connsiteX12" fmla="*/ 38360 w 43256"/>
              <a:gd name="connsiteY12" fmla="*/ 5285 h 52383"/>
              <a:gd name="connsiteX13" fmla="*/ 38436 w 43256"/>
              <a:gd name="connsiteY13" fmla="*/ 6549 h 52383"/>
              <a:gd name="connsiteX14" fmla="*/ 29114 w 43256"/>
              <a:gd name="connsiteY14" fmla="*/ 3811 h 52383"/>
              <a:gd name="connsiteX15" fmla="*/ 29856 w 43256"/>
              <a:gd name="connsiteY15" fmla="*/ 2199 h 52383"/>
              <a:gd name="connsiteX16" fmla="*/ 22177 w 43256"/>
              <a:gd name="connsiteY16" fmla="*/ 4579 h 52383"/>
              <a:gd name="connsiteX17" fmla="*/ 22536 w 43256"/>
              <a:gd name="connsiteY17" fmla="*/ 3189 h 52383"/>
              <a:gd name="connsiteX18" fmla="*/ 14036 w 43256"/>
              <a:gd name="connsiteY18" fmla="*/ 5051 h 52383"/>
              <a:gd name="connsiteX19" fmla="*/ 15336 w 43256"/>
              <a:gd name="connsiteY19" fmla="*/ 6399 h 52383"/>
              <a:gd name="connsiteX20" fmla="*/ 4163 w 43256"/>
              <a:gd name="connsiteY20" fmla="*/ 15648 h 52383"/>
              <a:gd name="connsiteX21" fmla="*/ 3936 w 43256"/>
              <a:gd name="connsiteY21" fmla="*/ 14229 h 52383"/>
              <a:gd name="connsiteX0" fmla="*/ 3936 w 43256"/>
              <a:gd name="connsiteY0" fmla="*/ 14229 h 52383"/>
              <a:gd name="connsiteX1" fmla="*/ 5659 w 43256"/>
              <a:gd name="connsiteY1" fmla="*/ 6766 h 52383"/>
              <a:gd name="connsiteX2" fmla="*/ 14041 w 43256"/>
              <a:gd name="connsiteY2" fmla="*/ 5061 h 52383"/>
              <a:gd name="connsiteX3" fmla="*/ 22492 w 43256"/>
              <a:gd name="connsiteY3" fmla="*/ 3291 h 52383"/>
              <a:gd name="connsiteX4" fmla="*/ 25785 w 43256"/>
              <a:gd name="connsiteY4" fmla="*/ 59 h 52383"/>
              <a:gd name="connsiteX5" fmla="*/ 29869 w 43256"/>
              <a:gd name="connsiteY5" fmla="*/ 2340 h 52383"/>
              <a:gd name="connsiteX6" fmla="*/ 35499 w 43256"/>
              <a:gd name="connsiteY6" fmla="*/ 549 h 52383"/>
              <a:gd name="connsiteX7" fmla="*/ 38354 w 43256"/>
              <a:gd name="connsiteY7" fmla="*/ 5435 h 52383"/>
              <a:gd name="connsiteX8" fmla="*/ 42018 w 43256"/>
              <a:gd name="connsiteY8" fmla="*/ 10177 h 52383"/>
              <a:gd name="connsiteX9" fmla="*/ 41854 w 43256"/>
              <a:gd name="connsiteY9" fmla="*/ 15319 h 52383"/>
              <a:gd name="connsiteX10" fmla="*/ 43052 w 43256"/>
              <a:gd name="connsiteY10" fmla="*/ 23181 h 52383"/>
              <a:gd name="connsiteX11" fmla="*/ 37440 w 43256"/>
              <a:gd name="connsiteY11" fmla="*/ 30063 h 52383"/>
              <a:gd name="connsiteX12" fmla="*/ 35431 w 43256"/>
              <a:gd name="connsiteY12" fmla="*/ 35960 h 52383"/>
              <a:gd name="connsiteX13" fmla="*/ 28591 w 43256"/>
              <a:gd name="connsiteY13" fmla="*/ 36674 h 52383"/>
              <a:gd name="connsiteX14" fmla="*/ 23703 w 43256"/>
              <a:gd name="connsiteY14" fmla="*/ 42965 h 52383"/>
              <a:gd name="connsiteX15" fmla="*/ 16516 w 43256"/>
              <a:gd name="connsiteY15" fmla="*/ 39125 h 52383"/>
              <a:gd name="connsiteX16" fmla="*/ 5840 w 43256"/>
              <a:gd name="connsiteY16" fmla="*/ 35331 h 52383"/>
              <a:gd name="connsiteX17" fmla="*/ 1146 w 43256"/>
              <a:gd name="connsiteY17" fmla="*/ 31109 h 52383"/>
              <a:gd name="connsiteX18" fmla="*/ 2149 w 43256"/>
              <a:gd name="connsiteY18" fmla="*/ 25410 h 52383"/>
              <a:gd name="connsiteX19" fmla="*/ 31 w 43256"/>
              <a:gd name="connsiteY19" fmla="*/ 19563 h 52383"/>
              <a:gd name="connsiteX20" fmla="*/ 3899 w 43256"/>
              <a:gd name="connsiteY20" fmla="*/ 14366 h 52383"/>
              <a:gd name="connsiteX21" fmla="*/ 3936 w 43256"/>
              <a:gd name="connsiteY21" fmla="*/ 14229 h 52383"/>
              <a:gd name="connsiteX0" fmla="*/ 614561 w 2479701"/>
              <a:gd name="connsiteY0" fmla="*/ 2114226 h 2489686"/>
              <a:gd name="connsiteX1" fmla="*/ 406698 w 2479701"/>
              <a:gd name="connsiteY1" fmla="*/ 2472918 h 2489686"/>
              <a:gd name="connsiteX2" fmla="*/ 349664 w 2479701"/>
              <a:gd name="connsiteY2" fmla="*/ 2415884 h 2489686"/>
              <a:gd name="connsiteX3" fmla="*/ 623515 w 2479701"/>
              <a:gd name="connsiteY3" fmla="*/ 2038339 h 2489686"/>
              <a:gd name="connsiteX4" fmla="*/ 614561 w 2479701"/>
              <a:gd name="connsiteY4" fmla="*/ 2114226 h 2489686"/>
              <a:gd name="connsiteX0" fmla="*/ 596009 w 2479701"/>
              <a:gd name="connsiteY0" fmla="*/ 2289882 h 2489686"/>
              <a:gd name="connsiteX1" fmla="*/ 481941 w 2479701"/>
              <a:gd name="connsiteY1" fmla="*/ 2403950 h 2489686"/>
              <a:gd name="connsiteX2" fmla="*/ 367873 w 2479701"/>
              <a:gd name="connsiteY2" fmla="*/ 2289882 h 2489686"/>
              <a:gd name="connsiteX3" fmla="*/ 595062 w 2479701"/>
              <a:gd name="connsiteY3" fmla="*/ 2043839 h 2489686"/>
              <a:gd name="connsiteX4" fmla="*/ 596009 w 2479701"/>
              <a:gd name="connsiteY4" fmla="*/ 2289882 h 2489686"/>
              <a:gd name="connsiteX0" fmla="*/ 617085 w 2479701"/>
              <a:gd name="connsiteY0" fmla="*/ 2084799 h 2489686"/>
              <a:gd name="connsiteX1" fmla="*/ 634519 w 2479701"/>
              <a:gd name="connsiteY1" fmla="*/ 2057939 h 2489686"/>
              <a:gd name="connsiteX2" fmla="*/ 604818 w 2479701"/>
              <a:gd name="connsiteY2" fmla="*/ 2056518 h 2489686"/>
              <a:gd name="connsiteX3" fmla="*/ 634519 w 2479701"/>
              <a:gd name="connsiteY3" fmla="*/ 2017390 h 2489686"/>
              <a:gd name="connsiteX4" fmla="*/ 617085 w 2479701"/>
              <a:gd name="connsiteY4" fmla="*/ 2084799 h 2489686"/>
              <a:gd name="connsiteX0" fmla="*/ 4729 w 43256"/>
              <a:gd name="connsiteY0" fmla="*/ 26036 h 52383"/>
              <a:gd name="connsiteX1" fmla="*/ 2196 w 43256"/>
              <a:gd name="connsiteY1" fmla="*/ 25239 h 52383"/>
              <a:gd name="connsiteX2" fmla="*/ 6964 w 43256"/>
              <a:gd name="connsiteY2" fmla="*/ 34758 h 52383"/>
              <a:gd name="connsiteX3" fmla="*/ 5856 w 43256"/>
              <a:gd name="connsiteY3" fmla="*/ 35139 h 52383"/>
              <a:gd name="connsiteX4" fmla="*/ 16514 w 43256"/>
              <a:gd name="connsiteY4" fmla="*/ 38949 h 52383"/>
              <a:gd name="connsiteX5" fmla="*/ 15846 w 43256"/>
              <a:gd name="connsiteY5" fmla="*/ 37209 h 52383"/>
              <a:gd name="connsiteX6" fmla="*/ 28863 w 43256"/>
              <a:gd name="connsiteY6" fmla="*/ 34610 h 52383"/>
              <a:gd name="connsiteX7" fmla="*/ 28596 w 43256"/>
              <a:gd name="connsiteY7" fmla="*/ 36519 h 52383"/>
              <a:gd name="connsiteX8" fmla="*/ 34165 w 43256"/>
              <a:gd name="connsiteY8" fmla="*/ 22813 h 52383"/>
              <a:gd name="connsiteX9" fmla="*/ 37416 w 43256"/>
              <a:gd name="connsiteY9" fmla="*/ 29949 h 52383"/>
              <a:gd name="connsiteX10" fmla="*/ 41834 w 43256"/>
              <a:gd name="connsiteY10" fmla="*/ 15213 h 52383"/>
              <a:gd name="connsiteX11" fmla="*/ 40386 w 43256"/>
              <a:gd name="connsiteY11" fmla="*/ 17889 h 52383"/>
              <a:gd name="connsiteX12" fmla="*/ 38360 w 43256"/>
              <a:gd name="connsiteY12" fmla="*/ 5285 h 52383"/>
              <a:gd name="connsiteX13" fmla="*/ 38436 w 43256"/>
              <a:gd name="connsiteY13" fmla="*/ 6549 h 52383"/>
              <a:gd name="connsiteX14" fmla="*/ 29114 w 43256"/>
              <a:gd name="connsiteY14" fmla="*/ 3811 h 52383"/>
              <a:gd name="connsiteX15" fmla="*/ 29856 w 43256"/>
              <a:gd name="connsiteY15" fmla="*/ 2199 h 52383"/>
              <a:gd name="connsiteX16" fmla="*/ 22177 w 43256"/>
              <a:gd name="connsiteY16" fmla="*/ 4579 h 52383"/>
              <a:gd name="connsiteX17" fmla="*/ 22536 w 43256"/>
              <a:gd name="connsiteY17" fmla="*/ 3189 h 52383"/>
              <a:gd name="connsiteX18" fmla="*/ 14036 w 43256"/>
              <a:gd name="connsiteY18" fmla="*/ 5051 h 52383"/>
              <a:gd name="connsiteX19" fmla="*/ 15336 w 43256"/>
              <a:gd name="connsiteY19" fmla="*/ 6399 h 52383"/>
              <a:gd name="connsiteX20" fmla="*/ 4163 w 43256"/>
              <a:gd name="connsiteY20" fmla="*/ 15648 h 52383"/>
              <a:gd name="connsiteX21" fmla="*/ 3936 w 43256"/>
              <a:gd name="connsiteY21" fmla="*/ 14229 h 52383"/>
              <a:gd name="connsiteX0" fmla="*/ 3936 w 43256"/>
              <a:gd name="connsiteY0" fmla="*/ 14229 h 52383"/>
              <a:gd name="connsiteX1" fmla="*/ 5659 w 43256"/>
              <a:gd name="connsiteY1" fmla="*/ 6766 h 52383"/>
              <a:gd name="connsiteX2" fmla="*/ 14041 w 43256"/>
              <a:gd name="connsiteY2" fmla="*/ 5061 h 52383"/>
              <a:gd name="connsiteX3" fmla="*/ 22492 w 43256"/>
              <a:gd name="connsiteY3" fmla="*/ 3291 h 52383"/>
              <a:gd name="connsiteX4" fmla="*/ 25785 w 43256"/>
              <a:gd name="connsiteY4" fmla="*/ 59 h 52383"/>
              <a:gd name="connsiteX5" fmla="*/ 29869 w 43256"/>
              <a:gd name="connsiteY5" fmla="*/ 2340 h 52383"/>
              <a:gd name="connsiteX6" fmla="*/ 35499 w 43256"/>
              <a:gd name="connsiteY6" fmla="*/ 549 h 52383"/>
              <a:gd name="connsiteX7" fmla="*/ 38354 w 43256"/>
              <a:gd name="connsiteY7" fmla="*/ 5435 h 52383"/>
              <a:gd name="connsiteX8" fmla="*/ 42018 w 43256"/>
              <a:gd name="connsiteY8" fmla="*/ 10177 h 52383"/>
              <a:gd name="connsiteX9" fmla="*/ 41854 w 43256"/>
              <a:gd name="connsiteY9" fmla="*/ 15319 h 52383"/>
              <a:gd name="connsiteX10" fmla="*/ 43052 w 43256"/>
              <a:gd name="connsiteY10" fmla="*/ 23181 h 52383"/>
              <a:gd name="connsiteX11" fmla="*/ 37440 w 43256"/>
              <a:gd name="connsiteY11" fmla="*/ 30063 h 52383"/>
              <a:gd name="connsiteX12" fmla="*/ 35431 w 43256"/>
              <a:gd name="connsiteY12" fmla="*/ 35960 h 52383"/>
              <a:gd name="connsiteX13" fmla="*/ 28591 w 43256"/>
              <a:gd name="connsiteY13" fmla="*/ 36674 h 52383"/>
              <a:gd name="connsiteX14" fmla="*/ 23703 w 43256"/>
              <a:gd name="connsiteY14" fmla="*/ 42965 h 52383"/>
              <a:gd name="connsiteX15" fmla="*/ 16516 w 43256"/>
              <a:gd name="connsiteY15" fmla="*/ 39125 h 52383"/>
              <a:gd name="connsiteX16" fmla="*/ 5840 w 43256"/>
              <a:gd name="connsiteY16" fmla="*/ 35331 h 52383"/>
              <a:gd name="connsiteX17" fmla="*/ 1146 w 43256"/>
              <a:gd name="connsiteY17" fmla="*/ 31109 h 52383"/>
              <a:gd name="connsiteX18" fmla="*/ 2149 w 43256"/>
              <a:gd name="connsiteY18" fmla="*/ 25410 h 52383"/>
              <a:gd name="connsiteX19" fmla="*/ 31 w 43256"/>
              <a:gd name="connsiteY19" fmla="*/ 19563 h 52383"/>
              <a:gd name="connsiteX20" fmla="*/ 3899 w 43256"/>
              <a:gd name="connsiteY20" fmla="*/ 14366 h 52383"/>
              <a:gd name="connsiteX21" fmla="*/ 3936 w 43256"/>
              <a:gd name="connsiteY21" fmla="*/ 14229 h 52383"/>
              <a:gd name="connsiteX0" fmla="*/ 614561 w 2479701"/>
              <a:gd name="connsiteY0" fmla="*/ 2114226 h 2489686"/>
              <a:gd name="connsiteX1" fmla="*/ 406698 w 2479701"/>
              <a:gd name="connsiteY1" fmla="*/ 2472918 h 2489686"/>
              <a:gd name="connsiteX2" fmla="*/ 349664 w 2479701"/>
              <a:gd name="connsiteY2" fmla="*/ 2415884 h 2489686"/>
              <a:gd name="connsiteX3" fmla="*/ 623515 w 2479701"/>
              <a:gd name="connsiteY3" fmla="*/ 2038339 h 2489686"/>
              <a:gd name="connsiteX4" fmla="*/ 614561 w 2479701"/>
              <a:gd name="connsiteY4" fmla="*/ 2114226 h 2489686"/>
              <a:gd name="connsiteX0" fmla="*/ 596009 w 2479701"/>
              <a:gd name="connsiteY0" fmla="*/ 2289882 h 2489686"/>
              <a:gd name="connsiteX1" fmla="*/ 481941 w 2479701"/>
              <a:gd name="connsiteY1" fmla="*/ 2403950 h 2489686"/>
              <a:gd name="connsiteX2" fmla="*/ 603543 w 2479701"/>
              <a:gd name="connsiteY2" fmla="*/ 2082493 h 2489686"/>
              <a:gd name="connsiteX3" fmla="*/ 595062 w 2479701"/>
              <a:gd name="connsiteY3" fmla="*/ 2043839 h 2489686"/>
              <a:gd name="connsiteX4" fmla="*/ 596009 w 2479701"/>
              <a:gd name="connsiteY4" fmla="*/ 2289882 h 2489686"/>
              <a:gd name="connsiteX0" fmla="*/ 617085 w 2479701"/>
              <a:gd name="connsiteY0" fmla="*/ 2084799 h 2489686"/>
              <a:gd name="connsiteX1" fmla="*/ 634519 w 2479701"/>
              <a:gd name="connsiteY1" fmla="*/ 2057939 h 2489686"/>
              <a:gd name="connsiteX2" fmla="*/ 604818 w 2479701"/>
              <a:gd name="connsiteY2" fmla="*/ 2056518 h 2489686"/>
              <a:gd name="connsiteX3" fmla="*/ 634519 w 2479701"/>
              <a:gd name="connsiteY3" fmla="*/ 2017390 h 2489686"/>
              <a:gd name="connsiteX4" fmla="*/ 617085 w 2479701"/>
              <a:gd name="connsiteY4" fmla="*/ 2084799 h 2489686"/>
              <a:gd name="connsiteX0" fmla="*/ 4729 w 43256"/>
              <a:gd name="connsiteY0" fmla="*/ 26036 h 52383"/>
              <a:gd name="connsiteX1" fmla="*/ 2196 w 43256"/>
              <a:gd name="connsiteY1" fmla="*/ 25239 h 52383"/>
              <a:gd name="connsiteX2" fmla="*/ 6964 w 43256"/>
              <a:gd name="connsiteY2" fmla="*/ 34758 h 52383"/>
              <a:gd name="connsiteX3" fmla="*/ 5856 w 43256"/>
              <a:gd name="connsiteY3" fmla="*/ 35139 h 52383"/>
              <a:gd name="connsiteX4" fmla="*/ 16514 w 43256"/>
              <a:gd name="connsiteY4" fmla="*/ 38949 h 52383"/>
              <a:gd name="connsiteX5" fmla="*/ 15846 w 43256"/>
              <a:gd name="connsiteY5" fmla="*/ 37209 h 52383"/>
              <a:gd name="connsiteX6" fmla="*/ 28863 w 43256"/>
              <a:gd name="connsiteY6" fmla="*/ 34610 h 52383"/>
              <a:gd name="connsiteX7" fmla="*/ 28596 w 43256"/>
              <a:gd name="connsiteY7" fmla="*/ 36519 h 52383"/>
              <a:gd name="connsiteX8" fmla="*/ 34165 w 43256"/>
              <a:gd name="connsiteY8" fmla="*/ 22813 h 52383"/>
              <a:gd name="connsiteX9" fmla="*/ 37416 w 43256"/>
              <a:gd name="connsiteY9" fmla="*/ 29949 h 52383"/>
              <a:gd name="connsiteX10" fmla="*/ 41834 w 43256"/>
              <a:gd name="connsiteY10" fmla="*/ 15213 h 52383"/>
              <a:gd name="connsiteX11" fmla="*/ 40386 w 43256"/>
              <a:gd name="connsiteY11" fmla="*/ 17889 h 52383"/>
              <a:gd name="connsiteX12" fmla="*/ 38360 w 43256"/>
              <a:gd name="connsiteY12" fmla="*/ 5285 h 52383"/>
              <a:gd name="connsiteX13" fmla="*/ 38436 w 43256"/>
              <a:gd name="connsiteY13" fmla="*/ 6549 h 52383"/>
              <a:gd name="connsiteX14" fmla="*/ 29114 w 43256"/>
              <a:gd name="connsiteY14" fmla="*/ 3811 h 52383"/>
              <a:gd name="connsiteX15" fmla="*/ 29856 w 43256"/>
              <a:gd name="connsiteY15" fmla="*/ 2199 h 52383"/>
              <a:gd name="connsiteX16" fmla="*/ 22177 w 43256"/>
              <a:gd name="connsiteY16" fmla="*/ 4579 h 52383"/>
              <a:gd name="connsiteX17" fmla="*/ 22536 w 43256"/>
              <a:gd name="connsiteY17" fmla="*/ 3189 h 52383"/>
              <a:gd name="connsiteX18" fmla="*/ 14036 w 43256"/>
              <a:gd name="connsiteY18" fmla="*/ 5051 h 52383"/>
              <a:gd name="connsiteX19" fmla="*/ 15336 w 43256"/>
              <a:gd name="connsiteY19" fmla="*/ 6399 h 52383"/>
              <a:gd name="connsiteX20" fmla="*/ 4163 w 43256"/>
              <a:gd name="connsiteY20" fmla="*/ 15648 h 52383"/>
              <a:gd name="connsiteX21" fmla="*/ 3936 w 43256"/>
              <a:gd name="connsiteY21" fmla="*/ 14229 h 52383"/>
              <a:gd name="connsiteX0" fmla="*/ 3936 w 43256"/>
              <a:gd name="connsiteY0" fmla="*/ 14229 h 52383"/>
              <a:gd name="connsiteX1" fmla="*/ 5659 w 43256"/>
              <a:gd name="connsiteY1" fmla="*/ 6766 h 52383"/>
              <a:gd name="connsiteX2" fmla="*/ 14041 w 43256"/>
              <a:gd name="connsiteY2" fmla="*/ 5061 h 52383"/>
              <a:gd name="connsiteX3" fmla="*/ 22492 w 43256"/>
              <a:gd name="connsiteY3" fmla="*/ 3291 h 52383"/>
              <a:gd name="connsiteX4" fmla="*/ 25785 w 43256"/>
              <a:gd name="connsiteY4" fmla="*/ 59 h 52383"/>
              <a:gd name="connsiteX5" fmla="*/ 29869 w 43256"/>
              <a:gd name="connsiteY5" fmla="*/ 2340 h 52383"/>
              <a:gd name="connsiteX6" fmla="*/ 35499 w 43256"/>
              <a:gd name="connsiteY6" fmla="*/ 549 h 52383"/>
              <a:gd name="connsiteX7" fmla="*/ 38354 w 43256"/>
              <a:gd name="connsiteY7" fmla="*/ 5435 h 52383"/>
              <a:gd name="connsiteX8" fmla="*/ 42018 w 43256"/>
              <a:gd name="connsiteY8" fmla="*/ 10177 h 52383"/>
              <a:gd name="connsiteX9" fmla="*/ 41854 w 43256"/>
              <a:gd name="connsiteY9" fmla="*/ 15319 h 52383"/>
              <a:gd name="connsiteX10" fmla="*/ 43052 w 43256"/>
              <a:gd name="connsiteY10" fmla="*/ 23181 h 52383"/>
              <a:gd name="connsiteX11" fmla="*/ 37440 w 43256"/>
              <a:gd name="connsiteY11" fmla="*/ 30063 h 52383"/>
              <a:gd name="connsiteX12" fmla="*/ 35431 w 43256"/>
              <a:gd name="connsiteY12" fmla="*/ 35960 h 52383"/>
              <a:gd name="connsiteX13" fmla="*/ 28591 w 43256"/>
              <a:gd name="connsiteY13" fmla="*/ 36674 h 52383"/>
              <a:gd name="connsiteX14" fmla="*/ 23703 w 43256"/>
              <a:gd name="connsiteY14" fmla="*/ 42965 h 52383"/>
              <a:gd name="connsiteX15" fmla="*/ 16516 w 43256"/>
              <a:gd name="connsiteY15" fmla="*/ 39125 h 52383"/>
              <a:gd name="connsiteX16" fmla="*/ 5840 w 43256"/>
              <a:gd name="connsiteY16" fmla="*/ 35331 h 52383"/>
              <a:gd name="connsiteX17" fmla="*/ 1146 w 43256"/>
              <a:gd name="connsiteY17" fmla="*/ 31109 h 52383"/>
              <a:gd name="connsiteX18" fmla="*/ 2149 w 43256"/>
              <a:gd name="connsiteY18" fmla="*/ 25410 h 52383"/>
              <a:gd name="connsiteX19" fmla="*/ 31 w 43256"/>
              <a:gd name="connsiteY19" fmla="*/ 19563 h 52383"/>
              <a:gd name="connsiteX20" fmla="*/ 3899 w 43256"/>
              <a:gd name="connsiteY20" fmla="*/ 14366 h 52383"/>
              <a:gd name="connsiteX21" fmla="*/ 3936 w 43256"/>
              <a:gd name="connsiteY21" fmla="*/ 14229 h 52383"/>
              <a:gd name="connsiteX0" fmla="*/ 614561 w 2479701"/>
              <a:gd name="connsiteY0" fmla="*/ 2114226 h 2489686"/>
              <a:gd name="connsiteX1" fmla="*/ 406698 w 2479701"/>
              <a:gd name="connsiteY1" fmla="*/ 2472918 h 2489686"/>
              <a:gd name="connsiteX2" fmla="*/ 349664 w 2479701"/>
              <a:gd name="connsiteY2" fmla="*/ 2415884 h 2489686"/>
              <a:gd name="connsiteX3" fmla="*/ 623515 w 2479701"/>
              <a:gd name="connsiteY3" fmla="*/ 2038339 h 2489686"/>
              <a:gd name="connsiteX4" fmla="*/ 614561 w 2479701"/>
              <a:gd name="connsiteY4" fmla="*/ 2114226 h 2489686"/>
              <a:gd name="connsiteX0" fmla="*/ 624290 w 2479701"/>
              <a:gd name="connsiteY0" fmla="*/ 2082492 h 2489686"/>
              <a:gd name="connsiteX1" fmla="*/ 481941 w 2479701"/>
              <a:gd name="connsiteY1" fmla="*/ 2403950 h 2489686"/>
              <a:gd name="connsiteX2" fmla="*/ 603543 w 2479701"/>
              <a:gd name="connsiteY2" fmla="*/ 2082493 h 2489686"/>
              <a:gd name="connsiteX3" fmla="*/ 595062 w 2479701"/>
              <a:gd name="connsiteY3" fmla="*/ 2043839 h 2489686"/>
              <a:gd name="connsiteX4" fmla="*/ 624290 w 2479701"/>
              <a:gd name="connsiteY4" fmla="*/ 2082492 h 2489686"/>
              <a:gd name="connsiteX0" fmla="*/ 617085 w 2479701"/>
              <a:gd name="connsiteY0" fmla="*/ 2084799 h 2489686"/>
              <a:gd name="connsiteX1" fmla="*/ 634519 w 2479701"/>
              <a:gd name="connsiteY1" fmla="*/ 2057939 h 2489686"/>
              <a:gd name="connsiteX2" fmla="*/ 604818 w 2479701"/>
              <a:gd name="connsiteY2" fmla="*/ 2056518 h 2489686"/>
              <a:gd name="connsiteX3" fmla="*/ 634519 w 2479701"/>
              <a:gd name="connsiteY3" fmla="*/ 2017390 h 2489686"/>
              <a:gd name="connsiteX4" fmla="*/ 617085 w 2479701"/>
              <a:gd name="connsiteY4" fmla="*/ 2084799 h 2489686"/>
              <a:gd name="connsiteX0" fmla="*/ 4729 w 43256"/>
              <a:gd name="connsiteY0" fmla="*/ 26036 h 52383"/>
              <a:gd name="connsiteX1" fmla="*/ 2196 w 43256"/>
              <a:gd name="connsiteY1" fmla="*/ 25239 h 52383"/>
              <a:gd name="connsiteX2" fmla="*/ 6964 w 43256"/>
              <a:gd name="connsiteY2" fmla="*/ 34758 h 52383"/>
              <a:gd name="connsiteX3" fmla="*/ 5856 w 43256"/>
              <a:gd name="connsiteY3" fmla="*/ 35139 h 52383"/>
              <a:gd name="connsiteX4" fmla="*/ 16514 w 43256"/>
              <a:gd name="connsiteY4" fmla="*/ 38949 h 52383"/>
              <a:gd name="connsiteX5" fmla="*/ 15846 w 43256"/>
              <a:gd name="connsiteY5" fmla="*/ 37209 h 52383"/>
              <a:gd name="connsiteX6" fmla="*/ 28863 w 43256"/>
              <a:gd name="connsiteY6" fmla="*/ 34610 h 52383"/>
              <a:gd name="connsiteX7" fmla="*/ 28596 w 43256"/>
              <a:gd name="connsiteY7" fmla="*/ 36519 h 52383"/>
              <a:gd name="connsiteX8" fmla="*/ 34165 w 43256"/>
              <a:gd name="connsiteY8" fmla="*/ 22813 h 52383"/>
              <a:gd name="connsiteX9" fmla="*/ 37416 w 43256"/>
              <a:gd name="connsiteY9" fmla="*/ 29949 h 52383"/>
              <a:gd name="connsiteX10" fmla="*/ 41834 w 43256"/>
              <a:gd name="connsiteY10" fmla="*/ 15213 h 52383"/>
              <a:gd name="connsiteX11" fmla="*/ 40386 w 43256"/>
              <a:gd name="connsiteY11" fmla="*/ 17889 h 52383"/>
              <a:gd name="connsiteX12" fmla="*/ 38360 w 43256"/>
              <a:gd name="connsiteY12" fmla="*/ 5285 h 52383"/>
              <a:gd name="connsiteX13" fmla="*/ 38436 w 43256"/>
              <a:gd name="connsiteY13" fmla="*/ 6549 h 52383"/>
              <a:gd name="connsiteX14" fmla="*/ 29114 w 43256"/>
              <a:gd name="connsiteY14" fmla="*/ 3811 h 52383"/>
              <a:gd name="connsiteX15" fmla="*/ 29856 w 43256"/>
              <a:gd name="connsiteY15" fmla="*/ 2199 h 52383"/>
              <a:gd name="connsiteX16" fmla="*/ 22177 w 43256"/>
              <a:gd name="connsiteY16" fmla="*/ 4579 h 52383"/>
              <a:gd name="connsiteX17" fmla="*/ 22536 w 43256"/>
              <a:gd name="connsiteY17" fmla="*/ 3189 h 52383"/>
              <a:gd name="connsiteX18" fmla="*/ 14036 w 43256"/>
              <a:gd name="connsiteY18" fmla="*/ 5051 h 52383"/>
              <a:gd name="connsiteX19" fmla="*/ 15336 w 43256"/>
              <a:gd name="connsiteY19" fmla="*/ 6399 h 52383"/>
              <a:gd name="connsiteX20" fmla="*/ 4163 w 43256"/>
              <a:gd name="connsiteY20" fmla="*/ 15648 h 52383"/>
              <a:gd name="connsiteX21" fmla="*/ 3936 w 43256"/>
              <a:gd name="connsiteY21" fmla="*/ 14229 h 52383"/>
              <a:gd name="connsiteX0" fmla="*/ 3936 w 43256"/>
              <a:gd name="connsiteY0" fmla="*/ 14229 h 52383"/>
              <a:gd name="connsiteX1" fmla="*/ 5659 w 43256"/>
              <a:gd name="connsiteY1" fmla="*/ 6766 h 52383"/>
              <a:gd name="connsiteX2" fmla="*/ 14041 w 43256"/>
              <a:gd name="connsiteY2" fmla="*/ 5061 h 52383"/>
              <a:gd name="connsiteX3" fmla="*/ 22492 w 43256"/>
              <a:gd name="connsiteY3" fmla="*/ 3291 h 52383"/>
              <a:gd name="connsiteX4" fmla="*/ 25785 w 43256"/>
              <a:gd name="connsiteY4" fmla="*/ 59 h 52383"/>
              <a:gd name="connsiteX5" fmla="*/ 29869 w 43256"/>
              <a:gd name="connsiteY5" fmla="*/ 2340 h 52383"/>
              <a:gd name="connsiteX6" fmla="*/ 35499 w 43256"/>
              <a:gd name="connsiteY6" fmla="*/ 549 h 52383"/>
              <a:gd name="connsiteX7" fmla="*/ 38354 w 43256"/>
              <a:gd name="connsiteY7" fmla="*/ 5435 h 52383"/>
              <a:gd name="connsiteX8" fmla="*/ 42018 w 43256"/>
              <a:gd name="connsiteY8" fmla="*/ 10177 h 52383"/>
              <a:gd name="connsiteX9" fmla="*/ 41854 w 43256"/>
              <a:gd name="connsiteY9" fmla="*/ 15319 h 52383"/>
              <a:gd name="connsiteX10" fmla="*/ 43052 w 43256"/>
              <a:gd name="connsiteY10" fmla="*/ 23181 h 52383"/>
              <a:gd name="connsiteX11" fmla="*/ 37440 w 43256"/>
              <a:gd name="connsiteY11" fmla="*/ 30063 h 52383"/>
              <a:gd name="connsiteX12" fmla="*/ 35431 w 43256"/>
              <a:gd name="connsiteY12" fmla="*/ 35960 h 52383"/>
              <a:gd name="connsiteX13" fmla="*/ 28591 w 43256"/>
              <a:gd name="connsiteY13" fmla="*/ 36674 h 52383"/>
              <a:gd name="connsiteX14" fmla="*/ 23703 w 43256"/>
              <a:gd name="connsiteY14" fmla="*/ 42965 h 52383"/>
              <a:gd name="connsiteX15" fmla="*/ 16516 w 43256"/>
              <a:gd name="connsiteY15" fmla="*/ 39125 h 52383"/>
              <a:gd name="connsiteX16" fmla="*/ 5840 w 43256"/>
              <a:gd name="connsiteY16" fmla="*/ 35331 h 52383"/>
              <a:gd name="connsiteX17" fmla="*/ 1146 w 43256"/>
              <a:gd name="connsiteY17" fmla="*/ 31109 h 52383"/>
              <a:gd name="connsiteX18" fmla="*/ 2149 w 43256"/>
              <a:gd name="connsiteY18" fmla="*/ 25410 h 52383"/>
              <a:gd name="connsiteX19" fmla="*/ 31 w 43256"/>
              <a:gd name="connsiteY19" fmla="*/ 19563 h 52383"/>
              <a:gd name="connsiteX20" fmla="*/ 3899 w 43256"/>
              <a:gd name="connsiteY20" fmla="*/ 14366 h 52383"/>
              <a:gd name="connsiteX21" fmla="*/ 3936 w 43256"/>
              <a:gd name="connsiteY21" fmla="*/ 14229 h 52383"/>
              <a:gd name="connsiteX0" fmla="*/ 614561 w 2479701"/>
              <a:gd name="connsiteY0" fmla="*/ 2114226 h 2489686"/>
              <a:gd name="connsiteX1" fmla="*/ 406698 w 2479701"/>
              <a:gd name="connsiteY1" fmla="*/ 2472918 h 2489686"/>
              <a:gd name="connsiteX2" fmla="*/ 349664 w 2479701"/>
              <a:gd name="connsiteY2" fmla="*/ 2415884 h 2489686"/>
              <a:gd name="connsiteX3" fmla="*/ 623515 w 2479701"/>
              <a:gd name="connsiteY3" fmla="*/ 2038339 h 2489686"/>
              <a:gd name="connsiteX4" fmla="*/ 614561 w 2479701"/>
              <a:gd name="connsiteY4" fmla="*/ 2114226 h 2489686"/>
              <a:gd name="connsiteX0" fmla="*/ 624290 w 2479701"/>
              <a:gd name="connsiteY0" fmla="*/ 2082492 h 2489686"/>
              <a:gd name="connsiteX1" fmla="*/ 585636 w 2479701"/>
              <a:gd name="connsiteY1" fmla="*/ 2139999 h 2489686"/>
              <a:gd name="connsiteX2" fmla="*/ 603543 w 2479701"/>
              <a:gd name="connsiteY2" fmla="*/ 2082493 h 2489686"/>
              <a:gd name="connsiteX3" fmla="*/ 595062 w 2479701"/>
              <a:gd name="connsiteY3" fmla="*/ 2043839 h 2489686"/>
              <a:gd name="connsiteX4" fmla="*/ 624290 w 2479701"/>
              <a:gd name="connsiteY4" fmla="*/ 2082492 h 2489686"/>
              <a:gd name="connsiteX0" fmla="*/ 617085 w 2479701"/>
              <a:gd name="connsiteY0" fmla="*/ 2084799 h 2489686"/>
              <a:gd name="connsiteX1" fmla="*/ 634519 w 2479701"/>
              <a:gd name="connsiteY1" fmla="*/ 2057939 h 2489686"/>
              <a:gd name="connsiteX2" fmla="*/ 604818 w 2479701"/>
              <a:gd name="connsiteY2" fmla="*/ 2056518 h 2489686"/>
              <a:gd name="connsiteX3" fmla="*/ 634519 w 2479701"/>
              <a:gd name="connsiteY3" fmla="*/ 2017390 h 2489686"/>
              <a:gd name="connsiteX4" fmla="*/ 617085 w 2479701"/>
              <a:gd name="connsiteY4" fmla="*/ 2084799 h 2489686"/>
              <a:gd name="connsiteX0" fmla="*/ 4729 w 43256"/>
              <a:gd name="connsiteY0" fmla="*/ 26036 h 52383"/>
              <a:gd name="connsiteX1" fmla="*/ 2196 w 43256"/>
              <a:gd name="connsiteY1" fmla="*/ 25239 h 52383"/>
              <a:gd name="connsiteX2" fmla="*/ 6964 w 43256"/>
              <a:gd name="connsiteY2" fmla="*/ 34758 h 52383"/>
              <a:gd name="connsiteX3" fmla="*/ 5856 w 43256"/>
              <a:gd name="connsiteY3" fmla="*/ 35139 h 52383"/>
              <a:gd name="connsiteX4" fmla="*/ 16514 w 43256"/>
              <a:gd name="connsiteY4" fmla="*/ 38949 h 52383"/>
              <a:gd name="connsiteX5" fmla="*/ 15846 w 43256"/>
              <a:gd name="connsiteY5" fmla="*/ 37209 h 52383"/>
              <a:gd name="connsiteX6" fmla="*/ 28863 w 43256"/>
              <a:gd name="connsiteY6" fmla="*/ 34610 h 52383"/>
              <a:gd name="connsiteX7" fmla="*/ 28596 w 43256"/>
              <a:gd name="connsiteY7" fmla="*/ 36519 h 52383"/>
              <a:gd name="connsiteX8" fmla="*/ 34165 w 43256"/>
              <a:gd name="connsiteY8" fmla="*/ 22813 h 52383"/>
              <a:gd name="connsiteX9" fmla="*/ 37416 w 43256"/>
              <a:gd name="connsiteY9" fmla="*/ 29949 h 52383"/>
              <a:gd name="connsiteX10" fmla="*/ 41834 w 43256"/>
              <a:gd name="connsiteY10" fmla="*/ 15213 h 52383"/>
              <a:gd name="connsiteX11" fmla="*/ 40386 w 43256"/>
              <a:gd name="connsiteY11" fmla="*/ 17889 h 52383"/>
              <a:gd name="connsiteX12" fmla="*/ 38360 w 43256"/>
              <a:gd name="connsiteY12" fmla="*/ 5285 h 52383"/>
              <a:gd name="connsiteX13" fmla="*/ 38436 w 43256"/>
              <a:gd name="connsiteY13" fmla="*/ 6549 h 52383"/>
              <a:gd name="connsiteX14" fmla="*/ 29114 w 43256"/>
              <a:gd name="connsiteY14" fmla="*/ 3811 h 52383"/>
              <a:gd name="connsiteX15" fmla="*/ 29856 w 43256"/>
              <a:gd name="connsiteY15" fmla="*/ 2199 h 52383"/>
              <a:gd name="connsiteX16" fmla="*/ 22177 w 43256"/>
              <a:gd name="connsiteY16" fmla="*/ 4579 h 52383"/>
              <a:gd name="connsiteX17" fmla="*/ 22536 w 43256"/>
              <a:gd name="connsiteY17" fmla="*/ 3189 h 52383"/>
              <a:gd name="connsiteX18" fmla="*/ 14036 w 43256"/>
              <a:gd name="connsiteY18" fmla="*/ 5051 h 52383"/>
              <a:gd name="connsiteX19" fmla="*/ 15336 w 43256"/>
              <a:gd name="connsiteY19" fmla="*/ 6399 h 52383"/>
              <a:gd name="connsiteX20" fmla="*/ 4163 w 43256"/>
              <a:gd name="connsiteY20" fmla="*/ 15648 h 52383"/>
              <a:gd name="connsiteX21" fmla="*/ 3936 w 43256"/>
              <a:gd name="connsiteY21" fmla="*/ 14229 h 52383"/>
              <a:gd name="connsiteX0" fmla="*/ 3936 w 43256"/>
              <a:gd name="connsiteY0" fmla="*/ 14229 h 52031"/>
              <a:gd name="connsiteX1" fmla="*/ 5659 w 43256"/>
              <a:gd name="connsiteY1" fmla="*/ 6766 h 52031"/>
              <a:gd name="connsiteX2" fmla="*/ 14041 w 43256"/>
              <a:gd name="connsiteY2" fmla="*/ 5061 h 52031"/>
              <a:gd name="connsiteX3" fmla="*/ 22492 w 43256"/>
              <a:gd name="connsiteY3" fmla="*/ 3291 h 52031"/>
              <a:gd name="connsiteX4" fmla="*/ 25785 w 43256"/>
              <a:gd name="connsiteY4" fmla="*/ 59 h 52031"/>
              <a:gd name="connsiteX5" fmla="*/ 29869 w 43256"/>
              <a:gd name="connsiteY5" fmla="*/ 2340 h 52031"/>
              <a:gd name="connsiteX6" fmla="*/ 35499 w 43256"/>
              <a:gd name="connsiteY6" fmla="*/ 549 h 52031"/>
              <a:gd name="connsiteX7" fmla="*/ 38354 w 43256"/>
              <a:gd name="connsiteY7" fmla="*/ 5435 h 52031"/>
              <a:gd name="connsiteX8" fmla="*/ 42018 w 43256"/>
              <a:gd name="connsiteY8" fmla="*/ 10177 h 52031"/>
              <a:gd name="connsiteX9" fmla="*/ 41854 w 43256"/>
              <a:gd name="connsiteY9" fmla="*/ 15319 h 52031"/>
              <a:gd name="connsiteX10" fmla="*/ 43052 w 43256"/>
              <a:gd name="connsiteY10" fmla="*/ 23181 h 52031"/>
              <a:gd name="connsiteX11" fmla="*/ 37440 w 43256"/>
              <a:gd name="connsiteY11" fmla="*/ 30063 h 52031"/>
              <a:gd name="connsiteX12" fmla="*/ 35431 w 43256"/>
              <a:gd name="connsiteY12" fmla="*/ 35960 h 52031"/>
              <a:gd name="connsiteX13" fmla="*/ 28591 w 43256"/>
              <a:gd name="connsiteY13" fmla="*/ 36674 h 52031"/>
              <a:gd name="connsiteX14" fmla="*/ 23703 w 43256"/>
              <a:gd name="connsiteY14" fmla="*/ 42965 h 52031"/>
              <a:gd name="connsiteX15" fmla="*/ 16516 w 43256"/>
              <a:gd name="connsiteY15" fmla="*/ 39125 h 52031"/>
              <a:gd name="connsiteX16" fmla="*/ 5840 w 43256"/>
              <a:gd name="connsiteY16" fmla="*/ 35331 h 52031"/>
              <a:gd name="connsiteX17" fmla="*/ 1146 w 43256"/>
              <a:gd name="connsiteY17" fmla="*/ 31109 h 52031"/>
              <a:gd name="connsiteX18" fmla="*/ 2149 w 43256"/>
              <a:gd name="connsiteY18" fmla="*/ 25410 h 52031"/>
              <a:gd name="connsiteX19" fmla="*/ 31 w 43256"/>
              <a:gd name="connsiteY19" fmla="*/ 19563 h 52031"/>
              <a:gd name="connsiteX20" fmla="*/ 3899 w 43256"/>
              <a:gd name="connsiteY20" fmla="*/ 14366 h 52031"/>
              <a:gd name="connsiteX21" fmla="*/ 3936 w 43256"/>
              <a:gd name="connsiteY21" fmla="*/ 14229 h 52031"/>
              <a:gd name="connsiteX0" fmla="*/ 614561 w 2479701"/>
              <a:gd name="connsiteY0" fmla="*/ 2114226 h 2472943"/>
              <a:gd name="connsiteX1" fmla="*/ 406698 w 2479701"/>
              <a:gd name="connsiteY1" fmla="*/ 2472918 h 2472943"/>
              <a:gd name="connsiteX2" fmla="*/ 604187 w 2479701"/>
              <a:gd name="connsiteY2" fmla="*/ 2095373 h 2472943"/>
              <a:gd name="connsiteX3" fmla="*/ 623515 w 2479701"/>
              <a:gd name="connsiteY3" fmla="*/ 2038339 h 2472943"/>
              <a:gd name="connsiteX4" fmla="*/ 614561 w 2479701"/>
              <a:gd name="connsiteY4" fmla="*/ 2114226 h 2472943"/>
              <a:gd name="connsiteX0" fmla="*/ 624290 w 2479701"/>
              <a:gd name="connsiteY0" fmla="*/ 2082492 h 2472943"/>
              <a:gd name="connsiteX1" fmla="*/ 585636 w 2479701"/>
              <a:gd name="connsiteY1" fmla="*/ 2139999 h 2472943"/>
              <a:gd name="connsiteX2" fmla="*/ 603543 w 2479701"/>
              <a:gd name="connsiteY2" fmla="*/ 2082493 h 2472943"/>
              <a:gd name="connsiteX3" fmla="*/ 595062 w 2479701"/>
              <a:gd name="connsiteY3" fmla="*/ 2043839 h 2472943"/>
              <a:gd name="connsiteX4" fmla="*/ 624290 w 2479701"/>
              <a:gd name="connsiteY4" fmla="*/ 2082492 h 2472943"/>
              <a:gd name="connsiteX0" fmla="*/ 617085 w 2479701"/>
              <a:gd name="connsiteY0" fmla="*/ 2084799 h 2472943"/>
              <a:gd name="connsiteX1" fmla="*/ 634519 w 2479701"/>
              <a:gd name="connsiteY1" fmla="*/ 2057939 h 2472943"/>
              <a:gd name="connsiteX2" fmla="*/ 604818 w 2479701"/>
              <a:gd name="connsiteY2" fmla="*/ 2056518 h 2472943"/>
              <a:gd name="connsiteX3" fmla="*/ 634519 w 2479701"/>
              <a:gd name="connsiteY3" fmla="*/ 2017390 h 2472943"/>
              <a:gd name="connsiteX4" fmla="*/ 617085 w 2479701"/>
              <a:gd name="connsiteY4" fmla="*/ 2084799 h 2472943"/>
              <a:gd name="connsiteX0" fmla="*/ 4729 w 43256"/>
              <a:gd name="connsiteY0" fmla="*/ 26036 h 52031"/>
              <a:gd name="connsiteX1" fmla="*/ 2196 w 43256"/>
              <a:gd name="connsiteY1" fmla="*/ 25239 h 52031"/>
              <a:gd name="connsiteX2" fmla="*/ 6964 w 43256"/>
              <a:gd name="connsiteY2" fmla="*/ 34758 h 52031"/>
              <a:gd name="connsiteX3" fmla="*/ 5856 w 43256"/>
              <a:gd name="connsiteY3" fmla="*/ 35139 h 52031"/>
              <a:gd name="connsiteX4" fmla="*/ 16514 w 43256"/>
              <a:gd name="connsiteY4" fmla="*/ 38949 h 52031"/>
              <a:gd name="connsiteX5" fmla="*/ 15846 w 43256"/>
              <a:gd name="connsiteY5" fmla="*/ 37209 h 52031"/>
              <a:gd name="connsiteX6" fmla="*/ 28863 w 43256"/>
              <a:gd name="connsiteY6" fmla="*/ 34610 h 52031"/>
              <a:gd name="connsiteX7" fmla="*/ 28596 w 43256"/>
              <a:gd name="connsiteY7" fmla="*/ 36519 h 52031"/>
              <a:gd name="connsiteX8" fmla="*/ 34165 w 43256"/>
              <a:gd name="connsiteY8" fmla="*/ 22813 h 52031"/>
              <a:gd name="connsiteX9" fmla="*/ 37416 w 43256"/>
              <a:gd name="connsiteY9" fmla="*/ 29949 h 52031"/>
              <a:gd name="connsiteX10" fmla="*/ 41834 w 43256"/>
              <a:gd name="connsiteY10" fmla="*/ 15213 h 52031"/>
              <a:gd name="connsiteX11" fmla="*/ 40386 w 43256"/>
              <a:gd name="connsiteY11" fmla="*/ 17889 h 52031"/>
              <a:gd name="connsiteX12" fmla="*/ 38360 w 43256"/>
              <a:gd name="connsiteY12" fmla="*/ 5285 h 52031"/>
              <a:gd name="connsiteX13" fmla="*/ 38436 w 43256"/>
              <a:gd name="connsiteY13" fmla="*/ 6549 h 52031"/>
              <a:gd name="connsiteX14" fmla="*/ 29114 w 43256"/>
              <a:gd name="connsiteY14" fmla="*/ 3811 h 52031"/>
              <a:gd name="connsiteX15" fmla="*/ 29856 w 43256"/>
              <a:gd name="connsiteY15" fmla="*/ 2199 h 52031"/>
              <a:gd name="connsiteX16" fmla="*/ 22177 w 43256"/>
              <a:gd name="connsiteY16" fmla="*/ 4579 h 52031"/>
              <a:gd name="connsiteX17" fmla="*/ 22536 w 43256"/>
              <a:gd name="connsiteY17" fmla="*/ 3189 h 52031"/>
              <a:gd name="connsiteX18" fmla="*/ 14036 w 43256"/>
              <a:gd name="connsiteY18" fmla="*/ 5051 h 52031"/>
              <a:gd name="connsiteX19" fmla="*/ 15336 w 43256"/>
              <a:gd name="connsiteY19" fmla="*/ 6399 h 52031"/>
              <a:gd name="connsiteX20" fmla="*/ 4163 w 43256"/>
              <a:gd name="connsiteY20" fmla="*/ 15648 h 52031"/>
              <a:gd name="connsiteX21" fmla="*/ 3936 w 43256"/>
              <a:gd name="connsiteY21" fmla="*/ 14229 h 52031"/>
              <a:gd name="connsiteX0" fmla="*/ 3936 w 43256"/>
              <a:gd name="connsiteY0" fmla="*/ 14229 h 45028"/>
              <a:gd name="connsiteX1" fmla="*/ 5659 w 43256"/>
              <a:gd name="connsiteY1" fmla="*/ 6766 h 45028"/>
              <a:gd name="connsiteX2" fmla="*/ 14041 w 43256"/>
              <a:gd name="connsiteY2" fmla="*/ 5061 h 45028"/>
              <a:gd name="connsiteX3" fmla="*/ 22492 w 43256"/>
              <a:gd name="connsiteY3" fmla="*/ 3291 h 45028"/>
              <a:gd name="connsiteX4" fmla="*/ 25785 w 43256"/>
              <a:gd name="connsiteY4" fmla="*/ 59 h 45028"/>
              <a:gd name="connsiteX5" fmla="*/ 29869 w 43256"/>
              <a:gd name="connsiteY5" fmla="*/ 2340 h 45028"/>
              <a:gd name="connsiteX6" fmla="*/ 35499 w 43256"/>
              <a:gd name="connsiteY6" fmla="*/ 549 h 45028"/>
              <a:gd name="connsiteX7" fmla="*/ 38354 w 43256"/>
              <a:gd name="connsiteY7" fmla="*/ 5435 h 45028"/>
              <a:gd name="connsiteX8" fmla="*/ 42018 w 43256"/>
              <a:gd name="connsiteY8" fmla="*/ 10177 h 45028"/>
              <a:gd name="connsiteX9" fmla="*/ 41854 w 43256"/>
              <a:gd name="connsiteY9" fmla="*/ 15319 h 45028"/>
              <a:gd name="connsiteX10" fmla="*/ 43052 w 43256"/>
              <a:gd name="connsiteY10" fmla="*/ 23181 h 45028"/>
              <a:gd name="connsiteX11" fmla="*/ 37440 w 43256"/>
              <a:gd name="connsiteY11" fmla="*/ 30063 h 45028"/>
              <a:gd name="connsiteX12" fmla="*/ 35431 w 43256"/>
              <a:gd name="connsiteY12" fmla="*/ 35960 h 45028"/>
              <a:gd name="connsiteX13" fmla="*/ 28591 w 43256"/>
              <a:gd name="connsiteY13" fmla="*/ 36674 h 45028"/>
              <a:gd name="connsiteX14" fmla="*/ 23703 w 43256"/>
              <a:gd name="connsiteY14" fmla="*/ 42965 h 45028"/>
              <a:gd name="connsiteX15" fmla="*/ 16516 w 43256"/>
              <a:gd name="connsiteY15" fmla="*/ 39125 h 45028"/>
              <a:gd name="connsiteX16" fmla="*/ 5840 w 43256"/>
              <a:gd name="connsiteY16" fmla="*/ 35331 h 45028"/>
              <a:gd name="connsiteX17" fmla="*/ 1146 w 43256"/>
              <a:gd name="connsiteY17" fmla="*/ 31109 h 45028"/>
              <a:gd name="connsiteX18" fmla="*/ 2149 w 43256"/>
              <a:gd name="connsiteY18" fmla="*/ 25410 h 45028"/>
              <a:gd name="connsiteX19" fmla="*/ 31 w 43256"/>
              <a:gd name="connsiteY19" fmla="*/ 19563 h 45028"/>
              <a:gd name="connsiteX20" fmla="*/ 3899 w 43256"/>
              <a:gd name="connsiteY20" fmla="*/ 14366 h 45028"/>
              <a:gd name="connsiteX21" fmla="*/ 3936 w 43256"/>
              <a:gd name="connsiteY21" fmla="*/ 14229 h 45028"/>
              <a:gd name="connsiteX0" fmla="*/ 614561 w 2479701"/>
              <a:gd name="connsiteY0" fmla="*/ 2114226 h 2140120"/>
              <a:gd name="connsiteX1" fmla="*/ 604661 w 2479701"/>
              <a:gd name="connsiteY1" fmla="*/ 2124126 h 2140120"/>
              <a:gd name="connsiteX2" fmla="*/ 604187 w 2479701"/>
              <a:gd name="connsiteY2" fmla="*/ 2095373 h 2140120"/>
              <a:gd name="connsiteX3" fmla="*/ 623515 w 2479701"/>
              <a:gd name="connsiteY3" fmla="*/ 2038339 h 2140120"/>
              <a:gd name="connsiteX4" fmla="*/ 614561 w 2479701"/>
              <a:gd name="connsiteY4" fmla="*/ 2114226 h 2140120"/>
              <a:gd name="connsiteX0" fmla="*/ 624290 w 2479701"/>
              <a:gd name="connsiteY0" fmla="*/ 2082492 h 2140120"/>
              <a:gd name="connsiteX1" fmla="*/ 585636 w 2479701"/>
              <a:gd name="connsiteY1" fmla="*/ 2139999 h 2140120"/>
              <a:gd name="connsiteX2" fmla="*/ 603543 w 2479701"/>
              <a:gd name="connsiteY2" fmla="*/ 2082493 h 2140120"/>
              <a:gd name="connsiteX3" fmla="*/ 595062 w 2479701"/>
              <a:gd name="connsiteY3" fmla="*/ 2043839 h 2140120"/>
              <a:gd name="connsiteX4" fmla="*/ 624290 w 2479701"/>
              <a:gd name="connsiteY4" fmla="*/ 2082492 h 2140120"/>
              <a:gd name="connsiteX0" fmla="*/ 617085 w 2479701"/>
              <a:gd name="connsiteY0" fmla="*/ 2084799 h 2140120"/>
              <a:gd name="connsiteX1" fmla="*/ 634519 w 2479701"/>
              <a:gd name="connsiteY1" fmla="*/ 2057939 h 2140120"/>
              <a:gd name="connsiteX2" fmla="*/ 604818 w 2479701"/>
              <a:gd name="connsiteY2" fmla="*/ 2056518 h 2140120"/>
              <a:gd name="connsiteX3" fmla="*/ 634519 w 2479701"/>
              <a:gd name="connsiteY3" fmla="*/ 2017390 h 2140120"/>
              <a:gd name="connsiteX4" fmla="*/ 617085 w 2479701"/>
              <a:gd name="connsiteY4" fmla="*/ 2084799 h 2140120"/>
              <a:gd name="connsiteX0" fmla="*/ 4729 w 43256"/>
              <a:gd name="connsiteY0" fmla="*/ 26036 h 45028"/>
              <a:gd name="connsiteX1" fmla="*/ 2196 w 43256"/>
              <a:gd name="connsiteY1" fmla="*/ 25239 h 45028"/>
              <a:gd name="connsiteX2" fmla="*/ 6964 w 43256"/>
              <a:gd name="connsiteY2" fmla="*/ 34758 h 45028"/>
              <a:gd name="connsiteX3" fmla="*/ 5856 w 43256"/>
              <a:gd name="connsiteY3" fmla="*/ 35139 h 45028"/>
              <a:gd name="connsiteX4" fmla="*/ 16514 w 43256"/>
              <a:gd name="connsiteY4" fmla="*/ 38949 h 45028"/>
              <a:gd name="connsiteX5" fmla="*/ 15846 w 43256"/>
              <a:gd name="connsiteY5" fmla="*/ 37209 h 45028"/>
              <a:gd name="connsiteX6" fmla="*/ 28863 w 43256"/>
              <a:gd name="connsiteY6" fmla="*/ 34610 h 45028"/>
              <a:gd name="connsiteX7" fmla="*/ 28596 w 43256"/>
              <a:gd name="connsiteY7" fmla="*/ 36519 h 45028"/>
              <a:gd name="connsiteX8" fmla="*/ 34165 w 43256"/>
              <a:gd name="connsiteY8" fmla="*/ 22813 h 45028"/>
              <a:gd name="connsiteX9" fmla="*/ 37416 w 43256"/>
              <a:gd name="connsiteY9" fmla="*/ 29949 h 45028"/>
              <a:gd name="connsiteX10" fmla="*/ 41834 w 43256"/>
              <a:gd name="connsiteY10" fmla="*/ 15213 h 45028"/>
              <a:gd name="connsiteX11" fmla="*/ 40386 w 43256"/>
              <a:gd name="connsiteY11" fmla="*/ 17889 h 45028"/>
              <a:gd name="connsiteX12" fmla="*/ 38360 w 43256"/>
              <a:gd name="connsiteY12" fmla="*/ 5285 h 45028"/>
              <a:gd name="connsiteX13" fmla="*/ 38436 w 43256"/>
              <a:gd name="connsiteY13" fmla="*/ 6549 h 45028"/>
              <a:gd name="connsiteX14" fmla="*/ 29114 w 43256"/>
              <a:gd name="connsiteY14" fmla="*/ 3811 h 45028"/>
              <a:gd name="connsiteX15" fmla="*/ 29856 w 43256"/>
              <a:gd name="connsiteY15" fmla="*/ 2199 h 45028"/>
              <a:gd name="connsiteX16" fmla="*/ 22177 w 43256"/>
              <a:gd name="connsiteY16" fmla="*/ 4579 h 45028"/>
              <a:gd name="connsiteX17" fmla="*/ 22536 w 43256"/>
              <a:gd name="connsiteY17" fmla="*/ 3189 h 45028"/>
              <a:gd name="connsiteX18" fmla="*/ 14036 w 43256"/>
              <a:gd name="connsiteY18" fmla="*/ 5051 h 45028"/>
              <a:gd name="connsiteX19" fmla="*/ 15336 w 43256"/>
              <a:gd name="connsiteY19" fmla="*/ 6399 h 45028"/>
              <a:gd name="connsiteX20" fmla="*/ 4163 w 43256"/>
              <a:gd name="connsiteY20" fmla="*/ 15648 h 45028"/>
              <a:gd name="connsiteX21" fmla="*/ 3936 w 43256"/>
              <a:gd name="connsiteY21" fmla="*/ 14229 h 45028"/>
              <a:gd name="connsiteX0" fmla="*/ 3936 w 43256"/>
              <a:gd name="connsiteY0" fmla="*/ 14229 h 45656"/>
              <a:gd name="connsiteX1" fmla="*/ 5659 w 43256"/>
              <a:gd name="connsiteY1" fmla="*/ 6766 h 45656"/>
              <a:gd name="connsiteX2" fmla="*/ 14041 w 43256"/>
              <a:gd name="connsiteY2" fmla="*/ 5061 h 45656"/>
              <a:gd name="connsiteX3" fmla="*/ 22492 w 43256"/>
              <a:gd name="connsiteY3" fmla="*/ 3291 h 45656"/>
              <a:gd name="connsiteX4" fmla="*/ 25785 w 43256"/>
              <a:gd name="connsiteY4" fmla="*/ 59 h 45656"/>
              <a:gd name="connsiteX5" fmla="*/ 29869 w 43256"/>
              <a:gd name="connsiteY5" fmla="*/ 2340 h 45656"/>
              <a:gd name="connsiteX6" fmla="*/ 35499 w 43256"/>
              <a:gd name="connsiteY6" fmla="*/ 549 h 45656"/>
              <a:gd name="connsiteX7" fmla="*/ 38354 w 43256"/>
              <a:gd name="connsiteY7" fmla="*/ 5435 h 45656"/>
              <a:gd name="connsiteX8" fmla="*/ 42018 w 43256"/>
              <a:gd name="connsiteY8" fmla="*/ 10177 h 45656"/>
              <a:gd name="connsiteX9" fmla="*/ 41854 w 43256"/>
              <a:gd name="connsiteY9" fmla="*/ 15319 h 45656"/>
              <a:gd name="connsiteX10" fmla="*/ 43052 w 43256"/>
              <a:gd name="connsiteY10" fmla="*/ 23181 h 45656"/>
              <a:gd name="connsiteX11" fmla="*/ 37440 w 43256"/>
              <a:gd name="connsiteY11" fmla="*/ 30063 h 45656"/>
              <a:gd name="connsiteX12" fmla="*/ 35431 w 43256"/>
              <a:gd name="connsiteY12" fmla="*/ 35960 h 45656"/>
              <a:gd name="connsiteX13" fmla="*/ 28591 w 43256"/>
              <a:gd name="connsiteY13" fmla="*/ 36674 h 45656"/>
              <a:gd name="connsiteX14" fmla="*/ 23703 w 43256"/>
              <a:gd name="connsiteY14" fmla="*/ 42965 h 45656"/>
              <a:gd name="connsiteX15" fmla="*/ 16516 w 43256"/>
              <a:gd name="connsiteY15" fmla="*/ 39125 h 45656"/>
              <a:gd name="connsiteX16" fmla="*/ 5840 w 43256"/>
              <a:gd name="connsiteY16" fmla="*/ 35331 h 45656"/>
              <a:gd name="connsiteX17" fmla="*/ 1146 w 43256"/>
              <a:gd name="connsiteY17" fmla="*/ 31109 h 45656"/>
              <a:gd name="connsiteX18" fmla="*/ 2149 w 43256"/>
              <a:gd name="connsiteY18" fmla="*/ 25410 h 45656"/>
              <a:gd name="connsiteX19" fmla="*/ 31 w 43256"/>
              <a:gd name="connsiteY19" fmla="*/ 19563 h 45656"/>
              <a:gd name="connsiteX20" fmla="*/ 3899 w 43256"/>
              <a:gd name="connsiteY20" fmla="*/ 14366 h 45656"/>
              <a:gd name="connsiteX21" fmla="*/ 3936 w 43256"/>
              <a:gd name="connsiteY21" fmla="*/ 14229 h 45656"/>
              <a:gd name="connsiteX0" fmla="*/ 614561 w 2479701"/>
              <a:gd name="connsiteY0" fmla="*/ 2114226 h 2169968"/>
              <a:gd name="connsiteX1" fmla="*/ 604661 w 2479701"/>
              <a:gd name="connsiteY1" fmla="*/ 2124126 h 2169968"/>
              <a:gd name="connsiteX2" fmla="*/ 604187 w 2479701"/>
              <a:gd name="connsiteY2" fmla="*/ 2095373 h 2169968"/>
              <a:gd name="connsiteX3" fmla="*/ 623515 w 2479701"/>
              <a:gd name="connsiteY3" fmla="*/ 2038339 h 2169968"/>
              <a:gd name="connsiteX4" fmla="*/ 614561 w 2479701"/>
              <a:gd name="connsiteY4" fmla="*/ 2114226 h 2169968"/>
              <a:gd name="connsiteX0" fmla="*/ 624290 w 2479701"/>
              <a:gd name="connsiteY0" fmla="*/ 2082492 h 2169968"/>
              <a:gd name="connsiteX1" fmla="*/ 585636 w 2479701"/>
              <a:gd name="connsiteY1" fmla="*/ 2139999 h 2169968"/>
              <a:gd name="connsiteX2" fmla="*/ 603543 w 2479701"/>
              <a:gd name="connsiteY2" fmla="*/ 2082493 h 2169968"/>
              <a:gd name="connsiteX3" fmla="*/ 595062 w 2479701"/>
              <a:gd name="connsiteY3" fmla="*/ 2043839 h 2169968"/>
              <a:gd name="connsiteX4" fmla="*/ 624290 w 2479701"/>
              <a:gd name="connsiteY4" fmla="*/ 2082492 h 2169968"/>
              <a:gd name="connsiteX0" fmla="*/ 532244 w 2479701"/>
              <a:gd name="connsiteY0" fmla="*/ 2169640 h 2169968"/>
              <a:gd name="connsiteX1" fmla="*/ 634519 w 2479701"/>
              <a:gd name="connsiteY1" fmla="*/ 2057939 h 2169968"/>
              <a:gd name="connsiteX2" fmla="*/ 604818 w 2479701"/>
              <a:gd name="connsiteY2" fmla="*/ 2056518 h 2169968"/>
              <a:gd name="connsiteX3" fmla="*/ 634519 w 2479701"/>
              <a:gd name="connsiteY3" fmla="*/ 2017390 h 2169968"/>
              <a:gd name="connsiteX4" fmla="*/ 532244 w 2479701"/>
              <a:gd name="connsiteY4" fmla="*/ 2169640 h 2169968"/>
              <a:gd name="connsiteX0" fmla="*/ 4729 w 43256"/>
              <a:gd name="connsiteY0" fmla="*/ 26036 h 45656"/>
              <a:gd name="connsiteX1" fmla="*/ 2196 w 43256"/>
              <a:gd name="connsiteY1" fmla="*/ 25239 h 45656"/>
              <a:gd name="connsiteX2" fmla="*/ 6964 w 43256"/>
              <a:gd name="connsiteY2" fmla="*/ 34758 h 45656"/>
              <a:gd name="connsiteX3" fmla="*/ 5856 w 43256"/>
              <a:gd name="connsiteY3" fmla="*/ 35139 h 45656"/>
              <a:gd name="connsiteX4" fmla="*/ 16514 w 43256"/>
              <a:gd name="connsiteY4" fmla="*/ 38949 h 45656"/>
              <a:gd name="connsiteX5" fmla="*/ 15846 w 43256"/>
              <a:gd name="connsiteY5" fmla="*/ 37209 h 45656"/>
              <a:gd name="connsiteX6" fmla="*/ 28863 w 43256"/>
              <a:gd name="connsiteY6" fmla="*/ 34610 h 45656"/>
              <a:gd name="connsiteX7" fmla="*/ 28596 w 43256"/>
              <a:gd name="connsiteY7" fmla="*/ 36519 h 45656"/>
              <a:gd name="connsiteX8" fmla="*/ 34165 w 43256"/>
              <a:gd name="connsiteY8" fmla="*/ 22813 h 45656"/>
              <a:gd name="connsiteX9" fmla="*/ 37416 w 43256"/>
              <a:gd name="connsiteY9" fmla="*/ 29949 h 45656"/>
              <a:gd name="connsiteX10" fmla="*/ 41834 w 43256"/>
              <a:gd name="connsiteY10" fmla="*/ 15213 h 45656"/>
              <a:gd name="connsiteX11" fmla="*/ 40386 w 43256"/>
              <a:gd name="connsiteY11" fmla="*/ 17889 h 45656"/>
              <a:gd name="connsiteX12" fmla="*/ 38360 w 43256"/>
              <a:gd name="connsiteY12" fmla="*/ 5285 h 45656"/>
              <a:gd name="connsiteX13" fmla="*/ 38436 w 43256"/>
              <a:gd name="connsiteY13" fmla="*/ 6549 h 45656"/>
              <a:gd name="connsiteX14" fmla="*/ 29114 w 43256"/>
              <a:gd name="connsiteY14" fmla="*/ 3811 h 45656"/>
              <a:gd name="connsiteX15" fmla="*/ 29856 w 43256"/>
              <a:gd name="connsiteY15" fmla="*/ 2199 h 45656"/>
              <a:gd name="connsiteX16" fmla="*/ 22177 w 43256"/>
              <a:gd name="connsiteY16" fmla="*/ 4579 h 45656"/>
              <a:gd name="connsiteX17" fmla="*/ 22536 w 43256"/>
              <a:gd name="connsiteY17" fmla="*/ 3189 h 45656"/>
              <a:gd name="connsiteX18" fmla="*/ 14036 w 43256"/>
              <a:gd name="connsiteY18" fmla="*/ 5051 h 45656"/>
              <a:gd name="connsiteX19" fmla="*/ 15336 w 43256"/>
              <a:gd name="connsiteY19" fmla="*/ 6399 h 45656"/>
              <a:gd name="connsiteX20" fmla="*/ 4163 w 43256"/>
              <a:gd name="connsiteY20" fmla="*/ 15648 h 45656"/>
              <a:gd name="connsiteX21" fmla="*/ 3936 w 43256"/>
              <a:gd name="connsiteY21" fmla="*/ 14229 h 45656"/>
              <a:gd name="connsiteX0" fmla="*/ 3936 w 43256"/>
              <a:gd name="connsiteY0" fmla="*/ 14229 h 45928"/>
              <a:gd name="connsiteX1" fmla="*/ 5659 w 43256"/>
              <a:gd name="connsiteY1" fmla="*/ 6766 h 45928"/>
              <a:gd name="connsiteX2" fmla="*/ 14041 w 43256"/>
              <a:gd name="connsiteY2" fmla="*/ 5061 h 45928"/>
              <a:gd name="connsiteX3" fmla="*/ 22492 w 43256"/>
              <a:gd name="connsiteY3" fmla="*/ 3291 h 45928"/>
              <a:gd name="connsiteX4" fmla="*/ 25785 w 43256"/>
              <a:gd name="connsiteY4" fmla="*/ 59 h 45928"/>
              <a:gd name="connsiteX5" fmla="*/ 29869 w 43256"/>
              <a:gd name="connsiteY5" fmla="*/ 2340 h 45928"/>
              <a:gd name="connsiteX6" fmla="*/ 35499 w 43256"/>
              <a:gd name="connsiteY6" fmla="*/ 549 h 45928"/>
              <a:gd name="connsiteX7" fmla="*/ 38354 w 43256"/>
              <a:gd name="connsiteY7" fmla="*/ 5435 h 45928"/>
              <a:gd name="connsiteX8" fmla="*/ 42018 w 43256"/>
              <a:gd name="connsiteY8" fmla="*/ 10177 h 45928"/>
              <a:gd name="connsiteX9" fmla="*/ 41854 w 43256"/>
              <a:gd name="connsiteY9" fmla="*/ 15319 h 45928"/>
              <a:gd name="connsiteX10" fmla="*/ 43052 w 43256"/>
              <a:gd name="connsiteY10" fmla="*/ 23181 h 45928"/>
              <a:gd name="connsiteX11" fmla="*/ 37440 w 43256"/>
              <a:gd name="connsiteY11" fmla="*/ 30063 h 45928"/>
              <a:gd name="connsiteX12" fmla="*/ 35431 w 43256"/>
              <a:gd name="connsiteY12" fmla="*/ 35960 h 45928"/>
              <a:gd name="connsiteX13" fmla="*/ 28591 w 43256"/>
              <a:gd name="connsiteY13" fmla="*/ 36674 h 45928"/>
              <a:gd name="connsiteX14" fmla="*/ 23703 w 43256"/>
              <a:gd name="connsiteY14" fmla="*/ 42965 h 45928"/>
              <a:gd name="connsiteX15" fmla="*/ 16516 w 43256"/>
              <a:gd name="connsiteY15" fmla="*/ 39125 h 45928"/>
              <a:gd name="connsiteX16" fmla="*/ 5840 w 43256"/>
              <a:gd name="connsiteY16" fmla="*/ 35331 h 45928"/>
              <a:gd name="connsiteX17" fmla="*/ 1146 w 43256"/>
              <a:gd name="connsiteY17" fmla="*/ 31109 h 45928"/>
              <a:gd name="connsiteX18" fmla="*/ 2149 w 43256"/>
              <a:gd name="connsiteY18" fmla="*/ 25410 h 45928"/>
              <a:gd name="connsiteX19" fmla="*/ 31 w 43256"/>
              <a:gd name="connsiteY19" fmla="*/ 19563 h 45928"/>
              <a:gd name="connsiteX20" fmla="*/ 3899 w 43256"/>
              <a:gd name="connsiteY20" fmla="*/ 14366 h 45928"/>
              <a:gd name="connsiteX21" fmla="*/ 3936 w 43256"/>
              <a:gd name="connsiteY21" fmla="*/ 14229 h 45928"/>
              <a:gd name="connsiteX0" fmla="*/ 614561 w 2479701"/>
              <a:gd name="connsiteY0" fmla="*/ 2114226 h 2182906"/>
              <a:gd name="connsiteX1" fmla="*/ 604661 w 2479701"/>
              <a:gd name="connsiteY1" fmla="*/ 2124126 h 2182906"/>
              <a:gd name="connsiteX2" fmla="*/ 604187 w 2479701"/>
              <a:gd name="connsiteY2" fmla="*/ 2095373 h 2182906"/>
              <a:gd name="connsiteX3" fmla="*/ 623515 w 2479701"/>
              <a:gd name="connsiteY3" fmla="*/ 2038339 h 2182906"/>
              <a:gd name="connsiteX4" fmla="*/ 614561 w 2479701"/>
              <a:gd name="connsiteY4" fmla="*/ 2114226 h 2182906"/>
              <a:gd name="connsiteX0" fmla="*/ 624290 w 2479701"/>
              <a:gd name="connsiteY0" fmla="*/ 2082492 h 2182906"/>
              <a:gd name="connsiteX1" fmla="*/ 585636 w 2479701"/>
              <a:gd name="connsiteY1" fmla="*/ 2139999 h 2182906"/>
              <a:gd name="connsiteX2" fmla="*/ 603543 w 2479701"/>
              <a:gd name="connsiteY2" fmla="*/ 2082493 h 2182906"/>
              <a:gd name="connsiteX3" fmla="*/ 595062 w 2479701"/>
              <a:gd name="connsiteY3" fmla="*/ 2043839 h 2182906"/>
              <a:gd name="connsiteX4" fmla="*/ 624290 w 2479701"/>
              <a:gd name="connsiteY4" fmla="*/ 2082492 h 2182906"/>
              <a:gd name="connsiteX0" fmla="*/ 532244 w 2479701"/>
              <a:gd name="connsiteY0" fmla="*/ 2169640 h 2182906"/>
              <a:gd name="connsiteX1" fmla="*/ 634519 w 2479701"/>
              <a:gd name="connsiteY1" fmla="*/ 2057939 h 2182906"/>
              <a:gd name="connsiteX2" fmla="*/ 604818 w 2479701"/>
              <a:gd name="connsiteY2" fmla="*/ 2056518 h 2182906"/>
              <a:gd name="connsiteX3" fmla="*/ 511970 w 2479701"/>
              <a:gd name="connsiteY3" fmla="*/ 2168219 h 2182906"/>
              <a:gd name="connsiteX4" fmla="*/ 532244 w 2479701"/>
              <a:gd name="connsiteY4" fmla="*/ 2169640 h 2182906"/>
              <a:gd name="connsiteX0" fmla="*/ 4729 w 43256"/>
              <a:gd name="connsiteY0" fmla="*/ 26036 h 45928"/>
              <a:gd name="connsiteX1" fmla="*/ 2196 w 43256"/>
              <a:gd name="connsiteY1" fmla="*/ 25239 h 45928"/>
              <a:gd name="connsiteX2" fmla="*/ 6964 w 43256"/>
              <a:gd name="connsiteY2" fmla="*/ 34758 h 45928"/>
              <a:gd name="connsiteX3" fmla="*/ 5856 w 43256"/>
              <a:gd name="connsiteY3" fmla="*/ 35139 h 45928"/>
              <a:gd name="connsiteX4" fmla="*/ 16514 w 43256"/>
              <a:gd name="connsiteY4" fmla="*/ 38949 h 45928"/>
              <a:gd name="connsiteX5" fmla="*/ 15846 w 43256"/>
              <a:gd name="connsiteY5" fmla="*/ 37209 h 45928"/>
              <a:gd name="connsiteX6" fmla="*/ 28863 w 43256"/>
              <a:gd name="connsiteY6" fmla="*/ 34610 h 45928"/>
              <a:gd name="connsiteX7" fmla="*/ 28596 w 43256"/>
              <a:gd name="connsiteY7" fmla="*/ 36519 h 45928"/>
              <a:gd name="connsiteX8" fmla="*/ 34165 w 43256"/>
              <a:gd name="connsiteY8" fmla="*/ 22813 h 45928"/>
              <a:gd name="connsiteX9" fmla="*/ 37416 w 43256"/>
              <a:gd name="connsiteY9" fmla="*/ 29949 h 45928"/>
              <a:gd name="connsiteX10" fmla="*/ 41834 w 43256"/>
              <a:gd name="connsiteY10" fmla="*/ 15213 h 45928"/>
              <a:gd name="connsiteX11" fmla="*/ 40386 w 43256"/>
              <a:gd name="connsiteY11" fmla="*/ 17889 h 45928"/>
              <a:gd name="connsiteX12" fmla="*/ 38360 w 43256"/>
              <a:gd name="connsiteY12" fmla="*/ 5285 h 45928"/>
              <a:gd name="connsiteX13" fmla="*/ 38436 w 43256"/>
              <a:gd name="connsiteY13" fmla="*/ 6549 h 45928"/>
              <a:gd name="connsiteX14" fmla="*/ 29114 w 43256"/>
              <a:gd name="connsiteY14" fmla="*/ 3811 h 45928"/>
              <a:gd name="connsiteX15" fmla="*/ 29856 w 43256"/>
              <a:gd name="connsiteY15" fmla="*/ 2199 h 45928"/>
              <a:gd name="connsiteX16" fmla="*/ 22177 w 43256"/>
              <a:gd name="connsiteY16" fmla="*/ 4579 h 45928"/>
              <a:gd name="connsiteX17" fmla="*/ 22536 w 43256"/>
              <a:gd name="connsiteY17" fmla="*/ 3189 h 45928"/>
              <a:gd name="connsiteX18" fmla="*/ 14036 w 43256"/>
              <a:gd name="connsiteY18" fmla="*/ 5051 h 45928"/>
              <a:gd name="connsiteX19" fmla="*/ 15336 w 43256"/>
              <a:gd name="connsiteY19" fmla="*/ 6399 h 45928"/>
              <a:gd name="connsiteX20" fmla="*/ 4163 w 43256"/>
              <a:gd name="connsiteY20" fmla="*/ 15648 h 45928"/>
              <a:gd name="connsiteX21" fmla="*/ 3936 w 43256"/>
              <a:gd name="connsiteY21" fmla="*/ 14229 h 45928"/>
              <a:gd name="connsiteX0" fmla="*/ 3936 w 43256"/>
              <a:gd name="connsiteY0" fmla="*/ 14229 h 45828"/>
              <a:gd name="connsiteX1" fmla="*/ 5659 w 43256"/>
              <a:gd name="connsiteY1" fmla="*/ 6766 h 45828"/>
              <a:gd name="connsiteX2" fmla="*/ 14041 w 43256"/>
              <a:gd name="connsiteY2" fmla="*/ 5061 h 45828"/>
              <a:gd name="connsiteX3" fmla="*/ 22492 w 43256"/>
              <a:gd name="connsiteY3" fmla="*/ 3291 h 45828"/>
              <a:gd name="connsiteX4" fmla="*/ 25785 w 43256"/>
              <a:gd name="connsiteY4" fmla="*/ 59 h 45828"/>
              <a:gd name="connsiteX5" fmla="*/ 29869 w 43256"/>
              <a:gd name="connsiteY5" fmla="*/ 2340 h 45828"/>
              <a:gd name="connsiteX6" fmla="*/ 35499 w 43256"/>
              <a:gd name="connsiteY6" fmla="*/ 549 h 45828"/>
              <a:gd name="connsiteX7" fmla="*/ 38354 w 43256"/>
              <a:gd name="connsiteY7" fmla="*/ 5435 h 45828"/>
              <a:gd name="connsiteX8" fmla="*/ 42018 w 43256"/>
              <a:gd name="connsiteY8" fmla="*/ 10177 h 45828"/>
              <a:gd name="connsiteX9" fmla="*/ 41854 w 43256"/>
              <a:gd name="connsiteY9" fmla="*/ 15319 h 45828"/>
              <a:gd name="connsiteX10" fmla="*/ 43052 w 43256"/>
              <a:gd name="connsiteY10" fmla="*/ 23181 h 45828"/>
              <a:gd name="connsiteX11" fmla="*/ 37440 w 43256"/>
              <a:gd name="connsiteY11" fmla="*/ 30063 h 45828"/>
              <a:gd name="connsiteX12" fmla="*/ 35431 w 43256"/>
              <a:gd name="connsiteY12" fmla="*/ 35960 h 45828"/>
              <a:gd name="connsiteX13" fmla="*/ 28591 w 43256"/>
              <a:gd name="connsiteY13" fmla="*/ 36674 h 45828"/>
              <a:gd name="connsiteX14" fmla="*/ 23703 w 43256"/>
              <a:gd name="connsiteY14" fmla="*/ 42965 h 45828"/>
              <a:gd name="connsiteX15" fmla="*/ 16516 w 43256"/>
              <a:gd name="connsiteY15" fmla="*/ 39125 h 45828"/>
              <a:gd name="connsiteX16" fmla="*/ 5840 w 43256"/>
              <a:gd name="connsiteY16" fmla="*/ 35331 h 45828"/>
              <a:gd name="connsiteX17" fmla="*/ 1146 w 43256"/>
              <a:gd name="connsiteY17" fmla="*/ 31109 h 45828"/>
              <a:gd name="connsiteX18" fmla="*/ 2149 w 43256"/>
              <a:gd name="connsiteY18" fmla="*/ 25410 h 45828"/>
              <a:gd name="connsiteX19" fmla="*/ 31 w 43256"/>
              <a:gd name="connsiteY19" fmla="*/ 19563 h 45828"/>
              <a:gd name="connsiteX20" fmla="*/ 3899 w 43256"/>
              <a:gd name="connsiteY20" fmla="*/ 14366 h 45828"/>
              <a:gd name="connsiteX21" fmla="*/ 3936 w 43256"/>
              <a:gd name="connsiteY21" fmla="*/ 14229 h 45828"/>
              <a:gd name="connsiteX0" fmla="*/ 614561 w 2479701"/>
              <a:gd name="connsiteY0" fmla="*/ 2114226 h 2178145"/>
              <a:gd name="connsiteX1" fmla="*/ 604661 w 2479701"/>
              <a:gd name="connsiteY1" fmla="*/ 2124126 h 2178145"/>
              <a:gd name="connsiteX2" fmla="*/ 604187 w 2479701"/>
              <a:gd name="connsiteY2" fmla="*/ 2095373 h 2178145"/>
              <a:gd name="connsiteX3" fmla="*/ 623515 w 2479701"/>
              <a:gd name="connsiteY3" fmla="*/ 2038339 h 2178145"/>
              <a:gd name="connsiteX4" fmla="*/ 614561 w 2479701"/>
              <a:gd name="connsiteY4" fmla="*/ 2114226 h 2178145"/>
              <a:gd name="connsiteX0" fmla="*/ 624290 w 2479701"/>
              <a:gd name="connsiteY0" fmla="*/ 2082492 h 2178145"/>
              <a:gd name="connsiteX1" fmla="*/ 585636 w 2479701"/>
              <a:gd name="connsiteY1" fmla="*/ 2139999 h 2178145"/>
              <a:gd name="connsiteX2" fmla="*/ 603543 w 2479701"/>
              <a:gd name="connsiteY2" fmla="*/ 2082493 h 2178145"/>
              <a:gd name="connsiteX3" fmla="*/ 595062 w 2479701"/>
              <a:gd name="connsiteY3" fmla="*/ 2043839 h 2178145"/>
              <a:gd name="connsiteX4" fmla="*/ 624290 w 2479701"/>
              <a:gd name="connsiteY4" fmla="*/ 2082492 h 2178145"/>
              <a:gd name="connsiteX0" fmla="*/ 532244 w 2479701"/>
              <a:gd name="connsiteY0" fmla="*/ 2169640 h 2178145"/>
              <a:gd name="connsiteX1" fmla="*/ 634519 w 2479701"/>
              <a:gd name="connsiteY1" fmla="*/ 2057939 h 2178145"/>
              <a:gd name="connsiteX2" fmla="*/ 510550 w 2479701"/>
              <a:gd name="connsiteY2" fmla="*/ 2150786 h 2178145"/>
              <a:gd name="connsiteX3" fmla="*/ 511970 w 2479701"/>
              <a:gd name="connsiteY3" fmla="*/ 2168219 h 2178145"/>
              <a:gd name="connsiteX4" fmla="*/ 532244 w 2479701"/>
              <a:gd name="connsiteY4" fmla="*/ 2169640 h 2178145"/>
              <a:gd name="connsiteX0" fmla="*/ 4729 w 43256"/>
              <a:gd name="connsiteY0" fmla="*/ 26036 h 45828"/>
              <a:gd name="connsiteX1" fmla="*/ 2196 w 43256"/>
              <a:gd name="connsiteY1" fmla="*/ 25239 h 45828"/>
              <a:gd name="connsiteX2" fmla="*/ 6964 w 43256"/>
              <a:gd name="connsiteY2" fmla="*/ 34758 h 45828"/>
              <a:gd name="connsiteX3" fmla="*/ 5856 w 43256"/>
              <a:gd name="connsiteY3" fmla="*/ 35139 h 45828"/>
              <a:gd name="connsiteX4" fmla="*/ 16514 w 43256"/>
              <a:gd name="connsiteY4" fmla="*/ 38949 h 45828"/>
              <a:gd name="connsiteX5" fmla="*/ 15846 w 43256"/>
              <a:gd name="connsiteY5" fmla="*/ 37209 h 45828"/>
              <a:gd name="connsiteX6" fmla="*/ 28863 w 43256"/>
              <a:gd name="connsiteY6" fmla="*/ 34610 h 45828"/>
              <a:gd name="connsiteX7" fmla="*/ 28596 w 43256"/>
              <a:gd name="connsiteY7" fmla="*/ 36519 h 45828"/>
              <a:gd name="connsiteX8" fmla="*/ 34165 w 43256"/>
              <a:gd name="connsiteY8" fmla="*/ 22813 h 45828"/>
              <a:gd name="connsiteX9" fmla="*/ 37416 w 43256"/>
              <a:gd name="connsiteY9" fmla="*/ 29949 h 45828"/>
              <a:gd name="connsiteX10" fmla="*/ 41834 w 43256"/>
              <a:gd name="connsiteY10" fmla="*/ 15213 h 45828"/>
              <a:gd name="connsiteX11" fmla="*/ 40386 w 43256"/>
              <a:gd name="connsiteY11" fmla="*/ 17889 h 45828"/>
              <a:gd name="connsiteX12" fmla="*/ 38360 w 43256"/>
              <a:gd name="connsiteY12" fmla="*/ 5285 h 45828"/>
              <a:gd name="connsiteX13" fmla="*/ 38436 w 43256"/>
              <a:gd name="connsiteY13" fmla="*/ 6549 h 45828"/>
              <a:gd name="connsiteX14" fmla="*/ 29114 w 43256"/>
              <a:gd name="connsiteY14" fmla="*/ 3811 h 45828"/>
              <a:gd name="connsiteX15" fmla="*/ 29856 w 43256"/>
              <a:gd name="connsiteY15" fmla="*/ 2199 h 45828"/>
              <a:gd name="connsiteX16" fmla="*/ 22177 w 43256"/>
              <a:gd name="connsiteY16" fmla="*/ 4579 h 45828"/>
              <a:gd name="connsiteX17" fmla="*/ 22536 w 43256"/>
              <a:gd name="connsiteY17" fmla="*/ 3189 h 45828"/>
              <a:gd name="connsiteX18" fmla="*/ 14036 w 43256"/>
              <a:gd name="connsiteY18" fmla="*/ 5051 h 45828"/>
              <a:gd name="connsiteX19" fmla="*/ 15336 w 43256"/>
              <a:gd name="connsiteY19" fmla="*/ 6399 h 45828"/>
              <a:gd name="connsiteX20" fmla="*/ 4163 w 43256"/>
              <a:gd name="connsiteY20" fmla="*/ 15648 h 45828"/>
              <a:gd name="connsiteX21" fmla="*/ 3936 w 43256"/>
              <a:gd name="connsiteY21" fmla="*/ 14229 h 45828"/>
              <a:gd name="connsiteX0" fmla="*/ 3936 w 43256"/>
              <a:gd name="connsiteY0" fmla="*/ 14229 h 46183"/>
              <a:gd name="connsiteX1" fmla="*/ 5659 w 43256"/>
              <a:gd name="connsiteY1" fmla="*/ 6766 h 46183"/>
              <a:gd name="connsiteX2" fmla="*/ 14041 w 43256"/>
              <a:gd name="connsiteY2" fmla="*/ 5061 h 46183"/>
              <a:gd name="connsiteX3" fmla="*/ 22492 w 43256"/>
              <a:gd name="connsiteY3" fmla="*/ 3291 h 46183"/>
              <a:gd name="connsiteX4" fmla="*/ 25785 w 43256"/>
              <a:gd name="connsiteY4" fmla="*/ 59 h 46183"/>
              <a:gd name="connsiteX5" fmla="*/ 29869 w 43256"/>
              <a:gd name="connsiteY5" fmla="*/ 2340 h 46183"/>
              <a:gd name="connsiteX6" fmla="*/ 35499 w 43256"/>
              <a:gd name="connsiteY6" fmla="*/ 549 h 46183"/>
              <a:gd name="connsiteX7" fmla="*/ 38354 w 43256"/>
              <a:gd name="connsiteY7" fmla="*/ 5435 h 46183"/>
              <a:gd name="connsiteX8" fmla="*/ 42018 w 43256"/>
              <a:gd name="connsiteY8" fmla="*/ 10177 h 46183"/>
              <a:gd name="connsiteX9" fmla="*/ 41854 w 43256"/>
              <a:gd name="connsiteY9" fmla="*/ 15319 h 46183"/>
              <a:gd name="connsiteX10" fmla="*/ 43052 w 43256"/>
              <a:gd name="connsiteY10" fmla="*/ 23181 h 46183"/>
              <a:gd name="connsiteX11" fmla="*/ 37440 w 43256"/>
              <a:gd name="connsiteY11" fmla="*/ 30063 h 46183"/>
              <a:gd name="connsiteX12" fmla="*/ 35431 w 43256"/>
              <a:gd name="connsiteY12" fmla="*/ 35960 h 46183"/>
              <a:gd name="connsiteX13" fmla="*/ 28591 w 43256"/>
              <a:gd name="connsiteY13" fmla="*/ 36674 h 46183"/>
              <a:gd name="connsiteX14" fmla="*/ 23703 w 43256"/>
              <a:gd name="connsiteY14" fmla="*/ 42965 h 46183"/>
              <a:gd name="connsiteX15" fmla="*/ 16516 w 43256"/>
              <a:gd name="connsiteY15" fmla="*/ 39125 h 46183"/>
              <a:gd name="connsiteX16" fmla="*/ 5840 w 43256"/>
              <a:gd name="connsiteY16" fmla="*/ 35331 h 46183"/>
              <a:gd name="connsiteX17" fmla="*/ 1146 w 43256"/>
              <a:gd name="connsiteY17" fmla="*/ 31109 h 46183"/>
              <a:gd name="connsiteX18" fmla="*/ 2149 w 43256"/>
              <a:gd name="connsiteY18" fmla="*/ 25410 h 46183"/>
              <a:gd name="connsiteX19" fmla="*/ 31 w 43256"/>
              <a:gd name="connsiteY19" fmla="*/ 19563 h 46183"/>
              <a:gd name="connsiteX20" fmla="*/ 3899 w 43256"/>
              <a:gd name="connsiteY20" fmla="*/ 14366 h 46183"/>
              <a:gd name="connsiteX21" fmla="*/ 3936 w 43256"/>
              <a:gd name="connsiteY21" fmla="*/ 14229 h 46183"/>
              <a:gd name="connsiteX0" fmla="*/ 614561 w 2479701"/>
              <a:gd name="connsiteY0" fmla="*/ 2114226 h 2195019"/>
              <a:gd name="connsiteX1" fmla="*/ 604661 w 2479701"/>
              <a:gd name="connsiteY1" fmla="*/ 2124126 h 2195019"/>
              <a:gd name="connsiteX2" fmla="*/ 604187 w 2479701"/>
              <a:gd name="connsiteY2" fmla="*/ 2095373 h 2195019"/>
              <a:gd name="connsiteX3" fmla="*/ 623515 w 2479701"/>
              <a:gd name="connsiteY3" fmla="*/ 2038339 h 2195019"/>
              <a:gd name="connsiteX4" fmla="*/ 614561 w 2479701"/>
              <a:gd name="connsiteY4" fmla="*/ 2114226 h 2195019"/>
              <a:gd name="connsiteX0" fmla="*/ 624290 w 2479701"/>
              <a:gd name="connsiteY0" fmla="*/ 2082492 h 2195019"/>
              <a:gd name="connsiteX1" fmla="*/ 585636 w 2479701"/>
              <a:gd name="connsiteY1" fmla="*/ 2139999 h 2195019"/>
              <a:gd name="connsiteX2" fmla="*/ 603543 w 2479701"/>
              <a:gd name="connsiteY2" fmla="*/ 2082493 h 2195019"/>
              <a:gd name="connsiteX3" fmla="*/ 595062 w 2479701"/>
              <a:gd name="connsiteY3" fmla="*/ 2043839 h 2195019"/>
              <a:gd name="connsiteX4" fmla="*/ 624290 w 2479701"/>
              <a:gd name="connsiteY4" fmla="*/ 2082492 h 2195019"/>
              <a:gd name="connsiteX0" fmla="*/ 532244 w 2479701"/>
              <a:gd name="connsiteY0" fmla="*/ 2169640 h 2195019"/>
              <a:gd name="connsiteX1" fmla="*/ 530824 w 2479701"/>
              <a:gd name="connsiteY1" fmla="*/ 2161634 h 2195019"/>
              <a:gd name="connsiteX2" fmla="*/ 510550 w 2479701"/>
              <a:gd name="connsiteY2" fmla="*/ 2150786 h 2195019"/>
              <a:gd name="connsiteX3" fmla="*/ 511970 w 2479701"/>
              <a:gd name="connsiteY3" fmla="*/ 2168219 h 2195019"/>
              <a:gd name="connsiteX4" fmla="*/ 532244 w 2479701"/>
              <a:gd name="connsiteY4" fmla="*/ 2169640 h 2195019"/>
              <a:gd name="connsiteX0" fmla="*/ 4729 w 43256"/>
              <a:gd name="connsiteY0" fmla="*/ 26036 h 46183"/>
              <a:gd name="connsiteX1" fmla="*/ 2196 w 43256"/>
              <a:gd name="connsiteY1" fmla="*/ 25239 h 46183"/>
              <a:gd name="connsiteX2" fmla="*/ 6964 w 43256"/>
              <a:gd name="connsiteY2" fmla="*/ 34758 h 46183"/>
              <a:gd name="connsiteX3" fmla="*/ 5856 w 43256"/>
              <a:gd name="connsiteY3" fmla="*/ 35139 h 46183"/>
              <a:gd name="connsiteX4" fmla="*/ 16514 w 43256"/>
              <a:gd name="connsiteY4" fmla="*/ 38949 h 46183"/>
              <a:gd name="connsiteX5" fmla="*/ 15846 w 43256"/>
              <a:gd name="connsiteY5" fmla="*/ 37209 h 46183"/>
              <a:gd name="connsiteX6" fmla="*/ 28863 w 43256"/>
              <a:gd name="connsiteY6" fmla="*/ 34610 h 46183"/>
              <a:gd name="connsiteX7" fmla="*/ 28596 w 43256"/>
              <a:gd name="connsiteY7" fmla="*/ 36519 h 46183"/>
              <a:gd name="connsiteX8" fmla="*/ 34165 w 43256"/>
              <a:gd name="connsiteY8" fmla="*/ 22813 h 46183"/>
              <a:gd name="connsiteX9" fmla="*/ 37416 w 43256"/>
              <a:gd name="connsiteY9" fmla="*/ 29949 h 46183"/>
              <a:gd name="connsiteX10" fmla="*/ 41834 w 43256"/>
              <a:gd name="connsiteY10" fmla="*/ 15213 h 46183"/>
              <a:gd name="connsiteX11" fmla="*/ 40386 w 43256"/>
              <a:gd name="connsiteY11" fmla="*/ 17889 h 46183"/>
              <a:gd name="connsiteX12" fmla="*/ 38360 w 43256"/>
              <a:gd name="connsiteY12" fmla="*/ 5285 h 46183"/>
              <a:gd name="connsiteX13" fmla="*/ 38436 w 43256"/>
              <a:gd name="connsiteY13" fmla="*/ 6549 h 46183"/>
              <a:gd name="connsiteX14" fmla="*/ 29114 w 43256"/>
              <a:gd name="connsiteY14" fmla="*/ 3811 h 46183"/>
              <a:gd name="connsiteX15" fmla="*/ 29856 w 43256"/>
              <a:gd name="connsiteY15" fmla="*/ 2199 h 46183"/>
              <a:gd name="connsiteX16" fmla="*/ 22177 w 43256"/>
              <a:gd name="connsiteY16" fmla="*/ 4579 h 46183"/>
              <a:gd name="connsiteX17" fmla="*/ 22536 w 43256"/>
              <a:gd name="connsiteY17" fmla="*/ 3189 h 46183"/>
              <a:gd name="connsiteX18" fmla="*/ 14036 w 43256"/>
              <a:gd name="connsiteY18" fmla="*/ 5051 h 46183"/>
              <a:gd name="connsiteX19" fmla="*/ 15336 w 43256"/>
              <a:gd name="connsiteY19" fmla="*/ 6399 h 46183"/>
              <a:gd name="connsiteX20" fmla="*/ 4163 w 43256"/>
              <a:gd name="connsiteY20" fmla="*/ 15648 h 46183"/>
              <a:gd name="connsiteX21" fmla="*/ 3936 w 43256"/>
              <a:gd name="connsiteY21" fmla="*/ 14229 h 46183"/>
              <a:gd name="connsiteX0" fmla="*/ 3936 w 43256"/>
              <a:gd name="connsiteY0" fmla="*/ 14229 h 46183"/>
              <a:gd name="connsiteX1" fmla="*/ 5659 w 43256"/>
              <a:gd name="connsiteY1" fmla="*/ 6766 h 46183"/>
              <a:gd name="connsiteX2" fmla="*/ 14041 w 43256"/>
              <a:gd name="connsiteY2" fmla="*/ 5061 h 46183"/>
              <a:gd name="connsiteX3" fmla="*/ 22492 w 43256"/>
              <a:gd name="connsiteY3" fmla="*/ 3291 h 46183"/>
              <a:gd name="connsiteX4" fmla="*/ 25785 w 43256"/>
              <a:gd name="connsiteY4" fmla="*/ 59 h 46183"/>
              <a:gd name="connsiteX5" fmla="*/ 29869 w 43256"/>
              <a:gd name="connsiteY5" fmla="*/ 2340 h 46183"/>
              <a:gd name="connsiteX6" fmla="*/ 35499 w 43256"/>
              <a:gd name="connsiteY6" fmla="*/ 549 h 46183"/>
              <a:gd name="connsiteX7" fmla="*/ 38354 w 43256"/>
              <a:gd name="connsiteY7" fmla="*/ 5435 h 46183"/>
              <a:gd name="connsiteX8" fmla="*/ 42018 w 43256"/>
              <a:gd name="connsiteY8" fmla="*/ 10177 h 46183"/>
              <a:gd name="connsiteX9" fmla="*/ 41854 w 43256"/>
              <a:gd name="connsiteY9" fmla="*/ 15319 h 46183"/>
              <a:gd name="connsiteX10" fmla="*/ 43052 w 43256"/>
              <a:gd name="connsiteY10" fmla="*/ 23181 h 46183"/>
              <a:gd name="connsiteX11" fmla="*/ 37440 w 43256"/>
              <a:gd name="connsiteY11" fmla="*/ 30063 h 46183"/>
              <a:gd name="connsiteX12" fmla="*/ 35431 w 43256"/>
              <a:gd name="connsiteY12" fmla="*/ 35960 h 46183"/>
              <a:gd name="connsiteX13" fmla="*/ 28591 w 43256"/>
              <a:gd name="connsiteY13" fmla="*/ 36674 h 46183"/>
              <a:gd name="connsiteX14" fmla="*/ 23703 w 43256"/>
              <a:gd name="connsiteY14" fmla="*/ 42965 h 46183"/>
              <a:gd name="connsiteX15" fmla="*/ 16516 w 43256"/>
              <a:gd name="connsiteY15" fmla="*/ 39125 h 46183"/>
              <a:gd name="connsiteX16" fmla="*/ 5840 w 43256"/>
              <a:gd name="connsiteY16" fmla="*/ 35331 h 46183"/>
              <a:gd name="connsiteX17" fmla="*/ 1146 w 43256"/>
              <a:gd name="connsiteY17" fmla="*/ 31109 h 46183"/>
              <a:gd name="connsiteX18" fmla="*/ 2149 w 43256"/>
              <a:gd name="connsiteY18" fmla="*/ 25410 h 46183"/>
              <a:gd name="connsiteX19" fmla="*/ 31 w 43256"/>
              <a:gd name="connsiteY19" fmla="*/ 19563 h 46183"/>
              <a:gd name="connsiteX20" fmla="*/ 3899 w 43256"/>
              <a:gd name="connsiteY20" fmla="*/ 14366 h 46183"/>
              <a:gd name="connsiteX21" fmla="*/ 3936 w 43256"/>
              <a:gd name="connsiteY21" fmla="*/ 14229 h 46183"/>
              <a:gd name="connsiteX0" fmla="*/ 614561 w 2479701"/>
              <a:gd name="connsiteY0" fmla="*/ 2114226 h 2195019"/>
              <a:gd name="connsiteX1" fmla="*/ 604661 w 2479701"/>
              <a:gd name="connsiteY1" fmla="*/ 2124126 h 2195019"/>
              <a:gd name="connsiteX2" fmla="*/ 604187 w 2479701"/>
              <a:gd name="connsiteY2" fmla="*/ 2095373 h 2195019"/>
              <a:gd name="connsiteX3" fmla="*/ 623515 w 2479701"/>
              <a:gd name="connsiteY3" fmla="*/ 2038339 h 2195019"/>
              <a:gd name="connsiteX4" fmla="*/ 614561 w 2479701"/>
              <a:gd name="connsiteY4" fmla="*/ 2114226 h 2195019"/>
              <a:gd name="connsiteX0" fmla="*/ 473461 w 2479701"/>
              <a:gd name="connsiteY0" fmla="*/ 2186186 h 2195019"/>
              <a:gd name="connsiteX1" fmla="*/ 585636 w 2479701"/>
              <a:gd name="connsiteY1" fmla="*/ 2139999 h 2195019"/>
              <a:gd name="connsiteX2" fmla="*/ 603543 w 2479701"/>
              <a:gd name="connsiteY2" fmla="*/ 2082493 h 2195019"/>
              <a:gd name="connsiteX3" fmla="*/ 595062 w 2479701"/>
              <a:gd name="connsiteY3" fmla="*/ 2043839 h 2195019"/>
              <a:gd name="connsiteX4" fmla="*/ 473461 w 2479701"/>
              <a:gd name="connsiteY4" fmla="*/ 2186186 h 2195019"/>
              <a:gd name="connsiteX0" fmla="*/ 532244 w 2479701"/>
              <a:gd name="connsiteY0" fmla="*/ 2169640 h 2195019"/>
              <a:gd name="connsiteX1" fmla="*/ 530824 w 2479701"/>
              <a:gd name="connsiteY1" fmla="*/ 2161634 h 2195019"/>
              <a:gd name="connsiteX2" fmla="*/ 510550 w 2479701"/>
              <a:gd name="connsiteY2" fmla="*/ 2150786 h 2195019"/>
              <a:gd name="connsiteX3" fmla="*/ 511970 w 2479701"/>
              <a:gd name="connsiteY3" fmla="*/ 2168219 h 2195019"/>
              <a:gd name="connsiteX4" fmla="*/ 532244 w 2479701"/>
              <a:gd name="connsiteY4" fmla="*/ 2169640 h 2195019"/>
              <a:gd name="connsiteX0" fmla="*/ 4729 w 43256"/>
              <a:gd name="connsiteY0" fmla="*/ 26036 h 46183"/>
              <a:gd name="connsiteX1" fmla="*/ 2196 w 43256"/>
              <a:gd name="connsiteY1" fmla="*/ 25239 h 46183"/>
              <a:gd name="connsiteX2" fmla="*/ 6964 w 43256"/>
              <a:gd name="connsiteY2" fmla="*/ 34758 h 46183"/>
              <a:gd name="connsiteX3" fmla="*/ 5856 w 43256"/>
              <a:gd name="connsiteY3" fmla="*/ 35139 h 46183"/>
              <a:gd name="connsiteX4" fmla="*/ 16514 w 43256"/>
              <a:gd name="connsiteY4" fmla="*/ 38949 h 46183"/>
              <a:gd name="connsiteX5" fmla="*/ 15846 w 43256"/>
              <a:gd name="connsiteY5" fmla="*/ 37209 h 46183"/>
              <a:gd name="connsiteX6" fmla="*/ 28863 w 43256"/>
              <a:gd name="connsiteY6" fmla="*/ 34610 h 46183"/>
              <a:gd name="connsiteX7" fmla="*/ 28596 w 43256"/>
              <a:gd name="connsiteY7" fmla="*/ 36519 h 46183"/>
              <a:gd name="connsiteX8" fmla="*/ 34165 w 43256"/>
              <a:gd name="connsiteY8" fmla="*/ 22813 h 46183"/>
              <a:gd name="connsiteX9" fmla="*/ 37416 w 43256"/>
              <a:gd name="connsiteY9" fmla="*/ 29949 h 46183"/>
              <a:gd name="connsiteX10" fmla="*/ 41834 w 43256"/>
              <a:gd name="connsiteY10" fmla="*/ 15213 h 46183"/>
              <a:gd name="connsiteX11" fmla="*/ 40386 w 43256"/>
              <a:gd name="connsiteY11" fmla="*/ 17889 h 46183"/>
              <a:gd name="connsiteX12" fmla="*/ 38360 w 43256"/>
              <a:gd name="connsiteY12" fmla="*/ 5285 h 46183"/>
              <a:gd name="connsiteX13" fmla="*/ 38436 w 43256"/>
              <a:gd name="connsiteY13" fmla="*/ 6549 h 46183"/>
              <a:gd name="connsiteX14" fmla="*/ 29114 w 43256"/>
              <a:gd name="connsiteY14" fmla="*/ 3811 h 46183"/>
              <a:gd name="connsiteX15" fmla="*/ 29856 w 43256"/>
              <a:gd name="connsiteY15" fmla="*/ 2199 h 46183"/>
              <a:gd name="connsiteX16" fmla="*/ 22177 w 43256"/>
              <a:gd name="connsiteY16" fmla="*/ 4579 h 46183"/>
              <a:gd name="connsiteX17" fmla="*/ 22536 w 43256"/>
              <a:gd name="connsiteY17" fmla="*/ 3189 h 46183"/>
              <a:gd name="connsiteX18" fmla="*/ 14036 w 43256"/>
              <a:gd name="connsiteY18" fmla="*/ 5051 h 46183"/>
              <a:gd name="connsiteX19" fmla="*/ 15336 w 43256"/>
              <a:gd name="connsiteY19" fmla="*/ 6399 h 46183"/>
              <a:gd name="connsiteX20" fmla="*/ 4163 w 43256"/>
              <a:gd name="connsiteY20" fmla="*/ 15648 h 46183"/>
              <a:gd name="connsiteX21" fmla="*/ 3936 w 43256"/>
              <a:gd name="connsiteY21" fmla="*/ 14229 h 46183"/>
              <a:gd name="connsiteX0" fmla="*/ 3936 w 43256"/>
              <a:gd name="connsiteY0" fmla="*/ 14229 h 46183"/>
              <a:gd name="connsiteX1" fmla="*/ 5659 w 43256"/>
              <a:gd name="connsiteY1" fmla="*/ 6766 h 46183"/>
              <a:gd name="connsiteX2" fmla="*/ 14041 w 43256"/>
              <a:gd name="connsiteY2" fmla="*/ 5061 h 46183"/>
              <a:gd name="connsiteX3" fmla="*/ 22492 w 43256"/>
              <a:gd name="connsiteY3" fmla="*/ 3291 h 46183"/>
              <a:gd name="connsiteX4" fmla="*/ 25785 w 43256"/>
              <a:gd name="connsiteY4" fmla="*/ 59 h 46183"/>
              <a:gd name="connsiteX5" fmla="*/ 29869 w 43256"/>
              <a:gd name="connsiteY5" fmla="*/ 2340 h 46183"/>
              <a:gd name="connsiteX6" fmla="*/ 35499 w 43256"/>
              <a:gd name="connsiteY6" fmla="*/ 549 h 46183"/>
              <a:gd name="connsiteX7" fmla="*/ 38354 w 43256"/>
              <a:gd name="connsiteY7" fmla="*/ 5435 h 46183"/>
              <a:gd name="connsiteX8" fmla="*/ 42018 w 43256"/>
              <a:gd name="connsiteY8" fmla="*/ 10177 h 46183"/>
              <a:gd name="connsiteX9" fmla="*/ 41854 w 43256"/>
              <a:gd name="connsiteY9" fmla="*/ 15319 h 46183"/>
              <a:gd name="connsiteX10" fmla="*/ 43052 w 43256"/>
              <a:gd name="connsiteY10" fmla="*/ 23181 h 46183"/>
              <a:gd name="connsiteX11" fmla="*/ 37440 w 43256"/>
              <a:gd name="connsiteY11" fmla="*/ 30063 h 46183"/>
              <a:gd name="connsiteX12" fmla="*/ 35431 w 43256"/>
              <a:gd name="connsiteY12" fmla="*/ 35960 h 46183"/>
              <a:gd name="connsiteX13" fmla="*/ 28591 w 43256"/>
              <a:gd name="connsiteY13" fmla="*/ 36674 h 46183"/>
              <a:gd name="connsiteX14" fmla="*/ 23703 w 43256"/>
              <a:gd name="connsiteY14" fmla="*/ 42965 h 46183"/>
              <a:gd name="connsiteX15" fmla="*/ 16516 w 43256"/>
              <a:gd name="connsiteY15" fmla="*/ 39125 h 46183"/>
              <a:gd name="connsiteX16" fmla="*/ 5840 w 43256"/>
              <a:gd name="connsiteY16" fmla="*/ 35331 h 46183"/>
              <a:gd name="connsiteX17" fmla="*/ 1146 w 43256"/>
              <a:gd name="connsiteY17" fmla="*/ 31109 h 46183"/>
              <a:gd name="connsiteX18" fmla="*/ 2149 w 43256"/>
              <a:gd name="connsiteY18" fmla="*/ 25410 h 46183"/>
              <a:gd name="connsiteX19" fmla="*/ 31 w 43256"/>
              <a:gd name="connsiteY19" fmla="*/ 19563 h 46183"/>
              <a:gd name="connsiteX20" fmla="*/ 3899 w 43256"/>
              <a:gd name="connsiteY20" fmla="*/ 14366 h 46183"/>
              <a:gd name="connsiteX21" fmla="*/ 3936 w 43256"/>
              <a:gd name="connsiteY21" fmla="*/ 14229 h 46183"/>
              <a:gd name="connsiteX0" fmla="*/ 614561 w 2479701"/>
              <a:gd name="connsiteY0" fmla="*/ 2114226 h 2195019"/>
              <a:gd name="connsiteX1" fmla="*/ 604661 w 2479701"/>
              <a:gd name="connsiteY1" fmla="*/ 2124126 h 2195019"/>
              <a:gd name="connsiteX2" fmla="*/ 604187 w 2479701"/>
              <a:gd name="connsiteY2" fmla="*/ 2095373 h 2195019"/>
              <a:gd name="connsiteX3" fmla="*/ 623515 w 2479701"/>
              <a:gd name="connsiteY3" fmla="*/ 2038339 h 2195019"/>
              <a:gd name="connsiteX4" fmla="*/ 614561 w 2479701"/>
              <a:gd name="connsiteY4" fmla="*/ 2114226 h 2195019"/>
              <a:gd name="connsiteX0" fmla="*/ 473461 w 2479701"/>
              <a:gd name="connsiteY0" fmla="*/ 2186186 h 2195019"/>
              <a:gd name="connsiteX1" fmla="*/ 585636 w 2479701"/>
              <a:gd name="connsiteY1" fmla="*/ 2139999 h 2195019"/>
              <a:gd name="connsiteX2" fmla="*/ 603543 w 2479701"/>
              <a:gd name="connsiteY2" fmla="*/ 2082493 h 2195019"/>
              <a:gd name="connsiteX3" fmla="*/ 491367 w 2479701"/>
              <a:gd name="connsiteY3" fmla="*/ 2175814 h 2195019"/>
              <a:gd name="connsiteX4" fmla="*/ 473461 w 2479701"/>
              <a:gd name="connsiteY4" fmla="*/ 2186186 h 2195019"/>
              <a:gd name="connsiteX0" fmla="*/ 532244 w 2479701"/>
              <a:gd name="connsiteY0" fmla="*/ 2169640 h 2195019"/>
              <a:gd name="connsiteX1" fmla="*/ 530824 w 2479701"/>
              <a:gd name="connsiteY1" fmla="*/ 2161634 h 2195019"/>
              <a:gd name="connsiteX2" fmla="*/ 510550 w 2479701"/>
              <a:gd name="connsiteY2" fmla="*/ 2150786 h 2195019"/>
              <a:gd name="connsiteX3" fmla="*/ 511970 w 2479701"/>
              <a:gd name="connsiteY3" fmla="*/ 2168219 h 2195019"/>
              <a:gd name="connsiteX4" fmla="*/ 532244 w 2479701"/>
              <a:gd name="connsiteY4" fmla="*/ 2169640 h 2195019"/>
              <a:gd name="connsiteX0" fmla="*/ 4729 w 43256"/>
              <a:gd name="connsiteY0" fmla="*/ 26036 h 46183"/>
              <a:gd name="connsiteX1" fmla="*/ 2196 w 43256"/>
              <a:gd name="connsiteY1" fmla="*/ 25239 h 46183"/>
              <a:gd name="connsiteX2" fmla="*/ 6964 w 43256"/>
              <a:gd name="connsiteY2" fmla="*/ 34758 h 46183"/>
              <a:gd name="connsiteX3" fmla="*/ 5856 w 43256"/>
              <a:gd name="connsiteY3" fmla="*/ 35139 h 46183"/>
              <a:gd name="connsiteX4" fmla="*/ 16514 w 43256"/>
              <a:gd name="connsiteY4" fmla="*/ 38949 h 46183"/>
              <a:gd name="connsiteX5" fmla="*/ 15846 w 43256"/>
              <a:gd name="connsiteY5" fmla="*/ 37209 h 46183"/>
              <a:gd name="connsiteX6" fmla="*/ 28863 w 43256"/>
              <a:gd name="connsiteY6" fmla="*/ 34610 h 46183"/>
              <a:gd name="connsiteX7" fmla="*/ 28596 w 43256"/>
              <a:gd name="connsiteY7" fmla="*/ 36519 h 46183"/>
              <a:gd name="connsiteX8" fmla="*/ 34165 w 43256"/>
              <a:gd name="connsiteY8" fmla="*/ 22813 h 46183"/>
              <a:gd name="connsiteX9" fmla="*/ 37416 w 43256"/>
              <a:gd name="connsiteY9" fmla="*/ 29949 h 46183"/>
              <a:gd name="connsiteX10" fmla="*/ 41834 w 43256"/>
              <a:gd name="connsiteY10" fmla="*/ 15213 h 46183"/>
              <a:gd name="connsiteX11" fmla="*/ 40386 w 43256"/>
              <a:gd name="connsiteY11" fmla="*/ 17889 h 46183"/>
              <a:gd name="connsiteX12" fmla="*/ 38360 w 43256"/>
              <a:gd name="connsiteY12" fmla="*/ 5285 h 46183"/>
              <a:gd name="connsiteX13" fmla="*/ 38436 w 43256"/>
              <a:gd name="connsiteY13" fmla="*/ 6549 h 46183"/>
              <a:gd name="connsiteX14" fmla="*/ 29114 w 43256"/>
              <a:gd name="connsiteY14" fmla="*/ 3811 h 46183"/>
              <a:gd name="connsiteX15" fmla="*/ 29856 w 43256"/>
              <a:gd name="connsiteY15" fmla="*/ 2199 h 46183"/>
              <a:gd name="connsiteX16" fmla="*/ 22177 w 43256"/>
              <a:gd name="connsiteY16" fmla="*/ 4579 h 46183"/>
              <a:gd name="connsiteX17" fmla="*/ 22536 w 43256"/>
              <a:gd name="connsiteY17" fmla="*/ 3189 h 46183"/>
              <a:gd name="connsiteX18" fmla="*/ 14036 w 43256"/>
              <a:gd name="connsiteY18" fmla="*/ 5051 h 46183"/>
              <a:gd name="connsiteX19" fmla="*/ 15336 w 43256"/>
              <a:gd name="connsiteY19" fmla="*/ 6399 h 46183"/>
              <a:gd name="connsiteX20" fmla="*/ 4163 w 43256"/>
              <a:gd name="connsiteY20" fmla="*/ 15648 h 46183"/>
              <a:gd name="connsiteX21" fmla="*/ 3936 w 43256"/>
              <a:gd name="connsiteY21" fmla="*/ 14229 h 46183"/>
              <a:gd name="connsiteX0" fmla="*/ 3936 w 43256"/>
              <a:gd name="connsiteY0" fmla="*/ 14229 h 46767"/>
              <a:gd name="connsiteX1" fmla="*/ 5659 w 43256"/>
              <a:gd name="connsiteY1" fmla="*/ 6766 h 46767"/>
              <a:gd name="connsiteX2" fmla="*/ 14041 w 43256"/>
              <a:gd name="connsiteY2" fmla="*/ 5061 h 46767"/>
              <a:gd name="connsiteX3" fmla="*/ 22492 w 43256"/>
              <a:gd name="connsiteY3" fmla="*/ 3291 h 46767"/>
              <a:gd name="connsiteX4" fmla="*/ 25785 w 43256"/>
              <a:gd name="connsiteY4" fmla="*/ 59 h 46767"/>
              <a:gd name="connsiteX5" fmla="*/ 29869 w 43256"/>
              <a:gd name="connsiteY5" fmla="*/ 2340 h 46767"/>
              <a:gd name="connsiteX6" fmla="*/ 35499 w 43256"/>
              <a:gd name="connsiteY6" fmla="*/ 549 h 46767"/>
              <a:gd name="connsiteX7" fmla="*/ 38354 w 43256"/>
              <a:gd name="connsiteY7" fmla="*/ 5435 h 46767"/>
              <a:gd name="connsiteX8" fmla="*/ 42018 w 43256"/>
              <a:gd name="connsiteY8" fmla="*/ 10177 h 46767"/>
              <a:gd name="connsiteX9" fmla="*/ 41854 w 43256"/>
              <a:gd name="connsiteY9" fmla="*/ 15319 h 46767"/>
              <a:gd name="connsiteX10" fmla="*/ 43052 w 43256"/>
              <a:gd name="connsiteY10" fmla="*/ 23181 h 46767"/>
              <a:gd name="connsiteX11" fmla="*/ 37440 w 43256"/>
              <a:gd name="connsiteY11" fmla="*/ 30063 h 46767"/>
              <a:gd name="connsiteX12" fmla="*/ 35431 w 43256"/>
              <a:gd name="connsiteY12" fmla="*/ 35960 h 46767"/>
              <a:gd name="connsiteX13" fmla="*/ 28591 w 43256"/>
              <a:gd name="connsiteY13" fmla="*/ 36674 h 46767"/>
              <a:gd name="connsiteX14" fmla="*/ 23703 w 43256"/>
              <a:gd name="connsiteY14" fmla="*/ 42965 h 46767"/>
              <a:gd name="connsiteX15" fmla="*/ 16516 w 43256"/>
              <a:gd name="connsiteY15" fmla="*/ 39125 h 46767"/>
              <a:gd name="connsiteX16" fmla="*/ 5840 w 43256"/>
              <a:gd name="connsiteY16" fmla="*/ 35331 h 46767"/>
              <a:gd name="connsiteX17" fmla="*/ 1146 w 43256"/>
              <a:gd name="connsiteY17" fmla="*/ 31109 h 46767"/>
              <a:gd name="connsiteX18" fmla="*/ 2149 w 43256"/>
              <a:gd name="connsiteY18" fmla="*/ 25410 h 46767"/>
              <a:gd name="connsiteX19" fmla="*/ 31 w 43256"/>
              <a:gd name="connsiteY19" fmla="*/ 19563 h 46767"/>
              <a:gd name="connsiteX20" fmla="*/ 3899 w 43256"/>
              <a:gd name="connsiteY20" fmla="*/ 14366 h 46767"/>
              <a:gd name="connsiteX21" fmla="*/ 3936 w 43256"/>
              <a:gd name="connsiteY21" fmla="*/ 14229 h 46767"/>
              <a:gd name="connsiteX0" fmla="*/ 614561 w 2479701"/>
              <a:gd name="connsiteY0" fmla="*/ 2114226 h 2222769"/>
              <a:gd name="connsiteX1" fmla="*/ 604661 w 2479701"/>
              <a:gd name="connsiteY1" fmla="*/ 2124126 h 2222769"/>
              <a:gd name="connsiteX2" fmla="*/ 604187 w 2479701"/>
              <a:gd name="connsiteY2" fmla="*/ 2095373 h 2222769"/>
              <a:gd name="connsiteX3" fmla="*/ 623515 w 2479701"/>
              <a:gd name="connsiteY3" fmla="*/ 2038339 h 2222769"/>
              <a:gd name="connsiteX4" fmla="*/ 614561 w 2479701"/>
              <a:gd name="connsiteY4" fmla="*/ 2114226 h 2222769"/>
              <a:gd name="connsiteX0" fmla="*/ 473461 w 2479701"/>
              <a:gd name="connsiteY0" fmla="*/ 2186186 h 2222769"/>
              <a:gd name="connsiteX1" fmla="*/ 585636 w 2479701"/>
              <a:gd name="connsiteY1" fmla="*/ 2139999 h 2222769"/>
              <a:gd name="connsiteX2" fmla="*/ 480994 w 2479701"/>
              <a:gd name="connsiteY2" fmla="*/ 2205041 h 2222769"/>
              <a:gd name="connsiteX3" fmla="*/ 491367 w 2479701"/>
              <a:gd name="connsiteY3" fmla="*/ 2175814 h 2222769"/>
              <a:gd name="connsiteX4" fmla="*/ 473461 w 2479701"/>
              <a:gd name="connsiteY4" fmla="*/ 2186186 h 2222769"/>
              <a:gd name="connsiteX0" fmla="*/ 532244 w 2479701"/>
              <a:gd name="connsiteY0" fmla="*/ 2169640 h 2222769"/>
              <a:gd name="connsiteX1" fmla="*/ 530824 w 2479701"/>
              <a:gd name="connsiteY1" fmla="*/ 2161634 h 2222769"/>
              <a:gd name="connsiteX2" fmla="*/ 510550 w 2479701"/>
              <a:gd name="connsiteY2" fmla="*/ 2150786 h 2222769"/>
              <a:gd name="connsiteX3" fmla="*/ 511970 w 2479701"/>
              <a:gd name="connsiteY3" fmla="*/ 2168219 h 2222769"/>
              <a:gd name="connsiteX4" fmla="*/ 532244 w 2479701"/>
              <a:gd name="connsiteY4" fmla="*/ 2169640 h 2222769"/>
              <a:gd name="connsiteX0" fmla="*/ 4729 w 43256"/>
              <a:gd name="connsiteY0" fmla="*/ 26036 h 46767"/>
              <a:gd name="connsiteX1" fmla="*/ 2196 w 43256"/>
              <a:gd name="connsiteY1" fmla="*/ 25239 h 46767"/>
              <a:gd name="connsiteX2" fmla="*/ 6964 w 43256"/>
              <a:gd name="connsiteY2" fmla="*/ 34758 h 46767"/>
              <a:gd name="connsiteX3" fmla="*/ 5856 w 43256"/>
              <a:gd name="connsiteY3" fmla="*/ 35139 h 46767"/>
              <a:gd name="connsiteX4" fmla="*/ 16514 w 43256"/>
              <a:gd name="connsiteY4" fmla="*/ 38949 h 46767"/>
              <a:gd name="connsiteX5" fmla="*/ 15846 w 43256"/>
              <a:gd name="connsiteY5" fmla="*/ 37209 h 46767"/>
              <a:gd name="connsiteX6" fmla="*/ 28863 w 43256"/>
              <a:gd name="connsiteY6" fmla="*/ 34610 h 46767"/>
              <a:gd name="connsiteX7" fmla="*/ 28596 w 43256"/>
              <a:gd name="connsiteY7" fmla="*/ 36519 h 46767"/>
              <a:gd name="connsiteX8" fmla="*/ 34165 w 43256"/>
              <a:gd name="connsiteY8" fmla="*/ 22813 h 46767"/>
              <a:gd name="connsiteX9" fmla="*/ 37416 w 43256"/>
              <a:gd name="connsiteY9" fmla="*/ 29949 h 46767"/>
              <a:gd name="connsiteX10" fmla="*/ 41834 w 43256"/>
              <a:gd name="connsiteY10" fmla="*/ 15213 h 46767"/>
              <a:gd name="connsiteX11" fmla="*/ 40386 w 43256"/>
              <a:gd name="connsiteY11" fmla="*/ 17889 h 46767"/>
              <a:gd name="connsiteX12" fmla="*/ 38360 w 43256"/>
              <a:gd name="connsiteY12" fmla="*/ 5285 h 46767"/>
              <a:gd name="connsiteX13" fmla="*/ 38436 w 43256"/>
              <a:gd name="connsiteY13" fmla="*/ 6549 h 46767"/>
              <a:gd name="connsiteX14" fmla="*/ 29114 w 43256"/>
              <a:gd name="connsiteY14" fmla="*/ 3811 h 46767"/>
              <a:gd name="connsiteX15" fmla="*/ 29856 w 43256"/>
              <a:gd name="connsiteY15" fmla="*/ 2199 h 46767"/>
              <a:gd name="connsiteX16" fmla="*/ 22177 w 43256"/>
              <a:gd name="connsiteY16" fmla="*/ 4579 h 46767"/>
              <a:gd name="connsiteX17" fmla="*/ 22536 w 43256"/>
              <a:gd name="connsiteY17" fmla="*/ 3189 h 46767"/>
              <a:gd name="connsiteX18" fmla="*/ 14036 w 43256"/>
              <a:gd name="connsiteY18" fmla="*/ 5051 h 46767"/>
              <a:gd name="connsiteX19" fmla="*/ 15336 w 43256"/>
              <a:gd name="connsiteY19" fmla="*/ 6399 h 46767"/>
              <a:gd name="connsiteX20" fmla="*/ 4163 w 43256"/>
              <a:gd name="connsiteY20" fmla="*/ 15648 h 46767"/>
              <a:gd name="connsiteX21" fmla="*/ 3936 w 43256"/>
              <a:gd name="connsiteY21" fmla="*/ 14229 h 46767"/>
              <a:gd name="connsiteX0" fmla="*/ 3936 w 43256"/>
              <a:gd name="connsiteY0" fmla="*/ 14229 h 46767"/>
              <a:gd name="connsiteX1" fmla="*/ 5659 w 43256"/>
              <a:gd name="connsiteY1" fmla="*/ 6766 h 46767"/>
              <a:gd name="connsiteX2" fmla="*/ 14041 w 43256"/>
              <a:gd name="connsiteY2" fmla="*/ 5061 h 46767"/>
              <a:gd name="connsiteX3" fmla="*/ 22492 w 43256"/>
              <a:gd name="connsiteY3" fmla="*/ 3291 h 46767"/>
              <a:gd name="connsiteX4" fmla="*/ 25785 w 43256"/>
              <a:gd name="connsiteY4" fmla="*/ 59 h 46767"/>
              <a:gd name="connsiteX5" fmla="*/ 29869 w 43256"/>
              <a:gd name="connsiteY5" fmla="*/ 2340 h 46767"/>
              <a:gd name="connsiteX6" fmla="*/ 35499 w 43256"/>
              <a:gd name="connsiteY6" fmla="*/ 549 h 46767"/>
              <a:gd name="connsiteX7" fmla="*/ 38354 w 43256"/>
              <a:gd name="connsiteY7" fmla="*/ 5435 h 46767"/>
              <a:gd name="connsiteX8" fmla="*/ 42018 w 43256"/>
              <a:gd name="connsiteY8" fmla="*/ 10177 h 46767"/>
              <a:gd name="connsiteX9" fmla="*/ 41854 w 43256"/>
              <a:gd name="connsiteY9" fmla="*/ 15319 h 46767"/>
              <a:gd name="connsiteX10" fmla="*/ 43052 w 43256"/>
              <a:gd name="connsiteY10" fmla="*/ 23181 h 46767"/>
              <a:gd name="connsiteX11" fmla="*/ 37440 w 43256"/>
              <a:gd name="connsiteY11" fmla="*/ 30063 h 46767"/>
              <a:gd name="connsiteX12" fmla="*/ 35431 w 43256"/>
              <a:gd name="connsiteY12" fmla="*/ 35960 h 46767"/>
              <a:gd name="connsiteX13" fmla="*/ 28591 w 43256"/>
              <a:gd name="connsiteY13" fmla="*/ 36674 h 46767"/>
              <a:gd name="connsiteX14" fmla="*/ 23703 w 43256"/>
              <a:gd name="connsiteY14" fmla="*/ 42965 h 46767"/>
              <a:gd name="connsiteX15" fmla="*/ 16516 w 43256"/>
              <a:gd name="connsiteY15" fmla="*/ 39125 h 46767"/>
              <a:gd name="connsiteX16" fmla="*/ 5840 w 43256"/>
              <a:gd name="connsiteY16" fmla="*/ 35331 h 46767"/>
              <a:gd name="connsiteX17" fmla="*/ 1146 w 43256"/>
              <a:gd name="connsiteY17" fmla="*/ 31109 h 46767"/>
              <a:gd name="connsiteX18" fmla="*/ 2149 w 43256"/>
              <a:gd name="connsiteY18" fmla="*/ 25410 h 46767"/>
              <a:gd name="connsiteX19" fmla="*/ 31 w 43256"/>
              <a:gd name="connsiteY19" fmla="*/ 19563 h 46767"/>
              <a:gd name="connsiteX20" fmla="*/ 3899 w 43256"/>
              <a:gd name="connsiteY20" fmla="*/ 14366 h 46767"/>
              <a:gd name="connsiteX21" fmla="*/ 3936 w 43256"/>
              <a:gd name="connsiteY21" fmla="*/ 14229 h 46767"/>
              <a:gd name="connsiteX0" fmla="*/ 614561 w 2479701"/>
              <a:gd name="connsiteY0" fmla="*/ 2114226 h 2222769"/>
              <a:gd name="connsiteX1" fmla="*/ 604661 w 2479701"/>
              <a:gd name="connsiteY1" fmla="*/ 2124126 h 2222769"/>
              <a:gd name="connsiteX2" fmla="*/ 604187 w 2479701"/>
              <a:gd name="connsiteY2" fmla="*/ 2095373 h 2222769"/>
              <a:gd name="connsiteX3" fmla="*/ 500966 w 2479701"/>
              <a:gd name="connsiteY3" fmla="*/ 2189167 h 2222769"/>
              <a:gd name="connsiteX4" fmla="*/ 614561 w 2479701"/>
              <a:gd name="connsiteY4" fmla="*/ 2114226 h 2222769"/>
              <a:gd name="connsiteX0" fmla="*/ 473461 w 2479701"/>
              <a:gd name="connsiteY0" fmla="*/ 2186186 h 2222769"/>
              <a:gd name="connsiteX1" fmla="*/ 585636 w 2479701"/>
              <a:gd name="connsiteY1" fmla="*/ 2139999 h 2222769"/>
              <a:gd name="connsiteX2" fmla="*/ 480994 w 2479701"/>
              <a:gd name="connsiteY2" fmla="*/ 2205041 h 2222769"/>
              <a:gd name="connsiteX3" fmla="*/ 491367 w 2479701"/>
              <a:gd name="connsiteY3" fmla="*/ 2175814 h 2222769"/>
              <a:gd name="connsiteX4" fmla="*/ 473461 w 2479701"/>
              <a:gd name="connsiteY4" fmla="*/ 2186186 h 2222769"/>
              <a:gd name="connsiteX0" fmla="*/ 532244 w 2479701"/>
              <a:gd name="connsiteY0" fmla="*/ 2169640 h 2222769"/>
              <a:gd name="connsiteX1" fmla="*/ 530824 w 2479701"/>
              <a:gd name="connsiteY1" fmla="*/ 2161634 h 2222769"/>
              <a:gd name="connsiteX2" fmla="*/ 510550 w 2479701"/>
              <a:gd name="connsiteY2" fmla="*/ 2150786 h 2222769"/>
              <a:gd name="connsiteX3" fmla="*/ 511970 w 2479701"/>
              <a:gd name="connsiteY3" fmla="*/ 2168219 h 2222769"/>
              <a:gd name="connsiteX4" fmla="*/ 532244 w 2479701"/>
              <a:gd name="connsiteY4" fmla="*/ 2169640 h 2222769"/>
              <a:gd name="connsiteX0" fmla="*/ 4729 w 43256"/>
              <a:gd name="connsiteY0" fmla="*/ 26036 h 46767"/>
              <a:gd name="connsiteX1" fmla="*/ 2196 w 43256"/>
              <a:gd name="connsiteY1" fmla="*/ 25239 h 46767"/>
              <a:gd name="connsiteX2" fmla="*/ 6964 w 43256"/>
              <a:gd name="connsiteY2" fmla="*/ 34758 h 46767"/>
              <a:gd name="connsiteX3" fmla="*/ 5856 w 43256"/>
              <a:gd name="connsiteY3" fmla="*/ 35139 h 46767"/>
              <a:gd name="connsiteX4" fmla="*/ 16514 w 43256"/>
              <a:gd name="connsiteY4" fmla="*/ 38949 h 46767"/>
              <a:gd name="connsiteX5" fmla="*/ 15846 w 43256"/>
              <a:gd name="connsiteY5" fmla="*/ 37209 h 46767"/>
              <a:gd name="connsiteX6" fmla="*/ 28863 w 43256"/>
              <a:gd name="connsiteY6" fmla="*/ 34610 h 46767"/>
              <a:gd name="connsiteX7" fmla="*/ 28596 w 43256"/>
              <a:gd name="connsiteY7" fmla="*/ 36519 h 46767"/>
              <a:gd name="connsiteX8" fmla="*/ 34165 w 43256"/>
              <a:gd name="connsiteY8" fmla="*/ 22813 h 46767"/>
              <a:gd name="connsiteX9" fmla="*/ 37416 w 43256"/>
              <a:gd name="connsiteY9" fmla="*/ 29949 h 46767"/>
              <a:gd name="connsiteX10" fmla="*/ 41834 w 43256"/>
              <a:gd name="connsiteY10" fmla="*/ 15213 h 46767"/>
              <a:gd name="connsiteX11" fmla="*/ 40386 w 43256"/>
              <a:gd name="connsiteY11" fmla="*/ 17889 h 46767"/>
              <a:gd name="connsiteX12" fmla="*/ 38360 w 43256"/>
              <a:gd name="connsiteY12" fmla="*/ 5285 h 46767"/>
              <a:gd name="connsiteX13" fmla="*/ 38436 w 43256"/>
              <a:gd name="connsiteY13" fmla="*/ 6549 h 46767"/>
              <a:gd name="connsiteX14" fmla="*/ 29114 w 43256"/>
              <a:gd name="connsiteY14" fmla="*/ 3811 h 46767"/>
              <a:gd name="connsiteX15" fmla="*/ 29856 w 43256"/>
              <a:gd name="connsiteY15" fmla="*/ 2199 h 46767"/>
              <a:gd name="connsiteX16" fmla="*/ 22177 w 43256"/>
              <a:gd name="connsiteY16" fmla="*/ 4579 h 46767"/>
              <a:gd name="connsiteX17" fmla="*/ 22536 w 43256"/>
              <a:gd name="connsiteY17" fmla="*/ 3189 h 46767"/>
              <a:gd name="connsiteX18" fmla="*/ 14036 w 43256"/>
              <a:gd name="connsiteY18" fmla="*/ 5051 h 46767"/>
              <a:gd name="connsiteX19" fmla="*/ 15336 w 43256"/>
              <a:gd name="connsiteY19" fmla="*/ 6399 h 46767"/>
              <a:gd name="connsiteX20" fmla="*/ 4163 w 43256"/>
              <a:gd name="connsiteY20" fmla="*/ 15648 h 46767"/>
              <a:gd name="connsiteX21" fmla="*/ 3936 w 43256"/>
              <a:gd name="connsiteY21" fmla="*/ 14229 h 46767"/>
              <a:gd name="connsiteX0" fmla="*/ 3936 w 43256"/>
              <a:gd name="connsiteY0" fmla="*/ 14229 h 46953"/>
              <a:gd name="connsiteX1" fmla="*/ 5659 w 43256"/>
              <a:gd name="connsiteY1" fmla="*/ 6766 h 46953"/>
              <a:gd name="connsiteX2" fmla="*/ 14041 w 43256"/>
              <a:gd name="connsiteY2" fmla="*/ 5061 h 46953"/>
              <a:gd name="connsiteX3" fmla="*/ 22492 w 43256"/>
              <a:gd name="connsiteY3" fmla="*/ 3291 h 46953"/>
              <a:gd name="connsiteX4" fmla="*/ 25785 w 43256"/>
              <a:gd name="connsiteY4" fmla="*/ 59 h 46953"/>
              <a:gd name="connsiteX5" fmla="*/ 29869 w 43256"/>
              <a:gd name="connsiteY5" fmla="*/ 2340 h 46953"/>
              <a:gd name="connsiteX6" fmla="*/ 35499 w 43256"/>
              <a:gd name="connsiteY6" fmla="*/ 549 h 46953"/>
              <a:gd name="connsiteX7" fmla="*/ 38354 w 43256"/>
              <a:gd name="connsiteY7" fmla="*/ 5435 h 46953"/>
              <a:gd name="connsiteX8" fmla="*/ 42018 w 43256"/>
              <a:gd name="connsiteY8" fmla="*/ 10177 h 46953"/>
              <a:gd name="connsiteX9" fmla="*/ 41854 w 43256"/>
              <a:gd name="connsiteY9" fmla="*/ 15319 h 46953"/>
              <a:gd name="connsiteX10" fmla="*/ 43052 w 43256"/>
              <a:gd name="connsiteY10" fmla="*/ 23181 h 46953"/>
              <a:gd name="connsiteX11" fmla="*/ 37440 w 43256"/>
              <a:gd name="connsiteY11" fmla="*/ 30063 h 46953"/>
              <a:gd name="connsiteX12" fmla="*/ 35431 w 43256"/>
              <a:gd name="connsiteY12" fmla="*/ 35960 h 46953"/>
              <a:gd name="connsiteX13" fmla="*/ 28591 w 43256"/>
              <a:gd name="connsiteY13" fmla="*/ 36674 h 46953"/>
              <a:gd name="connsiteX14" fmla="*/ 23703 w 43256"/>
              <a:gd name="connsiteY14" fmla="*/ 42965 h 46953"/>
              <a:gd name="connsiteX15" fmla="*/ 16516 w 43256"/>
              <a:gd name="connsiteY15" fmla="*/ 39125 h 46953"/>
              <a:gd name="connsiteX16" fmla="*/ 5840 w 43256"/>
              <a:gd name="connsiteY16" fmla="*/ 35331 h 46953"/>
              <a:gd name="connsiteX17" fmla="*/ 1146 w 43256"/>
              <a:gd name="connsiteY17" fmla="*/ 31109 h 46953"/>
              <a:gd name="connsiteX18" fmla="*/ 2149 w 43256"/>
              <a:gd name="connsiteY18" fmla="*/ 25410 h 46953"/>
              <a:gd name="connsiteX19" fmla="*/ 31 w 43256"/>
              <a:gd name="connsiteY19" fmla="*/ 19563 h 46953"/>
              <a:gd name="connsiteX20" fmla="*/ 3899 w 43256"/>
              <a:gd name="connsiteY20" fmla="*/ 14366 h 46953"/>
              <a:gd name="connsiteX21" fmla="*/ 3936 w 43256"/>
              <a:gd name="connsiteY21" fmla="*/ 14229 h 46953"/>
              <a:gd name="connsiteX0" fmla="*/ 614561 w 2479701"/>
              <a:gd name="connsiteY0" fmla="*/ 2114226 h 2231622"/>
              <a:gd name="connsiteX1" fmla="*/ 604661 w 2479701"/>
              <a:gd name="connsiteY1" fmla="*/ 2124126 h 2231622"/>
              <a:gd name="connsiteX2" fmla="*/ 604187 w 2479701"/>
              <a:gd name="connsiteY2" fmla="*/ 2095373 h 2231622"/>
              <a:gd name="connsiteX3" fmla="*/ 500966 w 2479701"/>
              <a:gd name="connsiteY3" fmla="*/ 2189167 h 2231622"/>
              <a:gd name="connsiteX4" fmla="*/ 614561 w 2479701"/>
              <a:gd name="connsiteY4" fmla="*/ 2114226 h 2231622"/>
              <a:gd name="connsiteX0" fmla="*/ 473461 w 2479701"/>
              <a:gd name="connsiteY0" fmla="*/ 2186186 h 2231622"/>
              <a:gd name="connsiteX1" fmla="*/ 491368 w 2479701"/>
              <a:gd name="connsiteY1" fmla="*/ 2196560 h 2231622"/>
              <a:gd name="connsiteX2" fmla="*/ 480994 w 2479701"/>
              <a:gd name="connsiteY2" fmla="*/ 2205041 h 2231622"/>
              <a:gd name="connsiteX3" fmla="*/ 491367 w 2479701"/>
              <a:gd name="connsiteY3" fmla="*/ 2175814 h 2231622"/>
              <a:gd name="connsiteX4" fmla="*/ 473461 w 2479701"/>
              <a:gd name="connsiteY4" fmla="*/ 2186186 h 2231622"/>
              <a:gd name="connsiteX0" fmla="*/ 532244 w 2479701"/>
              <a:gd name="connsiteY0" fmla="*/ 2169640 h 2231622"/>
              <a:gd name="connsiteX1" fmla="*/ 530824 w 2479701"/>
              <a:gd name="connsiteY1" fmla="*/ 2161634 h 2231622"/>
              <a:gd name="connsiteX2" fmla="*/ 510550 w 2479701"/>
              <a:gd name="connsiteY2" fmla="*/ 2150786 h 2231622"/>
              <a:gd name="connsiteX3" fmla="*/ 511970 w 2479701"/>
              <a:gd name="connsiteY3" fmla="*/ 2168219 h 2231622"/>
              <a:gd name="connsiteX4" fmla="*/ 532244 w 2479701"/>
              <a:gd name="connsiteY4" fmla="*/ 2169640 h 2231622"/>
              <a:gd name="connsiteX0" fmla="*/ 4729 w 43256"/>
              <a:gd name="connsiteY0" fmla="*/ 26036 h 46953"/>
              <a:gd name="connsiteX1" fmla="*/ 2196 w 43256"/>
              <a:gd name="connsiteY1" fmla="*/ 25239 h 46953"/>
              <a:gd name="connsiteX2" fmla="*/ 6964 w 43256"/>
              <a:gd name="connsiteY2" fmla="*/ 34758 h 46953"/>
              <a:gd name="connsiteX3" fmla="*/ 5856 w 43256"/>
              <a:gd name="connsiteY3" fmla="*/ 35139 h 46953"/>
              <a:gd name="connsiteX4" fmla="*/ 16514 w 43256"/>
              <a:gd name="connsiteY4" fmla="*/ 38949 h 46953"/>
              <a:gd name="connsiteX5" fmla="*/ 15846 w 43256"/>
              <a:gd name="connsiteY5" fmla="*/ 37209 h 46953"/>
              <a:gd name="connsiteX6" fmla="*/ 28863 w 43256"/>
              <a:gd name="connsiteY6" fmla="*/ 34610 h 46953"/>
              <a:gd name="connsiteX7" fmla="*/ 28596 w 43256"/>
              <a:gd name="connsiteY7" fmla="*/ 36519 h 46953"/>
              <a:gd name="connsiteX8" fmla="*/ 34165 w 43256"/>
              <a:gd name="connsiteY8" fmla="*/ 22813 h 46953"/>
              <a:gd name="connsiteX9" fmla="*/ 37416 w 43256"/>
              <a:gd name="connsiteY9" fmla="*/ 29949 h 46953"/>
              <a:gd name="connsiteX10" fmla="*/ 41834 w 43256"/>
              <a:gd name="connsiteY10" fmla="*/ 15213 h 46953"/>
              <a:gd name="connsiteX11" fmla="*/ 40386 w 43256"/>
              <a:gd name="connsiteY11" fmla="*/ 17889 h 46953"/>
              <a:gd name="connsiteX12" fmla="*/ 38360 w 43256"/>
              <a:gd name="connsiteY12" fmla="*/ 5285 h 46953"/>
              <a:gd name="connsiteX13" fmla="*/ 38436 w 43256"/>
              <a:gd name="connsiteY13" fmla="*/ 6549 h 46953"/>
              <a:gd name="connsiteX14" fmla="*/ 29114 w 43256"/>
              <a:gd name="connsiteY14" fmla="*/ 3811 h 46953"/>
              <a:gd name="connsiteX15" fmla="*/ 29856 w 43256"/>
              <a:gd name="connsiteY15" fmla="*/ 2199 h 46953"/>
              <a:gd name="connsiteX16" fmla="*/ 22177 w 43256"/>
              <a:gd name="connsiteY16" fmla="*/ 4579 h 46953"/>
              <a:gd name="connsiteX17" fmla="*/ 22536 w 43256"/>
              <a:gd name="connsiteY17" fmla="*/ 3189 h 46953"/>
              <a:gd name="connsiteX18" fmla="*/ 14036 w 43256"/>
              <a:gd name="connsiteY18" fmla="*/ 5051 h 46953"/>
              <a:gd name="connsiteX19" fmla="*/ 15336 w 43256"/>
              <a:gd name="connsiteY19" fmla="*/ 6399 h 46953"/>
              <a:gd name="connsiteX20" fmla="*/ 4163 w 43256"/>
              <a:gd name="connsiteY20" fmla="*/ 15648 h 46953"/>
              <a:gd name="connsiteX21" fmla="*/ 3936 w 43256"/>
              <a:gd name="connsiteY21" fmla="*/ 14229 h 46953"/>
              <a:gd name="connsiteX0" fmla="*/ 3936 w 43256"/>
              <a:gd name="connsiteY0" fmla="*/ 14229 h 46953"/>
              <a:gd name="connsiteX1" fmla="*/ 5659 w 43256"/>
              <a:gd name="connsiteY1" fmla="*/ 6766 h 46953"/>
              <a:gd name="connsiteX2" fmla="*/ 14041 w 43256"/>
              <a:gd name="connsiteY2" fmla="*/ 5061 h 46953"/>
              <a:gd name="connsiteX3" fmla="*/ 22492 w 43256"/>
              <a:gd name="connsiteY3" fmla="*/ 3291 h 46953"/>
              <a:gd name="connsiteX4" fmla="*/ 25785 w 43256"/>
              <a:gd name="connsiteY4" fmla="*/ 59 h 46953"/>
              <a:gd name="connsiteX5" fmla="*/ 29869 w 43256"/>
              <a:gd name="connsiteY5" fmla="*/ 2340 h 46953"/>
              <a:gd name="connsiteX6" fmla="*/ 35499 w 43256"/>
              <a:gd name="connsiteY6" fmla="*/ 549 h 46953"/>
              <a:gd name="connsiteX7" fmla="*/ 38354 w 43256"/>
              <a:gd name="connsiteY7" fmla="*/ 5435 h 46953"/>
              <a:gd name="connsiteX8" fmla="*/ 42018 w 43256"/>
              <a:gd name="connsiteY8" fmla="*/ 10177 h 46953"/>
              <a:gd name="connsiteX9" fmla="*/ 41854 w 43256"/>
              <a:gd name="connsiteY9" fmla="*/ 15319 h 46953"/>
              <a:gd name="connsiteX10" fmla="*/ 43052 w 43256"/>
              <a:gd name="connsiteY10" fmla="*/ 23181 h 46953"/>
              <a:gd name="connsiteX11" fmla="*/ 37440 w 43256"/>
              <a:gd name="connsiteY11" fmla="*/ 30063 h 46953"/>
              <a:gd name="connsiteX12" fmla="*/ 35431 w 43256"/>
              <a:gd name="connsiteY12" fmla="*/ 35960 h 46953"/>
              <a:gd name="connsiteX13" fmla="*/ 28591 w 43256"/>
              <a:gd name="connsiteY13" fmla="*/ 36674 h 46953"/>
              <a:gd name="connsiteX14" fmla="*/ 23703 w 43256"/>
              <a:gd name="connsiteY14" fmla="*/ 42965 h 46953"/>
              <a:gd name="connsiteX15" fmla="*/ 16516 w 43256"/>
              <a:gd name="connsiteY15" fmla="*/ 39125 h 46953"/>
              <a:gd name="connsiteX16" fmla="*/ 5840 w 43256"/>
              <a:gd name="connsiteY16" fmla="*/ 35331 h 46953"/>
              <a:gd name="connsiteX17" fmla="*/ 1146 w 43256"/>
              <a:gd name="connsiteY17" fmla="*/ 31109 h 46953"/>
              <a:gd name="connsiteX18" fmla="*/ 2149 w 43256"/>
              <a:gd name="connsiteY18" fmla="*/ 25410 h 46953"/>
              <a:gd name="connsiteX19" fmla="*/ 31 w 43256"/>
              <a:gd name="connsiteY19" fmla="*/ 19563 h 46953"/>
              <a:gd name="connsiteX20" fmla="*/ 3899 w 43256"/>
              <a:gd name="connsiteY20" fmla="*/ 14366 h 46953"/>
              <a:gd name="connsiteX21" fmla="*/ 3936 w 43256"/>
              <a:gd name="connsiteY21" fmla="*/ 14229 h 46953"/>
              <a:gd name="connsiteX0" fmla="*/ 501439 w 2479701"/>
              <a:gd name="connsiteY0" fmla="*/ 2161360 h 2231622"/>
              <a:gd name="connsiteX1" fmla="*/ 604661 w 2479701"/>
              <a:gd name="connsiteY1" fmla="*/ 2124126 h 2231622"/>
              <a:gd name="connsiteX2" fmla="*/ 604187 w 2479701"/>
              <a:gd name="connsiteY2" fmla="*/ 2095373 h 2231622"/>
              <a:gd name="connsiteX3" fmla="*/ 500966 w 2479701"/>
              <a:gd name="connsiteY3" fmla="*/ 2189167 h 2231622"/>
              <a:gd name="connsiteX4" fmla="*/ 501439 w 2479701"/>
              <a:gd name="connsiteY4" fmla="*/ 2161360 h 2231622"/>
              <a:gd name="connsiteX0" fmla="*/ 473461 w 2479701"/>
              <a:gd name="connsiteY0" fmla="*/ 2186186 h 2231622"/>
              <a:gd name="connsiteX1" fmla="*/ 491368 w 2479701"/>
              <a:gd name="connsiteY1" fmla="*/ 2196560 h 2231622"/>
              <a:gd name="connsiteX2" fmla="*/ 480994 w 2479701"/>
              <a:gd name="connsiteY2" fmla="*/ 2205041 h 2231622"/>
              <a:gd name="connsiteX3" fmla="*/ 491367 w 2479701"/>
              <a:gd name="connsiteY3" fmla="*/ 2175814 h 2231622"/>
              <a:gd name="connsiteX4" fmla="*/ 473461 w 2479701"/>
              <a:gd name="connsiteY4" fmla="*/ 2186186 h 2231622"/>
              <a:gd name="connsiteX0" fmla="*/ 532244 w 2479701"/>
              <a:gd name="connsiteY0" fmla="*/ 2169640 h 2231622"/>
              <a:gd name="connsiteX1" fmla="*/ 530824 w 2479701"/>
              <a:gd name="connsiteY1" fmla="*/ 2161634 h 2231622"/>
              <a:gd name="connsiteX2" fmla="*/ 510550 w 2479701"/>
              <a:gd name="connsiteY2" fmla="*/ 2150786 h 2231622"/>
              <a:gd name="connsiteX3" fmla="*/ 511970 w 2479701"/>
              <a:gd name="connsiteY3" fmla="*/ 2168219 h 2231622"/>
              <a:gd name="connsiteX4" fmla="*/ 532244 w 2479701"/>
              <a:gd name="connsiteY4" fmla="*/ 2169640 h 2231622"/>
              <a:gd name="connsiteX0" fmla="*/ 4729 w 43256"/>
              <a:gd name="connsiteY0" fmla="*/ 26036 h 46953"/>
              <a:gd name="connsiteX1" fmla="*/ 2196 w 43256"/>
              <a:gd name="connsiteY1" fmla="*/ 25239 h 46953"/>
              <a:gd name="connsiteX2" fmla="*/ 6964 w 43256"/>
              <a:gd name="connsiteY2" fmla="*/ 34758 h 46953"/>
              <a:gd name="connsiteX3" fmla="*/ 5856 w 43256"/>
              <a:gd name="connsiteY3" fmla="*/ 35139 h 46953"/>
              <a:gd name="connsiteX4" fmla="*/ 16514 w 43256"/>
              <a:gd name="connsiteY4" fmla="*/ 38949 h 46953"/>
              <a:gd name="connsiteX5" fmla="*/ 15846 w 43256"/>
              <a:gd name="connsiteY5" fmla="*/ 37209 h 46953"/>
              <a:gd name="connsiteX6" fmla="*/ 28863 w 43256"/>
              <a:gd name="connsiteY6" fmla="*/ 34610 h 46953"/>
              <a:gd name="connsiteX7" fmla="*/ 28596 w 43256"/>
              <a:gd name="connsiteY7" fmla="*/ 36519 h 46953"/>
              <a:gd name="connsiteX8" fmla="*/ 34165 w 43256"/>
              <a:gd name="connsiteY8" fmla="*/ 22813 h 46953"/>
              <a:gd name="connsiteX9" fmla="*/ 37416 w 43256"/>
              <a:gd name="connsiteY9" fmla="*/ 29949 h 46953"/>
              <a:gd name="connsiteX10" fmla="*/ 41834 w 43256"/>
              <a:gd name="connsiteY10" fmla="*/ 15213 h 46953"/>
              <a:gd name="connsiteX11" fmla="*/ 40386 w 43256"/>
              <a:gd name="connsiteY11" fmla="*/ 17889 h 46953"/>
              <a:gd name="connsiteX12" fmla="*/ 38360 w 43256"/>
              <a:gd name="connsiteY12" fmla="*/ 5285 h 46953"/>
              <a:gd name="connsiteX13" fmla="*/ 38436 w 43256"/>
              <a:gd name="connsiteY13" fmla="*/ 6549 h 46953"/>
              <a:gd name="connsiteX14" fmla="*/ 29114 w 43256"/>
              <a:gd name="connsiteY14" fmla="*/ 3811 h 46953"/>
              <a:gd name="connsiteX15" fmla="*/ 29856 w 43256"/>
              <a:gd name="connsiteY15" fmla="*/ 2199 h 46953"/>
              <a:gd name="connsiteX16" fmla="*/ 22177 w 43256"/>
              <a:gd name="connsiteY16" fmla="*/ 4579 h 46953"/>
              <a:gd name="connsiteX17" fmla="*/ 22536 w 43256"/>
              <a:gd name="connsiteY17" fmla="*/ 3189 h 46953"/>
              <a:gd name="connsiteX18" fmla="*/ 14036 w 43256"/>
              <a:gd name="connsiteY18" fmla="*/ 5051 h 46953"/>
              <a:gd name="connsiteX19" fmla="*/ 15336 w 43256"/>
              <a:gd name="connsiteY19" fmla="*/ 6399 h 46953"/>
              <a:gd name="connsiteX20" fmla="*/ 4163 w 43256"/>
              <a:gd name="connsiteY20" fmla="*/ 15648 h 46953"/>
              <a:gd name="connsiteX21" fmla="*/ 3936 w 43256"/>
              <a:gd name="connsiteY21" fmla="*/ 14229 h 46953"/>
              <a:gd name="connsiteX0" fmla="*/ 3936 w 43256"/>
              <a:gd name="connsiteY0" fmla="*/ 14229 h 46953"/>
              <a:gd name="connsiteX1" fmla="*/ 5659 w 43256"/>
              <a:gd name="connsiteY1" fmla="*/ 6766 h 46953"/>
              <a:gd name="connsiteX2" fmla="*/ 14041 w 43256"/>
              <a:gd name="connsiteY2" fmla="*/ 5061 h 46953"/>
              <a:gd name="connsiteX3" fmla="*/ 22492 w 43256"/>
              <a:gd name="connsiteY3" fmla="*/ 3291 h 46953"/>
              <a:gd name="connsiteX4" fmla="*/ 25785 w 43256"/>
              <a:gd name="connsiteY4" fmla="*/ 59 h 46953"/>
              <a:gd name="connsiteX5" fmla="*/ 29869 w 43256"/>
              <a:gd name="connsiteY5" fmla="*/ 2340 h 46953"/>
              <a:gd name="connsiteX6" fmla="*/ 35499 w 43256"/>
              <a:gd name="connsiteY6" fmla="*/ 549 h 46953"/>
              <a:gd name="connsiteX7" fmla="*/ 38354 w 43256"/>
              <a:gd name="connsiteY7" fmla="*/ 5435 h 46953"/>
              <a:gd name="connsiteX8" fmla="*/ 42018 w 43256"/>
              <a:gd name="connsiteY8" fmla="*/ 10177 h 46953"/>
              <a:gd name="connsiteX9" fmla="*/ 41854 w 43256"/>
              <a:gd name="connsiteY9" fmla="*/ 15319 h 46953"/>
              <a:gd name="connsiteX10" fmla="*/ 43052 w 43256"/>
              <a:gd name="connsiteY10" fmla="*/ 23181 h 46953"/>
              <a:gd name="connsiteX11" fmla="*/ 37440 w 43256"/>
              <a:gd name="connsiteY11" fmla="*/ 30063 h 46953"/>
              <a:gd name="connsiteX12" fmla="*/ 35431 w 43256"/>
              <a:gd name="connsiteY12" fmla="*/ 35960 h 46953"/>
              <a:gd name="connsiteX13" fmla="*/ 28591 w 43256"/>
              <a:gd name="connsiteY13" fmla="*/ 36674 h 46953"/>
              <a:gd name="connsiteX14" fmla="*/ 23703 w 43256"/>
              <a:gd name="connsiteY14" fmla="*/ 42965 h 46953"/>
              <a:gd name="connsiteX15" fmla="*/ 16516 w 43256"/>
              <a:gd name="connsiteY15" fmla="*/ 39125 h 46953"/>
              <a:gd name="connsiteX16" fmla="*/ 5840 w 43256"/>
              <a:gd name="connsiteY16" fmla="*/ 35331 h 46953"/>
              <a:gd name="connsiteX17" fmla="*/ 1146 w 43256"/>
              <a:gd name="connsiteY17" fmla="*/ 31109 h 46953"/>
              <a:gd name="connsiteX18" fmla="*/ 2149 w 43256"/>
              <a:gd name="connsiteY18" fmla="*/ 25410 h 46953"/>
              <a:gd name="connsiteX19" fmla="*/ 31 w 43256"/>
              <a:gd name="connsiteY19" fmla="*/ 19563 h 46953"/>
              <a:gd name="connsiteX20" fmla="*/ 3899 w 43256"/>
              <a:gd name="connsiteY20" fmla="*/ 14366 h 46953"/>
              <a:gd name="connsiteX21" fmla="*/ 3936 w 43256"/>
              <a:gd name="connsiteY21" fmla="*/ 14229 h 46953"/>
              <a:gd name="connsiteX0" fmla="*/ 501439 w 2479701"/>
              <a:gd name="connsiteY0" fmla="*/ 2161360 h 2231622"/>
              <a:gd name="connsiteX1" fmla="*/ 604661 w 2479701"/>
              <a:gd name="connsiteY1" fmla="*/ 2124126 h 2231622"/>
              <a:gd name="connsiteX2" fmla="*/ 500493 w 2479701"/>
              <a:gd name="connsiteY2" fmla="*/ 2161361 h 2231622"/>
              <a:gd name="connsiteX3" fmla="*/ 500966 w 2479701"/>
              <a:gd name="connsiteY3" fmla="*/ 2189167 h 2231622"/>
              <a:gd name="connsiteX4" fmla="*/ 501439 w 2479701"/>
              <a:gd name="connsiteY4" fmla="*/ 2161360 h 2231622"/>
              <a:gd name="connsiteX0" fmla="*/ 473461 w 2479701"/>
              <a:gd name="connsiteY0" fmla="*/ 2186186 h 2231622"/>
              <a:gd name="connsiteX1" fmla="*/ 491368 w 2479701"/>
              <a:gd name="connsiteY1" fmla="*/ 2196560 h 2231622"/>
              <a:gd name="connsiteX2" fmla="*/ 480994 w 2479701"/>
              <a:gd name="connsiteY2" fmla="*/ 2205041 h 2231622"/>
              <a:gd name="connsiteX3" fmla="*/ 491367 w 2479701"/>
              <a:gd name="connsiteY3" fmla="*/ 2175814 h 2231622"/>
              <a:gd name="connsiteX4" fmla="*/ 473461 w 2479701"/>
              <a:gd name="connsiteY4" fmla="*/ 2186186 h 2231622"/>
              <a:gd name="connsiteX0" fmla="*/ 532244 w 2479701"/>
              <a:gd name="connsiteY0" fmla="*/ 2169640 h 2231622"/>
              <a:gd name="connsiteX1" fmla="*/ 530824 w 2479701"/>
              <a:gd name="connsiteY1" fmla="*/ 2161634 h 2231622"/>
              <a:gd name="connsiteX2" fmla="*/ 510550 w 2479701"/>
              <a:gd name="connsiteY2" fmla="*/ 2150786 h 2231622"/>
              <a:gd name="connsiteX3" fmla="*/ 511970 w 2479701"/>
              <a:gd name="connsiteY3" fmla="*/ 2168219 h 2231622"/>
              <a:gd name="connsiteX4" fmla="*/ 532244 w 2479701"/>
              <a:gd name="connsiteY4" fmla="*/ 2169640 h 2231622"/>
              <a:gd name="connsiteX0" fmla="*/ 4729 w 43256"/>
              <a:gd name="connsiteY0" fmla="*/ 26036 h 46953"/>
              <a:gd name="connsiteX1" fmla="*/ 2196 w 43256"/>
              <a:gd name="connsiteY1" fmla="*/ 25239 h 46953"/>
              <a:gd name="connsiteX2" fmla="*/ 6964 w 43256"/>
              <a:gd name="connsiteY2" fmla="*/ 34758 h 46953"/>
              <a:gd name="connsiteX3" fmla="*/ 5856 w 43256"/>
              <a:gd name="connsiteY3" fmla="*/ 35139 h 46953"/>
              <a:gd name="connsiteX4" fmla="*/ 16514 w 43256"/>
              <a:gd name="connsiteY4" fmla="*/ 38949 h 46953"/>
              <a:gd name="connsiteX5" fmla="*/ 15846 w 43256"/>
              <a:gd name="connsiteY5" fmla="*/ 37209 h 46953"/>
              <a:gd name="connsiteX6" fmla="*/ 28863 w 43256"/>
              <a:gd name="connsiteY6" fmla="*/ 34610 h 46953"/>
              <a:gd name="connsiteX7" fmla="*/ 28596 w 43256"/>
              <a:gd name="connsiteY7" fmla="*/ 36519 h 46953"/>
              <a:gd name="connsiteX8" fmla="*/ 34165 w 43256"/>
              <a:gd name="connsiteY8" fmla="*/ 22813 h 46953"/>
              <a:gd name="connsiteX9" fmla="*/ 37416 w 43256"/>
              <a:gd name="connsiteY9" fmla="*/ 29949 h 46953"/>
              <a:gd name="connsiteX10" fmla="*/ 41834 w 43256"/>
              <a:gd name="connsiteY10" fmla="*/ 15213 h 46953"/>
              <a:gd name="connsiteX11" fmla="*/ 40386 w 43256"/>
              <a:gd name="connsiteY11" fmla="*/ 17889 h 46953"/>
              <a:gd name="connsiteX12" fmla="*/ 38360 w 43256"/>
              <a:gd name="connsiteY12" fmla="*/ 5285 h 46953"/>
              <a:gd name="connsiteX13" fmla="*/ 38436 w 43256"/>
              <a:gd name="connsiteY13" fmla="*/ 6549 h 46953"/>
              <a:gd name="connsiteX14" fmla="*/ 29114 w 43256"/>
              <a:gd name="connsiteY14" fmla="*/ 3811 h 46953"/>
              <a:gd name="connsiteX15" fmla="*/ 29856 w 43256"/>
              <a:gd name="connsiteY15" fmla="*/ 2199 h 46953"/>
              <a:gd name="connsiteX16" fmla="*/ 22177 w 43256"/>
              <a:gd name="connsiteY16" fmla="*/ 4579 h 46953"/>
              <a:gd name="connsiteX17" fmla="*/ 22536 w 43256"/>
              <a:gd name="connsiteY17" fmla="*/ 3189 h 46953"/>
              <a:gd name="connsiteX18" fmla="*/ 14036 w 43256"/>
              <a:gd name="connsiteY18" fmla="*/ 5051 h 46953"/>
              <a:gd name="connsiteX19" fmla="*/ 15336 w 43256"/>
              <a:gd name="connsiteY19" fmla="*/ 6399 h 46953"/>
              <a:gd name="connsiteX20" fmla="*/ 4163 w 43256"/>
              <a:gd name="connsiteY20" fmla="*/ 15648 h 46953"/>
              <a:gd name="connsiteX21" fmla="*/ 3936 w 43256"/>
              <a:gd name="connsiteY21" fmla="*/ 14229 h 46953"/>
              <a:gd name="connsiteX0" fmla="*/ 3936 w 43256"/>
              <a:gd name="connsiteY0" fmla="*/ 14229 h 46953"/>
              <a:gd name="connsiteX1" fmla="*/ 5659 w 43256"/>
              <a:gd name="connsiteY1" fmla="*/ 6766 h 46953"/>
              <a:gd name="connsiteX2" fmla="*/ 14041 w 43256"/>
              <a:gd name="connsiteY2" fmla="*/ 5061 h 46953"/>
              <a:gd name="connsiteX3" fmla="*/ 22492 w 43256"/>
              <a:gd name="connsiteY3" fmla="*/ 3291 h 46953"/>
              <a:gd name="connsiteX4" fmla="*/ 25785 w 43256"/>
              <a:gd name="connsiteY4" fmla="*/ 59 h 46953"/>
              <a:gd name="connsiteX5" fmla="*/ 29869 w 43256"/>
              <a:gd name="connsiteY5" fmla="*/ 2340 h 46953"/>
              <a:gd name="connsiteX6" fmla="*/ 35499 w 43256"/>
              <a:gd name="connsiteY6" fmla="*/ 549 h 46953"/>
              <a:gd name="connsiteX7" fmla="*/ 38354 w 43256"/>
              <a:gd name="connsiteY7" fmla="*/ 5435 h 46953"/>
              <a:gd name="connsiteX8" fmla="*/ 42018 w 43256"/>
              <a:gd name="connsiteY8" fmla="*/ 10177 h 46953"/>
              <a:gd name="connsiteX9" fmla="*/ 41854 w 43256"/>
              <a:gd name="connsiteY9" fmla="*/ 15319 h 46953"/>
              <a:gd name="connsiteX10" fmla="*/ 43052 w 43256"/>
              <a:gd name="connsiteY10" fmla="*/ 23181 h 46953"/>
              <a:gd name="connsiteX11" fmla="*/ 37440 w 43256"/>
              <a:gd name="connsiteY11" fmla="*/ 30063 h 46953"/>
              <a:gd name="connsiteX12" fmla="*/ 35431 w 43256"/>
              <a:gd name="connsiteY12" fmla="*/ 35960 h 46953"/>
              <a:gd name="connsiteX13" fmla="*/ 28591 w 43256"/>
              <a:gd name="connsiteY13" fmla="*/ 36674 h 46953"/>
              <a:gd name="connsiteX14" fmla="*/ 23703 w 43256"/>
              <a:gd name="connsiteY14" fmla="*/ 42965 h 46953"/>
              <a:gd name="connsiteX15" fmla="*/ 16516 w 43256"/>
              <a:gd name="connsiteY15" fmla="*/ 39125 h 46953"/>
              <a:gd name="connsiteX16" fmla="*/ 5840 w 43256"/>
              <a:gd name="connsiteY16" fmla="*/ 35331 h 46953"/>
              <a:gd name="connsiteX17" fmla="*/ 1146 w 43256"/>
              <a:gd name="connsiteY17" fmla="*/ 31109 h 46953"/>
              <a:gd name="connsiteX18" fmla="*/ 2149 w 43256"/>
              <a:gd name="connsiteY18" fmla="*/ 25410 h 46953"/>
              <a:gd name="connsiteX19" fmla="*/ 31 w 43256"/>
              <a:gd name="connsiteY19" fmla="*/ 19563 h 46953"/>
              <a:gd name="connsiteX20" fmla="*/ 3899 w 43256"/>
              <a:gd name="connsiteY20" fmla="*/ 14366 h 46953"/>
              <a:gd name="connsiteX21" fmla="*/ 3936 w 43256"/>
              <a:gd name="connsiteY21" fmla="*/ 14229 h 46953"/>
              <a:gd name="connsiteX0" fmla="*/ 501439 w 2479701"/>
              <a:gd name="connsiteY0" fmla="*/ 2161360 h 2231622"/>
              <a:gd name="connsiteX1" fmla="*/ 510393 w 2479701"/>
              <a:gd name="connsiteY1" fmla="*/ 2161833 h 2231622"/>
              <a:gd name="connsiteX2" fmla="*/ 500493 w 2479701"/>
              <a:gd name="connsiteY2" fmla="*/ 2161361 h 2231622"/>
              <a:gd name="connsiteX3" fmla="*/ 500966 w 2479701"/>
              <a:gd name="connsiteY3" fmla="*/ 2189167 h 2231622"/>
              <a:gd name="connsiteX4" fmla="*/ 501439 w 2479701"/>
              <a:gd name="connsiteY4" fmla="*/ 2161360 h 2231622"/>
              <a:gd name="connsiteX0" fmla="*/ 473461 w 2479701"/>
              <a:gd name="connsiteY0" fmla="*/ 2186186 h 2231622"/>
              <a:gd name="connsiteX1" fmla="*/ 491368 w 2479701"/>
              <a:gd name="connsiteY1" fmla="*/ 2196560 h 2231622"/>
              <a:gd name="connsiteX2" fmla="*/ 480994 w 2479701"/>
              <a:gd name="connsiteY2" fmla="*/ 2205041 h 2231622"/>
              <a:gd name="connsiteX3" fmla="*/ 491367 w 2479701"/>
              <a:gd name="connsiteY3" fmla="*/ 2175814 h 2231622"/>
              <a:gd name="connsiteX4" fmla="*/ 473461 w 2479701"/>
              <a:gd name="connsiteY4" fmla="*/ 2186186 h 2231622"/>
              <a:gd name="connsiteX0" fmla="*/ 532244 w 2479701"/>
              <a:gd name="connsiteY0" fmla="*/ 2169640 h 2231622"/>
              <a:gd name="connsiteX1" fmla="*/ 530824 w 2479701"/>
              <a:gd name="connsiteY1" fmla="*/ 2161634 h 2231622"/>
              <a:gd name="connsiteX2" fmla="*/ 510550 w 2479701"/>
              <a:gd name="connsiteY2" fmla="*/ 2150786 h 2231622"/>
              <a:gd name="connsiteX3" fmla="*/ 511970 w 2479701"/>
              <a:gd name="connsiteY3" fmla="*/ 2168219 h 2231622"/>
              <a:gd name="connsiteX4" fmla="*/ 532244 w 2479701"/>
              <a:gd name="connsiteY4" fmla="*/ 2169640 h 2231622"/>
              <a:gd name="connsiteX0" fmla="*/ 4729 w 43256"/>
              <a:gd name="connsiteY0" fmla="*/ 26036 h 46953"/>
              <a:gd name="connsiteX1" fmla="*/ 2196 w 43256"/>
              <a:gd name="connsiteY1" fmla="*/ 25239 h 46953"/>
              <a:gd name="connsiteX2" fmla="*/ 6964 w 43256"/>
              <a:gd name="connsiteY2" fmla="*/ 34758 h 46953"/>
              <a:gd name="connsiteX3" fmla="*/ 5856 w 43256"/>
              <a:gd name="connsiteY3" fmla="*/ 35139 h 46953"/>
              <a:gd name="connsiteX4" fmla="*/ 16514 w 43256"/>
              <a:gd name="connsiteY4" fmla="*/ 38949 h 46953"/>
              <a:gd name="connsiteX5" fmla="*/ 15846 w 43256"/>
              <a:gd name="connsiteY5" fmla="*/ 37209 h 46953"/>
              <a:gd name="connsiteX6" fmla="*/ 28863 w 43256"/>
              <a:gd name="connsiteY6" fmla="*/ 34610 h 46953"/>
              <a:gd name="connsiteX7" fmla="*/ 28596 w 43256"/>
              <a:gd name="connsiteY7" fmla="*/ 36519 h 46953"/>
              <a:gd name="connsiteX8" fmla="*/ 34165 w 43256"/>
              <a:gd name="connsiteY8" fmla="*/ 22813 h 46953"/>
              <a:gd name="connsiteX9" fmla="*/ 37416 w 43256"/>
              <a:gd name="connsiteY9" fmla="*/ 29949 h 46953"/>
              <a:gd name="connsiteX10" fmla="*/ 41834 w 43256"/>
              <a:gd name="connsiteY10" fmla="*/ 15213 h 46953"/>
              <a:gd name="connsiteX11" fmla="*/ 40386 w 43256"/>
              <a:gd name="connsiteY11" fmla="*/ 17889 h 46953"/>
              <a:gd name="connsiteX12" fmla="*/ 38360 w 43256"/>
              <a:gd name="connsiteY12" fmla="*/ 5285 h 46953"/>
              <a:gd name="connsiteX13" fmla="*/ 38436 w 43256"/>
              <a:gd name="connsiteY13" fmla="*/ 6549 h 46953"/>
              <a:gd name="connsiteX14" fmla="*/ 29114 w 43256"/>
              <a:gd name="connsiteY14" fmla="*/ 3811 h 46953"/>
              <a:gd name="connsiteX15" fmla="*/ 29856 w 43256"/>
              <a:gd name="connsiteY15" fmla="*/ 2199 h 46953"/>
              <a:gd name="connsiteX16" fmla="*/ 22177 w 43256"/>
              <a:gd name="connsiteY16" fmla="*/ 4579 h 46953"/>
              <a:gd name="connsiteX17" fmla="*/ 22536 w 43256"/>
              <a:gd name="connsiteY17" fmla="*/ 3189 h 46953"/>
              <a:gd name="connsiteX18" fmla="*/ 14036 w 43256"/>
              <a:gd name="connsiteY18" fmla="*/ 5051 h 46953"/>
              <a:gd name="connsiteX19" fmla="*/ 15336 w 43256"/>
              <a:gd name="connsiteY19" fmla="*/ 6399 h 46953"/>
              <a:gd name="connsiteX20" fmla="*/ 4163 w 43256"/>
              <a:gd name="connsiteY20" fmla="*/ 15648 h 46953"/>
              <a:gd name="connsiteX21" fmla="*/ 3936 w 43256"/>
              <a:gd name="connsiteY21" fmla="*/ 14229 h 46953"/>
              <a:gd name="connsiteX0" fmla="*/ 3936 w 43256"/>
              <a:gd name="connsiteY0" fmla="*/ 14229 h 46953"/>
              <a:gd name="connsiteX1" fmla="*/ 5659 w 43256"/>
              <a:gd name="connsiteY1" fmla="*/ 6766 h 46953"/>
              <a:gd name="connsiteX2" fmla="*/ 14041 w 43256"/>
              <a:gd name="connsiteY2" fmla="*/ 5061 h 46953"/>
              <a:gd name="connsiteX3" fmla="*/ 22492 w 43256"/>
              <a:gd name="connsiteY3" fmla="*/ 3291 h 46953"/>
              <a:gd name="connsiteX4" fmla="*/ 25785 w 43256"/>
              <a:gd name="connsiteY4" fmla="*/ 59 h 46953"/>
              <a:gd name="connsiteX5" fmla="*/ 29869 w 43256"/>
              <a:gd name="connsiteY5" fmla="*/ 2340 h 46953"/>
              <a:gd name="connsiteX6" fmla="*/ 35499 w 43256"/>
              <a:gd name="connsiteY6" fmla="*/ 549 h 46953"/>
              <a:gd name="connsiteX7" fmla="*/ 38354 w 43256"/>
              <a:gd name="connsiteY7" fmla="*/ 5435 h 46953"/>
              <a:gd name="connsiteX8" fmla="*/ 42018 w 43256"/>
              <a:gd name="connsiteY8" fmla="*/ 10177 h 46953"/>
              <a:gd name="connsiteX9" fmla="*/ 41854 w 43256"/>
              <a:gd name="connsiteY9" fmla="*/ 15319 h 46953"/>
              <a:gd name="connsiteX10" fmla="*/ 43052 w 43256"/>
              <a:gd name="connsiteY10" fmla="*/ 23181 h 46953"/>
              <a:gd name="connsiteX11" fmla="*/ 37440 w 43256"/>
              <a:gd name="connsiteY11" fmla="*/ 30063 h 46953"/>
              <a:gd name="connsiteX12" fmla="*/ 35431 w 43256"/>
              <a:gd name="connsiteY12" fmla="*/ 35960 h 46953"/>
              <a:gd name="connsiteX13" fmla="*/ 28591 w 43256"/>
              <a:gd name="connsiteY13" fmla="*/ 36674 h 46953"/>
              <a:gd name="connsiteX14" fmla="*/ 23703 w 43256"/>
              <a:gd name="connsiteY14" fmla="*/ 42965 h 46953"/>
              <a:gd name="connsiteX15" fmla="*/ 16516 w 43256"/>
              <a:gd name="connsiteY15" fmla="*/ 39125 h 46953"/>
              <a:gd name="connsiteX16" fmla="*/ 5840 w 43256"/>
              <a:gd name="connsiteY16" fmla="*/ 35331 h 46953"/>
              <a:gd name="connsiteX17" fmla="*/ 1146 w 43256"/>
              <a:gd name="connsiteY17" fmla="*/ 31109 h 46953"/>
              <a:gd name="connsiteX18" fmla="*/ 2149 w 43256"/>
              <a:gd name="connsiteY18" fmla="*/ 25410 h 46953"/>
              <a:gd name="connsiteX19" fmla="*/ 31 w 43256"/>
              <a:gd name="connsiteY19" fmla="*/ 19563 h 46953"/>
              <a:gd name="connsiteX20" fmla="*/ 3899 w 43256"/>
              <a:gd name="connsiteY20" fmla="*/ 14366 h 46953"/>
              <a:gd name="connsiteX21" fmla="*/ 3936 w 43256"/>
              <a:gd name="connsiteY21" fmla="*/ 14229 h 46953"/>
              <a:gd name="connsiteX0" fmla="*/ 501439 w 2479701"/>
              <a:gd name="connsiteY0" fmla="*/ 2161360 h 2231622"/>
              <a:gd name="connsiteX1" fmla="*/ 510393 w 2479701"/>
              <a:gd name="connsiteY1" fmla="*/ 2161833 h 2231622"/>
              <a:gd name="connsiteX2" fmla="*/ 500493 w 2479701"/>
              <a:gd name="connsiteY2" fmla="*/ 2161361 h 2231622"/>
              <a:gd name="connsiteX3" fmla="*/ 500966 w 2479701"/>
              <a:gd name="connsiteY3" fmla="*/ 2189167 h 2231622"/>
              <a:gd name="connsiteX4" fmla="*/ 501439 w 2479701"/>
              <a:gd name="connsiteY4" fmla="*/ 2161360 h 2231622"/>
              <a:gd name="connsiteX0" fmla="*/ 473461 w 2479701"/>
              <a:gd name="connsiteY0" fmla="*/ 2186186 h 2231622"/>
              <a:gd name="connsiteX1" fmla="*/ 491368 w 2479701"/>
              <a:gd name="connsiteY1" fmla="*/ 2196560 h 2231622"/>
              <a:gd name="connsiteX2" fmla="*/ 480994 w 2479701"/>
              <a:gd name="connsiteY2" fmla="*/ 2205041 h 2231622"/>
              <a:gd name="connsiteX3" fmla="*/ 491367 w 2479701"/>
              <a:gd name="connsiteY3" fmla="*/ 2175814 h 2231622"/>
              <a:gd name="connsiteX4" fmla="*/ 473461 w 2479701"/>
              <a:gd name="connsiteY4" fmla="*/ 2186186 h 2231622"/>
              <a:gd name="connsiteX0" fmla="*/ 532244 w 2479701"/>
              <a:gd name="connsiteY0" fmla="*/ 2169640 h 2231622"/>
              <a:gd name="connsiteX1" fmla="*/ 530824 w 2479701"/>
              <a:gd name="connsiteY1" fmla="*/ 2161634 h 2231622"/>
              <a:gd name="connsiteX2" fmla="*/ 510550 w 2479701"/>
              <a:gd name="connsiteY2" fmla="*/ 2150786 h 2231622"/>
              <a:gd name="connsiteX3" fmla="*/ 511970 w 2479701"/>
              <a:gd name="connsiteY3" fmla="*/ 2168219 h 2231622"/>
              <a:gd name="connsiteX4" fmla="*/ 532244 w 2479701"/>
              <a:gd name="connsiteY4" fmla="*/ 2169640 h 2231622"/>
              <a:gd name="connsiteX0" fmla="*/ 4729 w 43256"/>
              <a:gd name="connsiteY0" fmla="*/ 26036 h 46953"/>
              <a:gd name="connsiteX1" fmla="*/ 2196 w 43256"/>
              <a:gd name="connsiteY1" fmla="*/ 25239 h 46953"/>
              <a:gd name="connsiteX2" fmla="*/ 6964 w 43256"/>
              <a:gd name="connsiteY2" fmla="*/ 34758 h 46953"/>
              <a:gd name="connsiteX3" fmla="*/ 5856 w 43256"/>
              <a:gd name="connsiteY3" fmla="*/ 35139 h 46953"/>
              <a:gd name="connsiteX4" fmla="*/ 16514 w 43256"/>
              <a:gd name="connsiteY4" fmla="*/ 38949 h 46953"/>
              <a:gd name="connsiteX5" fmla="*/ 15846 w 43256"/>
              <a:gd name="connsiteY5" fmla="*/ 37209 h 46953"/>
              <a:gd name="connsiteX6" fmla="*/ 28863 w 43256"/>
              <a:gd name="connsiteY6" fmla="*/ 34610 h 46953"/>
              <a:gd name="connsiteX7" fmla="*/ 28925 w 43256"/>
              <a:gd name="connsiteY7" fmla="*/ 38701 h 46953"/>
              <a:gd name="connsiteX8" fmla="*/ 34165 w 43256"/>
              <a:gd name="connsiteY8" fmla="*/ 22813 h 46953"/>
              <a:gd name="connsiteX9" fmla="*/ 37416 w 43256"/>
              <a:gd name="connsiteY9" fmla="*/ 29949 h 46953"/>
              <a:gd name="connsiteX10" fmla="*/ 41834 w 43256"/>
              <a:gd name="connsiteY10" fmla="*/ 15213 h 46953"/>
              <a:gd name="connsiteX11" fmla="*/ 40386 w 43256"/>
              <a:gd name="connsiteY11" fmla="*/ 17889 h 46953"/>
              <a:gd name="connsiteX12" fmla="*/ 38360 w 43256"/>
              <a:gd name="connsiteY12" fmla="*/ 5285 h 46953"/>
              <a:gd name="connsiteX13" fmla="*/ 38436 w 43256"/>
              <a:gd name="connsiteY13" fmla="*/ 6549 h 46953"/>
              <a:gd name="connsiteX14" fmla="*/ 29114 w 43256"/>
              <a:gd name="connsiteY14" fmla="*/ 3811 h 46953"/>
              <a:gd name="connsiteX15" fmla="*/ 29856 w 43256"/>
              <a:gd name="connsiteY15" fmla="*/ 2199 h 46953"/>
              <a:gd name="connsiteX16" fmla="*/ 22177 w 43256"/>
              <a:gd name="connsiteY16" fmla="*/ 4579 h 46953"/>
              <a:gd name="connsiteX17" fmla="*/ 22536 w 43256"/>
              <a:gd name="connsiteY17" fmla="*/ 3189 h 46953"/>
              <a:gd name="connsiteX18" fmla="*/ 14036 w 43256"/>
              <a:gd name="connsiteY18" fmla="*/ 5051 h 46953"/>
              <a:gd name="connsiteX19" fmla="*/ 15336 w 43256"/>
              <a:gd name="connsiteY19" fmla="*/ 6399 h 46953"/>
              <a:gd name="connsiteX20" fmla="*/ 4163 w 43256"/>
              <a:gd name="connsiteY20" fmla="*/ 15648 h 46953"/>
              <a:gd name="connsiteX21" fmla="*/ 3936 w 43256"/>
              <a:gd name="connsiteY21" fmla="*/ 14229 h 46953"/>
              <a:gd name="connsiteX0" fmla="*/ 3936 w 43256"/>
              <a:gd name="connsiteY0" fmla="*/ 14229 h 46953"/>
              <a:gd name="connsiteX1" fmla="*/ 5659 w 43256"/>
              <a:gd name="connsiteY1" fmla="*/ 6766 h 46953"/>
              <a:gd name="connsiteX2" fmla="*/ 14041 w 43256"/>
              <a:gd name="connsiteY2" fmla="*/ 5061 h 46953"/>
              <a:gd name="connsiteX3" fmla="*/ 22492 w 43256"/>
              <a:gd name="connsiteY3" fmla="*/ 3291 h 46953"/>
              <a:gd name="connsiteX4" fmla="*/ 25785 w 43256"/>
              <a:gd name="connsiteY4" fmla="*/ 59 h 46953"/>
              <a:gd name="connsiteX5" fmla="*/ 29869 w 43256"/>
              <a:gd name="connsiteY5" fmla="*/ 2340 h 46953"/>
              <a:gd name="connsiteX6" fmla="*/ 35499 w 43256"/>
              <a:gd name="connsiteY6" fmla="*/ 549 h 46953"/>
              <a:gd name="connsiteX7" fmla="*/ 38354 w 43256"/>
              <a:gd name="connsiteY7" fmla="*/ 5435 h 46953"/>
              <a:gd name="connsiteX8" fmla="*/ 42018 w 43256"/>
              <a:gd name="connsiteY8" fmla="*/ 10177 h 46953"/>
              <a:gd name="connsiteX9" fmla="*/ 41854 w 43256"/>
              <a:gd name="connsiteY9" fmla="*/ 15319 h 46953"/>
              <a:gd name="connsiteX10" fmla="*/ 43052 w 43256"/>
              <a:gd name="connsiteY10" fmla="*/ 23181 h 46953"/>
              <a:gd name="connsiteX11" fmla="*/ 37440 w 43256"/>
              <a:gd name="connsiteY11" fmla="*/ 30063 h 46953"/>
              <a:gd name="connsiteX12" fmla="*/ 35431 w 43256"/>
              <a:gd name="connsiteY12" fmla="*/ 35960 h 46953"/>
              <a:gd name="connsiteX13" fmla="*/ 28591 w 43256"/>
              <a:gd name="connsiteY13" fmla="*/ 36674 h 46953"/>
              <a:gd name="connsiteX14" fmla="*/ 23703 w 43256"/>
              <a:gd name="connsiteY14" fmla="*/ 42965 h 46953"/>
              <a:gd name="connsiteX15" fmla="*/ 16516 w 43256"/>
              <a:gd name="connsiteY15" fmla="*/ 39125 h 46953"/>
              <a:gd name="connsiteX16" fmla="*/ 5840 w 43256"/>
              <a:gd name="connsiteY16" fmla="*/ 35331 h 46953"/>
              <a:gd name="connsiteX17" fmla="*/ 1146 w 43256"/>
              <a:gd name="connsiteY17" fmla="*/ 31109 h 46953"/>
              <a:gd name="connsiteX18" fmla="*/ 2149 w 43256"/>
              <a:gd name="connsiteY18" fmla="*/ 25410 h 46953"/>
              <a:gd name="connsiteX19" fmla="*/ 31 w 43256"/>
              <a:gd name="connsiteY19" fmla="*/ 19563 h 46953"/>
              <a:gd name="connsiteX20" fmla="*/ 3899 w 43256"/>
              <a:gd name="connsiteY20" fmla="*/ 14366 h 46953"/>
              <a:gd name="connsiteX21" fmla="*/ 3936 w 43256"/>
              <a:gd name="connsiteY21" fmla="*/ 14229 h 46953"/>
              <a:gd name="connsiteX0" fmla="*/ 501439 w 2479701"/>
              <a:gd name="connsiteY0" fmla="*/ 2161360 h 2231622"/>
              <a:gd name="connsiteX1" fmla="*/ 510393 w 2479701"/>
              <a:gd name="connsiteY1" fmla="*/ 2161833 h 2231622"/>
              <a:gd name="connsiteX2" fmla="*/ 500493 w 2479701"/>
              <a:gd name="connsiteY2" fmla="*/ 2161361 h 2231622"/>
              <a:gd name="connsiteX3" fmla="*/ 500966 w 2479701"/>
              <a:gd name="connsiteY3" fmla="*/ 2189167 h 2231622"/>
              <a:gd name="connsiteX4" fmla="*/ 501439 w 2479701"/>
              <a:gd name="connsiteY4" fmla="*/ 2161360 h 2231622"/>
              <a:gd name="connsiteX0" fmla="*/ 473461 w 2479701"/>
              <a:gd name="connsiteY0" fmla="*/ 2186186 h 2231622"/>
              <a:gd name="connsiteX1" fmla="*/ 491368 w 2479701"/>
              <a:gd name="connsiteY1" fmla="*/ 2196560 h 2231622"/>
              <a:gd name="connsiteX2" fmla="*/ 480994 w 2479701"/>
              <a:gd name="connsiteY2" fmla="*/ 2205041 h 2231622"/>
              <a:gd name="connsiteX3" fmla="*/ 491367 w 2479701"/>
              <a:gd name="connsiteY3" fmla="*/ 2175814 h 2231622"/>
              <a:gd name="connsiteX4" fmla="*/ 473461 w 2479701"/>
              <a:gd name="connsiteY4" fmla="*/ 2186186 h 2231622"/>
              <a:gd name="connsiteX0" fmla="*/ 532244 w 2479701"/>
              <a:gd name="connsiteY0" fmla="*/ 2169640 h 2231622"/>
              <a:gd name="connsiteX1" fmla="*/ 530824 w 2479701"/>
              <a:gd name="connsiteY1" fmla="*/ 2161634 h 2231622"/>
              <a:gd name="connsiteX2" fmla="*/ 510550 w 2479701"/>
              <a:gd name="connsiteY2" fmla="*/ 2150786 h 2231622"/>
              <a:gd name="connsiteX3" fmla="*/ 511970 w 2479701"/>
              <a:gd name="connsiteY3" fmla="*/ 2168219 h 2231622"/>
              <a:gd name="connsiteX4" fmla="*/ 532244 w 2479701"/>
              <a:gd name="connsiteY4" fmla="*/ 2169640 h 2231622"/>
              <a:gd name="connsiteX0" fmla="*/ 4729 w 43256"/>
              <a:gd name="connsiteY0" fmla="*/ 26036 h 46953"/>
              <a:gd name="connsiteX1" fmla="*/ 2196 w 43256"/>
              <a:gd name="connsiteY1" fmla="*/ 25239 h 46953"/>
              <a:gd name="connsiteX2" fmla="*/ 6964 w 43256"/>
              <a:gd name="connsiteY2" fmla="*/ 34758 h 46953"/>
              <a:gd name="connsiteX3" fmla="*/ 5856 w 43256"/>
              <a:gd name="connsiteY3" fmla="*/ 35139 h 46953"/>
              <a:gd name="connsiteX4" fmla="*/ 16514 w 43256"/>
              <a:gd name="connsiteY4" fmla="*/ 38949 h 46953"/>
              <a:gd name="connsiteX5" fmla="*/ 15846 w 43256"/>
              <a:gd name="connsiteY5" fmla="*/ 37209 h 46953"/>
              <a:gd name="connsiteX6" fmla="*/ 29685 w 43256"/>
              <a:gd name="connsiteY6" fmla="*/ 36197 h 46953"/>
              <a:gd name="connsiteX7" fmla="*/ 28925 w 43256"/>
              <a:gd name="connsiteY7" fmla="*/ 38701 h 46953"/>
              <a:gd name="connsiteX8" fmla="*/ 34165 w 43256"/>
              <a:gd name="connsiteY8" fmla="*/ 22813 h 46953"/>
              <a:gd name="connsiteX9" fmla="*/ 37416 w 43256"/>
              <a:gd name="connsiteY9" fmla="*/ 29949 h 46953"/>
              <a:gd name="connsiteX10" fmla="*/ 41834 w 43256"/>
              <a:gd name="connsiteY10" fmla="*/ 15213 h 46953"/>
              <a:gd name="connsiteX11" fmla="*/ 40386 w 43256"/>
              <a:gd name="connsiteY11" fmla="*/ 17889 h 46953"/>
              <a:gd name="connsiteX12" fmla="*/ 38360 w 43256"/>
              <a:gd name="connsiteY12" fmla="*/ 5285 h 46953"/>
              <a:gd name="connsiteX13" fmla="*/ 38436 w 43256"/>
              <a:gd name="connsiteY13" fmla="*/ 6549 h 46953"/>
              <a:gd name="connsiteX14" fmla="*/ 29114 w 43256"/>
              <a:gd name="connsiteY14" fmla="*/ 3811 h 46953"/>
              <a:gd name="connsiteX15" fmla="*/ 29856 w 43256"/>
              <a:gd name="connsiteY15" fmla="*/ 2199 h 46953"/>
              <a:gd name="connsiteX16" fmla="*/ 22177 w 43256"/>
              <a:gd name="connsiteY16" fmla="*/ 4579 h 46953"/>
              <a:gd name="connsiteX17" fmla="*/ 22536 w 43256"/>
              <a:gd name="connsiteY17" fmla="*/ 3189 h 46953"/>
              <a:gd name="connsiteX18" fmla="*/ 14036 w 43256"/>
              <a:gd name="connsiteY18" fmla="*/ 5051 h 46953"/>
              <a:gd name="connsiteX19" fmla="*/ 15336 w 43256"/>
              <a:gd name="connsiteY19" fmla="*/ 6399 h 46953"/>
              <a:gd name="connsiteX20" fmla="*/ 4163 w 43256"/>
              <a:gd name="connsiteY20" fmla="*/ 15648 h 46953"/>
              <a:gd name="connsiteX21" fmla="*/ 3936 w 43256"/>
              <a:gd name="connsiteY21" fmla="*/ 14229 h 46953"/>
              <a:gd name="connsiteX0" fmla="*/ 3936 w 43256"/>
              <a:gd name="connsiteY0" fmla="*/ 14229 h 46953"/>
              <a:gd name="connsiteX1" fmla="*/ 5659 w 43256"/>
              <a:gd name="connsiteY1" fmla="*/ 6766 h 46953"/>
              <a:gd name="connsiteX2" fmla="*/ 14041 w 43256"/>
              <a:gd name="connsiteY2" fmla="*/ 5061 h 46953"/>
              <a:gd name="connsiteX3" fmla="*/ 22492 w 43256"/>
              <a:gd name="connsiteY3" fmla="*/ 3291 h 46953"/>
              <a:gd name="connsiteX4" fmla="*/ 25785 w 43256"/>
              <a:gd name="connsiteY4" fmla="*/ 59 h 46953"/>
              <a:gd name="connsiteX5" fmla="*/ 29869 w 43256"/>
              <a:gd name="connsiteY5" fmla="*/ 2340 h 46953"/>
              <a:gd name="connsiteX6" fmla="*/ 35499 w 43256"/>
              <a:gd name="connsiteY6" fmla="*/ 549 h 46953"/>
              <a:gd name="connsiteX7" fmla="*/ 38354 w 43256"/>
              <a:gd name="connsiteY7" fmla="*/ 5435 h 46953"/>
              <a:gd name="connsiteX8" fmla="*/ 42018 w 43256"/>
              <a:gd name="connsiteY8" fmla="*/ 10177 h 46953"/>
              <a:gd name="connsiteX9" fmla="*/ 41854 w 43256"/>
              <a:gd name="connsiteY9" fmla="*/ 15319 h 46953"/>
              <a:gd name="connsiteX10" fmla="*/ 43052 w 43256"/>
              <a:gd name="connsiteY10" fmla="*/ 23181 h 46953"/>
              <a:gd name="connsiteX11" fmla="*/ 37440 w 43256"/>
              <a:gd name="connsiteY11" fmla="*/ 30063 h 46953"/>
              <a:gd name="connsiteX12" fmla="*/ 35431 w 43256"/>
              <a:gd name="connsiteY12" fmla="*/ 35960 h 46953"/>
              <a:gd name="connsiteX13" fmla="*/ 28427 w 43256"/>
              <a:gd name="connsiteY13" fmla="*/ 38459 h 46953"/>
              <a:gd name="connsiteX14" fmla="*/ 23703 w 43256"/>
              <a:gd name="connsiteY14" fmla="*/ 42965 h 46953"/>
              <a:gd name="connsiteX15" fmla="*/ 16516 w 43256"/>
              <a:gd name="connsiteY15" fmla="*/ 39125 h 46953"/>
              <a:gd name="connsiteX16" fmla="*/ 5840 w 43256"/>
              <a:gd name="connsiteY16" fmla="*/ 35331 h 46953"/>
              <a:gd name="connsiteX17" fmla="*/ 1146 w 43256"/>
              <a:gd name="connsiteY17" fmla="*/ 31109 h 46953"/>
              <a:gd name="connsiteX18" fmla="*/ 2149 w 43256"/>
              <a:gd name="connsiteY18" fmla="*/ 25410 h 46953"/>
              <a:gd name="connsiteX19" fmla="*/ 31 w 43256"/>
              <a:gd name="connsiteY19" fmla="*/ 19563 h 46953"/>
              <a:gd name="connsiteX20" fmla="*/ 3899 w 43256"/>
              <a:gd name="connsiteY20" fmla="*/ 14366 h 46953"/>
              <a:gd name="connsiteX21" fmla="*/ 3936 w 43256"/>
              <a:gd name="connsiteY21" fmla="*/ 14229 h 46953"/>
              <a:gd name="connsiteX0" fmla="*/ 501439 w 2479701"/>
              <a:gd name="connsiteY0" fmla="*/ 2161360 h 2231622"/>
              <a:gd name="connsiteX1" fmla="*/ 510393 w 2479701"/>
              <a:gd name="connsiteY1" fmla="*/ 2161833 h 2231622"/>
              <a:gd name="connsiteX2" fmla="*/ 500493 w 2479701"/>
              <a:gd name="connsiteY2" fmla="*/ 2161361 h 2231622"/>
              <a:gd name="connsiteX3" fmla="*/ 500966 w 2479701"/>
              <a:gd name="connsiteY3" fmla="*/ 2189167 h 2231622"/>
              <a:gd name="connsiteX4" fmla="*/ 501439 w 2479701"/>
              <a:gd name="connsiteY4" fmla="*/ 2161360 h 2231622"/>
              <a:gd name="connsiteX0" fmla="*/ 473461 w 2479701"/>
              <a:gd name="connsiteY0" fmla="*/ 2186186 h 2231622"/>
              <a:gd name="connsiteX1" fmla="*/ 491368 w 2479701"/>
              <a:gd name="connsiteY1" fmla="*/ 2196560 h 2231622"/>
              <a:gd name="connsiteX2" fmla="*/ 480994 w 2479701"/>
              <a:gd name="connsiteY2" fmla="*/ 2205041 h 2231622"/>
              <a:gd name="connsiteX3" fmla="*/ 491367 w 2479701"/>
              <a:gd name="connsiteY3" fmla="*/ 2175814 h 2231622"/>
              <a:gd name="connsiteX4" fmla="*/ 473461 w 2479701"/>
              <a:gd name="connsiteY4" fmla="*/ 2186186 h 2231622"/>
              <a:gd name="connsiteX0" fmla="*/ 532244 w 2479701"/>
              <a:gd name="connsiteY0" fmla="*/ 2169640 h 2231622"/>
              <a:gd name="connsiteX1" fmla="*/ 530824 w 2479701"/>
              <a:gd name="connsiteY1" fmla="*/ 2161634 h 2231622"/>
              <a:gd name="connsiteX2" fmla="*/ 510550 w 2479701"/>
              <a:gd name="connsiteY2" fmla="*/ 2150786 h 2231622"/>
              <a:gd name="connsiteX3" fmla="*/ 511970 w 2479701"/>
              <a:gd name="connsiteY3" fmla="*/ 2168219 h 2231622"/>
              <a:gd name="connsiteX4" fmla="*/ 532244 w 2479701"/>
              <a:gd name="connsiteY4" fmla="*/ 2169640 h 2231622"/>
              <a:gd name="connsiteX0" fmla="*/ 4729 w 43256"/>
              <a:gd name="connsiteY0" fmla="*/ 26036 h 46953"/>
              <a:gd name="connsiteX1" fmla="*/ 2196 w 43256"/>
              <a:gd name="connsiteY1" fmla="*/ 25239 h 46953"/>
              <a:gd name="connsiteX2" fmla="*/ 6964 w 43256"/>
              <a:gd name="connsiteY2" fmla="*/ 34758 h 46953"/>
              <a:gd name="connsiteX3" fmla="*/ 5856 w 43256"/>
              <a:gd name="connsiteY3" fmla="*/ 35139 h 46953"/>
              <a:gd name="connsiteX4" fmla="*/ 16514 w 43256"/>
              <a:gd name="connsiteY4" fmla="*/ 38949 h 46953"/>
              <a:gd name="connsiteX5" fmla="*/ 15846 w 43256"/>
              <a:gd name="connsiteY5" fmla="*/ 37209 h 46953"/>
              <a:gd name="connsiteX6" fmla="*/ 29685 w 43256"/>
              <a:gd name="connsiteY6" fmla="*/ 36197 h 46953"/>
              <a:gd name="connsiteX7" fmla="*/ 28925 w 43256"/>
              <a:gd name="connsiteY7" fmla="*/ 38701 h 46953"/>
              <a:gd name="connsiteX8" fmla="*/ 34165 w 43256"/>
              <a:gd name="connsiteY8" fmla="*/ 22813 h 46953"/>
              <a:gd name="connsiteX9" fmla="*/ 37416 w 43256"/>
              <a:gd name="connsiteY9" fmla="*/ 29949 h 46953"/>
              <a:gd name="connsiteX10" fmla="*/ 41834 w 43256"/>
              <a:gd name="connsiteY10" fmla="*/ 15213 h 46953"/>
              <a:gd name="connsiteX11" fmla="*/ 40386 w 43256"/>
              <a:gd name="connsiteY11" fmla="*/ 17889 h 46953"/>
              <a:gd name="connsiteX12" fmla="*/ 38360 w 43256"/>
              <a:gd name="connsiteY12" fmla="*/ 5285 h 46953"/>
              <a:gd name="connsiteX13" fmla="*/ 38436 w 43256"/>
              <a:gd name="connsiteY13" fmla="*/ 6549 h 46953"/>
              <a:gd name="connsiteX14" fmla="*/ 29114 w 43256"/>
              <a:gd name="connsiteY14" fmla="*/ 3811 h 46953"/>
              <a:gd name="connsiteX15" fmla="*/ 29856 w 43256"/>
              <a:gd name="connsiteY15" fmla="*/ 2199 h 46953"/>
              <a:gd name="connsiteX16" fmla="*/ 22177 w 43256"/>
              <a:gd name="connsiteY16" fmla="*/ 4579 h 46953"/>
              <a:gd name="connsiteX17" fmla="*/ 22536 w 43256"/>
              <a:gd name="connsiteY17" fmla="*/ 3189 h 46953"/>
              <a:gd name="connsiteX18" fmla="*/ 14036 w 43256"/>
              <a:gd name="connsiteY18" fmla="*/ 5051 h 46953"/>
              <a:gd name="connsiteX19" fmla="*/ 15336 w 43256"/>
              <a:gd name="connsiteY19" fmla="*/ 6399 h 46953"/>
              <a:gd name="connsiteX20" fmla="*/ 4163 w 43256"/>
              <a:gd name="connsiteY20" fmla="*/ 15648 h 46953"/>
              <a:gd name="connsiteX21" fmla="*/ 3936 w 43256"/>
              <a:gd name="connsiteY21" fmla="*/ 14229 h 46953"/>
              <a:gd name="connsiteX0" fmla="*/ 3936 w 43256"/>
              <a:gd name="connsiteY0" fmla="*/ 14229 h 46953"/>
              <a:gd name="connsiteX1" fmla="*/ 5659 w 43256"/>
              <a:gd name="connsiteY1" fmla="*/ 6766 h 46953"/>
              <a:gd name="connsiteX2" fmla="*/ 14041 w 43256"/>
              <a:gd name="connsiteY2" fmla="*/ 5061 h 46953"/>
              <a:gd name="connsiteX3" fmla="*/ 22492 w 43256"/>
              <a:gd name="connsiteY3" fmla="*/ 3291 h 46953"/>
              <a:gd name="connsiteX4" fmla="*/ 25785 w 43256"/>
              <a:gd name="connsiteY4" fmla="*/ 59 h 46953"/>
              <a:gd name="connsiteX5" fmla="*/ 29869 w 43256"/>
              <a:gd name="connsiteY5" fmla="*/ 2340 h 46953"/>
              <a:gd name="connsiteX6" fmla="*/ 35499 w 43256"/>
              <a:gd name="connsiteY6" fmla="*/ 549 h 46953"/>
              <a:gd name="connsiteX7" fmla="*/ 38354 w 43256"/>
              <a:gd name="connsiteY7" fmla="*/ 5435 h 46953"/>
              <a:gd name="connsiteX8" fmla="*/ 42018 w 43256"/>
              <a:gd name="connsiteY8" fmla="*/ 10177 h 46953"/>
              <a:gd name="connsiteX9" fmla="*/ 41854 w 43256"/>
              <a:gd name="connsiteY9" fmla="*/ 15319 h 46953"/>
              <a:gd name="connsiteX10" fmla="*/ 43052 w 43256"/>
              <a:gd name="connsiteY10" fmla="*/ 23181 h 46953"/>
              <a:gd name="connsiteX11" fmla="*/ 37440 w 43256"/>
              <a:gd name="connsiteY11" fmla="*/ 30063 h 46953"/>
              <a:gd name="connsiteX12" fmla="*/ 35431 w 43256"/>
              <a:gd name="connsiteY12" fmla="*/ 35960 h 46953"/>
              <a:gd name="connsiteX13" fmla="*/ 28427 w 43256"/>
              <a:gd name="connsiteY13" fmla="*/ 38459 h 46953"/>
              <a:gd name="connsiteX14" fmla="*/ 23703 w 43256"/>
              <a:gd name="connsiteY14" fmla="*/ 42965 h 46953"/>
              <a:gd name="connsiteX15" fmla="*/ 16516 w 43256"/>
              <a:gd name="connsiteY15" fmla="*/ 39125 h 46953"/>
              <a:gd name="connsiteX16" fmla="*/ 5840 w 43256"/>
              <a:gd name="connsiteY16" fmla="*/ 35331 h 46953"/>
              <a:gd name="connsiteX17" fmla="*/ 1146 w 43256"/>
              <a:gd name="connsiteY17" fmla="*/ 31109 h 46953"/>
              <a:gd name="connsiteX18" fmla="*/ 2149 w 43256"/>
              <a:gd name="connsiteY18" fmla="*/ 25410 h 46953"/>
              <a:gd name="connsiteX19" fmla="*/ 31 w 43256"/>
              <a:gd name="connsiteY19" fmla="*/ 19563 h 46953"/>
              <a:gd name="connsiteX20" fmla="*/ 3899 w 43256"/>
              <a:gd name="connsiteY20" fmla="*/ 14366 h 46953"/>
              <a:gd name="connsiteX21" fmla="*/ 3936 w 43256"/>
              <a:gd name="connsiteY21" fmla="*/ 14229 h 46953"/>
              <a:gd name="connsiteX0" fmla="*/ 501439 w 2479701"/>
              <a:gd name="connsiteY0" fmla="*/ 2161360 h 2231622"/>
              <a:gd name="connsiteX1" fmla="*/ 510393 w 2479701"/>
              <a:gd name="connsiteY1" fmla="*/ 2161833 h 2231622"/>
              <a:gd name="connsiteX2" fmla="*/ 500493 w 2479701"/>
              <a:gd name="connsiteY2" fmla="*/ 2161361 h 2231622"/>
              <a:gd name="connsiteX3" fmla="*/ 500966 w 2479701"/>
              <a:gd name="connsiteY3" fmla="*/ 2189167 h 2231622"/>
              <a:gd name="connsiteX4" fmla="*/ 501439 w 2479701"/>
              <a:gd name="connsiteY4" fmla="*/ 2161360 h 2231622"/>
              <a:gd name="connsiteX0" fmla="*/ 473461 w 2479701"/>
              <a:gd name="connsiteY0" fmla="*/ 2186186 h 2231622"/>
              <a:gd name="connsiteX1" fmla="*/ 491368 w 2479701"/>
              <a:gd name="connsiteY1" fmla="*/ 2196560 h 2231622"/>
              <a:gd name="connsiteX2" fmla="*/ 480994 w 2479701"/>
              <a:gd name="connsiteY2" fmla="*/ 2205041 h 2231622"/>
              <a:gd name="connsiteX3" fmla="*/ 491367 w 2479701"/>
              <a:gd name="connsiteY3" fmla="*/ 2175814 h 2231622"/>
              <a:gd name="connsiteX4" fmla="*/ 473461 w 2479701"/>
              <a:gd name="connsiteY4" fmla="*/ 2186186 h 2231622"/>
              <a:gd name="connsiteX0" fmla="*/ 532244 w 2479701"/>
              <a:gd name="connsiteY0" fmla="*/ 2169640 h 2231622"/>
              <a:gd name="connsiteX1" fmla="*/ 530824 w 2479701"/>
              <a:gd name="connsiteY1" fmla="*/ 2161634 h 2231622"/>
              <a:gd name="connsiteX2" fmla="*/ 510550 w 2479701"/>
              <a:gd name="connsiteY2" fmla="*/ 2150786 h 2231622"/>
              <a:gd name="connsiteX3" fmla="*/ 511970 w 2479701"/>
              <a:gd name="connsiteY3" fmla="*/ 2168219 h 2231622"/>
              <a:gd name="connsiteX4" fmla="*/ 532244 w 2479701"/>
              <a:gd name="connsiteY4" fmla="*/ 2169640 h 2231622"/>
              <a:gd name="connsiteX0" fmla="*/ 4729 w 43256"/>
              <a:gd name="connsiteY0" fmla="*/ 26036 h 46953"/>
              <a:gd name="connsiteX1" fmla="*/ 2196 w 43256"/>
              <a:gd name="connsiteY1" fmla="*/ 25239 h 46953"/>
              <a:gd name="connsiteX2" fmla="*/ 6964 w 43256"/>
              <a:gd name="connsiteY2" fmla="*/ 34758 h 46953"/>
              <a:gd name="connsiteX3" fmla="*/ 5856 w 43256"/>
              <a:gd name="connsiteY3" fmla="*/ 35139 h 46953"/>
              <a:gd name="connsiteX4" fmla="*/ 16514 w 43256"/>
              <a:gd name="connsiteY4" fmla="*/ 38949 h 46953"/>
              <a:gd name="connsiteX5" fmla="*/ 15846 w 43256"/>
              <a:gd name="connsiteY5" fmla="*/ 37209 h 46953"/>
              <a:gd name="connsiteX6" fmla="*/ 28863 w 43256"/>
              <a:gd name="connsiteY6" fmla="*/ 38180 h 46953"/>
              <a:gd name="connsiteX7" fmla="*/ 28925 w 43256"/>
              <a:gd name="connsiteY7" fmla="*/ 38701 h 46953"/>
              <a:gd name="connsiteX8" fmla="*/ 34165 w 43256"/>
              <a:gd name="connsiteY8" fmla="*/ 22813 h 46953"/>
              <a:gd name="connsiteX9" fmla="*/ 37416 w 43256"/>
              <a:gd name="connsiteY9" fmla="*/ 29949 h 46953"/>
              <a:gd name="connsiteX10" fmla="*/ 41834 w 43256"/>
              <a:gd name="connsiteY10" fmla="*/ 15213 h 46953"/>
              <a:gd name="connsiteX11" fmla="*/ 40386 w 43256"/>
              <a:gd name="connsiteY11" fmla="*/ 17889 h 46953"/>
              <a:gd name="connsiteX12" fmla="*/ 38360 w 43256"/>
              <a:gd name="connsiteY12" fmla="*/ 5285 h 46953"/>
              <a:gd name="connsiteX13" fmla="*/ 38436 w 43256"/>
              <a:gd name="connsiteY13" fmla="*/ 6549 h 46953"/>
              <a:gd name="connsiteX14" fmla="*/ 29114 w 43256"/>
              <a:gd name="connsiteY14" fmla="*/ 3811 h 46953"/>
              <a:gd name="connsiteX15" fmla="*/ 29856 w 43256"/>
              <a:gd name="connsiteY15" fmla="*/ 2199 h 46953"/>
              <a:gd name="connsiteX16" fmla="*/ 22177 w 43256"/>
              <a:gd name="connsiteY16" fmla="*/ 4579 h 46953"/>
              <a:gd name="connsiteX17" fmla="*/ 22536 w 43256"/>
              <a:gd name="connsiteY17" fmla="*/ 3189 h 46953"/>
              <a:gd name="connsiteX18" fmla="*/ 14036 w 43256"/>
              <a:gd name="connsiteY18" fmla="*/ 5051 h 46953"/>
              <a:gd name="connsiteX19" fmla="*/ 15336 w 43256"/>
              <a:gd name="connsiteY19" fmla="*/ 6399 h 46953"/>
              <a:gd name="connsiteX20" fmla="*/ 4163 w 43256"/>
              <a:gd name="connsiteY20" fmla="*/ 15648 h 46953"/>
              <a:gd name="connsiteX21" fmla="*/ 3936 w 43256"/>
              <a:gd name="connsiteY21" fmla="*/ 14229 h 46953"/>
              <a:gd name="connsiteX0" fmla="*/ 3936 w 43256"/>
              <a:gd name="connsiteY0" fmla="*/ 14229 h 46953"/>
              <a:gd name="connsiteX1" fmla="*/ 5659 w 43256"/>
              <a:gd name="connsiteY1" fmla="*/ 6766 h 46953"/>
              <a:gd name="connsiteX2" fmla="*/ 14041 w 43256"/>
              <a:gd name="connsiteY2" fmla="*/ 5061 h 46953"/>
              <a:gd name="connsiteX3" fmla="*/ 22492 w 43256"/>
              <a:gd name="connsiteY3" fmla="*/ 3291 h 46953"/>
              <a:gd name="connsiteX4" fmla="*/ 25785 w 43256"/>
              <a:gd name="connsiteY4" fmla="*/ 59 h 46953"/>
              <a:gd name="connsiteX5" fmla="*/ 29869 w 43256"/>
              <a:gd name="connsiteY5" fmla="*/ 2340 h 46953"/>
              <a:gd name="connsiteX6" fmla="*/ 35499 w 43256"/>
              <a:gd name="connsiteY6" fmla="*/ 549 h 46953"/>
              <a:gd name="connsiteX7" fmla="*/ 38354 w 43256"/>
              <a:gd name="connsiteY7" fmla="*/ 5435 h 46953"/>
              <a:gd name="connsiteX8" fmla="*/ 42018 w 43256"/>
              <a:gd name="connsiteY8" fmla="*/ 10177 h 46953"/>
              <a:gd name="connsiteX9" fmla="*/ 41854 w 43256"/>
              <a:gd name="connsiteY9" fmla="*/ 15319 h 46953"/>
              <a:gd name="connsiteX10" fmla="*/ 43052 w 43256"/>
              <a:gd name="connsiteY10" fmla="*/ 23181 h 46953"/>
              <a:gd name="connsiteX11" fmla="*/ 37440 w 43256"/>
              <a:gd name="connsiteY11" fmla="*/ 30063 h 46953"/>
              <a:gd name="connsiteX12" fmla="*/ 35431 w 43256"/>
              <a:gd name="connsiteY12" fmla="*/ 35960 h 46953"/>
              <a:gd name="connsiteX13" fmla="*/ 28427 w 43256"/>
              <a:gd name="connsiteY13" fmla="*/ 38459 h 46953"/>
              <a:gd name="connsiteX14" fmla="*/ 23703 w 43256"/>
              <a:gd name="connsiteY14" fmla="*/ 42965 h 46953"/>
              <a:gd name="connsiteX15" fmla="*/ 16516 w 43256"/>
              <a:gd name="connsiteY15" fmla="*/ 39125 h 46953"/>
              <a:gd name="connsiteX16" fmla="*/ 5840 w 43256"/>
              <a:gd name="connsiteY16" fmla="*/ 35331 h 46953"/>
              <a:gd name="connsiteX17" fmla="*/ 1146 w 43256"/>
              <a:gd name="connsiteY17" fmla="*/ 31109 h 46953"/>
              <a:gd name="connsiteX18" fmla="*/ 2149 w 43256"/>
              <a:gd name="connsiteY18" fmla="*/ 25410 h 46953"/>
              <a:gd name="connsiteX19" fmla="*/ 31 w 43256"/>
              <a:gd name="connsiteY19" fmla="*/ 19563 h 46953"/>
              <a:gd name="connsiteX20" fmla="*/ 3899 w 43256"/>
              <a:gd name="connsiteY20" fmla="*/ 14366 h 46953"/>
              <a:gd name="connsiteX21" fmla="*/ 3936 w 43256"/>
              <a:gd name="connsiteY21" fmla="*/ 14229 h 46953"/>
              <a:gd name="connsiteX0" fmla="*/ 501439 w 2479701"/>
              <a:gd name="connsiteY0" fmla="*/ 2161360 h 2231622"/>
              <a:gd name="connsiteX1" fmla="*/ 510393 w 2479701"/>
              <a:gd name="connsiteY1" fmla="*/ 2161833 h 2231622"/>
              <a:gd name="connsiteX2" fmla="*/ 500493 w 2479701"/>
              <a:gd name="connsiteY2" fmla="*/ 2161361 h 2231622"/>
              <a:gd name="connsiteX3" fmla="*/ 500966 w 2479701"/>
              <a:gd name="connsiteY3" fmla="*/ 2189167 h 2231622"/>
              <a:gd name="connsiteX4" fmla="*/ 501439 w 2479701"/>
              <a:gd name="connsiteY4" fmla="*/ 2161360 h 2231622"/>
              <a:gd name="connsiteX0" fmla="*/ 473461 w 2479701"/>
              <a:gd name="connsiteY0" fmla="*/ 2186186 h 2231622"/>
              <a:gd name="connsiteX1" fmla="*/ 491368 w 2479701"/>
              <a:gd name="connsiteY1" fmla="*/ 2196560 h 2231622"/>
              <a:gd name="connsiteX2" fmla="*/ 480994 w 2479701"/>
              <a:gd name="connsiteY2" fmla="*/ 2205041 h 2231622"/>
              <a:gd name="connsiteX3" fmla="*/ 491367 w 2479701"/>
              <a:gd name="connsiteY3" fmla="*/ 2175814 h 2231622"/>
              <a:gd name="connsiteX4" fmla="*/ 473461 w 2479701"/>
              <a:gd name="connsiteY4" fmla="*/ 2186186 h 2231622"/>
              <a:gd name="connsiteX0" fmla="*/ 532244 w 2479701"/>
              <a:gd name="connsiteY0" fmla="*/ 2169640 h 2231622"/>
              <a:gd name="connsiteX1" fmla="*/ 530824 w 2479701"/>
              <a:gd name="connsiteY1" fmla="*/ 2161634 h 2231622"/>
              <a:gd name="connsiteX2" fmla="*/ 510550 w 2479701"/>
              <a:gd name="connsiteY2" fmla="*/ 2150786 h 2231622"/>
              <a:gd name="connsiteX3" fmla="*/ 511970 w 2479701"/>
              <a:gd name="connsiteY3" fmla="*/ 2168219 h 2231622"/>
              <a:gd name="connsiteX4" fmla="*/ 532244 w 2479701"/>
              <a:gd name="connsiteY4" fmla="*/ 2169640 h 2231622"/>
              <a:gd name="connsiteX0" fmla="*/ 4729 w 43256"/>
              <a:gd name="connsiteY0" fmla="*/ 26036 h 46953"/>
              <a:gd name="connsiteX1" fmla="*/ 2196 w 43256"/>
              <a:gd name="connsiteY1" fmla="*/ 25239 h 46953"/>
              <a:gd name="connsiteX2" fmla="*/ 6964 w 43256"/>
              <a:gd name="connsiteY2" fmla="*/ 34758 h 46953"/>
              <a:gd name="connsiteX3" fmla="*/ 5856 w 43256"/>
              <a:gd name="connsiteY3" fmla="*/ 35139 h 46953"/>
              <a:gd name="connsiteX4" fmla="*/ 16514 w 43256"/>
              <a:gd name="connsiteY4" fmla="*/ 38949 h 46953"/>
              <a:gd name="connsiteX5" fmla="*/ 16175 w 43256"/>
              <a:gd name="connsiteY5" fmla="*/ 37606 h 46953"/>
              <a:gd name="connsiteX6" fmla="*/ 28863 w 43256"/>
              <a:gd name="connsiteY6" fmla="*/ 38180 h 46953"/>
              <a:gd name="connsiteX7" fmla="*/ 28925 w 43256"/>
              <a:gd name="connsiteY7" fmla="*/ 38701 h 46953"/>
              <a:gd name="connsiteX8" fmla="*/ 34165 w 43256"/>
              <a:gd name="connsiteY8" fmla="*/ 22813 h 46953"/>
              <a:gd name="connsiteX9" fmla="*/ 37416 w 43256"/>
              <a:gd name="connsiteY9" fmla="*/ 29949 h 46953"/>
              <a:gd name="connsiteX10" fmla="*/ 41834 w 43256"/>
              <a:gd name="connsiteY10" fmla="*/ 15213 h 46953"/>
              <a:gd name="connsiteX11" fmla="*/ 40386 w 43256"/>
              <a:gd name="connsiteY11" fmla="*/ 17889 h 46953"/>
              <a:gd name="connsiteX12" fmla="*/ 38360 w 43256"/>
              <a:gd name="connsiteY12" fmla="*/ 5285 h 46953"/>
              <a:gd name="connsiteX13" fmla="*/ 38436 w 43256"/>
              <a:gd name="connsiteY13" fmla="*/ 6549 h 46953"/>
              <a:gd name="connsiteX14" fmla="*/ 29114 w 43256"/>
              <a:gd name="connsiteY14" fmla="*/ 3811 h 46953"/>
              <a:gd name="connsiteX15" fmla="*/ 29856 w 43256"/>
              <a:gd name="connsiteY15" fmla="*/ 2199 h 46953"/>
              <a:gd name="connsiteX16" fmla="*/ 22177 w 43256"/>
              <a:gd name="connsiteY16" fmla="*/ 4579 h 46953"/>
              <a:gd name="connsiteX17" fmla="*/ 22536 w 43256"/>
              <a:gd name="connsiteY17" fmla="*/ 3189 h 46953"/>
              <a:gd name="connsiteX18" fmla="*/ 14036 w 43256"/>
              <a:gd name="connsiteY18" fmla="*/ 5051 h 46953"/>
              <a:gd name="connsiteX19" fmla="*/ 15336 w 43256"/>
              <a:gd name="connsiteY19" fmla="*/ 6399 h 46953"/>
              <a:gd name="connsiteX20" fmla="*/ 4163 w 43256"/>
              <a:gd name="connsiteY20" fmla="*/ 15648 h 46953"/>
              <a:gd name="connsiteX21" fmla="*/ 3936 w 43256"/>
              <a:gd name="connsiteY21" fmla="*/ 14229 h 46953"/>
              <a:gd name="connsiteX0" fmla="*/ 3936 w 43256"/>
              <a:gd name="connsiteY0" fmla="*/ 14229 h 46953"/>
              <a:gd name="connsiteX1" fmla="*/ 5659 w 43256"/>
              <a:gd name="connsiteY1" fmla="*/ 6766 h 46953"/>
              <a:gd name="connsiteX2" fmla="*/ 14041 w 43256"/>
              <a:gd name="connsiteY2" fmla="*/ 5061 h 46953"/>
              <a:gd name="connsiteX3" fmla="*/ 22492 w 43256"/>
              <a:gd name="connsiteY3" fmla="*/ 3291 h 46953"/>
              <a:gd name="connsiteX4" fmla="*/ 25785 w 43256"/>
              <a:gd name="connsiteY4" fmla="*/ 59 h 46953"/>
              <a:gd name="connsiteX5" fmla="*/ 29869 w 43256"/>
              <a:gd name="connsiteY5" fmla="*/ 2340 h 46953"/>
              <a:gd name="connsiteX6" fmla="*/ 35499 w 43256"/>
              <a:gd name="connsiteY6" fmla="*/ 549 h 46953"/>
              <a:gd name="connsiteX7" fmla="*/ 38354 w 43256"/>
              <a:gd name="connsiteY7" fmla="*/ 5435 h 46953"/>
              <a:gd name="connsiteX8" fmla="*/ 42018 w 43256"/>
              <a:gd name="connsiteY8" fmla="*/ 10177 h 46953"/>
              <a:gd name="connsiteX9" fmla="*/ 41854 w 43256"/>
              <a:gd name="connsiteY9" fmla="*/ 15319 h 46953"/>
              <a:gd name="connsiteX10" fmla="*/ 43052 w 43256"/>
              <a:gd name="connsiteY10" fmla="*/ 23181 h 46953"/>
              <a:gd name="connsiteX11" fmla="*/ 37440 w 43256"/>
              <a:gd name="connsiteY11" fmla="*/ 30063 h 46953"/>
              <a:gd name="connsiteX12" fmla="*/ 35431 w 43256"/>
              <a:gd name="connsiteY12" fmla="*/ 35960 h 46953"/>
              <a:gd name="connsiteX13" fmla="*/ 28427 w 43256"/>
              <a:gd name="connsiteY13" fmla="*/ 38459 h 46953"/>
              <a:gd name="connsiteX14" fmla="*/ 23703 w 43256"/>
              <a:gd name="connsiteY14" fmla="*/ 42965 h 46953"/>
              <a:gd name="connsiteX15" fmla="*/ 16516 w 43256"/>
              <a:gd name="connsiteY15" fmla="*/ 39125 h 46953"/>
              <a:gd name="connsiteX16" fmla="*/ 5840 w 43256"/>
              <a:gd name="connsiteY16" fmla="*/ 35331 h 46953"/>
              <a:gd name="connsiteX17" fmla="*/ 1146 w 43256"/>
              <a:gd name="connsiteY17" fmla="*/ 31109 h 46953"/>
              <a:gd name="connsiteX18" fmla="*/ 2149 w 43256"/>
              <a:gd name="connsiteY18" fmla="*/ 25410 h 46953"/>
              <a:gd name="connsiteX19" fmla="*/ 31 w 43256"/>
              <a:gd name="connsiteY19" fmla="*/ 19563 h 46953"/>
              <a:gd name="connsiteX20" fmla="*/ 3899 w 43256"/>
              <a:gd name="connsiteY20" fmla="*/ 14366 h 46953"/>
              <a:gd name="connsiteX21" fmla="*/ 3936 w 43256"/>
              <a:gd name="connsiteY21" fmla="*/ 14229 h 46953"/>
              <a:gd name="connsiteX0" fmla="*/ 501439 w 2479701"/>
              <a:gd name="connsiteY0" fmla="*/ 2161360 h 2231622"/>
              <a:gd name="connsiteX1" fmla="*/ 510393 w 2479701"/>
              <a:gd name="connsiteY1" fmla="*/ 2161833 h 2231622"/>
              <a:gd name="connsiteX2" fmla="*/ 500493 w 2479701"/>
              <a:gd name="connsiteY2" fmla="*/ 2161361 h 2231622"/>
              <a:gd name="connsiteX3" fmla="*/ 500966 w 2479701"/>
              <a:gd name="connsiteY3" fmla="*/ 2189167 h 2231622"/>
              <a:gd name="connsiteX4" fmla="*/ 501439 w 2479701"/>
              <a:gd name="connsiteY4" fmla="*/ 2161360 h 2231622"/>
              <a:gd name="connsiteX0" fmla="*/ 473461 w 2479701"/>
              <a:gd name="connsiteY0" fmla="*/ 2186186 h 2231622"/>
              <a:gd name="connsiteX1" fmla="*/ 491368 w 2479701"/>
              <a:gd name="connsiteY1" fmla="*/ 2196560 h 2231622"/>
              <a:gd name="connsiteX2" fmla="*/ 480994 w 2479701"/>
              <a:gd name="connsiteY2" fmla="*/ 2205041 h 2231622"/>
              <a:gd name="connsiteX3" fmla="*/ 491367 w 2479701"/>
              <a:gd name="connsiteY3" fmla="*/ 2175814 h 2231622"/>
              <a:gd name="connsiteX4" fmla="*/ 473461 w 2479701"/>
              <a:gd name="connsiteY4" fmla="*/ 2186186 h 2231622"/>
              <a:gd name="connsiteX0" fmla="*/ 532244 w 2479701"/>
              <a:gd name="connsiteY0" fmla="*/ 2169640 h 2231622"/>
              <a:gd name="connsiteX1" fmla="*/ 530824 w 2479701"/>
              <a:gd name="connsiteY1" fmla="*/ 2161634 h 2231622"/>
              <a:gd name="connsiteX2" fmla="*/ 510550 w 2479701"/>
              <a:gd name="connsiteY2" fmla="*/ 2150786 h 2231622"/>
              <a:gd name="connsiteX3" fmla="*/ 511970 w 2479701"/>
              <a:gd name="connsiteY3" fmla="*/ 2168219 h 2231622"/>
              <a:gd name="connsiteX4" fmla="*/ 532244 w 2479701"/>
              <a:gd name="connsiteY4" fmla="*/ 2169640 h 2231622"/>
              <a:gd name="connsiteX0" fmla="*/ 4729 w 43256"/>
              <a:gd name="connsiteY0" fmla="*/ 26036 h 46953"/>
              <a:gd name="connsiteX1" fmla="*/ 2196 w 43256"/>
              <a:gd name="connsiteY1" fmla="*/ 25239 h 46953"/>
              <a:gd name="connsiteX2" fmla="*/ 6964 w 43256"/>
              <a:gd name="connsiteY2" fmla="*/ 34758 h 46953"/>
              <a:gd name="connsiteX3" fmla="*/ 5856 w 43256"/>
              <a:gd name="connsiteY3" fmla="*/ 35139 h 46953"/>
              <a:gd name="connsiteX4" fmla="*/ 16514 w 43256"/>
              <a:gd name="connsiteY4" fmla="*/ 38949 h 46953"/>
              <a:gd name="connsiteX5" fmla="*/ 16668 w 43256"/>
              <a:gd name="connsiteY5" fmla="*/ 38399 h 46953"/>
              <a:gd name="connsiteX6" fmla="*/ 28863 w 43256"/>
              <a:gd name="connsiteY6" fmla="*/ 38180 h 46953"/>
              <a:gd name="connsiteX7" fmla="*/ 28925 w 43256"/>
              <a:gd name="connsiteY7" fmla="*/ 38701 h 46953"/>
              <a:gd name="connsiteX8" fmla="*/ 34165 w 43256"/>
              <a:gd name="connsiteY8" fmla="*/ 22813 h 46953"/>
              <a:gd name="connsiteX9" fmla="*/ 37416 w 43256"/>
              <a:gd name="connsiteY9" fmla="*/ 29949 h 46953"/>
              <a:gd name="connsiteX10" fmla="*/ 41834 w 43256"/>
              <a:gd name="connsiteY10" fmla="*/ 15213 h 46953"/>
              <a:gd name="connsiteX11" fmla="*/ 40386 w 43256"/>
              <a:gd name="connsiteY11" fmla="*/ 17889 h 46953"/>
              <a:gd name="connsiteX12" fmla="*/ 38360 w 43256"/>
              <a:gd name="connsiteY12" fmla="*/ 5285 h 46953"/>
              <a:gd name="connsiteX13" fmla="*/ 38436 w 43256"/>
              <a:gd name="connsiteY13" fmla="*/ 6549 h 46953"/>
              <a:gd name="connsiteX14" fmla="*/ 29114 w 43256"/>
              <a:gd name="connsiteY14" fmla="*/ 3811 h 46953"/>
              <a:gd name="connsiteX15" fmla="*/ 29856 w 43256"/>
              <a:gd name="connsiteY15" fmla="*/ 2199 h 46953"/>
              <a:gd name="connsiteX16" fmla="*/ 22177 w 43256"/>
              <a:gd name="connsiteY16" fmla="*/ 4579 h 46953"/>
              <a:gd name="connsiteX17" fmla="*/ 22536 w 43256"/>
              <a:gd name="connsiteY17" fmla="*/ 3189 h 46953"/>
              <a:gd name="connsiteX18" fmla="*/ 14036 w 43256"/>
              <a:gd name="connsiteY18" fmla="*/ 5051 h 46953"/>
              <a:gd name="connsiteX19" fmla="*/ 15336 w 43256"/>
              <a:gd name="connsiteY19" fmla="*/ 6399 h 46953"/>
              <a:gd name="connsiteX20" fmla="*/ 4163 w 43256"/>
              <a:gd name="connsiteY20" fmla="*/ 15648 h 46953"/>
              <a:gd name="connsiteX21" fmla="*/ 3936 w 43256"/>
              <a:gd name="connsiteY21" fmla="*/ 14229 h 4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695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933" y="34561"/>
                  <a:pt x="35431" y="35960"/>
                </a:cubicBezTo>
                <a:cubicBezTo>
                  <a:pt x="33929" y="37359"/>
                  <a:pt x="30576" y="40283"/>
                  <a:pt x="28427" y="38459"/>
                </a:cubicBezTo>
                <a:cubicBezTo>
                  <a:pt x="27732" y="41592"/>
                  <a:pt x="25688" y="42854"/>
                  <a:pt x="23703" y="42965"/>
                </a:cubicBezTo>
                <a:cubicBezTo>
                  <a:pt x="21718" y="43076"/>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2479701" h="2231622">
                <a:moveTo>
                  <a:pt x="501439" y="2161360"/>
                </a:moveTo>
                <a:cubicBezTo>
                  <a:pt x="503010" y="2156804"/>
                  <a:pt x="510551" y="2161833"/>
                  <a:pt x="510393" y="2161833"/>
                </a:cubicBezTo>
                <a:cubicBezTo>
                  <a:pt x="510235" y="2161833"/>
                  <a:pt x="500493" y="2192860"/>
                  <a:pt x="500493" y="2161361"/>
                </a:cubicBezTo>
                <a:cubicBezTo>
                  <a:pt x="500493" y="2129862"/>
                  <a:pt x="500808" y="2189167"/>
                  <a:pt x="500966" y="2189167"/>
                </a:cubicBezTo>
                <a:cubicBezTo>
                  <a:pt x="501124" y="2189167"/>
                  <a:pt x="499868" y="2165916"/>
                  <a:pt x="501439" y="2161360"/>
                </a:cubicBezTo>
                <a:close/>
              </a:path>
              <a:path w="2479701" h="2231622">
                <a:moveTo>
                  <a:pt x="473461" y="2186186"/>
                </a:moveTo>
                <a:cubicBezTo>
                  <a:pt x="473461" y="2189644"/>
                  <a:pt x="490113" y="2193418"/>
                  <a:pt x="491368" y="2196560"/>
                </a:cubicBezTo>
                <a:cubicBezTo>
                  <a:pt x="492623" y="2199702"/>
                  <a:pt x="480994" y="2268039"/>
                  <a:pt x="480994" y="2205041"/>
                </a:cubicBezTo>
                <a:cubicBezTo>
                  <a:pt x="480994" y="2142043"/>
                  <a:pt x="492622" y="2178956"/>
                  <a:pt x="491367" y="2175814"/>
                </a:cubicBezTo>
                <a:cubicBezTo>
                  <a:pt x="490112" y="2172672"/>
                  <a:pt x="473461" y="2182728"/>
                  <a:pt x="473461" y="2186186"/>
                </a:cubicBezTo>
                <a:close/>
              </a:path>
              <a:path w="2479701" h="2231622">
                <a:moveTo>
                  <a:pt x="532244" y="2169640"/>
                </a:moveTo>
                <a:cubicBezTo>
                  <a:pt x="535386" y="2168542"/>
                  <a:pt x="534440" y="2164776"/>
                  <a:pt x="530824" y="2161634"/>
                </a:cubicBezTo>
                <a:cubicBezTo>
                  <a:pt x="527208" y="2158492"/>
                  <a:pt x="510550" y="2245284"/>
                  <a:pt x="510550" y="2150786"/>
                </a:cubicBezTo>
                <a:cubicBezTo>
                  <a:pt x="510550" y="2056288"/>
                  <a:pt x="508354" y="2165077"/>
                  <a:pt x="511970" y="2168219"/>
                </a:cubicBezTo>
                <a:cubicBezTo>
                  <a:pt x="515586" y="2171361"/>
                  <a:pt x="529102" y="2170738"/>
                  <a:pt x="532244" y="2169640"/>
                </a:cubicBezTo>
                <a:close/>
              </a:path>
              <a:path w="43256" h="4695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845" y="39010"/>
                  <a:pt x="16668" y="38399"/>
                </a:cubicBezTo>
                <a:moveTo>
                  <a:pt x="28863" y="38180"/>
                </a:moveTo>
                <a:cubicBezTo>
                  <a:pt x="28824" y="38827"/>
                  <a:pt x="29063" y="38079"/>
                  <a:pt x="28925" y="38701"/>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2"/>
          </a:soli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dirty="0">
              <a:solidFill>
                <a:prstClr val="white"/>
              </a:solidFill>
              <a:latin typeface="Calibri" panose="020F0502020204030204"/>
            </a:endParaRPr>
          </a:p>
        </p:txBody>
      </p:sp>
      <p:sp>
        <p:nvSpPr>
          <p:cNvPr id="50" name="Bublinový popisek ve tvaru obláčku 49"/>
          <p:cNvSpPr/>
          <p:nvPr/>
        </p:nvSpPr>
        <p:spPr>
          <a:xfrm>
            <a:off x="3029932" y="1279038"/>
            <a:ext cx="3132169" cy="259271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957726 w 3128114"/>
              <a:gd name="connsiteY0" fmla="*/ 2662051 h 2420839"/>
              <a:gd name="connsiteX1" fmla="*/ 890480 w 3128114"/>
              <a:gd name="connsiteY1" fmla="*/ 2729297 h 2420839"/>
              <a:gd name="connsiteX2" fmla="*/ 823234 w 3128114"/>
              <a:gd name="connsiteY2" fmla="*/ 2662051 h 2420839"/>
              <a:gd name="connsiteX3" fmla="*/ 890480 w 3128114"/>
              <a:gd name="connsiteY3" fmla="*/ 2594805 h 2420839"/>
              <a:gd name="connsiteX4" fmla="*/ 957726 w 3128114"/>
              <a:gd name="connsiteY4" fmla="*/ 2662051 h 2420839"/>
              <a:gd name="connsiteX0" fmla="*/ 1054427 w 3128114"/>
              <a:gd name="connsiteY0" fmla="*/ 2598572 h 2420839"/>
              <a:gd name="connsiteX1" fmla="*/ 919936 w 3128114"/>
              <a:gd name="connsiteY1" fmla="*/ 2733063 h 2420839"/>
              <a:gd name="connsiteX2" fmla="*/ 785445 w 3128114"/>
              <a:gd name="connsiteY2" fmla="*/ 2598572 h 2420839"/>
              <a:gd name="connsiteX3" fmla="*/ 919936 w 3128114"/>
              <a:gd name="connsiteY3" fmla="*/ 2464081 h 2420839"/>
              <a:gd name="connsiteX4" fmla="*/ 1054427 w 3128114"/>
              <a:gd name="connsiteY4" fmla="*/ 2598572 h 2420839"/>
              <a:gd name="connsiteX0" fmla="*/ 1207736 w 3128114"/>
              <a:gd name="connsiteY0" fmla="*/ 2413095 h 2420839"/>
              <a:gd name="connsiteX1" fmla="*/ 1005999 w 3128114"/>
              <a:gd name="connsiteY1" fmla="*/ 2614832 h 2420839"/>
              <a:gd name="connsiteX2" fmla="*/ 804262 w 3128114"/>
              <a:gd name="connsiteY2" fmla="*/ 2413095 h 2420839"/>
              <a:gd name="connsiteX3" fmla="*/ 1005999 w 3128114"/>
              <a:gd name="connsiteY3" fmla="*/ 2211358 h 2420839"/>
              <a:gd name="connsiteX4" fmla="*/ 1207736 w 3128114"/>
              <a:gd name="connsiteY4" fmla="*/ 2413095 h 2420839"/>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8670"/>
              <a:gd name="connsiteX1" fmla="*/ 5659 w 43256"/>
              <a:gd name="connsiteY1" fmla="*/ 6766 h 48670"/>
              <a:gd name="connsiteX2" fmla="*/ 14041 w 43256"/>
              <a:gd name="connsiteY2" fmla="*/ 5061 h 48670"/>
              <a:gd name="connsiteX3" fmla="*/ 22492 w 43256"/>
              <a:gd name="connsiteY3" fmla="*/ 3291 h 48670"/>
              <a:gd name="connsiteX4" fmla="*/ 25785 w 43256"/>
              <a:gd name="connsiteY4" fmla="*/ 59 h 48670"/>
              <a:gd name="connsiteX5" fmla="*/ 29869 w 43256"/>
              <a:gd name="connsiteY5" fmla="*/ 2340 h 48670"/>
              <a:gd name="connsiteX6" fmla="*/ 35499 w 43256"/>
              <a:gd name="connsiteY6" fmla="*/ 549 h 48670"/>
              <a:gd name="connsiteX7" fmla="*/ 38354 w 43256"/>
              <a:gd name="connsiteY7" fmla="*/ 5435 h 48670"/>
              <a:gd name="connsiteX8" fmla="*/ 42018 w 43256"/>
              <a:gd name="connsiteY8" fmla="*/ 10177 h 48670"/>
              <a:gd name="connsiteX9" fmla="*/ 41854 w 43256"/>
              <a:gd name="connsiteY9" fmla="*/ 15319 h 48670"/>
              <a:gd name="connsiteX10" fmla="*/ 43052 w 43256"/>
              <a:gd name="connsiteY10" fmla="*/ 23181 h 48670"/>
              <a:gd name="connsiteX11" fmla="*/ 37440 w 43256"/>
              <a:gd name="connsiteY11" fmla="*/ 30063 h 48670"/>
              <a:gd name="connsiteX12" fmla="*/ 35431 w 43256"/>
              <a:gd name="connsiteY12" fmla="*/ 35960 h 48670"/>
              <a:gd name="connsiteX13" fmla="*/ 28591 w 43256"/>
              <a:gd name="connsiteY13" fmla="*/ 36674 h 48670"/>
              <a:gd name="connsiteX14" fmla="*/ 23703 w 43256"/>
              <a:gd name="connsiteY14" fmla="*/ 42965 h 48670"/>
              <a:gd name="connsiteX15" fmla="*/ 16516 w 43256"/>
              <a:gd name="connsiteY15" fmla="*/ 39125 h 48670"/>
              <a:gd name="connsiteX16" fmla="*/ 5840 w 43256"/>
              <a:gd name="connsiteY16" fmla="*/ 35331 h 48670"/>
              <a:gd name="connsiteX17" fmla="*/ 1146 w 43256"/>
              <a:gd name="connsiteY17" fmla="*/ 31109 h 48670"/>
              <a:gd name="connsiteX18" fmla="*/ 2149 w 43256"/>
              <a:gd name="connsiteY18" fmla="*/ 25410 h 48670"/>
              <a:gd name="connsiteX19" fmla="*/ 31 w 43256"/>
              <a:gd name="connsiteY19" fmla="*/ 19563 h 48670"/>
              <a:gd name="connsiteX20" fmla="*/ 3899 w 43256"/>
              <a:gd name="connsiteY20" fmla="*/ 14366 h 48670"/>
              <a:gd name="connsiteX21" fmla="*/ 3936 w 43256"/>
              <a:gd name="connsiteY21" fmla="*/ 14229 h 48670"/>
              <a:gd name="connsiteX0" fmla="*/ 960333 w 3132169"/>
              <a:gd name="connsiteY0" fmla="*/ 2654150 h 2727394"/>
              <a:gd name="connsiteX1" fmla="*/ 893087 w 3132169"/>
              <a:gd name="connsiteY1" fmla="*/ 2721396 h 2727394"/>
              <a:gd name="connsiteX2" fmla="*/ 825841 w 3132169"/>
              <a:gd name="connsiteY2" fmla="*/ 2654150 h 2727394"/>
              <a:gd name="connsiteX3" fmla="*/ 893087 w 3132169"/>
              <a:gd name="connsiteY3" fmla="*/ 2586904 h 2727394"/>
              <a:gd name="connsiteX4" fmla="*/ 960333 w 3132169"/>
              <a:gd name="connsiteY4" fmla="*/ 2654150 h 2727394"/>
              <a:gd name="connsiteX0" fmla="*/ 1057034 w 3132169"/>
              <a:gd name="connsiteY0" fmla="*/ 2590671 h 2727394"/>
              <a:gd name="connsiteX1" fmla="*/ 922543 w 3132169"/>
              <a:gd name="connsiteY1" fmla="*/ 2725162 h 2727394"/>
              <a:gd name="connsiteX2" fmla="*/ 1135675 w 3132169"/>
              <a:gd name="connsiteY2" fmla="*/ 2492429 h 2727394"/>
              <a:gd name="connsiteX3" fmla="*/ 922543 w 3132169"/>
              <a:gd name="connsiteY3" fmla="*/ 2456180 h 2727394"/>
              <a:gd name="connsiteX4" fmla="*/ 1057034 w 3132169"/>
              <a:gd name="connsiteY4" fmla="*/ 2590671 h 2727394"/>
              <a:gd name="connsiteX0" fmla="*/ 1210343 w 3132169"/>
              <a:gd name="connsiteY0" fmla="*/ 2405194 h 2727394"/>
              <a:gd name="connsiteX1" fmla="*/ 1008606 w 3132169"/>
              <a:gd name="connsiteY1" fmla="*/ 2606931 h 2727394"/>
              <a:gd name="connsiteX2" fmla="*/ 806869 w 3132169"/>
              <a:gd name="connsiteY2" fmla="*/ 2405194 h 2727394"/>
              <a:gd name="connsiteX3" fmla="*/ 1008606 w 3132169"/>
              <a:gd name="connsiteY3" fmla="*/ 2203457 h 2727394"/>
              <a:gd name="connsiteX4" fmla="*/ 1210343 w 3132169"/>
              <a:gd name="connsiteY4" fmla="*/ 2405194 h 2727394"/>
              <a:gd name="connsiteX0" fmla="*/ 4729 w 43256"/>
              <a:gd name="connsiteY0" fmla="*/ 26036 h 48670"/>
              <a:gd name="connsiteX1" fmla="*/ 2196 w 43256"/>
              <a:gd name="connsiteY1" fmla="*/ 25239 h 48670"/>
              <a:gd name="connsiteX2" fmla="*/ 6964 w 43256"/>
              <a:gd name="connsiteY2" fmla="*/ 34758 h 48670"/>
              <a:gd name="connsiteX3" fmla="*/ 5856 w 43256"/>
              <a:gd name="connsiteY3" fmla="*/ 35139 h 48670"/>
              <a:gd name="connsiteX4" fmla="*/ 16514 w 43256"/>
              <a:gd name="connsiteY4" fmla="*/ 38949 h 48670"/>
              <a:gd name="connsiteX5" fmla="*/ 15846 w 43256"/>
              <a:gd name="connsiteY5" fmla="*/ 37209 h 48670"/>
              <a:gd name="connsiteX6" fmla="*/ 28863 w 43256"/>
              <a:gd name="connsiteY6" fmla="*/ 34610 h 48670"/>
              <a:gd name="connsiteX7" fmla="*/ 28596 w 43256"/>
              <a:gd name="connsiteY7" fmla="*/ 36519 h 48670"/>
              <a:gd name="connsiteX8" fmla="*/ 34165 w 43256"/>
              <a:gd name="connsiteY8" fmla="*/ 22813 h 48670"/>
              <a:gd name="connsiteX9" fmla="*/ 37416 w 43256"/>
              <a:gd name="connsiteY9" fmla="*/ 29949 h 48670"/>
              <a:gd name="connsiteX10" fmla="*/ 41834 w 43256"/>
              <a:gd name="connsiteY10" fmla="*/ 15213 h 48670"/>
              <a:gd name="connsiteX11" fmla="*/ 40386 w 43256"/>
              <a:gd name="connsiteY11" fmla="*/ 17889 h 48670"/>
              <a:gd name="connsiteX12" fmla="*/ 38360 w 43256"/>
              <a:gd name="connsiteY12" fmla="*/ 5285 h 48670"/>
              <a:gd name="connsiteX13" fmla="*/ 38436 w 43256"/>
              <a:gd name="connsiteY13" fmla="*/ 6549 h 48670"/>
              <a:gd name="connsiteX14" fmla="*/ 29114 w 43256"/>
              <a:gd name="connsiteY14" fmla="*/ 3811 h 48670"/>
              <a:gd name="connsiteX15" fmla="*/ 29856 w 43256"/>
              <a:gd name="connsiteY15" fmla="*/ 2199 h 48670"/>
              <a:gd name="connsiteX16" fmla="*/ 22177 w 43256"/>
              <a:gd name="connsiteY16" fmla="*/ 4579 h 48670"/>
              <a:gd name="connsiteX17" fmla="*/ 22536 w 43256"/>
              <a:gd name="connsiteY17" fmla="*/ 3189 h 48670"/>
              <a:gd name="connsiteX18" fmla="*/ 14036 w 43256"/>
              <a:gd name="connsiteY18" fmla="*/ 5051 h 48670"/>
              <a:gd name="connsiteX19" fmla="*/ 15336 w 43256"/>
              <a:gd name="connsiteY19" fmla="*/ 6399 h 48670"/>
              <a:gd name="connsiteX20" fmla="*/ 4163 w 43256"/>
              <a:gd name="connsiteY20" fmla="*/ 15648 h 48670"/>
              <a:gd name="connsiteX21" fmla="*/ 3936 w 43256"/>
              <a:gd name="connsiteY21" fmla="*/ 14229 h 48670"/>
              <a:gd name="connsiteX0" fmla="*/ 3936 w 43256"/>
              <a:gd name="connsiteY0" fmla="*/ 14229 h 48670"/>
              <a:gd name="connsiteX1" fmla="*/ 5659 w 43256"/>
              <a:gd name="connsiteY1" fmla="*/ 6766 h 48670"/>
              <a:gd name="connsiteX2" fmla="*/ 14041 w 43256"/>
              <a:gd name="connsiteY2" fmla="*/ 5061 h 48670"/>
              <a:gd name="connsiteX3" fmla="*/ 22492 w 43256"/>
              <a:gd name="connsiteY3" fmla="*/ 3291 h 48670"/>
              <a:gd name="connsiteX4" fmla="*/ 25785 w 43256"/>
              <a:gd name="connsiteY4" fmla="*/ 59 h 48670"/>
              <a:gd name="connsiteX5" fmla="*/ 29869 w 43256"/>
              <a:gd name="connsiteY5" fmla="*/ 2340 h 48670"/>
              <a:gd name="connsiteX6" fmla="*/ 35499 w 43256"/>
              <a:gd name="connsiteY6" fmla="*/ 549 h 48670"/>
              <a:gd name="connsiteX7" fmla="*/ 38354 w 43256"/>
              <a:gd name="connsiteY7" fmla="*/ 5435 h 48670"/>
              <a:gd name="connsiteX8" fmla="*/ 42018 w 43256"/>
              <a:gd name="connsiteY8" fmla="*/ 10177 h 48670"/>
              <a:gd name="connsiteX9" fmla="*/ 41854 w 43256"/>
              <a:gd name="connsiteY9" fmla="*/ 15319 h 48670"/>
              <a:gd name="connsiteX10" fmla="*/ 43052 w 43256"/>
              <a:gd name="connsiteY10" fmla="*/ 23181 h 48670"/>
              <a:gd name="connsiteX11" fmla="*/ 37440 w 43256"/>
              <a:gd name="connsiteY11" fmla="*/ 30063 h 48670"/>
              <a:gd name="connsiteX12" fmla="*/ 35431 w 43256"/>
              <a:gd name="connsiteY12" fmla="*/ 35960 h 48670"/>
              <a:gd name="connsiteX13" fmla="*/ 28591 w 43256"/>
              <a:gd name="connsiteY13" fmla="*/ 36674 h 48670"/>
              <a:gd name="connsiteX14" fmla="*/ 23703 w 43256"/>
              <a:gd name="connsiteY14" fmla="*/ 42965 h 48670"/>
              <a:gd name="connsiteX15" fmla="*/ 16516 w 43256"/>
              <a:gd name="connsiteY15" fmla="*/ 39125 h 48670"/>
              <a:gd name="connsiteX16" fmla="*/ 5840 w 43256"/>
              <a:gd name="connsiteY16" fmla="*/ 35331 h 48670"/>
              <a:gd name="connsiteX17" fmla="*/ 1146 w 43256"/>
              <a:gd name="connsiteY17" fmla="*/ 31109 h 48670"/>
              <a:gd name="connsiteX18" fmla="*/ 2149 w 43256"/>
              <a:gd name="connsiteY18" fmla="*/ 25410 h 48670"/>
              <a:gd name="connsiteX19" fmla="*/ 31 w 43256"/>
              <a:gd name="connsiteY19" fmla="*/ 19563 h 48670"/>
              <a:gd name="connsiteX20" fmla="*/ 3899 w 43256"/>
              <a:gd name="connsiteY20" fmla="*/ 14366 h 48670"/>
              <a:gd name="connsiteX21" fmla="*/ 3936 w 43256"/>
              <a:gd name="connsiteY21" fmla="*/ 14229 h 48670"/>
              <a:gd name="connsiteX0" fmla="*/ 1020789 w 3132169"/>
              <a:gd name="connsiteY0" fmla="*/ 2518124 h 2727394"/>
              <a:gd name="connsiteX1" fmla="*/ 893087 w 3132169"/>
              <a:gd name="connsiteY1" fmla="*/ 2721396 h 2727394"/>
              <a:gd name="connsiteX2" fmla="*/ 825841 w 3132169"/>
              <a:gd name="connsiteY2" fmla="*/ 2654150 h 2727394"/>
              <a:gd name="connsiteX3" fmla="*/ 893087 w 3132169"/>
              <a:gd name="connsiteY3" fmla="*/ 2586904 h 2727394"/>
              <a:gd name="connsiteX4" fmla="*/ 1020789 w 3132169"/>
              <a:gd name="connsiteY4" fmla="*/ 2518124 h 2727394"/>
              <a:gd name="connsiteX0" fmla="*/ 1057034 w 3132169"/>
              <a:gd name="connsiteY0" fmla="*/ 2590671 h 2727394"/>
              <a:gd name="connsiteX1" fmla="*/ 922543 w 3132169"/>
              <a:gd name="connsiteY1" fmla="*/ 2725162 h 2727394"/>
              <a:gd name="connsiteX2" fmla="*/ 1135675 w 3132169"/>
              <a:gd name="connsiteY2" fmla="*/ 2492429 h 2727394"/>
              <a:gd name="connsiteX3" fmla="*/ 922543 w 3132169"/>
              <a:gd name="connsiteY3" fmla="*/ 2456180 h 2727394"/>
              <a:gd name="connsiteX4" fmla="*/ 1057034 w 3132169"/>
              <a:gd name="connsiteY4" fmla="*/ 2590671 h 2727394"/>
              <a:gd name="connsiteX0" fmla="*/ 1210343 w 3132169"/>
              <a:gd name="connsiteY0" fmla="*/ 2405194 h 2727394"/>
              <a:gd name="connsiteX1" fmla="*/ 1008606 w 3132169"/>
              <a:gd name="connsiteY1" fmla="*/ 2606931 h 2727394"/>
              <a:gd name="connsiteX2" fmla="*/ 806869 w 3132169"/>
              <a:gd name="connsiteY2" fmla="*/ 2405194 h 2727394"/>
              <a:gd name="connsiteX3" fmla="*/ 1008606 w 3132169"/>
              <a:gd name="connsiteY3" fmla="*/ 2203457 h 2727394"/>
              <a:gd name="connsiteX4" fmla="*/ 1210343 w 3132169"/>
              <a:gd name="connsiteY4" fmla="*/ 2405194 h 2727394"/>
              <a:gd name="connsiteX0" fmla="*/ 4729 w 43256"/>
              <a:gd name="connsiteY0" fmla="*/ 26036 h 48670"/>
              <a:gd name="connsiteX1" fmla="*/ 2196 w 43256"/>
              <a:gd name="connsiteY1" fmla="*/ 25239 h 48670"/>
              <a:gd name="connsiteX2" fmla="*/ 6964 w 43256"/>
              <a:gd name="connsiteY2" fmla="*/ 34758 h 48670"/>
              <a:gd name="connsiteX3" fmla="*/ 5856 w 43256"/>
              <a:gd name="connsiteY3" fmla="*/ 35139 h 48670"/>
              <a:gd name="connsiteX4" fmla="*/ 16514 w 43256"/>
              <a:gd name="connsiteY4" fmla="*/ 38949 h 48670"/>
              <a:gd name="connsiteX5" fmla="*/ 15846 w 43256"/>
              <a:gd name="connsiteY5" fmla="*/ 37209 h 48670"/>
              <a:gd name="connsiteX6" fmla="*/ 28863 w 43256"/>
              <a:gd name="connsiteY6" fmla="*/ 34610 h 48670"/>
              <a:gd name="connsiteX7" fmla="*/ 28596 w 43256"/>
              <a:gd name="connsiteY7" fmla="*/ 36519 h 48670"/>
              <a:gd name="connsiteX8" fmla="*/ 34165 w 43256"/>
              <a:gd name="connsiteY8" fmla="*/ 22813 h 48670"/>
              <a:gd name="connsiteX9" fmla="*/ 37416 w 43256"/>
              <a:gd name="connsiteY9" fmla="*/ 29949 h 48670"/>
              <a:gd name="connsiteX10" fmla="*/ 41834 w 43256"/>
              <a:gd name="connsiteY10" fmla="*/ 15213 h 48670"/>
              <a:gd name="connsiteX11" fmla="*/ 40386 w 43256"/>
              <a:gd name="connsiteY11" fmla="*/ 17889 h 48670"/>
              <a:gd name="connsiteX12" fmla="*/ 38360 w 43256"/>
              <a:gd name="connsiteY12" fmla="*/ 5285 h 48670"/>
              <a:gd name="connsiteX13" fmla="*/ 38436 w 43256"/>
              <a:gd name="connsiteY13" fmla="*/ 6549 h 48670"/>
              <a:gd name="connsiteX14" fmla="*/ 29114 w 43256"/>
              <a:gd name="connsiteY14" fmla="*/ 3811 h 48670"/>
              <a:gd name="connsiteX15" fmla="*/ 29856 w 43256"/>
              <a:gd name="connsiteY15" fmla="*/ 2199 h 48670"/>
              <a:gd name="connsiteX16" fmla="*/ 22177 w 43256"/>
              <a:gd name="connsiteY16" fmla="*/ 4579 h 48670"/>
              <a:gd name="connsiteX17" fmla="*/ 22536 w 43256"/>
              <a:gd name="connsiteY17" fmla="*/ 3189 h 48670"/>
              <a:gd name="connsiteX18" fmla="*/ 14036 w 43256"/>
              <a:gd name="connsiteY18" fmla="*/ 5051 h 48670"/>
              <a:gd name="connsiteX19" fmla="*/ 15336 w 43256"/>
              <a:gd name="connsiteY19" fmla="*/ 6399 h 48670"/>
              <a:gd name="connsiteX20" fmla="*/ 4163 w 43256"/>
              <a:gd name="connsiteY20" fmla="*/ 15648 h 48670"/>
              <a:gd name="connsiteX21" fmla="*/ 3936 w 43256"/>
              <a:gd name="connsiteY21" fmla="*/ 14229 h 48670"/>
              <a:gd name="connsiteX0" fmla="*/ 3936 w 43256"/>
              <a:gd name="connsiteY0" fmla="*/ 14229 h 48661"/>
              <a:gd name="connsiteX1" fmla="*/ 5659 w 43256"/>
              <a:gd name="connsiteY1" fmla="*/ 6766 h 48661"/>
              <a:gd name="connsiteX2" fmla="*/ 14041 w 43256"/>
              <a:gd name="connsiteY2" fmla="*/ 5061 h 48661"/>
              <a:gd name="connsiteX3" fmla="*/ 22492 w 43256"/>
              <a:gd name="connsiteY3" fmla="*/ 3291 h 48661"/>
              <a:gd name="connsiteX4" fmla="*/ 25785 w 43256"/>
              <a:gd name="connsiteY4" fmla="*/ 59 h 48661"/>
              <a:gd name="connsiteX5" fmla="*/ 29869 w 43256"/>
              <a:gd name="connsiteY5" fmla="*/ 2340 h 48661"/>
              <a:gd name="connsiteX6" fmla="*/ 35499 w 43256"/>
              <a:gd name="connsiteY6" fmla="*/ 549 h 48661"/>
              <a:gd name="connsiteX7" fmla="*/ 38354 w 43256"/>
              <a:gd name="connsiteY7" fmla="*/ 5435 h 48661"/>
              <a:gd name="connsiteX8" fmla="*/ 42018 w 43256"/>
              <a:gd name="connsiteY8" fmla="*/ 10177 h 48661"/>
              <a:gd name="connsiteX9" fmla="*/ 41854 w 43256"/>
              <a:gd name="connsiteY9" fmla="*/ 15319 h 48661"/>
              <a:gd name="connsiteX10" fmla="*/ 43052 w 43256"/>
              <a:gd name="connsiteY10" fmla="*/ 23181 h 48661"/>
              <a:gd name="connsiteX11" fmla="*/ 37440 w 43256"/>
              <a:gd name="connsiteY11" fmla="*/ 30063 h 48661"/>
              <a:gd name="connsiteX12" fmla="*/ 35431 w 43256"/>
              <a:gd name="connsiteY12" fmla="*/ 35960 h 48661"/>
              <a:gd name="connsiteX13" fmla="*/ 28591 w 43256"/>
              <a:gd name="connsiteY13" fmla="*/ 36674 h 48661"/>
              <a:gd name="connsiteX14" fmla="*/ 23703 w 43256"/>
              <a:gd name="connsiteY14" fmla="*/ 42965 h 48661"/>
              <a:gd name="connsiteX15" fmla="*/ 16516 w 43256"/>
              <a:gd name="connsiteY15" fmla="*/ 39125 h 48661"/>
              <a:gd name="connsiteX16" fmla="*/ 5840 w 43256"/>
              <a:gd name="connsiteY16" fmla="*/ 35331 h 48661"/>
              <a:gd name="connsiteX17" fmla="*/ 1146 w 43256"/>
              <a:gd name="connsiteY17" fmla="*/ 31109 h 48661"/>
              <a:gd name="connsiteX18" fmla="*/ 2149 w 43256"/>
              <a:gd name="connsiteY18" fmla="*/ 25410 h 48661"/>
              <a:gd name="connsiteX19" fmla="*/ 31 w 43256"/>
              <a:gd name="connsiteY19" fmla="*/ 19563 h 48661"/>
              <a:gd name="connsiteX20" fmla="*/ 3899 w 43256"/>
              <a:gd name="connsiteY20" fmla="*/ 14366 h 48661"/>
              <a:gd name="connsiteX21" fmla="*/ 3936 w 43256"/>
              <a:gd name="connsiteY21" fmla="*/ 14229 h 48661"/>
              <a:gd name="connsiteX0" fmla="*/ 1020789 w 3132169"/>
              <a:gd name="connsiteY0" fmla="*/ 2518124 h 2726865"/>
              <a:gd name="connsiteX1" fmla="*/ 893087 w 3132169"/>
              <a:gd name="connsiteY1" fmla="*/ 2721396 h 2726865"/>
              <a:gd name="connsiteX2" fmla="*/ 825841 w 3132169"/>
              <a:gd name="connsiteY2" fmla="*/ 2654150 h 2726865"/>
              <a:gd name="connsiteX3" fmla="*/ 893087 w 3132169"/>
              <a:gd name="connsiteY3" fmla="*/ 2586904 h 2726865"/>
              <a:gd name="connsiteX4" fmla="*/ 1020789 w 3132169"/>
              <a:gd name="connsiteY4" fmla="*/ 2518124 h 2726865"/>
              <a:gd name="connsiteX0" fmla="*/ 1057034 w 3132169"/>
              <a:gd name="connsiteY0" fmla="*/ 2590671 h 2726865"/>
              <a:gd name="connsiteX1" fmla="*/ 1020784 w 3132169"/>
              <a:gd name="connsiteY1" fmla="*/ 2453109 h 2726865"/>
              <a:gd name="connsiteX2" fmla="*/ 1135675 w 3132169"/>
              <a:gd name="connsiteY2" fmla="*/ 2492429 h 2726865"/>
              <a:gd name="connsiteX3" fmla="*/ 922543 w 3132169"/>
              <a:gd name="connsiteY3" fmla="*/ 2456180 h 2726865"/>
              <a:gd name="connsiteX4" fmla="*/ 1057034 w 3132169"/>
              <a:gd name="connsiteY4" fmla="*/ 2590671 h 2726865"/>
              <a:gd name="connsiteX0" fmla="*/ 1210343 w 3132169"/>
              <a:gd name="connsiteY0" fmla="*/ 2405194 h 2726865"/>
              <a:gd name="connsiteX1" fmla="*/ 1008606 w 3132169"/>
              <a:gd name="connsiteY1" fmla="*/ 2606931 h 2726865"/>
              <a:gd name="connsiteX2" fmla="*/ 806869 w 3132169"/>
              <a:gd name="connsiteY2" fmla="*/ 2405194 h 2726865"/>
              <a:gd name="connsiteX3" fmla="*/ 1008606 w 3132169"/>
              <a:gd name="connsiteY3" fmla="*/ 2203457 h 2726865"/>
              <a:gd name="connsiteX4" fmla="*/ 1210343 w 3132169"/>
              <a:gd name="connsiteY4" fmla="*/ 2405194 h 2726865"/>
              <a:gd name="connsiteX0" fmla="*/ 4729 w 43256"/>
              <a:gd name="connsiteY0" fmla="*/ 26036 h 48661"/>
              <a:gd name="connsiteX1" fmla="*/ 2196 w 43256"/>
              <a:gd name="connsiteY1" fmla="*/ 25239 h 48661"/>
              <a:gd name="connsiteX2" fmla="*/ 6964 w 43256"/>
              <a:gd name="connsiteY2" fmla="*/ 34758 h 48661"/>
              <a:gd name="connsiteX3" fmla="*/ 5856 w 43256"/>
              <a:gd name="connsiteY3" fmla="*/ 35139 h 48661"/>
              <a:gd name="connsiteX4" fmla="*/ 16514 w 43256"/>
              <a:gd name="connsiteY4" fmla="*/ 38949 h 48661"/>
              <a:gd name="connsiteX5" fmla="*/ 15846 w 43256"/>
              <a:gd name="connsiteY5" fmla="*/ 37209 h 48661"/>
              <a:gd name="connsiteX6" fmla="*/ 28863 w 43256"/>
              <a:gd name="connsiteY6" fmla="*/ 34610 h 48661"/>
              <a:gd name="connsiteX7" fmla="*/ 28596 w 43256"/>
              <a:gd name="connsiteY7" fmla="*/ 36519 h 48661"/>
              <a:gd name="connsiteX8" fmla="*/ 34165 w 43256"/>
              <a:gd name="connsiteY8" fmla="*/ 22813 h 48661"/>
              <a:gd name="connsiteX9" fmla="*/ 37416 w 43256"/>
              <a:gd name="connsiteY9" fmla="*/ 29949 h 48661"/>
              <a:gd name="connsiteX10" fmla="*/ 41834 w 43256"/>
              <a:gd name="connsiteY10" fmla="*/ 15213 h 48661"/>
              <a:gd name="connsiteX11" fmla="*/ 40386 w 43256"/>
              <a:gd name="connsiteY11" fmla="*/ 17889 h 48661"/>
              <a:gd name="connsiteX12" fmla="*/ 38360 w 43256"/>
              <a:gd name="connsiteY12" fmla="*/ 5285 h 48661"/>
              <a:gd name="connsiteX13" fmla="*/ 38436 w 43256"/>
              <a:gd name="connsiteY13" fmla="*/ 6549 h 48661"/>
              <a:gd name="connsiteX14" fmla="*/ 29114 w 43256"/>
              <a:gd name="connsiteY14" fmla="*/ 3811 h 48661"/>
              <a:gd name="connsiteX15" fmla="*/ 29856 w 43256"/>
              <a:gd name="connsiteY15" fmla="*/ 2199 h 48661"/>
              <a:gd name="connsiteX16" fmla="*/ 22177 w 43256"/>
              <a:gd name="connsiteY16" fmla="*/ 4579 h 48661"/>
              <a:gd name="connsiteX17" fmla="*/ 22536 w 43256"/>
              <a:gd name="connsiteY17" fmla="*/ 3189 h 48661"/>
              <a:gd name="connsiteX18" fmla="*/ 14036 w 43256"/>
              <a:gd name="connsiteY18" fmla="*/ 5051 h 48661"/>
              <a:gd name="connsiteX19" fmla="*/ 15336 w 43256"/>
              <a:gd name="connsiteY19" fmla="*/ 6399 h 48661"/>
              <a:gd name="connsiteX20" fmla="*/ 4163 w 43256"/>
              <a:gd name="connsiteY20" fmla="*/ 15648 h 48661"/>
              <a:gd name="connsiteX21" fmla="*/ 3936 w 43256"/>
              <a:gd name="connsiteY21" fmla="*/ 14229 h 48661"/>
              <a:gd name="connsiteX0" fmla="*/ 3936 w 43256"/>
              <a:gd name="connsiteY0" fmla="*/ 14229 h 48888"/>
              <a:gd name="connsiteX1" fmla="*/ 5659 w 43256"/>
              <a:gd name="connsiteY1" fmla="*/ 6766 h 48888"/>
              <a:gd name="connsiteX2" fmla="*/ 14041 w 43256"/>
              <a:gd name="connsiteY2" fmla="*/ 5061 h 48888"/>
              <a:gd name="connsiteX3" fmla="*/ 22492 w 43256"/>
              <a:gd name="connsiteY3" fmla="*/ 3291 h 48888"/>
              <a:gd name="connsiteX4" fmla="*/ 25785 w 43256"/>
              <a:gd name="connsiteY4" fmla="*/ 59 h 48888"/>
              <a:gd name="connsiteX5" fmla="*/ 29869 w 43256"/>
              <a:gd name="connsiteY5" fmla="*/ 2340 h 48888"/>
              <a:gd name="connsiteX6" fmla="*/ 35499 w 43256"/>
              <a:gd name="connsiteY6" fmla="*/ 549 h 48888"/>
              <a:gd name="connsiteX7" fmla="*/ 38354 w 43256"/>
              <a:gd name="connsiteY7" fmla="*/ 5435 h 48888"/>
              <a:gd name="connsiteX8" fmla="*/ 42018 w 43256"/>
              <a:gd name="connsiteY8" fmla="*/ 10177 h 48888"/>
              <a:gd name="connsiteX9" fmla="*/ 41854 w 43256"/>
              <a:gd name="connsiteY9" fmla="*/ 15319 h 48888"/>
              <a:gd name="connsiteX10" fmla="*/ 43052 w 43256"/>
              <a:gd name="connsiteY10" fmla="*/ 23181 h 48888"/>
              <a:gd name="connsiteX11" fmla="*/ 37440 w 43256"/>
              <a:gd name="connsiteY11" fmla="*/ 30063 h 48888"/>
              <a:gd name="connsiteX12" fmla="*/ 35431 w 43256"/>
              <a:gd name="connsiteY12" fmla="*/ 35960 h 48888"/>
              <a:gd name="connsiteX13" fmla="*/ 28591 w 43256"/>
              <a:gd name="connsiteY13" fmla="*/ 36674 h 48888"/>
              <a:gd name="connsiteX14" fmla="*/ 23703 w 43256"/>
              <a:gd name="connsiteY14" fmla="*/ 42965 h 48888"/>
              <a:gd name="connsiteX15" fmla="*/ 16516 w 43256"/>
              <a:gd name="connsiteY15" fmla="*/ 39125 h 48888"/>
              <a:gd name="connsiteX16" fmla="*/ 5840 w 43256"/>
              <a:gd name="connsiteY16" fmla="*/ 35331 h 48888"/>
              <a:gd name="connsiteX17" fmla="*/ 1146 w 43256"/>
              <a:gd name="connsiteY17" fmla="*/ 31109 h 48888"/>
              <a:gd name="connsiteX18" fmla="*/ 2149 w 43256"/>
              <a:gd name="connsiteY18" fmla="*/ 25410 h 48888"/>
              <a:gd name="connsiteX19" fmla="*/ 31 w 43256"/>
              <a:gd name="connsiteY19" fmla="*/ 19563 h 48888"/>
              <a:gd name="connsiteX20" fmla="*/ 3899 w 43256"/>
              <a:gd name="connsiteY20" fmla="*/ 14366 h 48888"/>
              <a:gd name="connsiteX21" fmla="*/ 3936 w 43256"/>
              <a:gd name="connsiteY21" fmla="*/ 14229 h 48888"/>
              <a:gd name="connsiteX0" fmla="*/ 1141701 w 3132169"/>
              <a:gd name="connsiteY0" fmla="*/ 2321642 h 2739573"/>
              <a:gd name="connsiteX1" fmla="*/ 893087 w 3132169"/>
              <a:gd name="connsiteY1" fmla="*/ 2721396 h 2739573"/>
              <a:gd name="connsiteX2" fmla="*/ 825841 w 3132169"/>
              <a:gd name="connsiteY2" fmla="*/ 2654150 h 2739573"/>
              <a:gd name="connsiteX3" fmla="*/ 893087 w 3132169"/>
              <a:gd name="connsiteY3" fmla="*/ 2586904 h 2739573"/>
              <a:gd name="connsiteX4" fmla="*/ 1141701 w 3132169"/>
              <a:gd name="connsiteY4" fmla="*/ 2321642 h 2739573"/>
              <a:gd name="connsiteX0" fmla="*/ 1057034 w 3132169"/>
              <a:gd name="connsiteY0" fmla="*/ 2590671 h 2739573"/>
              <a:gd name="connsiteX1" fmla="*/ 1020784 w 3132169"/>
              <a:gd name="connsiteY1" fmla="*/ 2453109 h 2739573"/>
              <a:gd name="connsiteX2" fmla="*/ 1135675 w 3132169"/>
              <a:gd name="connsiteY2" fmla="*/ 2492429 h 2739573"/>
              <a:gd name="connsiteX3" fmla="*/ 922543 w 3132169"/>
              <a:gd name="connsiteY3" fmla="*/ 2456180 h 2739573"/>
              <a:gd name="connsiteX4" fmla="*/ 1057034 w 3132169"/>
              <a:gd name="connsiteY4" fmla="*/ 2590671 h 2739573"/>
              <a:gd name="connsiteX0" fmla="*/ 1210343 w 3132169"/>
              <a:gd name="connsiteY0" fmla="*/ 2405194 h 2739573"/>
              <a:gd name="connsiteX1" fmla="*/ 1008606 w 3132169"/>
              <a:gd name="connsiteY1" fmla="*/ 2606931 h 2739573"/>
              <a:gd name="connsiteX2" fmla="*/ 806869 w 3132169"/>
              <a:gd name="connsiteY2" fmla="*/ 2405194 h 2739573"/>
              <a:gd name="connsiteX3" fmla="*/ 1008606 w 3132169"/>
              <a:gd name="connsiteY3" fmla="*/ 2203457 h 2739573"/>
              <a:gd name="connsiteX4" fmla="*/ 1210343 w 3132169"/>
              <a:gd name="connsiteY4" fmla="*/ 2405194 h 2739573"/>
              <a:gd name="connsiteX0" fmla="*/ 4729 w 43256"/>
              <a:gd name="connsiteY0" fmla="*/ 26036 h 48888"/>
              <a:gd name="connsiteX1" fmla="*/ 2196 w 43256"/>
              <a:gd name="connsiteY1" fmla="*/ 25239 h 48888"/>
              <a:gd name="connsiteX2" fmla="*/ 6964 w 43256"/>
              <a:gd name="connsiteY2" fmla="*/ 34758 h 48888"/>
              <a:gd name="connsiteX3" fmla="*/ 5856 w 43256"/>
              <a:gd name="connsiteY3" fmla="*/ 35139 h 48888"/>
              <a:gd name="connsiteX4" fmla="*/ 16514 w 43256"/>
              <a:gd name="connsiteY4" fmla="*/ 38949 h 48888"/>
              <a:gd name="connsiteX5" fmla="*/ 15846 w 43256"/>
              <a:gd name="connsiteY5" fmla="*/ 37209 h 48888"/>
              <a:gd name="connsiteX6" fmla="*/ 28863 w 43256"/>
              <a:gd name="connsiteY6" fmla="*/ 34610 h 48888"/>
              <a:gd name="connsiteX7" fmla="*/ 28596 w 43256"/>
              <a:gd name="connsiteY7" fmla="*/ 36519 h 48888"/>
              <a:gd name="connsiteX8" fmla="*/ 34165 w 43256"/>
              <a:gd name="connsiteY8" fmla="*/ 22813 h 48888"/>
              <a:gd name="connsiteX9" fmla="*/ 37416 w 43256"/>
              <a:gd name="connsiteY9" fmla="*/ 29949 h 48888"/>
              <a:gd name="connsiteX10" fmla="*/ 41834 w 43256"/>
              <a:gd name="connsiteY10" fmla="*/ 15213 h 48888"/>
              <a:gd name="connsiteX11" fmla="*/ 40386 w 43256"/>
              <a:gd name="connsiteY11" fmla="*/ 17889 h 48888"/>
              <a:gd name="connsiteX12" fmla="*/ 38360 w 43256"/>
              <a:gd name="connsiteY12" fmla="*/ 5285 h 48888"/>
              <a:gd name="connsiteX13" fmla="*/ 38436 w 43256"/>
              <a:gd name="connsiteY13" fmla="*/ 6549 h 48888"/>
              <a:gd name="connsiteX14" fmla="*/ 29114 w 43256"/>
              <a:gd name="connsiteY14" fmla="*/ 3811 h 48888"/>
              <a:gd name="connsiteX15" fmla="*/ 29856 w 43256"/>
              <a:gd name="connsiteY15" fmla="*/ 2199 h 48888"/>
              <a:gd name="connsiteX16" fmla="*/ 22177 w 43256"/>
              <a:gd name="connsiteY16" fmla="*/ 4579 h 48888"/>
              <a:gd name="connsiteX17" fmla="*/ 22536 w 43256"/>
              <a:gd name="connsiteY17" fmla="*/ 3189 h 48888"/>
              <a:gd name="connsiteX18" fmla="*/ 14036 w 43256"/>
              <a:gd name="connsiteY18" fmla="*/ 5051 h 48888"/>
              <a:gd name="connsiteX19" fmla="*/ 15336 w 43256"/>
              <a:gd name="connsiteY19" fmla="*/ 6399 h 48888"/>
              <a:gd name="connsiteX20" fmla="*/ 4163 w 43256"/>
              <a:gd name="connsiteY20" fmla="*/ 15648 h 48888"/>
              <a:gd name="connsiteX21" fmla="*/ 3936 w 43256"/>
              <a:gd name="connsiteY21" fmla="*/ 14229 h 48888"/>
              <a:gd name="connsiteX0" fmla="*/ 3936 w 43256"/>
              <a:gd name="connsiteY0" fmla="*/ 14229 h 47417"/>
              <a:gd name="connsiteX1" fmla="*/ 5659 w 43256"/>
              <a:gd name="connsiteY1" fmla="*/ 6766 h 47417"/>
              <a:gd name="connsiteX2" fmla="*/ 14041 w 43256"/>
              <a:gd name="connsiteY2" fmla="*/ 5061 h 47417"/>
              <a:gd name="connsiteX3" fmla="*/ 22492 w 43256"/>
              <a:gd name="connsiteY3" fmla="*/ 3291 h 47417"/>
              <a:gd name="connsiteX4" fmla="*/ 25785 w 43256"/>
              <a:gd name="connsiteY4" fmla="*/ 59 h 47417"/>
              <a:gd name="connsiteX5" fmla="*/ 29869 w 43256"/>
              <a:gd name="connsiteY5" fmla="*/ 2340 h 47417"/>
              <a:gd name="connsiteX6" fmla="*/ 35499 w 43256"/>
              <a:gd name="connsiteY6" fmla="*/ 549 h 47417"/>
              <a:gd name="connsiteX7" fmla="*/ 38354 w 43256"/>
              <a:gd name="connsiteY7" fmla="*/ 5435 h 47417"/>
              <a:gd name="connsiteX8" fmla="*/ 42018 w 43256"/>
              <a:gd name="connsiteY8" fmla="*/ 10177 h 47417"/>
              <a:gd name="connsiteX9" fmla="*/ 41854 w 43256"/>
              <a:gd name="connsiteY9" fmla="*/ 15319 h 47417"/>
              <a:gd name="connsiteX10" fmla="*/ 43052 w 43256"/>
              <a:gd name="connsiteY10" fmla="*/ 23181 h 47417"/>
              <a:gd name="connsiteX11" fmla="*/ 37440 w 43256"/>
              <a:gd name="connsiteY11" fmla="*/ 30063 h 47417"/>
              <a:gd name="connsiteX12" fmla="*/ 35431 w 43256"/>
              <a:gd name="connsiteY12" fmla="*/ 35960 h 47417"/>
              <a:gd name="connsiteX13" fmla="*/ 28591 w 43256"/>
              <a:gd name="connsiteY13" fmla="*/ 36674 h 47417"/>
              <a:gd name="connsiteX14" fmla="*/ 23703 w 43256"/>
              <a:gd name="connsiteY14" fmla="*/ 42965 h 47417"/>
              <a:gd name="connsiteX15" fmla="*/ 16516 w 43256"/>
              <a:gd name="connsiteY15" fmla="*/ 39125 h 47417"/>
              <a:gd name="connsiteX16" fmla="*/ 5840 w 43256"/>
              <a:gd name="connsiteY16" fmla="*/ 35331 h 47417"/>
              <a:gd name="connsiteX17" fmla="*/ 1146 w 43256"/>
              <a:gd name="connsiteY17" fmla="*/ 31109 h 47417"/>
              <a:gd name="connsiteX18" fmla="*/ 2149 w 43256"/>
              <a:gd name="connsiteY18" fmla="*/ 25410 h 47417"/>
              <a:gd name="connsiteX19" fmla="*/ 31 w 43256"/>
              <a:gd name="connsiteY19" fmla="*/ 19563 h 47417"/>
              <a:gd name="connsiteX20" fmla="*/ 3899 w 43256"/>
              <a:gd name="connsiteY20" fmla="*/ 14366 h 47417"/>
              <a:gd name="connsiteX21" fmla="*/ 3936 w 43256"/>
              <a:gd name="connsiteY21" fmla="*/ 14229 h 47417"/>
              <a:gd name="connsiteX0" fmla="*/ 1141701 w 3132169"/>
              <a:gd name="connsiteY0" fmla="*/ 2321642 h 2657118"/>
              <a:gd name="connsiteX1" fmla="*/ 1165140 w 3132169"/>
              <a:gd name="connsiteY1" fmla="*/ 2313317 h 2657118"/>
              <a:gd name="connsiteX2" fmla="*/ 825841 w 3132169"/>
              <a:gd name="connsiteY2" fmla="*/ 2654150 h 2657118"/>
              <a:gd name="connsiteX3" fmla="*/ 893087 w 3132169"/>
              <a:gd name="connsiteY3" fmla="*/ 2586904 h 2657118"/>
              <a:gd name="connsiteX4" fmla="*/ 1141701 w 3132169"/>
              <a:gd name="connsiteY4" fmla="*/ 2321642 h 2657118"/>
              <a:gd name="connsiteX0" fmla="*/ 1057034 w 3132169"/>
              <a:gd name="connsiteY0" fmla="*/ 2590671 h 2657118"/>
              <a:gd name="connsiteX1" fmla="*/ 1020784 w 3132169"/>
              <a:gd name="connsiteY1" fmla="*/ 2453109 h 2657118"/>
              <a:gd name="connsiteX2" fmla="*/ 1135675 w 3132169"/>
              <a:gd name="connsiteY2" fmla="*/ 2492429 h 2657118"/>
              <a:gd name="connsiteX3" fmla="*/ 922543 w 3132169"/>
              <a:gd name="connsiteY3" fmla="*/ 2456180 h 2657118"/>
              <a:gd name="connsiteX4" fmla="*/ 1057034 w 3132169"/>
              <a:gd name="connsiteY4" fmla="*/ 2590671 h 2657118"/>
              <a:gd name="connsiteX0" fmla="*/ 1210343 w 3132169"/>
              <a:gd name="connsiteY0" fmla="*/ 2405194 h 2657118"/>
              <a:gd name="connsiteX1" fmla="*/ 1008606 w 3132169"/>
              <a:gd name="connsiteY1" fmla="*/ 2606931 h 2657118"/>
              <a:gd name="connsiteX2" fmla="*/ 806869 w 3132169"/>
              <a:gd name="connsiteY2" fmla="*/ 2405194 h 2657118"/>
              <a:gd name="connsiteX3" fmla="*/ 1008606 w 3132169"/>
              <a:gd name="connsiteY3" fmla="*/ 2203457 h 2657118"/>
              <a:gd name="connsiteX4" fmla="*/ 1210343 w 3132169"/>
              <a:gd name="connsiteY4" fmla="*/ 2405194 h 2657118"/>
              <a:gd name="connsiteX0" fmla="*/ 4729 w 43256"/>
              <a:gd name="connsiteY0" fmla="*/ 26036 h 47417"/>
              <a:gd name="connsiteX1" fmla="*/ 2196 w 43256"/>
              <a:gd name="connsiteY1" fmla="*/ 25239 h 47417"/>
              <a:gd name="connsiteX2" fmla="*/ 6964 w 43256"/>
              <a:gd name="connsiteY2" fmla="*/ 34758 h 47417"/>
              <a:gd name="connsiteX3" fmla="*/ 5856 w 43256"/>
              <a:gd name="connsiteY3" fmla="*/ 35139 h 47417"/>
              <a:gd name="connsiteX4" fmla="*/ 16514 w 43256"/>
              <a:gd name="connsiteY4" fmla="*/ 38949 h 47417"/>
              <a:gd name="connsiteX5" fmla="*/ 15846 w 43256"/>
              <a:gd name="connsiteY5" fmla="*/ 37209 h 47417"/>
              <a:gd name="connsiteX6" fmla="*/ 28863 w 43256"/>
              <a:gd name="connsiteY6" fmla="*/ 34610 h 47417"/>
              <a:gd name="connsiteX7" fmla="*/ 28596 w 43256"/>
              <a:gd name="connsiteY7" fmla="*/ 36519 h 47417"/>
              <a:gd name="connsiteX8" fmla="*/ 34165 w 43256"/>
              <a:gd name="connsiteY8" fmla="*/ 22813 h 47417"/>
              <a:gd name="connsiteX9" fmla="*/ 37416 w 43256"/>
              <a:gd name="connsiteY9" fmla="*/ 29949 h 47417"/>
              <a:gd name="connsiteX10" fmla="*/ 41834 w 43256"/>
              <a:gd name="connsiteY10" fmla="*/ 15213 h 47417"/>
              <a:gd name="connsiteX11" fmla="*/ 40386 w 43256"/>
              <a:gd name="connsiteY11" fmla="*/ 17889 h 47417"/>
              <a:gd name="connsiteX12" fmla="*/ 38360 w 43256"/>
              <a:gd name="connsiteY12" fmla="*/ 5285 h 47417"/>
              <a:gd name="connsiteX13" fmla="*/ 38436 w 43256"/>
              <a:gd name="connsiteY13" fmla="*/ 6549 h 47417"/>
              <a:gd name="connsiteX14" fmla="*/ 29114 w 43256"/>
              <a:gd name="connsiteY14" fmla="*/ 3811 h 47417"/>
              <a:gd name="connsiteX15" fmla="*/ 29856 w 43256"/>
              <a:gd name="connsiteY15" fmla="*/ 2199 h 47417"/>
              <a:gd name="connsiteX16" fmla="*/ 22177 w 43256"/>
              <a:gd name="connsiteY16" fmla="*/ 4579 h 47417"/>
              <a:gd name="connsiteX17" fmla="*/ 22536 w 43256"/>
              <a:gd name="connsiteY17" fmla="*/ 3189 h 47417"/>
              <a:gd name="connsiteX18" fmla="*/ 14036 w 43256"/>
              <a:gd name="connsiteY18" fmla="*/ 5051 h 47417"/>
              <a:gd name="connsiteX19" fmla="*/ 15336 w 43256"/>
              <a:gd name="connsiteY19" fmla="*/ 6399 h 47417"/>
              <a:gd name="connsiteX20" fmla="*/ 4163 w 43256"/>
              <a:gd name="connsiteY20" fmla="*/ 15648 h 47417"/>
              <a:gd name="connsiteX21" fmla="*/ 3936 w 43256"/>
              <a:gd name="connsiteY21" fmla="*/ 14229 h 47417"/>
              <a:gd name="connsiteX0" fmla="*/ 3936 w 43256"/>
              <a:gd name="connsiteY0" fmla="*/ 14229 h 47417"/>
              <a:gd name="connsiteX1" fmla="*/ 5659 w 43256"/>
              <a:gd name="connsiteY1" fmla="*/ 6766 h 47417"/>
              <a:gd name="connsiteX2" fmla="*/ 14041 w 43256"/>
              <a:gd name="connsiteY2" fmla="*/ 5061 h 47417"/>
              <a:gd name="connsiteX3" fmla="*/ 22492 w 43256"/>
              <a:gd name="connsiteY3" fmla="*/ 3291 h 47417"/>
              <a:gd name="connsiteX4" fmla="*/ 25785 w 43256"/>
              <a:gd name="connsiteY4" fmla="*/ 59 h 47417"/>
              <a:gd name="connsiteX5" fmla="*/ 29869 w 43256"/>
              <a:gd name="connsiteY5" fmla="*/ 2340 h 47417"/>
              <a:gd name="connsiteX6" fmla="*/ 35499 w 43256"/>
              <a:gd name="connsiteY6" fmla="*/ 549 h 47417"/>
              <a:gd name="connsiteX7" fmla="*/ 38354 w 43256"/>
              <a:gd name="connsiteY7" fmla="*/ 5435 h 47417"/>
              <a:gd name="connsiteX8" fmla="*/ 42018 w 43256"/>
              <a:gd name="connsiteY8" fmla="*/ 10177 h 47417"/>
              <a:gd name="connsiteX9" fmla="*/ 41854 w 43256"/>
              <a:gd name="connsiteY9" fmla="*/ 15319 h 47417"/>
              <a:gd name="connsiteX10" fmla="*/ 43052 w 43256"/>
              <a:gd name="connsiteY10" fmla="*/ 23181 h 47417"/>
              <a:gd name="connsiteX11" fmla="*/ 37440 w 43256"/>
              <a:gd name="connsiteY11" fmla="*/ 30063 h 47417"/>
              <a:gd name="connsiteX12" fmla="*/ 35431 w 43256"/>
              <a:gd name="connsiteY12" fmla="*/ 35960 h 47417"/>
              <a:gd name="connsiteX13" fmla="*/ 28591 w 43256"/>
              <a:gd name="connsiteY13" fmla="*/ 36674 h 47417"/>
              <a:gd name="connsiteX14" fmla="*/ 23703 w 43256"/>
              <a:gd name="connsiteY14" fmla="*/ 42965 h 47417"/>
              <a:gd name="connsiteX15" fmla="*/ 16516 w 43256"/>
              <a:gd name="connsiteY15" fmla="*/ 39125 h 47417"/>
              <a:gd name="connsiteX16" fmla="*/ 5840 w 43256"/>
              <a:gd name="connsiteY16" fmla="*/ 35331 h 47417"/>
              <a:gd name="connsiteX17" fmla="*/ 1146 w 43256"/>
              <a:gd name="connsiteY17" fmla="*/ 31109 h 47417"/>
              <a:gd name="connsiteX18" fmla="*/ 2149 w 43256"/>
              <a:gd name="connsiteY18" fmla="*/ 25410 h 47417"/>
              <a:gd name="connsiteX19" fmla="*/ 31 w 43256"/>
              <a:gd name="connsiteY19" fmla="*/ 19563 h 47417"/>
              <a:gd name="connsiteX20" fmla="*/ 3899 w 43256"/>
              <a:gd name="connsiteY20" fmla="*/ 14366 h 47417"/>
              <a:gd name="connsiteX21" fmla="*/ 3936 w 43256"/>
              <a:gd name="connsiteY21" fmla="*/ 14229 h 47417"/>
              <a:gd name="connsiteX0" fmla="*/ 1141701 w 3132169"/>
              <a:gd name="connsiteY0" fmla="*/ 2321642 h 2657118"/>
              <a:gd name="connsiteX1" fmla="*/ 1165140 w 3132169"/>
              <a:gd name="connsiteY1" fmla="*/ 2313317 h 2657118"/>
              <a:gd name="connsiteX2" fmla="*/ 825841 w 3132169"/>
              <a:gd name="connsiteY2" fmla="*/ 2654150 h 2657118"/>
              <a:gd name="connsiteX3" fmla="*/ 893087 w 3132169"/>
              <a:gd name="connsiteY3" fmla="*/ 2586904 h 2657118"/>
              <a:gd name="connsiteX4" fmla="*/ 1141701 w 3132169"/>
              <a:gd name="connsiteY4" fmla="*/ 2321642 h 2657118"/>
              <a:gd name="connsiteX0" fmla="*/ 1057034 w 3132169"/>
              <a:gd name="connsiteY0" fmla="*/ 2590671 h 2657118"/>
              <a:gd name="connsiteX1" fmla="*/ 1020784 w 3132169"/>
              <a:gd name="connsiteY1" fmla="*/ 2453109 h 2657118"/>
              <a:gd name="connsiteX2" fmla="*/ 1135675 w 3132169"/>
              <a:gd name="connsiteY2" fmla="*/ 2492429 h 2657118"/>
              <a:gd name="connsiteX3" fmla="*/ 922543 w 3132169"/>
              <a:gd name="connsiteY3" fmla="*/ 2456180 h 2657118"/>
              <a:gd name="connsiteX4" fmla="*/ 1057034 w 3132169"/>
              <a:gd name="connsiteY4" fmla="*/ 2590671 h 2657118"/>
              <a:gd name="connsiteX0" fmla="*/ 1210343 w 3132169"/>
              <a:gd name="connsiteY0" fmla="*/ 2405194 h 2657118"/>
              <a:gd name="connsiteX1" fmla="*/ 1008606 w 3132169"/>
              <a:gd name="connsiteY1" fmla="*/ 2606931 h 2657118"/>
              <a:gd name="connsiteX2" fmla="*/ 942896 w 3132169"/>
              <a:gd name="connsiteY2" fmla="*/ 2488321 h 2657118"/>
              <a:gd name="connsiteX3" fmla="*/ 1008606 w 3132169"/>
              <a:gd name="connsiteY3" fmla="*/ 2203457 h 2657118"/>
              <a:gd name="connsiteX4" fmla="*/ 1210343 w 3132169"/>
              <a:gd name="connsiteY4" fmla="*/ 2405194 h 2657118"/>
              <a:gd name="connsiteX0" fmla="*/ 4729 w 43256"/>
              <a:gd name="connsiteY0" fmla="*/ 26036 h 47417"/>
              <a:gd name="connsiteX1" fmla="*/ 2196 w 43256"/>
              <a:gd name="connsiteY1" fmla="*/ 25239 h 47417"/>
              <a:gd name="connsiteX2" fmla="*/ 6964 w 43256"/>
              <a:gd name="connsiteY2" fmla="*/ 34758 h 47417"/>
              <a:gd name="connsiteX3" fmla="*/ 5856 w 43256"/>
              <a:gd name="connsiteY3" fmla="*/ 35139 h 47417"/>
              <a:gd name="connsiteX4" fmla="*/ 16514 w 43256"/>
              <a:gd name="connsiteY4" fmla="*/ 38949 h 47417"/>
              <a:gd name="connsiteX5" fmla="*/ 15846 w 43256"/>
              <a:gd name="connsiteY5" fmla="*/ 37209 h 47417"/>
              <a:gd name="connsiteX6" fmla="*/ 28863 w 43256"/>
              <a:gd name="connsiteY6" fmla="*/ 34610 h 47417"/>
              <a:gd name="connsiteX7" fmla="*/ 28596 w 43256"/>
              <a:gd name="connsiteY7" fmla="*/ 36519 h 47417"/>
              <a:gd name="connsiteX8" fmla="*/ 34165 w 43256"/>
              <a:gd name="connsiteY8" fmla="*/ 22813 h 47417"/>
              <a:gd name="connsiteX9" fmla="*/ 37416 w 43256"/>
              <a:gd name="connsiteY9" fmla="*/ 29949 h 47417"/>
              <a:gd name="connsiteX10" fmla="*/ 41834 w 43256"/>
              <a:gd name="connsiteY10" fmla="*/ 15213 h 47417"/>
              <a:gd name="connsiteX11" fmla="*/ 40386 w 43256"/>
              <a:gd name="connsiteY11" fmla="*/ 17889 h 47417"/>
              <a:gd name="connsiteX12" fmla="*/ 38360 w 43256"/>
              <a:gd name="connsiteY12" fmla="*/ 5285 h 47417"/>
              <a:gd name="connsiteX13" fmla="*/ 38436 w 43256"/>
              <a:gd name="connsiteY13" fmla="*/ 6549 h 47417"/>
              <a:gd name="connsiteX14" fmla="*/ 29114 w 43256"/>
              <a:gd name="connsiteY14" fmla="*/ 3811 h 47417"/>
              <a:gd name="connsiteX15" fmla="*/ 29856 w 43256"/>
              <a:gd name="connsiteY15" fmla="*/ 2199 h 47417"/>
              <a:gd name="connsiteX16" fmla="*/ 22177 w 43256"/>
              <a:gd name="connsiteY16" fmla="*/ 4579 h 47417"/>
              <a:gd name="connsiteX17" fmla="*/ 22536 w 43256"/>
              <a:gd name="connsiteY17" fmla="*/ 3189 h 47417"/>
              <a:gd name="connsiteX18" fmla="*/ 14036 w 43256"/>
              <a:gd name="connsiteY18" fmla="*/ 5051 h 47417"/>
              <a:gd name="connsiteX19" fmla="*/ 15336 w 43256"/>
              <a:gd name="connsiteY19" fmla="*/ 6399 h 47417"/>
              <a:gd name="connsiteX20" fmla="*/ 4163 w 43256"/>
              <a:gd name="connsiteY20" fmla="*/ 15648 h 47417"/>
              <a:gd name="connsiteX21" fmla="*/ 3936 w 43256"/>
              <a:gd name="connsiteY21" fmla="*/ 14229 h 47417"/>
              <a:gd name="connsiteX0" fmla="*/ 3936 w 43256"/>
              <a:gd name="connsiteY0" fmla="*/ 14229 h 47417"/>
              <a:gd name="connsiteX1" fmla="*/ 5659 w 43256"/>
              <a:gd name="connsiteY1" fmla="*/ 6766 h 47417"/>
              <a:gd name="connsiteX2" fmla="*/ 14041 w 43256"/>
              <a:gd name="connsiteY2" fmla="*/ 5061 h 47417"/>
              <a:gd name="connsiteX3" fmla="*/ 22492 w 43256"/>
              <a:gd name="connsiteY3" fmla="*/ 3291 h 47417"/>
              <a:gd name="connsiteX4" fmla="*/ 25785 w 43256"/>
              <a:gd name="connsiteY4" fmla="*/ 59 h 47417"/>
              <a:gd name="connsiteX5" fmla="*/ 29869 w 43256"/>
              <a:gd name="connsiteY5" fmla="*/ 2340 h 47417"/>
              <a:gd name="connsiteX6" fmla="*/ 35499 w 43256"/>
              <a:gd name="connsiteY6" fmla="*/ 549 h 47417"/>
              <a:gd name="connsiteX7" fmla="*/ 38354 w 43256"/>
              <a:gd name="connsiteY7" fmla="*/ 5435 h 47417"/>
              <a:gd name="connsiteX8" fmla="*/ 42018 w 43256"/>
              <a:gd name="connsiteY8" fmla="*/ 10177 h 47417"/>
              <a:gd name="connsiteX9" fmla="*/ 41854 w 43256"/>
              <a:gd name="connsiteY9" fmla="*/ 15319 h 47417"/>
              <a:gd name="connsiteX10" fmla="*/ 43052 w 43256"/>
              <a:gd name="connsiteY10" fmla="*/ 23181 h 47417"/>
              <a:gd name="connsiteX11" fmla="*/ 37440 w 43256"/>
              <a:gd name="connsiteY11" fmla="*/ 30063 h 47417"/>
              <a:gd name="connsiteX12" fmla="*/ 35431 w 43256"/>
              <a:gd name="connsiteY12" fmla="*/ 35960 h 47417"/>
              <a:gd name="connsiteX13" fmla="*/ 28591 w 43256"/>
              <a:gd name="connsiteY13" fmla="*/ 36674 h 47417"/>
              <a:gd name="connsiteX14" fmla="*/ 23703 w 43256"/>
              <a:gd name="connsiteY14" fmla="*/ 42965 h 47417"/>
              <a:gd name="connsiteX15" fmla="*/ 16516 w 43256"/>
              <a:gd name="connsiteY15" fmla="*/ 39125 h 47417"/>
              <a:gd name="connsiteX16" fmla="*/ 5840 w 43256"/>
              <a:gd name="connsiteY16" fmla="*/ 35331 h 47417"/>
              <a:gd name="connsiteX17" fmla="*/ 1146 w 43256"/>
              <a:gd name="connsiteY17" fmla="*/ 31109 h 47417"/>
              <a:gd name="connsiteX18" fmla="*/ 2149 w 43256"/>
              <a:gd name="connsiteY18" fmla="*/ 25410 h 47417"/>
              <a:gd name="connsiteX19" fmla="*/ 31 w 43256"/>
              <a:gd name="connsiteY19" fmla="*/ 19563 h 47417"/>
              <a:gd name="connsiteX20" fmla="*/ 3899 w 43256"/>
              <a:gd name="connsiteY20" fmla="*/ 14366 h 47417"/>
              <a:gd name="connsiteX21" fmla="*/ 3936 w 43256"/>
              <a:gd name="connsiteY21" fmla="*/ 14229 h 47417"/>
              <a:gd name="connsiteX0" fmla="*/ 1141701 w 3132169"/>
              <a:gd name="connsiteY0" fmla="*/ 2321642 h 2657118"/>
              <a:gd name="connsiteX1" fmla="*/ 1165140 w 3132169"/>
              <a:gd name="connsiteY1" fmla="*/ 2313317 h 2657118"/>
              <a:gd name="connsiteX2" fmla="*/ 825841 w 3132169"/>
              <a:gd name="connsiteY2" fmla="*/ 2654150 h 2657118"/>
              <a:gd name="connsiteX3" fmla="*/ 893087 w 3132169"/>
              <a:gd name="connsiteY3" fmla="*/ 2586904 h 2657118"/>
              <a:gd name="connsiteX4" fmla="*/ 1141701 w 3132169"/>
              <a:gd name="connsiteY4" fmla="*/ 2321642 h 2657118"/>
              <a:gd name="connsiteX0" fmla="*/ 1057034 w 3132169"/>
              <a:gd name="connsiteY0" fmla="*/ 2590671 h 2657118"/>
              <a:gd name="connsiteX1" fmla="*/ 1020784 w 3132169"/>
              <a:gd name="connsiteY1" fmla="*/ 2453109 h 2657118"/>
              <a:gd name="connsiteX2" fmla="*/ 1135675 w 3132169"/>
              <a:gd name="connsiteY2" fmla="*/ 2492429 h 2657118"/>
              <a:gd name="connsiteX3" fmla="*/ 922543 w 3132169"/>
              <a:gd name="connsiteY3" fmla="*/ 2456180 h 2657118"/>
              <a:gd name="connsiteX4" fmla="*/ 1057034 w 3132169"/>
              <a:gd name="connsiteY4" fmla="*/ 2590671 h 2657118"/>
              <a:gd name="connsiteX0" fmla="*/ 1210343 w 3132169"/>
              <a:gd name="connsiteY0" fmla="*/ 2405194 h 2657118"/>
              <a:gd name="connsiteX1" fmla="*/ 1008606 w 3132169"/>
              <a:gd name="connsiteY1" fmla="*/ 2606931 h 2657118"/>
              <a:gd name="connsiteX2" fmla="*/ 942896 w 3132169"/>
              <a:gd name="connsiteY2" fmla="*/ 2488321 h 2657118"/>
              <a:gd name="connsiteX3" fmla="*/ 993492 w 3132169"/>
              <a:gd name="connsiteY3" fmla="*/ 2475510 h 2657118"/>
              <a:gd name="connsiteX4" fmla="*/ 1210343 w 3132169"/>
              <a:gd name="connsiteY4" fmla="*/ 2405194 h 2657118"/>
              <a:gd name="connsiteX0" fmla="*/ 4729 w 43256"/>
              <a:gd name="connsiteY0" fmla="*/ 26036 h 47417"/>
              <a:gd name="connsiteX1" fmla="*/ 2196 w 43256"/>
              <a:gd name="connsiteY1" fmla="*/ 25239 h 47417"/>
              <a:gd name="connsiteX2" fmla="*/ 6964 w 43256"/>
              <a:gd name="connsiteY2" fmla="*/ 34758 h 47417"/>
              <a:gd name="connsiteX3" fmla="*/ 5856 w 43256"/>
              <a:gd name="connsiteY3" fmla="*/ 35139 h 47417"/>
              <a:gd name="connsiteX4" fmla="*/ 16514 w 43256"/>
              <a:gd name="connsiteY4" fmla="*/ 38949 h 47417"/>
              <a:gd name="connsiteX5" fmla="*/ 15846 w 43256"/>
              <a:gd name="connsiteY5" fmla="*/ 37209 h 47417"/>
              <a:gd name="connsiteX6" fmla="*/ 28863 w 43256"/>
              <a:gd name="connsiteY6" fmla="*/ 34610 h 47417"/>
              <a:gd name="connsiteX7" fmla="*/ 28596 w 43256"/>
              <a:gd name="connsiteY7" fmla="*/ 36519 h 47417"/>
              <a:gd name="connsiteX8" fmla="*/ 34165 w 43256"/>
              <a:gd name="connsiteY8" fmla="*/ 22813 h 47417"/>
              <a:gd name="connsiteX9" fmla="*/ 37416 w 43256"/>
              <a:gd name="connsiteY9" fmla="*/ 29949 h 47417"/>
              <a:gd name="connsiteX10" fmla="*/ 41834 w 43256"/>
              <a:gd name="connsiteY10" fmla="*/ 15213 h 47417"/>
              <a:gd name="connsiteX11" fmla="*/ 40386 w 43256"/>
              <a:gd name="connsiteY11" fmla="*/ 17889 h 47417"/>
              <a:gd name="connsiteX12" fmla="*/ 38360 w 43256"/>
              <a:gd name="connsiteY12" fmla="*/ 5285 h 47417"/>
              <a:gd name="connsiteX13" fmla="*/ 38436 w 43256"/>
              <a:gd name="connsiteY13" fmla="*/ 6549 h 47417"/>
              <a:gd name="connsiteX14" fmla="*/ 29114 w 43256"/>
              <a:gd name="connsiteY14" fmla="*/ 3811 h 47417"/>
              <a:gd name="connsiteX15" fmla="*/ 29856 w 43256"/>
              <a:gd name="connsiteY15" fmla="*/ 2199 h 47417"/>
              <a:gd name="connsiteX16" fmla="*/ 22177 w 43256"/>
              <a:gd name="connsiteY16" fmla="*/ 4579 h 47417"/>
              <a:gd name="connsiteX17" fmla="*/ 22536 w 43256"/>
              <a:gd name="connsiteY17" fmla="*/ 3189 h 47417"/>
              <a:gd name="connsiteX18" fmla="*/ 14036 w 43256"/>
              <a:gd name="connsiteY18" fmla="*/ 5051 h 47417"/>
              <a:gd name="connsiteX19" fmla="*/ 15336 w 43256"/>
              <a:gd name="connsiteY19" fmla="*/ 6399 h 47417"/>
              <a:gd name="connsiteX20" fmla="*/ 4163 w 43256"/>
              <a:gd name="connsiteY20" fmla="*/ 15648 h 47417"/>
              <a:gd name="connsiteX21" fmla="*/ 3936 w 43256"/>
              <a:gd name="connsiteY21" fmla="*/ 14229 h 47417"/>
              <a:gd name="connsiteX0" fmla="*/ 3936 w 43256"/>
              <a:gd name="connsiteY0" fmla="*/ 14229 h 47413"/>
              <a:gd name="connsiteX1" fmla="*/ 5659 w 43256"/>
              <a:gd name="connsiteY1" fmla="*/ 6766 h 47413"/>
              <a:gd name="connsiteX2" fmla="*/ 14041 w 43256"/>
              <a:gd name="connsiteY2" fmla="*/ 5061 h 47413"/>
              <a:gd name="connsiteX3" fmla="*/ 22492 w 43256"/>
              <a:gd name="connsiteY3" fmla="*/ 3291 h 47413"/>
              <a:gd name="connsiteX4" fmla="*/ 25785 w 43256"/>
              <a:gd name="connsiteY4" fmla="*/ 59 h 47413"/>
              <a:gd name="connsiteX5" fmla="*/ 29869 w 43256"/>
              <a:gd name="connsiteY5" fmla="*/ 2340 h 47413"/>
              <a:gd name="connsiteX6" fmla="*/ 35499 w 43256"/>
              <a:gd name="connsiteY6" fmla="*/ 549 h 47413"/>
              <a:gd name="connsiteX7" fmla="*/ 38354 w 43256"/>
              <a:gd name="connsiteY7" fmla="*/ 5435 h 47413"/>
              <a:gd name="connsiteX8" fmla="*/ 42018 w 43256"/>
              <a:gd name="connsiteY8" fmla="*/ 10177 h 47413"/>
              <a:gd name="connsiteX9" fmla="*/ 41854 w 43256"/>
              <a:gd name="connsiteY9" fmla="*/ 15319 h 47413"/>
              <a:gd name="connsiteX10" fmla="*/ 43052 w 43256"/>
              <a:gd name="connsiteY10" fmla="*/ 23181 h 47413"/>
              <a:gd name="connsiteX11" fmla="*/ 37440 w 43256"/>
              <a:gd name="connsiteY11" fmla="*/ 30063 h 47413"/>
              <a:gd name="connsiteX12" fmla="*/ 35431 w 43256"/>
              <a:gd name="connsiteY12" fmla="*/ 35960 h 47413"/>
              <a:gd name="connsiteX13" fmla="*/ 28591 w 43256"/>
              <a:gd name="connsiteY13" fmla="*/ 36674 h 47413"/>
              <a:gd name="connsiteX14" fmla="*/ 23703 w 43256"/>
              <a:gd name="connsiteY14" fmla="*/ 42965 h 47413"/>
              <a:gd name="connsiteX15" fmla="*/ 16516 w 43256"/>
              <a:gd name="connsiteY15" fmla="*/ 39125 h 47413"/>
              <a:gd name="connsiteX16" fmla="*/ 5840 w 43256"/>
              <a:gd name="connsiteY16" fmla="*/ 35331 h 47413"/>
              <a:gd name="connsiteX17" fmla="*/ 1146 w 43256"/>
              <a:gd name="connsiteY17" fmla="*/ 31109 h 47413"/>
              <a:gd name="connsiteX18" fmla="*/ 2149 w 43256"/>
              <a:gd name="connsiteY18" fmla="*/ 25410 h 47413"/>
              <a:gd name="connsiteX19" fmla="*/ 31 w 43256"/>
              <a:gd name="connsiteY19" fmla="*/ 19563 h 47413"/>
              <a:gd name="connsiteX20" fmla="*/ 3899 w 43256"/>
              <a:gd name="connsiteY20" fmla="*/ 14366 h 47413"/>
              <a:gd name="connsiteX21" fmla="*/ 3936 w 43256"/>
              <a:gd name="connsiteY21" fmla="*/ 14229 h 47413"/>
              <a:gd name="connsiteX0" fmla="*/ 967890 w 3132169"/>
              <a:gd name="connsiteY0" fmla="*/ 2480339 h 2656913"/>
              <a:gd name="connsiteX1" fmla="*/ 1165140 w 3132169"/>
              <a:gd name="connsiteY1" fmla="*/ 2313317 h 2656913"/>
              <a:gd name="connsiteX2" fmla="*/ 825841 w 3132169"/>
              <a:gd name="connsiteY2" fmla="*/ 2654150 h 2656913"/>
              <a:gd name="connsiteX3" fmla="*/ 893087 w 3132169"/>
              <a:gd name="connsiteY3" fmla="*/ 2586904 h 2656913"/>
              <a:gd name="connsiteX4" fmla="*/ 967890 w 3132169"/>
              <a:gd name="connsiteY4" fmla="*/ 2480339 h 2656913"/>
              <a:gd name="connsiteX0" fmla="*/ 1057034 w 3132169"/>
              <a:gd name="connsiteY0" fmla="*/ 2590671 h 2656913"/>
              <a:gd name="connsiteX1" fmla="*/ 1020784 w 3132169"/>
              <a:gd name="connsiteY1" fmla="*/ 2453109 h 2656913"/>
              <a:gd name="connsiteX2" fmla="*/ 1135675 w 3132169"/>
              <a:gd name="connsiteY2" fmla="*/ 2492429 h 2656913"/>
              <a:gd name="connsiteX3" fmla="*/ 922543 w 3132169"/>
              <a:gd name="connsiteY3" fmla="*/ 2456180 h 2656913"/>
              <a:gd name="connsiteX4" fmla="*/ 1057034 w 3132169"/>
              <a:gd name="connsiteY4" fmla="*/ 2590671 h 2656913"/>
              <a:gd name="connsiteX0" fmla="*/ 1210343 w 3132169"/>
              <a:gd name="connsiteY0" fmla="*/ 2405194 h 2656913"/>
              <a:gd name="connsiteX1" fmla="*/ 1008606 w 3132169"/>
              <a:gd name="connsiteY1" fmla="*/ 2606931 h 2656913"/>
              <a:gd name="connsiteX2" fmla="*/ 942896 w 3132169"/>
              <a:gd name="connsiteY2" fmla="*/ 2488321 h 2656913"/>
              <a:gd name="connsiteX3" fmla="*/ 993492 w 3132169"/>
              <a:gd name="connsiteY3" fmla="*/ 2475510 h 2656913"/>
              <a:gd name="connsiteX4" fmla="*/ 1210343 w 3132169"/>
              <a:gd name="connsiteY4" fmla="*/ 2405194 h 2656913"/>
              <a:gd name="connsiteX0" fmla="*/ 4729 w 43256"/>
              <a:gd name="connsiteY0" fmla="*/ 26036 h 47413"/>
              <a:gd name="connsiteX1" fmla="*/ 2196 w 43256"/>
              <a:gd name="connsiteY1" fmla="*/ 25239 h 47413"/>
              <a:gd name="connsiteX2" fmla="*/ 6964 w 43256"/>
              <a:gd name="connsiteY2" fmla="*/ 34758 h 47413"/>
              <a:gd name="connsiteX3" fmla="*/ 5856 w 43256"/>
              <a:gd name="connsiteY3" fmla="*/ 35139 h 47413"/>
              <a:gd name="connsiteX4" fmla="*/ 16514 w 43256"/>
              <a:gd name="connsiteY4" fmla="*/ 38949 h 47413"/>
              <a:gd name="connsiteX5" fmla="*/ 15846 w 43256"/>
              <a:gd name="connsiteY5" fmla="*/ 37209 h 47413"/>
              <a:gd name="connsiteX6" fmla="*/ 28863 w 43256"/>
              <a:gd name="connsiteY6" fmla="*/ 34610 h 47413"/>
              <a:gd name="connsiteX7" fmla="*/ 28596 w 43256"/>
              <a:gd name="connsiteY7" fmla="*/ 36519 h 47413"/>
              <a:gd name="connsiteX8" fmla="*/ 34165 w 43256"/>
              <a:gd name="connsiteY8" fmla="*/ 22813 h 47413"/>
              <a:gd name="connsiteX9" fmla="*/ 37416 w 43256"/>
              <a:gd name="connsiteY9" fmla="*/ 29949 h 47413"/>
              <a:gd name="connsiteX10" fmla="*/ 41834 w 43256"/>
              <a:gd name="connsiteY10" fmla="*/ 15213 h 47413"/>
              <a:gd name="connsiteX11" fmla="*/ 40386 w 43256"/>
              <a:gd name="connsiteY11" fmla="*/ 17889 h 47413"/>
              <a:gd name="connsiteX12" fmla="*/ 38360 w 43256"/>
              <a:gd name="connsiteY12" fmla="*/ 5285 h 47413"/>
              <a:gd name="connsiteX13" fmla="*/ 38436 w 43256"/>
              <a:gd name="connsiteY13" fmla="*/ 6549 h 47413"/>
              <a:gd name="connsiteX14" fmla="*/ 29114 w 43256"/>
              <a:gd name="connsiteY14" fmla="*/ 3811 h 47413"/>
              <a:gd name="connsiteX15" fmla="*/ 29856 w 43256"/>
              <a:gd name="connsiteY15" fmla="*/ 2199 h 47413"/>
              <a:gd name="connsiteX16" fmla="*/ 22177 w 43256"/>
              <a:gd name="connsiteY16" fmla="*/ 4579 h 47413"/>
              <a:gd name="connsiteX17" fmla="*/ 22536 w 43256"/>
              <a:gd name="connsiteY17" fmla="*/ 3189 h 47413"/>
              <a:gd name="connsiteX18" fmla="*/ 14036 w 43256"/>
              <a:gd name="connsiteY18" fmla="*/ 5051 h 47413"/>
              <a:gd name="connsiteX19" fmla="*/ 15336 w 43256"/>
              <a:gd name="connsiteY19" fmla="*/ 6399 h 47413"/>
              <a:gd name="connsiteX20" fmla="*/ 4163 w 43256"/>
              <a:gd name="connsiteY20" fmla="*/ 15648 h 47413"/>
              <a:gd name="connsiteX21" fmla="*/ 3936 w 43256"/>
              <a:gd name="connsiteY21" fmla="*/ 14229 h 47413"/>
              <a:gd name="connsiteX0" fmla="*/ 3936 w 43256"/>
              <a:gd name="connsiteY0" fmla="*/ 14229 h 47413"/>
              <a:gd name="connsiteX1" fmla="*/ 5659 w 43256"/>
              <a:gd name="connsiteY1" fmla="*/ 6766 h 47413"/>
              <a:gd name="connsiteX2" fmla="*/ 14041 w 43256"/>
              <a:gd name="connsiteY2" fmla="*/ 5061 h 47413"/>
              <a:gd name="connsiteX3" fmla="*/ 22492 w 43256"/>
              <a:gd name="connsiteY3" fmla="*/ 3291 h 47413"/>
              <a:gd name="connsiteX4" fmla="*/ 25785 w 43256"/>
              <a:gd name="connsiteY4" fmla="*/ 59 h 47413"/>
              <a:gd name="connsiteX5" fmla="*/ 29869 w 43256"/>
              <a:gd name="connsiteY5" fmla="*/ 2340 h 47413"/>
              <a:gd name="connsiteX6" fmla="*/ 35499 w 43256"/>
              <a:gd name="connsiteY6" fmla="*/ 549 h 47413"/>
              <a:gd name="connsiteX7" fmla="*/ 38354 w 43256"/>
              <a:gd name="connsiteY7" fmla="*/ 5435 h 47413"/>
              <a:gd name="connsiteX8" fmla="*/ 42018 w 43256"/>
              <a:gd name="connsiteY8" fmla="*/ 10177 h 47413"/>
              <a:gd name="connsiteX9" fmla="*/ 41854 w 43256"/>
              <a:gd name="connsiteY9" fmla="*/ 15319 h 47413"/>
              <a:gd name="connsiteX10" fmla="*/ 43052 w 43256"/>
              <a:gd name="connsiteY10" fmla="*/ 23181 h 47413"/>
              <a:gd name="connsiteX11" fmla="*/ 37440 w 43256"/>
              <a:gd name="connsiteY11" fmla="*/ 30063 h 47413"/>
              <a:gd name="connsiteX12" fmla="*/ 35431 w 43256"/>
              <a:gd name="connsiteY12" fmla="*/ 35960 h 47413"/>
              <a:gd name="connsiteX13" fmla="*/ 28591 w 43256"/>
              <a:gd name="connsiteY13" fmla="*/ 36674 h 47413"/>
              <a:gd name="connsiteX14" fmla="*/ 23703 w 43256"/>
              <a:gd name="connsiteY14" fmla="*/ 42965 h 47413"/>
              <a:gd name="connsiteX15" fmla="*/ 16516 w 43256"/>
              <a:gd name="connsiteY15" fmla="*/ 39125 h 47413"/>
              <a:gd name="connsiteX16" fmla="*/ 5840 w 43256"/>
              <a:gd name="connsiteY16" fmla="*/ 35331 h 47413"/>
              <a:gd name="connsiteX17" fmla="*/ 1146 w 43256"/>
              <a:gd name="connsiteY17" fmla="*/ 31109 h 47413"/>
              <a:gd name="connsiteX18" fmla="*/ 2149 w 43256"/>
              <a:gd name="connsiteY18" fmla="*/ 25410 h 47413"/>
              <a:gd name="connsiteX19" fmla="*/ 31 w 43256"/>
              <a:gd name="connsiteY19" fmla="*/ 19563 h 47413"/>
              <a:gd name="connsiteX20" fmla="*/ 3899 w 43256"/>
              <a:gd name="connsiteY20" fmla="*/ 14366 h 47413"/>
              <a:gd name="connsiteX21" fmla="*/ 3936 w 43256"/>
              <a:gd name="connsiteY21" fmla="*/ 14229 h 47413"/>
              <a:gd name="connsiteX0" fmla="*/ 967890 w 3132169"/>
              <a:gd name="connsiteY0" fmla="*/ 2480339 h 2656913"/>
              <a:gd name="connsiteX1" fmla="*/ 1165140 w 3132169"/>
              <a:gd name="connsiteY1" fmla="*/ 2313317 h 2656913"/>
              <a:gd name="connsiteX2" fmla="*/ 825841 w 3132169"/>
              <a:gd name="connsiteY2" fmla="*/ 2654150 h 2656913"/>
              <a:gd name="connsiteX3" fmla="*/ 893087 w 3132169"/>
              <a:gd name="connsiteY3" fmla="*/ 2586904 h 2656913"/>
              <a:gd name="connsiteX4" fmla="*/ 967890 w 3132169"/>
              <a:gd name="connsiteY4" fmla="*/ 2480339 h 2656913"/>
              <a:gd name="connsiteX0" fmla="*/ 1057034 w 3132169"/>
              <a:gd name="connsiteY0" fmla="*/ 2590671 h 2656913"/>
              <a:gd name="connsiteX1" fmla="*/ 1020784 w 3132169"/>
              <a:gd name="connsiteY1" fmla="*/ 2453109 h 2656913"/>
              <a:gd name="connsiteX2" fmla="*/ 1135675 w 3132169"/>
              <a:gd name="connsiteY2" fmla="*/ 2492429 h 2656913"/>
              <a:gd name="connsiteX3" fmla="*/ 922543 w 3132169"/>
              <a:gd name="connsiteY3" fmla="*/ 2456180 h 2656913"/>
              <a:gd name="connsiteX4" fmla="*/ 1057034 w 3132169"/>
              <a:gd name="connsiteY4" fmla="*/ 2590671 h 2656913"/>
              <a:gd name="connsiteX0" fmla="*/ 998746 w 3132169"/>
              <a:gd name="connsiteY0" fmla="*/ 2442979 h 2656913"/>
              <a:gd name="connsiteX1" fmla="*/ 1008606 w 3132169"/>
              <a:gd name="connsiteY1" fmla="*/ 2606931 h 2656913"/>
              <a:gd name="connsiteX2" fmla="*/ 942896 w 3132169"/>
              <a:gd name="connsiteY2" fmla="*/ 2488321 h 2656913"/>
              <a:gd name="connsiteX3" fmla="*/ 993492 w 3132169"/>
              <a:gd name="connsiteY3" fmla="*/ 2475510 h 2656913"/>
              <a:gd name="connsiteX4" fmla="*/ 998746 w 3132169"/>
              <a:gd name="connsiteY4" fmla="*/ 2442979 h 2656913"/>
              <a:gd name="connsiteX0" fmla="*/ 4729 w 43256"/>
              <a:gd name="connsiteY0" fmla="*/ 26036 h 47413"/>
              <a:gd name="connsiteX1" fmla="*/ 2196 w 43256"/>
              <a:gd name="connsiteY1" fmla="*/ 25239 h 47413"/>
              <a:gd name="connsiteX2" fmla="*/ 6964 w 43256"/>
              <a:gd name="connsiteY2" fmla="*/ 34758 h 47413"/>
              <a:gd name="connsiteX3" fmla="*/ 5856 w 43256"/>
              <a:gd name="connsiteY3" fmla="*/ 35139 h 47413"/>
              <a:gd name="connsiteX4" fmla="*/ 16514 w 43256"/>
              <a:gd name="connsiteY4" fmla="*/ 38949 h 47413"/>
              <a:gd name="connsiteX5" fmla="*/ 15846 w 43256"/>
              <a:gd name="connsiteY5" fmla="*/ 37209 h 47413"/>
              <a:gd name="connsiteX6" fmla="*/ 28863 w 43256"/>
              <a:gd name="connsiteY6" fmla="*/ 34610 h 47413"/>
              <a:gd name="connsiteX7" fmla="*/ 28596 w 43256"/>
              <a:gd name="connsiteY7" fmla="*/ 36519 h 47413"/>
              <a:gd name="connsiteX8" fmla="*/ 34165 w 43256"/>
              <a:gd name="connsiteY8" fmla="*/ 22813 h 47413"/>
              <a:gd name="connsiteX9" fmla="*/ 37416 w 43256"/>
              <a:gd name="connsiteY9" fmla="*/ 29949 h 47413"/>
              <a:gd name="connsiteX10" fmla="*/ 41834 w 43256"/>
              <a:gd name="connsiteY10" fmla="*/ 15213 h 47413"/>
              <a:gd name="connsiteX11" fmla="*/ 40386 w 43256"/>
              <a:gd name="connsiteY11" fmla="*/ 17889 h 47413"/>
              <a:gd name="connsiteX12" fmla="*/ 38360 w 43256"/>
              <a:gd name="connsiteY12" fmla="*/ 5285 h 47413"/>
              <a:gd name="connsiteX13" fmla="*/ 38436 w 43256"/>
              <a:gd name="connsiteY13" fmla="*/ 6549 h 47413"/>
              <a:gd name="connsiteX14" fmla="*/ 29114 w 43256"/>
              <a:gd name="connsiteY14" fmla="*/ 3811 h 47413"/>
              <a:gd name="connsiteX15" fmla="*/ 29856 w 43256"/>
              <a:gd name="connsiteY15" fmla="*/ 2199 h 47413"/>
              <a:gd name="connsiteX16" fmla="*/ 22177 w 43256"/>
              <a:gd name="connsiteY16" fmla="*/ 4579 h 47413"/>
              <a:gd name="connsiteX17" fmla="*/ 22536 w 43256"/>
              <a:gd name="connsiteY17" fmla="*/ 3189 h 47413"/>
              <a:gd name="connsiteX18" fmla="*/ 14036 w 43256"/>
              <a:gd name="connsiteY18" fmla="*/ 5051 h 47413"/>
              <a:gd name="connsiteX19" fmla="*/ 15336 w 43256"/>
              <a:gd name="connsiteY19" fmla="*/ 6399 h 47413"/>
              <a:gd name="connsiteX20" fmla="*/ 4163 w 43256"/>
              <a:gd name="connsiteY20" fmla="*/ 15648 h 47413"/>
              <a:gd name="connsiteX21" fmla="*/ 3936 w 43256"/>
              <a:gd name="connsiteY21" fmla="*/ 14229 h 47413"/>
              <a:gd name="connsiteX0" fmla="*/ 3936 w 43256"/>
              <a:gd name="connsiteY0" fmla="*/ 14229 h 47413"/>
              <a:gd name="connsiteX1" fmla="*/ 5659 w 43256"/>
              <a:gd name="connsiteY1" fmla="*/ 6766 h 47413"/>
              <a:gd name="connsiteX2" fmla="*/ 14041 w 43256"/>
              <a:gd name="connsiteY2" fmla="*/ 5061 h 47413"/>
              <a:gd name="connsiteX3" fmla="*/ 22492 w 43256"/>
              <a:gd name="connsiteY3" fmla="*/ 3291 h 47413"/>
              <a:gd name="connsiteX4" fmla="*/ 25785 w 43256"/>
              <a:gd name="connsiteY4" fmla="*/ 59 h 47413"/>
              <a:gd name="connsiteX5" fmla="*/ 29869 w 43256"/>
              <a:gd name="connsiteY5" fmla="*/ 2340 h 47413"/>
              <a:gd name="connsiteX6" fmla="*/ 35499 w 43256"/>
              <a:gd name="connsiteY6" fmla="*/ 549 h 47413"/>
              <a:gd name="connsiteX7" fmla="*/ 38354 w 43256"/>
              <a:gd name="connsiteY7" fmla="*/ 5435 h 47413"/>
              <a:gd name="connsiteX8" fmla="*/ 42018 w 43256"/>
              <a:gd name="connsiteY8" fmla="*/ 10177 h 47413"/>
              <a:gd name="connsiteX9" fmla="*/ 41854 w 43256"/>
              <a:gd name="connsiteY9" fmla="*/ 15319 h 47413"/>
              <a:gd name="connsiteX10" fmla="*/ 43052 w 43256"/>
              <a:gd name="connsiteY10" fmla="*/ 23181 h 47413"/>
              <a:gd name="connsiteX11" fmla="*/ 37440 w 43256"/>
              <a:gd name="connsiteY11" fmla="*/ 30063 h 47413"/>
              <a:gd name="connsiteX12" fmla="*/ 35431 w 43256"/>
              <a:gd name="connsiteY12" fmla="*/ 35960 h 47413"/>
              <a:gd name="connsiteX13" fmla="*/ 28591 w 43256"/>
              <a:gd name="connsiteY13" fmla="*/ 36674 h 47413"/>
              <a:gd name="connsiteX14" fmla="*/ 23703 w 43256"/>
              <a:gd name="connsiteY14" fmla="*/ 42965 h 47413"/>
              <a:gd name="connsiteX15" fmla="*/ 16516 w 43256"/>
              <a:gd name="connsiteY15" fmla="*/ 39125 h 47413"/>
              <a:gd name="connsiteX16" fmla="*/ 5840 w 43256"/>
              <a:gd name="connsiteY16" fmla="*/ 35331 h 47413"/>
              <a:gd name="connsiteX17" fmla="*/ 1146 w 43256"/>
              <a:gd name="connsiteY17" fmla="*/ 31109 h 47413"/>
              <a:gd name="connsiteX18" fmla="*/ 2149 w 43256"/>
              <a:gd name="connsiteY18" fmla="*/ 25410 h 47413"/>
              <a:gd name="connsiteX19" fmla="*/ 31 w 43256"/>
              <a:gd name="connsiteY19" fmla="*/ 19563 h 47413"/>
              <a:gd name="connsiteX20" fmla="*/ 3899 w 43256"/>
              <a:gd name="connsiteY20" fmla="*/ 14366 h 47413"/>
              <a:gd name="connsiteX21" fmla="*/ 3936 w 43256"/>
              <a:gd name="connsiteY21" fmla="*/ 14229 h 47413"/>
              <a:gd name="connsiteX0" fmla="*/ 967890 w 3132169"/>
              <a:gd name="connsiteY0" fmla="*/ 2480339 h 2656913"/>
              <a:gd name="connsiteX1" fmla="*/ 1165140 w 3132169"/>
              <a:gd name="connsiteY1" fmla="*/ 2313317 h 2656913"/>
              <a:gd name="connsiteX2" fmla="*/ 825841 w 3132169"/>
              <a:gd name="connsiteY2" fmla="*/ 2654150 h 2656913"/>
              <a:gd name="connsiteX3" fmla="*/ 893087 w 3132169"/>
              <a:gd name="connsiteY3" fmla="*/ 2586904 h 2656913"/>
              <a:gd name="connsiteX4" fmla="*/ 967890 w 3132169"/>
              <a:gd name="connsiteY4" fmla="*/ 2480339 h 2656913"/>
              <a:gd name="connsiteX0" fmla="*/ 989021 w 3132169"/>
              <a:gd name="connsiteY0" fmla="*/ 2447087 h 2656913"/>
              <a:gd name="connsiteX1" fmla="*/ 1020784 w 3132169"/>
              <a:gd name="connsiteY1" fmla="*/ 2453109 h 2656913"/>
              <a:gd name="connsiteX2" fmla="*/ 1135675 w 3132169"/>
              <a:gd name="connsiteY2" fmla="*/ 2492429 h 2656913"/>
              <a:gd name="connsiteX3" fmla="*/ 922543 w 3132169"/>
              <a:gd name="connsiteY3" fmla="*/ 2456180 h 2656913"/>
              <a:gd name="connsiteX4" fmla="*/ 989021 w 3132169"/>
              <a:gd name="connsiteY4" fmla="*/ 2447087 h 2656913"/>
              <a:gd name="connsiteX0" fmla="*/ 998746 w 3132169"/>
              <a:gd name="connsiteY0" fmla="*/ 2442979 h 2656913"/>
              <a:gd name="connsiteX1" fmla="*/ 1008606 w 3132169"/>
              <a:gd name="connsiteY1" fmla="*/ 2606931 h 2656913"/>
              <a:gd name="connsiteX2" fmla="*/ 942896 w 3132169"/>
              <a:gd name="connsiteY2" fmla="*/ 2488321 h 2656913"/>
              <a:gd name="connsiteX3" fmla="*/ 993492 w 3132169"/>
              <a:gd name="connsiteY3" fmla="*/ 2475510 h 2656913"/>
              <a:gd name="connsiteX4" fmla="*/ 998746 w 3132169"/>
              <a:gd name="connsiteY4" fmla="*/ 2442979 h 2656913"/>
              <a:gd name="connsiteX0" fmla="*/ 4729 w 43256"/>
              <a:gd name="connsiteY0" fmla="*/ 26036 h 47413"/>
              <a:gd name="connsiteX1" fmla="*/ 2196 w 43256"/>
              <a:gd name="connsiteY1" fmla="*/ 25239 h 47413"/>
              <a:gd name="connsiteX2" fmla="*/ 6964 w 43256"/>
              <a:gd name="connsiteY2" fmla="*/ 34758 h 47413"/>
              <a:gd name="connsiteX3" fmla="*/ 5856 w 43256"/>
              <a:gd name="connsiteY3" fmla="*/ 35139 h 47413"/>
              <a:gd name="connsiteX4" fmla="*/ 16514 w 43256"/>
              <a:gd name="connsiteY4" fmla="*/ 38949 h 47413"/>
              <a:gd name="connsiteX5" fmla="*/ 15846 w 43256"/>
              <a:gd name="connsiteY5" fmla="*/ 37209 h 47413"/>
              <a:gd name="connsiteX6" fmla="*/ 28863 w 43256"/>
              <a:gd name="connsiteY6" fmla="*/ 34610 h 47413"/>
              <a:gd name="connsiteX7" fmla="*/ 28596 w 43256"/>
              <a:gd name="connsiteY7" fmla="*/ 36519 h 47413"/>
              <a:gd name="connsiteX8" fmla="*/ 34165 w 43256"/>
              <a:gd name="connsiteY8" fmla="*/ 22813 h 47413"/>
              <a:gd name="connsiteX9" fmla="*/ 37416 w 43256"/>
              <a:gd name="connsiteY9" fmla="*/ 29949 h 47413"/>
              <a:gd name="connsiteX10" fmla="*/ 41834 w 43256"/>
              <a:gd name="connsiteY10" fmla="*/ 15213 h 47413"/>
              <a:gd name="connsiteX11" fmla="*/ 40386 w 43256"/>
              <a:gd name="connsiteY11" fmla="*/ 17889 h 47413"/>
              <a:gd name="connsiteX12" fmla="*/ 38360 w 43256"/>
              <a:gd name="connsiteY12" fmla="*/ 5285 h 47413"/>
              <a:gd name="connsiteX13" fmla="*/ 38436 w 43256"/>
              <a:gd name="connsiteY13" fmla="*/ 6549 h 47413"/>
              <a:gd name="connsiteX14" fmla="*/ 29114 w 43256"/>
              <a:gd name="connsiteY14" fmla="*/ 3811 h 47413"/>
              <a:gd name="connsiteX15" fmla="*/ 29856 w 43256"/>
              <a:gd name="connsiteY15" fmla="*/ 2199 h 47413"/>
              <a:gd name="connsiteX16" fmla="*/ 22177 w 43256"/>
              <a:gd name="connsiteY16" fmla="*/ 4579 h 47413"/>
              <a:gd name="connsiteX17" fmla="*/ 22536 w 43256"/>
              <a:gd name="connsiteY17" fmla="*/ 3189 h 47413"/>
              <a:gd name="connsiteX18" fmla="*/ 14036 w 43256"/>
              <a:gd name="connsiteY18" fmla="*/ 5051 h 47413"/>
              <a:gd name="connsiteX19" fmla="*/ 15336 w 43256"/>
              <a:gd name="connsiteY19" fmla="*/ 6399 h 47413"/>
              <a:gd name="connsiteX20" fmla="*/ 4163 w 43256"/>
              <a:gd name="connsiteY20" fmla="*/ 15648 h 47413"/>
              <a:gd name="connsiteX21" fmla="*/ 3936 w 43256"/>
              <a:gd name="connsiteY21" fmla="*/ 14229 h 47413"/>
              <a:gd name="connsiteX0" fmla="*/ 3936 w 43256"/>
              <a:gd name="connsiteY0" fmla="*/ 14229 h 47413"/>
              <a:gd name="connsiteX1" fmla="*/ 5659 w 43256"/>
              <a:gd name="connsiteY1" fmla="*/ 6766 h 47413"/>
              <a:gd name="connsiteX2" fmla="*/ 14041 w 43256"/>
              <a:gd name="connsiteY2" fmla="*/ 5061 h 47413"/>
              <a:gd name="connsiteX3" fmla="*/ 22492 w 43256"/>
              <a:gd name="connsiteY3" fmla="*/ 3291 h 47413"/>
              <a:gd name="connsiteX4" fmla="*/ 25785 w 43256"/>
              <a:gd name="connsiteY4" fmla="*/ 59 h 47413"/>
              <a:gd name="connsiteX5" fmla="*/ 29869 w 43256"/>
              <a:gd name="connsiteY5" fmla="*/ 2340 h 47413"/>
              <a:gd name="connsiteX6" fmla="*/ 35499 w 43256"/>
              <a:gd name="connsiteY6" fmla="*/ 549 h 47413"/>
              <a:gd name="connsiteX7" fmla="*/ 38354 w 43256"/>
              <a:gd name="connsiteY7" fmla="*/ 5435 h 47413"/>
              <a:gd name="connsiteX8" fmla="*/ 42018 w 43256"/>
              <a:gd name="connsiteY8" fmla="*/ 10177 h 47413"/>
              <a:gd name="connsiteX9" fmla="*/ 41854 w 43256"/>
              <a:gd name="connsiteY9" fmla="*/ 15319 h 47413"/>
              <a:gd name="connsiteX10" fmla="*/ 43052 w 43256"/>
              <a:gd name="connsiteY10" fmla="*/ 23181 h 47413"/>
              <a:gd name="connsiteX11" fmla="*/ 37440 w 43256"/>
              <a:gd name="connsiteY11" fmla="*/ 30063 h 47413"/>
              <a:gd name="connsiteX12" fmla="*/ 35431 w 43256"/>
              <a:gd name="connsiteY12" fmla="*/ 35960 h 47413"/>
              <a:gd name="connsiteX13" fmla="*/ 28591 w 43256"/>
              <a:gd name="connsiteY13" fmla="*/ 36674 h 47413"/>
              <a:gd name="connsiteX14" fmla="*/ 23703 w 43256"/>
              <a:gd name="connsiteY14" fmla="*/ 42965 h 47413"/>
              <a:gd name="connsiteX15" fmla="*/ 16516 w 43256"/>
              <a:gd name="connsiteY15" fmla="*/ 39125 h 47413"/>
              <a:gd name="connsiteX16" fmla="*/ 5840 w 43256"/>
              <a:gd name="connsiteY16" fmla="*/ 35331 h 47413"/>
              <a:gd name="connsiteX17" fmla="*/ 1146 w 43256"/>
              <a:gd name="connsiteY17" fmla="*/ 31109 h 47413"/>
              <a:gd name="connsiteX18" fmla="*/ 2149 w 43256"/>
              <a:gd name="connsiteY18" fmla="*/ 25410 h 47413"/>
              <a:gd name="connsiteX19" fmla="*/ 31 w 43256"/>
              <a:gd name="connsiteY19" fmla="*/ 19563 h 47413"/>
              <a:gd name="connsiteX20" fmla="*/ 3899 w 43256"/>
              <a:gd name="connsiteY20" fmla="*/ 14366 h 47413"/>
              <a:gd name="connsiteX21" fmla="*/ 3936 w 43256"/>
              <a:gd name="connsiteY21" fmla="*/ 14229 h 47413"/>
              <a:gd name="connsiteX0" fmla="*/ 967890 w 3132169"/>
              <a:gd name="connsiteY0" fmla="*/ 2480339 h 2656913"/>
              <a:gd name="connsiteX1" fmla="*/ 1165140 w 3132169"/>
              <a:gd name="connsiteY1" fmla="*/ 2313317 h 2656913"/>
              <a:gd name="connsiteX2" fmla="*/ 825841 w 3132169"/>
              <a:gd name="connsiteY2" fmla="*/ 2654150 h 2656913"/>
              <a:gd name="connsiteX3" fmla="*/ 893087 w 3132169"/>
              <a:gd name="connsiteY3" fmla="*/ 2586904 h 2656913"/>
              <a:gd name="connsiteX4" fmla="*/ 967890 w 3132169"/>
              <a:gd name="connsiteY4" fmla="*/ 2480339 h 2656913"/>
              <a:gd name="connsiteX0" fmla="*/ 989021 w 3132169"/>
              <a:gd name="connsiteY0" fmla="*/ 2447087 h 2656913"/>
              <a:gd name="connsiteX1" fmla="*/ 1020784 w 3132169"/>
              <a:gd name="connsiteY1" fmla="*/ 2453109 h 2656913"/>
              <a:gd name="connsiteX2" fmla="*/ 1135675 w 3132169"/>
              <a:gd name="connsiteY2" fmla="*/ 2492429 h 2656913"/>
              <a:gd name="connsiteX3" fmla="*/ 922543 w 3132169"/>
              <a:gd name="connsiteY3" fmla="*/ 2456180 h 2656913"/>
              <a:gd name="connsiteX4" fmla="*/ 989021 w 3132169"/>
              <a:gd name="connsiteY4" fmla="*/ 2447087 h 2656913"/>
              <a:gd name="connsiteX0" fmla="*/ 998746 w 3132169"/>
              <a:gd name="connsiteY0" fmla="*/ 2442979 h 2656913"/>
              <a:gd name="connsiteX1" fmla="*/ 978378 w 3132169"/>
              <a:gd name="connsiteY1" fmla="*/ 2470904 h 2656913"/>
              <a:gd name="connsiteX2" fmla="*/ 942896 w 3132169"/>
              <a:gd name="connsiteY2" fmla="*/ 2488321 h 2656913"/>
              <a:gd name="connsiteX3" fmla="*/ 993492 w 3132169"/>
              <a:gd name="connsiteY3" fmla="*/ 2475510 h 2656913"/>
              <a:gd name="connsiteX4" fmla="*/ 998746 w 3132169"/>
              <a:gd name="connsiteY4" fmla="*/ 2442979 h 2656913"/>
              <a:gd name="connsiteX0" fmla="*/ 4729 w 43256"/>
              <a:gd name="connsiteY0" fmla="*/ 26036 h 47413"/>
              <a:gd name="connsiteX1" fmla="*/ 2196 w 43256"/>
              <a:gd name="connsiteY1" fmla="*/ 25239 h 47413"/>
              <a:gd name="connsiteX2" fmla="*/ 6964 w 43256"/>
              <a:gd name="connsiteY2" fmla="*/ 34758 h 47413"/>
              <a:gd name="connsiteX3" fmla="*/ 5856 w 43256"/>
              <a:gd name="connsiteY3" fmla="*/ 35139 h 47413"/>
              <a:gd name="connsiteX4" fmla="*/ 16514 w 43256"/>
              <a:gd name="connsiteY4" fmla="*/ 38949 h 47413"/>
              <a:gd name="connsiteX5" fmla="*/ 15846 w 43256"/>
              <a:gd name="connsiteY5" fmla="*/ 37209 h 47413"/>
              <a:gd name="connsiteX6" fmla="*/ 28863 w 43256"/>
              <a:gd name="connsiteY6" fmla="*/ 34610 h 47413"/>
              <a:gd name="connsiteX7" fmla="*/ 28596 w 43256"/>
              <a:gd name="connsiteY7" fmla="*/ 36519 h 47413"/>
              <a:gd name="connsiteX8" fmla="*/ 34165 w 43256"/>
              <a:gd name="connsiteY8" fmla="*/ 22813 h 47413"/>
              <a:gd name="connsiteX9" fmla="*/ 37416 w 43256"/>
              <a:gd name="connsiteY9" fmla="*/ 29949 h 47413"/>
              <a:gd name="connsiteX10" fmla="*/ 41834 w 43256"/>
              <a:gd name="connsiteY10" fmla="*/ 15213 h 47413"/>
              <a:gd name="connsiteX11" fmla="*/ 40386 w 43256"/>
              <a:gd name="connsiteY11" fmla="*/ 17889 h 47413"/>
              <a:gd name="connsiteX12" fmla="*/ 38360 w 43256"/>
              <a:gd name="connsiteY12" fmla="*/ 5285 h 47413"/>
              <a:gd name="connsiteX13" fmla="*/ 38436 w 43256"/>
              <a:gd name="connsiteY13" fmla="*/ 6549 h 47413"/>
              <a:gd name="connsiteX14" fmla="*/ 29114 w 43256"/>
              <a:gd name="connsiteY14" fmla="*/ 3811 h 47413"/>
              <a:gd name="connsiteX15" fmla="*/ 29856 w 43256"/>
              <a:gd name="connsiteY15" fmla="*/ 2199 h 47413"/>
              <a:gd name="connsiteX16" fmla="*/ 22177 w 43256"/>
              <a:gd name="connsiteY16" fmla="*/ 4579 h 47413"/>
              <a:gd name="connsiteX17" fmla="*/ 22536 w 43256"/>
              <a:gd name="connsiteY17" fmla="*/ 3189 h 47413"/>
              <a:gd name="connsiteX18" fmla="*/ 14036 w 43256"/>
              <a:gd name="connsiteY18" fmla="*/ 5051 h 47413"/>
              <a:gd name="connsiteX19" fmla="*/ 15336 w 43256"/>
              <a:gd name="connsiteY19" fmla="*/ 6399 h 47413"/>
              <a:gd name="connsiteX20" fmla="*/ 4163 w 43256"/>
              <a:gd name="connsiteY20" fmla="*/ 15648 h 47413"/>
              <a:gd name="connsiteX21" fmla="*/ 3936 w 43256"/>
              <a:gd name="connsiteY21" fmla="*/ 14229 h 47413"/>
              <a:gd name="connsiteX0" fmla="*/ 3936 w 43256"/>
              <a:gd name="connsiteY0" fmla="*/ 14229 h 47413"/>
              <a:gd name="connsiteX1" fmla="*/ 5659 w 43256"/>
              <a:gd name="connsiteY1" fmla="*/ 6766 h 47413"/>
              <a:gd name="connsiteX2" fmla="*/ 14041 w 43256"/>
              <a:gd name="connsiteY2" fmla="*/ 5061 h 47413"/>
              <a:gd name="connsiteX3" fmla="*/ 22492 w 43256"/>
              <a:gd name="connsiteY3" fmla="*/ 3291 h 47413"/>
              <a:gd name="connsiteX4" fmla="*/ 25785 w 43256"/>
              <a:gd name="connsiteY4" fmla="*/ 59 h 47413"/>
              <a:gd name="connsiteX5" fmla="*/ 29869 w 43256"/>
              <a:gd name="connsiteY5" fmla="*/ 2340 h 47413"/>
              <a:gd name="connsiteX6" fmla="*/ 35499 w 43256"/>
              <a:gd name="connsiteY6" fmla="*/ 549 h 47413"/>
              <a:gd name="connsiteX7" fmla="*/ 38354 w 43256"/>
              <a:gd name="connsiteY7" fmla="*/ 5435 h 47413"/>
              <a:gd name="connsiteX8" fmla="*/ 42018 w 43256"/>
              <a:gd name="connsiteY8" fmla="*/ 10177 h 47413"/>
              <a:gd name="connsiteX9" fmla="*/ 41854 w 43256"/>
              <a:gd name="connsiteY9" fmla="*/ 15319 h 47413"/>
              <a:gd name="connsiteX10" fmla="*/ 43052 w 43256"/>
              <a:gd name="connsiteY10" fmla="*/ 23181 h 47413"/>
              <a:gd name="connsiteX11" fmla="*/ 37440 w 43256"/>
              <a:gd name="connsiteY11" fmla="*/ 30063 h 47413"/>
              <a:gd name="connsiteX12" fmla="*/ 35431 w 43256"/>
              <a:gd name="connsiteY12" fmla="*/ 35960 h 47413"/>
              <a:gd name="connsiteX13" fmla="*/ 28591 w 43256"/>
              <a:gd name="connsiteY13" fmla="*/ 36674 h 47413"/>
              <a:gd name="connsiteX14" fmla="*/ 23703 w 43256"/>
              <a:gd name="connsiteY14" fmla="*/ 42965 h 47413"/>
              <a:gd name="connsiteX15" fmla="*/ 16516 w 43256"/>
              <a:gd name="connsiteY15" fmla="*/ 39125 h 47413"/>
              <a:gd name="connsiteX16" fmla="*/ 5840 w 43256"/>
              <a:gd name="connsiteY16" fmla="*/ 35331 h 47413"/>
              <a:gd name="connsiteX17" fmla="*/ 1146 w 43256"/>
              <a:gd name="connsiteY17" fmla="*/ 31109 h 47413"/>
              <a:gd name="connsiteX18" fmla="*/ 2149 w 43256"/>
              <a:gd name="connsiteY18" fmla="*/ 25410 h 47413"/>
              <a:gd name="connsiteX19" fmla="*/ 31 w 43256"/>
              <a:gd name="connsiteY19" fmla="*/ 19563 h 47413"/>
              <a:gd name="connsiteX20" fmla="*/ 3899 w 43256"/>
              <a:gd name="connsiteY20" fmla="*/ 14366 h 47413"/>
              <a:gd name="connsiteX21" fmla="*/ 3936 w 43256"/>
              <a:gd name="connsiteY21" fmla="*/ 14229 h 47413"/>
              <a:gd name="connsiteX0" fmla="*/ 967890 w 3132169"/>
              <a:gd name="connsiteY0" fmla="*/ 2480339 h 2656913"/>
              <a:gd name="connsiteX1" fmla="*/ 1165140 w 3132169"/>
              <a:gd name="connsiteY1" fmla="*/ 2313317 h 2656913"/>
              <a:gd name="connsiteX2" fmla="*/ 825841 w 3132169"/>
              <a:gd name="connsiteY2" fmla="*/ 2654150 h 2656913"/>
              <a:gd name="connsiteX3" fmla="*/ 893087 w 3132169"/>
              <a:gd name="connsiteY3" fmla="*/ 2586904 h 2656913"/>
              <a:gd name="connsiteX4" fmla="*/ 967890 w 3132169"/>
              <a:gd name="connsiteY4" fmla="*/ 2480339 h 2656913"/>
              <a:gd name="connsiteX0" fmla="*/ 989021 w 3132169"/>
              <a:gd name="connsiteY0" fmla="*/ 2447087 h 2656913"/>
              <a:gd name="connsiteX1" fmla="*/ 1020784 w 3132169"/>
              <a:gd name="connsiteY1" fmla="*/ 2453109 h 2656913"/>
              <a:gd name="connsiteX2" fmla="*/ 1007206 w 3132169"/>
              <a:gd name="connsiteY2" fmla="*/ 2484872 h 2656913"/>
              <a:gd name="connsiteX3" fmla="*/ 922543 w 3132169"/>
              <a:gd name="connsiteY3" fmla="*/ 2456180 h 2656913"/>
              <a:gd name="connsiteX4" fmla="*/ 989021 w 3132169"/>
              <a:gd name="connsiteY4" fmla="*/ 2447087 h 2656913"/>
              <a:gd name="connsiteX0" fmla="*/ 998746 w 3132169"/>
              <a:gd name="connsiteY0" fmla="*/ 2442979 h 2656913"/>
              <a:gd name="connsiteX1" fmla="*/ 978378 w 3132169"/>
              <a:gd name="connsiteY1" fmla="*/ 2470904 h 2656913"/>
              <a:gd name="connsiteX2" fmla="*/ 942896 w 3132169"/>
              <a:gd name="connsiteY2" fmla="*/ 2488321 h 2656913"/>
              <a:gd name="connsiteX3" fmla="*/ 993492 w 3132169"/>
              <a:gd name="connsiteY3" fmla="*/ 2475510 h 2656913"/>
              <a:gd name="connsiteX4" fmla="*/ 998746 w 3132169"/>
              <a:gd name="connsiteY4" fmla="*/ 2442979 h 2656913"/>
              <a:gd name="connsiteX0" fmla="*/ 4729 w 43256"/>
              <a:gd name="connsiteY0" fmla="*/ 26036 h 47413"/>
              <a:gd name="connsiteX1" fmla="*/ 2196 w 43256"/>
              <a:gd name="connsiteY1" fmla="*/ 25239 h 47413"/>
              <a:gd name="connsiteX2" fmla="*/ 6964 w 43256"/>
              <a:gd name="connsiteY2" fmla="*/ 34758 h 47413"/>
              <a:gd name="connsiteX3" fmla="*/ 5856 w 43256"/>
              <a:gd name="connsiteY3" fmla="*/ 35139 h 47413"/>
              <a:gd name="connsiteX4" fmla="*/ 16514 w 43256"/>
              <a:gd name="connsiteY4" fmla="*/ 38949 h 47413"/>
              <a:gd name="connsiteX5" fmla="*/ 15846 w 43256"/>
              <a:gd name="connsiteY5" fmla="*/ 37209 h 47413"/>
              <a:gd name="connsiteX6" fmla="*/ 28863 w 43256"/>
              <a:gd name="connsiteY6" fmla="*/ 34610 h 47413"/>
              <a:gd name="connsiteX7" fmla="*/ 28596 w 43256"/>
              <a:gd name="connsiteY7" fmla="*/ 36519 h 47413"/>
              <a:gd name="connsiteX8" fmla="*/ 34165 w 43256"/>
              <a:gd name="connsiteY8" fmla="*/ 22813 h 47413"/>
              <a:gd name="connsiteX9" fmla="*/ 37416 w 43256"/>
              <a:gd name="connsiteY9" fmla="*/ 29949 h 47413"/>
              <a:gd name="connsiteX10" fmla="*/ 41834 w 43256"/>
              <a:gd name="connsiteY10" fmla="*/ 15213 h 47413"/>
              <a:gd name="connsiteX11" fmla="*/ 40386 w 43256"/>
              <a:gd name="connsiteY11" fmla="*/ 17889 h 47413"/>
              <a:gd name="connsiteX12" fmla="*/ 38360 w 43256"/>
              <a:gd name="connsiteY12" fmla="*/ 5285 h 47413"/>
              <a:gd name="connsiteX13" fmla="*/ 38436 w 43256"/>
              <a:gd name="connsiteY13" fmla="*/ 6549 h 47413"/>
              <a:gd name="connsiteX14" fmla="*/ 29114 w 43256"/>
              <a:gd name="connsiteY14" fmla="*/ 3811 h 47413"/>
              <a:gd name="connsiteX15" fmla="*/ 29856 w 43256"/>
              <a:gd name="connsiteY15" fmla="*/ 2199 h 47413"/>
              <a:gd name="connsiteX16" fmla="*/ 22177 w 43256"/>
              <a:gd name="connsiteY16" fmla="*/ 4579 h 47413"/>
              <a:gd name="connsiteX17" fmla="*/ 22536 w 43256"/>
              <a:gd name="connsiteY17" fmla="*/ 3189 h 47413"/>
              <a:gd name="connsiteX18" fmla="*/ 14036 w 43256"/>
              <a:gd name="connsiteY18" fmla="*/ 5051 h 47413"/>
              <a:gd name="connsiteX19" fmla="*/ 15336 w 43256"/>
              <a:gd name="connsiteY19" fmla="*/ 6399 h 47413"/>
              <a:gd name="connsiteX20" fmla="*/ 4163 w 43256"/>
              <a:gd name="connsiteY20" fmla="*/ 15648 h 47413"/>
              <a:gd name="connsiteX21" fmla="*/ 3936 w 43256"/>
              <a:gd name="connsiteY21" fmla="*/ 14229 h 47413"/>
              <a:gd name="connsiteX0" fmla="*/ 3936 w 43256"/>
              <a:gd name="connsiteY0" fmla="*/ 14229 h 47413"/>
              <a:gd name="connsiteX1" fmla="*/ 5659 w 43256"/>
              <a:gd name="connsiteY1" fmla="*/ 6766 h 47413"/>
              <a:gd name="connsiteX2" fmla="*/ 14041 w 43256"/>
              <a:gd name="connsiteY2" fmla="*/ 5061 h 47413"/>
              <a:gd name="connsiteX3" fmla="*/ 22492 w 43256"/>
              <a:gd name="connsiteY3" fmla="*/ 3291 h 47413"/>
              <a:gd name="connsiteX4" fmla="*/ 25785 w 43256"/>
              <a:gd name="connsiteY4" fmla="*/ 59 h 47413"/>
              <a:gd name="connsiteX5" fmla="*/ 29869 w 43256"/>
              <a:gd name="connsiteY5" fmla="*/ 2340 h 47413"/>
              <a:gd name="connsiteX6" fmla="*/ 35499 w 43256"/>
              <a:gd name="connsiteY6" fmla="*/ 549 h 47413"/>
              <a:gd name="connsiteX7" fmla="*/ 38354 w 43256"/>
              <a:gd name="connsiteY7" fmla="*/ 5435 h 47413"/>
              <a:gd name="connsiteX8" fmla="*/ 42018 w 43256"/>
              <a:gd name="connsiteY8" fmla="*/ 10177 h 47413"/>
              <a:gd name="connsiteX9" fmla="*/ 41854 w 43256"/>
              <a:gd name="connsiteY9" fmla="*/ 15319 h 47413"/>
              <a:gd name="connsiteX10" fmla="*/ 43052 w 43256"/>
              <a:gd name="connsiteY10" fmla="*/ 23181 h 47413"/>
              <a:gd name="connsiteX11" fmla="*/ 37440 w 43256"/>
              <a:gd name="connsiteY11" fmla="*/ 30063 h 47413"/>
              <a:gd name="connsiteX12" fmla="*/ 35431 w 43256"/>
              <a:gd name="connsiteY12" fmla="*/ 35960 h 47413"/>
              <a:gd name="connsiteX13" fmla="*/ 28591 w 43256"/>
              <a:gd name="connsiteY13" fmla="*/ 36674 h 47413"/>
              <a:gd name="connsiteX14" fmla="*/ 23703 w 43256"/>
              <a:gd name="connsiteY14" fmla="*/ 42965 h 47413"/>
              <a:gd name="connsiteX15" fmla="*/ 16516 w 43256"/>
              <a:gd name="connsiteY15" fmla="*/ 39125 h 47413"/>
              <a:gd name="connsiteX16" fmla="*/ 5840 w 43256"/>
              <a:gd name="connsiteY16" fmla="*/ 35331 h 47413"/>
              <a:gd name="connsiteX17" fmla="*/ 1146 w 43256"/>
              <a:gd name="connsiteY17" fmla="*/ 31109 h 47413"/>
              <a:gd name="connsiteX18" fmla="*/ 2149 w 43256"/>
              <a:gd name="connsiteY18" fmla="*/ 25410 h 47413"/>
              <a:gd name="connsiteX19" fmla="*/ 31 w 43256"/>
              <a:gd name="connsiteY19" fmla="*/ 19563 h 47413"/>
              <a:gd name="connsiteX20" fmla="*/ 3899 w 43256"/>
              <a:gd name="connsiteY20" fmla="*/ 14366 h 47413"/>
              <a:gd name="connsiteX21" fmla="*/ 3936 w 43256"/>
              <a:gd name="connsiteY21" fmla="*/ 14229 h 47413"/>
              <a:gd name="connsiteX0" fmla="*/ 967890 w 3132169"/>
              <a:gd name="connsiteY0" fmla="*/ 2480339 h 2656913"/>
              <a:gd name="connsiteX1" fmla="*/ 1165140 w 3132169"/>
              <a:gd name="connsiteY1" fmla="*/ 2313317 h 2656913"/>
              <a:gd name="connsiteX2" fmla="*/ 825841 w 3132169"/>
              <a:gd name="connsiteY2" fmla="*/ 2654150 h 2656913"/>
              <a:gd name="connsiteX3" fmla="*/ 893087 w 3132169"/>
              <a:gd name="connsiteY3" fmla="*/ 2586904 h 2656913"/>
              <a:gd name="connsiteX4" fmla="*/ 967890 w 3132169"/>
              <a:gd name="connsiteY4" fmla="*/ 2480339 h 2656913"/>
              <a:gd name="connsiteX0" fmla="*/ 989021 w 3132169"/>
              <a:gd name="connsiteY0" fmla="*/ 2447087 h 2656913"/>
              <a:gd name="connsiteX1" fmla="*/ 1020784 w 3132169"/>
              <a:gd name="connsiteY1" fmla="*/ 2453109 h 2656913"/>
              <a:gd name="connsiteX2" fmla="*/ 1007206 w 3132169"/>
              <a:gd name="connsiteY2" fmla="*/ 2484872 h 2656913"/>
              <a:gd name="connsiteX3" fmla="*/ 922543 w 3132169"/>
              <a:gd name="connsiteY3" fmla="*/ 2456180 h 2656913"/>
              <a:gd name="connsiteX4" fmla="*/ 989021 w 3132169"/>
              <a:gd name="connsiteY4" fmla="*/ 2447087 h 2656913"/>
              <a:gd name="connsiteX0" fmla="*/ 998746 w 3132169"/>
              <a:gd name="connsiteY0" fmla="*/ 2442979 h 2656913"/>
              <a:gd name="connsiteX1" fmla="*/ 978378 w 3132169"/>
              <a:gd name="connsiteY1" fmla="*/ 2470904 h 2656913"/>
              <a:gd name="connsiteX2" fmla="*/ 942896 w 3132169"/>
              <a:gd name="connsiteY2" fmla="*/ 2488321 h 2656913"/>
              <a:gd name="connsiteX3" fmla="*/ 993492 w 3132169"/>
              <a:gd name="connsiteY3" fmla="*/ 2475510 h 2656913"/>
              <a:gd name="connsiteX4" fmla="*/ 998746 w 3132169"/>
              <a:gd name="connsiteY4" fmla="*/ 2442979 h 2656913"/>
              <a:gd name="connsiteX0" fmla="*/ 4729 w 43256"/>
              <a:gd name="connsiteY0" fmla="*/ 26036 h 47413"/>
              <a:gd name="connsiteX1" fmla="*/ 2196 w 43256"/>
              <a:gd name="connsiteY1" fmla="*/ 25239 h 47413"/>
              <a:gd name="connsiteX2" fmla="*/ 6964 w 43256"/>
              <a:gd name="connsiteY2" fmla="*/ 34758 h 47413"/>
              <a:gd name="connsiteX3" fmla="*/ 5856 w 43256"/>
              <a:gd name="connsiteY3" fmla="*/ 35139 h 47413"/>
              <a:gd name="connsiteX4" fmla="*/ 16514 w 43256"/>
              <a:gd name="connsiteY4" fmla="*/ 38949 h 47413"/>
              <a:gd name="connsiteX5" fmla="*/ 15846 w 43256"/>
              <a:gd name="connsiteY5" fmla="*/ 37209 h 47413"/>
              <a:gd name="connsiteX6" fmla="*/ 28863 w 43256"/>
              <a:gd name="connsiteY6" fmla="*/ 34610 h 47413"/>
              <a:gd name="connsiteX7" fmla="*/ 28596 w 43256"/>
              <a:gd name="connsiteY7" fmla="*/ 36519 h 47413"/>
              <a:gd name="connsiteX8" fmla="*/ 34165 w 43256"/>
              <a:gd name="connsiteY8" fmla="*/ 22813 h 47413"/>
              <a:gd name="connsiteX9" fmla="*/ 37416 w 43256"/>
              <a:gd name="connsiteY9" fmla="*/ 29949 h 47413"/>
              <a:gd name="connsiteX10" fmla="*/ 41834 w 43256"/>
              <a:gd name="connsiteY10" fmla="*/ 15213 h 47413"/>
              <a:gd name="connsiteX11" fmla="*/ 40386 w 43256"/>
              <a:gd name="connsiteY11" fmla="*/ 17889 h 47413"/>
              <a:gd name="connsiteX12" fmla="*/ 38360 w 43256"/>
              <a:gd name="connsiteY12" fmla="*/ 5285 h 47413"/>
              <a:gd name="connsiteX13" fmla="*/ 38436 w 43256"/>
              <a:gd name="connsiteY13" fmla="*/ 6549 h 47413"/>
              <a:gd name="connsiteX14" fmla="*/ 29114 w 43256"/>
              <a:gd name="connsiteY14" fmla="*/ 3811 h 47413"/>
              <a:gd name="connsiteX15" fmla="*/ 29856 w 43256"/>
              <a:gd name="connsiteY15" fmla="*/ 2199 h 47413"/>
              <a:gd name="connsiteX16" fmla="*/ 22177 w 43256"/>
              <a:gd name="connsiteY16" fmla="*/ 4579 h 47413"/>
              <a:gd name="connsiteX17" fmla="*/ 22536 w 43256"/>
              <a:gd name="connsiteY17" fmla="*/ 3189 h 47413"/>
              <a:gd name="connsiteX18" fmla="*/ 14036 w 43256"/>
              <a:gd name="connsiteY18" fmla="*/ 5051 h 47413"/>
              <a:gd name="connsiteX19" fmla="*/ 15336 w 43256"/>
              <a:gd name="connsiteY19" fmla="*/ 6399 h 47413"/>
              <a:gd name="connsiteX20" fmla="*/ 4163 w 43256"/>
              <a:gd name="connsiteY20" fmla="*/ 15648 h 47413"/>
              <a:gd name="connsiteX21" fmla="*/ 3936 w 43256"/>
              <a:gd name="connsiteY21" fmla="*/ 14229 h 47413"/>
              <a:gd name="connsiteX0" fmla="*/ 3936 w 43256"/>
              <a:gd name="connsiteY0" fmla="*/ 14229 h 46171"/>
              <a:gd name="connsiteX1" fmla="*/ 5659 w 43256"/>
              <a:gd name="connsiteY1" fmla="*/ 6766 h 46171"/>
              <a:gd name="connsiteX2" fmla="*/ 14041 w 43256"/>
              <a:gd name="connsiteY2" fmla="*/ 5061 h 46171"/>
              <a:gd name="connsiteX3" fmla="*/ 22492 w 43256"/>
              <a:gd name="connsiteY3" fmla="*/ 3291 h 46171"/>
              <a:gd name="connsiteX4" fmla="*/ 25785 w 43256"/>
              <a:gd name="connsiteY4" fmla="*/ 59 h 46171"/>
              <a:gd name="connsiteX5" fmla="*/ 29869 w 43256"/>
              <a:gd name="connsiteY5" fmla="*/ 2340 h 46171"/>
              <a:gd name="connsiteX6" fmla="*/ 35499 w 43256"/>
              <a:gd name="connsiteY6" fmla="*/ 549 h 46171"/>
              <a:gd name="connsiteX7" fmla="*/ 38354 w 43256"/>
              <a:gd name="connsiteY7" fmla="*/ 5435 h 46171"/>
              <a:gd name="connsiteX8" fmla="*/ 42018 w 43256"/>
              <a:gd name="connsiteY8" fmla="*/ 10177 h 46171"/>
              <a:gd name="connsiteX9" fmla="*/ 41854 w 43256"/>
              <a:gd name="connsiteY9" fmla="*/ 15319 h 46171"/>
              <a:gd name="connsiteX10" fmla="*/ 43052 w 43256"/>
              <a:gd name="connsiteY10" fmla="*/ 23181 h 46171"/>
              <a:gd name="connsiteX11" fmla="*/ 37440 w 43256"/>
              <a:gd name="connsiteY11" fmla="*/ 30063 h 46171"/>
              <a:gd name="connsiteX12" fmla="*/ 35431 w 43256"/>
              <a:gd name="connsiteY12" fmla="*/ 35960 h 46171"/>
              <a:gd name="connsiteX13" fmla="*/ 28591 w 43256"/>
              <a:gd name="connsiteY13" fmla="*/ 36674 h 46171"/>
              <a:gd name="connsiteX14" fmla="*/ 23703 w 43256"/>
              <a:gd name="connsiteY14" fmla="*/ 42965 h 46171"/>
              <a:gd name="connsiteX15" fmla="*/ 16516 w 43256"/>
              <a:gd name="connsiteY15" fmla="*/ 39125 h 46171"/>
              <a:gd name="connsiteX16" fmla="*/ 5840 w 43256"/>
              <a:gd name="connsiteY16" fmla="*/ 35331 h 46171"/>
              <a:gd name="connsiteX17" fmla="*/ 1146 w 43256"/>
              <a:gd name="connsiteY17" fmla="*/ 31109 h 46171"/>
              <a:gd name="connsiteX18" fmla="*/ 2149 w 43256"/>
              <a:gd name="connsiteY18" fmla="*/ 25410 h 46171"/>
              <a:gd name="connsiteX19" fmla="*/ 31 w 43256"/>
              <a:gd name="connsiteY19" fmla="*/ 19563 h 46171"/>
              <a:gd name="connsiteX20" fmla="*/ 3899 w 43256"/>
              <a:gd name="connsiteY20" fmla="*/ 14366 h 46171"/>
              <a:gd name="connsiteX21" fmla="*/ 3936 w 43256"/>
              <a:gd name="connsiteY21" fmla="*/ 14229 h 46171"/>
              <a:gd name="connsiteX0" fmla="*/ 967890 w 3132169"/>
              <a:gd name="connsiteY0" fmla="*/ 2480339 h 2587316"/>
              <a:gd name="connsiteX1" fmla="*/ 1165140 w 3132169"/>
              <a:gd name="connsiteY1" fmla="*/ 2313317 h 2587316"/>
              <a:gd name="connsiteX2" fmla="*/ 1007210 w 3132169"/>
              <a:gd name="connsiteY2" fmla="*/ 2442553 h 2587316"/>
              <a:gd name="connsiteX3" fmla="*/ 893087 w 3132169"/>
              <a:gd name="connsiteY3" fmla="*/ 2586904 h 2587316"/>
              <a:gd name="connsiteX4" fmla="*/ 967890 w 3132169"/>
              <a:gd name="connsiteY4" fmla="*/ 2480339 h 2587316"/>
              <a:gd name="connsiteX0" fmla="*/ 989021 w 3132169"/>
              <a:gd name="connsiteY0" fmla="*/ 2447087 h 2587316"/>
              <a:gd name="connsiteX1" fmla="*/ 1020784 w 3132169"/>
              <a:gd name="connsiteY1" fmla="*/ 2453109 h 2587316"/>
              <a:gd name="connsiteX2" fmla="*/ 1007206 w 3132169"/>
              <a:gd name="connsiteY2" fmla="*/ 2484872 h 2587316"/>
              <a:gd name="connsiteX3" fmla="*/ 922543 w 3132169"/>
              <a:gd name="connsiteY3" fmla="*/ 2456180 h 2587316"/>
              <a:gd name="connsiteX4" fmla="*/ 989021 w 3132169"/>
              <a:gd name="connsiteY4" fmla="*/ 2447087 h 2587316"/>
              <a:gd name="connsiteX0" fmla="*/ 998746 w 3132169"/>
              <a:gd name="connsiteY0" fmla="*/ 2442979 h 2587316"/>
              <a:gd name="connsiteX1" fmla="*/ 978378 w 3132169"/>
              <a:gd name="connsiteY1" fmla="*/ 2470904 h 2587316"/>
              <a:gd name="connsiteX2" fmla="*/ 942896 w 3132169"/>
              <a:gd name="connsiteY2" fmla="*/ 2488321 h 2587316"/>
              <a:gd name="connsiteX3" fmla="*/ 993492 w 3132169"/>
              <a:gd name="connsiteY3" fmla="*/ 2475510 h 2587316"/>
              <a:gd name="connsiteX4" fmla="*/ 998746 w 3132169"/>
              <a:gd name="connsiteY4" fmla="*/ 2442979 h 2587316"/>
              <a:gd name="connsiteX0" fmla="*/ 4729 w 43256"/>
              <a:gd name="connsiteY0" fmla="*/ 26036 h 46171"/>
              <a:gd name="connsiteX1" fmla="*/ 2196 w 43256"/>
              <a:gd name="connsiteY1" fmla="*/ 25239 h 46171"/>
              <a:gd name="connsiteX2" fmla="*/ 6964 w 43256"/>
              <a:gd name="connsiteY2" fmla="*/ 34758 h 46171"/>
              <a:gd name="connsiteX3" fmla="*/ 5856 w 43256"/>
              <a:gd name="connsiteY3" fmla="*/ 35139 h 46171"/>
              <a:gd name="connsiteX4" fmla="*/ 16514 w 43256"/>
              <a:gd name="connsiteY4" fmla="*/ 38949 h 46171"/>
              <a:gd name="connsiteX5" fmla="*/ 15846 w 43256"/>
              <a:gd name="connsiteY5" fmla="*/ 37209 h 46171"/>
              <a:gd name="connsiteX6" fmla="*/ 28863 w 43256"/>
              <a:gd name="connsiteY6" fmla="*/ 34610 h 46171"/>
              <a:gd name="connsiteX7" fmla="*/ 28596 w 43256"/>
              <a:gd name="connsiteY7" fmla="*/ 36519 h 46171"/>
              <a:gd name="connsiteX8" fmla="*/ 34165 w 43256"/>
              <a:gd name="connsiteY8" fmla="*/ 22813 h 46171"/>
              <a:gd name="connsiteX9" fmla="*/ 37416 w 43256"/>
              <a:gd name="connsiteY9" fmla="*/ 29949 h 46171"/>
              <a:gd name="connsiteX10" fmla="*/ 41834 w 43256"/>
              <a:gd name="connsiteY10" fmla="*/ 15213 h 46171"/>
              <a:gd name="connsiteX11" fmla="*/ 40386 w 43256"/>
              <a:gd name="connsiteY11" fmla="*/ 17889 h 46171"/>
              <a:gd name="connsiteX12" fmla="*/ 38360 w 43256"/>
              <a:gd name="connsiteY12" fmla="*/ 5285 h 46171"/>
              <a:gd name="connsiteX13" fmla="*/ 38436 w 43256"/>
              <a:gd name="connsiteY13" fmla="*/ 6549 h 46171"/>
              <a:gd name="connsiteX14" fmla="*/ 29114 w 43256"/>
              <a:gd name="connsiteY14" fmla="*/ 3811 h 46171"/>
              <a:gd name="connsiteX15" fmla="*/ 29856 w 43256"/>
              <a:gd name="connsiteY15" fmla="*/ 2199 h 46171"/>
              <a:gd name="connsiteX16" fmla="*/ 22177 w 43256"/>
              <a:gd name="connsiteY16" fmla="*/ 4579 h 46171"/>
              <a:gd name="connsiteX17" fmla="*/ 22536 w 43256"/>
              <a:gd name="connsiteY17" fmla="*/ 3189 h 46171"/>
              <a:gd name="connsiteX18" fmla="*/ 14036 w 43256"/>
              <a:gd name="connsiteY18" fmla="*/ 5051 h 46171"/>
              <a:gd name="connsiteX19" fmla="*/ 15336 w 43256"/>
              <a:gd name="connsiteY19" fmla="*/ 6399 h 46171"/>
              <a:gd name="connsiteX20" fmla="*/ 4163 w 43256"/>
              <a:gd name="connsiteY20" fmla="*/ 15648 h 46171"/>
              <a:gd name="connsiteX21" fmla="*/ 3936 w 43256"/>
              <a:gd name="connsiteY21" fmla="*/ 14229 h 46171"/>
              <a:gd name="connsiteX0" fmla="*/ 3936 w 43256"/>
              <a:gd name="connsiteY0" fmla="*/ 14229 h 45241"/>
              <a:gd name="connsiteX1" fmla="*/ 5659 w 43256"/>
              <a:gd name="connsiteY1" fmla="*/ 6766 h 45241"/>
              <a:gd name="connsiteX2" fmla="*/ 14041 w 43256"/>
              <a:gd name="connsiteY2" fmla="*/ 5061 h 45241"/>
              <a:gd name="connsiteX3" fmla="*/ 22492 w 43256"/>
              <a:gd name="connsiteY3" fmla="*/ 3291 h 45241"/>
              <a:gd name="connsiteX4" fmla="*/ 25785 w 43256"/>
              <a:gd name="connsiteY4" fmla="*/ 59 h 45241"/>
              <a:gd name="connsiteX5" fmla="*/ 29869 w 43256"/>
              <a:gd name="connsiteY5" fmla="*/ 2340 h 45241"/>
              <a:gd name="connsiteX6" fmla="*/ 35499 w 43256"/>
              <a:gd name="connsiteY6" fmla="*/ 549 h 45241"/>
              <a:gd name="connsiteX7" fmla="*/ 38354 w 43256"/>
              <a:gd name="connsiteY7" fmla="*/ 5435 h 45241"/>
              <a:gd name="connsiteX8" fmla="*/ 42018 w 43256"/>
              <a:gd name="connsiteY8" fmla="*/ 10177 h 45241"/>
              <a:gd name="connsiteX9" fmla="*/ 41854 w 43256"/>
              <a:gd name="connsiteY9" fmla="*/ 15319 h 45241"/>
              <a:gd name="connsiteX10" fmla="*/ 43052 w 43256"/>
              <a:gd name="connsiteY10" fmla="*/ 23181 h 45241"/>
              <a:gd name="connsiteX11" fmla="*/ 37440 w 43256"/>
              <a:gd name="connsiteY11" fmla="*/ 30063 h 45241"/>
              <a:gd name="connsiteX12" fmla="*/ 35431 w 43256"/>
              <a:gd name="connsiteY12" fmla="*/ 35960 h 45241"/>
              <a:gd name="connsiteX13" fmla="*/ 28591 w 43256"/>
              <a:gd name="connsiteY13" fmla="*/ 36674 h 45241"/>
              <a:gd name="connsiteX14" fmla="*/ 23703 w 43256"/>
              <a:gd name="connsiteY14" fmla="*/ 42965 h 45241"/>
              <a:gd name="connsiteX15" fmla="*/ 16516 w 43256"/>
              <a:gd name="connsiteY15" fmla="*/ 39125 h 45241"/>
              <a:gd name="connsiteX16" fmla="*/ 5840 w 43256"/>
              <a:gd name="connsiteY16" fmla="*/ 35331 h 45241"/>
              <a:gd name="connsiteX17" fmla="*/ 1146 w 43256"/>
              <a:gd name="connsiteY17" fmla="*/ 31109 h 45241"/>
              <a:gd name="connsiteX18" fmla="*/ 2149 w 43256"/>
              <a:gd name="connsiteY18" fmla="*/ 25410 h 45241"/>
              <a:gd name="connsiteX19" fmla="*/ 31 w 43256"/>
              <a:gd name="connsiteY19" fmla="*/ 19563 h 45241"/>
              <a:gd name="connsiteX20" fmla="*/ 3899 w 43256"/>
              <a:gd name="connsiteY20" fmla="*/ 14366 h 45241"/>
              <a:gd name="connsiteX21" fmla="*/ 3936 w 43256"/>
              <a:gd name="connsiteY21" fmla="*/ 14229 h 45241"/>
              <a:gd name="connsiteX0" fmla="*/ 967890 w 3132169"/>
              <a:gd name="connsiteY0" fmla="*/ 2480339 h 2535173"/>
              <a:gd name="connsiteX1" fmla="*/ 1165140 w 3132169"/>
              <a:gd name="connsiteY1" fmla="*/ 2313317 h 2535173"/>
              <a:gd name="connsiteX2" fmla="*/ 1007210 w 3132169"/>
              <a:gd name="connsiteY2" fmla="*/ 2442553 h 2535173"/>
              <a:gd name="connsiteX3" fmla="*/ 976214 w 3132169"/>
              <a:gd name="connsiteY3" fmla="*/ 2465991 h 2535173"/>
              <a:gd name="connsiteX4" fmla="*/ 967890 w 3132169"/>
              <a:gd name="connsiteY4" fmla="*/ 2480339 h 2535173"/>
              <a:gd name="connsiteX0" fmla="*/ 989021 w 3132169"/>
              <a:gd name="connsiteY0" fmla="*/ 2447087 h 2535173"/>
              <a:gd name="connsiteX1" fmla="*/ 1020784 w 3132169"/>
              <a:gd name="connsiteY1" fmla="*/ 2453109 h 2535173"/>
              <a:gd name="connsiteX2" fmla="*/ 1007206 w 3132169"/>
              <a:gd name="connsiteY2" fmla="*/ 2484872 h 2535173"/>
              <a:gd name="connsiteX3" fmla="*/ 922543 w 3132169"/>
              <a:gd name="connsiteY3" fmla="*/ 2456180 h 2535173"/>
              <a:gd name="connsiteX4" fmla="*/ 989021 w 3132169"/>
              <a:gd name="connsiteY4" fmla="*/ 2447087 h 2535173"/>
              <a:gd name="connsiteX0" fmla="*/ 998746 w 3132169"/>
              <a:gd name="connsiteY0" fmla="*/ 2442979 h 2535173"/>
              <a:gd name="connsiteX1" fmla="*/ 978378 w 3132169"/>
              <a:gd name="connsiteY1" fmla="*/ 2470904 h 2535173"/>
              <a:gd name="connsiteX2" fmla="*/ 942896 w 3132169"/>
              <a:gd name="connsiteY2" fmla="*/ 2488321 h 2535173"/>
              <a:gd name="connsiteX3" fmla="*/ 993492 w 3132169"/>
              <a:gd name="connsiteY3" fmla="*/ 2475510 h 2535173"/>
              <a:gd name="connsiteX4" fmla="*/ 998746 w 3132169"/>
              <a:gd name="connsiteY4" fmla="*/ 2442979 h 2535173"/>
              <a:gd name="connsiteX0" fmla="*/ 4729 w 43256"/>
              <a:gd name="connsiteY0" fmla="*/ 26036 h 45241"/>
              <a:gd name="connsiteX1" fmla="*/ 2196 w 43256"/>
              <a:gd name="connsiteY1" fmla="*/ 25239 h 45241"/>
              <a:gd name="connsiteX2" fmla="*/ 6964 w 43256"/>
              <a:gd name="connsiteY2" fmla="*/ 34758 h 45241"/>
              <a:gd name="connsiteX3" fmla="*/ 5856 w 43256"/>
              <a:gd name="connsiteY3" fmla="*/ 35139 h 45241"/>
              <a:gd name="connsiteX4" fmla="*/ 16514 w 43256"/>
              <a:gd name="connsiteY4" fmla="*/ 38949 h 45241"/>
              <a:gd name="connsiteX5" fmla="*/ 15846 w 43256"/>
              <a:gd name="connsiteY5" fmla="*/ 37209 h 45241"/>
              <a:gd name="connsiteX6" fmla="*/ 28863 w 43256"/>
              <a:gd name="connsiteY6" fmla="*/ 34610 h 45241"/>
              <a:gd name="connsiteX7" fmla="*/ 28596 w 43256"/>
              <a:gd name="connsiteY7" fmla="*/ 36519 h 45241"/>
              <a:gd name="connsiteX8" fmla="*/ 34165 w 43256"/>
              <a:gd name="connsiteY8" fmla="*/ 22813 h 45241"/>
              <a:gd name="connsiteX9" fmla="*/ 37416 w 43256"/>
              <a:gd name="connsiteY9" fmla="*/ 29949 h 45241"/>
              <a:gd name="connsiteX10" fmla="*/ 41834 w 43256"/>
              <a:gd name="connsiteY10" fmla="*/ 15213 h 45241"/>
              <a:gd name="connsiteX11" fmla="*/ 40386 w 43256"/>
              <a:gd name="connsiteY11" fmla="*/ 17889 h 45241"/>
              <a:gd name="connsiteX12" fmla="*/ 38360 w 43256"/>
              <a:gd name="connsiteY12" fmla="*/ 5285 h 45241"/>
              <a:gd name="connsiteX13" fmla="*/ 38436 w 43256"/>
              <a:gd name="connsiteY13" fmla="*/ 6549 h 45241"/>
              <a:gd name="connsiteX14" fmla="*/ 29114 w 43256"/>
              <a:gd name="connsiteY14" fmla="*/ 3811 h 45241"/>
              <a:gd name="connsiteX15" fmla="*/ 29856 w 43256"/>
              <a:gd name="connsiteY15" fmla="*/ 2199 h 45241"/>
              <a:gd name="connsiteX16" fmla="*/ 22177 w 43256"/>
              <a:gd name="connsiteY16" fmla="*/ 4579 h 45241"/>
              <a:gd name="connsiteX17" fmla="*/ 22536 w 43256"/>
              <a:gd name="connsiteY17" fmla="*/ 3189 h 45241"/>
              <a:gd name="connsiteX18" fmla="*/ 14036 w 43256"/>
              <a:gd name="connsiteY18" fmla="*/ 5051 h 45241"/>
              <a:gd name="connsiteX19" fmla="*/ 15336 w 43256"/>
              <a:gd name="connsiteY19" fmla="*/ 6399 h 45241"/>
              <a:gd name="connsiteX20" fmla="*/ 4163 w 43256"/>
              <a:gd name="connsiteY20" fmla="*/ 15648 h 45241"/>
              <a:gd name="connsiteX21" fmla="*/ 3936 w 43256"/>
              <a:gd name="connsiteY21" fmla="*/ 14229 h 45241"/>
              <a:gd name="connsiteX0" fmla="*/ 3936 w 43256"/>
              <a:gd name="connsiteY0" fmla="*/ 14229 h 45241"/>
              <a:gd name="connsiteX1" fmla="*/ 5659 w 43256"/>
              <a:gd name="connsiteY1" fmla="*/ 6766 h 45241"/>
              <a:gd name="connsiteX2" fmla="*/ 14041 w 43256"/>
              <a:gd name="connsiteY2" fmla="*/ 5061 h 45241"/>
              <a:gd name="connsiteX3" fmla="*/ 22492 w 43256"/>
              <a:gd name="connsiteY3" fmla="*/ 3291 h 45241"/>
              <a:gd name="connsiteX4" fmla="*/ 25785 w 43256"/>
              <a:gd name="connsiteY4" fmla="*/ 59 h 45241"/>
              <a:gd name="connsiteX5" fmla="*/ 29869 w 43256"/>
              <a:gd name="connsiteY5" fmla="*/ 2340 h 45241"/>
              <a:gd name="connsiteX6" fmla="*/ 35499 w 43256"/>
              <a:gd name="connsiteY6" fmla="*/ 549 h 45241"/>
              <a:gd name="connsiteX7" fmla="*/ 38354 w 43256"/>
              <a:gd name="connsiteY7" fmla="*/ 5435 h 45241"/>
              <a:gd name="connsiteX8" fmla="*/ 42018 w 43256"/>
              <a:gd name="connsiteY8" fmla="*/ 10177 h 45241"/>
              <a:gd name="connsiteX9" fmla="*/ 41854 w 43256"/>
              <a:gd name="connsiteY9" fmla="*/ 15319 h 45241"/>
              <a:gd name="connsiteX10" fmla="*/ 43052 w 43256"/>
              <a:gd name="connsiteY10" fmla="*/ 23181 h 45241"/>
              <a:gd name="connsiteX11" fmla="*/ 37440 w 43256"/>
              <a:gd name="connsiteY11" fmla="*/ 30063 h 45241"/>
              <a:gd name="connsiteX12" fmla="*/ 35431 w 43256"/>
              <a:gd name="connsiteY12" fmla="*/ 35960 h 45241"/>
              <a:gd name="connsiteX13" fmla="*/ 28591 w 43256"/>
              <a:gd name="connsiteY13" fmla="*/ 36674 h 45241"/>
              <a:gd name="connsiteX14" fmla="*/ 23703 w 43256"/>
              <a:gd name="connsiteY14" fmla="*/ 42965 h 45241"/>
              <a:gd name="connsiteX15" fmla="*/ 16516 w 43256"/>
              <a:gd name="connsiteY15" fmla="*/ 39125 h 45241"/>
              <a:gd name="connsiteX16" fmla="*/ 5840 w 43256"/>
              <a:gd name="connsiteY16" fmla="*/ 35331 h 45241"/>
              <a:gd name="connsiteX17" fmla="*/ 1146 w 43256"/>
              <a:gd name="connsiteY17" fmla="*/ 31109 h 45241"/>
              <a:gd name="connsiteX18" fmla="*/ 2149 w 43256"/>
              <a:gd name="connsiteY18" fmla="*/ 25410 h 45241"/>
              <a:gd name="connsiteX19" fmla="*/ 31 w 43256"/>
              <a:gd name="connsiteY19" fmla="*/ 19563 h 45241"/>
              <a:gd name="connsiteX20" fmla="*/ 3899 w 43256"/>
              <a:gd name="connsiteY20" fmla="*/ 14366 h 45241"/>
              <a:gd name="connsiteX21" fmla="*/ 3936 w 43256"/>
              <a:gd name="connsiteY21" fmla="*/ 14229 h 45241"/>
              <a:gd name="connsiteX0" fmla="*/ 967890 w 3132169"/>
              <a:gd name="connsiteY0" fmla="*/ 2480339 h 2535173"/>
              <a:gd name="connsiteX1" fmla="*/ 998886 w 3132169"/>
              <a:gd name="connsiteY1" fmla="*/ 2464457 h 2535173"/>
              <a:gd name="connsiteX2" fmla="*/ 1007210 w 3132169"/>
              <a:gd name="connsiteY2" fmla="*/ 2442553 h 2535173"/>
              <a:gd name="connsiteX3" fmla="*/ 976214 w 3132169"/>
              <a:gd name="connsiteY3" fmla="*/ 2465991 h 2535173"/>
              <a:gd name="connsiteX4" fmla="*/ 967890 w 3132169"/>
              <a:gd name="connsiteY4" fmla="*/ 2480339 h 2535173"/>
              <a:gd name="connsiteX0" fmla="*/ 989021 w 3132169"/>
              <a:gd name="connsiteY0" fmla="*/ 2447087 h 2535173"/>
              <a:gd name="connsiteX1" fmla="*/ 1020784 w 3132169"/>
              <a:gd name="connsiteY1" fmla="*/ 2453109 h 2535173"/>
              <a:gd name="connsiteX2" fmla="*/ 1007206 w 3132169"/>
              <a:gd name="connsiteY2" fmla="*/ 2484872 h 2535173"/>
              <a:gd name="connsiteX3" fmla="*/ 922543 w 3132169"/>
              <a:gd name="connsiteY3" fmla="*/ 2456180 h 2535173"/>
              <a:gd name="connsiteX4" fmla="*/ 989021 w 3132169"/>
              <a:gd name="connsiteY4" fmla="*/ 2447087 h 2535173"/>
              <a:gd name="connsiteX0" fmla="*/ 998746 w 3132169"/>
              <a:gd name="connsiteY0" fmla="*/ 2442979 h 2535173"/>
              <a:gd name="connsiteX1" fmla="*/ 978378 w 3132169"/>
              <a:gd name="connsiteY1" fmla="*/ 2470904 h 2535173"/>
              <a:gd name="connsiteX2" fmla="*/ 942896 w 3132169"/>
              <a:gd name="connsiteY2" fmla="*/ 2488321 h 2535173"/>
              <a:gd name="connsiteX3" fmla="*/ 993492 w 3132169"/>
              <a:gd name="connsiteY3" fmla="*/ 2475510 h 2535173"/>
              <a:gd name="connsiteX4" fmla="*/ 998746 w 3132169"/>
              <a:gd name="connsiteY4" fmla="*/ 2442979 h 2535173"/>
              <a:gd name="connsiteX0" fmla="*/ 4729 w 43256"/>
              <a:gd name="connsiteY0" fmla="*/ 26036 h 45241"/>
              <a:gd name="connsiteX1" fmla="*/ 2196 w 43256"/>
              <a:gd name="connsiteY1" fmla="*/ 25239 h 45241"/>
              <a:gd name="connsiteX2" fmla="*/ 6964 w 43256"/>
              <a:gd name="connsiteY2" fmla="*/ 34758 h 45241"/>
              <a:gd name="connsiteX3" fmla="*/ 5856 w 43256"/>
              <a:gd name="connsiteY3" fmla="*/ 35139 h 45241"/>
              <a:gd name="connsiteX4" fmla="*/ 16514 w 43256"/>
              <a:gd name="connsiteY4" fmla="*/ 38949 h 45241"/>
              <a:gd name="connsiteX5" fmla="*/ 15846 w 43256"/>
              <a:gd name="connsiteY5" fmla="*/ 37209 h 45241"/>
              <a:gd name="connsiteX6" fmla="*/ 28863 w 43256"/>
              <a:gd name="connsiteY6" fmla="*/ 34610 h 45241"/>
              <a:gd name="connsiteX7" fmla="*/ 28596 w 43256"/>
              <a:gd name="connsiteY7" fmla="*/ 36519 h 45241"/>
              <a:gd name="connsiteX8" fmla="*/ 34165 w 43256"/>
              <a:gd name="connsiteY8" fmla="*/ 22813 h 45241"/>
              <a:gd name="connsiteX9" fmla="*/ 37416 w 43256"/>
              <a:gd name="connsiteY9" fmla="*/ 29949 h 45241"/>
              <a:gd name="connsiteX10" fmla="*/ 41834 w 43256"/>
              <a:gd name="connsiteY10" fmla="*/ 15213 h 45241"/>
              <a:gd name="connsiteX11" fmla="*/ 40386 w 43256"/>
              <a:gd name="connsiteY11" fmla="*/ 17889 h 45241"/>
              <a:gd name="connsiteX12" fmla="*/ 38360 w 43256"/>
              <a:gd name="connsiteY12" fmla="*/ 5285 h 45241"/>
              <a:gd name="connsiteX13" fmla="*/ 38436 w 43256"/>
              <a:gd name="connsiteY13" fmla="*/ 6549 h 45241"/>
              <a:gd name="connsiteX14" fmla="*/ 29114 w 43256"/>
              <a:gd name="connsiteY14" fmla="*/ 3811 h 45241"/>
              <a:gd name="connsiteX15" fmla="*/ 29856 w 43256"/>
              <a:gd name="connsiteY15" fmla="*/ 2199 h 45241"/>
              <a:gd name="connsiteX16" fmla="*/ 22177 w 43256"/>
              <a:gd name="connsiteY16" fmla="*/ 4579 h 45241"/>
              <a:gd name="connsiteX17" fmla="*/ 22536 w 43256"/>
              <a:gd name="connsiteY17" fmla="*/ 3189 h 45241"/>
              <a:gd name="connsiteX18" fmla="*/ 14036 w 43256"/>
              <a:gd name="connsiteY18" fmla="*/ 5051 h 45241"/>
              <a:gd name="connsiteX19" fmla="*/ 15336 w 43256"/>
              <a:gd name="connsiteY19" fmla="*/ 6399 h 45241"/>
              <a:gd name="connsiteX20" fmla="*/ 4163 w 43256"/>
              <a:gd name="connsiteY20" fmla="*/ 15648 h 45241"/>
              <a:gd name="connsiteX21" fmla="*/ 3936 w 43256"/>
              <a:gd name="connsiteY21" fmla="*/ 14229 h 45241"/>
              <a:gd name="connsiteX0" fmla="*/ 3936 w 43256"/>
              <a:gd name="connsiteY0" fmla="*/ 14229 h 45241"/>
              <a:gd name="connsiteX1" fmla="*/ 5659 w 43256"/>
              <a:gd name="connsiteY1" fmla="*/ 6766 h 45241"/>
              <a:gd name="connsiteX2" fmla="*/ 14041 w 43256"/>
              <a:gd name="connsiteY2" fmla="*/ 5061 h 45241"/>
              <a:gd name="connsiteX3" fmla="*/ 22492 w 43256"/>
              <a:gd name="connsiteY3" fmla="*/ 3291 h 45241"/>
              <a:gd name="connsiteX4" fmla="*/ 25785 w 43256"/>
              <a:gd name="connsiteY4" fmla="*/ 59 h 45241"/>
              <a:gd name="connsiteX5" fmla="*/ 29869 w 43256"/>
              <a:gd name="connsiteY5" fmla="*/ 2340 h 45241"/>
              <a:gd name="connsiteX6" fmla="*/ 35499 w 43256"/>
              <a:gd name="connsiteY6" fmla="*/ 549 h 45241"/>
              <a:gd name="connsiteX7" fmla="*/ 38354 w 43256"/>
              <a:gd name="connsiteY7" fmla="*/ 5435 h 45241"/>
              <a:gd name="connsiteX8" fmla="*/ 42018 w 43256"/>
              <a:gd name="connsiteY8" fmla="*/ 10177 h 45241"/>
              <a:gd name="connsiteX9" fmla="*/ 41854 w 43256"/>
              <a:gd name="connsiteY9" fmla="*/ 15319 h 45241"/>
              <a:gd name="connsiteX10" fmla="*/ 43052 w 43256"/>
              <a:gd name="connsiteY10" fmla="*/ 23181 h 45241"/>
              <a:gd name="connsiteX11" fmla="*/ 37440 w 43256"/>
              <a:gd name="connsiteY11" fmla="*/ 30063 h 45241"/>
              <a:gd name="connsiteX12" fmla="*/ 35431 w 43256"/>
              <a:gd name="connsiteY12" fmla="*/ 35960 h 45241"/>
              <a:gd name="connsiteX13" fmla="*/ 28591 w 43256"/>
              <a:gd name="connsiteY13" fmla="*/ 36674 h 45241"/>
              <a:gd name="connsiteX14" fmla="*/ 23703 w 43256"/>
              <a:gd name="connsiteY14" fmla="*/ 42965 h 45241"/>
              <a:gd name="connsiteX15" fmla="*/ 16516 w 43256"/>
              <a:gd name="connsiteY15" fmla="*/ 39125 h 45241"/>
              <a:gd name="connsiteX16" fmla="*/ 5840 w 43256"/>
              <a:gd name="connsiteY16" fmla="*/ 35331 h 45241"/>
              <a:gd name="connsiteX17" fmla="*/ 1146 w 43256"/>
              <a:gd name="connsiteY17" fmla="*/ 31109 h 45241"/>
              <a:gd name="connsiteX18" fmla="*/ 2149 w 43256"/>
              <a:gd name="connsiteY18" fmla="*/ 25410 h 45241"/>
              <a:gd name="connsiteX19" fmla="*/ 31 w 43256"/>
              <a:gd name="connsiteY19" fmla="*/ 19563 h 45241"/>
              <a:gd name="connsiteX20" fmla="*/ 3899 w 43256"/>
              <a:gd name="connsiteY20" fmla="*/ 14366 h 45241"/>
              <a:gd name="connsiteX21" fmla="*/ 3936 w 43256"/>
              <a:gd name="connsiteY21" fmla="*/ 14229 h 45241"/>
              <a:gd name="connsiteX0" fmla="*/ 967890 w 3132169"/>
              <a:gd name="connsiteY0" fmla="*/ 2480339 h 2535173"/>
              <a:gd name="connsiteX1" fmla="*/ 998886 w 3132169"/>
              <a:gd name="connsiteY1" fmla="*/ 2464457 h 2535173"/>
              <a:gd name="connsiteX2" fmla="*/ 1007210 w 3132169"/>
              <a:gd name="connsiteY2" fmla="*/ 2442553 h 2535173"/>
              <a:gd name="connsiteX3" fmla="*/ 976214 w 3132169"/>
              <a:gd name="connsiteY3" fmla="*/ 2465991 h 2535173"/>
              <a:gd name="connsiteX4" fmla="*/ 967890 w 3132169"/>
              <a:gd name="connsiteY4" fmla="*/ 2480339 h 2535173"/>
              <a:gd name="connsiteX0" fmla="*/ 989021 w 3132169"/>
              <a:gd name="connsiteY0" fmla="*/ 2447087 h 2535173"/>
              <a:gd name="connsiteX1" fmla="*/ 1020784 w 3132169"/>
              <a:gd name="connsiteY1" fmla="*/ 2453109 h 2535173"/>
              <a:gd name="connsiteX2" fmla="*/ 1007206 w 3132169"/>
              <a:gd name="connsiteY2" fmla="*/ 2484872 h 2535173"/>
              <a:gd name="connsiteX3" fmla="*/ 922543 w 3132169"/>
              <a:gd name="connsiteY3" fmla="*/ 2456180 h 2535173"/>
              <a:gd name="connsiteX4" fmla="*/ 989021 w 3132169"/>
              <a:gd name="connsiteY4" fmla="*/ 2447087 h 2535173"/>
              <a:gd name="connsiteX0" fmla="*/ 942185 w 3132169"/>
              <a:gd name="connsiteY0" fmla="*/ 2442979 h 2535173"/>
              <a:gd name="connsiteX1" fmla="*/ 978378 w 3132169"/>
              <a:gd name="connsiteY1" fmla="*/ 2470904 h 2535173"/>
              <a:gd name="connsiteX2" fmla="*/ 942896 w 3132169"/>
              <a:gd name="connsiteY2" fmla="*/ 2488321 h 2535173"/>
              <a:gd name="connsiteX3" fmla="*/ 993492 w 3132169"/>
              <a:gd name="connsiteY3" fmla="*/ 2475510 h 2535173"/>
              <a:gd name="connsiteX4" fmla="*/ 942185 w 3132169"/>
              <a:gd name="connsiteY4" fmla="*/ 2442979 h 2535173"/>
              <a:gd name="connsiteX0" fmla="*/ 4729 w 43256"/>
              <a:gd name="connsiteY0" fmla="*/ 26036 h 45241"/>
              <a:gd name="connsiteX1" fmla="*/ 2196 w 43256"/>
              <a:gd name="connsiteY1" fmla="*/ 25239 h 45241"/>
              <a:gd name="connsiteX2" fmla="*/ 6964 w 43256"/>
              <a:gd name="connsiteY2" fmla="*/ 34758 h 45241"/>
              <a:gd name="connsiteX3" fmla="*/ 5856 w 43256"/>
              <a:gd name="connsiteY3" fmla="*/ 35139 h 45241"/>
              <a:gd name="connsiteX4" fmla="*/ 16514 w 43256"/>
              <a:gd name="connsiteY4" fmla="*/ 38949 h 45241"/>
              <a:gd name="connsiteX5" fmla="*/ 15846 w 43256"/>
              <a:gd name="connsiteY5" fmla="*/ 37209 h 45241"/>
              <a:gd name="connsiteX6" fmla="*/ 28863 w 43256"/>
              <a:gd name="connsiteY6" fmla="*/ 34610 h 45241"/>
              <a:gd name="connsiteX7" fmla="*/ 28596 w 43256"/>
              <a:gd name="connsiteY7" fmla="*/ 36519 h 45241"/>
              <a:gd name="connsiteX8" fmla="*/ 34165 w 43256"/>
              <a:gd name="connsiteY8" fmla="*/ 22813 h 45241"/>
              <a:gd name="connsiteX9" fmla="*/ 37416 w 43256"/>
              <a:gd name="connsiteY9" fmla="*/ 29949 h 45241"/>
              <a:gd name="connsiteX10" fmla="*/ 41834 w 43256"/>
              <a:gd name="connsiteY10" fmla="*/ 15213 h 45241"/>
              <a:gd name="connsiteX11" fmla="*/ 40386 w 43256"/>
              <a:gd name="connsiteY11" fmla="*/ 17889 h 45241"/>
              <a:gd name="connsiteX12" fmla="*/ 38360 w 43256"/>
              <a:gd name="connsiteY12" fmla="*/ 5285 h 45241"/>
              <a:gd name="connsiteX13" fmla="*/ 38436 w 43256"/>
              <a:gd name="connsiteY13" fmla="*/ 6549 h 45241"/>
              <a:gd name="connsiteX14" fmla="*/ 29114 w 43256"/>
              <a:gd name="connsiteY14" fmla="*/ 3811 h 45241"/>
              <a:gd name="connsiteX15" fmla="*/ 29856 w 43256"/>
              <a:gd name="connsiteY15" fmla="*/ 2199 h 45241"/>
              <a:gd name="connsiteX16" fmla="*/ 22177 w 43256"/>
              <a:gd name="connsiteY16" fmla="*/ 4579 h 45241"/>
              <a:gd name="connsiteX17" fmla="*/ 22536 w 43256"/>
              <a:gd name="connsiteY17" fmla="*/ 3189 h 45241"/>
              <a:gd name="connsiteX18" fmla="*/ 14036 w 43256"/>
              <a:gd name="connsiteY18" fmla="*/ 5051 h 45241"/>
              <a:gd name="connsiteX19" fmla="*/ 15336 w 43256"/>
              <a:gd name="connsiteY19" fmla="*/ 6399 h 45241"/>
              <a:gd name="connsiteX20" fmla="*/ 4163 w 43256"/>
              <a:gd name="connsiteY20" fmla="*/ 15648 h 45241"/>
              <a:gd name="connsiteX21" fmla="*/ 3936 w 43256"/>
              <a:gd name="connsiteY21" fmla="*/ 14229 h 45241"/>
              <a:gd name="connsiteX0" fmla="*/ 3936 w 43256"/>
              <a:gd name="connsiteY0" fmla="*/ 14229 h 45241"/>
              <a:gd name="connsiteX1" fmla="*/ 5659 w 43256"/>
              <a:gd name="connsiteY1" fmla="*/ 6766 h 45241"/>
              <a:gd name="connsiteX2" fmla="*/ 14041 w 43256"/>
              <a:gd name="connsiteY2" fmla="*/ 5061 h 45241"/>
              <a:gd name="connsiteX3" fmla="*/ 22492 w 43256"/>
              <a:gd name="connsiteY3" fmla="*/ 3291 h 45241"/>
              <a:gd name="connsiteX4" fmla="*/ 25785 w 43256"/>
              <a:gd name="connsiteY4" fmla="*/ 59 h 45241"/>
              <a:gd name="connsiteX5" fmla="*/ 29869 w 43256"/>
              <a:gd name="connsiteY5" fmla="*/ 2340 h 45241"/>
              <a:gd name="connsiteX6" fmla="*/ 35499 w 43256"/>
              <a:gd name="connsiteY6" fmla="*/ 549 h 45241"/>
              <a:gd name="connsiteX7" fmla="*/ 38354 w 43256"/>
              <a:gd name="connsiteY7" fmla="*/ 5435 h 45241"/>
              <a:gd name="connsiteX8" fmla="*/ 42018 w 43256"/>
              <a:gd name="connsiteY8" fmla="*/ 10177 h 45241"/>
              <a:gd name="connsiteX9" fmla="*/ 41854 w 43256"/>
              <a:gd name="connsiteY9" fmla="*/ 15319 h 45241"/>
              <a:gd name="connsiteX10" fmla="*/ 43052 w 43256"/>
              <a:gd name="connsiteY10" fmla="*/ 23181 h 45241"/>
              <a:gd name="connsiteX11" fmla="*/ 37440 w 43256"/>
              <a:gd name="connsiteY11" fmla="*/ 30063 h 45241"/>
              <a:gd name="connsiteX12" fmla="*/ 35431 w 43256"/>
              <a:gd name="connsiteY12" fmla="*/ 35960 h 45241"/>
              <a:gd name="connsiteX13" fmla="*/ 28591 w 43256"/>
              <a:gd name="connsiteY13" fmla="*/ 36674 h 45241"/>
              <a:gd name="connsiteX14" fmla="*/ 23703 w 43256"/>
              <a:gd name="connsiteY14" fmla="*/ 42965 h 45241"/>
              <a:gd name="connsiteX15" fmla="*/ 16516 w 43256"/>
              <a:gd name="connsiteY15" fmla="*/ 39125 h 45241"/>
              <a:gd name="connsiteX16" fmla="*/ 5840 w 43256"/>
              <a:gd name="connsiteY16" fmla="*/ 35331 h 45241"/>
              <a:gd name="connsiteX17" fmla="*/ 1146 w 43256"/>
              <a:gd name="connsiteY17" fmla="*/ 31109 h 45241"/>
              <a:gd name="connsiteX18" fmla="*/ 2149 w 43256"/>
              <a:gd name="connsiteY18" fmla="*/ 25410 h 45241"/>
              <a:gd name="connsiteX19" fmla="*/ 31 w 43256"/>
              <a:gd name="connsiteY19" fmla="*/ 19563 h 45241"/>
              <a:gd name="connsiteX20" fmla="*/ 3899 w 43256"/>
              <a:gd name="connsiteY20" fmla="*/ 14366 h 45241"/>
              <a:gd name="connsiteX21" fmla="*/ 3936 w 43256"/>
              <a:gd name="connsiteY21" fmla="*/ 14229 h 45241"/>
              <a:gd name="connsiteX0" fmla="*/ 967890 w 3132169"/>
              <a:gd name="connsiteY0" fmla="*/ 2480339 h 2535173"/>
              <a:gd name="connsiteX1" fmla="*/ 998886 w 3132169"/>
              <a:gd name="connsiteY1" fmla="*/ 2464457 h 2535173"/>
              <a:gd name="connsiteX2" fmla="*/ 1007210 w 3132169"/>
              <a:gd name="connsiteY2" fmla="*/ 2442553 h 2535173"/>
              <a:gd name="connsiteX3" fmla="*/ 976214 w 3132169"/>
              <a:gd name="connsiteY3" fmla="*/ 2465991 h 2535173"/>
              <a:gd name="connsiteX4" fmla="*/ 967890 w 3132169"/>
              <a:gd name="connsiteY4" fmla="*/ 2480339 h 2535173"/>
              <a:gd name="connsiteX0" fmla="*/ 989021 w 3132169"/>
              <a:gd name="connsiteY0" fmla="*/ 2447087 h 2535173"/>
              <a:gd name="connsiteX1" fmla="*/ 1020784 w 3132169"/>
              <a:gd name="connsiteY1" fmla="*/ 2453109 h 2535173"/>
              <a:gd name="connsiteX2" fmla="*/ 1007206 w 3132169"/>
              <a:gd name="connsiteY2" fmla="*/ 2484872 h 2535173"/>
              <a:gd name="connsiteX3" fmla="*/ 922543 w 3132169"/>
              <a:gd name="connsiteY3" fmla="*/ 2456180 h 2535173"/>
              <a:gd name="connsiteX4" fmla="*/ 989021 w 3132169"/>
              <a:gd name="connsiteY4" fmla="*/ 2447087 h 2535173"/>
              <a:gd name="connsiteX0" fmla="*/ 942185 w 3132169"/>
              <a:gd name="connsiteY0" fmla="*/ 2442979 h 2535173"/>
              <a:gd name="connsiteX1" fmla="*/ 978378 w 3132169"/>
              <a:gd name="connsiteY1" fmla="*/ 2470904 h 2535173"/>
              <a:gd name="connsiteX2" fmla="*/ 942896 w 3132169"/>
              <a:gd name="connsiteY2" fmla="*/ 2488321 h 2535173"/>
              <a:gd name="connsiteX3" fmla="*/ 899224 w 3132169"/>
              <a:gd name="connsiteY3" fmla="*/ 2456657 h 2535173"/>
              <a:gd name="connsiteX4" fmla="*/ 942185 w 3132169"/>
              <a:gd name="connsiteY4" fmla="*/ 2442979 h 2535173"/>
              <a:gd name="connsiteX0" fmla="*/ 4729 w 43256"/>
              <a:gd name="connsiteY0" fmla="*/ 26036 h 45241"/>
              <a:gd name="connsiteX1" fmla="*/ 2196 w 43256"/>
              <a:gd name="connsiteY1" fmla="*/ 25239 h 45241"/>
              <a:gd name="connsiteX2" fmla="*/ 6964 w 43256"/>
              <a:gd name="connsiteY2" fmla="*/ 34758 h 45241"/>
              <a:gd name="connsiteX3" fmla="*/ 5856 w 43256"/>
              <a:gd name="connsiteY3" fmla="*/ 35139 h 45241"/>
              <a:gd name="connsiteX4" fmla="*/ 16514 w 43256"/>
              <a:gd name="connsiteY4" fmla="*/ 38949 h 45241"/>
              <a:gd name="connsiteX5" fmla="*/ 15846 w 43256"/>
              <a:gd name="connsiteY5" fmla="*/ 37209 h 45241"/>
              <a:gd name="connsiteX6" fmla="*/ 28863 w 43256"/>
              <a:gd name="connsiteY6" fmla="*/ 34610 h 45241"/>
              <a:gd name="connsiteX7" fmla="*/ 28596 w 43256"/>
              <a:gd name="connsiteY7" fmla="*/ 36519 h 45241"/>
              <a:gd name="connsiteX8" fmla="*/ 34165 w 43256"/>
              <a:gd name="connsiteY8" fmla="*/ 22813 h 45241"/>
              <a:gd name="connsiteX9" fmla="*/ 37416 w 43256"/>
              <a:gd name="connsiteY9" fmla="*/ 29949 h 45241"/>
              <a:gd name="connsiteX10" fmla="*/ 41834 w 43256"/>
              <a:gd name="connsiteY10" fmla="*/ 15213 h 45241"/>
              <a:gd name="connsiteX11" fmla="*/ 40386 w 43256"/>
              <a:gd name="connsiteY11" fmla="*/ 17889 h 45241"/>
              <a:gd name="connsiteX12" fmla="*/ 38360 w 43256"/>
              <a:gd name="connsiteY12" fmla="*/ 5285 h 45241"/>
              <a:gd name="connsiteX13" fmla="*/ 38436 w 43256"/>
              <a:gd name="connsiteY13" fmla="*/ 6549 h 45241"/>
              <a:gd name="connsiteX14" fmla="*/ 29114 w 43256"/>
              <a:gd name="connsiteY14" fmla="*/ 3811 h 45241"/>
              <a:gd name="connsiteX15" fmla="*/ 29856 w 43256"/>
              <a:gd name="connsiteY15" fmla="*/ 2199 h 45241"/>
              <a:gd name="connsiteX16" fmla="*/ 22177 w 43256"/>
              <a:gd name="connsiteY16" fmla="*/ 4579 h 45241"/>
              <a:gd name="connsiteX17" fmla="*/ 22536 w 43256"/>
              <a:gd name="connsiteY17" fmla="*/ 3189 h 45241"/>
              <a:gd name="connsiteX18" fmla="*/ 14036 w 43256"/>
              <a:gd name="connsiteY18" fmla="*/ 5051 h 45241"/>
              <a:gd name="connsiteX19" fmla="*/ 15336 w 43256"/>
              <a:gd name="connsiteY19" fmla="*/ 6399 h 45241"/>
              <a:gd name="connsiteX20" fmla="*/ 4163 w 43256"/>
              <a:gd name="connsiteY20" fmla="*/ 15648 h 45241"/>
              <a:gd name="connsiteX21" fmla="*/ 3936 w 43256"/>
              <a:gd name="connsiteY21" fmla="*/ 14229 h 45241"/>
              <a:gd name="connsiteX0" fmla="*/ 3936 w 43256"/>
              <a:gd name="connsiteY0" fmla="*/ 14229 h 45138"/>
              <a:gd name="connsiteX1" fmla="*/ 5659 w 43256"/>
              <a:gd name="connsiteY1" fmla="*/ 6766 h 45138"/>
              <a:gd name="connsiteX2" fmla="*/ 14041 w 43256"/>
              <a:gd name="connsiteY2" fmla="*/ 5061 h 45138"/>
              <a:gd name="connsiteX3" fmla="*/ 22492 w 43256"/>
              <a:gd name="connsiteY3" fmla="*/ 3291 h 45138"/>
              <a:gd name="connsiteX4" fmla="*/ 25785 w 43256"/>
              <a:gd name="connsiteY4" fmla="*/ 59 h 45138"/>
              <a:gd name="connsiteX5" fmla="*/ 29869 w 43256"/>
              <a:gd name="connsiteY5" fmla="*/ 2340 h 45138"/>
              <a:gd name="connsiteX6" fmla="*/ 35499 w 43256"/>
              <a:gd name="connsiteY6" fmla="*/ 549 h 45138"/>
              <a:gd name="connsiteX7" fmla="*/ 38354 w 43256"/>
              <a:gd name="connsiteY7" fmla="*/ 5435 h 45138"/>
              <a:gd name="connsiteX8" fmla="*/ 42018 w 43256"/>
              <a:gd name="connsiteY8" fmla="*/ 10177 h 45138"/>
              <a:gd name="connsiteX9" fmla="*/ 41854 w 43256"/>
              <a:gd name="connsiteY9" fmla="*/ 15319 h 45138"/>
              <a:gd name="connsiteX10" fmla="*/ 43052 w 43256"/>
              <a:gd name="connsiteY10" fmla="*/ 23181 h 45138"/>
              <a:gd name="connsiteX11" fmla="*/ 37440 w 43256"/>
              <a:gd name="connsiteY11" fmla="*/ 30063 h 45138"/>
              <a:gd name="connsiteX12" fmla="*/ 35431 w 43256"/>
              <a:gd name="connsiteY12" fmla="*/ 35960 h 45138"/>
              <a:gd name="connsiteX13" fmla="*/ 28591 w 43256"/>
              <a:gd name="connsiteY13" fmla="*/ 36674 h 45138"/>
              <a:gd name="connsiteX14" fmla="*/ 23703 w 43256"/>
              <a:gd name="connsiteY14" fmla="*/ 42965 h 45138"/>
              <a:gd name="connsiteX15" fmla="*/ 16516 w 43256"/>
              <a:gd name="connsiteY15" fmla="*/ 39125 h 45138"/>
              <a:gd name="connsiteX16" fmla="*/ 5840 w 43256"/>
              <a:gd name="connsiteY16" fmla="*/ 35331 h 45138"/>
              <a:gd name="connsiteX17" fmla="*/ 1146 w 43256"/>
              <a:gd name="connsiteY17" fmla="*/ 31109 h 45138"/>
              <a:gd name="connsiteX18" fmla="*/ 2149 w 43256"/>
              <a:gd name="connsiteY18" fmla="*/ 25410 h 45138"/>
              <a:gd name="connsiteX19" fmla="*/ 31 w 43256"/>
              <a:gd name="connsiteY19" fmla="*/ 19563 h 45138"/>
              <a:gd name="connsiteX20" fmla="*/ 3899 w 43256"/>
              <a:gd name="connsiteY20" fmla="*/ 14366 h 45138"/>
              <a:gd name="connsiteX21" fmla="*/ 3936 w 43256"/>
              <a:gd name="connsiteY21" fmla="*/ 14229 h 45138"/>
              <a:gd name="connsiteX0" fmla="*/ 967890 w 3132169"/>
              <a:gd name="connsiteY0" fmla="*/ 2480339 h 2529424"/>
              <a:gd name="connsiteX1" fmla="*/ 998886 w 3132169"/>
              <a:gd name="connsiteY1" fmla="*/ 2464457 h 2529424"/>
              <a:gd name="connsiteX2" fmla="*/ 1007210 w 3132169"/>
              <a:gd name="connsiteY2" fmla="*/ 2442553 h 2529424"/>
              <a:gd name="connsiteX3" fmla="*/ 976214 w 3132169"/>
              <a:gd name="connsiteY3" fmla="*/ 2465991 h 2529424"/>
              <a:gd name="connsiteX4" fmla="*/ 967890 w 3132169"/>
              <a:gd name="connsiteY4" fmla="*/ 2480339 h 2529424"/>
              <a:gd name="connsiteX0" fmla="*/ 989021 w 3132169"/>
              <a:gd name="connsiteY0" fmla="*/ 2447087 h 2529424"/>
              <a:gd name="connsiteX1" fmla="*/ 1020784 w 3132169"/>
              <a:gd name="connsiteY1" fmla="*/ 2453109 h 2529424"/>
              <a:gd name="connsiteX2" fmla="*/ 1007206 w 3132169"/>
              <a:gd name="connsiteY2" fmla="*/ 2484872 h 2529424"/>
              <a:gd name="connsiteX3" fmla="*/ 922543 w 3132169"/>
              <a:gd name="connsiteY3" fmla="*/ 2456180 h 2529424"/>
              <a:gd name="connsiteX4" fmla="*/ 989021 w 3132169"/>
              <a:gd name="connsiteY4" fmla="*/ 2447087 h 2529424"/>
              <a:gd name="connsiteX0" fmla="*/ 942185 w 3132169"/>
              <a:gd name="connsiteY0" fmla="*/ 2442979 h 2529424"/>
              <a:gd name="connsiteX1" fmla="*/ 931244 w 3132169"/>
              <a:gd name="connsiteY1" fmla="*/ 2442623 h 2529424"/>
              <a:gd name="connsiteX2" fmla="*/ 942896 w 3132169"/>
              <a:gd name="connsiteY2" fmla="*/ 2488321 h 2529424"/>
              <a:gd name="connsiteX3" fmla="*/ 899224 w 3132169"/>
              <a:gd name="connsiteY3" fmla="*/ 2456657 h 2529424"/>
              <a:gd name="connsiteX4" fmla="*/ 942185 w 3132169"/>
              <a:gd name="connsiteY4" fmla="*/ 2442979 h 2529424"/>
              <a:gd name="connsiteX0" fmla="*/ 4729 w 43256"/>
              <a:gd name="connsiteY0" fmla="*/ 26036 h 45138"/>
              <a:gd name="connsiteX1" fmla="*/ 2196 w 43256"/>
              <a:gd name="connsiteY1" fmla="*/ 25239 h 45138"/>
              <a:gd name="connsiteX2" fmla="*/ 6964 w 43256"/>
              <a:gd name="connsiteY2" fmla="*/ 34758 h 45138"/>
              <a:gd name="connsiteX3" fmla="*/ 5856 w 43256"/>
              <a:gd name="connsiteY3" fmla="*/ 35139 h 45138"/>
              <a:gd name="connsiteX4" fmla="*/ 16514 w 43256"/>
              <a:gd name="connsiteY4" fmla="*/ 38949 h 45138"/>
              <a:gd name="connsiteX5" fmla="*/ 15846 w 43256"/>
              <a:gd name="connsiteY5" fmla="*/ 37209 h 45138"/>
              <a:gd name="connsiteX6" fmla="*/ 28863 w 43256"/>
              <a:gd name="connsiteY6" fmla="*/ 34610 h 45138"/>
              <a:gd name="connsiteX7" fmla="*/ 28596 w 43256"/>
              <a:gd name="connsiteY7" fmla="*/ 36519 h 45138"/>
              <a:gd name="connsiteX8" fmla="*/ 34165 w 43256"/>
              <a:gd name="connsiteY8" fmla="*/ 22813 h 45138"/>
              <a:gd name="connsiteX9" fmla="*/ 37416 w 43256"/>
              <a:gd name="connsiteY9" fmla="*/ 29949 h 45138"/>
              <a:gd name="connsiteX10" fmla="*/ 41834 w 43256"/>
              <a:gd name="connsiteY10" fmla="*/ 15213 h 45138"/>
              <a:gd name="connsiteX11" fmla="*/ 40386 w 43256"/>
              <a:gd name="connsiteY11" fmla="*/ 17889 h 45138"/>
              <a:gd name="connsiteX12" fmla="*/ 38360 w 43256"/>
              <a:gd name="connsiteY12" fmla="*/ 5285 h 45138"/>
              <a:gd name="connsiteX13" fmla="*/ 38436 w 43256"/>
              <a:gd name="connsiteY13" fmla="*/ 6549 h 45138"/>
              <a:gd name="connsiteX14" fmla="*/ 29114 w 43256"/>
              <a:gd name="connsiteY14" fmla="*/ 3811 h 45138"/>
              <a:gd name="connsiteX15" fmla="*/ 29856 w 43256"/>
              <a:gd name="connsiteY15" fmla="*/ 2199 h 45138"/>
              <a:gd name="connsiteX16" fmla="*/ 22177 w 43256"/>
              <a:gd name="connsiteY16" fmla="*/ 4579 h 45138"/>
              <a:gd name="connsiteX17" fmla="*/ 22536 w 43256"/>
              <a:gd name="connsiteY17" fmla="*/ 3189 h 45138"/>
              <a:gd name="connsiteX18" fmla="*/ 14036 w 43256"/>
              <a:gd name="connsiteY18" fmla="*/ 5051 h 45138"/>
              <a:gd name="connsiteX19" fmla="*/ 15336 w 43256"/>
              <a:gd name="connsiteY19" fmla="*/ 6399 h 45138"/>
              <a:gd name="connsiteX20" fmla="*/ 4163 w 43256"/>
              <a:gd name="connsiteY20" fmla="*/ 15648 h 45138"/>
              <a:gd name="connsiteX21" fmla="*/ 3936 w 43256"/>
              <a:gd name="connsiteY21" fmla="*/ 14229 h 45138"/>
              <a:gd name="connsiteX0" fmla="*/ 3936 w 43256"/>
              <a:gd name="connsiteY0" fmla="*/ 14229 h 45138"/>
              <a:gd name="connsiteX1" fmla="*/ 5659 w 43256"/>
              <a:gd name="connsiteY1" fmla="*/ 6766 h 45138"/>
              <a:gd name="connsiteX2" fmla="*/ 14041 w 43256"/>
              <a:gd name="connsiteY2" fmla="*/ 5061 h 45138"/>
              <a:gd name="connsiteX3" fmla="*/ 22492 w 43256"/>
              <a:gd name="connsiteY3" fmla="*/ 3291 h 45138"/>
              <a:gd name="connsiteX4" fmla="*/ 25785 w 43256"/>
              <a:gd name="connsiteY4" fmla="*/ 59 h 45138"/>
              <a:gd name="connsiteX5" fmla="*/ 29869 w 43256"/>
              <a:gd name="connsiteY5" fmla="*/ 2340 h 45138"/>
              <a:gd name="connsiteX6" fmla="*/ 35499 w 43256"/>
              <a:gd name="connsiteY6" fmla="*/ 549 h 45138"/>
              <a:gd name="connsiteX7" fmla="*/ 38354 w 43256"/>
              <a:gd name="connsiteY7" fmla="*/ 5435 h 45138"/>
              <a:gd name="connsiteX8" fmla="*/ 42018 w 43256"/>
              <a:gd name="connsiteY8" fmla="*/ 10177 h 45138"/>
              <a:gd name="connsiteX9" fmla="*/ 41854 w 43256"/>
              <a:gd name="connsiteY9" fmla="*/ 15319 h 45138"/>
              <a:gd name="connsiteX10" fmla="*/ 43052 w 43256"/>
              <a:gd name="connsiteY10" fmla="*/ 23181 h 45138"/>
              <a:gd name="connsiteX11" fmla="*/ 37440 w 43256"/>
              <a:gd name="connsiteY11" fmla="*/ 30063 h 45138"/>
              <a:gd name="connsiteX12" fmla="*/ 35431 w 43256"/>
              <a:gd name="connsiteY12" fmla="*/ 35960 h 45138"/>
              <a:gd name="connsiteX13" fmla="*/ 28591 w 43256"/>
              <a:gd name="connsiteY13" fmla="*/ 36674 h 45138"/>
              <a:gd name="connsiteX14" fmla="*/ 23703 w 43256"/>
              <a:gd name="connsiteY14" fmla="*/ 42965 h 45138"/>
              <a:gd name="connsiteX15" fmla="*/ 16516 w 43256"/>
              <a:gd name="connsiteY15" fmla="*/ 39125 h 45138"/>
              <a:gd name="connsiteX16" fmla="*/ 5840 w 43256"/>
              <a:gd name="connsiteY16" fmla="*/ 35331 h 45138"/>
              <a:gd name="connsiteX17" fmla="*/ 1146 w 43256"/>
              <a:gd name="connsiteY17" fmla="*/ 31109 h 45138"/>
              <a:gd name="connsiteX18" fmla="*/ 2149 w 43256"/>
              <a:gd name="connsiteY18" fmla="*/ 25410 h 45138"/>
              <a:gd name="connsiteX19" fmla="*/ 31 w 43256"/>
              <a:gd name="connsiteY19" fmla="*/ 19563 h 45138"/>
              <a:gd name="connsiteX20" fmla="*/ 3899 w 43256"/>
              <a:gd name="connsiteY20" fmla="*/ 14366 h 45138"/>
              <a:gd name="connsiteX21" fmla="*/ 3936 w 43256"/>
              <a:gd name="connsiteY21" fmla="*/ 14229 h 45138"/>
              <a:gd name="connsiteX0" fmla="*/ 967890 w 3132169"/>
              <a:gd name="connsiteY0" fmla="*/ 2480339 h 2529424"/>
              <a:gd name="connsiteX1" fmla="*/ 998886 w 3132169"/>
              <a:gd name="connsiteY1" fmla="*/ 2464457 h 2529424"/>
              <a:gd name="connsiteX2" fmla="*/ 1007210 w 3132169"/>
              <a:gd name="connsiteY2" fmla="*/ 2442553 h 2529424"/>
              <a:gd name="connsiteX3" fmla="*/ 976214 w 3132169"/>
              <a:gd name="connsiteY3" fmla="*/ 2465991 h 2529424"/>
              <a:gd name="connsiteX4" fmla="*/ 967890 w 3132169"/>
              <a:gd name="connsiteY4" fmla="*/ 2480339 h 2529424"/>
              <a:gd name="connsiteX0" fmla="*/ 923034 w 3132169"/>
              <a:gd name="connsiteY0" fmla="*/ 2428233 h 2529424"/>
              <a:gd name="connsiteX1" fmla="*/ 1020784 w 3132169"/>
              <a:gd name="connsiteY1" fmla="*/ 2453109 h 2529424"/>
              <a:gd name="connsiteX2" fmla="*/ 1007206 w 3132169"/>
              <a:gd name="connsiteY2" fmla="*/ 2484872 h 2529424"/>
              <a:gd name="connsiteX3" fmla="*/ 922543 w 3132169"/>
              <a:gd name="connsiteY3" fmla="*/ 2456180 h 2529424"/>
              <a:gd name="connsiteX4" fmla="*/ 923034 w 3132169"/>
              <a:gd name="connsiteY4" fmla="*/ 2428233 h 2529424"/>
              <a:gd name="connsiteX0" fmla="*/ 942185 w 3132169"/>
              <a:gd name="connsiteY0" fmla="*/ 2442979 h 2529424"/>
              <a:gd name="connsiteX1" fmla="*/ 931244 w 3132169"/>
              <a:gd name="connsiteY1" fmla="*/ 2442623 h 2529424"/>
              <a:gd name="connsiteX2" fmla="*/ 942896 w 3132169"/>
              <a:gd name="connsiteY2" fmla="*/ 2488321 h 2529424"/>
              <a:gd name="connsiteX3" fmla="*/ 899224 w 3132169"/>
              <a:gd name="connsiteY3" fmla="*/ 2456657 h 2529424"/>
              <a:gd name="connsiteX4" fmla="*/ 942185 w 3132169"/>
              <a:gd name="connsiteY4" fmla="*/ 2442979 h 2529424"/>
              <a:gd name="connsiteX0" fmla="*/ 4729 w 43256"/>
              <a:gd name="connsiteY0" fmla="*/ 26036 h 45138"/>
              <a:gd name="connsiteX1" fmla="*/ 2196 w 43256"/>
              <a:gd name="connsiteY1" fmla="*/ 25239 h 45138"/>
              <a:gd name="connsiteX2" fmla="*/ 6964 w 43256"/>
              <a:gd name="connsiteY2" fmla="*/ 34758 h 45138"/>
              <a:gd name="connsiteX3" fmla="*/ 5856 w 43256"/>
              <a:gd name="connsiteY3" fmla="*/ 35139 h 45138"/>
              <a:gd name="connsiteX4" fmla="*/ 16514 w 43256"/>
              <a:gd name="connsiteY4" fmla="*/ 38949 h 45138"/>
              <a:gd name="connsiteX5" fmla="*/ 15846 w 43256"/>
              <a:gd name="connsiteY5" fmla="*/ 37209 h 45138"/>
              <a:gd name="connsiteX6" fmla="*/ 28863 w 43256"/>
              <a:gd name="connsiteY6" fmla="*/ 34610 h 45138"/>
              <a:gd name="connsiteX7" fmla="*/ 28596 w 43256"/>
              <a:gd name="connsiteY7" fmla="*/ 36519 h 45138"/>
              <a:gd name="connsiteX8" fmla="*/ 34165 w 43256"/>
              <a:gd name="connsiteY8" fmla="*/ 22813 h 45138"/>
              <a:gd name="connsiteX9" fmla="*/ 37416 w 43256"/>
              <a:gd name="connsiteY9" fmla="*/ 29949 h 45138"/>
              <a:gd name="connsiteX10" fmla="*/ 41834 w 43256"/>
              <a:gd name="connsiteY10" fmla="*/ 15213 h 45138"/>
              <a:gd name="connsiteX11" fmla="*/ 40386 w 43256"/>
              <a:gd name="connsiteY11" fmla="*/ 17889 h 45138"/>
              <a:gd name="connsiteX12" fmla="*/ 38360 w 43256"/>
              <a:gd name="connsiteY12" fmla="*/ 5285 h 45138"/>
              <a:gd name="connsiteX13" fmla="*/ 38436 w 43256"/>
              <a:gd name="connsiteY13" fmla="*/ 6549 h 45138"/>
              <a:gd name="connsiteX14" fmla="*/ 29114 w 43256"/>
              <a:gd name="connsiteY14" fmla="*/ 3811 h 45138"/>
              <a:gd name="connsiteX15" fmla="*/ 29856 w 43256"/>
              <a:gd name="connsiteY15" fmla="*/ 2199 h 45138"/>
              <a:gd name="connsiteX16" fmla="*/ 22177 w 43256"/>
              <a:gd name="connsiteY16" fmla="*/ 4579 h 45138"/>
              <a:gd name="connsiteX17" fmla="*/ 22536 w 43256"/>
              <a:gd name="connsiteY17" fmla="*/ 3189 h 45138"/>
              <a:gd name="connsiteX18" fmla="*/ 14036 w 43256"/>
              <a:gd name="connsiteY18" fmla="*/ 5051 h 45138"/>
              <a:gd name="connsiteX19" fmla="*/ 15336 w 43256"/>
              <a:gd name="connsiteY19" fmla="*/ 6399 h 45138"/>
              <a:gd name="connsiteX20" fmla="*/ 4163 w 43256"/>
              <a:gd name="connsiteY20" fmla="*/ 15648 h 45138"/>
              <a:gd name="connsiteX21" fmla="*/ 3936 w 43256"/>
              <a:gd name="connsiteY21" fmla="*/ 14229 h 45138"/>
              <a:gd name="connsiteX0" fmla="*/ 3936 w 43256"/>
              <a:gd name="connsiteY0" fmla="*/ 14229 h 45138"/>
              <a:gd name="connsiteX1" fmla="*/ 5659 w 43256"/>
              <a:gd name="connsiteY1" fmla="*/ 6766 h 45138"/>
              <a:gd name="connsiteX2" fmla="*/ 14041 w 43256"/>
              <a:gd name="connsiteY2" fmla="*/ 5061 h 45138"/>
              <a:gd name="connsiteX3" fmla="*/ 22492 w 43256"/>
              <a:gd name="connsiteY3" fmla="*/ 3291 h 45138"/>
              <a:gd name="connsiteX4" fmla="*/ 25785 w 43256"/>
              <a:gd name="connsiteY4" fmla="*/ 59 h 45138"/>
              <a:gd name="connsiteX5" fmla="*/ 29869 w 43256"/>
              <a:gd name="connsiteY5" fmla="*/ 2340 h 45138"/>
              <a:gd name="connsiteX6" fmla="*/ 35499 w 43256"/>
              <a:gd name="connsiteY6" fmla="*/ 549 h 45138"/>
              <a:gd name="connsiteX7" fmla="*/ 38354 w 43256"/>
              <a:gd name="connsiteY7" fmla="*/ 5435 h 45138"/>
              <a:gd name="connsiteX8" fmla="*/ 42018 w 43256"/>
              <a:gd name="connsiteY8" fmla="*/ 10177 h 45138"/>
              <a:gd name="connsiteX9" fmla="*/ 41854 w 43256"/>
              <a:gd name="connsiteY9" fmla="*/ 15319 h 45138"/>
              <a:gd name="connsiteX10" fmla="*/ 43052 w 43256"/>
              <a:gd name="connsiteY10" fmla="*/ 23181 h 45138"/>
              <a:gd name="connsiteX11" fmla="*/ 37440 w 43256"/>
              <a:gd name="connsiteY11" fmla="*/ 30063 h 45138"/>
              <a:gd name="connsiteX12" fmla="*/ 35431 w 43256"/>
              <a:gd name="connsiteY12" fmla="*/ 35960 h 45138"/>
              <a:gd name="connsiteX13" fmla="*/ 28591 w 43256"/>
              <a:gd name="connsiteY13" fmla="*/ 36674 h 45138"/>
              <a:gd name="connsiteX14" fmla="*/ 23703 w 43256"/>
              <a:gd name="connsiteY14" fmla="*/ 42965 h 45138"/>
              <a:gd name="connsiteX15" fmla="*/ 16516 w 43256"/>
              <a:gd name="connsiteY15" fmla="*/ 39125 h 45138"/>
              <a:gd name="connsiteX16" fmla="*/ 5840 w 43256"/>
              <a:gd name="connsiteY16" fmla="*/ 35331 h 45138"/>
              <a:gd name="connsiteX17" fmla="*/ 1146 w 43256"/>
              <a:gd name="connsiteY17" fmla="*/ 31109 h 45138"/>
              <a:gd name="connsiteX18" fmla="*/ 2149 w 43256"/>
              <a:gd name="connsiteY18" fmla="*/ 25410 h 45138"/>
              <a:gd name="connsiteX19" fmla="*/ 31 w 43256"/>
              <a:gd name="connsiteY19" fmla="*/ 19563 h 45138"/>
              <a:gd name="connsiteX20" fmla="*/ 3899 w 43256"/>
              <a:gd name="connsiteY20" fmla="*/ 14366 h 45138"/>
              <a:gd name="connsiteX21" fmla="*/ 3936 w 43256"/>
              <a:gd name="connsiteY21" fmla="*/ 14229 h 45138"/>
              <a:gd name="connsiteX0" fmla="*/ 967890 w 3132169"/>
              <a:gd name="connsiteY0" fmla="*/ 2480339 h 2529424"/>
              <a:gd name="connsiteX1" fmla="*/ 998886 w 3132169"/>
              <a:gd name="connsiteY1" fmla="*/ 2464457 h 2529424"/>
              <a:gd name="connsiteX2" fmla="*/ 1007210 w 3132169"/>
              <a:gd name="connsiteY2" fmla="*/ 2442553 h 2529424"/>
              <a:gd name="connsiteX3" fmla="*/ 976214 w 3132169"/>
              <a:gd name="connsiteY3" fmla="*/ 2465991 h 2529424"/>
              <a:gd name="connsiteX4" fmla="*/ 967890 w 3132169"/>
              <a:gd name="connsiteY4" fmla="*/ 2480339 h 2529424"/>
              <a:gd name="connsiteX0" fmla="*/ 923034 w 3132169"/>
              <a:gd name="connsiteY0" fmla="*/ 2428233 h 2529424"/>
              <a:gd name="connsiteX1" fmla="*/ 1020784 w 3132169"/>
              <a:gd name="connsiteY1" fmla="*/ 2453109 h 2529424"/>
              <a:gd name="connsiteX2" fmla="*/ 931792 w 3132169"/>
              <a:gd name="connsiteY2" fmla="*/ 2475446 h 2529424"/>
              <a:gd name="connsiteX3" fmla="*/ 922543 w 3132169"/>
              <a:gd name="connsiteY3" fmla="*/ 2456180 h 2529424"/>
              <a:gd name="connsiteX4" fmla="*/ 923034 w 3132169"/>
              <a:gd name="connsiteY4" fmla="*/ 2428233 h 2529424"/>
              <a:gd name="connsiteX0" fmla="*/ 942185 w 3132169"/>
              <a:gd name="connsiteY0" fmla="*/ 2442979 h 2529424"/>
              <a:gd name="connsiteX1" fmla="*/ 931244 w 3132169"/>
              <a:gd name="connsiteY1" fmla="*/ 2442623 h 2529424"/>
              <a:gd name="connsiteX2" fmla="*/ 942896 w 3132169"/>
              <a:gd name="connsiteY2" fmla="*/ 2488321 h 2529424"/>
              <a:gd name="connsiteX3" fmla="*/ 899224 w 3132169"/>
              <a:gd name="connsiteY3" fmla="*/ 2456657 h 2529424"/>
              <a:gd name="connsiteX4" fmla="*/ 942185 w 3132169"/>
              <a:gd name="connsiteY4" fmla="*/ 2442979 h 2529424"/>
              <a:gd name="connsiteX0" fmla="*/ 4729 w 43256"/>
              <a:gd name="connsiteY0" fmla="*/ 26036 h 45138"/>
              <a:gd name="connsiteX1" fmla="*/ 2196 w 43256"/>
              <a:gd name="connsiteY1" fmla="*/ 25239 h 45138"/>
              <a:gd name="connsiteX2" fmla="*/ 6964 w 43256"/>
              <a:gd name="connsiteY2" fmla="*/ 34758 h 45138"/>
              <a:gd name="connsiteX3" fmla="*/ 5856 w 43256"/>
              <a:gd name="connsiteY3" fmla="*/ 35139 h 45138"/>
              <a:gd name="connsiteX4" fmla="*/ 16514 w 43256"/>
              <a:gd name="connsiteY4" fmla="*/ 38949 h 45138"/>
              <a:gd name="connsiteX5" fmla="*/ 15846 w 43256"/>
              <a:gd name="connsiteY5" fmla="*/ 37209 h 45138"/>
              <a:gd name="connsiteX6" fmla="*/ 28863 w 43256"/>
              <a:gd name="connsiteY6" fmla="*/ 34610 h 45138"/>
              <a:gd name="connsiteX7" fmla="*/ 28596 w 43256"/>
              <a:gd name="connsiteY7" fmla="*/ 36519 h 45138"/>
              <a:gd name="connsiteX8" fmla="*/ 34165 w 43256"/>
              <a:gd name="connsiteY8" fmla="*/ 22813 h 45138"/>
              <a:gd name="connsiteX9" fmla="*/ 37416 w 43256"/>
              <a:gd name="connsiteY9" fmla="*/ 29949 h 45138"/>
              <a:gd name="connsiteX10" fmla="*/ 41834 w 43256"/>
              <a:gd name="connsiteY10" fmla="*/ 15213 h 45138"/>
              <a:gd name="connsiteX11" fmla="*/ 40386 w 43256"/>
              <a:gd name="connsiteY11" fmla="*/ 17889 h 45138"/>
              <a:gd name="connsiteX12" fmla="*/ 38360 w 43256"/>
              <a:gd name="connsiteY12" fmla="*/ 5285 h 45138"/>
              <a:gd name="connsiteX13" fmla="*/ 38436 w 43256"/>
              <a:gd name="connsiteY13" fmla="*/ 6549 h 45138"/>
              <a:gd name="connsiteX14" fmla="*/ 29114 w 43256"/>
              <a:gd name="connsiteY14" fmla="*/ 3811 h 45138"/>
              <a:gd name="connsiteX15" fmla="*/ 29856 w 43256"/>
              <a:gd name="connsiteY15" fmla="*/ 2199 h 45138"/>
              <a:gd name="connsiteX16" fmla="*/ 22177 w 43256"/>
              <a:gd name="connsiteY16" fmla="*/ 4579 h 45138"/>
              <a:gd name="connsiteX17" fmla="*/ 22536 w 43256"/>
              <a:gd name="connsiteY17" fmla="*/ 3189 h 45138"/>
              <a:gd name="connsiteX18" fmla="*/ 14036 w 43256"/>
              <a:gd name="connsiteY18" fmla="*/ 5051 h 45138"/>
              <a:gd name="connsiteX19" fmla="*/ 15336 w 43256"/>
              <a:gd name="connsiteY19" fmla="*/ 6399 h 45138"/>
              <a:gd name="connsiteX20" fmla="*/ 4163 w 43256"/>
              <a:gd name="connsiteY20" fmla="*/ 15648 h 45138"/>
              <a:gd name="connsiteX21" fmla="*/ 3936 w 43256"/>
              <a:gd name="connsiteY21" fmla="*/ 14229 h 45138"/>
              <a:gd name="connsiteX0" fmla="*/ 3936 w 43256"/>
              <a:gd name="connsiteY0" fmla="*/ 14229 h 45138"/>
              <a:gd name="connsiteX1" fmla="*/ 5659 w 43256"/>
              <a:gd name="connsiteY1" fmla="*/ 6766 h 45138"/>
              <a:gd name="connsiteX2" fmla="*/ 14041 w 43256"/>
              <a:gd name="connsiteY2" fmla="*/ 5061 h 45138"/>
              <a:gd name="connsiteX3" fmla="*/ 22492 w 43256"/>
              <a:gd name="connsiteY3" fmla="*/ 3291 h 45138"/>
              <a:gd name="connsiteX4" fmla="*/ 25785 w 43256"/>
              <a:gd name="connsiteY4" fmla="*/ 59 h 45138"/>
              <a:gd name="connsiteX5" fmla="*/ 29869 w 43256"/>
              <a:gd name="connsiteY5" fmla="*/ 2340 h 45138"/>
              <a:gd name="connsiteX6" fmla="*/ 35499 w 43256"/>
              <a:gd name="connsiteY6" fmla="*/ 549 h 45138"/>
              <a:gd name="connsiteX7" fmla="*/ 38354 w 43256"/>
              <a:gd name="connsiteY7" fmla="*/ 5435 h 45138"/>
              <a:gd name="connsiteX8" fmla="*/ 42018 w 43256"/>
              <a:gd name="connsiteY8" fmla="*/ 10177 h 45138"/>
              <a:gd name="connsiteX9" fmla="*/ 41854 w 43256"/>
              <a:gd name="connsiteY9" fmla="*/ 15319 h 45138"/>
              <a:gd name="connsiteX10" fmla="*/ 43052 w 43256"/>
              <a:gd name="connsiteY10" fmla="*/ 23181 h 45138"/>
              <a:gd name="connsiteX11" fmla="*/ 37440 w 43256"/>
              <a:gd name="connsiteY11" fmla="*/ 30063 h 45138"/>
              <a:gd name="connsiteX12" fmla="*/ 35431 w 43256"/>
              <a:gd name="connsiteY12" fmla="*/ 35960 h 45138"/>
              <a:gd name="connsiteX13" fmla="*/ 28591 w 43256"/>
              <a:gd name="connsiteY13" fmla="*/ 36674 h 45138"/>
              <a:gd name="connsiteX14" fmla="*/ 23703 w 43256"/>
              <a:gd name="connsiteY14" fmla="*/ 42965 h 45138"/>
              <a:gd name="connsiteX15" fmla="*/ 16516 w 43256"/>
              <a:gd name="connsiteY15" fmla="*/ 39125 h 45138"/>
              <a:gd name="connsiteX16" fmla="*/ 5840 w 43256"/>
              <a:gd name="connsiteY16" fmla="*/ 35331 h 45138"/>
              <a:gd name="connsiteX17" fmla="*/ 1146 w 43256"/>
              <a:gd name="connsiteY17" fmla="*/ 31109 h 45138"/>
              <a:gd name="connsiteX18" fmla="*/ 2149 w 43256"/>
              <a:gd name="connsiteY18" fmla="*/ 25410 h 45138"/>
              <a:gd name="connsiteX19" fmla="*/ 31 w 43256"/>
              <a:gd name="connsiteY19" fmla="*/ 19563 h 45138"/>
              <a:gd name="connsiteX20" fmla="*/ 3899 w 43256"/>
              <a:gd name="connsiteY20" fmla="*/ 14366 h 45138"/>
              <a:gd name="connsiteX21" fmla="*/ 3936 w 43256"/>
              <a:gd name="connsiteY21" fmla="*/ 14229 h 45138"/>
              <a:gd name="connsiteX0" fmla="*/ 967890 w 3132169"/>
              <a:gd name="connsiteY0" fmla="*/ 2480339 h 2529424"/>
              <a:gd name="connsiteX1" fmla="*/ 998886 w 3132169"/>
              <a:gd name="connsiteY1" fmla="*/ 2464457 h 2529424"/>
              <a:gd name="connsiteX2" fmla="*/ 1007210 w 3132169"/>
              <a:gd name="connsiteY2" fmla="*/ 2442553 h 2529424"/>
              <a:gd name="connsiteX3" fmla="*/ 976214 w 3132169"/>
              <a:gd name="connsiteY3" fmla="*/ 2465991 h 2529424"/>
              <a:gd name="connsiteX4" fmla="*/ 967890 w 3132169"/>
              <a:gd name="connsiteY4" fmla="*/ 2480339 h 2529424"/>
              <a:gd name="connsiteX0" fmla="*/ 923034 w 3132169"/>
              <a:gd name="connsiteY0" fmla="*/ 2428233 h 2529424"/>
              <a:gd name="connsiteX1" fmla="*/ 983077 w 3132169"/>
              <a:gd name="connsiteY1" fmla="*/ 2405975 h 2529424"/>
              <a:gd name="connsiteX2" fmla="*/ 931792 w 3132169"/>
              <a:gd name="connsiteY2" fmla="*/ 2475446 h 2529424"/>
              <a:gd name="connsiteX3" fmla="*/ 922543 w 3132169"/>
              <a:gd name="connsiteY3" fmla="*/ 2456180 h 2529424"/>
              <a:gd name="connsiteX4" fmla="*/ 923034 w 3132169"/>
              <a:gd name="connsiteY4" fmla="*/ 2428233 h 2529424"/>
              <a:gd name="connsiteX0" fmla="*/ 942185 w 3132169"/>
              <a:gd name="connsiteY0" fmla="*/ 2442979 h 2529424"/>
              <a:gd name="connsiteX1" fmla="*/ 931244 w 3132169"/>
              <a:gd name="connsiteY1" fmla="*/ 2442623 h 2529424"/>
              <a:gd name="connsiteX2" fmla="*/ 942896 w 3132169"/>
              <a:gd name="connsiteY2" fmla="*/ 2488321 h 2529424"/>
              <a:gd name="connsiteX3" fmla="*/ 899224 w 3132169"/>
              <a:gd name="connsiteY3" fmla="*/ 2456657 h 2529424"/>
              <a:gd name="connsiteX4" fmla="*/ 942185 w 3132169"/>
              <a:gd name="connsiteY4" fmla="*/ 2442979 h 2529424"/>
              <a:gd name="connsiteX0" fmla="*/ 4729 w 43256"/>
              <a:gd name="connsiteY0" fmla="*/ 26036 h 45138"/>
              <a:gd name="connsiteX1" fmla="*/ 2196 w 43256"/>
              <a:gd name="connsiteY1" fmla="*/ 25239 h 45138"/>
              <a:gd name="connsiteX2" fmla="*/ 6964 w 43256"/>
              <a:gd name="connsiteY2" fmla="*/ 34758 h 45138"/>
              <a:gd name="connsiteX3" fmla="*/ 5856 w 43256"/>
              <a:gd name="connsiteY3" fmla="*/ 35139 h 45138"/>
              <a:gd name="connsiteX4" fmla="*/ 16514 w 43256"/>
              <a:gd name="connsiteY4" fmla="*/ 38949 h 45138"/>
              <a:gd name="connsiteX5" fmla="*/ 15846 w 43256"/>
              <a:gd name="connsiteY5" fmla="*/ 37209 h 45138"/>
              <a:gd name="connsiteX6" fmla="*/ 28863 w 43256"/>
              <a:gd name="connsiteY6" fmla="*/ 34610 h 45138"/>
              <a:gd name="connsiteX7" fmla="*/ 28596 w 43256"/>
              <a:gd name="connsiteY7" fmla="*/ 36519 h 45138"/>
              <a:gd name="connsiteX8" fmla="*/ 34165 w 43256"/>
              <a:gd name="connsiteY8" fmla="*/ 22813 h 45138"/>
              <a:gd name="connsiteX9" fmla="*/ 37416 w 43256"/>
              <a:gd name="connsiteY9" fmla="*/ 29949 h 45138"/>
              <a:gd name="connsiteX10" fmla="*/ 41834 w 43256"/>
              <a:gd name="connsiteY10" fmla="*/ 15213 h 45138"/>
              <a:gd name="connsiteX11" fmla="*/ 40386 w 43256"/>
              <a:gd name="connsiteY11" fmla="*/ 17889 h 45138"/>
              <a:gd name="connsiteX12" fmla="*/ 38360 w 43256"/>
              <a:gd name="connsiteY12" fmla="*/ 5285 h 45138"/>
              <a:gd name="connsiteX13" fmla="*/ 38436 w 43256"/>
              <a:gd name="connsiteY13" fmla="*/ 6549 h 45138"/>
              <a:gd name="connsiteX14" fmla="*/ 29114 w 43256"/>
              <a:gd name="connsiteY14" fmla="*/ 3811 h 45138"/>
              <a:gd name="connsiteX15" fmla="*/ 29856 w 43256"/>
              <a:gd name="connsiteY15" fmla="*/ 2199 h 45138"/>
              <a:gd name="connsiteX16" fmla="*/ 22177 w 43256"/>
              <a:gd name="connsiteY16" fmla="*/ 4579 h 45138"/>
              <a:gd name="connsiteX17" fmla="*/ 22536 w 43256"/>
              <a:gd name="connsiteY17" fmla="*/ 3189 h 45138"/>
              <a:gd name="connsiteX18" fmla="*/ 14036 w 43256"/>
              <a:gd name="connsiteY18" fmla="*/ 5051 h 45138"/>
              <a:gd name="connsiteX19" fmla="*/ 15336 w 43256"/>
              <a:gd name="connsiteY19" fmla="*/ 6399 h 45138"/>
              <a:gd name="connsiteX20" fmla="*/ 4163 w 43256"/>
              <a:gd name="connsiteY20" fmla="*/ 15648 h 45138"/>
              <a:gd name="connsiteX21" fmla="*/ 3936 w 43256"/>
              <a:gd name="connsiteY21" fmla="*/ 14229 h 45138"/>
              <a:gd name="connsiteX0" fmla="*/ 3936 w 43256"/>
              <a:gd name="connsiteY0" fmla="*/ 14229 h 45138"/>
              <a:gd name="connsiteX1" fmla="*/ 5659 w 43256"/>
              <a:gd name="connsiteY1" fmla="*/ 6766 h 45138"/>
              <a:gd name="connsiteX2" fmla="*/ 14041 w 43256"/>
              <a:gd name="connsiteY2" fmla="*/ 5061 h 45138"/>
              <a:gd name="connsiteX3" fmla="*/ 22492 w 43256"/>
              <a:gd name="connsiteY3" fmla="*/ 3291 h 45138"/>
              <a:gd name="connsiteX4" fmla="*/ 25785 w 43256"/>
              <a:gd name="connsiteY4" fmla="*/ 59 h 45138"/>
              <a:gd name="connsiteX5" fmla="*/ 29869 w 43256"/>
              <a:gd name="connsiteY5" fmla="*/ 2340 h 45138"/>
              <a:gd name="connsiteX6" fmla="*/ 35499 w 43256"/>
              <a:gd name="connsiteY6" fmla="*/ 549 h 45138"/>
              <a:gd name="connsiteX7" fmla="*/ 38354 w 43256"/>
              <a:gd name="connsiteY7" fmla="*/ 5435 h 45138"/>
              <a:gd name="connsiteX8" fmla="*/ 42018 w 43256"/>
              <a:gd name="connsiteY8" fmla="*/ 10177 h 45138"/>
              <a:gd name="connsiteX9" fmla="*/ 41854 w 43256"/>
              <a:gd name="connsiteY9" fmla="*/ 15319 h 45138"/>
              <a:gd name="connsiteX10" fmla="*/ 43052 w 43256"/>
              <a:gd name="connsiteY10" fmla="*/ 23181 h 45138"/>
              <a:gd name="connsiteX11" fmla="*/ 37440 w 43256"/>
              <a:gd name="connsiteY11" fmla="*/ 30063 h 45138"/>
              <a:gd name="connsiteX12" fmla="*/ 35431 w 43256"/>
              <a:gd name="connsiteY12" fmla="*/ 35960 h 45138"/>
              <a:gd name="connsiteX13" fmla="*/ 28591 w 43256"/>
              <a:gd name="connsiteY13" fmla="*/ 36674 h 45138"/>
              <a:gd name="connsiteX14" fmla="*/ 23703 w 43256"/>
              <a:gd name="connsiteY14" fmla="*/ 42965 h 45138"/>
              <a:gd name="connsiteX15" fmla="*/ 16516 w 43256"/>
              <a:gd name="connsiteY15" fmla="*/ 39125 h 45138"/>
              <a:gd name="connsiteX16" fmla="*/ 5840 w 43256"/>
              <a:gd name="connsiteY16" fmla="*/ 35331 h 45138"/>
              <a:gd name="connsiteX17" fmla="*/ 1146 w 43256"/>
              <a:gd name="connsiteY17" fmla="*/ 31109 h 45138"/>
              <a:gd name="connsiteX18" fmla="*/ 2149 w 43256"/>
              <a:gd name="connsiteY18" fmla="*/ 25410 h 45138"/>
              <a:gd name="connsiteX19" fmla="*/ 31 w 43256"/>
              <a:gd name="connsiteY19" fmla="*/ 19563 h 45138"/>
              <a:gd name="connsiteX20" fmla="*/ 3899 w 43256"/>
              <a:gd name="connsiteY20" fmla="*/ 14366 h 45138"/>
              <a:gd name="connsiteX21" fmla="*/ 3936 w 43256"/>
              <a:gd name="connsiteY21" fmla="*/ 14229 h 45138"/>
              <a:gd name="connsiteX0" fmla="*/ 967890 w 3132169"/>
              <a:gd name="connsiteY0" fmla="*/ 2480339 h 2529424"/>
              <a:gd name="connsiteX1" fmla="*/ 998886 w 3132169"/>
              <a:gd name="connsiteY1" fmla="*/ 2464457 h 2529424"/>
              <a:gd name="connsiteX2" fmla="*/ 1007210 w 3132169"/>
              <a:gd name="connsiteY2" fmla="*/ 2442553 h 2529424"/>
              <a:gd name="connsiteX3" fmla="*/ 976214 w 3132169"/>
              <a:gd name="connsiteY3" fmla="*/ 2465991 h 2529424"/>
              <a:gd name="connsiteX4" fmla="*/ 967890 w 3132169"/>
              <a:gd name="connsiteY4" fmla="*/ 2480339 h 2529424"/>
              <a:gd name="connsiteX0" fmla="*/ 923034 w 3132169"/>
              <a:gd name="connsiteY0" fmla="*/ 2428233 h 2529424"/>
              <a:gd name="connsiteX1" fmla="*/ 935943 w 3132169"/>
              <a:gd name="connsiteY1" fmla="*/ 2424829 h 2529424"/>
              <a:gd name="connsiteX2" fmla="*/ 931792 w 3132169"/>
              <a:gd name="connsiteY2" fmla="*/ 2475446 h 2529424"/>
              <a:gd name="connsiteX3" fmla="*/ 922543 w 3132169"/>
              <a:gd name="connsiteY3" fmla="*/ 2456180 h 2529424"/>
              <a:gd name="connsiteX4" fmla="*/ 923034 w 3132169"/>
              <a:gd name="connsiteY4" fmla="*/ 2428233 h 2529424"/>
              <a:gd name="connsiteX0" fmla="*/ 942185 w 3132169"/>
              <a:gd name="connsiteY0" fmla="*/ 2442979 h 2529424"/>
              <a:gd name="connsiteX1" fmla="*/ 931244 w 3132169"/>
              <a:gd name="connsiteY1" fmla="*/ 2442623 h 2529424"/>
              <a:gd name="connsiteX2" fmla="*/ 942896 w 3132169"/>
              <a:gd name="connsiteY2" fmla="*/ 2488321 h 2529424"/>
              <a:gd name="connsiteX3" fmla="*/ 899224 w 3132169"/>
              <a:gd name="connsiteY3" fmla="*/ 2456657 h 2529424"/>
              <a:gd name="connsiteX4" fmla="*/ 942185 w 3132169"/>
              <a:gd name="connsiteY4" fmla="*/ 2442979 h 2529424"/>
              <a:gd name="connsiteX0" fmla="*/ 4729 w 43256"/>
              <a:gd name="connsiteY0" fmla="*/ 26036 h 45138"/>
              <a:gd name="connsiteX1" fmla="*/ 2196 w 43256"/>
              <a:gd name="connsiteY1" fmla="*/ 25239 h 45138"/>
              <a:gd name="connsiteX2" fmla="*/ 6964 w 43256"/>
              <a:gd name="connsiteY2" fmla="*/ 34758 h 45138"/>
              <a:gd name="connsiteX3" fmla="*/ 5856 w 43256"/>
              <a:gd name="connsiteY3" fmla="*/ 35139 h 45138"/>
              <a:gd name="connsiteX4" fmla="*/ 16514 w 43256"/>
              <a:gd name="connsiteY4" fmla="*/ 38949 h 45138"/>
              <a:gd name="connsiteX5" fmla="*/ 15846 w 43256"/>
              <a:gd name="connsiteY5" fmla="*/ 37209 h 45138"/>
              <a:gd name="connsiteX6" fmla="*/ 28863 w 43256"/>
              <a:gd name="connsiteY6" fmla="*/ 34610 h 45138"/>
              <a:gd name="connsiteX7" fmla="*/ 28596 w 43256"/>
              <a:gd name="connsiteY7" fmla="*/ 36519 h 45138"/>
              <a:gd name="connsiteX8" fmla="*/ 34165 w 43256"/>
              <a:gd name="connsiteY8" fmla="*/ 22813 h 45138"/>
              <a:gd name="connsiteX9" fmla="*/ 37416 w 43256"/>
              <a:gd name="connsiteY9" fmla="*/ 29949 h 45138"/>
              <a:gd name="connsiteX10" fmla="*/ 41834 w 43256"/>
              <a:gd name="connsiteY10" fmla="*/ 15213 h 45138"/>
              <a:gd name="connsiteX11" fmla="*/ 40386 w 43256"/>
              <a:gd name="connsiteY11" fmla="*/ 17889 h 45138"/>
              <a:gd name="connsiteX12" fmla="*/ 38360 w 43256"/>
              <a:gd name="connsiteY12" fmla="*/ 5285 h 45138"/>
              <a:gd name="connsiteX13" fmla="*/ 38436 w 43256"/>
              <a:gd name="connsiteY13" fmla="*/ 6549 h 45138"/>
              <a:gd name="connsiteX14" fmla="*/ 29114 w 43256"/>
              <a:gd name="connsiteY14" fmla="*/ 3811 h 45138"/>
              <a:gd name="connsiteX15" fmla="*/ 29856 w 43256"/>
              <a:gd name="connsiteY15" fmla="*/ 2199 h 45138"/>
              <a:gd name="connsiteX16" fmla="*/ 22177 w 43256"/>
              <a:gd name="connsiteY16" fmla="*/ 4579 h 45138"/>
              <a:gd name="connsiteX17" fmla="*/ 22536 w 43256"/>
              <a:gd name="connsiteY17" fmla="*/ 3189 h 45138"/>
              <a:gd name="connsiteX18" fmla="*/ 14036 w 43256"/>
              <a:gd name="connsiteY18" fmla="*/ 5051 h 45138"/>
              <a:gd name="connsiteX19" fmla="*/ 15336 w 43256"/>
              <a:gd name="connsiteY19" fmla="*/ 6399 h 45138"/>
              <a:gd name="connsiteX20" fmla="*/ 4163 w 43256"/>
              <a:gd name="connsiteY20" fmla="*/ 15648 h 45138"/>
              <a:gd name="connsiteX21" fmla="*/ 3936 w 43256"/>
              <a:gd name="connsiteY21" fmla="*/ 14229 h 45138"/>
              <a:gd name="connsiteX0" fmla="*/ 3936 w 43256"/>
              <a:gd name="connsiteY0" fmla="*/ 14229 h 45138"/>
              <a:gd name="connsiteX1" fmla="*/ 5659 w 43256"/>
              <a:gd name="connsiteY1" fmla="*/ 6766 h 45138"/>
              <a:gd name="connsiteX2" fmla="*/ 14041 w 43256"/>
              <a:gd name="connsiteY2" fmla="*/ 5061 h 45138"/>
              <a:gd name="connsiteX3" fmla="*/ 22492 w 43256"/>
              <a:gd name="connsiteY3" fmla="*/ 3291 h 45138"/>
              <a:gd name="connsiteX4" fmla="*/ 25785 w 43256"/>
              <a:gd name="connsiteY4" fmla="*/ 59 h 45138"/>
              <a:gd name="connsiteX5" fmla="*/ 29869 w 43256"/>
              <a:gd name="connsiteY5" fmla="*/ 2340 h 45138"/>
              <a:gd name="connsiteX6" fmla="*/ 35499 w 43256"/>
              <a:gd name="connsiteY6" fmla="*/ 549 h 45138"/>
              <a:gd name="connsiteX7" fmla="*/ 38354 w 43256"/>
              <a:gd name="connsiteY7" fmla="*/ 5435 h 45138"/>
              <a:gd name="connsiteX8" fmla="*/ 42018 w 43256"/>
              <a:gd name="connsiteY8" fmla="*/ 10177 h 45138"/>
              <a:gd name="connsiteX9" fmla="*/ 41854 w 43256"/>
              <a:gd name="connsiteY9" fmla="*/ 15319 h 45138"/>
              <a:gd name="connsiteX10" fmla="*/ 43052 w 43256"/>
              <a:gd name="connsiteY10" fmla="*/ 23181 h 45138"/>
              <a:gd name="connsiteX11" fmla="*/ 37440 w 43256"/>
              <a:gd name="connsiteY11" fmla="*/ 30063 h 45138"/>
              <a:gd name="connsiteX12" fmla="*/ 35431 w 43256"/>
              <a:gd name="connsiteY12" fmla="*/ 35960 h 45138"/>
              <a:gd name="connsiteX13" fmla="*/ 28591 w 43256"/>
              <a:gd name="connsiteY13" fmla="*/ 36674 h 45138"/>
              <a:gd name="connsiteX14" fmla="*/ 23703 w 43256"/>
              <a:gd name="connsiteY14" fmla="*/ 42965 h 45138"/>
              <a:gd name="connsiteX15" fmla="*/ 16516 w 43256"/>
              <a:gd name="connsiteY15" fmla="*/ 39125 h 45138"/>
              <a:gd name="connsiteX16" fmla="*/ 5840 w 43256"/>
              <a:gd name="connsiteY16" fmla="*/ 35331 h 45138"/>
              <a:gd name="connsiteX17" fmla="*/ 1146 w 43256"/>
              <a:gd name="connsiteY17" fmla="*/ 31109 h 45138"/>
              <a:gd name="connsiteX18" fmla="*/ 2149 w 43256"/>
              <a:gd name="connsiteY18" fmla="*/ 25410 h 45138"/>
              <a:gd name="connsiteX19" fmla="*/ 31 w 43256"/>
              <a:gd name="connsiteY19" fmla="*/ 19563 h 45138"/>
              <a:gd name="connsiteX20" fmla="*/ 3899 w 43256"/>
              <a:gd name="connsiteY20" fmla="*/ 14366 h 45138"/>
              <a:gd name="connsiteX21" fmla="*/ 3936 w 43256"/>
              <a:gd name="connsiteY21" fmla="*/ 14229 h 45138"/>
              <a:gd name="connsiteX0" fmla="*/ 967890 w 3132169"/>
              <a:gd name="connsiteY0" fmla="*/ 2480339 h 2529424"/>
              <a:gd name="connsiteX1" fmla="*/ 998886 w 3132169"/>
              <a:gd name="connsiteY1" fmla="*/ 2464457 h 2529424"/>
              <a:gd name="connsiteX2" fmla="*/ 941223 w 3132169"/>
              <a:gd name="connsiteY2" fmla="*/ 2470834 h 2529424"/>
              <a:gd name="connsiteX3" fmla="*/ 976214 w 3132169"/>
              <a:gd name="connsiteY3" fmla="*/ 2465991 h 2529424"/>
              <a:gd name="connsiteX4" fmla="*/ 967890 w 3132169"/>
              <a:gd name="connsiteY4" fmla="*/ 2480339 h 2529424"/>
              <a:gd name="connsiteX0" fmla="*/ 923034 w 3132169"/>
              <a:gd name="connsiteY0" fmla="*/ 2428233 h 2529424"/>
              <a:gd name="connsiteX1" fmla="*/ 935943 w 3132169"/>
              <a:gd name="connsiteY1" fmla="*/ 2424829 h 2529424"/>
              <a:gd name="connsiteX2" fmla="*/ 931792 w 3132169"/>
              <a:gd name="connsiteY2" fmla="*/ 2475446 h 2529424"/>
              <a:gd name="connsiteX3" fmla="*/ 922543 w 3132169"/>
              <a:gd name="connsiteY3" fmla="*/ 2456180 h 2529424"/>
              <a:gd name="connsiteX4" fmla="*/ 923034 w 3132169"/>
              <a:gd name="connsiteY4" fmla="*/ 2428233 h 2529424"/>
              <a:gd name="connsiteX0" fmla="*/ 942185 w 3132169"/>
              <a:gd name="connsiteY0" fmla="*/ 2442979 h 2529424"/>
              <a:gd name="connsiteX1" fmla="*/ 931244 w 3132169"/>
              <a:gd name="connsiteY1" fmla="*/ 2442623 h 2529424"/>
              <a:gd name="connsiteX2" fmla="*/ 942896 w 3132169"/>
              <a:gd name="connsiteY2" fmla="*/ 2488321 h 2529424"/>
              <a:gd name="connsiteX3" fmla="*/ 899224 w 3132169"/>
              <a:gd name="connsiteY3" fmla="*/ 2456657 h 2529424"/>
              <a:gd name="connsiteX4" fmla="*/ 942185 w 3132169"/>
              <a:gd name="connsiteY4" fmla="*/ 2442979 h 2529424"/>
              <a:gd name="connsiteX0" fmla="*/ 4729 w 43256"/>
              <a:gd name="connsiteY0" fmla="*/ 26036 h 45138"/>
              <a:gd name="connsiteX1" fmla="*/ 2196 w 43256"/>
              <a:gd name="connsiteY1" fmla="*/ 25239 h 45138"/>
              <a:gd name="connsiteX2" fmla="*/ 6964 w 43256"/>
              <a:gd name="connsiteY2" fmla="*/ 34758 h 45138"/>
              <a:gd name="connsiteX3" fmla="*/ 5856 w 43256"/>
              <a:gd name="connsiteY3" fmla="*/ 35139 h 45138"/>
              <a:gd name="connsiteX4" fmla="*/ 16514 w 43256"/>
              <a:gd name="connsiteY4" fmla="*/ 38949 h 45138"/>
              <a:gd name="connsiteX5" fmla="*/ 15846 w 43256"/>
              <a:gd name="connsiteY5" fmla="*/ 37209 h 45138"/>
              <a:gd name="connsiteX6" fmla="*/ 28863 w 43256"/>
              <a:gd name="connsiteY6" fmla="*/ 34610 h 45138"/>
              <a:gd name="connsiteX7" fmla="*/ 28596 w 43256"/>
              <a:gd name="connsiteY7" fmla="*/ 36519 h 45138"/>
              <a:gd name="connsiteX8" fmla="*/ 34165 w 43256"/>
              <a:gd name="connsiteY8" fmla="*/ 22813 h 45138"/>
              <a:gd name="connsiteX9" fmla="*/ 37416 w 43256"/>
              <a:gd name="connsiteY9" fmla="*/ 29949 h 45138"/>
              <a:gd name="connsiteX10" fmla="*/ 41834 w 43256"/>
              <a:gd name="connsiteY10" fmla="*/ 15213 h 45138"/>
              <a:gd name="connsiteX11" fmla="*/ 40386 w 43256"/>
              <a:gd name="connsiteY11" fmla="*/ 17889 h 45138"/>
              <a:gd name="connsiteX12" fmla="*/ 38360 w 43256"/>
              <a:gd name="connsiteY12" fmla="*/ 5285 h 45138"/>
              <a:gd name="connsiteX13" fmla="*/ 38436 w 43256"/>
              <a:gd name="connsiteY13" fmla="*/ 6549 h 45138"/>
              <a:gd name="connsiteX14" fmla="*/ 29114 w 43256"/>
              <a:gd name="connsiteY14" fmla="*/ 3811 h 45138"/>
              <a:gd name="connsiteX15" fmla="*/ 29856 w 43256"/>
              <a:gd name="connsiteY15" fmla="*/ 2199 h 45138"/>
              <a:gd name="connsiteX16" fmla="*/ 22177 w 43256"/>
              <a:gd name="connsiteY16" fmla="*/ 4579 h 45138"/>
              <a:gd name="connsiteX17" fmla="*/ 22536 w 43256"/>
              <a:gd name="connsiteY17" fmla="*/ 3189 h 45138"/>
              <a:gd name="connsiteX18" fmla="*/ 14036 w 43256"/>
              <a:gd name="connsiteY18" fmla="*/ 5051 h 45138"/>
              <a:gd name="connsiteX19" fmla="*/ 15336 w 43256"/>
              <a:gd name="connsiteY19" fmla="*/ 6399 h 45138"/>
              <a:gd name="connsiteX20" fmla="*/ 4163 w 43256"/>
              <a:gd name="connsiteY20" fmla="*/ 15648 h 45138"/>
              <a:gd name="connsiteX21" fmla="*/ 3936 w 43256"/>
              <a:gd name="connsiteY21" fmla="*/ 14229 h 45138"/>
              <a:gd name="connsiteX0" fmla="*/ 3936 w 43256"/>
              <a:gd name="connsiteY0" fmla="*/ 14229 h 45138"/>
              <a:gd name="connsiteX1" fmla="*/ 5659 w 43256"/>
              <a:gd name="connsiteY1" fmla="*/ 6766 h 45138"/>
              <a:gd name="connsiteX2" fmla="*/ 14041 w 43256"/>
              <a:gd name="connsiteY2" fmla="*/ 5061 h 45138"/>
              <a:gd name="connsiteX3" fmla="*/ 22492 w 43256"/>
              <a:gd name="connsiteY3" fmla="*/ 3291 h 45138"/>
              <a:gd name="connsiteX4" fmla="*/ 25785 w 43256"/>
              <a:gd name="connsiteY4" fmla="*/ 59 h 45138"/>
              <a:gd name="connsiteX5" fmla="*/ 29869 w 43256"/>
              <a:gd name="connsiteY5" fmla="*/ 2340 h 45138"/>
              <a:gd name="connsiteX6" fmla="*/ 35499 w 43256"/>
              <a:gd name="connsiteY6" fmla="*/ 549 h 45138"/>
              <a:gd name="connsiteX7" fmla="*/ 38354 w 43256"/>
              <a:gd name="connsiteY7" fmla="*/ 5435 h 45138"/>
              <a:gd name="connsiteX8" fmla="*/ 42018 w 43256"/>
              <a:gd name="connsiteY8" fmla="*/ 10177 h 45138"/>
              <a:gd name="connsiteX9" fmla="*/ 41854 w 43256"/>
              <a:gd name="connsiteY9" fmla="*/ 15319 h 45138"/>
              <a:gd name="connsiteX10" fmla="*/ 43052 w 43256"/>
              <a:gd name="connsiteY10" fmla="*/ 23181 h 45138"/>
              <a:gd name="connsiteX11" fmla="*/ 37440 w 43256"/>
              <a:gd name="connsiteY11" fmla="*/ 30063 h 45138"/>
              <a:gd name="connsiteX12" fmla="*/ 35431 w 43256"/>
              <a:gd name="connsiteY12" fmla="*/ 35960 h 45138"/>
              <a:gd name="connsiteX13" fmla="*/ 28591 w 43256"/>
              <a:gd name="connsiteY13" fmla="*/ 36674 h 45138"/>
              <a:gd name="connsiteX14" fmla="*/ 23703 w 43256"/>
              <a:gd name="connsiteY14" fmla="*/ 42965 h 45138"/>
              <a:gd name="connsiteX15" fmla="*/ 16516 w 43256"/>
              <a:gd name="connsiteY15" fmla="*/ 39125 h 45138"/>
              <a:gd name="connsiteX16" fmla="*/ 5840 w 43256"/>
              <a:gd name="connsiteY16" fmla="*/ 35331 h 45138"/>
              <a:gd name="connsiteX17" fmla="*/ 1146 w 43256"/>
              <a:gd name="connsiteY17" fmla="*/ 31109 h 45138"/>
              <a:gd name="connsiteX18" fmla="*/ 2149 w 43256"/>
              <a:gd name="connsiteY18" fmla="*/ 25410 h 45138"/>
              <a:gd name="connsiteX19" fmla="*/ 31 w 43256"/>
              <a:gd name="connsiteY19" fmla="*/ 19563 h 45138"/>
              <a:gd name="connsiteX20" fmla="*/ 3899 w 43256"/>
              <a:gd name="connsiteY20" fmla="*/ 14366 h 45138"/>
              <a:gd name="connsiteX21" fmla="*/ 3936 w 43256"/>
              <a:gd name="connsiteY21" fmla="*/ 14229 h 45138"/>
              <a:gd name="connsiteX0" fmla="*/ 911329 w 3132169"/>
              <a:gd name="connsiteY0" fmla="*/ 2480339 h 2529424"/>
              <a:gd name="connsiteX1" fmla="*/ 998886 w 3132169"/>
              <a:gd name="connsiteY1" fmla="*/ 2464457 h 2529424"/>
              <a:gd name="connsiteX2" fmla="*/ 941223 w 3132169"/>
              <a:gd name="connsiteY2" fmla="*/ 2470834 h 2529424"/>
              <a:gd name="connsiteX3" fmla="*/ 976214 w 3132169"/>
              <a:gd name="connsiteY3" fmla="*/ 2465991 h 2529424"/>
              <a:gd name="connsiteX4" fmla="*/ 911329 w 3132169"/>
              <a:gd name="connsiteY4" fmla="*/ 2480339 h 2529424"/>
              <a:gd name="connsiteX0" fmla="*/ 923034 w 3132169"/>
              <a:gd name="connsiteY0" fmla="*/ 2428233 h 2529424"/>
              <a:gd name="connsiteX1" fmla="*/ 935943 w 3132169"/>
              <a:gd name="connsiteY1" fmla="*/ 2424829 h 2529424"/>
              <a:gd name="connsiteX2" fmla="*/ 931792 w 3132169"/>
              <a:gd name="connsiteY2" fmla="*/ 2475446 h 2529424"/>
              <a:gd name="connsiteX3" fmla="*/ 922543 w 3132169"/>
              <a:gd name="connsiteY3" fmla="*/ 2456180 h 2529424"/>
              <a:gd name="connsiteX4" fmla="*/ 923034 w 3132169"/>
              <a:gd name="connsiteY4" fmla="*/ 2428233 h 2529424"/>
              <a:gd name="connsiteX0" fmla="*/ 942185 w 3132169"/>
              <a:gd name="connsiteY0" fmla="*/ 2442979 h 2529424"/>
              <a:gd name="connsiteX1" fmla="*/ 931244 w 3132169"/>
              <a:gd name="connsiteY1" fmla="*/ 2442623 h 2529424"/>
              <a:gd name="connsiteX2" fmla="*/ 942896 w 3132169"/>
              <a:gd name="connsiteY2" fmla="*/ 2488321 h 2529424"/>
              <a:gd name="connsiteX3" fmla="*/ 899224 w 3132169"/>
              <a:gd name="connsiteY3" fmla="*/ 2456657 h 2529424"/>
              <a:gd name="connsiteX4" fmla="*/ 942185 w 3132169"/>
              <a:gd name="connsiteY4" fmla="*/ 2442979 h 2529424"/>
              <a:gd name="connsiteX0" fmla="*/ 4729 w 43256"/>
              <a:gd name="connsiteY0" fmla="*/ 26036 h 45138"/>
              <a:gd name="connsiteX1" fmla="*/ 2196 w 43256"/>
              <a:gd name="connsiteY1" fmla="*/ 25239 h 45138"/>
              <a:gd name="connsiteX2" fmla="*/ 6964 w 43256"/>
              <a:gd name="connsiteY2" fmla="*/ 34758 h 45138"/>
              <a:gd name="connsiteX3" fmla="*/ 5856 w 43256"/>
              <a:gd name="connsiteY3" fmla="*/ 35139 h 45138"/>
              <a:gd name="connsiteX4" fmla="*/ 16514 w 43256"/>
              <a:gd name="connsiteY4" fmla="*/ 38949 h 45138"/>
              <a:gd name="connsiteX5" fmla="*/ 15846 w 43256"/>
              <a:gd name="connsiteY5" fmla="*/ 37209 h 45138"/>
              <a:gd name="connsiteX6" fmla="*/ 28863 w 43256"/>
              <a:gd name="connsiteY6" fmla="*/ 34610 h 45138"/>
              <a:gd name="connsiteX7" fmla="*/ 28596 w 43256"/>
              <a:gd name="connsiteY7" fmla="*/ 36519 h 45138"/>
              <a:gd name="connsiteX8" fmla="*/ 34165 w 43256"/>
              <a:gd name="connsiteY8" fmla="*/ 22813 h 45138"/>
              <a:gd name="connsiteX9" fmla="*/ 37416 w 43256"/>
              <a:gd name="connsiteY9" fmla="*/ 29949 h 45138"/>
              <a:gd name="connsiteX10" fmla="*/ 41834 w 43256"/>
              <a:gd name="connsiteY10" fmla="*/ 15213 h 45138"/>
              <a:gd name="connsiteX11" fmla="*/ 40386 w 43256"/>
              <a:gd name="connsiteY11" fmla="*/ 17889 h 45138"/>
              <a:gd name="connsiteX12" fmla="*/ 38360 w 43256"/>
              <a:gd name="connsiteY12" fmla="*/ 5285 h 45138"/>
              <a:gd name="connsiteX13" fmla="*/ 38436 w 43256"/>
              <a:gd name="connsiteY13" fmla="*/ 6549 h 45138"/>
              <a:gd name="connsiteX14" fmla="*/ 29114 w 43256"/>
              <a:gd name="connsiteY14" fmla="*/ 3811 h 45138"/>
              <a:gd name="connsiteX15" fmla="*/ 29856 w 43256"/>
              <a:gd name="connsiteY15" fmla="*/ 2199 h 45138"/>
              <a:gd name="connsiteX16" fmla="*/ 22177 w 43256"/>
              <a:gd name="connsiteY16" fmla="*/ 4579 h 45138"/>
              <a:gd name="connsiteX17" fmla="*/ 22536 w 43256"/>
              <a:gd name="connsiteY17" fmla="*/ 3189 h 45138"/>
              <a:gd name="connsiteX18" fmla="*/ 14036 w 43256"/>
              <a:gd name="connsiteY18" fmla="*/ 5051 h 45138"/>
              <a:gd name="connsiteX19" fmla="*/ 15336 w 43256"/>
              <a:gd name="connsiteY19" fmla="*/ 6399 h 45138"/>
              <a:gd name="connsiteX20" fmla="*/ 4163 w 43256"/>
              <a:gd name="connsiteY20" fmla="*/ 15648 h 45138"/>
              <a:gd name="connsiteX21" fmla="*/ 3936 w 43256"/>
              <a:gd name="connsiteY21" fmla="*/ 14229 h 45138"/>
              <a:gd name="connsiteX0" fmla="*/ 3936 w 43256"/>
              <a:gd name="connsiteY0" fmla="*/ 14229 h 45138"/>
              <a:gd name="connsiteX1" fmla="*/ 5659 w 43256"/>
              <a:gd name="connsiteY1" fmla="*/ 6766 h 45138"/>
              <a:gd name="connsiteX2" fmla="*/ 14041 w 43256"/>
              <a:gd name="connsiteY2" fmla="*/ 5061 h 45138"/>
              <a:gd name="connsiteX3" fmla="*/ 22492 w 43256"/>
              <a:gd name="connsiteY3" fmla="*/ 3291 h 45138"/>
              <a:gd name="connsiteX4" fmla="*/ 25785 w 43256"/>
              <a:gd name="connsiteY4" fmla="*/ 59 h 45138"/>
              <a:gd name="connsiteX5" fmla="*/ 29869 w 43256"/>
              <a:gd name="connsiteY5" fmla="*/ 2340 h 45138"/>
              <a:gd name="connsiteX6" fmla="*/ 35499 w 43256"/>
              <a:gd name="connsiteY6" fmla="*/ 549 h 45138"/>
              <a:gd name="connsiteX7" fmla="*/ 38354 w 43256"/>
              <a:gd name="connsiteY7" fmla="*/ 5435 h 45138"/>
              <a:gd name="connsiteX8" fmla="*/ 42018 w 43256"/>
              <a:gd name="connsiteY8" fmla="*/ 10177 h 45138"/>
              <a:gd name="connsiteX9" fmla="*/ 41854 w 43256"/>
              <a:gd name="connsiteY9" fmla="*/ 15319 h 45138"/>
              <a:gd name="connsiteX10" fmla="*/ 43052 w 43256"/>
              <a:gd name="connsiteY10" fmla="*/ 23181 h 45138"/>
              <a:gd name="connsiteX11" fmla="*/ 37440 w 43256"/>
              <a:gd name="connsiteY11" fmla="*/ 30063 h 45138"/>
              <a:gd name="connsiteX12" fmla="*/ 35431 w 43256"/>
              <a:gd name="connsiteY12" fmla="*/ 35960 h 45138"/>
              <a:gd name="connsiteX13" fmla="*/ 28591 w 43256"/>
              <a:gd name="connsiteY13" fmla="*/ 36674 h 45138"/>
              <a:gd name="connsiteX14" fmla="*/ 23703 w 43256"/>
              <a:gd name="connsiteY14" fmla="*/ 42965 h 45138"/>
              <a:gd name="connsiteX15" fmla="*/ 16516 w 43256"/>
              <a:gd name="connsiteY15" fmla="*/ 39125 h 45138"/>
              <a:gd name="connsiteX16" fmla="*/ 5840 w 43256"/>
              <a:gd name="connsiteY16" fmla="*/ 35331 h 45138"/>
              <a:gd name="connsiteX17" fmla="*/ 1146 w 43256"/>
              <a:gd name="connsiteY17" fmla="*/ 31109 h 45138"/>
              <a:gd name="connsiteX18" fmla="*/ 2149 w 43256"/>
              <a:gd name="connsiteY18" fmla="*/ 25410 h 45138"/>
              <a:gd name="connsiteX19" fmla="*/ 31 w 43256"/>
              <a:gd name="connsiteY19" fmla="*/ 19563 h 45138"/>
              <a:gd name="connsiteX20" fmla="*/ 3899 w 43256"/>
              <a:gd name="connsiteY20" fmla="*/ 14366 h 45138"/>
              <a:gd name="connsiteX21" fmla="*/ 3936 w 43256"/>
              <a:gd name="connsiteY21" fmla="*/ 14229 h 45138"/>
              <a:gd name="connsiteX0" fmla="*/ 911329 w 3132169"/>
              <a:gd name="connsiteY0" fmla="*/ 2480339 h 2529424"/>
              <a:gd name="connsiteX1" fmla="*/ 998886 w 3132169"/>
              <a:gd name="connsiteY1" fmla="*/ 2464457 h 2529424"/>
              <a:gd name="connsiteX2" fmla="*/ 941223 w 3132169"/>
              <a:gd name="connsiteY2" fmla="*/ 2470834 h 2529424"/>
              <a:gd name="connsiteX3" fmla="*/ 900800 w 3132169"/>
              <a:gd name="connsiteY3" fmla="*/ 2465991 h 2529424"/>
              <a:gd name="connsiteX4" fmla="*/ 911329 w 3132169"/>
              <a:gd name="connsiteY4" fmla="*/ 2480339 h 2529424"/>
              <a:gd name="connsiteX0" fmla="*/ 923034 w 3132169"/>
              <a:gd name="connsiteY0" fmla="*/ 2428233 h 2529424"/>
              <a:gd name="connsiteX1" fmla="*/ 935943 w 3132169"/>
              <a:gd name="connsiteY1" fmla="*/ 2424829 h 2529424"/>
              <a:gd name="connsiteX2" fmla="*/ 931792 w 3132169"/>
              <a:gd name="connsiteY2" fmla="*/ 2475446 h 2529424"/>
              <a:gd name="connsiteX3" fmla="*/ 922543 w 3132169"/>
              <a:gd name="connsiteY3" fmla="*/ 2456180 h 2529424"/>
              <a:gd name="connsiteX4" fmla="*/ 923034 w 3132169"/>
              <a:gd name="connsiteY4" fmla="*/ 2428233 h 2529424"/>
              <a:gd name="connsiteX0" fmla="*/ 942185 w 3132169"/>
              <a:gd name="connsiteY0" fmla="*/ 2442979 h 2529424"/>
              <a:gd name="connsiteX1" fmla="*/ 931244 w 3132169"/>
              <a:gd name="connsiteY1" fmla="*/ 2442623 h 2529424"/>
              <a:gd name="connsiteX2" fmla="*/ 942896 w 3132169"/>
              <a:gd name="connsiteY2" fmla="*/ 2488321 h 2529424"/>
              <a:gd name="connsiteX3" fmla="*/ 899224 w 3132169"/>
              <a:gd name="connsiteY3" fmla="*/ 2456657 h 2529424"/>
              <a:gd name="connsiteX4" fmla="*/ 942185 w 3132169"/>
              <a:gd name="connsiteY4" fmla="*/ 2442979 h 2529424"/>
              <a:gd name="connsiteX0" fmla="*/ 4729 w 43256"/>
              <a:gd name="connsiteY0" fmla="*/ 26036 h 45138"/>
              <a:gd name="connsiteX1" fmla="*/ 2196 w 43256"/>
              <a:gd name="connsiteY1" fmla="*/ 25239 h 45138"/>
              <a:gd name="connsiteX2" fmla="*/ 6964 w 43256"/>
              <a:gd name="connsiteY2" fmla="*/ 34758 h 45138"/>
              <a:gd name="connsiteX3" fmla="*/ 5856 w 43256"/>
              <a:gd name="connsiteY3" fmla="*/ 35139 h 45138"/>
              <a:gd name="connsiteX4" fmla="*/ 16514 w 43256"/>
              <a:gd name="connsiteY4" fmla="*/ 38949 h 45138"/>
              <a:gd name="connsiteX5" fmla="*/ 15846 w 43256"/>
              <a:gd name="connsiteY5" fmla="*/ 37209 h 45138"/>
              <a:gd name="connsiteX6" fmla="*/ 28863 w 43256"/>
              <a:gd name="connsiteY6" fmla="*/ 34610 h 45138"/>
              <a:gd name="connsiteX7" fmla="*/ 28596 w 43256"/>
              <a:gd name="connsiteY7" fmla="*/ 36519 h 45138"/>
              <a:gd name="connsiteX8" fmla="*/ 34165 w 43256"/>
              <a:gd name="connsiteY8" fmla="*/ 22813 h 45138"/>
              <a:gd name="connsiteX9" fmla="*/ 37416 w 43256"/>
              <a:gd name="connsiteY9" fmla="*/ 29949 h 45138"/>
              <a:gd name="connsiteX10" fmla="*/ 41834 w 43256"/>
              <a:gd name="connsiteY10" fmla="*/ 15213 h 45138"/>
              <a:gd name="connsiteX11" fmla="*/ 40386 w 43256"/>
              <a:gd name="connsiteY11" fmla="*/ 17889 h 45138"/>
              <a:gd name="connsiteX12" fmla="*/ 38360 w 43256"/>
              <a:gd name="connsiteY12" fmla="*/ 5285 h 45138"/>
              <a:gd name="connsiteX13" fmla="*/ 38436 w 43256"/>
              <a:gd name="connsiteY13" fmla="*/ 6549 h 45138"/>
              <a:gd name="connsiteX14" fmla="*/ 29114 w 43256"/>
              <a:gd name="connsiteY14" fmla="*/ 3811 h 45138"/>
              <a:gd name="connsiteX15" fmla="*/ 29856 w 43256"/>
              <a:gd name="connsiteY15" fmla="*/ 2199 h 45138"/>
              <a:gd name="connsiteX16" fmla="*/ 22177 w 43256"/>
              <a:gd name="connsiteY16" fmla="*/ 4579 h 45138"/>
              <a:gd name="connsiteX17" fmla="*/ 22536 w 43256"/>
              <a:gd name="connsiteY17" fmla="*/ 3189 h 45138"/>
              <a:gd name="connsiteX18" fmla="*/ 14036 w 43256"/>
              <a:gd name="connsiteY18" fmla="*/ 5051 h 45138"/>
              <a:gd name="connsiteX19" fmla="*/ 15336 w 43256"/>
              <a:gd name="connsiteY19" fmla="*/ 6399 h 45138"/>
              <a:gd name="connsiteX20" fmla="*/ 4163 w 43256"/>
              <a:gd name="connsiteY20" fmla="*/ 15648 h 45138"/>
              <a:gd name="connsiteX21" fmla="*/ 3936 w 43256"/>
              <a:gd name="connsiteY21" fmla="*/ 14229 h 45138"/>
              <a:gd name="connsiteX0" fmla="*/ 3936 w 43256"/>
              <a:gd name="connsiteY0" fmla="*/ 14229 h 45138"/>
              <a:gd name="connsiteX1" fmla="*/ 5659 w 43256"/>
              <a:gd name="connsiteY1" fmla="*/ 6766 h 45138"/>
              <a:gd name="connsiteX2" fmla="*/ 14041 w 43256"/>
              <a:gd name="connsiteY2" fmla="*/ 5061 h 45138"/>
              <a:gd name="connsiteX3" fmla="*/ 22492 w 43256"/>
              <a:gd name="connsiteY3" fmla="*/ 3291 h 45138"/>
              <a:gd name="connsiteX4" fmla="*/ 25785 w 43256"/>
              <a:gd name="connsiteY4" fmla="*/ 59 h 45138"/>
              <a:gd name="connsiteX5" fmla="*/ 29869 w 43256"/>
              <a:gd name="connsiteY5" fmla="*/ 2340 h 45138"/>
              <a:gd name="connsiteX6" fmla="*/ 35499 w 43256"/>
              <a:gd name="connsiteY6" fmla="*/ 549 h 45138"/>
              <a:gd name="connsiteX7" fmla="*/ 38354 w 43256"/>
              <a:gd name="connsiteY7" fmla="*/ 5435 h 45138"/>
              <a:gd name="connsiteX8" fmla="*/ 42018 w 43256"/>
              <a:gd name="connsiteY8" fmla="*/ 10177 h 45138"/>
              <a:gd name="connsiteX9" fmla="*/ 41854 w 43256"/>
              <a:gd name="connsiteY9" fmla="*/ 15319 h 45138"/>
              <a:gd name="connsiteX10" fmla="*/ 43052 w 43256"/>
              <a:gd name="connsiteY10" fmla="*/ 23181 h 45138"/>
              <a:gd name="connsiteX11" fmla="*/ 37440 w 43256"/>
              <a:gd name="connsiteY11" fmla="*/ 30063 h 45138"/>
              <a:gd name="connsiteX12" fmla="*/ 35431 w 43256"/>
              <a:gd name="connsiteY12" fmla="*/ 35960 h 45138"/>
              <a:gd name="connsiteX13" fmla="*/ 28591 w 43256"/>
              <a:gd name="connsiteY13" fmla="*/ 36674 h 45138"/>
              <a:gd name="connsiteX14" fmla="*/ 23703 w 43256"/>
              <a:gd name="connsiteY14" fmla="*/ 42965 h 45138"/>
              <a:gd name="connsiteX15" fmla="*/ 16516 w 43256"/>
              <a:gd name="connsiteY15" fmla="*/ 39125 h 45138"/>
              <a:gd name="connsiteX16" fmla="*/ 5840 w 43256"/>
              <a:gd name="connsiteY16" fmla="*/ 35331 h 45138"/>
              <a:gd name="connsiteX17" fmla="*/ 1146 w 43256"/>
              <a:gd name="connsiteY17" fmla="*/ 31109 h 45138"/>
              <a:gd name="connsiteX18" fmla="*/ 2149 w 43256"/>
              <a:gd name="connsiteY18" fmla="*/ 25410 h 45138"/>
              <a:gd name="connsiteX19" fmla="*/ 31 w 43256"/>
              <a:gd name="connsiteY19" fmla="*/ 19563 h 45138"/>
              <a:gd name="connsiteX20" fmla="*/ 3899 w 43256"/>
              <a:gd name="connsiteY20" fmla="*/ 14366 h 45138"/>
              <a:gd name="connsiteX21" fmla="*/ 3936 w 43256"/>
              <a:gd name="connsiteY21" fmla="*/ 14229 h 45138"/>
              <a:gd name="connsiteX0" fmla="*/ 911329 w 3132169"/>
              <a:gd name="connsiteY0" fmla="*/ 2480339 h 2529424"/>
              <a:gd name="connsiteX1" fmla="*/ 942325 w 3132169"/>
              <a:gd name="connsiteY1" fmla="*/ 2455030 h 2529424"/>
              <a:gd name="connsiteX2" fmla="*/ 941223 w 3132169"/>
              <a:gd name="connsiteY2" fmla="*/ 2470834 h 2529424"/>
              <a:gd name="connsiteX3" fmla="*/ 900800 w 3132169"/>
              <a:gd name="connsiteY3" fmla="*/ 2465991 h 2529424"/>
              <a:gd name="connsiteX4" fmla="*/ 911329 w 3132169"/>
              <a:gd name="connsiteY4" fmla="*/ 2480339 h 2529424"/>
              <a:gd name="connsiteX0" fmla="*/ 923034 w 3132169"/>
              <a:gd name="connsiteY0" fmla="*/ 2428233 h 2529424"/>
              <a:gd name="connsiteX1" fmla="*/ 935943 w 3132169"/>
              <a:gd name="connsiteY1" fmla="*/ 2424829 h 2529424"/>
              <a:gd name="connsiteX2" fmla="*/ 931792 w 3132169"/>
              <a:gd name="connsiteY2" fmla="*/ 2475446 h 2529424"/>
              <a:gd name="connsiteX3" fmla="*/ 922543 w 3132169"/>
              <a:gd name="connsiteY3" fmla="*/ 2456180 h 2529424"/>
              <a:gd name="connsiteX4" fmla="*/ 923034 w 3132169"/>
              <a:gd name="connsiteY4" fmla="*/ 2428233 h 2529424"/>
              <a:gd name="connsiteX0" fmla="*/ 942185 w 3132169"/>
              <a:gd name="connsiteY0" fmla="*/ 2442979 h 2529424"/>
              <a:gd name="connsiteX1" fmla="*/ 931244 w 3132169"/>
              <a:gd name="connsiteY1" fmla="*/ 2442623 h 2529424"/>
              <a:gd name="connsiteX2" fmla="*/ 942896 w 3132169"/>
              <a:gd name="connsiteY2" fmla="*/ 2488321 h 2529424"/>
              <a:gd name="connsiteX3" fmla="*/ 899224 w 3132169"/>
              <a:gd name="connsiteY3" fmla="*/ 2456657 h 2529424"/>
              <a:gd name="connsiteX4" fmla="*/ 942185 w 3132169"/>
              <a:gd name="connsiteY4" fmla="*/ 2442979 h 2529424"/>
              <a:gd name="connsiteX0" fmla="*/ 4729 w 43256"/>
              <a:gd name="connsiteY0" fmla="*/ 26036 h 45138"/>
              <a:gd name="connsiteX1" fmla="*/ 2196 w 43256"/>
              <a:gd name="connsiteY1" fmla="*/ 25239 h 45138"/>
              <a:gd name="connsiteX2" fmla="*/ 6964 w 43256"/>
              <a:gd name="connsiteY2" fmla="*/ 34758 h 45138"/>
              <a:gd name="connsiteX3" fmla="*/ 5856 w 43256"/>
              <a:gd name="connsiteY3" fmla="*/ 35139 h 45138"/>
              <a:gd name="connsiteX4" fmla="*/ 16514 w 43256"/>
              <a:gd name="connsiteY4" fmla="*/ 38949 h 45138"/>
              <a:gd name="connsiteX5" fmla="*/ 15846 w 43256"/>
              <a:gd name="connsiteY5" fmla="*/ 37209 h 45138"/>
              <a:gd name="connsiteX6" fmla="*/ 28863 w 43256"/>
              <a:gd name="connsiteY6" fmla="*/ 34610 h 45138"/>
              <a:gd name="connsiteX7" fmla="*/ 28596 w 43256"/>
              <a:gd name="connsiteY7" fmla="*/ 36519 h 45138"/>
              <a:gd name="connsiteX8" fmla="*/ 34165 w 43256"/>
              <a:gd name="connsiteY8" fmla="*/ 22813 h 45138"/>
              <a:gd name="connsiteX9" fmla="*/ 37416 w 43256"/>
              <a:gd name="connsiteY9" fmla="*/ 29949 h 45138"/>
              <a:gd name="connsiteX10" fmla="*/ 41834 w 43256"/>
              <a:gd name="connsiteY10" fmla="*/ 15213 h 45138"/>
              <a:gd name="connsiteX11" fmla="*/ 40386 w 43256"/>
              <a:gd name="connsiteY11" fmla="*/ 17889 h 45138"/>
              <a:gd name="connsiteX12" fmla="*/ 38360 w 43256"/>
              <a:gd name="connsiteY12" fmla="*/ 5285 h 45138"/>
              <a:gd name="connsiteX13" fmla="*/ 38436 w 43256"/>
              <a:gd name="connsiteY13" fmla="*/ 6549 h 45138"/>
              <a:gd name="connsiteX14" fmla="*/ 29114 w 43256"/>
              <a:gd name="connsiteY14" fmla="*/ 3811 h 45138"/>
              <a:gd name="connsiteX15" fmla="*/ 29856 w 43256"/>
              <a:gd name="connsiteY15" fmla="*/ 2199 h 45138"/>
              <a:gd name="connsiteX16" fmla="*/ 22177 w 43256"/>
              <a:gd name="connsiteY16" fmla="*/ 4579 h 45138"/>
              <a:gd name="connsiteX17" fmla="*/ 22536 w 43256"/>
              <a:gd name="connsiteY17" fmla="*/ 3189 h 45138"/>
              <a:gd name="connsiteX18" fmla="*/ 14036 w 43256"/>
              <a:gd name="connsiteY18" fmla="*/ 5051 h 45138"/>
              <a:gd name="connsiteX19" fmla="*/ 15336 w 43256"/>
              <a:gd name="connsiteY19" fmla="*/ 6399 h 45138"/>
              <a:gd name="connsiteX20" fmla="*/ 4163 w 43256"/>
              <a:gd name="connsiteY20" fmla="*/ 15648 h 45138"/>
              <a:gd name="connsiteX21" fmla="*/ 3936 w 43256"/>
              <a:gd name="connsiteY21" fmla="*/ 14229 h 45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5138">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3132169" h="2529424">
                <a:moveTo>
                  <a:pt x="911329" y="2480339"/>
                </a:moveTo>
                <a:cubicBezTo>
                  <a:pt x="918250" y="2478512"/>
                  <a:pt x="937343" y="2456614"/>
                  <a:pt x="942325" y="2455030"/>
                </a:cubicBezTo>
                <a:cubicBezTo>
                  <a:pt x="947307" y="2453446"/>
                  <a:pt x="941223" y="2507973"/>
                  <a:pt x="941223" y="2470834"/>
                </a:cubicBezTo>
                <a:cubicBezTo>
                  <a:pt x="941223" y="2433695"/>
                  <a:pt x="905782" y="2464407"/>
                  <a:pt x="900800" y="2465991"/>
                </a:cubicBezTo>
                <a:cubicBezTo>
                  <a:pt x="895818" y="2467575"/>
                  <a:pt x="904408" y="2482166"/>
                  <a:pt x="911329" y="2480339"/>
                </a:cubicBezTo>
                <a:close/>
              </a:path>
              <a:path w="3132169" h="2529424">
                <a:moveTo>
                  <a:pt x="923034" y="2428233"/>
                </a:moveTo>
                <a:cubicBezTo>
                  <a:pt x="925267" y="2423008"/>
                  <a:pt x="934483" y="2416960"/>
                  <a:pt x="935943" y="2424829"/>
                </a:cubicBezTo>
                <a:cubicBezTo>
                  <a:pt x="937403" y="2432698"/>
                  <a:pt x="939349" y="2527052"/>
                  <a:pt x="931792" y="2475446"/>
                </a:cubicBezTo>
                <a:cubicBezTo>
                  <a:pt x="931792" y="2401169"/>
                  <a:pt x="924003" y="2464049"/>
                  <a:pt x="922543" y="2456180"/>
                </a:cubicBezTo>
                <a:cubicBezTo>
                  <a:pt x="921083" y="2448311"/>
                  <a:pt x="920801" y="2433458"/>
                  <a:pt x="923034" y="2428233"/>
                </a:cubicBezTo>
                <a:close/>
              </a:path>
              <a:path w="3132169" h="2529424">
                <a:moveTo>
                  <a:pt x="942185" y="2442979"/>
                </a:moveTo>
                <a:cubicBezTo>
                  <a:pt x="947522" y="2440640"/>
                  <a:pt x="931126" y="2435066"/>
                  <a:pt x="931244" y="2442623"/>
                </a:cubicBezTo>
                <a:cubicBezTo>
                  <a:pt x="931362" y="2450180"/>
                  <a:pt x="942896" y="2599737"/>
                  <a:pt x="942896" y="2488321"/>
                </a:cubicBezTo>
                <a:cubicBezTo>
                  <a:pt x="942896" y="2376905"/>
                  <a:pt x="899342" y="2464214"/>
                  <a:pt x="899224" y="2456657"/>
                </a:cubicBezTo>
                <a:cubicBezTo>
                  <a:pt x="899106" y="2449100"/>
                  <a:pt x="936848" y="2445318"/>
                  <a:pt x="942185" y="2442979"/>
                </a:cubicBezTo>
                <a:close/>
              </a:path>
              <a:path w="43256" h="45138"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2"/>
          </a:soli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dirty="0">
              <a:solidFill>
                <a:prstClr val="white"/>
              </a:solidFill>
              <a:latin typeface="Calibri" panose="020F0502020204030204"/>
            </a:endParaRPr>
          </a:p>
        </p:txBody>
      </p:sp>
      <p:pic>
        <p:nvPicPr>
          <p:cNvPr id="6" name="Picture 10" descr="http://disa.fi.muni.cz/FaceMatch/image/21592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21661" y="1615686"/>
            <a:ext cx="910340" cy="1368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http://disa.fi.muni.cz/FaceMatch/image/21592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24541" y="1450327"/>
            <a:ext cx="910497" cy="1368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Skupina 10"/>
          <p:cNvGrpSpPr>
            <a:grpSpLocks/>
          </p:cNvGrpSpPr>
          <p:nvPr/>
        </p:nvGrpSpPr>
        <p:grpSpPr bwMode="auto">
          <a:xfrm>
            <a:off x="3614219" y="1662120"/>
            <a:ext cx="758518" cy="497328"/>
            <a:chOff x="839380" y="2565401"/>
            <a:chExt cx="2362168" cy="1502145"/>
          </a:xfrm>
        </p:grpSpPr>
        <p:sp>
          <p:nvSpPr>
            <p:cNvPr id="12" name="Zaoblený obdélník 32"/>
            <p:cNvSpPr>
              <a:spLocks noChangeArrowheads="1"/>
            </p:cNvSpPr>
            <p:nvPr/>
          </p:nvSpPr>
          <p:spPr bwMode="auto">
            <a:xfrm>
              <a:off x="2156621" y="2952503"/>
              <a:ext cx="526504" cy="673473"/>
            </a:xfrm>
            <a:prstGeom prst="roundRect">
              <a:avLst>
                <a:gd name="adj" fmla="val 16667"/>
              </a:avLst>
            </a:prstGeom>
            <a:noFill/>
            <a:ln w="38100" algn="ctr">
              <a:solidFill>
                <a:srgbClr val="FF0000"/>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800">
                  <a:solidFill>
                    <a:schemeClr val="tx1"/>
                  </a:solidFill>
                  <a:latin typeface="Palatino Linotype" panose="02040502050505030304" pitchFamily="18" charset="0"/>
                </a:defRPr>
              </a:lvl1pPr>
              <a:lvl2pPr marL="742950" indent="-285750">
                <a:spcBef>
                  <a:spcPct val="20000"/>
                </a:spcBef>
                <a:buChar char="–"/>
                <a:defRPr sz="2400">
                  <a:solidFill>
                    <a:schemeClr val="tx1"/>
                  </a:solidFill>
                  <a:latin typeface="Palatino Linotype" panose="02040502050505030304" pitchFamily="18" charset="0"/>
                </a:defRPr>
              </a:lvl2pPr>
              <a:lvl3pPr marL="1143000" indent="-228600">
                <a:spcBef>
                  <a:spcPct val="20000"/>
                </a:spcBef>
                <a:buChar char="•"/>
                <a:defRPr sz="2000">
                  <a:solidFill>
                    <a:schemeClr val="tx1"/>
                  </a:solidFill>
                  <a:latin typeface="Palatino Linotype" panose="02040502050505030304" pitchFamily="18" charset="0"/>
                </a:defRPr>
              </a:lvl3pPr>
              <a:lvl4pPr marL="1600200" indent="-228600">
                <a:spcBef>
                  <a:spcPct val="20000"/>
                </a:spcBef>
                <a:buChar char="–"/>
                <a:defRPr sz="2000">
                  <a:solidFill>
                    <a:schemeClr val="tx1"/>
                  </a:solidFill>
                  <a:latin typeface="Palatino Linotype" panose="02040502050505030304" pitchFamily="18" charset="0"/>
                </a:defRPr>
              </a:lvl4pPr>
              <a:lvl5pPr marL="2057400" indent="-228600">
                <a:spcBef>
                  <a:spcPct val="20000"/>
                </a:spcBef>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spcBef>
                  <a:spcPct val="0"/>
                </a:spcBef>
                <a:buNone/>
              </a:pPr>
              <a:endParaRPr lang="en-US" altLang="en-US" sz="1350">
                <a:solidFill>
                  <a:prstClr val="black"/>
                </a:solidFill>
              </a:endParaRPr>
            </a:p>
          </p:txBody>
        </p:sp>
        <p:sp>
          <p:nvSpPr>
            <p:cNvPr id="13" name="Zaoblený obdélník 32"/>
            <p:cNvSpPr>
              <a:spLocks noChangeArrowheads="1"/>
            </p:cNvSpPr>
            <p:nvPr/>
          </p:nvSpPr>
          <p:spPr bwMode="auto">
            <a:xfrm>
              <a:off x="971600" y="3419474"/>
              <a:ext cx="480466" cy="648072"/>
            </a:xfrm>
            <a:prstGeom prst="roundRect">
              <a:avLst>
                <a:gd name="adj" fmla="val 16667"/>
              </a:avLst>
            </a:prstGeom>
            <a:noFill/>
            <a:ln w="38100" algn="ctr">
              <a:solidFill>
                <a:srgbClr val="FF0000"/>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800">
                  <a:solidFill>
                    <a:schemeClr val="tx1"/>
                  </a:solidFill>
                  <a:latin typeface="Palatino Linotype" panose="02040502050505030304" pitchFamily="18" charset="0"/>
                </a:defRPr>
              </a:lvl1pPr>
              <a:lvl2pPr marL="742950" indent="-285750">
                <a:spcBef>
                  <a:spcPct val="20000"/>
                </a:spcBef>
                <a:buChar char="–"/>
                <a:defRPr sz="2400">
                  <a:solidFill>
                    <a:schemeClr val="tx1"/>
                  </a:solidFill>
                  <a:latin typeface="Palatino Linotype" panose="02040502050505030304" pitchFamily="18" charset="0"/>
                </a:defRPr>
              </a:lvl2pPr>
              <a:lvl3pPr marL="1143000" indent="-228600">
                <a:spcBef>
                  <a:spcPct val="20000"/>
                </a:spcBef>
                <a:buChar char="•"/>
                <a:defRPr sz="2000">
                  <a:solidFill>
                    <a:schemeClr val="tx1"/>
                  </a:solidFill>
                  <a:latin typeface="Palatino Linotype" panose="02040502050505030304" pitchFamily="18" charset="0"/>
                </a:defRPr>
              </a:lvl3pPr>
              <a:lvl4pPr marL="1600200" indent="-228600">
                <a:spcBef>
                  <a:spcPct val="20000"/>
                </a:spcBef>
                <a:buChar char="–"/>
                <a:defRPr sz="2000">
                  <a:solidFill>
                    <a:schemeClr val="tx1"/>
                  </a:solidFill>
                  <a:latin typeface="Palatino Linotype" panose="02040502050505030304" pitchFamily="18" charset="0"/>
                </a:defRPr>
              </a:lvl4pPr>
              <a:lvl5pPr marL="2057400" indent="-228600">
                <a:spcBef>
                  <a:spcPct val="20000"/>
                </a:spcBef>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spcBef>
                  <a:spcPct val="0"/>
                </a:spcBef>
                <a:buNone/>
              </a:pPr>
              <a:endParaRPr lang="en-US" altLang="en-US" sz="1350">
                <a:solidFill>
                  <a:prstClr val="black"/>
                </a:solidFill>
              </a:endParaRPr>
            </a:p>
          </p:txBody>
        </p:sp>
        <p:sp>
          <p:nvSpPr>
            <p:cNvPr id="14" name="Zaoblený obdélník 32"/>
            <p:cNvSpPr>
              <a:spLocks noChangeArrowheads="1"/>
            </p:cNvSpPr>
            <p:nvPr/>
          </p:nvSpPr>
          <p:spPr bwMode="auto">
            <a:xfrm>
              <a:off x="839380" y="2805189"/>
              <a:ext cx="480466" cy="648072"/>
            </a:xfrm>
            <a:prstGeom prst="roundRect">
              <a:avLst>
                <a:gd name="adj" fmla="val 16667"/>
              </a:avLst>
            </a:prstGeom>
            <a:noFill/>
            <a:ln w="38100" algn="ctr">
              <a:solidFill>
                <a:srgbClr val="FF0000"/>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800">
                  <a:solidFill>
                    <a:schemeClr val="tx1"/>
                  </a:solidFill>
                  <a:latin typeface="Palatino Linotype" panose="02040502050505030304" pitchFamily="18" charset="0"/>
                </a:defRPr>
              </a:lvl1pPr>
              <a:lvl2pPr marL="742950" indent="-285750">
                <a:spcBef>
                  <a:spcPct val="20000"/>
                </a:spcBef>
                <a:buChar char="–"/>
                <a:defRPr sz="2400">
                  <a:solidFill>
                    <a:schemeClr val="tx1"/>
                  </a:solidFill>
                  <a:latin typeface="Palatino Linotype" panose="02040502050505030304" pitchFamily="18" charset="0"/>
                </a:defRPr>
              </a:lvl2pPr>
              <a:lvl3pPr marL="1143000" indent="-228600">
                <a:spcBef>
                  <a:spcPct val="20000"/>
                </a:spcBef>
                <a:buChar char="•"/>
                <a:defRPr sz="2000">
                  <a:solidFill>
                    <a:schemeClr val="tx1"/>
                  </a:solidFill>
                  <a:latin typeface="Palatino Linotype" panose="02040502050505030304" pitchFamily="18" charset="0"/>
                </a:defRPr>
              </a:lvl3pPr>
              <a:lvl4pPr marL="1600200" indent="-228600">
                <a:spcBef>
                  <a:spcPct val="20000"/>
                </a:spcBef>
                <a:buChar char="–"/>
                <a:defRPr sz="2000">
                  <a:solidFill>
                    <a:schemeClr val="tx1"/>
                  </a:solidFill>
                  <a:latin typeface="Palatino Linotype" panose="02040502050505030304" pitchFamily="18" charset="0"/>
                </a:defRPr>
              </a:lvl4pPr>
              <a:lvl5pPr marL="2057400" indent="-228600">
                <a:spcBef>
                  <a:spcPct val="20000"/>
                </a:spcBef>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spcBef>
                  <a:spcPct val="0"/>
                </a:spcBef>
                <a:buNone/>
              </a:pPr>
              <a:endParaRPr lang="en-US" altLang="en-US" sz="1350">
                <a:solidFill>
                  <a:prstClr val="black"/>
                </a:solidFill>
              </a:endParaRPr>
            </a:p>
          </p:txBody>
        </p:sp>
        <p:sp>
          <p:nvSpPr>
            <p:cNvPr id="15" name="Zaoblený obdélník 32"/>
            <p:cNvSpPr>
              <a:spLocks noChangeArrowheads="1"/>
            </p:cNvSpPr>
            <p:nvPr/>
          </p:nvSpPr>
          <p:spPr bwMode="auto">
            <a:xfrm>
              <a:off x="2721082" y="2565401"/>
              <a:ext cx="480466" cy="648072"/>
            </a:xfrm>
            <a:prstGeom prst="roundRect">
              <a:avLst>
                <a:gd name="adj" fmla="val 16667"/>
              </a:avLst>
            </a:prstGeom>
            <a:noFill/>
            <a:ln w="38100" algn="ctr">
              <a:solidFill>
                <a:srgbClr val="FF0000"/>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800">
                  <a:solidFill>
                    <a:schemeClr val="tx1"/>
                  </a:solidFill>
                  <a:latin typeface="Palatino Linotype" panose="02040502050505030304" pitchFamily="18" charset="0"/>
                </a:defRPr>
              </a:lvl1pPr>
              <a:lvl2pPr marL="742950" indent="-285750">
                <a:spcBef>
                  <a:spcPct val="20000"/>
                </a:spcBef>
                <a:buChar char="–"/>
                <a:defRPr sz="2400">
                  <a:solidFill>
                    <a:schemeClr val="tx1"/>
                  </a:solidFill>
                  <a:latin typeface="Palatino Linotype" panose="02040502050505030304" pitchFamily="18" charset="0"/>
                </a:defRPr>
              </a:lvl2pPr>
              <a:lvl3pPr marL="1143000" indent="-228600">
                <a:spcBef>
                  <a:spcPct val="20000"/>
                </a:spcBef>
                <a:buChar char="•"/>
                <a:defRPr sz="2000">
                  <a:solidFill>
                    <a:schemeClr val="tx1"/>
                  </a:solidFill>
                  <a:latin typeface="Palatino Linotype" panose="02040502050505030304" pitchFamily="18" charset="0"/>
                </a:defRPr>
              </a:lvl3pPr>
              <a:lvl4pPr marL="1600200" indent="-228600">
                <a:spcBef>
                  <a:spcPct val="20000"/>
                </a:spcBef>
                <a:buChar char="–"/>
                <a:defRPr sz="2000">
                  <a:solidFill>
                    <a:schemeClr val="tx1"/>
                  </a:solidFill>
                  <a:latin typeface="Palatino Linotype" panose="02040502050505030304" pitchFamily="18" charset="0"/>
                </a:defRPr>
              </a:lvl4pPr>
              <a:lvl5pPr marL="2057400" indent="-228600">
                <a:spcBef>
                  <a:spcPct val="20000"/>
                </a:spcBef>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spcBef>
                  <a:spcPct val="0"/>
                </a:spcBef>
                <a:buNone/>
              </a:pPr>
              <a:endParaRPr lang="en-US" altLang="en-US" sz="1350">
                <a:solidFill>
                  <a:prstClr val="black"/>
                </a:solidFill>
              </a:endParaRPr>
            </a:p>
          </p:txBody>
        </p:sp>
      </p:grpSp>
      <p:grpSp>
        <p:nvGrpSpPr>
          <p:cNvPr id="16" name="Skupina 15"/>
          <p:cNvGrpSpPr>
            <a:grpSpLocks/>
          </p:cNvGrpSpPr>
          <p:nvPr/>
        </p:nvGrpSpPr>
        <p:grpSpPr bwMode="auto">
          <a:xfrm>
            <a:off x="3663551" y="1821506"/>
            <a:ext cx="506188" cy="321213"/>
            <a:chOff x="1017323" y="3035619"/>
            <a:chExt cx="1575979" cy="969445"/>
          </a:xfrm>
        </p:grpSpPr>
        <p:sp>
          <p:nvSpPr>
            <p:cNvPr id="17" name="Zaoblený obdélník 32"/>
            <p:cNvSpPr>
              <a:spLocks noChangeArrowheads="1"/>
            </p:cNvSpPr>
            <p:nvPr/>
          </p:nvSpPr>
          <p:spPr bwMode="auto">
            <a:xfrm>
              <a:off x="1017323" y="3500562"/>
              <a:ext cx="393945" cy="504502"/>
            </a:xfrm>
            <a:prstGeom prst="roundRect">
              <a:avLst>
                <a:gd name="adj" fmla="val 16667"/>
              </a:avLst>
            </a:prstGeom>
            <a:noFill/>
            <a:ln w="38100" algn="ctr">
              <a:solidFill>
                <a:srgbClr val="00B0F0"/>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800">
                  <a:solidFill>
                    <a:schemeClr val="tx1"/>
                  </a:solidFill>
                  <a:latin typeface="Palatino Linotype" panose="02040502050505030304" pitchFamily="18" charset="0"/>
                </a:defRPr>
              </a:lvl1pPr>
              <a:lvl2pPr marL="742950" indent="-285750">
                <a:spcBef>
                  <a:spcPct val="20000"/>
                </a:spcBef>
                <a:buChar char="–"/>
                <a:defRPr sz="2400">
                  <a:solidFill>
                    <a:schemeClr val="tx1"/>
                  </a:solidFill>
                  <a:latin typeface="Palatino Linotype" panose="02040502050505030304" pitchFamily="18" charset="0"/>
                </a:defRPr>
              </a:lvl2pPr>
              <a:lvl3pPr marL="1143000" indent="-228600">
                <a:spcBef>
                  <a:spcPct val="20000"/>
                </a:spcBef>
                <a:buChar char="•"/>
                <a:defRPr sz="2000">
                  <a:solidFill>
                    <a:schemeClr val="tx1"/>
                  </a:solidFill>
                  <a:latin typeface="Palatino Linotype" panose="02040502050505030304" pitchFamily="18" charset="0"/>
                </a:defRPr>
              </a:lvl3pPr>
              <a:lvl4pPr marL="1600200" indent="-228600">
                <a:spcBef>
                  <a:spcPct val="20000"/>
                </a:spcBef>
                <a:buChar char="–"/>
                <a:defRPr sz="2000">
                  <a:solidFill>
                    <a:schemeClr val="tx1"/>
                  </a:solidFill>
                  <a:latin typeface="Palatino Linotype" panose="02040502050505030304" pitchFamily="18" charset="0"/>
                </a:defRPr>
              </a:lvl4pPr>
              <a:lvl5pPr marL="2057400" indent="-228600">
                <a:spcBef>
                  <a:spcPct val="20000"/>
                </a:spcBef>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spcBef>
                  <a:spcPct val="0"/>
                </a:spcBef>
                <a:buNone/>
              </a:pPr>
              <a:endParaRPr lang="en-US" altLang="en-US" sz="1350">
                <a:solidFill>
                  <a:prstClr val="black"/>
                </a:solidFill>
              </a:endParaRPr>
            </a:p>
          </p:txBody>
        </p:sp>
        <p:sp>
          <p:nvSpPr>
            <p:cNvPr id="18" name="Zaoblený obdélník 32"/>
            <p:cNvSpPr>
              <a:spLocks noChangeArrowheads="1"/>
            </p:cNvSpPr>
            <p:nvPr/>
          </p:nvSpPr>
          <p:spPr bwMode="auto">
            <a:xfrm>
              <a:off x="2243365" y="3035619"/>
              <a:ext cx="349937" cy="512886"/>
            </a:xfrm>
            <a:prstGeom prst="roundRect">
              <a:avLst>
                <a:gd name="adj" fmla="val 16667"/>
              </a:avLst>
            </a:prstGeom>
            <a:noFill/>
            <a:ln w="38100" algn="ctr">
              <a:solidFill>
                <a:srgbClr val="00B0F0"/>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800">
                  <a:solidFill>
                    <a:schemeClr val="tx1"/>
                  </a:solidFill>
                  <a:latin typeface="Palatino Linotype" panose="02040502050505030304" pitchFamily="18" charset="0"/>
                </a:defRPr>
              </a:lvl1pPr>
              <a:lvl2pPr marL="742950" indent="-285750">
                <a:spcBef>
                  <a:spcPct val="20000"/>
                </a:spcBef>
                <a:buChar char="–"/>
                <a:defRPr sz="2400">
                  <a:solidFill>
                    <a:schemeClr val="tx1"/>
                  </a:solidFill>
                  <a:latin typeface="Palatino Linotype" panose="02040502050505030304" pitchFamily="18" charset="0"/>
                </a:defRPr>
              </a:lvl2pPr>
              <a:lvl3pPr marL="1143000" indent="-228600">
                <a:spcBef>
                  <a:spcPct val="20000"/>
                </a:spcBef>
                <a:buChar char="•"/>
                <a:defRPr sz="2000">
                  <a:solidFill>
                    <a:schemeClr val="tx1"/>
                  </a:solidFill>
                  <a:latin typeface="Palatino Linotype" panose="02040502050505030304" pitchFamily="18" charset="0"/>
                </a:defRPr>
              </a:lvl3pPr>
              <a:lvl4pPr marL="1600200" indent="-228600">
                <a:spcBef>
                  <a:spcPct val="20000"/>
                </a:spcBef>
                <a:buChar char="–"/>
                <a:defRPr sz="2000">
                  <a:solidFill>
                    <a:schemeClr val="tx1"/>
                  </a:solidFill>
                  <a:latin typeface="Palatino Linotype" panose="02040502050505030304" pitchFamily="18" charset="0"/>
                </a:defRPr>
              </a:lvl4pPr>
              <a:lvl5pPr marL="2057400" indent="-228600">
                <a:spcBef>
                  <a:spcPct val="20000"/>
                </a:spcBef>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spcBef>
                  <a:spcPct val="0"/>
                </a:spcBef>
                <a:buNone/>
              </a:pPr>
              <a:endParaRPr lang="en-US" altLang="en-US" sz="1350">
                <a:solidFill>
                  <a:prstClr val="black"/>
                </a:solidFill>
              </a:endParaRPr>
            </a:p>
          </p:txBody>
        </p:sp>
      </p:grpSp>
      <p:grpSp>
        <p:nvGrpSpPr>
          <p:cNvPr id="29" name="Skupina 28"/>
          <p:cNvGrpSpPr/>
          <p:nvPr/>
        </p:nvGrpSpPr>
        <p:grpSpPr>
          <a:xfrm>
            <a:off x="3630517" y="1756571"/>
            <a:ext cx="561400" cy="874094"/>
            <a:chOff x="894858" y="2877071"/>
            <a:chExt cx="1748330" cy="2639492"/>
          </a:xfrm>
        </p:grpSpPr>
        <p:grpSp>
          <p:nvGrpSpPr>
            <p:cNvPr id="30" name="Skupina 29"/>
            <p:cNvGrpSpPr>
              <a:grpSpLocks/>
            </p:cNvGrpSpPr>
            <p:nvPr/>
          </p:nvGrpSpPr>
          <p:grpSpPr bwMode="auto">
            <a:xfrm>
              <a:off x="900113" y="2997200"/>
              <a:ext cx="1743075" cy="2519363"/>
              <a:chOff x="899593" y="2996952"/>
              <a:chExt cx="1743908" cy="2520281"/>
            </a:xfrm>
          </p:grpSpPr>
          <p:sp>
            <p:nvSpPr>
              <p:cNvPr id="32" name="Zaoblený obdélník 32"/>
              <p:cNvSpPr>
                <a:spLocks noChangeArrowheads="1"/>
              </p:cNvSpPr>
              <p:nvPr/>
            </p:nvSpPr>
            <p:spPr bwMode="auto">
              <a:xfrm>
                <a:off x="2195736" y="2996952"/>
                <a:ext cx="447765" cy="585801"/>
              </a:xfrm>
              <a:prstGeom prst="roundRect">
                <a:avLst>
                  <a:gd name="adj" fmla="val 16667"/>
                </a:avLst>
              </a:prstGeom>
              <a:noFill/>
              <a:ln w="38100" algn="ctr">
                <a:solidFill>
                  <a:srgbClr val="00B050"/>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800">
                    <a:solidFill>
                      <a:schemeClr val="tx1"/>
                    </a:solidFill>
                    <a:latin typeface="Palatino Linotype" panose="02040502050505030304" pitchFamily="18" charset="0"/>
                  </a:defRPr>
                </a:lvl1pPr>
                <a:lvl2pPr marL="742950" indent="-285750">
                  <a:spcBef>
                    <a:spcPct val="20000"/>
                  </a:spcBef>
                  <a:buChar char="–"/>
                  <a:defRPr sz="2400">
                    <a:solidFill>
                      <a:schemeClr val="tx1"/>
                    </a:solidFill>
                    <a:latin typeface="Palatino Linotype" panose="02040502050505030304" pitchFamily="18" charset="0"/>
                  </a:defRPr>
                </a:lvl2pPr>
                <a:lvl3pPr marL="1143000" indent="-228600">
                  <a:spcBef>
                    <a:spcPct val="20000"/>
                  </a:spcBef>
                  <a:buChar char="•"/>
                  <a:defRPr sz="2000">
                    <a:solidFill>
                      <a:schemeClr val="tx1"/>
                    </a:solidFill>
                    <a:latin typeface="Palatino Linotype" panose="02040502050505030304" pitchFamily="18" charset="0"/>
                  </a:defRPr>
                </a:lvl3pPr>
                <a:lvl4pPr marL="1600200" indent="-228600">
                  <a:spcBef>
                    <a:spcPct val="20000"/>
                  </a:spcBef>
                  <a:buChar char="–"/>
                  <a:defRPr sz="2000">
                    <a:solidFill>
                      <a:schemeClr val="tx1"/>
                    </a:solidFill>
                    <a:latin typeface="Palatino Linotype" panose="02040502050505030304" pitchFamily="18" charset="0"/>
                  </a:defRPr>
                </a:lvl4pPr>
                <a:lvl5pPr marL="2057400" indent="-228600">
                  <a:spcBef>
                    <a:spcPct val="20000"/>
                  </a:spcBef>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spcBef>
                    <a:spcPct val="0"/>
                  </a:spcBef>
                  <a:buNone/>
                </a:pPr>
                <a:endParaRPr lang="en-US" altLang="en-US" sz="1350">
                  <a:solidFill>
                    <a:prstClr val="black"/>
                  </a:solidFill>
                </a:endParaRPr>
              </a:p>
            </p:txBody>
          </p:sp>
          <p:sp>
            <p:nvSpPr>
              <p:cNvPr id="33" name="Zaoblený obdélník 32"/>
              <p:cNvSpPr>
                <a:spLocks noChangeArrowheads="1"/>
              </p:cNvSpPr>
              <p:nvPr/>
            </p:nvSpPr>
            <p:spPr bwMode="auto">
              <a:xfrm>
                <a:off x="899593" y="5085185"/>
                <a:ext cx="360040" cy="432048"/>
              </a:xfrm>
              <a:prstGeom prst="roundRect">
                <a:avLst>
                  <a:gd name="adj" fmla="val 16667"/>
                </a:avLst>
              </a:prstGeom>
              <a:noFill/>
              <a:ln w="38100" algn="ctr">
                <a:solidFill>
                  <a:srgbClr val="00B050"/>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800">
                    <a:solidFill>
                      <a:schemeClr val="tx1"/>
                    </a:solidFill>
                    <a:latin typeface="Palatino Linotype" panose="02040502050505030304" pitchFamily="18" charset="0"/>
                  </a:defRPr>
                </a:lvl1pPr>
                <a:lvl2pPr marL="742950" indent="-285750">
                  <a:spcBef>
                    <a:spcPct val="20000"/>
                  </a:spcBef>
                  <a:buChar char="–"/>
                  <a:defRPr sz="2400">
                    <a:solidFill>
                      <a:schemeClr val="tx1"/>
                    </a:solidFill>
                    <a:latin typeface="Palatino Linotype" panose="02040502050505030304" pitchFamily="18" charset="0"/>
                  </a:defRPr>
                </a:lvl2pPr>
                <a:lvl3pPr marL="1143000" indent="-228600">
                  <a:spcBef>
                    <a:spcPct val="20000"/>
                  </a:spcBef>
                  <a:buChar char="•"/>
                  <a:defRPr sz="2000">
                    <a:solidFill>
                      <a:schemeClr val="tx1"/>
                    </a:solidFill>
                    <a:latin typeface="Palatino Linotype" panose="02040502050505030304" pitchFamily="18" charset="0"/>
                  </a:defRPr>
                </a:lvl3pPr>
                <a:lvl4pPr marL="1600200" indent="-228600">
                  <a:spcBef>
                    <a:spcPct val="20000"/>
                  </a:spcBef>
                  <a:buChar char="–"/>
                  <a:defRPr sz="2000">
                    <a:solidFill>
                      <a:schemeClr val="tx1"/>
                    </a:solidFill>
                    <a:latin typeface="Palatino Linotype" panose="02040502050505030304" pitchFamily="18" charset="0"/>
                  </a:defRPr>
                </a:lvl4pPr>
                <a:lvl5pPr marL="2057400" indent="-228600">
                  <a:spcBef>
                    <a:spcPct val="20000"/>
                  </a:spcBef>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spcBef>
                    <a:spcPct val="0"/>
                  </a:spcBef>
                  <a:buNone/>
                </a:pPr>
                <a:endParaRPr lang="en-US" altLang="en-US" sz="1350">
                  <a:solidFill>
                    <a:prstClr val="black"/>
                  </a:solidFill>
                </a:endParaRPr>
              </a:p>
            </p:txBody>
          </p:sp>
        </p:grpSp>
        <p:sp>
          <p:nvSpPr>
            <p:cNvPr id="31" name="Zaoblený obdélník 32"/>
            <p:cNvSpPr>
              <a:spLocks noChangeArrowheads="1"/>
            </p:cNvSpPr>
            <p:nvPr/>
          </p:nvSpPr>
          <p:spPr bwMode="auto">
            <a:xfrm>
              <a:off x="894858" y="2877071"/>
              <a:ext cx="359868" cy="486196"/>
            </a:xfrm>
            <a:prstGeom prst="roundRect">
              <a:avLst>
                <a:gd name="adj" fmla="val 16667"/>
              </a:avLst>
            </a:prstGeom>
            <a:noFill/>
            <a:ln w="38100" algn="ctr">
              <a:solidFill>
                <a:srgbClr val="00B050"/>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800">
                  <a:solidFill>
                    <a:schemeClr val="tx1"/>
                  </a:solidFill>
                  <a:latin typeface="Palatino Linotype" panose="02040502050505030304" pitchFamily="18" charset="0"/>
                </a:defRPr>
              </a:lvl1pPr>
              <a:lvl2pPr marL="742950" indent="-285750">
                <a:spcBef>
                  <a:spcPct val="20000"/>
                </a:spcBef>
                <a:buChar char="–"/>
                <a:defRPr sz="2400">
                  <a:solidFill>
                    <a:schemeClr val="tx1"/>
                  </a:solidFill>
                  <a:latin typeface="Palatino Linotype" panose="02040502050505030304" pitchFamily="18" charset="0"/>
                </a:defRPr>
              </a:lvl2pPr>
              <a:lvl3pPr marL="1143000" indent="-228600">
                <a:spcBef>
                  <a:spcPct val="20000"/>
                </a:spcBef>
                <a:buChar char="•"/>
                <a:defRPr sz="2000">
                  <a:solidFill>
                    <a:schemeClr val="tx1"/>
                  </a:solidFill>
                  <a:latin typeface="Palatino Linotype" panose="02040502050505030304" pitchFamily="18" charset="0"/>
                </a:defRPr>
              </a:lvl3pPr>
              <a:lvl4pPr marL="1600200" indent="-228600">
                <a:spcBef>
                  <a:spcPct val="20000"/>
                </a:spcBef>
                <a:buChar char="–"/>
                <a:defRPr sz="2000">
                  <a:solidFill>
                    <a:schemeClr val="tx1"/>
                  </a:solidFill>
                  <a:latin typeface="Palatino Linotype" panose="02040502050505030304" pitchFamily="18" charset="0"/>
                </a:defRPr>
              </a:lvl4pPr>
              <a:lvl5pPr marL="2057400" indent="-228600">
                <a:spcBef>
                  <a:spcPct val="20000"/>
                </a:spcBef>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spcBef>
                  <a:spcPct val="0"/>
                </a:spcBef>
                <a:buNone/>
              </a:pPr>
              <a:endParaRPr lang="en-US" altLang="en-US" sz="1350">
                <a:solidFill>
                  <a:prstClr val="black"/>
                </a:solidFill>
              </a:endParaRPr>
            </a:p>
          </p:txBody>
        </p:sp>
      </p:grpSp>
      <p:grpSp>
        <p:nvGrpSpPr>
          <p:cNvPr id="34" name="Skupina 33"/>
          <p:cNvGrpSpPr/>
          <p:nvPr/>
        </p:nvGrpSpPr>
        <p:grpSpPr>
          <a:xfrm>
            <a:off x="4908893" y="1564687"/>
            <a:ext cx="592962" cy="417895"/>
            <a:chOff x="3882665" y="2816376"/>
            <a:chExt cx="1846623" cy="1261912"/>
          </a:xfrm>
        </p:grpSpPr>
        <p:grpSp>
          <p:nvGrpSpPr>
            <p:cNvPr id="35" name="Skupina 34"/>
            <p:cNvGrpSpPr>
              <a:grpSpLocks/>
            </p:cNvGrpSpPr>
            <p:nvPr/>
          </p:nvGrpSpPr>
          <p:grpSpPr bwMode="auto">
            <a:xfrm>
              <a:off x="4017963" y="2963863"/>
              <a:ext cx="1711325" cy="1114425"/>
              <a:chOff x="4017843" y="2964286"/>
              <a:chExt cx="1711525" cy="1115043"/>
            </a:xfrm>
          </p:grpSpPr>
          <p:sp>
            <p:nvSpPr>
              <p:cNvPr id="37" name="Zaoblený obdélník 32"/>
              <p:cNvSpPr>
                <a:spLocks noChangeArrowheads="1"/>
              </p:cNvSpPr>
              <p:nvPr/>
            </p:nvSpPr>
            <p:spPr bwMode="auto">
              <a:xfrm>
                <a:off x="5202864" y="2964286"/>
                <a:ext cx="526504" cy="673473"/>
              </a:xfrm>
              <a:prstGeom prst="roundRect">
                <a:avLst>
                  <a:gd name="adj" fmla="val 16667"/>
                </a:avLst>
              </a:prstGeom>
              <a:noFill/>
              <a:ln w="38100" algn="ctr">
                <a:solidFill>
                  <a:srgbClr val="FFC000"/>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800">
                    <a:solidFill>
                      <a:schemeClr val="tx1"/>
                    </a:solidFill>
                    <a:latin typeface="Palatino Linotype" panose="02040502050505030304" pitchFamily="18" charset="0"/>
                  </a:defRPr>
                </a:lvl1pPr>
                <a:lvl2pPr marL="742950" indent="-285750">
                  <a:spcBef>
                    <a:spcPct val="20000"/>
                  </a:spcBef>
                  <a:buChar char="–"/>
                  <a:defRPr sz="2400">
                    <a:solidFill>
                      <a:schemeClr val="tx1"/>
                    </a:solidFill>
                    <a:latin typeface="Palatino Linotype" panose="02040502050505030304" pitchFamily="18" charset="0"/>
                  </a:defRPr>
                </a:lvl2pPr>
                <a:lvl3pPr marL="1143000" indent="-228600">
                  <a:spcBef>
                    <a:spcPct val="20000"/>
                  </a:spcBef>
                  <a:buChar char="•"/>
                  <a:defRPr sz="2000">
                    <a:solidFill>
                      <a:schemeClr val="tx1"/>
                    </a:solidFill>
                    <a:latin typeface="Palatino Linotype" panose="02040502050505030304" pitchFamily="18" charset="0"/>
                  </a:defRPr>
                </a:lvl3pPr>
                <a:lvl4pPr marL="1600200" indent="-228600">
                  <a:spcBef>
                    <a:spcPct val="20000"/>
                  </a:spcBef>
                  <a:buChar char="–"/>
                  <a:defRPr sz="2000">
                    <a:solidFill>
                      <a:schemeClr val="tx1"/>
                    </a:solidFill>
                    <a:latin typeface="Palatino Linotype" panose="02040502050505030304" pitchFamily="18" charset="0"/>
                  </a:defRPr>
                </a:lvl4pPr>
                <a:lvl5pPr marL="2057400" indent="-228600">
                  <a:spcBef>
                    <a:spcPct val="20000"/>
                  </a:spcBef>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spcBef>
                    <a:spcPct val="0"/>
                  </a:spcBef>
                  <a:buNone/>
                </a:pPr>
                <a:endParaRPr lang="en-US" altLang="en-US" sz="1350">
                  <a:solidFill>
                    <a:prstClr val="black"/>
                  </a:solidFill>
                </a:endParaRPr>
              </a:p>
            </p:txBody>
          </p:sp>
          <p:sp>
            <p:nvSpPr>
              <p:cNvPr id="38" name="Zaoblený obdélník 32"/>
              <p:cNvSpPr>
                <a:spLocks noChangeArrowheads="1"/>
              </p:cNvSpPr>
              <p:nvPr/>
            </p:nvSpPr>
            <p:spPr bwMode="auto">
              <a:xfrm>
                <a:off x="4017843" y="3431257"/>
                <a:ext cx="480466" cy="648072"/>
              </a:xfrm>
              <a:prstGeom prst="roundRect">
                <a:avLst>
                  <a:gd name="adj" fmla="val 16667"/>
                </a:avLst>
              </a:prstGeom>
              <a:noFill/>
              <a:ln w="38100" algn="ctr">
                <a:solidFill>
                  <a:srgbClr val="FFC000"/>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800">
                    <a:solidFill>
                      <a:schemeClr val="tx1"/>
                    </a:solidFill>
                    <a:latin typeface="Palatino Linotype" panose="02040502050505030304" pitchFamily="18" charset="0"/>
                  </a:defRPr>
                </a:lvl1pPr>
                <a:lvl2pPr marL="742950" indent="-285750">
                  <a:spcBef>
                    <a:spcPct val="20000"/>
                  </a:spcBef>
                  <a:buChar char="–"/>
                  <a:defRPr sz="2400">
                    <a:solidFill>
                      <a:schemeClr val="tx1"/>
                    </a:solidFill>
                    <a:latin typeface="Palatino Linotype" panose="02040502050505030304" pitchFamily="18" charset="0"/>
                  </a:defRPr>
                </a:lvl2pPr>
                <a:lvl3pPr marL="1143000" indent="-228600">
                  <a:spcBef>
                    <a:spcPct val="20000"/>
                  </a:spcBef>
                  <a:buChar char="•"/>
                  <a:defRPr sz="2000">
                    <a:solidFill>
                      <a:schemeClr val="tx1"/>
                    </a:solidFill>
                    <a:latin typeface="Palatino Linotype" panose="02040502050505030304" pitchFamily="18" charset="0"/>
                  </a:defRPr>
                </a:lvl3pPr>
                <a:lvl4pPr marL="1600200" indent="-228600">
                  <a:spcBef>
                    <a:spcPct val="20000"/>
                  </a:spcBef>
                  <a:buChar char="–"/>
                  <a:defRPr sz="2000">
                    <a:solidFill>
                      <a:schemeClr val="tx1"/>
                    </a:solidFill>
                    <a:latin typeface="Palatino Linotype" panose="02040502050505030304" pitchFamily="18" charset="0"/>
                  </a:defRPr>
                </a:lvl4pPr>
                <a:lvl5pPr marL="2057400" indent="-228600">
                  <a:spcBef>
                    <a:spcPct val="20000"/>
                  </a:spcBef>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spcBef>
                    <a:spcPct val="0"/>
                  </a:spcBef>
                  <a:buNone/>
                </a:pPr>
                <a:endParaRPr lang="en-US" altLang="en-US" sz="1350">
                  <a:solidFill>
                    <a:prstClr val="black"/>
                  </a:solidFill>
                </a:endParaRPr>
              </a:p>
            </p:txBody>
          </p:sp>
        </p:grpSp>
        <p:sp>
          <p:nvSpPr>
            <p:cNvPr id="36" name="Zaoblený obdélník 32"/>
            <p:cNvSpPr>
              <a:spLocks noChangeArrowheads="1"/>
            </p:cNvSpPr>
            <p:nvPr/>
          </p:nvSpPr>
          <p:spPr bwMode="auto">
            <a:xfrm>
              <a:off x="3882665" y="2816376"/>
              <a:ext cx="480473" cy="648274"/>
            </a:xfrm>
            <a:prstGeom prst="roundRect">
              <a:avLst>
                <a:gd name="adj" fmla="val 16667"/>
              </a:avLst>
            </a:prstGeom>
            <a:noFill/>
            <a:ln w="38100" algn="ctr">
              <a:solidFill>
                <a:srgbClr val="FFC000"/>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800">
                  <a:solidFill>
                    <a:schemeClr val="tx1"/>
                  </a:solidFill>
                  <a:latin typeface="Palatino Linotype" panose="02040502050505030304" pitchFamily="18" charset="0"/>
                </a:defRPr>
              </a:lvl1pPr>
              <a:lvl2pPr marL="742950" indent="-285750">
                <a:spcBef>
                  <a:spcPct val="20000"/>
                </a:spcBef>
                <a:buChar char="–"/>
                <a:defRPr sz="2400">
                  <a:solidFill>
                    <a:schemeClr val="tx1"/>
                  </a:solidFill>
                  <a:latin typeface="Palatino Linotype" panose="02040502050505030304" pitchFamily="18" charset="0"/>
                </a:defRPr>
              </a:lvl2pPr>
              <a:lvl3pPr marL="1143000" indent="-228600">
                <a:spcBef>
                  <a:spcPct val="20000"/>
                </a:spcBef>
                <a:buChar char="•"/>
                <a:defRPr sz="2000">
                  <a:solidFill>
                    <a:schemeClr val="tx1"/>
                  </a:solidFill>
                  <a:latin typeface="Palatino Linotype" panose="02040502050505030304" pitchFamily="18" charset="0"/>
                </a:defRPr>
              </a:lvl3pPr>
              <a:lvl4pPr marL="1600200" indent="-228600">
                <a:spcBef>
                  <a:spcPct val="20000"/>
                </a:spcBef>
                <a:buChar char="–"/>
                <a:defRPr sz="2000">
                  <a:solidFill>
                    <a:schemeClr val="tx1"/>
                  </a:solidFill>
                  <a:latin typeface="Palatino Linotype" panose="02040502050505030304" pitchFamily="18" charset="0"/>
                </a:defRPr>
              </a:lvl4pPr>
              <a:lvl5pPr marL="2057400" indent="-228600">
                <a:spcBef>
                  <a:spcPct val="20000"/>
                </a:spcBef>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spcBef>
                  <a:spcPct val="0"/>
                </a:spcBef>
                <a:buNone/>
              </a:pPr>
              <a:endParaRPr lang="en-US" altLang="en-US" sz="1350">
                <a:solidFill>
                  <a:prstClr val="black"/>
                </a:solidFill>
              </a:endParaRPr>
            </a:p>
          </p:txBody>
        </p:sp>
      </p:grpSp>
      <p:cxnSp>
        <p:nvCxnSpPr>
          <p:cNvPr id="40" name="Přímá spojnice 39"/>
          <p:cNvCxnSpPr/>
          <p:nvPr/>
        </p:nvCxnSpPr>
        <p:spPr bwMode="auto">
          <a:xfrm>
            <a:off x="1658634" y="4370279"/>
            <a:ext cx="8944762" cy="5905"/>
          </a:xfrm>
          <a:prstGeom prst="line">
            <a:avLst/>
          </a:prstGeom>
          <a:solidFill>
            <a:schemeClr val="accent1"/>
          </a:solidFill>
          <a:ln w="25400" cap="flat" cmpd="sng" algn="ctr">
            <a:solidFill>
              <a:schemeClr val="bg2">
                <a:lumMod val="75000"/>
              </a:schemeClr>
            </a:solidFill>
            <a:prstDash val="sysDot"/>
            <a:round/>
            <a:headEnd type="none" w="med" len="med"/>
            <a:tailEnd type="none" w="med" len="lg"/>
          </a:ln>
          <a:effectLst/>
        </p:spPr>
      </p:cxnSp>
      <p:sp>
        <p:nvSpPr>
          <p:cNvPr id="41" name="TextovéPole 9"/>
          <p:cNvSpPr txBox="1">
            <a:spLocks noChangeArrowheads="1"/>
          </p:cNvSpPr>
          <p:nvPr/>
        </p:nvSpPr>
        <p:spPr bwMode="auto">
          <a:xfrm>
            <a:off x="1659737" y="4122269"/>
            <a:ext cx="1665084" cy="276999"/>
          </a:xfrm>
          <a:prstGeom prst="rect">
            <a:avLst/>
          </a:prstGeom>
          <a:noFill/>
          <a:ln w="9525" cap="rnd">
            <a:noFill/>
            <a:prstDash val="sysDot"/>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2800">
                <a:solidFill>
                  <a:schemeClr val="tx1"/>
                </a:solidFill>
                <a:latin typeface="Palatino Linotype" panose="02040502050505030304" pitchFamily="18" charset="0"/>
              </a:defRPr>
            </a:lvl1pPr>
            <a:lvl2pPr marL="742950" indent="-285750">
              <a:spcBef>
                <a:spcPct val="20000"/>
              </a:spcBef>
              <a:buChar char="–"/>
              <a:defRPr sz="2400">
                <a:solidFill>
                  <a:schemeClr val="tx1"/>
                </a:solidFill>
                <a:latin typeface="Palatino Linotype" panose="02040502050505030304" pitchFamily="18" charset="0"/>
              </a:defRPr>
            </a:lvl2pPr>
            <a:lvl3pPr marL="1143000" indent="-228600">
              <a:spcBef>
                <a:spcPct val="20000"/>
              </a:spcBef>
              <a:buChar char="•"/>
              <a:defRPr sz="2000">
                <a:solidFill>
                  <a:schemeClr val="tx1"/>
                </a:solidFill>
                <a:latin typeface="Palatino Linotype" panose="02040502050505030304" pitchFamily="18" charset="0"/>
              </a:defRPr>
            </a:lvl3pPr>
            <a:lvl4pPr marL="1600200" indent="-228600">
              <a:spcBef>
                <a:spcPct val="20000"/>
              </a:spcBef>
              <a:buChar char="–"/>
              <a:defRPr sz="2000">
                <a:solidFill>
                  <a:schemeClr val="tx1"/>
                </a:solidFill>
                <a:latin typeface="Palatino Linotype" panose="02040502050505030304" pitchFamily="18" charset="0"/>
              </a:defRPr>
            </a:lvl4pPr>
            <a:lvl5pPr marL="2057400" indent="-228600">
              <a:spcBef>
                <a:spcPct val="20000"/>
              </a:spcBef>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spcBef>
                <a:spcPct val="0"/>
              </a:spcBef>
              <a:buNone/>
            </a:pPr>
            <a:r>
              <a:rPr lang="en-US" altLang="en-US" sz="1200" b="1" dirty="0">
                <a:solidFill>
                  <a:srgbClr val="00B0F0"/>
                </a:solidFill>
              </a:rPr>
              <a:t>Preprocessing</a:t>
            </a:r>
          </a:p>
        </p:txBody>
      </p:sp>
      <p:sp>
        <p:nvSpPr>
          <p:cNvPr id="42" name="TextovéPole 9"/>
          <p:cNvSpPr txBox="1">
            <a:spLocks noChangeArrowheads="1"/>
          </p:cNvSpPr>
          <p:nvPr/>
        </p:nvSpPr>
        <p:spPr bwMode="auto">
          <a:xfrm>
            <a:off x="1658634" y="4377839"/>
            <a:ext cx="1665084" cy="276999"/>
          </a:xfrm>
          <a:prstGeom prst="rect">
            <a:avLst/>
          </a:prstGeom>
          <a:noFill/>
          <a:ln w="9525" cap="rnd">
            <a:noFill/>
            <a:prstDash val="sysDot"/>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2800">
                <a:solidFill>
                  <a:schemeClr val="tx1"/>
                </a:solidFill>
                <a:latin typeface="Palatino Linotype" panose="02040502050505030304" pitchFamily="18" charset="0"/>
              </a:defRPr>
            </a:lvl1pPr>
            <a:lvl2pPr marL="742950" indent="-285750">
              <a:spcBef>
                <a:spcPct val="20000"/>
              </a:spcBef>
              <a:buChar char="–"/>
              <a:defRPr sz="2400">
                <a:solidFill>
                  <a:schemeClr val="tx1"/>
                </a:solidFill>
                <a:latin typeface="Palatino Linotype" panose="02040502050505030304" pitchFamily="18" charset="0"/>
              </a:defRPr>
            </a:lvl2pPr>
            <a:lvl3pPr marL="1143000" indent="-228600">
              <a:spcBef>
                <a:spcPct val="20000"/>
              </a:spcBef>
              <a:buChar char="•"/>
              <a:defRPr sz="2000">
                <a:solidFill>
                  <a:schemeClr val="tx1"/>
                </a:solidFill>
                <a:latin typeface="Palatino Linotype" panose="02040502050505030304" pitchFamily="18" charset="0"/>
              </a:defRPr>
            </a:lvl3pPr>
            <a:lvl4pPr marL="1600200" indent="-228600">
              <a:spcBef>
                <a:spcPct val="20000"/>
              </a:spcBef>
              <a:buChar char="–"/>
              <a:defRPr sz="2000">
                <a:solidFill>
                  <a:schemeClr val="tx1"/>
                </a:solidFill>
                <a:latin typeface="Palatino Linotype" panose="02040502050505030304" pitchFamily="18" charset="0"/>
              </a:defRPr>
            </a:lvl4pPr>
            <a:lvl5pPr marL="2057400" indent="-228600">
              <a:spcBef>
                <a:spcPct val="20000"/>
              </a:spcBef>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spcBef>
                <a:spcPct val="0"/>
              </a:spcBef>
              <a:buNone/>
            </a:pPr>
            <a:r>
              <a:rPr lang="en-US" altLang="en-US" sz="1200" b="1" dirty="0">
                <a:solidFill>
                  <a:srgbClr val="00B050"/>
                </a:solidFill>
              </a:rPr>
              <a:t>Retrieval</a:t>
            </a:r>
          </a:p>
        </p:txBody>
      </p:sp>
      <p:pic>
        <p:nvPicPr>
          <p:cNvPr id="45" name="Picture 10" descr="http://disa.fi.muni.cz/FaceMatch/image/2159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5345" y="1250896"/>
            <a:ext cx="1409400" cy="2119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7" name="Přímá spojnice se šipkou 46"/>
          <p:cNvCxnSpPr/>
          <p:nvPr/>
        </p:nvCxnSpPr>
        <p:spPr>
          <a:xfrm>
            <a:off x="3013630" y="3600000"/>
            <a:ext cx="462488" cy="420566"/>
          </a:xfrm>
          <a:prstGeom prst="straightConnector1">
            <a:avLst/>
          </a:prstGeom>
          <a:ln w="63500" cap="flat">
            <a:miter lim="800000"/>
            <a:headEnd w="med" len="lg"/>
            <a:tailEnd type="triangle" w="med" len="lg"/>
          </a:ln>
        </p:spPr>
        <p:style>
          <a:lnRef idx="1">
            <a:schemeClr val="accent1"/>
          </a:lnRef>
          <a:fillRef idx="0">
            <a:schemeClr val="accent1"/>
          </a:fillRef>
          <a:effectRef idx="0">
            <a:schemeClr val="accent1"/>
          </a:effectRef>
          <a:fontRef idx="minor">
            <a:schemeClr val="tx1"/>
          </a:fontRef>
        </p:style>
      </p:cxnSp>
      <p:sp>
        <p:nvSpPr>
          <p:cNvPr id="51" name="TextovéPole 50"/>
          <p:cNvSpPr txBox="1"/>
          <p:nvPr/>
        </p:nvSpPr>
        <p:spPr>
          <a:xfrm>
            <a:off x="3269065" y="2909161"/>
            <a:ext cx="1563589" cy="461665"/>
          </a:xfrm>
          <a:prstGeom prst="rect">
            <a:avLst/>
          </a:prstGeom>
          <a:noFill/>
        </p:spPr>
        <p:txBody>
          <a:bodyPr wrap="square" rtlCol="0">
            <a:spAutoFit/>
          </a:bodyPr>
          <a:lstStyle/>
          <a:p>
            <a:r>
              <a:rPr lang="cs-CZ" sz="1200" dirty="0">
                <a:solidFill>
                  <a:prstClr val="black"/>
                </a:solidFill>
                <a:latin typeface="Palatino Linotype" panose="02040502050505030304" pitchFamily="18" charset="0"/>
              </a:rPr>
              <a:t>Face </a:t>
            </a:r>
            <a:r>
              <a:rPr lang="cs-CZ" sz="1200" dirty="0" err="1">
                <a:solidFill>
                  <a:prstClr val="black"/>
                </a:solidFill>
                <a:latin typeface="Palatino Linotype" panose="02040502050505030304" pitchFamily="18" charset="0"/>
              </a:rPr>
              <a:t>detection</a:t>
            </a:r>
            <a:r>
              <a:rPr lang="cs-CZ" sz="1200" dirty="0">
                <a:solidFill>
                  <a:prstClr val="black"/>
                </a:solidFill>
                <a:latin typeface="Palatino Linotype" panose="02040502050505030304" pitchFamily="18" charset="0"/>
              </a:rPr>
              <a:t> </a:t>
            </a:r>
            <a:r>
              <a:rPr lang="cs-CZ" sz="1200" dirty="0" err="1">
                <a:solidFill>
                  <a:prstClr val="black"/>
                </a:solidFill>
                <a:latin typeface="Palatino Linotype" panose="02040502050505030304" pitchFamily="18" charset="0"/>
              </a:rPr>
              <a:t>with</a:t>
            </a:r>
            <a:r>
              <a:rPr lang="cs-CZ" sz="1200" dirty="0">
                <a:solidFill>
                  <a:prstClr val="black"/>
                </a:solidFill>
                <a:latin typeface="Palatino Linotype" panose="02040502050505030304" pitchFamily="18" charset="0"/>
              </a:rPr>
              <a:t> </a:t>
            </a:r>
            <a:r>
              <a:rPr lang="cs-CZ" sz="1200" dirty="0" err="1">
                <a:solidFill>
                  <a:prstClr val="black"/>
                </a:solidFill>
                <a:latin typeface="Palatino Linotype" panose="02040502050505030304" pitchFamily="18" charset="0"/>
              </a:rPr>
              <a:t>several</a:t>
            </a:r>
            <a:r>
              <a:rPr lang="cs-CZ" sz="1200" dirty="0">
                <a:solidFill>
                  <a:prstClr val="black"/>
                </a:solidFill>
                <a:latin typeface="Palatino Linotype" panose="02040502050505030304" pitchFamily="18" charset="0"/>
              </a:rPr>
              <a:t> </a:t>
            </a:r>
            <a:r>
              <a:rPr lang="cs-CZ" sz="1200" dirty="0" err="1">
                <a:solidFill>
                  <a:prstClr val="black"/>
                </a:solidFill>
                <a:latin typeface="Palatino Linotype" panose="02040502050505030304" pitchFamily="18" charset="0"/>
              </a:rPr>
              <a:t>technologies</a:t>
            </a:r>
            <a:endParaRPr lang="cs-CZ" sz="1200" dirty="0">
              <a:solidFill>
                <a:prstClr val="black"/>
              </a:solidFill>
              <a:latin typeface="Palatino Linotype" panose="02040502050505030304" pitchFamily="18" charset="0"/>
            </a:endParaRPr>
          </a:p>
        </p:txBody>
      </p:sp>
      <p:sp>
        <p:nvSpPr>
          <p:cNvPr id="52" name="TextovéPole 51"/>
          <p:cNvSpPr txBox="1"/>
          <p:nvPr/>
        </p:nvSpPr>
        <p:spPr>
          <a:xfrm>
            <a:off x="4580901" y="2777700"/>
            <a:ext cx="1188888" cy="461665"/>
          </a:xfrm>
          <a:prstGeom prst="rect">
            <a:avLst/>
          </a:prstGeom>
          <a:noFill/>
        </p:spPr>
        <p:txBody>
          <a:bodyPr wrap="square" rtlCol="0">
            <a:spAutoFit/>
          </a:bodyPr>
          <a:lstStyle/>
          <a:p>
            <a:pPr algn="r"/>
            <a:r>
              <a:rPr lang="cs-CZ" sz="1200" dirty="0" err="1">
                <a:solidFill>
                  <a:prstClr val="black"/>
                </a:solidFill>
                <a:latin typeface="Palatino Linotype" panose="02040502050505030304" pitchFamily="18" charset="0"/>
              </a:rPr>
              <a:t>Merge</a:t>
            </a:r>
            <a:r>
              <a:rPr lang="cs-CZ" sz="1200" dirty="0">
                <a:solidFill>
                  <a:prstClr val="black"/>
                </a:solidFill>
                <a:latin typeface="Palatino Linotype" panose="02040502050505030304" pitchFamily="18" charset="0"/>
              </a:rPr>
              <a:t> </a:t>
            </a:r>
            <a:r>
              <a:rPr lang="cs-CZ" sz="1200" dirty="0" err="1">
                <a:solidFill>
                  <a:prstClr val="black"/>
                </a:solidFill>
                <a:latin typeface="Palatino Linotype" panose="02040502050505030304" pitchFamily="18" charset="0"/>
              </a:rPr>
              <a:t>of</a:t>
            </a:r>
            <a:r>
              <a:rPr lang="cs-CZ" sz="1200" dirty="0">
                <a:solidFill>
                  <a:prstClr val="black"/>
                </a:solidFill>
                <a:latin typeface="Palatino Linotype" panose="02040502050505030304" pitchFamily="18" charset="0"/>
              </a:rPr>
              <a:t> </a:t>
            </a:r>
            <a:r>
              <a:rPr lang="cs-CZ" sz="1200" dirty="0" err="1">
                <a:solidFill>
                  <a:prstClr val="black"/>
                </a:solidFill>
                <a:latin typeface="Palatino Linotype" panose="02040502050505030304" pitchFamily="18" charset="0"/>
              </a:rPr>
              <a:t>detected</a:t>
            </a:r>
            <a:r>
              <a:rPr lang="cs-CZ" sz="1200" dirty="0">
                <a:solidFill>
                  <a:prstClr val="black"/>
                </a:solidFill>
                <a:latin typeface="Palatino Linotype" panose="02040502050505030304" pitchFamily="18" charset="0"/>
              </a:rPr>
              <a:t> </a:t>
            </a:r>
            <a:r>
              <a:rPr lang="cs-CZ" sz="1200" dirty="0" err="1">
                <a:solidFill>
                  <a:prstClr val="black"/>
                </a:solidFill>
                <a:latin typeface="Palatino Linotype" panose="02040502050505030304" pitchFamily="18" charset="0"/>
              </a:rPr>
              <a:t>faces</a:t>
            </a:r>
            <a:endParaRPr lang="cs-CZ" sz="1200" dirty="0">
              <a:solidFill>
                <a:prstClr val="black"/>
              </a:solidFill>
              <a:latin typeface="Palatino Linotype" panose="02040502050505030304" pitchFamily="18" charset="0"/>
            </a:endParaRPr>
          </a:p>
        </p:txBody>
      </p:sp>
      <p:cxnSp>
        <p:nvCxnSpPr>
          <p:cNvPr id="54" name="Přímá spojnice se šipkou 53"/>
          <p:cNvCxnSpPr/>
          <p:nvPr/>
        </p:nvCxnSpPr>
        <p:spPr>
          <a:xfrm>
            <a:off x="5307300" y="3600000"/>
            <a:ext cx="462488" cy="420566"/>
          </a:xfrm>
          <a:prstGeom prst="straightConnector1">
            <a:avLst/>
          </a:prstGeom>
          <a:ln w="63500" cap="flat">
            <a:miter lim="800000"/>
            <a:headEnd w="med" len="lg"/>
            <a:tailEnd type="triangle" w="med" len="lg"/>
          </a:ln>
        </p:spPr>
        <p:style>
          <a:lnRef idx="1">
            <a:schemeClr val="accent1"/>
          </a:lnRef>
          <a:fillRef idx="0">
            <a:schemeClr val="accent1"/>
          </a:fillRef>
          <a:effectRef idx="0">
            <a:schemeClr val="accent1"/>
          </a:effectRef>
          <a:fontRef idx="minor">
            <a:schemeClr val="tx1"/>
          </a:fontRef>
        </p:style>
      </p:cxnSp>
      <p:pic>
        <p:nvPicPr>
          <p:cNvPr id="55" name="Obrázek 5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2371" y="1849573"/>
            <a:ext cx="300080" cy="392961"/>
          </a:xfrm>
          <a:prstGeom prst="rect">
            <a:avLst/>
          </a:prstGeom>
        </p:spPr>
      </p:pic>
      <p:pic>
        <p:nvPicPr>
          <p:cNvPr id="56" name="Obrázek 5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7378" y="2331418"/>
            <a:ext cx="250067" cy="335803"/>
          </a:xfrm>
          <a:prstGeom prst="rect">
            <a:avLst/>
          </a:prstGeom>
        </p:spPr>
      </p:pic>
      <p:pic>
        <p:nvPicPr>
          <p:cNvPr id="57" name="Obrázek 5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60951" y="2714405"/>
            <a:ext cx="242921" cy="335803"/>
          </a:xfrm>
          <a:prstGeom prst="rect">
            <a:avLst/>
          </a:prstGeom>
        </p:spPr>
      </p:pic>
      <p:sp>
        <p:nvSpPr>
          <p:cNvPr id="58" name="TextovéPole 58"/>
          <p:cNvSpPr txBox="1">
            <a:spLocks noChangeArrowheads="1"/>
          </p:cNvSpPr>
          <p:nvPr/>
        </p:nvSpPr>
        <p:spPr bwMode="auto">
          <a:xfrm>
            <a:off x="6932450" y="1822667"/>
            <a:ext cx="139333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Palatino Linotype" panose="02040502050505030304" pitchFamily="18" charset="0"/>
              </a:defRPr>
            </a:lvl1pPr>
            <a:lvl2pPr marL="742950" indent="-285750">
              <a:spcBef>
                <a:spcPct val="20000"/>
              </a:spcBef>
              <a:buChar char="–"/>
              <a:defRPr sz="2400">
                <a:solidFill>
                  <a:schemeClr val="tx1"/>
                </a:solidFill>
                <a:latin typeface="Palatino Linotype" panose="02040502050505030304" pitchFamily="18" charset="0"/>
              </a:defRPr>
            </a:lvl2pPr>
            <a:lvl3pPr marL="1143000" indent="-228600">
              <a:spcBef>
                <a:spcPct val="20000"/>
              </a:spcBef>
              <a:buChar char="•"/>
              <a:defRPr sz="2000">
                <a:solidFill>
                  <a:schemeClr val="tx1"/>
                </a:solidFill>
                <a:latin typeface="Palatino Linotype" panose="02040502050505030304" pitchFamily="18" charset="0"/>
              </a:defRPr>
            </a:lvl3pPr>
            <a:lvl4pPr marL="1600200" indent="-228600">
              <a:spcBef>
                <a:spcPct val="20000"/>
              </a:spcBef>
              <a:buChar char="–"/>
              <a:defRPr sz="2000">
                <a:solidFill>
                  <a:schemeClr val="tx1"/>
                </a:solidFill>
                <a:latin typeface="Palatino Linotype" panose="02040502050505030304" pitchFamily="18" charset="0"/>
              </a:defRPr>
            </a:lvl4pPr>
            <a:lvl5pPr marL="2057400" indent="-228600">
              <a:spcBef>
                <a:spcPct val="20000"/>
              </a:spcBef>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spcBef>
                <a:spcPct val="0"/>
              </a:spcBef>
              <a:buNone/>
            </a:pPr>
            <a:r>
              <a:rPr lang="en-US" altLang="en-US" sz="825" dirty="0">
                <a:solidFill>
                  <a:prstClr val="black"/>
                </a:solidFill>
              </a:rPr>
              <a:t>&lt;13.9, 9.5, -6.0, 712.1, …&gt;</a:t>
            </a:r>
            <a:br>
              <a:rPr lang="cs-CZ" altLang="en-US" sz="825" dirty="0">
                <a:solidFill>
                  <a:prstClr val="black"/>
                </a:solidFill>
              </a:rPr>
            </a:br>
            <a:r>
              <a:rPr lang="en-US" altLang="en-US" sz="825" dirty="0">
                <a:solidFill>
                  <a:prstClr val="black"/>
                </a:solidFill>
              </a:rPr>
              <a:t>&lt;17.9, 12.1, -9.1, 692.0, …&gt;</a:t>
            </a:r>
          </a:p>
          <a:p>
            <a:pPr>
              <a:spcBef>
                <a:spcPct val="0"/>
              </a:spcBef>
              <a:buNone/>
            </a:pPr>
            <a:r>
              <a:rPr lang="en-US" altLang="en-US" sz="825" dirty="0">
                <a:solidFill>
                  <a:prstClr val="black"/>
                </a:solidFill>
              </a:rPr>
              <a:t>&lt;8.8, 7.7, -3.5, 570.8, …&gt;</a:t>
            </a:r>
          </a:p>
          <a:p>
            <a:pPr>
              <a:spcBef>
                <a:spcPct val="0"/>
              </a:spcBef>
              <a:buNone/>
            </a:pPr>
            <a:endParaRPr lang="en-US" altLang="en-US" sz="825" dirty="0">
              <a:solidFill>
                <a:prstClr val="black"/>
              </a:solidFill>
            </a:endParaRPr>
          </a:p>
        </p:txBody>
      </p:sp>
      <p:sp>
        <p:nvSpPr>
          <p:cNvPr id="61" name="TextovéPole 58"/>
          <p:cNvSpPr txBox="1">
            <a:spLocks noChangeArrowheads="1"/>
          </p:cNvSpPr>
          <p:nvPr/>
        </p:nvSpPr>
        <p:spPr bwMode="auto">
          <a:xfrm>
            <a:off x="6932450" y="2304526"/>
            <a:ext cx="1340432"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Palatino Linotype" panose="02040502050505030304" pitchFamily="18" charset="0"/>
              </a:defRPr>
            </a:lvl1pPr>
            <a:lvl2pPr marL="742950" indent="-285750">
              <a:spcBef>
                <a:spcPct val="20000"/>
              </a:spcBef>
              <a:buChar char="–"/>
              <a:defRPr sz="2400">
                <a:solidFill>
                  <a:schemeClr val="tx1"/>
                </a:solidFill>
                <a:latin typeface="Palatino Linotype" panose="02040502050505030304" pitchFamily="18" charset="0"/>
              </a:defRPr>
            </a:lvl2pPr>
            <a:lvl3pPr marL="1143000" indent="-228600">
              <a:spcBef>
                <a:spcPct val="20000"/>
              </a:spcBef>
              <a:buChar char="•"/>
              <a:defRPr sz="2000">
                <a:solidFill>
                  <a:schemeClr val="tx1"/>
                </a:solidFill>
                <a:latin typeface="Palatino Linotype" panose="02040502050505030304" pitchFamily="18" charset="0"/>
              </a:defRPr>
            </a:lvl3pPr>
            <a:lvl4pPr marL="1600200" indent="-228600">
              <a:spcBef>
                <a:spcPct val="20000"/>
              </a:spcBef>
              <a:buChar char="–"/>
              <a:defRPr sz="2000">
                <a:solidFill>
                  <a:schemeClr val="tx1"/>
                </a:solidFill>
                <a:latin typeface="Palatino Linotype" panose="02040502050505030304" pitchFamily="18" charset="0"/>
              </a:defRPr>
            </a:lvl4pPr>
            <a:lvl5pPr marL="2057400" indent="-228600">
              <a:spcBef>
                <a:spcPct val="20000"/>
              </a:spcBef>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spcBef>
                <a:spcPct val="0"/>
              </a:spcBef>
              <a:buNone/>
            </a:pPr>
            <a:r>
              <a:rPr lang="en-US" altLang="en-US" sz="825" dirty="0">
                <a:solidFill>
                  <a:prstClr val="black"/>
                </a:solidFill>
              </a:rPr>
              <a:t>&lt;14.4, 8.2, -8.4, 704.0, …&gt;</a:t>
            </a:r>
            <a:br>
              <a:rPr lang="cs-CZ" altLang="en-US" sz="825" dirty="0">
                <a:solidFill>
                  <a:prstClr val="black"/>
                </a:solidFill>
              </a:rPr>
            </a:br>
            <a:r>
              <a:rPr lang="cs-CZ" altLang="en-US" sz="825" dirty="0">
                <a:solidFill>
                  <a:prstClr val="black"/>
                </a:solidFill>
              </a:rPr>
              <a:t>&lt;10.1, 5.8, 40.6, 99.6, </a:t>
            </a:r>
            <a:r>
              <a:rPr lang="en-US" altLang="en-US" sz="825" dirty="0">
                <a:solidFill>
                  <a:prstClr val="black"/>
                </a:solidFill>
              </a:rPr>
              <a:t>…</a:t>
            </a:r>
            <a:r>
              <a:rPr lang="cs-CZ" altLang="en-US" sz="825" dirty="0">
                <a:solidFill>
                  <a:prstClr val="black"/>
                </a:solidFill>
              </a:rPr>
              <a:t>&gt;</a:t>
            </a:r>
            <a:endParaRPr lang="en-US" altLang="en-US" sz="825" dirty="0">
              <a:solidFill>
                <a:prstClr val="black"/>
              </a:solidFill>
            </a:endParaRPr>
          </a:p>
        </p:txBody>
      </p:sp>
      <p:sp>
        <p:nvSpPr>
          <p:cNvPr id="62" name="TextovéPole 58"/>
          <p:cNvSpPr txBox="1">
            <a:spLocks noChangeArrowheads="1"/>
          </p:cNvSpPr>
          <p:nvPr/>
        </p:nvSpPr>
        <p:spPr bwMode="auto">
          <a:xfrm>
            <a:off x="6923780" y="2720723"/>
            <a:ext cx="1358064"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Palatino Linotype" panose="02040502050505030304" pitchFamily="18" charset="0"/>
              </a:defRPr>
            </a:lvl1pPr>
            <a:lvl2pPr marL="742950" indent="-285750">
              <a:spcBef>
                <a:spcPct val="20000"/>
              </a:spcBef>
              <a:buChar char="–"/>
              <a:defRPr sz="2400">
                <a:solidFill>
                  <a:schemeClr val="tx1"/>
                </a:solidFill>
                <a:latin typeface="Palatino Linotype" panose="02040502050505030304" pitchFamily="18" charset="0"/>
              </a:defRPr>
            </a:lvl2pPr>
            <a:lvl3pPr marL="1143000" indent="-228600">
              <a:spcBef>
                <a:spcPct val="20000"/>
              </a:spcBef>
              <a:buChar char="•"/>
              <a:defRPr sz="2000">
                <a:solidFill>
                  <a:schemeClr val="tx1"/>
                </a:solidFill>
                <a:latin typeface="Palatino Linotype" panose="02040502050505030304" pitchFamily="18" charset="0"/>
              </a:defRPr>
            </a:lvl3pPr>
            <a:lvl4pPr marL="1600200" indent="-228600">
              <a:spcBef>
                <a:spcPct val="20000"/>
              </a:spcBef>
              <a:buChar char="–"/>
              <a:defRPr sz="2000">
                <a:solidFill>
                  <a:schemeClr val="tx1"/>
                </a:solidFill>
                <a:latin typeface="Palatino Linotype" panose="02040502050505030304" pitchFamily="18" charset="0"/>
              </a:defRPr>
            </a:lvl4pPr>
            <a:lvl5pPr marL="2057400" indent="-228600">
              <a:spcBef>
                <a:spcPct val="20000"/>
              </a:spcBef>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spcBef>
                <a:spcPct val="0"/>
              </a:spcBef>
              <a:buNone/>
            </a:pPr>
            <a:r>
              <a:rPr lang="en-US" altLang="en-US" sz="825" dirty="0">
                <a:solidFill>
                  <a:prstClr val="black"/>
                </a:solidFill>
              </a:rPr>
              <a:t>&lt;</a:t>
            </a:r>
            <a:r>
              <a:rPr lang="cs-CZ" altLang="en-US" sz="825" dirty="0">
                <a:solidFill>
                  <a:prstClr val="black"/>
                </a:solidFill>
              </a:rPr>
              <a:t>5</a:t>
            </a:r>
            <a:r>
              <a:rPr lang="en-US" altLang="en-US" sz="825" dirty="0">
                <a:solidFill>
                  <a:prstClr val="black"/>
                </a:solidFill>
              </a:rPr>
              <a:t>.4, </a:t>
            </a:r>
            <a:r>
              <a:rPr lang="cs-CZ" altLang="en-US" sz="825" dirty="0">
                <a:solidFill>
                  <a:prstClr val="black"/>
                </a:solidFill>
              </a:rPr>
              <a:t>1</a:t>
            </a:r>
            <a:r>
              <a:rPr lang="en-US" altLang="en-US" sz="825" dirty="0">
                <a:solidFill>
                  <a:prstClr val="black"/>
                </a:solidFill>
              </a:rPr>
              <a:t>.2, -</a:t>
            </a:r>
            <a:r>
              <a:rPr lang="cs-CZ" altLang="en-US" sz="825" dirty="0">
                <a:solidFill>
                  <a:prstClr val="black"/>
                </a:solidFill>
              </a:rPr>
              <a:t>60</a:t>
            </a:r>
            <a:r>
              <a:rPr lang="en-US" altLang="en-US" sz="825" dirty="0">
                <a:solidFill>
                  <a:prstClr val="black"/>
                </a:solidFill>
              </a:rPr>
              <a:t>.4, </a:t>
            </a:r>
            <a:r>
              <a:rPr lang="cs-CZ" altLang="en-US" sz="825" dirty="0">
                <a:solidFill>
                  <a:prstClr val="black"/>
                </a:solidFill>
              </a:rPr>
              <a:t>88</a:t>
            </a:r>
            <a:r>
              <a:rPr lang="en-US" altLang="en-US" sz="825" dirty="0">
                <a:solidFill>
                  <a:prstClr val="black"/>
                </a:solidFill>
              </a:rPr>
              <a:t>.0, …&gt;</a:t>
            </a:r>
            <a:br>
              <a:rPr lang="cs-CZ" altLang="en-US" sz="825" dirty="0">
                <a:solidFill>
                  <a:prstClr val="black"/>
                </a:solidFill>
              </a:rPr>
            </a:br>
            <a:r>
              <a:rPr lang="cs-CZ" altLang="en-US" sz="825" dirty="0">
                <a:solidFill>
                  <a:prstClr val="black"/>
                </a:solidFill>
              </a:rPr>
              <a:t>&lt;45.1, 64.8, 90.6, 78.6, </a:t>
            </a:r>
            <a:r>
              <a:rPr lang="en-US" altLang="en-US" sz="825" dirty="0">
                <a:solidFill>
                  <a:prstClr val="black"/>
                </a:solidFill>
              </a:rPr>
              <a:t>…</a:t>
            </a:r>
            <a:r>
              <a:rPr lang="cs-CZ" altLang="en-US" sz="825" dirty="0">
                <a:solidFill>
                  <a:prstClr val="black"/>
                </a:solidFill>
              </a:rPr>
              <a:t>&gt;</a:t>
            </a:r>
            <a:endParaRPr lang="en-US" altLang="en-US" sz="825" dirty="0">
              <a:solidFill>
                <a:prstClr val="black"/>
              </a:solidFill>
            </a:endParaRPr>
          </a:p>
        </p:txBody>
      </p:sp>
      <p:cxnSp>
        <p:nvCxnSpPr>
          <p:cNvPr id="64" name="Přímá spojnice se šipkou 63"/>
          <p:cNvCxnSpPr/>
          <p:nvPr/>
        </p:nvCxnSpPr>
        <p:spPr>
          <a:xfrm>
            <a:off x="7815611" y="3492991"/>
            <a:ext cx="409687" cy="228262"/>
          </a:xfrm>
          <a:prstGeom prst="straightConnector1">
            <a:avLst/>
          </a:prstGeom>
          <a:ln w="63500" cap="flat">
            <a:miter lim="800000"/>
            <a:headEnd w="med" len="lg"/>
            <a:tailEnd type="triangle" w="med" len="lg"/>
          </a:ln>
        </p:spPr>
        <p:style>
          <a:lnRef idx="1">
            <a:schemeClr val="accent1"/>
          </a:lnRef>
          <a:fillRef idx="0">
            <a:schemeClr val="accent1"/>
          </a:fillRef>
          <a:effectRef idx="0">
            <a:schemeClr val="accent1"/>
          </a:effectRef>
          <a:fontRef idx="minor">
            <a:schemeClr val="tx1"/>
          </a:fontRef>
        </p:style>
      </p:cxnSp>
      <p:sp>
        <p:nvSpPr>
          <p:cNvPr id="66" name="TextovéPole 65"/>
          <p:cNvSpPr txBox="1"/>
          <p:nvPr/>
        </p:nvSpPr>
        <p:spPr>
          <a:xfrm>
            <a:off x="6272458" y="2973007"/>
            <a:ext cx="2031409" cy="461665"/>
          </a:xfrm>
          <a:prstGeom prst="rect">
            <a:avLst/>
          </a:prstGeom>
          <a:noFill/>
        </p:spPr>
        <p:txBody>
          <a:bodyPr wrap="square" rtlCol="0">
            <a:spAutoFit/>
          </a:bodyPr>
          <a:lstStyle/>
          <a:p>
            <a:pPr algn="ctr"/>
            <a:r>
              <a:rPr lang="cs-CZ" sz="1200" dirty="0">
                <a:solidFill>
                  <a:prstClr val="black"/>
                </a:solidFill>
                <a:latin typeface="Palatino Linotype" panose="02040502050505030304" pitchFamily="18" charset="0"/>
              </a:rPr>
              <a:t>Face </a:t>
            </a:r>
            <a:r>
              <a:rPr lang="cs-CZ" sz="1200" dirty="0" err="1">
                <a:solidFill>
                  <a:prstClr val="black"/>
                </a:solidFill>
                <a:latin typeface="Palatino Linotype" panose="02040502050505030304" pitchFamily="18" charset="0"/>
              </a:rPr>
              <a:t>description</a:t>
            </a:r>
            <a:r>
              <a:rPr lang="cs-CZ" sz="1200" dirty="0">
                <a:solidFill>
                  <a:prstClr val="black"/>
                </a:solidFill>
                <a:latin typeface="Palatino Linotype" panose="02040502050505030304" pitchFamily="18" charset="0"/>
              </a:rPr>
              <a:t> </a:t>
            </a:r>
            <a:r>
              <a:rPr lang="cs-CZ" sz="1200" dirty="0" err="1">
                <a:solidFill>
                  <a:prstClr val="black"/>
                </a:solidFill>
                <a:latin typeface="Palatino Linotype" panose="02040502050505030304" pitchFamily="18" charset="0"/>
              </a:rPr>
              <a:t>with</a:t>
            </a:r>
            <a:r>
              <a:rPr lang="cs-CZ" sz="1200" dirty="0">
                <a:solidFill>
                  <a:prstClr val="black"/>
                </a:solidFill>
                <a:latin typeface="Palatino Linotype" panose="02040502050505030304" pitchFamily="18" charset="0"/>
              </a:rPr>
              <a:t> </a:t>
            </a:r>
            <a:r>
              <a:rPr lang="cs-CZ" sz="1200" dirty="0" err="1">
                <a:solidFill>
                  <a:prstClr val="black"/>
                </a:solidFill>
                <a:latin typeface="Palatino Linotype" panose="02040502050505030304" pitchFamily="18" charset="0"/>
              </a:rPr>
              <a:t>several</a:t>
            </a:r>
            <a:r>
              <a:rPr lang="cs-CZ" sz="1200" dirty="0">
                <a:solidFill>
                  <a:prstClr val="black"/>
                </a:solidFill>
                <a:latin typeface="Palatino Linotype" panose="02040502050505030304" pitchFamily="18" charset="0"/>
              </a:rPr>
              <a:t> </a:t>
            </a:r>
            <a:r>
              <a:rPr lang="cs-CZ" sz="1200" dirty="0" err="1">
                <a:solidFill>
                  <a:prstClr val="black"/>
                </a:solidFill>
                <a:latin typeface="Palatino Linotype" panose="02040502050505030304" pitchFamily="18" charset="0"/>
              </a:rPr>
              <a:t>technologies</a:t>
            </a:r>
            <a:endParaRPr lang="cs-CZ" sz="1200" dirty="0">
              <a:solidFill>
                <a:prstClr val="black"/>
              </a:solidFill>
              <a:latin typeface="Palatino Linotype" panose="02040502050505030304" pitchFamily="18" charset="0"/>
            </a:endParaRPr>
          </a:p>
        </p:txBody>
      </p:sp>
      <p:sp>
        <p:nvSpPr>
          <p:cNvPr id="27" name="Nadpis 26"/>
          <p:cNvSpPr>
            <a:spLocks noGrp="1"/>
          </p:cNvSpPr>
          <p:nvPr>
            <p:ph type="title"/>
          </p:nvPr>
        </p:nvSpPr>
        <p:spPr>
          <a:xfrm>
            <a:off x="2154000" y="360000"/>
            <a:ext cx="7886700" cy="720000"/>
          </a:xfrm>
        </p:spPr>
        <p:txBody>
          <a:bodyPr>
            <a:normAutofit/>
          </a:bodyPr>
          <a:lstStyle/>
          <a:p>
            <a:pPr algn="ctr"/>
            <a:r>
              <a:rPr lang="en-US" sz="3200" dirty="0">
                <a:latin typeface="+mn-lt"/>
              </a:rPr>
              <a:t>Similarity Search in Collections of Faces</a:t>
            </a:r>
          </a:p>
        </p:txBody>
      </p:sp>
      <p:pic>
        <p:nvPicPr>
          <p:cNvPr id="67" name="Picture 18" descr="http://upload.wikimedia.org/wikipedia/commons/8/88/Cameron_Diaz_WE_2012_Shankbone_3.JPG"/>
          <p:cNvPicPr>
            <a:picLocks noGrp="1" noChangeAspect="1" noChangeArrowheads="1"/>
          </p:cNvPicPr>
          <p:nvPr>
            <p:ph idx="1"/>
          </p:nvPr>
        </p:nvPicPr>
        <p:blipFill>
          <a:blip r:embed="rId7">
            <a:extLst>
              <a:ext uri="{28A0092B-C50C-407E-A947-70E740481C1C}">
                <a14:useLocalDpi xmlns:a14="http://schemas.microsoft.com/office/drawing/2010/main" val="0"/>
              </a:ext>
            </a:extLst>
          </a:blip>
          <a:stretch>
            <a:fillRect/>
          </a:stretch>
        </p:blipFill>
        <p:spPr>
          <a:xfrm>
            <a:off x="1728674" y="4993145"/>
            <a:ext cx="1197033" cy="1496291"/>
          </a:xfrm>
          <a:noFill/>
        </p:spPr>
      </p:pic>
      <p:grpSp>
        <p:nvGrpSpPr>
          <p:cNvPr id="68" name="Skupina 67"/>
          <p:cNvGrpSpPr>
            <a:grpSpLocks/>
          </p:cNvGrpSpPr>
          <p:nvPr/>
        </p:nvGrpSpPr>
        <p:grpSpPr bwMode="auto">
          <a:xfrm>
            <a:off x="4462557" y="5221582"/>
            <a:ext cx="896541" cy="1120379"/>
            <a:chOff x="1803686" y="4816279"/>
            <a:chExt cx="1195735" cy="1494332"/>
          </a:xfrm>
        </p:grpSpPr>
        <p:pic>
          <p:nvPicPr>
            <p:cNvPr id="69" name="Picture 18" descr="http://upload.wikimedia.org/wikipedia/commons/8/88/Cameron_Diaz_WE_2012_Shankbone_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03686" y="4816279"/>
              <a:ext cx="1195735" cy="149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Zaoblený obdélník 32"/>
            <p:cNvSpPr>
              <a:spLocks noChangeArrowheads="1"/>
            </p:cNvSpPr>
            <p:nvPr/>
          </p:nvSpPr>
          <p:spPr bwMode="auto">
            <a:xfrm>
              <a:off x="2123728" y="5049615"/>
              <a:ext cx="447895" cy="585995"/>
            </a:xfrm>
            <a:prstGeom prst="roundRect">
              <a:avLst>
                <a:gd name="adj" fmla="val 16667"/>
              </a:avLst>
            </a:prstGeom>
            <a:noFill/>
            <a:ln w="25400" algn="ctr">
              <a:solidFill>
                <a:srgbClr val="00B050"/>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800">
                  <a:solidFill>
                    <a:schemeClr val="tx1"/>
                  </a:solidFill>
                  <a:latin typeface="Palatino Linotype" panose="02040502050505030304" pitchFamily="18" charset="0"/>
                </a:defRPr>
              </a:lvl1pPr>
              <a:lvl2pPr marL="742950" indent="-285750">
                <a:spcBef>
                  <a:spcPct val="20000"/>
                </a:spcBef>
                <a:buChar char="–"/>
                <a:defRPr sz="2400">
                  <a:solidFill>
                    <a:schemeClr val="tx1"/>
                  </a:solidFill>
                  <a:latin typeface="Palatino Linotype" panose="02040502050505030304" pitchFamily="18" charset="0"/>
                </a:defRPr>
              </a:lvl2pPr>
              <a:lvl3pPr marL="1143000" indent="-228600">
                <a:spcBef>
                  <a:spcPct val="20000"/>
                </a:spcBef>
                <a:buChar char="•"/>
                <a:defRPr sz="2000">
                  <a:solidFill>
                    <a:schemeClr val="tx1"/>
                  </a:solidFill>
                  <a:latin typeface="Palatino Linotype" panose="02040502050505030304" pitchFamily="18" charset="0"/>
                </a:defRPr>
              </a:lvl3pPr>
              <a:lvl4pPr marL="1600200" indent="-228600">
                <a:spcBef>
                  <a:spcPct val="20000"/>
                </a:spcBef>
                <a:buChar char="–"/>
                <a:defRPr sz="2000">
                  <a:solidFill>
                    <a:schemeClr val="tx1"/>
                  </a:solidFill>
                  <a:latin typeface="Palatino Linotype" panose="02040502050505030304" pitchFamily="18" charset="0"/>
                </a:defRPr>
              </a:lvl4pPr>
              <a:lvl5pPr marL="2057400" indent="-228600">
                <a:spcBef>
                  <a:spcPct val="20000"/>
                </a:spcBef>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spcBef>
                  <a:spcPct val="0"/>
                </a:spcBef>
                <a:buNone/>
              </a:pPr>
              <a:endParaRPr lang="en-US" altLang="en-US" sz="1350">
                <a:solidFill>
                  <a:prstClr val="black"/>
                </a:solidFill>
              </a:endParaRPr>
            </a:p>
          </p:txBody>
        </p:sp>
      </p:grpSp>
      <p:grpSp>
        <p:nvGrpSpPr>
          <p:cNvPr id="73" name="Skupina 72"/>
          <p:cNvGrpSpPr>
            <a:grpSpLocks/>
          </p:cNvGrpSpPr>
          <p:nvPr/>
        </p:nvGrpSpPr>
        <p:grpSpPr bwMode="auto">
          <a:xfrm>
            <a:off x="6226125" y="5319006"/>
            <a:ext cx="1446230" cy="924485"/>
            <a:chOff x="2835170" y="5237045"/>
            <a:chExt cx="1927648" cy="1233459"/>
          </a:xfrm>
        </p:grpSpPr>
        <p:pic>
          <p:nvPicPr>
            <p:cNvPr id="74" name="Picture 20" descr="http://disa.fi.muni.cz/FaceMatch/face/1064592_0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19872" y="5237045"/>
              <a:ext cx="542925"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TextovéPole 58"/>
            <p:cNvSpPr txBox="1">
              <a:spLocks noChangeArrowheads="1"/>
            </p:cNvSpPr>
            <p:nvPr/>
          </p:nvSpPr>
          <p:spPr bwMode="auto">
            <a:xfrm>
              <a:off x="2835170" y="6008534"/>
              <a:ext cx="1927648" cy="46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Palatino Linotype" panose="02040502050505030304" pitchFamily="18" charset="0"/>
                </a:defRPr>
              </a:lvl1pPr>
              <a:lvl2pPr marL="742950" indent="-285750">
                <a:spcBef>
                  <a:spcPct val="20000"/>
                </a:spcBef>
                <a:buChar char="–"/>
                <a:defRPr sz="2400">
                  <a:solidFill>
                    <a:schemeClr val="tx1"/>
                  </a:solidFill>
                  <a:latin typeface="Palatino Linotype" panose="02040502050505030304" pitchFamily="18" charset="0"/>
                </a:defRPr>
              </a:lvl2pPr>
              <a:lvl3pPr marL="1143000" indent="-228600">
                <a:spcBef>
                  <a:spcPct val="20000"/>
                </a:spcBef>
                <a:buChar char="•"/>
                <a:defRPr sz="2000">
                  <a:solidFill>
                    <a:schemeClr val="tx1"/>
                  </a:solidFill>
                  <a:latin typeface="Palatino Linotype" panose="02040502050505030304" pitchFamily="18" charset="0"/>
                </a:defRPr>
              </a:lvl3pPr>
              <a:lvl4pPr marL="1600200" indent="-228600">
                <a:spcBef>
                  <a:spcPct val="20000"/>
                </a:spcBef>
                <a:buChar char="–"/>
                <a:defRPr sz="2000">
                  <a:solidFill>
                    <a:schemeClr val="tx1"/>
                  </a:solidFill>
                  <a:latin typeface="Palatino Linotype" panose="02040502050505030304" pitchFamily="18" charset="0"/>
                </a:defRPr>
              </a:lvl4pPr>
              <a:lvl5pPr marL="2057400" indent="-228600">
                <a:spcBef>
                  <a:spcPct val="20000"/>
                </a:spcBef>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spcBef>
                  <a:spcPct val="0"/>
                </a:spcBef>
                <a:buNone/>
              </a:pPr>
              <a:r>
                <a:rPr lang="en-US" altLang="en-US" sz="825" dirty="0">
                  <a:solidFill>
                    <a:prstClr val="black"/>
                  </a:solidFill>
                </a:rPr>
                <a:t>&lt;13.9, 9.5, -6.0, 712.1, …&gt;</a:t>
              </a:r>
              <a:br>
                <a:rPr lang="cs-CZ" altLang="en-US" sz="825" dirty="0">
                  <a:solidFill>
                    <a:prstClr val="black"/>
                  </a:solidFill>
                </a:rPr>
              </a:br>
              <a:r>
                <a:rPr lang="cs-CZ" altLang="en-US" sz="825" dirty="0">
                  <a:solidFill>
                    <a:prstClr val="black"/>
                  </a:solidFill>
                </a:rPr>
                <a:t>&lt;10.6, 78.9, -45.6, 101.3, </a:t>
              </a:r>
              <a:r>
                <a:rPr lang="en-US" altLang="en-US" sz="825" dirty="0">
                  <a:solidFill>
                    <a:prstClr val="black"/>
                  </a:solidFill>
                </a:rPr>
                <a:t>…&gt;</a:t>
              </a:r>
            </a:p>
          </p:txBody>
        </p:sp>
      </p:grpSp>
      <p:grpSp>
        <p:nvGrpSpPr>
          <p:cNvPr id="82" name="Skupina 81"/>
          <p:cNvGrpSpPr>
            <a:grpSpLocks/>
          </p:cNvGrpSpPr>
          <p:nvPr/>
        </p:nvGrpSpPr>
        <p:grpSpPr bwMode="auto">
          <a:xfrm>
            <a:off x="8662535" y="5897241"/>
            <a:ext cx="1981436" cy="829466"/>
            <a:chOff x="5479798" y="5283050"/>
            <a:chExt cx="2641913" cy="1105680"/>
          </a:xfrm>
        </p:grpSpPr>
        <p:pic>
          <p:nvPicPr>
            <p:cNvPr id="83" name="Picture 22" descr="http://disa.fi.muni.cz/FaceMatch/face/368876_0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79798" y="5474865"/>
              <a:ext cx="623886"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Picture 24" descr="http://disa.fi.muni.cz/FaceMatch/face/774788_0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55941" y="5533602"/>
              <a:ext cx="620711" cy="76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Picture 26" descr="http://disa.fi.muni.cz/FaceMatch/face/983986_0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33802" y="5593927"/>
              <a:ext cx="622299" cy="76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Picture 28" descr="http://disa.fi.muni.cz/FaceMatch/face/888469_0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24811" y="5660067"/>
              <a:ext cx="59690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 name="TextovéPole 58"/>
            <p:cNvSpPr txBox="1">
              <a:spLocks noChangeArrowheads="1"/>
            </p:cNvSpPr>
            <p:nvPr/>
          </p:nvSpPr>
          <p:spPr bwMode="auto">
            <a:xfrm>
              <a:off x="5568039" y="5283050"/>
              <a:ext cx="494152" cy="292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Palatino Linotype" panose="02040502050505030304" pitchFamily="18" charset="0"/>
                </a:defRPr>
              </a:lvl1pPr>
              <a:lvl2pPr marL="742950" indent="-285750">
                <a:spcBef>
                  <a:spcPct val="20000"/>
                </a:spcBef>
                <a:buChar char="–"/>
                <a:defRPr sz="2400">
                  <a:solidFill>
                    <a:schemeClr val="tx1"/>
                  </a:solidFill>
                  <a:latin typeface="Palatino Linotype" panose="02040502050505030304" pitchFamily="18" charset="0"/>
                </a:defRPr>
              </a:lvl2pPr>
              <a:lvl3pPr marL="1143000" indent="-228600">
                <a:spcBef>
                  <a:spcPct val="20000"/>
                </a:spcBef>
                <a:buChar char="•"/>
                <a:defRPr sz="2000">
                  <a:solidFill>
                    <a:schemeClr val="tx1"/>
                  </a:solidFill>
                  <a:latin typeface="Palatino Linotype" panose="02040502050505030304" pitchFamily="18" charset="0"/>
                </a:defRPr>
              </a:lvl3pPr>
              <a:lvl4pPr marL="1600200" indent="-228600">
                <a:spcBef>
                  <a:spcPct val="20000"/>
                </a:spcBef>
                <a:buChar char="–"/>
                <a:defRPr sz="2000">
                  <a:solidFill>
                    <a:schemeClr val="tx1"/>
                  </a:solidFill>
                  <a:latin typeface="Palatino Linotype" panose="02040502050505030304" pitchFamily="18" charset="0"/>
                </a:defRPr>
              </a:lvl4pPr>
              <a:lvl5pPr marL="2057400" indent="-228600">
                <a:spcBef>
                  <a:spcPct val="20000"/>
                </a:spcBef>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lgn="ctr">
                <a:spcBef>
                  <a:spcPct val="0"/>
                </a:spcBef>
                <a:buNone/>
              </a:pPr>
              <a:r>
                <a:rPr lang="en-US" altLang="en-US" sz="825" dirty="0">
                  <a:solidFill>
                    <a:prstClr val="black"/>
                  </a:solidFill>
                </a:rPr>
                <a:t>0.12</a:t>
              </a:r>
            </a:p>
          </p:txBody>
        </p:sp>
        <p:sp>
          <p:nvSpPr>
            <p:cNvPr id="88" name="TextovéPole 58"/>
            <p:cNvSpPr txBox="1">
              <a:spLocks noChangeArrowheads="1"/>
            </p:cNvSpPr>
            <p:nvPr/>
          </p:nvSpPr>
          <p:spPr bwMode="auto">
            <a:xfrm>
              <a:off x="6215048" y="5338380"/>
              <a:ext cx="494152" cy="292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Palatino Linotype" panose="02040502050505030304" pitchFamily="18" charset="0"/>
                </a:defRPr>
              </a:lvl1pPr>
              <a:lvl2pPr marL="742950" indent="-285750">
                <a:spcBef>
                  <a:spcPct val="20000"/>
                </a:spcBef>
                <a:buChar char="–"/>
                <a:defRPr sz="2400">
                  <a:solidFill>
                    <a:schemeClr val="tx1"/>
                  </a:solidFill>
                  <a:latin typeface="Palatino Linotype" panose="02040502050505030304" pitchFamily="18" charset="0"/>
                </a:defRPr>
              </a:lvl2pPr>
              <a:lvl3pPr marL="1143000" indent="-228600">
                <a:spcBef>
                  <a:spcPct val="20000"/>
                </a:spcBef>
                <a:buChar char="•"/>
                <a:defRPr sz="2000">
                  <a:solidFill>
                    <a:schemeClr val="tx1"/>
                  </a:solidFill>
                  <a:latin typeface="Palatino Linotype" panose="02040502050505030304" pitchFamily="18" charset="0"/>
                </a:defRPr>
              </a:lvl3pPr>
              <a:lvl4pPr marL="1600200" indent="-228600">
                <a:spcBef>
                  <a:spcPct val="20000"/>
                </a:spcBef>
                <a:buChar char="–"/>
                <a:defRPr sz="2000">
                  <a:solidFill>
                    <a:schemeClr val="tx1"/>
                  </a:solidFill>
                  <a:latin typeface="Palatino Linotype" panose="02040502050505030304" pitchFamily="18" charset="0"/>
                </a:defRPr>
              </a:lvl4pPr>
              <a:lvl5pPr marL="2057400" indent="-228600">
                <a:spcBef>
                  <a:spcPct val="20000"/>
                </a:spcBef>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lgn="ctr">
                <a:spcBef>
                  <a:spcPct val="0"/>
                </a:spcBef>
                <a:buNone/>
              </a:pPr>
              <a:r>
                <a:rPr lang="en-US" altLang="en-US" sz="825">
                  <a:solidFill>
                    <a:prstClr val="black"/>
                  </a:solidFill>
                </a:rPr>
                <a:t>0.17</a:t>
              </a:r>
            </a:p>
          </p:txBody>
        </p:sp>
        <p:sp>
          <p:nvSpPr>
            <p:cNvPr id="89" name="TextovéPole 58"/>
            <p:cNvSpPr txBox="1">
              <a:spLocks noChangeArrowheads="1"/>
            </p:cNvSpPr>
            <p:nvPr/>
          </p:nvSpPr>
          <p:spPr bwMode="auto">
            <a:xfrm>
              <a:off x="6897957" y="5388048"/>
              <a:ext cx="494152" cy="292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Palatino Linotype" panose="02040502050505030304" pitchFamily="18" charset="0"/>
                </a:defRPr>
              </a:lvl1pPr>
              <a:lvl2pPr marL="742950" indent="-285750">
                <a:spcBef>
                  <a:spcPct val="20000"/>
                </a:spcBef>
                <a:buChar char="–"/>
                <a:defRPr sz="2400">
                  <a:solidFill>
                    <a:schemeClr val="tx1"/>
                  </a:solidFill>
                  <a:latin typeface="Palatino Linotype" panose="02040502050505030304" pitchFamily="18" charset="0"/>
                </a:defRPr>
              </a:lvl2pPr>
              <a:lvl3pPr marL="1143000" indent="-228600">
                <a:spcBef>
                  <a:spcPct val="20000"/>
                </a:spcBef>
                <a:buChar char="•"/>
                <a:defRPr sz="2000">
                  <a:solidFill>
                    <a:schemeClr val="tx1"/>
                  </a:solidFill>
                  <a:latin typeface="Palatino Linotype" panose="02040502050505030304" pitchFamily="18" charset="0"/>
                </a:defRPr>
              </a:lvl3pPr>
              <a:lvl4pPr marL="1600200" indent="-228600">
                <a:spcBef>
                  <a:spcPct val="20000"/>
                </a:spcBef>
                <a:buChar char="–"/>
                <a:defRPr sz="2000">
                  <a:solidFill>
                    <a:schemeClr val="tx1"/>
                  </a:solidFill>
                  <a:latin typeface="Palatino Linotype" panose="02040502050505030304" pitchFamily="18" charset="0"/>
                </a:defRPr>
              </a:lvl4pPr>
              <a:lvl5pPr marL="2057400" indent="-228600">
                <a:spcBef>
                  <a:spcPct val="20000"/>
                </a:spcBef>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lgn="ctr">
                <a:spcBef>
                  <a:spcPct val="0"/>
                </a:spcBef>
                <a:buNone/>
              </a:pPr>
              <a:r>
                <a:rPr lang="en-US" altLang="en-US" sz="825" dirty="0">
                  <a:solidFill>
                    <a:prstClr val="black"/>
                  </a:solidFill>
                </a:rPr>
                <a:t>0.18</a:t>
              </a:r>
            </a:p>
          </p:txBody>
        </p:sp>
        <p:sp>
          <p:nvSpPr>
            <p:cNvPr id="90" name="TextovéPole 58"/>
            <p:cNvSpPr txBox="1">
              <a:spLocks noChangeArrowheads="1"/>
            </p:cNvSpPr>
            <p:nvPr/>
          </p:nvSpPr>
          <p:spPr bwMode="auto">
            <a:xfrm>
              <a:off x="7577406" y="5462299"/>
              <a:ext cx="494152" cy="292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Palatino Linotype" panose="02040502050505030304" pitchFamily="18" charset="0"/>
                </a:defRPr>
              </a:lvl1pPr>
              <a:lvl2pPr marL="742950" indent="-285750">
                <a:spcBef>
                  <a:spcPct val="20000"/>
                </a:spcBef>
                <a:buChar char="–"/>
                <a:defRPr sz="2400">
                  <a:solidFill>
                    <a:schemeClr val="tx1"/>
                  </a:solidFill>
                  <a:latin typeface="Palatino Linotype" panose="02040502050505030304" pitchFamily="18" charset="0"/>
                </a:defRPr>
              </a:lvl2pPr>
              <a:lvl3pPr marL="1143000" indent="-228600">
                <a:spcBef>
                  <a:spcPct val="20000"/>
                </a:spcBef>
                <a:buChar char="•"/>
                <a:defRPr sz="2000">
                  <a:solidFill>
                    <a:schemeClr val="tx1"/>
                  </a:solidFill>
                  <a:latin typeface="Palatino Linotype" panose="02040502050505030304" pitchFamily="18" charset="0"/>
                </a:defRPr>
              </a:lvl3pPr>
              <a:lvl4pPr marL="1600200" indent="-228600">
                <a:spcBef>
                  <a:spcPct val="20000"/>
                </a:spcBef>
                <a:buChar char="–"/>
                <a:defRPr sz="2000">
                  <a:solidFill>
                    <a:schemeClr val="tx1"/>
                  </a:solidFill>
                  <a:latin typeface="Palatino Linotype" panose="02040502050505030304" pitchFamily="18" charset="0"/>
                </a:defRPr>
              </a:lvl4pPr>
              <a:lvl5pPr marL="2057400" indent="-228600">
                <a:spcBef>
                  <a:spcPct val="20000"/>
                </a:spcBef>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lgn="ctr">
                <a:spcBef>
                  <a:spcPct val="0"/>
                </a:spcBef>
                <a:buNone/>
              </a:pPr>
              <a:r>
                <a:rPr lang="en-US" altLang="en-US" sz="825" dirty="0">
                  <a:solidFill>
                    <a:prstClr val="black"/>
                  </a:solidFill>
                </a:rPr>
                <a:t>0.23</a:t>
              </a:r>
            </a:p>
          </p:txBody>
        </p:sp>
      </p:grpSp>
      <p:cxnSp>
        <p:nvCxnSpPr>
          <p:cNvPr id="91" name="Přímá spojnice se šipkou 90"/>
          <p:cNvCxnSpPr/>
          <p:nvPr/>
        </p:nvCxnSpPr>
        <p:spPr>
          <a:xfrm flipV="1">
            <a:off x="2958369" y="4782090"/>
            <a:ext cx="461700" cy="421200"/>
          </a:xfrm>
          <a:prstGeom prst="straightConnector1">
            <a:avLst/>
          </a:prstGeom>
          <a:ln w="63500" cap="flat">
            <a:miter lim="800000"/>
            <a:headEnd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94" name="Přímá spojnice se šipkou 93"/>
          <p:cNvCxnSpPr/>
          <p:nvPr/>
        </p:nvCxnSpPr>
        <p:spPr>
          <a:xfrm>
            <a:off x="3829752" y="4780800"/>
            <a:ext cx="462488" cy="420566"/>
          </a:xfrm>
          <a:prstGeom prst="straightConnector1">
            <a:avLst/>
          </a:prstGeom>
          <a:ln w="63500" cap="flat">
            <a:miter lim="800000"/>
            <a:headEnd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95" name="Přímá spojnice se šipkou 94"/>
          <p:cNvCxnSpPr/>
          <p:nvPr/>
        </p:nvCxnSpPr>
        <p:spPr>
          <a:xfrm flipV="1">
            <a:off x="5473133" y="4780800"/>
            <a:ext cx="461700" cy="421200"/>
          </a:xfrm>
          <a:prstGeom prst="straightConnector1">
            <a:avLst/>
          </a:prstGeom>
          <a:ln w="63500" cap="flat">
            <a:miter lim="800000"/>
            <a:headEnd w="med" len="lg"/>
            <a:tailEnd type="triangle" w="med" len="lg"/>
          </a:ln>
        </p:spPr>
        <p:style>
          <a:lnRef idx="1">
            <a:schemeClr val="accent1"/>
          </a:lnRef>
          <a:fillRef idx="0">
            <a:schemeClr val="accent1"/>
          </a:fillRef>
          <a:effectRef idx="0">
            <a:schemeClr val="accent1"/>
          </a:effectRef>
          <a:fontRef idx="minor">
            <a:schemeClr val="tx1"/>
          </a:fontRef>
        </p:style>
      </p:cxnSp>
      <p:sp>
        <p:nvSpPr>
          <p:cNvPr id="96" name="Vývojový diagram: magnetický disk 95"/>
          <p:cNvSpPr/>
          <p:nvPr/>
        </p:nvSpPr>
        <p:spPr>
          <a:xfrm>
            <a:off x="9479484" y="4438287"/>
            <a:ext cx="1099780" cy="599034"/>
          </a:xfrm>
          <a:prstGeom prst="flowChartMagneticDisk">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cs-CZ" sz="1200" dirty="0" err="1">
                <a:solidFill>
                  <a:prstClr val="white"/>
                </a:solidFill>
                <a:latin typeface="Palatino Linotype" panose="02040502050505030304" pitchFamily="18" charset="0"/>
              </a:rPr>
              <a:t>Fused</a:t>
            </a:r>
            <a:r>
              <a:rPr lang="cs-CZ" sz="1200" dirty="0">
                <a:solidFill>
                  <a:prstClr val="white"/>
                </a:solidFill>
                <a:latin typeface="Palatino Linotype" panose="02040502050505030304" pitchFamily="18" charset="0"/>
              </a:rPr>
              <a:t> </a:t>
            </a:r>
            <a:r>
              <a:rPr lang="cs-CZ" sz="1200" dirty="0" err="1">
                <a:solidFill>
                  <a:prstClr val="white"/>
                </a:solidFill>
                <a:latin typeface="Palatino Linotype" panose="02040502050505030304" pitchFamily="18" charset="0"/>
              </a:rPr>
              <a:t>features</a:t>
            </a:r>
            <a:r>
              <a:rPr lang="cs-CZ" sz="1200" dirty="0">
                <a:solidFill>
                  <a:prstClr val="white"/>
                </a:solidFill>
                <a:latin typeface="Palatino Linotype" panose="02040502050505030304" pitchFamily="18" charset="0"/>
              </a:rPr>
              <a:t> DB</a:t>
            </a:r>
          </a:p>
        </p:txBody>
      </p:sp>
      <p:cxnSp>
        <p:nvCxnSpPr>
          <p:cNvPr id="101" name="Přímá spojnice se šipkou 100"/>
          <p:cNvCxnSpPr/>
          <p:nvPr/>
        </p:nvCxnSpPr>
        <p:spPr>
          <a:xfrm>
            <a:off x="6264875" y="4780800"/>
            <a:ext cx="462488" cy="420566"/>
          </a:xfrm>
          <a:prstGeom prst="straightConnector1">
            <a:avLst/>
          </a:prstGeom>
          <a:ln w="63500" cap="flat">
            <a:miter lim="800000"/>
            <a:headEnd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76" name="Přímá spojnice se šipkou 75"/>
          <p:cNvCxnSpPr/>
          <p:nvPr/>
        </p:nvCxnSpPr>
        <p:spPr>
          <a:xfrm flipV="1">
            <a:off x="7068493" y="4775427"/>
            <a:ext cx="461700" cy="421200"/>
          </a:xfrm>
          <a:prstGeom prst="straightConnector1">
            <a:avLst/>
          </a:prstGeom>
          <a:ln w="63500" cap="flat">
            <a:miter lim="800000"/>
            <a:headEnd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77" name="Přímá spojnice se šipkou 76"/>
          <p:cNvCxnSpPr/>
          <p:nvPr/>
        </p:nvCxnSpPr>
        <p:spPr>
          <a:xfrm flipH="1">
            <a:off x="10270985" y="5088093"/>
            <a:ext cx="3926" cy="841552"/>
          </a:xfrm>
          <a:prstGeom prst="straightConnector1">
            <a:avLst/>
          </a:prstGeom>
          <a:ln w="63500" cap="flat">
            <a:miter lim="800000"/>
            <a:headEnd w="med" len="lg"/>
            <a:tailEnd type="triangle" w="med" len="lg"/>
          </a:ln>
        </p:spPr>
        <p:style>
          <a:lnRef idx="1">
            <a:schemeClr val="accent1"/>
          </a:lnRef>
          <a:fillRef idx="0">
            <a:schemeClr val="accent1"/>
          </a:fillRef>
          <a:effectRef idx="0">
            <a:schemeClr val="accent1"/>
          </a:effectRef>
          <a:fontRef idx="minor">
            <a:schemeClr val="tx1"/>
          </a:fontRef>
        </p:style>
      </p:cxnSp>
      <p:sp>
        <p:nvSpPr>
          <p:cNvPr id="4" name="Zaoblený obdélník 3"/>
          <p:cNvSpPr/>
          <p:nvPr/>
        </p:nvSpPr>
        <p:spPr>
          <a:xfrm>
            <a:off x="7494051" y="3790922"/>
            <a:ext cx="1470068" cy="42553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cs-CZ" sz="1200" dirty="0" err="1">
                <a:solidFill>
                  <a:prstClr val="white"/>
                </a:solidFill>
                <a:latin typeface="Palatino Linotype" panose="02040502050505030304" pitchFamily="18" charset="0"/>
              </a:rPr>
              <a:t>Features</a:t>
            </a:r>
            <a:r>
              <a:rPr lang="cs-CZ" sz="1200" dirty="0">
                <a:solidFill>
                  <a:prstClr val="white"/>
                </a:solidFill>
                <a:latin typeface="Palatino Linotype" panose="02040502050505030304" pitchFamily="18" charset="0"/>
              </a:rPr>
              <a:t> </a:t>
            </a:r>
            <a:r>
              <a:rPr lang="cs-CZ" sz="1200" dirty="0" err="1">
                <a:solidFill>
                  <a:prstClr val="white"/>
                </a:solidFill>
                <a:latin typeface="Palatino Linotype" panose="02040502050505030304" pitchFamily="18" charset="0"/>
              </a:rPr>
              <a:t>indexing</a:t>
            </a:r>
            <a:r>
              <a:rPr lang="cs-CZ" sz="1200" dirty="0">
                <a:solidFill>
                  <a:prstClr val="white"/>
                </a:solidFill>
                <a:latin typeface="Palatino Linotype" panose="02040502050505030304" pitchFamily="18" charset="0"/>
              </a:rPr>
              <a:t> by </a:t>
            </a:r>
            <a:r>
              <a:rPr lang="cs-CZ" sz="1200" dirty="0" err="1">
                <a:solidFill>
                  <a:prstClr val="white"/>
                </a:solidFill>
                <a:latin typeface="Palatino Linotype" panose="02040502050505030304" pitchFamily="18" charset="0"/>
              </a:rPr>
              <a:t>one</a:t>
            </a:r>
            <a:r>
              <a:rPr lang="cs-CZ" sz="1200" dirty="0">
                <a:solidFill>
                  <a:prstClr val="white"/>
                </a:solidFill>
                <a:latin typeface="Palatino Linotype" panose="02040502050505030304" pitchFamily="18" charset="0"/>
              </a:rPr>
              <a:t> </a:t>
            </a:r>
            <a:r>
              <a:rPr lang="cs-CZ" sz="1200" dirty="0" err="1">
                <a:solidFill>
                  <a:prstClr val="white"/>
                </a:solidFill>
                <a:latin typeface="Palatino Linotype" panose="02040502050505030304" pitchFamily="18" charset="0"/>
              </a:rPr>
              <a:t>technique</a:t>
            </a:r>
            <a:endParaRPr lang="cs-CZ" sz="1200" dirty="0">
              <a:solidFill>
                <a:prstClr val="white"/>
              </a:solidFill>
              <a:latin typeface="Calibri" panose="020F0502020204030204"/>
            </a:endParaRPr>
          </a:p>
        </p:txBody>
      </p:sp>
      <p:sp>
        <p:nvSpPr>
          <p:cNvPr id="78" name="Zaoblený obdélník 77"/>
          <p:cNvSpPr/>
          <p:nvPr/>
        </p:nvSpPr>
        <p:spPr>
          <a:xfrm>
            <a:off x="3018918" y="4148453"/>
            <a:ext cx="1138184" cy="45377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cs-CZ" sz="1200" dirty="0">
                <a:solidFill>
                  <a:prstClr val="white"/>
                </a:solidFill>
                <a:latin typeface="Palatino Linotype" panose="02040502050505030304" pitchFamily="18" charset="0"/>
              </a:rPr>
              <a:t>Face </a:t>
            </a:r>
            <a:r>
              <a:rPr lang="cs-CZ" sz="1200" dirty="0" err="1">
                <a:solidFill>
                  <a:prstClr val="white"/>
                </a:solidFill>
                <a:latin typeface="Palatino Linotype" panose="02040502050505030304" pitchFamily="18" charset="0"/>
              </a:rPr>
              <a:t>Detection</a:t>
            </a:r>
            <a:endParaRPr lang="cs-CZ" sz="1200" dirty="0">
              <a:solidFill>
                <a:prstClr val="white"/>
              </a:solidFill>
              <a:latin typeface="Palatino Linotype" panose="02040502050505030304" pitchFamily="18" charset="0"/>
            </a:endParaRPr>
          </a:p>
        </p:txBody>
      </p:sp>
      <p:sp>
        <p:nvSpPr>
          <p:cNvPr id="79" name="Zaoblený obdélník 78"/>
          <p:cNvSpPr/>
          <p:nvPr/>
        </p:nvSpPr>
        <p:spPr>
          <a:xfrm>
            <a:off x="5350708" y="4141869"/>
            <a:ext cx="1470068" cy="4603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cs-CZ" sz="1200" dirty="0" err="1">
                <a:solidFill>
                  <a:prstClr val="white"/>
                </a:solidFill>
                <a:latin typeface="Palatino Linotype" panose="02040502050505030304" pitchFamily="18" charset="0"/>
              </a:rPr>
              <a:t>Features</a:t>
            </a:r>
            <a:r>
              <a:rPr lang="cs-CZ" sz="1200" dirty="0">
                <a:solidFill>
                  <a:prstClr val="white"/>
                </a:solidFill>
                <a:latin typeface="Palatino Linotype" panose="02040502050505030304" pitchFamily="18" charset="0"/>
              </a:rPr>
              <a:t> </a:t>
            </a:r>
            <a:r>
              <a:rPr lang="cs-CZ" sz="1200" dirty="0" err="1">
                <a:solidFill>
                  <a:prstClr val="white"/>
                </a:solidFill>
                <a:latin typeface="Palatino Linotype" panose="02040502050505030304" pitchFamily="18" charset="0"/>
              </a:rPr>
              <a:t>Extraction</a:t>
            </a:r>
            <a:endParaRPr lang="cs-CZ" sz="1200" dirty="0">
              <a:solidFill>
                <a:prstClr val="white"/>
              </a:solidFill>
              <a:latin typeface="Palatino Linotype" panose="02040502050505030304" pitchFamily="18" charset="0"/>
            </a:endParaRPr>
          </a:p>
        </p:txBody>
      </p:sp>
      <p:sp>
        <p:nvSpPr>
          <p:cNvPr id="93" name="TextovéPole 9"/>
          <p:cNvSpPr txBox="1">
            <a:spLocks noChangeArrowheads="1"/>
          </p:cNvSpPr>
          <p:nvPr/>
        </p:nvSpPr>
        <p:spPr bwMode="auto">
          <a:xfrm>
            <a:off x="9346396" y="5112933"/>
            <a:ext cx="960519" cy="461665"/>
          </a:xfrm>
          <a:prstGeom prst="rect">
            <a:avLst/>
          </a:prstGeom>
          <a:noFill/>
          <a:ln w="9525" cap="rnd">
            <a:noFill/>
            <a:prstDash val="sysDot"/>
            <a:round/>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2800">
                <a:solidFill>
                  <a:schemeClr val="tx1"/>
                </a:solidFill>
                <a:latin typeface="Palatino Linotype" panose="02040502050505030304" pitchFamily="18" charset="0"/>
              </a:defRPr>
            </a:lvl1pPr>
            <a:lvl2pPr marL="742950" indent="-285750">
              <a:spcBef>
                <a:spcPct val="20000"/>
              </a:spcBef>
              <a:buChar char="–"/>
              <a:defRPr sz="2400">
                <a:solidFill>
                  <a:schemeClr val="tx1"/>
                </a:solidFill>
                <a:latin typeface="Palatino Linotype" panose="02040502050505030304" pitchFamily="18" charset="0"/>
              </a:defRPr>
            </a:lvl2pPr>
            <a:lvl3pPr marL="1143000" indent="-228600">
              <a:spcBef>
                <a:spcPct val="20000"/>
              </a:spcBef>
              <a:buChar char="•"/>
              <a:defRPr sz="2000">
                <a:solidFill>
                  <a:schemeClr val="tx1"/>
                </a:solidFill>
                <a:latin typeface="Palatino Linotype" panose="02040502050505030304" pitchFamily="18" charset="0"/>
              </a:defRPr>
            </a:lvl3pPr>
            <a:lvl4pPr marL="1600200" indent="-228600">
              <a:spcBef>
                <a:spcPct val="20000"/>
              </a:spcBef>
              <a:buChar char="–"/>
              <a:defRPr sz="2000">
                <a:solidFill>
                  <a:schemeClr val="tx1"/>
                </a:solidFill>
                <a:latin typeface="Palatino Linotype" panose="02040502050505030304" pitchFamily="18" charset="0"/>
              </a:defRPr>
            </a:lvl4pPr>
            <a:lvl5pPr marL="2057400" indent="-228600">
              <a:spcBef>
                <a:spcPct val="20000"/>
              </a:spcBef>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lgn="r">
              <a:spcBef>
                <a:spcPct val="0"/>
              </a:spcBef>
              <a:buNone/>
            </a:pPr>
            <a:r>
              <a:rPr lang="cs-CZ" altLang="en-US" sz="1200" dirty="0" err="1">
                <a:solidFill>
                  <a:prstClr val="black"/>
                </a:solidFill>
              </a:rPr>
              <a:t>Candidates</a:t>
            </a:r>
            <a:br>
              <a:rPr lang="cs-CZ" altLang="en-US" sz="1200" dirty="0">
                <a:solidFill>
                  <a:prstClr val="black"/>
                </a:solidFill>
              </a:rPr>
            </a:br>
            <a:r>
              <a:rPr lang="cs-CZ" altLang="en-US" sz="1200" dirty="0" err="1">
                <a:solidFill>
                  <a:prstClr val="black"/>
                </a:solidFill>
              </a:rPr>
              <a:t>filtering</a:t>
            </a:r>
            <a:endParaRPr lang="en-US" altLang="en-US" sz="1200" dirty="0">
              <a:solidFill>
                <a:prstClr val="black"/>
              </a:solidFill>
            </a:endParaRPr>
          </a:p>
        </p:txBody>
      </p:sp>
      <p:cxnSp>
        <p:nvCxnSpPr>
          <p:cNvPr id="71" name="Přímá spojnice se šipkou 70"/>
          <p:cNvCxnSpPr/>
          <p:nvPr/>
        </p:nvCxnSpPr>
        <p:spPr>
          <a:xfrm flipV="1">
            <a:off x="3680486" y="3600000"/>
            <a:ext cx="461700" cy="421200"/>
          </a:xfrm>
          <a:prstGeom prst="straightConnector1">
            <a:avLst/>
          </a:prstGeom>
          <a:ln w="63500" cap="flat">
            <a:miter lim="800000"/>
            <a:headEnd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72" name="Přímá spojnice se šipkou 71"/>
          <p:cNvCxnSpPr/>
          <p:nvPr/>
        </p:nvCxnSpPr>
        <p:spPr>
          <a:xfrm flipV="1">
            <a:off x="6359267" y="3598303"/>
            <a:ext cx="461700" cy="421200"/>
          </a:xfrm>
          <a:prstGeom prst="straightConnector1">
            <a:avLst/>
          </a:prstGeom>
          <a:ln w="63500" cap="flat">
            <a:miter lim="800000"/>
            <a:headEnd w="med" len="lg"/>
            <a:tailEnd type="triangle" w="med" len="lg"/>
          </a:ln>
        </p:spPr>
        <p:style>
          <a:lnRef idx="1">
            <a:schemeClr val="accent1"/>
          </a:lnRef>
          <a:fillRef idx="0">
            <a:schemeClr val="accent1"/>
          </a:fillRef>
          <a:effectRef idx="0">
            <a:schemeClr val="accent1"/>
          </a:effectRef>
          <a:fontRef idx="minor">
            <a:schemeClr val="tx1"/>
          </a:fontRef>
        </p:style>
      </p:cxnSp>
      <p:sp>
        <p:nvSpPr>
          <p:cNvPr id="19" name="Obdélník se zakulacenými rohy na opačné straně 18"/>
          <p:cNvSpPr/>
          <p:nvPr/>
        </p:nvSpPr>
        <p:spPr>
          <a:xfrm>
            <a:off x="7497330" y="4440102"/>
            <a:ext cx="607222" cy="278238"/>
          </a:xfrm>
          <a:prstGeom prst="round2Diag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cs-CZ" sz="1200" dirty="0">
                <a:solidFill>
                  <a:prstClr val="white"/>
                </a:solidFill>
                <a:latin typeface="Palatino Linotype" panose="02040502050505030304" pitchFamily="18" charset="0"/>
              </a:rPr>
              <a:t>Index</a:t>
            </a:r>
          </a:p>
        </p:txBody>
      </p:sp>
      <p:cxnSp>
        <p:nvCxnSpPr>
          <p:cNvPr id="98" name="Přímá spojnice se šipkou 97"/>
          <p:cNvCxnSpPr/>
          <p:nvPr/>
        </p:nvCxnSpPr>
        <p:spPr>
          <a:xfrm>
            <a:off x="8630898" y="2903688"/>
            <a:ext cx="1066420" cy="682500"/>
          </a:xfrm>
          <a:prstGeom prst="straightConnector1">
            <a:avLst/>
          </a:prstGeom>
          <a:ln w="63500" cap="flat">
            <a:miter lim="800000"/>
            <a:headEnd w="med" len="lg"/>
            <a:tailEnd type="triangle" w="med" len="lg"/>
          </a:ln>
        </p:spPr>
        <p:style>
          <a:lnRef idx="1">
            <a:schemeClr val="accent1"/>
          </a:lnRef>
          <a:fillRef idx="0">
            <a:schemeClr val="accent1"/>
          </a:fillRef>
          <a:effectRef idx="0">
            <a:schemeClr val="accent1"/>
          </a:effectRef>
          <a:fontRef idx="minor">
            <a:schemeClr val="tx1"/>
          </a:fontRef>
        </p:style>
      </p:cxnSp>
      <p:sp>
        <p:nvSpPr>
          <p:cNvPr id="100" name="Zaoblený obdélník 99"/>
          <p:cNvSpPr/>
          <p:nvPr/>
        </p:nvSpPr>
        <p:spPr>
          <a:xfrm>
            <a:off x="9197932" y="3786496"/>
            <a:ext cx="1381332" cy="42996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cs-CZ" sz="1200" dirty="0" err="1">
                <a:solidFill>
                  <a:prstClr val="white"/>
                </a:solidFill>
                <a:latin typeface="Palatino Linotype" panose="02040502050505030304" pitchFamily="18" charset="0"/>
              </a:rPr>
              <a:t>Fused</a:t>
            </a:r>
            <a:r>
              <a:rPr lang="cs-CZ" sz="1200" dirty="0">
                <a:solidFill>
                  <a:prstClr val="white"/>
                </a:solidFill>
                <a:latin typeface="Palatino Linotype" panose="02040502050505030304" pitchFamily="18" charset="0"/>
              </a:rPr>
              <a:t> </a:t>
            </a:r>
            <a:r>
              <a:rPr lang="cs-CZ" sz="1200" dirty="0" err="1">
                <a:solidFill>
                  <a:prstClr val="white"/>
                </a:solidFill>
                <a:latin typeface="Palatino Linotype" panose="02040502050505030304" pitchFamily="18" charset="0"/>
              </a:rPr>
              <a:t>features</a:t>
            </a:r>
            <a:r>
              <a:rPr lang="cs-CZ" sz="1200" dirty="0">
                <a:solidFill>
                  <a:prstClr val="white"/>
                </a:solidFill>
                <a:latin typeface="Palatino Linotype" panose="02040502050505030304" pitchFamily="18" charset="0"/>
              </a:rPr>
              <a:t> </a:t>
            </a:r>
            <a:r>
              <a:rPr lang="cs-CZ" sz="1200" dirty="0" err="1">
                <a:solidFill>
                  <a:prstClr val="white"/>
                </a:solidFill>
                <a:latin typeface="Palatino Linotype" panose="02040502050505030304" pitchFamily="18" charset="0"/>
              </a:rPr>
              <a:t>saving</a:t>
            </a:r>
            <a:endParaRPr lang="cs-CZ" sz="1200" dirty="0">
              <a:solidFill>
                <a:prstClr val="white"/>
              </a:solidFill>
              <a:latin typeface="Calibri" panose="020F0502020204030204"/>
            </a:endParaRPr>
          </a:p>
        </p:txBody>
      </p:sp>
      <p:cxnSp>
        <p:nvCxnSpPr>
          <p:cNvPr id="102" name="Přímá spojnice se šipkou 101"/>
          <p:cNvCxnSpPr/>
          <p:nvPr/>
        </p:nvCxnSpPr>
        <p:spPr>
          <a:xfrm>
            <a:off x="8035675" y="4780800"/>
            <a:ext cx="462488" cy="420566"/>
          </a:xfrm>
          <a:prstGeom prst="straightConnector1">
            <a:avLst/>
          </a:prstGeom>
          <a:ln w="63500" cap="flat">
            <a:miter lim="800000"/>
            <a:headEnd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05" name="Přímá spojnice se šipkou 104"/>
          <p:cNvCxnSpPr/>
          <p:nvPr/>
        </p:nvCxnSpPr>
        <p:spPr>
          <a:xfrm flipV="1">
            <a:off x="8924912" y="4780800"/>
            <a:ext cx="461700" cy="421200"/>
          </a:xfrm>
          <a:prstGeom prst="straightConnector1">
            <a:avLst/>
          </a:prstGeom>
          <a:ln w="63500" cap="flat">
            <a:miter lim="800000"/>
            <a:headEnd w="med" len="lg"/>
            <a:tailEnd type="triangle" w="med" len="lg"/>
          </a:ln>
        </p:spPr>
        <p:style>
          <a:lnRef idx="1">
            <a:schemeClr val="accent1"/>
          </a:lnRef>
          <a:fillRef idx="0">
            <a:schemeClr val="accent1"/>
          </a:fillRef>
          <a:effectRef idx="0">
            <a:schemeClr val="accent1"/>
          </a:effectRef>
          <a:fontRef idx="minor">
            <a:schemeClr val="tx1"/>
          </a:fontRef>
        </p:style>
      </p:cxnSp>
      <p:sp>
        <p:nvSpPr>
          <p:cNvPr id="106" name="TextovéPole 9"/>
          <p:cNvSpPr txBox="1">
            <a:spLocks noChangeArrowheads="1"/>
          </p:cNvSpPr>
          <p:nvPr/>
        </p:nvSpPr>
        <p:spPr bwMode="auto">
          <a:xfrm>
            <a:off x="8217384" y="5143027"/>
            <a:ext cx="894797" cy="461665"/>
          </a:xfrm>
          <a:prstGeom prst="rect">
            <a:avLst/>
          </a:prstGeom>
          <a:noFill/>
          <a:ln w="9525" cap="rnd">
            <a:noFill/>
            <a:prstDash val="sysDot"/>
            <a:round/>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2800">
                <a:solidFill>
                  <a:schemeClr val="tx1"/>
                </a:solidFill>
                <a:latin typeface="Palatino Linotype" panose="02040502050505030304" pitchFamily="18" charset="0"/>
              </a:defRPr>
            </a:lvl1pPr>
            <a:lvl2pPr marL="742950" indent="-285750">
              <a:spcBef>
                <a:spcPct val="20000"/>
              </a:spcBef>
              <a:buChar char="–"/>
              <a:defRPr sz="2400">
                <a:solidFill>
                  <a:schemeClr val="tx1"/>
                </a:solidFill>
                <a:latin typeface="Palatino Linotype" panose="02040502050505030304" pitchFamily="18" charset="0"/>
              </a:defRPr>
            </a:lvl2pPr>
            <a:lvl3pPr marL="1143000" indent="-228600">
              <a:spcBef>
                <a:spcPct val="20000"/>
              </a:spcBef>
              <a:buChar char="•"/>
              <a:defRPr sz="2000">
                <a:solidFill>
                  <a:schemeClr val="tx1"/>
                </a:solidFill>
                <a:latin typeface="Palatino Linotype" panose="02040502050505030304" pitchFamily="18" charset="0"/>
              </a:defRPr>
            </a:lvl3pPr>
            <a:lvl4pPr marL="1600200" indent="-228600">
              <a:spcBef>
                <a:spcPct val="20000"/>
              </a:spcBef>
              <a:buChar char="–"/>
              <a:defRPr sz="2000">
                <a:solidFill>
                  <a:schemeClr val="tx1"/>
                </a:solidFill>
                <a:latin typeface="Palatino Linotype" panose="02040502050505030304" pitchFamily="18" charset="0"/>
              </a:defRPr>
            </a:lvl4pPr>
            <a:lvl5pPr marL="2057400" indent="-228600">
              <a:spcBef>
                <a:spcPct val="20000"/>
              </a:spcBef>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lgn="ctr">
              <a:spcBef>
                <a:spcPct val="0"/>
              </a:spcBef>
              <a:buNone/>
            </a:pPr>
            <a:r>
              <a:rPr lang="cs-CZ" altLang="en-US" sz="1200" dirty="0" err="1">
                <a:solidFill>
                  <a:prstClr val="black"/>
                </a:solidFill>
              </a:rPr>
              <a:t>Candidate</a:t>
            </a:r>
            <a:br>
              <a:rPr lang="cs-CZ" altLang="en-US" sz="1200" dirty="0">
                <a:solidFill>
                  <a:prstClr val="black"/>
                </a:solidFill>
              </a:rPr>
            </a:br>
            <a:r>
              <a:rPr lang="cs-CZ" altLang="en-US" sz="1200" dirty="0" err="1">
                <a:solidFill>
                  <a:prstClr val="black"/>
                </a:solidFill>
              </a:rPr>
              <a:t>faces</a:t>
            </a:r>
            <a:endParaRPr lang="en-US" altLang="en-US" sz="1200" dirty="0">
              <a:solidFill>
                <a:prstClr val="black"/>
              </a:solidFill>
            </a:endParaRPr>
          </a:p>
        </p:txBody>
      </p:sp>
      <p:sp>
        <p:nvSpPr>
          <p:cNvPr id="107" name="TextovéPole 9"/>
          <p:cNvSpPr txBox="1">
            <a:spLocks noChangeArrowheads="1"/>
          </p:cNvSpPr>
          <p:nvPr/>
        </p:nvSpPr>
        <p:spPr bwMode="auto">
          <a:xfrm>
            <a:off x="1756048" y="6429886"/>
            <a:ext cx="1107996" cy="276999"/>
          </a:xfrm>
          <a:prstGeom prst="rect">
            <a:avLst/>
          </a:prstGeom>
          <a:noFill/>
          <a:ln w="9525" cap="rnd">
            <a:noFill/>
            <a:prstDash val="sysDot"/>
            <a:round/>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2800">
                <a:solidFill>
                  <a:schemeClr val="tx1"/>
                </a:solidFill>
                <a:latin typeface="Palatino Linotype" panose="02040502050505030304" pitchFamily="18" charset="0"/>
              </a:defRPr>
            </a:lvl1pPr>
            <a:lvl2pPr marL="742950" indent="-285750">
              <a:spcBef>
                <a:spcPct val="20000"/>
              </a:spcBef>
              <a:buChar char="–"/>
              <a:defRPr sz="2400">
                <a:solidFill>
                  <a:schemeClr val="tx1"/>
                </a:solidFill>
                <a:latin typeface="Palatino Linotype" panose="02040502050505030304" pitchFamily="18" charset="0"/>
              </a:defRPr>
            </a:lvl2pPr>
            <a:lvl3pPr marL="1143000" indent="-228600">
              <a:spcBef>
                <a:spcPct val="20000"/>
              </a:spcBef>
              <a:buChar char="•"/>
              <a:defRPr sz="2000">
                <a:solidFill>
                  <a:schemeClr val="tx1"/>
                </a:solidFill>
                <a:latin typeface="Palatino Linotype" panose="02040502050505030304" pitchFamily="18" charset="0"/>
              </a:defRPr>
            </a:lvl3pPr>
            <a:lvl4pPr marL="1600200" indent="-228600">
              <a:spcBef>
                <a:spcPct val="20000"/>
              </a:spcBef>
              <a:buChar char="–"/>
              <a:defRPr sz="2000">
                <a:solidFill>
                  <a:schemeClr val="tx1"/>
                </a:solidFill>
                <a:latin typeface="Palatino Linotype" panose="02040502050505030304" pitchFamily="18" charset="0"/>
              </a:defRPr>
            </a:lvl4pPr>
            <a:lvl5pPr marL="2057400" indent="-228600">
              <a:spcBef>
                <a:spcPct val="20000"/>
              </a:spcBef>
              <a:buChar char="»"/>
              <a:defRPr sz="20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20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20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20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2000">
                <a:solidFill>
                  <a:schemeClr val="tx1"/>
                </a:solidFill>
                <a:latin typeface="Palatino Linotype" panose="02040502050505030304" pitchFamily="18" charset="0"/>
              </a:defRPr>
            </a:lvl9pPr>
          </a:lstStyle>
          <a:p>
            <a:pPr algn="ctr">
              <a:spcBef>
                <a:spcPct val="0"/>
              </a:spcBef>
              <a:buNone/>
            </a:pPr>
            <a:r>
              <a:rPr lang="cs-CZ" altLang="en-US" sz="1200" dirty="0" err="1">
                <a:solidFill>
                  <a:prstClr val="black"/>
                </a:solidFill>
              </a:rPr>
              <a:t>Query</a:t>
            </a:r>
            <a:r>
              <a:rPr lang="cs-CZ" altLang="en-US" sz="1200" dirty="0">
                <a:solidFill>
                  <a:prstClr val="black"/>
                </a:solidFill>
              </a:rPr>
              <a:t> image</a:t>
            </a:r>
            <a:endParaRPr lang="en-US" altLang="en-US" sz="1200" dirty="0">
              <a:solidFill>
                <a:prstClr val="black"/>
              </a:solidFill>
            </a:endParaRPr>
          </a:p>
        </p:txBody>
      </p:sp>
      <p:sp>
        <p:nvSpPr>
          <p:cNvPr id="8" name="Zástupný symbol pro zápatí 7"/>
          <p:cNvSpPr>
            <a:spLocks noGrp="1"/>
          </p:cNvSpPr>
          <p:nvPr>
            <p:ph type="ftr" sz="quarter" idx="11"/>
          </p:nvPr>
        </p:nvSpPr>
        <p:spPr/>
        <p:txBody>
          <a:bodyPr/>
          <a:lstStyle/>
          <a:p>
            <a:r>
              <a:rPr lang="en-US">
                <a:solidFill>
                  <a:prstClr val="black">
                    <a:tint val="75000"/>
                  </a:prstClr>
                </a:solidFill>
                <a:latin typeface="Calibri" panose="020F0502020204030204"/>
              </a:rPr>
              <a:t>Meeting with the research evaluation panel, September 6-7, 2022</a:t>
            </a:r>
            <a:endParaRPr lang="cs-CZ">
              <a:solidFill>
                <a:prstClr val="black">
                  <a:tint val="75000"/>
                </a:prstClr>
              </a:solidFill>
              <a:latin typeface="Calibri" panose="020F0502020204030204"/>
            </a:endParaRPr>
          </a:p>
        </p:txBody>
      </p:sp>
      <p:sp>
        <p:nvSpPr>
          <p:cNvPr id="2" name="Zástupný symbol pro číslo snímku 1">
            <a:extLst>
              <a:ext uri="{FF2B5EF4-FFF2-40B4-BE49-F238E27FC236}">
                <a16:creationId xmlns:a16="http://schemas.microsoft.com/office/drawing/2014/main" id="{E4227D50-726F-83F5-CA56-4FDA3B84074E}"/>
              </a:ext>
            </a:extLst>
          </p:cNvPr>
          <p:cNvSpPr>
            <a:spLocks noGrp="1"/>
          </p:cNvSpPr>
          <p:nvPr>
            <p:ph type="sldNum" sz="quarter" idx="12"/>
          </p:nvPr>
        </p:nvSpPr>
        <p:spPr/>
        <p:txBody>
          <a:bodyPr/>
          <a:lstStyle/>
          <a:p>
            <a:fld id="{52DECA38-2DBC-4E62-BE81-F08A85A2F975}" type="slidenum">
              <a:rPr lang="cs-CZ" smtClean="0">
                <a:solidFill>
                  <a:prstClr val="black">
                    <a:tint val="75000"/>
                  </a:prstClr>
                </a:solidFill>
              </a:rPr>
              <a:pPr/>
              <a:t>36</a:t>
            </a:fld>
            <a:endParaRPr lang="cs-CZ">
              <a:solidFill>
                <a:prstClr val="black">
                  <a:tint val="75000"/>
                </a:prstClr>
              </a:solidFill>
            </a:endParaRPr>
          </a:p>
        </p:txBody>
      </p:sp>
    </p:spTree>
    <p:extLst>
      <p:ext uri="{BB962C8B-B14F-4D97-AF65-F5344CB8AC3E}">
        <p14:creationId xmlns:p14="http://schemas.microsoft.com/office/powerpoint/2010/main" val="2521388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Search-based annotation principles</a:t>
            </a:r>
          </a:p>
        </p:txBody>
      </p:sp>
      <p:pic>
        <p:nvPicPr>
          <p:cNvPr id="5" name="Picture 2" descr="https://encrypted-tbn0.gstatic.com/images?q=tbn:ANd9GcRSpxVqEaSo5HgnpQLjkP44gtENLw8eHm8jhsO6LnM98BSeIz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346" y="2327276"/>
            <a:ext cx="1731962"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n 9"/>
          <p:cNvSpPr/>
          <p:nvPr/>
        </p:nvSpPr>
        <p:spPr>
          <a:xfrm>
            <a:off x="4536283" y="1557338"/>
            <a:ext cx="1584325" cy="647700"/>
          </a:xfrm>
          <a:prstGeom prst="can">
            <a:avLst/>
          </a:prstGeom>
          <a:no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108000" anchor="ctr"/>
          <a:lstStyle>
            <a:defPPr>
              <a:defRPr lang="cs-CZ"/>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GB" sz="1050" i="1" dirty="0">
                <a:solidFill>
                  <a:prstClr val="black">
                    <a:lumMod val="65000"/>
                    <a:lumOff val="35000"/>
                  </a:prstClr>
                </a:solidFill>
                <a:latin typeface="Calibri"/>
              </a:rPr>
              <a:t>Annotated </a:t>
            </a:r>
            <a:r>
              <a:rPr lang="en-GB" sz="1050" i="1" dirty="0" err="1">
                <a:solidFill>
                  <a:prstClr val="black">
                    <a:lumMod val="65000"/>
                    <a:lumOff val="35000"/>
                  </a:prstClr>
                </a:solidFill>
                <a:latin typeface="Calibri"/>
              </a:rPr>
              <a:t>i</a:t>
            </a:r>
            <a:r>
              <a:rPr lang="en-US" sz="1050" i="1" dirty="0">
                <a:solidFill>
                  <a:prstClr val="black">
                    <a:lumMod val="65000"/>
                    <a:lumOff val="35000"/>
                  </a:prstClr>
                </a:solidFill>
                <a:latin typeface="Calibri"/>
              </a:rPr>
              <a:t>mage collection</a:t>
            </a:r>
            <a:endParaRPr lang="cs-CZ" sz="1050" i="1" dirty="0">
              <a:solidFill>
                <a:prstClr val="black">
                  <a:lumMod val="65000"/>
                  <a:lumOff val="35000"/>
                </a:prstClr>
              </a:solidFill>
              <a:latin typeface="Calibri"/>
            </a:endParaRPr>
          </a:p>
        </p:txBody>
      </p:sp>
      <p:sp>
        <p:nvSpPr>
          <p:cNvPr id="8" name="Rectangle 8"/>
          <p:cNvSpPr>
            <a:spLocks noChangeArrowheads="1"/>
          </p:cNvSpPr>
          <p:nvPr/>
        </p:nvSpPr>
        <p:spPr bwMode="auto">
          <a:xfrm>
            <a:off x="4664664" y="2413000"/>
            <a:ext cx="1331913" cy="985838"/>
          </a:xfrm>
          <a:prstGeom prst="rect">
            <a:avLst/>
          </a:prstGeom>
          <a:solidFill>
            <a:srgbClr val="6B82A1">
              <a:alpha val="27058"/>
            </a:srgbClr>
          </a:solidFill>
          <a:ln w="12700">
            <a:solidFill>
              <a:srgbClr val="6B82A1"/>
            </a:solidFill>
            <a:miter lim="800000"/>
            <a:headEnd/>
            <a:tailEnd/>
          </a:ln>
        </p:spPr>
        <p:txBody>
          <a:bodyPr wrap="none" anchor="ctr" anchorCtr="1"/>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GB" altLang="en-US" sz="1200" b="1" dirty="0">
                <a:solidFill>
                  <a:prstClr val="black"/>
                </a:solidFill>
              </a:rPr>
              <a:t>Content-based </a:t>
            </a:r>
          </a:p>
          <a:p>
            <a:pPr algn="ctr"/>
            <a:r>
              <a:rPr lang="en-GB" altLang="en-US" sz="1200" b="1" dirty="0">
                <a:solidFill>
                  <a:prstClr val="black"/>
                </a:solidFill>
              </a:rPr>
              <a:t>image retrieval</a:t>
            </a:r>
          </a:p>
        </p:txBody>
      </p:sp>
      <p:cxnSp>
        <p:nvCxnSpPr>
          <p:cNvPr id="9" name="AutoShape 79"/>
          <p:cNvCxnSpPr>
            <a:cxnSpLocks noChangeShapeType="1"/>
            <a:stCxn id="5" idx="3"/>
            <a:endCxn id="8" idx="1"/>
          </p:cNvCxnSpPr>
          <p:nvPr/>
        </p:nvCxnSpPr>
        <p:spPr bwMode="auto">
          <a:xfrm>
            <a:off x="3999309" y="2903539"/>
            <a:ext cx="665355" cy="2381"/>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0" name="AutoShape 79"/>
          <p:cNvCxnSpPr>
            <a:cxnSpLocks noChangeShapeType="1"/>
            <a:stCxn id="7" idx="3"/>
            <a:endCxn id="8" idx="0"/>
          </p:cNvCxnSpPr>
          <p:nvPr/>
        </p:nvCxnSpPr>
        <p:spPr bwMode="auto">
          <a:xfrm>
            <a:off x="5328446" y="2205038"/>
            <a:ext cx="2175" cy="207962"/>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1" name="AutoShape 79"/>
          <p:cNvCxnSpPr>
            <a:cxnSpLocks noChangeShapeType="1"/>
            <a:stCxn id="8" idx="3"/>
          </p:cNvCxnSpPr>
          <p:nvPr/>
        </p:nvCxnSpPr>
        <p:spPr bwMode="auto">
          <a:xfrm flipV="1">
            <a:off x="5996577" y="2903539"/>
            <a:ext cx="771731" cy="2381"/>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grpSp>
        <p:nvGrpSpPr>
          <p:cNvPr id="12" name="Skupina 2049"/>
          <p:cNvGrpSpPr>
            <a:grpSpLocks/>
          </p:cNvGrpSpPr>
          <p:nvPr/>
        </p:nvGrpSpPr>
        <p:grpSpPr bwMode="auto">
          <a:xfrm>
            <a:off x="6768308" y="1844824"/>
            <a:ext cx="3095625" cy="1893737"/>
            <a:chOff x="5626579" y="3953251"/>
            <a:chExt cx="3096344" cy="1894357"/>
          </a:xfrm>
        </p:grpSpPr>
        <p:sp>
          <p:nvSpPr>
            <p:cNvPr id="27" name="Obdélník 20"/>
            <p:cNvSpPr/>
            <p:nvPr/>
          </p:nvSpPr>
          <p:spPr>
            <a:xfrm>
              <a:off x="5626579" y="3953251"/>
              <a:ext cx="3096344" cy="1894357"/>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GB" sz="1400" dirty="0">
                  <a:solidFill>
                    <a:prstClr val="black"/>
                  </a:solidFill>
                  <a:latin typeface="Calibri"/>
                </a:rPr>
                <a:t>Similar annotated images </a:t>
              </a:r>
            </a:p>
          </p:txBody>
        </p:sp>
        <p:pic>
          <p:nvPicPr>
            <p:cNvPr id="28"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6784" y="4555967"/>
              <a:ext cx="873448" cy="654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1" descr="http://www.meghantelpner.com/wp-content/uploads/2010/05/dandel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240" y="4546443"/>
              <a:ext cx="885023" cy="663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3" descr="http://photos.jstechs.com/pics/John_P_261_wal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4711" y="4546443"/>
              <a:ext cx="899737" cy="676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ovéPole 30"/>
            <p:cNvSpPr txBox="1">
              <a:spLocks noChangeArrowheads="1"/>
            </p:cNvSpPr>
            <p:nvPr/>
          </p:nvSpPr>
          <p:spPr bwMode="auto">
            <a:xfrm>
              <a:off x="5800225" y="5229821"/>
              <a:ext cx="860007"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GB" altLang="en-US" sz="1100" i="1" dirty="0">
                  <a:solidFill>
                    <a:prstClr val="black"/>
                  </a:solidFill>
                </a:rPr>
                <a:t>Yellow, bloom, pretty</a:t>
              </a:r>
            </a:p>
          </p:txBody>
        </p:sp>
        <p:sp>
          <p:nvSpPr>
            <p:cNvPr id="32" name="TextovéPole 34"/>
            <p:cNvSpPr txBox="1">
              <a:spLocks noChangeArrowheads="1"/>
            </p:cNvSpPr>
            <p:nvPr/>
          </p:nvSpPr>
          <p:spPr bwMode="auto">
            <a:xfrm>
              <a:off x="6732042" y="5229821"/>
              <a:ext cx="860007"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GB" altLang="en-US" sz="1100" i="1" dirty="0">
                  <a:solidFill>
                    <a:prstClr val="black"/>
                  </a:solidFill>
                </a:rPr>
                <a:t>Meadow, outdoors, dandelion</a:t>
              </a:r>
            </a:p>
          </p:txBody>
        </p:sp>
        <p:sp>
          <p:nvSpPr>
            <p:cNvPr id="33" name="TextovéPole 2047"/>
            <p:cNvSpPr txBox="1">
              <a:spLocks noChangeArrowheads="1"/>
            </p:cNvSpPr>
            <p:nvPr/>
          </p:nvSpPr>
          <p:spPr bwMode="auto">
            <a:xfrm>
              <a:off x="7704711" y="5209957"/>
              <a:ext cx="899737"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GB" altLang="en-US" sz="1100" i="1" dirty="0">
                  <a:solidFill>
                    <a:prstClr val="black"/>
                  </a:solidFill>
                </a:rPr>
                <a:t>Mary’s garden, summer</a:t>
              </a:r>
            </a:p>
          </p:txBody>
        </p:sp>
      </p:grpSp>
      <p:sp>
        <p:nvSpPr>
          <p:cNvPr id="13" name="Rectangle 8"/>
          <p:cNvSpPr>
            <a:spLocks noChangeArrowheads="1"/>
          </p:cNvSpPr>
          <p:nvPr/>
        </p:nvSpPr>
        <p:spPr bwMode="auto">
          <a:xfrm>
            <a:off x="7164512" y="4468813"/>
            <a:ext cx="1331913" cy="984250"/>
          </a:xfrm>
          <a:prstGeom prst="rect">
            <a:avLst/>
          </a:prstGeom>
          <a:solidFill>
            <a:srgbClr val="6B82A1">
              <a:alpha val="27058"/>
            </a:srgbClr>
          </a:solidFill>
          <a:ln w="12700">
            <a:solidFill>
              <a:srgbClr val="6B82A1"/>
            </a:solidFill>
            <a:miter lim="800000"/>
            <a:headEnd/>
            <a:tailEnd/>
          </a:ln>
        </p:spPr>
        <p:txBody>
          <a:bodyPr wrap="none" anchor="ctr" anchorCtr="1"/>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GB" altLang="en-US" sz="1200" b="1" dirty="0">
                <a:solidFill>
                  <a:prstClr val="black"/>
                </a:solidFill>
              </a:rPr>
              <a:t>Candidate </a:t>
            </a:r>
          </a:p>
          <a:p>
            <a:pPr algn="ctr"/>
            <a:r>
              <a:rPr lang="en-GB" altLang="en-US" sz="1200" b="1" dirty="0">
                <a:solidFill>
                  <a:prstClr val="black"/>
                </a:solidFill>
              </a:rPr>
              <a:t>keyword</a:t>
            </a:r>
          </a:p>
          <a:p>
            <a:pPr algn="ctr"/>
            <a:r>
              <a:rPr lang="cs-CZ" altLang="en-US" sz="1200" b="1" dirty="0">
                <a:solidFill>
                  <a:prstClr val="black"/>
                </a:solidFill>
              </a:rPr>
              <a:t>processing</a:t>
            </a:r>
          </a:p>
        </p:txBody>
      </p:sp>
      <p:sp>
        <p:nvSpPr>
          <p:cNvPr id="14" name="Can 9"/>
          <p:cNvSpPr/>
          <p:nvPr/>
        </p:nvSpPr>
        <p:spPr>
          <a:xfrm>
            <a:off x="9072538" y="4408488"/>
            <a:ext cx="1008062" cy="1104900"/>
          </a:xfrm>
          <a:prstGeom prst="can">
            <a:avLst/>
          </a:prstGeom>
          <a:no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108000" anchor="ctr"/>
          <a:lstStyle>
            <a:defPPr>
              <a:defRPr lang="cs-CZ"/>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cs-CZ" sz="1050" i="1">
                <a:solidFill>
                  <a:prstClr val="black">
                    <a:lumMod val="65000"/>
                    <a:lumOff val="35000"/>
                  </a:prstClr>
                </a:solidFill>
                <a:latin typeface="Calibri"/>
              </a:rPr>
              <a:t>Semantic resources</a:t>
            </a:r>
            <a:endParaRPr lang="cs-CZ" sz="1050" i="1" dirty="0">
              <a:solidFill>
                <a:prstClr val="black">
                  <a:lumMod val="65000"/>
                  <a:lumOff val="35000"/>
                </a:prstClr>
              </a:solidFill>
              <a:latin typeface="Calibri"/>
            </a:endParaRPr>
          </a:p>
        </p:txBody>
      </p:sp>
      <p:cxnSp>
        <p:nvCxnSpPr>
          <p:cNvPr id="17" name="AutoShape 79"/>
          <p:cNvCxnSpPr>
            <a:cxnSpLocks noChangeShapeType="1"/>
            <a:endCxn id="13" idx="0"/>
          </p:cNvCxnSpPr>
          <p:nvPr/>
        </p:nvCxnSpPr>
        <p:spPr bwMode="auto">
          <a:xfrm>
            <a:off x="7830468" y="3771087"/>
            <a:ext cx="1" cy="697726"/>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8" name="AutoShape 79"/>
          <p:cNvCxnSpPr>
            <a:cxnSpLocks noChangeShapeType="1"/>
            <a:stCxn id="14" idx="2"/>
            <a:endCxn id="13" idx="3"/>
          </p:cNvCxnSpPr>
          <p:nvPr/>
        </p:nvCxnSpPr>
        <p:spPr bwMode="auto">
          <a:xfrm flipH="1">
            <a:off x="8496424" y="4960938"/>
            <a:ext cx="576114"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9" name="AutoShape 79"/>
          <p:cNvCxnSpPr>
            <a:cxnSpLocks noChangeShapeType="1"/>
            <a:stCxn id="13" idx="1"/>
            <a:endCxn id="24" idx="3"/>
          </p:cNvCxnSpPr>
          <p:nvPr/>
        </p:nvCxnSpPr>
        <p:spPr bwMode="auto">
          <a:xfrm flipH="1" flipV="1">
            <a:off x="6408193" y="4957958"/>
            <a:ext cx="756319" cy="298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grpSp>
        <p:nvGrpSpPr>
          <p:cNvPr id="22" name="Skupina 33"/>
          <p:cNvGrpSpPr>
            <a:grpSpLocks/>
          </p:cNvGrpSpPr>
          <p:nvPr/>
        </p:nvGrpSpPr>
        <p:grpSpPr bwMode="auto">
          <a:xfrm>
            <a:off x="4223792" y="4329308"/>
            <a:ext cx="2184400" cy="1257300"/>
            <a:chOff x="3638962" y="4224581"/>
            <a:chExt cx="2184760" cy="1256333"/>
          </a:xfrm>
        </p:grpSpPr>
        <p:sp>
          <p:nvSpPr>
            <p:cNvPr id="24" name="Obdélník 48"/>
            <p:cNvSpPr/>
            <p:nvPr/>
          </p:nvSpPr>
          <p:spPr>
            <a:xfrm>
              <a:off x="3638962" y="4224581"/>
              <a:ext cx="2184760" cy="1256333"/>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cs-CZ" sz="1400" dirty="0">
                  <a:solidFill>
                    <a:prstClr val="black"/>
                  </a:solidFill>
                  <a:latin typeface="Calibri"/>
                </a:rPr>
                <a:t>Final candidate keywords </a:t>
              </a:r>
              <a:endParaRPr lang="en-GB" sz="1400" dirty="0">
                <a:solidFill>
                  <a:prstClr val="black"/>
                </a:solidFill>
                <a:latin typeface="Calibri"/>
              </a:endParaRPr>
            </a:p>
            <a:p>
              <a:pPr algn="ctr">
                <a:defRPr/>
              </a:pPr>
              <a:r>
                <a:rPr lang="cs-CZ" sz="1400" dirty="0">
                  <a:solidFill>
                    <a:prstClr val="black"/>
                  </a:solidFill>
                  <a:latin typeface="Calibri"/>
                </a:rPr>
                <a:t>with probabilities</a:t>
              </a:r>
              <a:endParaRPr lang="en-GB" sz="1400" dirty="0">
                <a:solidFill>
                  <a:prstClr val="black"/>
                </a:solidFill>
                <a:latin typeface="Calibri"/>
              </a:endParaRPr>
            </a:p>
          </p:txBody>
        </p:sp>
        <p:sp>
          <p:nvSpPr>
            <p:cNvPr id="25" name="TextovéPole 2074"/>
            <p:cNvSpPr txBox="1">
              <a:spLocks noChangeArrowheads="1"/>
            </p:cNvSpPr>
            <p:nvPr/>
          </p:nvSpPr>
          <p:spPr bwMode="auto">
            <a:xfrm>
              <a:off x="3779912" y="4762283"/>
              <a:ext cx="9541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GB" altLang="en-US" sz="1200" i="1" dirty="0">
                  <a:solidFill>
                    <a:prstClr val="black"/>
                  </a:solidFill>
                </a:rPr>
                <a:t>Plant 0.3</a:t>
              </a:r>
            </a:p>
            <a:p>
              <a:r>
                <a:rPr lang="en-GB" altLang="en-US" sz="1200" i="1" dirty="0">
                  <a:solidFill>
                    <a:prstClr val="black"/>
                  </a:solidFill>
                </a:rPr>
                <a:t>Flower 0.3</a:t>
              </a:r>
            </a:p>
            <a:p>
              <a:r>
                <a:rPr lang="en-GB" altLang="en-US" sz="1200" i="1" dirty="0">
                  <a:solidFill>
                    <a:prstClr val="black"/>
                  </a:solidFill>
                </a:rPr>
                <a:t>Garden 0.15</a:t>
              </a:r>
            </a:p>
          </p:txBody>
        </p:sp>
        <p:sp>
          <p:nvSpPr>
            <p:cNvPr id="26" name="TextovéPole 74"/>
            <p:cNvSpPr txBox="1">
              <a:spLocks noChangeArrowheads="1"/>
            </p:cNvSpPr>
            <p:nvPr/>
          </p:nvSpPr>
          <p:spPr bwMode="auto">
            <a:xfrm>
              <a:off x="4788024" y="4762283"/>
              <a:ext cx="869292" cy="645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GB" altLang="en-US" sz="1200" i="1" dirty="0">
                  <a:solidFill>
                    <a:prstClr val="black"/>
                  </a:solidFill>
                </a:rPr>
                <a:t>Sun 0.05</a:t>
              </a:r>
            </a:p>
            <a:p>
              <a:r>
                <a:rPr lang="en-GB" altLang="en-US" sz="1200" i="1" dirty="0">
                  <a:solidFill>
                    <a:prstClr val="black"/>
                  </a:solidFill>
                </a:rPr>
                <a:t>Human 0.1</a:t>
              </a:r>
            </a:p>
            <a:p>
              <a:r>
                <a:rPr lang="en-GB" altLang="en-US" sz="1200" i="1" dirty="0">
                  <a:solidFill>
                    <a:prstClr val="black"/>
                  </a:solidFill>
                </a:rPr>
                <a:t>Park 0.1</a:t>
              </a:r>
            </a:p>
          </p:txBody>
        </p:sp>
      </p:grpSp>
      <p:sp>
        <p:nvSpPr>
          <p:cNvPr id="34" name="TextBox 33"/>
          <p:cNvSpPr txBox="1"/>
          <p:nvPr/>
        </p:nvSpPr>
        <p:spPr>
          <a:xfrm>
            <a:off x="7086303" y="2204864"/>
            <a:ext cx="572593" cy="261610"/>
          </a:xfrm>
          <a:prstGeom prst="rect">
            <a:avLst/>
          </a:prstGeom>
          <a:noFill/>
        </p:spPr>
        <p:txBody>
          <a:bodyPr wrap="none" rtlCol="0">
            <a:spAutoFit/>
          </a:bodyPr>
          <a:lstStyle/>
          <a:p>
            <a:r>
              <a:rPr lang="en-US" sz="1100" i="1" dirty="0">
                <a:solidFill>
                  <a:prstClr val="black"/>
                </a:solidFill>
                <a:latin typeface="Calibri"/>
              </a:rPr>
              <a:t>d = 0.2</a:t>
            </a:r>
          </a:p>
        </p:txBody>
      </p:sp>
      <p:sp>
        <p:nvSpPr>
          <p:cNvPr id="35" name="TextBox 34"/>
          <p:cNvSpPr txBox="1"/>
          <p:nvPr/>
        </p:nvSpPr>
        <p:spPr>
          <a:xfrm>
            <a:off x="9041038" y="2210225"/>
            <a:ext cx="570990" cy="261610"/>
          </a:xfrm>
          <a:prstGeom prst="rect">
            <a:avLst/>
          </a:prstGeom>
          <a:noFill/>
        </p:spPr>
        <p:txBody>
          <a:bodyPr wrap="none" rtlCol="0">
            <a:spAutoFit/>
          </a:bodyPr>
          <a:lstStyle/>
          <a:p>
            <a:r>
              <a:rPr lang="en-US" sz="1100" i="1" dirty="0">
                <a:solidFill>
                  <a:prstClr val="black"/>
                </a:solidFill>
                <a:latin typeface="Calibri"/>
              </a:rPr>
              <a:t>d = 0.6</a:t>
            </a:r>
          </a:p>
        </p:txBody>
      </p:sp>
      <p:sp>
        <p:nvSpPr>
          <p:cNvPr id="36" name="TextBox 35"/>
          <p:cNvSpPr txBox="1"/>
          <p:nvPr/>
        </p:nvSpPr>
        <p:spPr>
          <a:xfrm>
            <a:off x="8029822" y="2210225"/>
            <a:ext cx="570990" cy="261610"/>
          </a:xfrm>
          <a:prstGeom prst="rect">
            <a:avLst/>
          </a:prstGeom>
          <a:noFill/>
        </p:spPr>
        <p:txBody>
          <a:bodyPr wrap="none" rtlCol="0">
            <a:spAutoFit/>
          </a:bodyPr>
          <a:lstStyle/>
          <a:p>
            <a:r>
              <a:rPr lang="en-US" sz="1100" i="1" dirty="0">
                <a:solidFill>
                  <a:prstClr val="black"/>
                </a:solidFill>
                <a:latin typeface="Calibri"/>
              </a:rPr>
              <a:t>d = 0.5</a:t>
            </a:r>
          </a:p>
        </p:txBody>
      </p:sp>
      <p:sp>
        <p:nvSpPr>
          <p:cNvPr id="39" name="TextovéPole 2"/>
          <p:cNvSpPr txBox="1"/>
          <p:nvPr/>
        </p:nvSpPr>
        <p:spPr>
          <a:xfrm>
            <a:off x="2802644" y="2395706"/>
            <a:ext cx="540533" cy="1015663"/>
          </a:xfrm>
          <a:prstGeom prst="rect">
            <a:avLst/>
          </a:prstGeom>
          <a:noFill/>
        </p:spPr>
        <p:txBody>
          <a:bodyPr wrap="none" rtlCol="0">
            <a:spAutoFit/>
          </a:bodyPr>
          <a:lstStyle/>
          <a:p>
            <a:r>
              <a:rPr lang="en-GB" sz="6000" dirty="0">
                <a:solidFill>
                  <a:prstClr val="white"/>
                </a:solidFill>
                <a:latin typeface="Calibri"/>
              </a:rPr>
              <a:t>?</a:t>
            </a:r>
            <a:endParaRPr lang="en-GB" dirty="0">
              <a:solidFill>
                <a:prstClr val="white"/>
              </a:solidFill>
              <a:latin typeface="Calibri"/>
            </a:endParaRPr>
          </a:p>
        </p:txBody>
      </p:sp>
    </p:spTree>
    <p:extLst>
      <p:ext uri="{BB962C8B-B14F-4D97-AF65-F5344CB8AC3E}">
        <p14:creationId xmlns:p14="http://schemas.microsoft.com/office/powerpoint/2010/main" val="16764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animBg="1"/>
      <p:bldP spid="14" grpId="0" animBg="1"/>
      <p:bldP spid="34" grpId="0"/>
      <p:bldP spid="35" grpId="0"/>
      <p:bldP spid="3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pic>
        <p:nvPicPr>
          <p:cNvPr id="2050" name="Picture 2" descr="http://disa.fi.muni.cz/profimedia/imagesJpeg/007712859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1340768"/>
            <a:ext cx="2314600" cy="15469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srcRect l="4481" t="10243" r="10368" b="8945"/>
          <a:stretch/>
        </p:blipFill>
        <p:spPr>
          <a:xfrm>
            <a:off x="1981200" y="3068960"/>
            <a:ext cx="6563072" cy="3503594"/>
          </a:xfrm>
          <a:prstGeom prst="rect">
            <a:avLst/>
          </a:prstGeom>
        </p:spPr>
      </p:pic>
      <p:sp>
        <p:nvSpPr>
          <p:cNvPr id="3" name="Obdélník 2"/>
          <p:cNvSpPr/>
          <p:nvPr/>
        </p:nvSpPr>
        <p:spPr>
          <a:xfrm>
            <a:off x="1775520" y="2924364"/>
            <a:ext cx="7200800" cy="376358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6" name="TextBox 5"/>
          <p:cNvSpPr txBox="1"/>
          <p:nvPr/>
        </p:nvSpPr>
        <p:spPr>
          <a:xfrm>
            <a:off x="2711624" y="3266400"/>
            <a:ext cx="7608966" cy="738664"/>
          </a:xfrm>
          <a:prstGeom prst="rect">
            <a:avLst/>
          </a:prstGeom>
          <a:solidFill>
            <a:schemeClr val="bg1"/>
          </a:solidFill>
          <a:ln>
            <a:solidFill>
              <a:schemeClr val="accent1">
                <a:lumMod val="75000"/>
              </a:schemeClr>
            </a:solidFill>
          </a:ln>
        </p:spPr>
        <p:txBody>
          <a:bodyPr wrap="square" rtlCol="0">
            <a:spAutoFit/>
          </a:bodyPr>
          <a:lstStyle/>
          <a:p>
            <a:r>
              <a:rPr lang="en-US" sz="1400" b="1" dirty="0">
                <a:solidFill>
                  <a:prstClr val="black"/>
                </a:solidFill>
                <a:latin typeface="Calibri"/>
              </a:rPr>
              <a:t>Candidate keywords after CBIR</a:t>
            </a:r>
          </a:p>
          <a:p>
            <a:r>
              <a:rPr lang="en-US" sz="1400" dirty="0">
                <a:solidFill>
                  <a:prstClr val="black"/>
                </a:solidFill>
                <a:latin typeface="Calibri"/>
              </a:rPr>
              <a:t>church, architecture, travel, </a:t>
            </a:r>
            <a:r>
              <a:rPr lang="en-US" sz="1400" dirty="0" err="1">
                <a:solidFill>
                  <a:prstClr val="black"/>
                </a:solidFill>
                <a:latin typeface="Calibri"/>
              </a:rPr>
              <a:t>europe</a:t>
            </a:r>
            <a:r>
              <a:rPr lang="en-US" sz="1400" dirty="0">
                <a:solidFill>
                  <a:prstClr val="black"/>
                </a:solidFill>
                <a:latin typeface="Calibri"/>
              </a:rPr>
              <a:t>, building, religion, </a:t>
            </a:r>
            <a:r>
              <a:rPr lang="en-US" sz="1400" dirty="0" err="1">
                <a:solidFill>
                  <a:prstClr val="black"/>
                </a:solidFill>
                <a:latin typeface="Calibri"/>
              </a:rPr>
              <a:t>germany</a:t>
            </a:r>
            <a:r>
              <a:rPr lang="en-US" sz="1400" dirty="0">
                <a:solidFill>
                  <a:prstClr val="black"/>
                </a:solidFill>
                <a:latin typeface="Calibri"/>
              </a:rPr>
              <a:t>, buildings, north, churches, </a:t>
            </a:r>
            <a:r>
              <a:rPr lang="en-US" sz="1400" dirty="0" err="1">
                <a:solidFill>
                  <a:prstClr val="black"/>
                </a:solidFill>
                <a:latin typeface="Calibri"/>
              </a:rPr>
              <a:t>christianity</a:t>
            </a:r>
            <a:r>
              <a:rPr lang="en-US" sz="1400" dirty="0">
                <a:solidFill>
                  <a:prstClr val="black"/>
                </a:solidFill>
                <a:latin typeface="Calibri"/>
              </a:rPr>
              <a:t>, </a:t>
            </a:r>
            <a:r>
              <a:rPr lang="en-US" sz="1400" dirty="0" err="1">
                <a:solidFill>
                  <a:prstClr val="black"/>
                </a:solidFill>
                <a:latin typeface="Calibri"/>
              </a:rPr>
              <a:t>america</a:t>
            </a:r>
            <a:r>
              <a:rPr lang="en-US" sz="1400" dirty="0">
                <a:solidFill>
                  <a:prstClr val="black"/>
                </a:solidFill>
                <a:latin typeface="Calibri"/>
              </a:rPr>
              <a:t>, religious, exterior, </a:t>
            </a:r>
            <a:r>
              <a:rPr lang="en-US" sz="1400" dirty="0" err="1">
                <a:solidFill>
                  <a:prstClr val="black"/>
                </a:solidFill>
                <a:latin typeface="Calibri"/>
              </a:rPr>
              <a:t>st</a:t>
            </a:r>
            <a:r>
              <a:rPr lang="en-US" sz="1400" dirty="0">
                <a:solidFill>
                  <a:prstClr val="black"/>
                </a:solidFill>
                <a:latin typeface="Calibri"/>
              </a:rPr>
              <a:t>, historic, world, tourism, united, </a:t>
            </a:r>
            <a:r>
              <a:rPr lang="en-US" sz="1400" dirty="0" err="1">
                <a:solidFill>
                  <a:prstClr val="black"/>
                </a:solidFill>
                <a:latin typeface="Calibri"/>
              </a:rPr>
              <a:t>usa</a:t>
            </a:r>
            <a:r>
              <a:rPr lang="en-US" sz="1400" dirty="0">
                <a:solidFill>
                  <a:prstClr val="black"/>
                </a:solidFill>
                <a:latin typeface="Calibri"/>
              </a:rPr>
              <a:t>, …</a:t>
            </a:r>
          </a:p>
        </p:txBody>
      </p:sp>
      <p:sp>
        <p:nvSpPr>
          <p:cNvPr id="10" name="TextBox 9"/>
          <p:cNvSpPr txBox="1"/>
          <p:nvPr/>
        </p:nvSpPr>
        <p:spPr>
          <a:xfrm>
            <a:off x="4511825" y="1371529"/>
            <a:ext cx="6095323" cy="1477328"/>
          </a:xfrm>
          <a:prstGeom prst="rect">
            <a:avLst/>
          </a:prstGeom>
          <a:noFill/>
        </p:spPr>
        <p:txBody>
          <a:bodyPr wrap="none" rtlCol="0">
            <a:spAutoFit/>
          </a:bodyPr>
          <a:lstStyle/>
          <a:p>
            <a:pPr marL="342900" indent="-342900">
              <a:buFontTx/>
              <a:buAutoNum type="arabicPeriod"/>
            </a:pPr>
            <a:r>
              <a:rPr lang="en-US" dirty="0">
                <a:solidFill>
                  <a:srgbClr val="44546A"/>
                </a:solidFill>
                <a:latin typeface="Calibri"/>
              </a:rPr>
              <a:t>Retrieve 100 similar images from </a:t>
            </a:r>
            <a:r>
              <a:rPr lang="en-US" dirty="0" err="1">
                <a:solidFill>
                  <a:srgbClr val="44546A"/>
                </a:solidFill>
                <a:latin typeface="Calibri"/>
              </a:rPr>
              <a:t>Profiset</a:t>
            </a:r>
            <a:endParaRPr lang="en-US" dirty="0">
              <a:solidFill>
                <a:srgbClr val="44546A"/>
              </a:solidFill>
              <a:latin typeface="Calibri"/>
            </a:endParaRPr>
          </a:p>
          <a:p>
            <a:pPr marL="342900" indent="-342900">
              <a:buFontTx/>
              <a:buAutoNum type="arabicPeriod"/>
            </a:pPr>
            <a:r>
              <a:rPr lang="en-US" dirty="0">
                <a:solidFill>
                  <a:srgbClr val="44546A"/>
                </a:solidFill>
                <a:latin typeface="Calibri"/>
              </a:rPr>
              <a:t>Merge their keywords, compute frequencies</a:t>
            </a:r>
          </a:p>
          <a:p>
            <a:pPr marL="342900" indent="-342900">
              <a:buFontTx/>
              <a:buAutoNum type="arabicPeriod"/>
            </a:pPr>
            <a:r>
              <a:rPr lang="en-US" dirty="0">
                <a:solidFill>
                  <a:srgbClr val="44546A"/>
                </a:solidFill>
                <a:latin typeface="Calibri"/>
              </a:rPr>
              <a:t>Build the semantic network using </a:t>
            </a:r>
            <a:r>
              <a:rPr lang="en-US" dirty="0" err="1">
                <a:solidFill>
                  <a:srgbClr val="44546A"/>
                </a:solidFill>
                <a:latin typeface="Calibri"/>
              </a:rPr>
              <a:t>WordNet</a:t>
            </a:r>
            <a:endParaRPr lang="en-US" dirty="0">
              <a:solidFill>
                <a:srgbClr val="44546A"/>
              </a:solidFill>
              <a:latin typeface="Calibri"/>
            </a:endParaRPr>
          </a:p>
          <a:p>
            <a:pPr marL="342900" indent="-342900">
              <a:buFontTx/>
              <a:buAutoNum type="arabicPeriod"/>
            </a:pPr>
            <a:r>
              <a:rPr lang="en-US" dirty="0">
                <a:solidFill>
                  <a:srgbClr val="44546A"/>
                </a:solidFill>
                <a:latin typeface="Calibri"/>
              </a:rPr>
              <a:t>Compute the </a:t>
            </a:r>
            <a:r>
              <a:rPr lang="en-US" dirty="0" err="1">
                <a:solidFill>
                  <a:srgbClr val="44546A"/>
                </a:solidFill>
                <a:latin typeface="Calibri"/>
              </a:rPr>
              <a:t>ConceptRank</a:t>
            </a:r>
            <a:endParaRPr lang="en-US" dirty="0">
              <a:solidFill>
                <a:srgbClr val="44546A"/>
              </a:solidFill>
              <a:latin typeface="Calibri"/>
            </a:endParaRPr>
          </a:p>
          <a:p>
            <a:pPr marL="342900" indent="-342900">
              <a:buFontTx/>
              <a:buAutoNum type="arabicPeriod"/>
            </a:pPr>
            <a:r>
              <a:rPr lang="en-US" dirty="0">
                <a:solidFill>
                  <a:srgbClr val="44546A"/>
                </a:solidFill>
                <a:latin typeface="Calibri"/>
              </a:rPr>
              <a:t>Apply post-processing &amp; return 20 most probable keywords</a:t>
            </a:r>
          </a:p>
        </p:txBody>
      </p:sp>
      <p:sp>
        <p:nvSpPr>
          <p:cNvPr id="9" name="TextBox 6"/>
          <p:cNvSpPr txBox="1"/>
          <p:nvPr/>
        </p:nvSpPr>
        <p:spPr>
          <a:xfrm>
            <a:off x="2711624" y="4994592"/>
            <a:ext cx="7608966" cy="738664"/>
          </a:xfrm>
          <a:prstGeom prst="rect">
            <a:avLst/>
          </a:prstGeom>
          <a:solidFill>
            <a:schemeClr val="bg1"/>
          </a:solidFill>
          <a:ln>
            <a:solidFill>
              <a:schemeClr val="accent1">
                <a:lumMod val="75000"/>
              </a:schemeClr>
            </a:solidFill>
          </a:ln>
        </p:spPr>
        <p:txBody>
          <a:bodyPr wrap="square" rtlCol="0">
            <a:spAutoFit/>
          </a:bodyPr>
          <a:lstStyle>
            <a:defPPr>
              <a:defRPr lang="cs-CZ"/>
            </a:defPPr>
            <a:lvl1pPr>
              <a:defRPr sz="1200"/>
            </a:lvl1pPr>
          </a:lstStyle>
          <a:p>
            <a:r>
              <a:rPr lang="en-US" sz="1400" b="1" dirty="0" err="1">
                <a:solidFill>
                  <a:prstClr val="black"/>
                </a:solidFill>
                <a:latin typeface="Calibri"/>
              </a:rPr>
              <a:t>ConceptRank</a:t>
            </a:r>
            <a:r>
              <a:rPr lang="en-US" sz="1400" b="1" dirty="0">
                <a:solidFill>
                  <a:prstClr val="black"/>
                </a:solidFill>
                <a:latin typeface="Calibri"/>
              </a:rPr>
              <a:t> scores</a:t>
            </a:r>
          </a:p>
          <a:p>
            <a:r>
              <a:rPr lang="en-GB" sz="1400" dirty="0">
                <a:solidFill>
                  <a:prstClr val="black"/>
                </a:solidFill>
                <a:latin typeface="Calibri"/>
              </a:rPr>
              <a:t>building (2.53), structure (2.41), LANDSCAPE (2.10), BUILDINGS (1.87), OBJECT (1.84), NATURE (1.78), </a:t>
            </a:r>
            <a:r>
              <a:rPr lang="en-GB" sz="1400" dirty="0" err="1">
                <a:solidFill>
                  <a:prstClr val="black"/>
                </a:solidFill>
                <a:latin typeface="Calibri"/>
              </a:rPr>
              <a:t>place_of_worship</a:t>
            </a:r>
            <a:r>
              <a:rPr lang="en-GB" sz="1400" dirty="0">
                <a:solidFill>
                  <a:prstClr val="black"/>
                </a:solidFill>
                <a:latin typeface="Calibri"/>
              </a:rPr>
              <a:t> (1.75), church (1.74), Europe (1.68), religion (1.64), continent (1.51), …</a:t>
            </a:r>
            <a:endParaRPr lang="en-US" sz="1400" dirty="0">
              <a:solidFill>
                <a:prstClr val="black"/>
              </a:solidFill>
              <a:latin typeface="Calibri"/>
            </a:endParaRPr>
          </a:p>
        </p:txBody>
      </p:sp>
      <p:sp>
        <p:nvSpPr>
          <p:cNvPr id="11" name="TextBox 6"/>
          <p:cNvSpPr txBox="1"/>
          <p:nvPr/>
        </p:nvSpPr>
        <p:spPr>
          <a:xfrm>
            <a:off x="2711624" y="5858688"/>
            <a:ext cx="7608966" cy="738664"/>
          </a:xfrm>
          <a:prstGeom prst="rect">
            <a:avLst/>
          </a:prstGeom>
          <a:solidFill>
            <a:schemeClr val="bg1"/>
          </a:solidFill>
          <a:ln>
            <a:solidFill>
              <a:schemeClr val="accent1">
                <a:lumMod val="75000"/>
              </a:schemeClr>
            </a:solidFill>
          </a:ln>
        </p:spPr>
        <p:txBody>
          <a:bodyPr wrap="square" rtlCol="0">
            <a:spAutoFit/>
          </a:bodyPr>
          <a:lstStyle>
            <a:defPPr>
              <a:defRPr lang="cs-CZ"/>
            </a:defPPr>
            <a:lvl1pPr>
              <a:defRPr sz="1200"/>
            </a:lvl1pPr>
          </a:lstStyle>
          <a:p>
            <a:r>
              <a:rPr lang="en-US" sz="1400" b="1" dirty="0">
                <a:solidFill>
                  <a:prstClr val="black"/>
                </a:solidFill>
                <a:latin typeface="Calibri"/>
              </a:rPr>
              <a:t>Final keywords</a:t>
            </a:r>
          </a:p>
          <a:p>
            <a:r>
              <a:rPr lang="en-US" sz="1400" dirty="0">
                <a:solidFill>
                  <a:prstClr val="black"/>
                </a:solidFill>
                <a:latin typeface="Calibri"/>
              </a:rPr>
              <a:t>building, structure, church, religion, continent, group, travel, island, sky, architecture, tower, person, belief, locations, chapel, </a:t>
            </a:r>
            <a:r>
              <a:rPr lang="en-US" sz="1400" dirty="0" err="1">
                <a:solidFill>
                  <a:prstClr val="black"/>
                </a:solidFill>
                <a:latin typeface="Calibri"/>
              </a:rPr>
              <a:t>christianity</a:t>
            </a:r>
            <a:r>
              <a:rPr lang="en-US" sz="1400" dirty="0">
                <a:solidFill>
                  <a:prstClr val="black"/>
                </a:solidFill>
                <a:latin typeface="Calibri"/>
              </a:rPr>
              <a:t>, tourism, regions, country, district</a:t>
            </a:r>
          </a:p>
        </p:txBody>
      </p:sp>
      <p:sp>
        <p:nvSpPr>
          <p:cNvPr id="12" name="TextBox 6"/>
          <p:cNvSpPr txBox="1"/>
          <p:nvPr/>
        </p:nvSpPr>
        <p:spPr>
          <a:xfrm>
            <a:off x="2711624" y="4130496"/>
            <a:ext cx="7608966" cy="738664"/>
          </a:xfrm>
          <a:prstGeom prst="rect">
            <a:avLst/>
          </a:prstGeom>
          <a:solidFill>
            <a:schemeClr val="bg1"/>
          </a:solidFill>
          <a:ln>
            <a:solidFill>
              <a:schemeClr val="accent1">
                <a:lumMod val="75000"/>
              </a:schemeClr>
            </a:solidFill>
          </a:ln>
        </p:spPr>
        <p:txBody>
          <a:bodyPr wrap="square" rtlCol="0">
            <a:spAutoFit/>
          </a:bodyPr>
          <a:lstStyle>
            <a:defPPr>
              <a:defRPr lang="cs-CZ"/>
            </a:defPPr>
            <a:lvl1pPr>
              <a:defRPr sz="1200"/>
            </a:lvl1pPr>
          </a:lstStyle>
          <a:p>
            <a:r>
              <a:rPr lang="en-US" sz="1400" b="1" dirty="0">
                <a:solidFill>
                  <a:prstClr val="black"/>
                </a:solidFill>
                <a:latin typeface="Calibri"/>
              </a:rPr>
              <a:t>Semantic network</a:t>
            </a:r>
          </a:p>
          <a:p>
            <a:r>
              <a:rPr lang="en-US" sz="1400" dirty="0">
                <a:solidFill>
                  <a:prstClr val="black"/>
                </a:solidFill>
                <a:latin typeface="Calibri"/>
              </a:rPr>
              <a:t>4 relationships: </a:t>
            </a:r>
            <a:r>
              <a:rPr lang="en-US" sz="1400" dirty="0" err="1">
                <a:solidFill>
                  <a:prstClr val="black"/>
                </a:solidFill>
                <a:latin typeface="Calibri"/>
              </a:rPr>
              <a:t>hypernym</a:t>
            </a:r>
            <a:r>
              <a:rPr lang="en-US" sz="1400" dirty="0">
                <a:solidFill>
                  <a:prstClr val="black"/>
                </a:solidFill>
                <a:latin typeface="Calibri"/>
              </a:rPr>
              <a:t> </a:t>
            </a:r>
            <a:r>
              <a:rPr lang="en-US" sz="1100" i="1" dirty="0">
                <a:solidFill>
                  <a:prstClr val="black"/>
                </a:solidFill>
                <a:latin typeface="Calibri"/>
              </a:rPr>
              <a:t>(dog </a:t>
            </a:r>
            <a:r>
              <a:rPr lang="en-US" sz="900" i="1" dirty="0">
                <a:solidFill>
                  <a:prstClr val="black"/>
                </a:solidFill>
                <a:latin typeface="Calibri"/>
              </a:rPr>
              <a:t>→</a:t>
            </a:r>
            <a:r>
              <a:rPr lang="en-US" sz="1050" i="1" dirty="0">
                <a:solidFill>
                  <a:prstClr val="black"/>
                </a:solidFill>
                <a:latin typeface="Calibri"/>
              </a:rPr>
              <a:t> </a:t>
            </a:r>
            <a:r>
              <a:rPr lang="en-US" sz="1100" i="1" dirty="0">
                <a:solidFill>
                  <a:prstClr val="black"/>
                </a:solidFill>
                <a:latin typeface="Calibri"/>
              </a:rPr>
              <a:t>animal)</a:t>
            </a:r>
            <a:r>
              <a:rPr lang="en-US" sz="1400" dirty="0">
                <a:solidFill>
                  <a:prstClr val="black"/>
                </a:solidFill>
                <a:latin typeface="Calibri"/>
              </a:rPr>
              <a:t>, hyponym </a:t>
            </a:r>
            <a:r>
              <a:rPr lang="en-US" sz="1100" i="1" dirty="0">
                <a:solidFill>
                  <a:prstClr val="black"/>
                </a:solidFill>
                <a:latin typeface="Calibri"/>
              </a:rPr>
              <a:t>(animal </a:t>
            </a:r>
            <a:r>
              <a:rPr lang="en-US" sz="900" i="1" dirty="0">
                <a:solidFill>
                  <a:prstClr val="black"/>
                </a:solidFill>
                <a:latin typeface="Calibri"/>
              </a:rPr>
              <a:t>→</a:t>
            </a:r>
            <a:r>
              <a:rPr lang="en-US" sz="1050" i="1" dirty="0">
                <a:solidFill>
                  <a:prstClr val="black"/>
                </a:solidFill>
                <a:latin typeface="Calibri"/>
              </a:rPr>
              <a:t> </a:t>
            </a:r>
            <a:r>
              <a:rPr lang="en-US" sz="1100" i="1" dirty="0">
                <a:solidFill>
                  <a:prstClr val="black"/>
                </a:solidFill>
                <a:latin typeface="Calibri"/>
              </a:rPr>
              <a:t>dog)</a:t>
            </a:r>
            <a:r>
              <a:rPr lang="en-US" sz="1400" dirty="0">
                <a:solidFill>
                  <a:prstClr val="black"/>
                </a:solidFill>
                <a:latin typeface="Calibri"/>
              </a:rPr>
              <a:t>, </a:t>
            </a:r>
            <a:r>
              <a:rPr lang="en-US" sz="1400" dirty="0" err="1">
                <a:solidFill>
                  <a:prstClr val="black"/>
                </a:solidFill>
                <a:latin typeface="Calibri"/>
              </a:rPr>
              <a:t>meronym</a:t>
            </a:r>
            <a:r>
              <a:rPr lang="en-US" sz="1400" dirty="0">
                <a:solidFill>
                  <a:prstClr val="black"/>
                </a:solidFill>
                <a:latin typeface="Calibri"/>
              </a:rPr>
              <a:t> </a:t>
            </a:r>
            <a:r>
              <a:rPr lang="en-US" sz="1100" i="1" dirty="0">
                <a:solidFill>
                  <a:prstClr val="black"/>
                </a:solidFill>
                <a:latin typeface="Calibri"/>
              </a:rPr>
              <a:t>(leaf </a:t>
            </a:r>
            <a:r>
              <a:rPr lang="en-US" sz="900" i="1" dirty="0">
                <a:solidFill>
                  <a:prstClr val="black"/>
                </a:solidFill>
                <a:latin typeface="Calibri"/>
              </a:rPr>
              <a:t>→</a:t>
            </a:r>
            <a:r>
              <a:rPr lang="en-US" sz="800" i="1" dirty="0">
                <a:solidFill>
                  <a:prstClr val="black"/>
                </a:solidFill>
                <a:latin typeface="Calibri"/>
              </a:rPr>
              <a:t> </a:t>
            </a:r>
            <a:r>
              <a:rPr lang="en-US" sz="1100" i="1" dirty="0">
                <a:solidFill>
                  <a:prstClr val="black"/>
                </a:solidFill>
                <a:latin typeface="Calibri"/>
              </a:rPr>
              <a:t>tree)</a:t>
            </a:r>
            <a:r>
              <a:rPr lang="en-US" sz="1400" dirty="0">
                <a:solidFill>
                  <a:prstClr val="black"/>
                </a:solidFill>
                <a:latin typeface="Calibri"/>
              </a:rPr>
              <a:t>, </a:t>
            </a:r>
            <a:r>
              <a:rPr lang="en-US" sz="1400" dirty="0" err="1">
                <a:solidFill>
                  <a:prstClr val="black"/>
                </a:solidFill>
                <a:latin typeface="Calibri"/>
              </a:rPr>
              <a:t>holonym</a:t>
            </a:r>
            <a:r>
              <a:rPr lang="en-US" sz="1400" dirty="0">
                <a:solidFill>
                  <a:prstClr val="black"/>
                </a:solidFill>
                <a:latin typeface="Calibri"/>
              </a:rPr>
              <a:t> </a:t>
            </a:r>
            <a:r>
              <a:rPr lang="en-US" sz="1100" i="1" dirty="0">
                <a:solidFill>
                  <a:prstClr val="black"/>
                </a:solidFill>
                <a:latin typeface="Calibri"/>
              </a:rPr>
              <a:t>(tree </a:t>
            </a:r>
            <a:r>
              <a:rPr lang="en-US" sz="900" i="1" dirty="0">
                <a:solidFill>
                  <a:prstClr val="black"/>
                </a:solidFill>
                <a:latin typeface="Calibri"/>
              </a:rPr>
              <a:t>→</a:t>
            </a:r>
            <a:r>
              <a:rPr lang="en-US" sz="800" i="1" dirty="0">
                <a:solidFill>
                  <a:prstClr val="black"/>
                </a:solidFill>
                <a:latin typeface="Calibri"/>
              </a:rPr>
              <a:t> </a:t>
            </a:r>
            <a:r>
              <a:rPr lang="en-US" sz="1100" i="1" dirty="0">
                <a:solidFill>
                  <a:prstClr val="black"/>
                </a:solidFill>
                <a:latin typeface="Calibri"/>
              </a:rPr>
              <a:t>leaf)</a:t>
            </a:r>
          </a:p>
          <a:p>
            <a:r>
              <a:rPr lang="en-US" sz="1400" dirty="0">
                <a:solidFill>
                  <a:prstClr val="black"/>
                </a:solidFill>
                <a:latin typeface="Calibri"/>
              </a:rPr>
              <a:t>270 network nodes, 471 edges</a:t>
            </a:r>
          </a:p>
        </p:txBody>
      </p:sp>
    </p:spTree>
    <p:extLst>
      <p:ext uri="{BB962C8B-B14F-4D97-AF65-F5344CB8AC3E}">
        <p14:creationId xmlns:p14="http://schemas.microsoft.com/office/powerpoint/2010/main" val="961484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xEl>
                                              <p:pRg st="4" end="4"/>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9" grpId="0" animBg="1"/>
      <p:bldP spid="11" grpId="0" animBg="1"/>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8">
            <a:extLst>
              <a:ext uri="{FF2B5EF4-FFF2-40B4-BE49-F238E27FC236}">
                <a16:creationId xmlns:a16="http://schemas.microsoft.com/office/drawing/2014/main" id="{37E42D5F-2AAB-466D-B15F-10802EDC3F50}"/>
              </a:ext>
            </a:extLst>
          </p:cNvPr>
          <p:cNvSpPr txBox="1">
            <a:spLocks/>
          </p:cNvSpPr>
          <p:nvPr/>
        </p:nvSpPr>
        <p:spPr bwMode="auto">
          <a:xfrm>
            <a:off x="1703512" y="1268437"/>
            <a:ext cx="8814190" cy="5187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cs-CZ" sz="2800" b="1" i="0" u="none" strike="noStrike" kern="1200" cap="none" spc="0" normalizeH="0" baseline="0" noProof="0" dirty="0">
                <a:ln>
                  <a:noFill/>
                </a:ln>
                <a:solidFill>
                  <a:srgbClr val="ED7D31"/>
                </a:solidFill>
                <a:effectLst/>
                <a:uLnTx/>
                <a:uFillTx/>
                <a:latin typeface="Calibri" panose="020F0502020204030204"/>
                <a:ea typeface="+mn-ea"/>
                <a:cs typeface="+mn-cs"/>
              </a:rPr>
              <a:t>Skeleton-data representation</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cs-CZ" sz="2400" b="0" i="0" u="none" strike="noStrike" kern="1200" cap="none" spc="0" normalizeH="0" baseline="0" noProof="0" dirty="0">
                <a:ln>
                  <a:noFill/>
                </a:ln>
                <a:solidFill>
                  <a:prstClr val="black"/>
                </a:solidFill>
                <a:effectLst/>
                <a:uLnTx/>
                <a:uFillTx/>
                <a:latin typeface="Calibri" panose="020F0502020204030204"/>
                <a:ea typeface="+mn-ea"/>
                <a:cs typeface="+mn-cs"/>
              </a:rPr>
              <a:t>Simplified </a:t>
            </a:r>
            <a:r>
              <a:rPr kumimoji="0" lang="en-US" altLang="cs-CZ" sz="2400" b="0" i="0" u="none" strike="noStrike" kern="1200" cap="none" spc="0" normalizeH="0" baseline="0" noProof="0" dirty="0" err="1">
                <a:ln>
                  <a:noFill/>
                </a:ln>
                <a:solidFill>
                  <a:prstClr val="black"/>
                </a:solidFill>
                <a:effectLst/>
                <a:uLnTx/>
                <a:uFillTx/>
                <a:latin typeface="Calibri" panose="020F0502020204030204"/>
                <a:ea typeface="+mn-ea"/>
                <a:cs typeface="+mn-cs"/>
              </a:rPr>
              <a:t>spatio</a:t>
            </a:r>
            <a:r>
              <a:rPr kumimoji="0" lang="en-US" altLang="cs-CZ" sz="2400" b="0" i="0" u="none" strike="noStrike" kern="1200" cap="none" spc="0" normalizeH="0" baseline="0" noProof="0" dirty="0">
                <a:ln>
                  <a:noFill/>
                </a:ln>
                <a:solidFill>
                  <a:prstClr val="black"/>
                </a:solidFill>
                <a:effectLst/>
                <a:uLnTx/>
                <a:uFillTx/>
                <a:latin typeface="Calibri" panose="020F0502020204030204"/>
                <a:ea typeface="+mn-ea"/>
                <a:cs typeface="+mn-cs"/>
              </a:rPr>
              <a:t>-temporal representation of human motion</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altLang="cs-CZ" sz="2000" b="0" i="0" u="none" strike="noStrike" kern="1200" cap="none" spc="0" normalizeH="0" baseline="0" noProof="0" dirty="0">
                <a:ln>
                  <a:noFill/>
                </a:ln>
                <a:solidFill>
                  <a:prstClr val="black"/>
                </a:solidFill>
                <a:effectLst/>
                <a:uLnTx/>
                <a:uFillTx/>
                <a:latin typeface="Calibri" panose="020F0502020204030204"/>
                <a:ea typeface="+mn-ea"/>
                <a:cs typeface="+mn-cs"/>
              </a:rPr>
              <a:t>Sequence of 3D skeletons ~ a set of 3D trajectories of body joints</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cs-CZ" sz="2400" b="0" i="0" u="none" strike="noStrike" kern="1200" cap="none" spc="0" normalizeH="0" baseline="0" noProof="0" dirty="0">
                <a:ln>
                  <a:noFill/>
                </a:ln>
                <a:solidFill>
                  <a:prstClr val="black"/>
                </a:solidFill>
                <a:effectLst/>
                <a:uLnTx/>
                <a:uFillTx/>
                <a:latin typeface="Calibri" panose="020F0502020204030204"/>
                <a:ea typeface="+mn-ea"/>
                <a:cs typeface="+mn-cs"/>
              </a:rPr>
              <a:t>Better structured and easier to store than video-based representation</a:t>
            </a:r>
          </a:p>
        </p:txBody>
      </p:sp>
      <p:grpSp>
        <p:nvGrpSpPr>
          <p:cNvPr id="7" name="Skupina 6">
            <a:extLst>
              <a:ext uri="{FF2B5EF4-FFF2-40B4-BE49-F238E27FC236}">
                <a16:creationId xmlns:a16="http://schemas.microsoft.com/office/drawing/2014/main" id="{DE53ABE0-5C59-4B10-8076-E29ED79A1459}"/>
              </a:ext>
            </a:extLst>
          </p:cNvPr>
          <p:cNvGrpSpPr/>
          <p:nvPr/>
        </p:nvGrpSpPr>
        <p:grpSpPr>
          <a:xfrm>
            <a:off x="2125272" y="3753036"/>
            <a:ext cx="7715144" cy="2700300"/>
            <a:chOff x="601272" y="2420888"/>
            <a:chExt cx="7715144" cy="2700300"/>
          </a:xfrm>
        </p:grpSpPr>
        <p:pic>
          <p:nvPicPr>
            <p:cNvPr id="1026" name="Picture 2">
              <a:extLst>
                <a:ext uri="{FF2B5EF4-FFF2-40B4-BE49-F238E27FC236}">
                  <a16:creationId xmlns:a16="http://schemas.microsoft.com/office/drawing/2014/main" id="{6D55ABBC-3D85-4531-ABA0-011394BC9E9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1272" y="2420888"/>
              <a:ext cx="7715144" cy="2700300"/>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a:extLst>
                <a:ext uri="{FF2B5EF4-FFF2-40B4-BE49-F238E27FC236}">
                  <a16:creationId xmlns:a16="http://schemas.microsoft.com/office/drawing/2014/main" id="{98E27061-AD20-43D3-AE23-8ED5846C69B7}"/>
                </a:ext>
              </a:extLst>
            </p:cNvPr>
            <p:cNvSpPr/>
            <p:nvPr/>
          </p:nvSpPr>
          <p:spPr bwMode="auto">
            <a:xfrm>
              <a:off x="601272" y="2439279"/>
              <a:ext cx="3826712" cy="288032"/>
            </a:xfrm>
            <a:prstGeom prst="rect">
              <a:avLst/>
            </a:prstGeom>
            <a:solidFill>
              <a:schemeClr val="bg1"/>
            </a:solidFill>
            <a:ln w="9525" cap="flat" cmpd="sng" algn="ctr">
              <a:solidFill>
                <a:schemeClr val="bg1"/>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Palatino Linotype" pitchFamily="18" charset="0"/>
                <a:ea typeface="+mn-ea"/>
                <a:cs typeface="+mn-cs"/>
              </a:endParaRPr>
            </a:p>
          </p:txBody>
        </p:sp>
      </p:grpSp>
      <p:sp>
        <p:nvSpPr>
          <p:cNvPr id="8" name="Title 7"/>
          <p:cNvSpPr>
            <a:spLocks noGrp="1"/>
          </p:cNvSpPr>
          <p:nvPr>
            <p:ph type="title"/>
          </p:nvPr>
        </p:nvSpPr>
        <p:spPr/>
        <p:txBody>
          <a:bodyPr/>
          <a:lstStyle/>
          <a:p>
            <a:r>
              <a:rPr lang="en-US" dirty="0"/>
              <a:t>Digitization of Human Motion</a:t>
            </a:r>
          </a:p>
        </p:txBody>
      </p:sp>
      <p:sp>
        <p:nvSpPr>
          <p:cNvPr id="12" name="TextovéPole 11">
            <a:extLst>
              <a:ext uri="{FF2B5EF4-FFF2-40B4-BE49-F238E27FC236}">
                <a16:creationId xmlns:a16="http://schemas.microsoft.com/office/drawing/2014/main" id="{8FEF8AD2-5270-434E-BC18-C2B7913C933E}"/>
              </a:ext>
            </a:extLst>
          </p:cNvPr>
          <p:cNvSpPr txBox="1"/>
          <p:nvPr/>
        </p:nvSpPr>
        <p:spPr>
          <a:xfrm>
            <a:off x="2158632" y="6273317"/>
            <a:ext cx="3698485" cy="123111"/>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E7E6E6"/>
                </a:solidFill>
                <a:effectLst/>
                <a:uLnTx/>
                <a:uFillTx/>
                <a:latin typeface="Calibri" panose="020F0502020204030204"/>
                <a:ea typeface="+mn-ea"/>
                <a:cs typeface="+mn-cs"/>
              </a:rPr>
              <a:t>Source: </a:t>
            </a:r>
            <a:r>
              <a:rPr kumimoji="0" lang="cs-CZ" sz="800" b="0" i="0" u="none" strike="noStrike" kern="1200" cap="none" spc="0" normalizeH="0" baseline="0" noProof="0" dirty="0">
                <a:ln>
                  <a:noFill/>
                </a:ln>
                <a:solidFill>
                  <a:srgbClr val="E7E6E6"/>
                </a:solidFill>
                <a:effectLst/>
                <a:uLnTx/>
                <a:uFillTx/>
                <a:latin typeface="Calibri" panose="020F0502020204030204"/>
                <a:ea typeface="+mn-ea"/>
                <a:cs typeface="+mn-cs"/>
              </a:rPr>
              <a:t>https://blog.usejournal.com/3d-human-pose-estimation-ce1259979306</a:t>
            </a:r>
          </a:p>
        </p:txBody>
      </p:sp>
      <p:sp>
        <p:nvSpPr>
          <p:cNvPr id="14" name="Zástupný symbol pro zápatí 13">
            <a:extLst>
              <a:ext uri="{FF2B5EF4-FFF2-40B4-BE49-F238E27FC236}">
                <a16:creationId xmlns:a16="http://schemas.microsoft.com/office/drawing/2014/main" id="{4AEEFC24-B66D-4D6A-8B09-4F4E779D73B6}"/>
              </a:ext>
            </a:extLst>
          </p:cNvPr>
          <p:cNvSpPr>
            <a:spLocks noGrp="1"/>
          </p:cNvSpPr>
          <p:nvPr>
            <p:ph type="ftr" sz="quarter" idx="3"/>
          </p:nvPr>
        </p:nvSpPr>
        <p:spPr>
          <a:xfrm>
            <a:off x="2268538" y="6620948"/>
            <a:ext cx="4608512" cy="216000"/>
          </a:xfrm>
          <a:prstGeom prst="rect">
            <a:avLst/>
          </a:prstGeom>
        </p:spPr>
        <p:txBody>
          <a:bodyPr vert="horz" wrap="square" lIns="91440" tIns="36000" rIns="91440" bIns="45720" numCol="1" anchor="t" anchorCtr="0" compatLnSpc="1">
            <a:prstTxWarp prst="textNoShape">
              <a:avLst/>
            </a:prstTxWarp>
          </a:bodyPr>
          <a:lstStyle>
            <a:defPPr>
              <a:defRPr lang="cs-CZ"/>
            </a:defPPr>
            <a:lvl1pPr algn="ctr" rtl="0" eaLnBrk="1" fontAlgn="base" hangingPunct="1">
              <a:spcBef>
                <a:spcPct val="0"/>
              </a:spcBef>
              <a:spcAft>
                <a:spcPct val="0"/>
              </a:spcAft>
              <a:defRPr sz="1000" kern="1200" smtClean="0">
                <a:solidFill>
                  <a:schemeClr val="bg1"/>
                </a:solidFill>
                <a:latin typeface="+mj-lt"/>
                <a:ea typeface="+mn-ea"/>
                <a:cs typeface="+mn-cs"/>
              </a:defRPr>
            </a:lvl1pPr>
            <a:lvl2pPr marL="4572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2pPr>
            <a:lvl3pPr marL="9144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3pPr>
            <a:lvl4pPr marL="13716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4pPr>
            <a:lvl5pPr marL="18288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5pPr>
            <a:lvl6pPr marL="2286000" algn="l" defTabSz="914400" rtl="0" eaLnBrk="1" latinLnBrk="0" hangingPunct="1">
              <a:defRPr kern="1200">
                <a:solidFill>
                  <a:schemeClr val="tx1"/>
                </a:solidFill>
                <a:latin typeface="Palatino Linotype" panose="02040502050505030304" pitchFamily="18" charset="0"/>
                <a:ea typeface="+mn-ea"/>
                <a:cs typeface="+mn-cs"/>
              </a:defRPr>
            </a:lvl6pPr>
            <a:lvl7pPr marL="2743200" algn="l" defTabSz="914400" rtl="0" eaLnBrk="1" latinLnBrk="0" hangingPunct="1">
              <a:defRPr kern="1200">
                <a:solidFill>
                  <a:schemeClr val="tx1"/>
                </a:solidFill>
                <a:latin typeface="Palatino Linotype" panose="02040502050505030304" pitchFamily="18" charset="0"/>
                <a:ea typeface="+mn-ea"/>
                <a:cs typeface="+mn-cs"/>
              </a:defRPr>
            </a:lvl7pPr>
            <a:lvl8pPr marL="3200400" algn="l" defTabSz="914400" rtl="0" eaLnBrk="1" latinLnBrk="0" hangingPunct="1">
              <a:defRPr kern="1200">
                <a:solidFill>
                  <a:schemeClr val="tx1"/>
                </a:solidFill>
                <a:latin typeface="Palatino Linotype" panose="02040502050505030304" pitchFamily="18" charset="0"/>
                <a:ea typeface="+mn-ea"/>
                <a:cs typeface="+mn-cs"/>
              </a:defRPr>
            </a:lvl8pPr>
            <a:lvl9pPr marL="3657600" algn="l" defTabSz="914400" rtl="0" eaLnBrk="1" latinLnBrk="0" hangingPunct="1">
              <a:defRPr kern="1200">
                <a:solidFill>
                  <a:schemeClr val="tx1"/>
                </a:solidFill>
                <a:latin typeface="Palatino Linotype" panose="02040502050505030304" pitchFamily="18"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Light" panose="020F0302020204030204"/>
                <a:ea typeface="+mn-ea"/>
                <a:cs typeface="+mn-cs"/>
              </a:rPr>
              <a:t>Meeting with the research evaluation panel, September 6-7, 2022</a:t>
            </a:r>
            <a:endParaRPr kumimoji="0" lang="en-US" sz="10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19" name="TextovéPole 18">
            <a:extLst>
              <a:ext uri="{FF2B5EF4-FFF2-40B4-BE49-F238E27FC236}">
                <a16:creationId xmlns:a16="http://schemas.microsoft.com/office/drawing/2014/main" id="{63665F5B-5EA2-408A-B511-A268CD6C18AC}"/>
              </a:ext>
            </a:extLst>
          </p:cNvPr>
          <p:cNvSpPr txBox="1"/>
          <p:nvPr/>
        </p:nvSpPr>
        <p:spPr>
          <a:xfrm>
            <a:off x="2140828" y="3594502"/>
            <a:ext cx="8006861" cy="338554"/>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cs-CZ" sz="1600" b="1" i="0" u="none" strike="noStrike" kern="1200" cap="none" spc="0" normalizeH="0" baseline="0" noProof="0" dirty="0">
                <a:ln>
                  <a:noFill/>
                </a:ln>
                <a:solidFill>
                  <a:srgbClr val="ED7D31"/>
                </a:solidFill>
                <a:effectLst/>
                <a:uLnTx/>
                <a:uFillTx/>
                <a:latin typeface="Calibri" panose="020F0502020204030204"/>
                <a:ea typeface="+mn-ea"/>
                <a:cs typeface="+mn-cs"/>
              </a:rPr>
              <a:t>           Video-based representation                           Skeleton-based representation</a:t>
            </a:r>
          </a:p>
        </p:txBody>
      </p:sp>
      <p:sp>
        <p:nvSpPr>
          <p:cNvPr id="4" name="Zástupný symbol pro číslo snímku 3">
            <a:extLst>
              <a:ext uri="{FF2B5EF4-FFF2-40B4-BE49-F238E27FC236}">
                <a16:creationId xmlns:a16="http://schemas.microsoft.com/office/drawing/2014/main" id="{BB43995A-8B0B-64A2-8AB7-F4C0D568CB00}"/>
              </a:ext>
            </a:extLst>
          </p:cNvPr>
          <p:cNvSpPr>
            <a:spLocks noGrp="1"/>
          </p:cNvSpPr>
          <p:nvPr>
            <p:ph type="sldNum" sz="quarter" idx="4"/>
          </p:nvPr>
        </p:nvSpPr>
        <p:spPr bwMode="auto">
          <a:xfrm>
            <a:off x="8407143" y="6621072"/>
            <a:ext cx="576262" cy="216000"/>
          </a:xfrm>
          <a:prstGeom prst="rect">
            <a:avLst/>
          </a:prstGeom>
          <a:noFill/>
          <a:ln w="9525">
            <a:noFill/>
            <a:miter lim="800000"/>
            <a:headEnd/>
            <a:tailEnd/>
          </a:ln>
          <a:effectLst/>
        </p:spPr>
        <p:txBody>
          <a:bodyPr vert="horz" wrap="square" lIns="0" tIns="36000" rIns="0" bIns="45720" numCol="1" anchor="t" anchorCtr="0" compatLnSpc="1">
            <a:prstTxWarp prst="textNoShape">
              <a:avLst/>
            </a:prstTxWarp>
          </a:bodyPr>
          <a:lstStyle>
            <a:defPPr>
              <a:defRPr lang="cs-CZ"/>
            </a:defPPr>
            <a:lvl1pPr algn="r" rtl="0" eaLnBrk="1" fontAlgn="base" hangingPunct="1">
              <a:spcBef>
                <a:spcPct val="0"/>
              </a:spcBef>
              <a:spcAft>
                <a:spcPct val="0"/>
              </a:spcAft>
              <a:defRPr sz="1000" kern="1200">
                <a:solidFill>
                  <a:schemeClr val="bg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2pPr>
            <a:lvl3pPr marL="9144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3pPr>
            <a:lvl4pPr marL="13716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4pPr>
            <a:lvl5pPr marL="18288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5pPr>
            <a:lvl6pPr marL="2286000" algn="l" defTabSz="914400" rtl="0" eaLnBrk="1" latinLnBrk="0" hangingPunct="1">
              <a:defRPr kern="1200">
                <a:solidFill>
                  <a:schemeClr val="tx1"/>
                </a:solidFill>
                <a:latin typeface="Palatino Linotype" panose="02040502050505030304" pitchFamily="18" charset="0"/>
                <a:ea typeface="+mn-ea"/>
                <a:cs typeface="+mn-cs"/>
              </a:defRPr>
            </a:lvl6pPr>
            <a:lvl7pPr marL="2743200" algn="l" defTabSz="914400" rtl="0" eaLnBrk="1" latinLnBrk="0" hangingPunct="1">
              <a:defRPr kern="1200">
                <a:solidFill>
                  <a:schemeClr val="tx1"/>
                </a:solidFill>
                <a:latin typeface="Palatino Linotype" panose="02040502050505030304" pitchFamily="18" charset="0"/>
                <a:ea typeface="+mn-ea"/>
                <a:cs typeface="+mn-cs"/>
              </a:defRPr>
            </a:lvl7pPr>
            <a:lvl8pPr marL="3200400" algn="l" defTabSz="914400" rtl="0" eaLnBrk="1" latinLnBrk="0" hangingPunct="1">
              <a:defRPr kern="1200">
                <a:solidFill>
                  <a:schemeClr val="tx1"/>
                </a:solidFill>
                <a:latin typeface="Palatino Linotype" panose="02040502050505030304" pitchFamily="18" charset="0"/>
                <a:ea typeface="+mn-ea"/>
                <a:cs typeface="+mn-cs"/>
              </a:defRPr>
            </a:lvl8pPr>
            <a:lvl9pPr marL="3657600" algn="l" defTabSz="914400" rtl="0" eaLnBrk="1" latinLnBrk="0" hangingPunct="1">
              <a:defRPr kern="1200">
                <a:solidFill>
                  <a:schemeClr val="tx1"/>
                </a:solidFill>
                <a:latin typeface="Palatino Linotype" panose="02040502050505030304" pitchFamily="18"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C5D8B6-ED34-4056-8ABF-C6235A5E8395}" type="slidenum">
              <a:rPr kumimoji="0" lang="en-US" altLang="en-US" sz="10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r>
              <a:rPr kumimoji="0" lang="en-US" altLang="en-US" sz="1000" b="0" i="0" u="none" strike="noStrike" kern="1200" cap="none" spc="0" normalizeH="0" baseline="0" noProof="0">
                <a:ln>
                  <a:noFill/>
                </a:ln>
                <a:solidFill>
                  <a:prstClr val="white"/>
                </a:solidFill>
                <a:effectLst/>
                <a:uLnTx/>
                <a:uFillTx/>
                <a:latin typeface="Calibri" panose="020F0502020204030204"/>
                <a:ea typeface="+mn-ea"/>
                <a:cs typeface="+mn-cs"/>
              </a:rPr>
              <a:t>/37</a:t>
            </a:r>
            <a:endParaRPr kumimoji="0" lang="en-US" alt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1859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US" dirty="0"/>
              <a:t>Similarity in our Lives</a:t>
            </a:r>
            <a:br>
              <a:rPr lang="en-US" dirty="0"/>
            </a:br>
            <a:r>
              <a:rPr lang="en-US" sz="2000" i="1" dirty="0"/>
              <a:t>quotations</a:t>
            </a:r>
            <a:r>
              <a:rPr lang="en-US" sz="2000" dirty="0"/>
              <a:t> </a:t>
            </a:r>
            <a:r>
              <a:rPr lang="en-US" sz="2000" i="1" dirty="0"/>
              <a:t>from</a:t>
            </a:r>
            <a:r>
              <a:rPr lang="en-US" sz="2000" dirty="0"/>
              <a:t> t</a:t>
            </a:r>
            <a:r>
              <a:rPr lang="en-US" sz="2000" i="1" dirty="0"/>
              <a:t>he social psychology literature</a:t>
            </a:r>
            <a:endParaRPr lang="cs-CZ" sz="2000" i="1" dirty="0"/>
          </a:p>
        </p:txBody>
      </p:sp>
      <p:sp>
        <p:nvSpPr>
          <p:cNvPr id="3" name="Zástupný symbol pro obsah 2"/>
          <p:cNvSpPr>
            <a:spLocks noGrp="1"/>
          </p:cNvSpPr>
          <p:nvPr>
            <p:ph idx="1"/>
          </p:nvPr>
        </p:nvSpPr>
        <p:spPr>
          <a:xfrm>
            <a:off x="1981200" y="1600201"/>
            <a:ext cx="8229600" cy="4525963"/>
          </a:xfrm>
        </p:spPr>
        <p:txBody>
          <a:bodyPr>
            <a:noAutofit/>
          </a:bodyPr>
          <a:lstStyle/>
          <a:p>
            <a:r>
              <a:rPr lang="en-US" sz="2400" dirty="0"/>
              <a:t>Any event in the history of organism is, in a sense, </a:t>
            </a:r>
            <a:r>
              <a:rPr lang="en-US" sz="2400" b="1" dirty="0"/>
              <a:t>unique</a:t>
            </a:r>
            <a:r>
              <a:rPr lang="en-US" sz="2400" dirty="0"/>
              <a:t>.</a:t>
            </a:r>
          </a:p>
          <a:p>
            <a:endParaRPr lang="en-US" sz="2400" dirty="0"/>
          </a:p>
          <a:p>
            <a:r>
              <a:rPr lang="en-US" sz="2400" i="1" dirty="0"/>
              <a:t>Recognition</a:t>
            </a:r>
            <a:r>
              <a:rPr lang="en-US" sz="2400" dirty="0"/>
              <a:t>, </a:t>
            </a:r>
            <a:r>
              <a:rPr lang="en-US" sz="2400" i="1" dirty="0"/>
              <a:t>learning</a:t>
            </a:r>
            <a:r>
              <a:rPr lang="en-US" sz="2400" dirty="0"/>
              <a:t>, and </a:t>
            </a:r>
            <a:r>
              <a:rPr lang="en-US" sz="2400" i="1" dirty="0"/>
              <a:t>judgment</a:t>
            </a:r>
            <a:r>
              <a:rPr lang="en-US" sz="2400" dirty="0"/>
              <a:t> presuppose an ability to categorize stimuli and classify situations by </a:t>
            </a:r>
            <a:r>
              <a:rPr lang="en-US" sz="2400" b="1" dirty="0"/>
              <a:t>similarity</a:t>
            </a:r>
            <a:r>
              <a:rPr lang="en-US" sz="2400" dirty="0"/>
              <a:t>.</a:t>
            </a:r>
          </a:p>
          <a:p>
            <a:endParaRPr lang="en-US" sz="2400" dirty="0"/>
          </a:p>
          <a:p>
            <a:r>
              <a:rPr lang="en-US" sz="2400" dirty="0"/>
              <a:t>Similarity (</a:t>
            </a:r>
            <a:r>
              <a:rPr lang="en-US" sz="2400" i="1" dirty="0"/>
              <a:t>proximity</a:t>
            </a:r>
            <a:r>
              <a:rPr lang="en-US" sz="2400" dirty="0"/>
              <a:t>, </a:t>
            </a:r>
            <a:r>
              <a:rPr lang="en-US" sz="2400" i="1" dirty="0"/>
              <a:t>resemblance</a:t>
            </a:r>
            <a:r>
              <a:rPr lang="en-US" sz="2400" dirty="0"/>
              <a:t>, </a:t>
            </a:r>
            <a:r>
              <a:rPr lang="en-US" sz="2400" i="1" dirty="0"/>
              <a:t>communality</a:t>
            </a:r>
            <a:r>
              <a:rPr lang="en-US" sz="2400" dirty="0"/>
              <a:t>, </a:t>
            </a:r>
            <a:r>
              <a:rPr lang="en-US" sz="2400" i="1" dirty="0"/>
              <a:t>representativeness</a:t>
            </a:r>
            <a:r>
              <a:rPr lang="en-US" sz="2400" dirty="0"/>
              <a:t>, </a:t>
            </a:r>
            <a:r>
              <a:rPr lang="en-US" sz="2400" i="1" dirty="0"/>
              <a:t>psychological</a:t>
            </a:r>
            <a:r>
              <a:rPr lang="en-US" sz="2400" dirty="0"/>
              <a:t> </a:t>
            </a:r>
            <a:r>
              <a:rPr lang="en-US" sz="2400" i="1" dirty="0"/>
              <a:t>distance</a:t>
            </a:r>
            <a:r>
              <a:rPr lang="en-US" sz="2400" dirty="0"/>
              <a:t>, ...) is </a:t>
            </a:r>
            <a:r>
              <a:rPr lang="en-US" sz="2400" b="1" dirty="0"/>
              <a:t>fundamental</a:t>
            </a:r>
            <a:r>
              <a:rPr lang="en-US" sz="2400" dirty="0"/>
              <a:t> to theories of </a:t>
            </a:r>
            <a:r>
              <a:rPr lang="en-US" sz="2400" i="1" dirty="0"/>
              <a:t>perception</a:t>
            </a:r>
            <a:r>
              <a:rPr lang="en-US" sz="2400" dirty="0"/>
              <a:t>, </a:t>
            </a:r>
            <a:r>
              <a:rPr lang="en-US" sz="2400" i="1" dirty="0"/>
              <a:t>learning</a:t>
            </a:r>
            <a:r>
              <a:rPr lang="en-US" sz="2400" dirty="0"/>
              <a:t>,  </a:t>
            </a:r>
            <a:r>
              <a:rPr lang="en-US" sz="2400" i="1" dirty="0"/>
              <a:t>judgment</a:t>
            </a:r>
            <a:r>
              <a:rPr lang="en-US" sz="2400" dirty="0"/>
              <a:t>, etc.</a:t>
            </a:r>
          </a:p>
          <a:p>
            <a:pPr marL="0" indent="0" algn="ctr">
              <a:buNone/>
            </a:pPr>
            <a:endParaRPr lang="en-US" dirty="0"/>
          </a:p>
          <a:p>
            <a:pPr marL="0" indent="0" algn="ctr">
              <a:buNone/>
            </a:pPr>
            <a:r>
              <a:rPr lang="en-US" dirty="0"/>
              <a:t>Similarity is </a:t>
            </a:r>
            <a:r>
              <a:rPr lang="en-US" b="1" dirty="0"/>
              <a:t>subjective</a:t>
            </a:r>
            <a:r>
              <a:rPr lang="en-US" dirty="0"/>
              <a:t> and </a:t>
            </a:r>
            <a:r>
              <a:rPr lang="en-US" b="1" dirty="0"/>
              <a:t>context-dependent</a:t>
            </a:r>
            <a:endParaRPr lang="cs-CZ" b="1" dirty="0"/>
          </a:p>
        </p:txBody>
      </p:sp>
      <p:sp>
        <p:nvSpPr>
          <p:cNvPr id="4" name="Zástupný symbol pro zápatí 3"/>
          <p:cNvSpPr>
            <a:spLocks noGrp="1"/>
          </p:cNvSpPr>
          <p:nvPr>
            <p:ph type="ftr" sz="quarter" idx="11"/>
          </p:nvPr>
        </p:nvSpPr>
        <p:spPr/>
        <p:txBody>
          <a:bodyPr/>
          <a:lstStyle/>
          <a:p>
            <a:r>
              <a:rPr lang="en-US">
                <a:solidFill>
                  <a:prstClr val="black">
                    <a:tint val="75000"/>
                  </a:prstClr>
                </a:solidFill>
                <a:latin typeface="Calibri"/>
              </a:rPr>
              <a:t>Meeting with the research evaluation panel, September 6-7, 2022</a:t>
            </a:r>
            <a:endParaRPr lang="cs-CZ">
              <a:solidFill>
                <a:prstClr val="black">
                  <a:tint val="75000"/>
                </a:prstClr>
              </a:solidFill>
              <a:latin typeface="Calibri"/>
            </a:endParaRPr>
          </a:p>
        </p:txBody>
      </p:sp>
      <p:sp>
        <p:nvSpPr>
          <p:cNvPr id="5" name="Zástupný symbol pro číslo snímku 4">
            <a:extLst>
              <a:ext uri="{FF2B5EF4-FFF2-40B4-BE49-F238E27FC236}">
                <a16:creationId xmlns:a16="http://schemas.microsoft.com/office/drawing/2014/main" id="{DB7E511C-1D77-0632-2AC9-A01356ACD2A4}"/>
              </a:ext>
            </a:extLst>
          </p:cNvPr>
          <p:cNvSpPr>
            <a:spLocks noGrp="1"/>
          </p:cNvSpPr>
          <p:nvPr>
            <p:ph type="sldNum" sz="quarter" idx="12"/>
          </p:nvPr>
        </p:nvSpPr>
        <p:spPr/>
        <p:txBody>
          <a:bodyPr/>
          <a:lstStyle/>
          <a:p>
            <a:fld id="{20264769-77EF-4CD0-90DE-F7D7F2D423C4}" type="slidenum">
              <a:rPr lang="cs-CZ" smtClean="0"/>
              <a:pPr/>
              <a:t>4</a:t>
            </a:fld>
            <a:endParaRPr lang="cs-CZ"/>
          </a:p>
        </p:txBody>
      </p:sp>
    </p:spTree>
    <p:extLst>
      <p:ext uri="{BB962C8B-B14F-4D97-AF65-F5344CB8AC3E}">
        <p14:creationId xmlns:p14="http://schemas.microsoft.com/office/powerpoint/2010/main" val="42800315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ontent Placeholder 8">
            <a:extLst>
              <a:ext uri="{FF2B5EF4-FFF2-40B4-BE49-F238E27FC236}">
                <a16:creationId xmlns:a16="http://schemas.microsoft.com/office/drawing/2014/main" id="{038A60AC-7ABB-4596-A402-93C512C0EE59}"/>
              </a:ext>
            </a:extLst>
          </p:cNvPr>
          <p:cNvSpPr txBox="1">
            <a:spLocks/>
          </p:cNvSpPr>
          <p:nvPr/>
        </p:nvSpPr>
        <p:spPr bwMode="auto">
          <a:xfrm>
            <a:off x="1703512" y="1268437"/>
            <a:ext cx="8803894" cy="5187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cs-CZ" sz="2800" b="1" i="0" u="none" strike="noStrike" kern="1200" cap="none" spc="0" normalizeH="0" baseline="0" noProof="0" dirty="0">
                <a:ln>
                  <a:noFill/>
                </a:ln>
                <a:solidFill>
                  <a:srgbClr val="ED7D31"/>
                </a:solidFill>
                <a:effectLst/>
                <a:uLnTx/>
                <a:uFillTx/>
                <a:latin typeface="Calibri" panose="020F0502020204030204"/>
                <a:ea typeface="+mn-ea"/>
                <a:cs typeface="+mn-cs"/>
              </a:rPr>
              <a:t>A wide variety of possible applications</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cs-CZ" sz="2400" b="0" i="0" u="none" strike="noStrike" kern="1200" cap="none" spc="0" normalizeH="0" baseline="0" noProof="0" dirty="0">
                <a:ln>
                  <a:noFill/>
                </a:ln>
                <a:solidFill>
                  <a:prstClr val="black"/>
                </a:solidFill>
                <a:effectLst/>
                <a:uLnTx/>
                <a:uFillTx/>
                <a:latin typeface="Calibri" panose="020F0502020204030204"/>
                <a:ea typeface="+mn-ea"/>
                <a:cs typeface="+mn-cs"/>
              </a:rPr>
              <a:t>Sports – digital referees assessing the quality of performance</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cs-CZ" sz="2400" b="0" i="0" u="none" strike="noStrike" kern="1200" cap="none" spc="0" normalizeH="0" baseline="0" noProof="0" dirty="0">
                <a:ln>
                  <a:noFill/>
                </a:ln>
                <a:solidFill>
                  <a:prstClr val="black"/>
                </a:solidFill>
                <a:effectLst/>
                <a:uLnTx/>
                <a:uFillTx/>
                <a:latin typeface="Calibri" panose="020F0502020204030204"/>
                <a:ea typeface="+mn-ea"/>
                <a:cs typeface="+mn-cs"/>
              </a:rPr>
              <a:t>Virtual reality – recognizing player movements in real time</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cs-CZ" sz="2400" b="0" i="0" u="none" strike="noStrike" kern="1200" cap="none" spc="0" normalizeH="0" baseline="0" noProof="0" dirty="0">
                <a:ln>
                  <a:noFill/>
                </a:ln>
                <a:solidFill>
                  <a:prstClr val="black"/>
                </a:solidFill>
                <a:effectLst/>
                <a:uLnTx/>
                <a:uFillTx/>
                <a:latin typeface="Calibri" panose="020F0502020204030204"/>
                <a:ea typeface="+mn-ea"/>
                <a:cs typeface="+mn-cs"/>
              </a:rPr>
              <a:t>Smart-cities – detecting falls of persons crossing a street</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cs-CZ" sz="2400" b="0" i="0" u="none" strike="noStrike" kern="1200" cap="none" spc="0" normalizeH="0" baseline="0" noProof="0" dirty="0">
                <a:ln>
                  <a:noFill/>
                </a:ln>
                <a:solidFill>
                  <a:prstClr val="black"/>
                </a:solidFill>
                <a:effectLst/>
                <a:uLnTx/>
                <a:uFillTx/>
                <a:latin typeface="Calibri" panose="020F0502020204030204"/>
                <a:ea typeface="+mn-ea"/>
                <a:cs typeface="+mn-cs"/>
              </a:rPr>
              <a:t>Healthcare – evaluating the rehabilitation progress remotely</a:t>
            </a:r>
          </a:p>
        </p:txBody>
      </p:sp>
      <p:sp>
        <p:nvSpPr>
          <p:cNvPr id="8" name="Title 7"/>
          <p:cNvSpPr>
            <a:spLocks noGrp="1"/>
          </p:cNvSpPr>
          <p:nvPr>
            <p:ph type="title"/>
          </p:nvPr>
        </p:nvSpPr>
        <p:spPr/>
        <p:txBody>
          <a:bodyPr/>
          <a:lstStyle/>
          <a:p>
            <a:r>
              <a:rPr lang="en-US" dirty="0"/>
              <a:t>Great Application Potential</a:t>
            </a:r>
          </a:p>
        </p:txBody>
      </p:sp>
      <p:grpSp>
        <p:nvGrpSpPr>
          <p:cNvPr id="10" name="Skupina 9">
            <a:extLst>
              <a:ext uri="{FF2B5EF4-FFF2-40B4-BE49-F238E27FC236}">
                <a16:creationId xmlns:a16="http://schemas.microsoft.com/office/drawing/2014/main" id="{AEDB93CA-E987-47CB-AEAC-A77CDAABB9B5}"/>
              </a:ext>
            </a:extLst>
          </p:cNvPr>
          <p:cNvGrpSpPr>
            <a:grpSpLocks noChangeAspect="1"/>
          </p:cNvGrpSpPr>
          <p:nvPr/>
        </p:nvGrpSpPr>
        <p:grpSpPr>
          <a:xfrm>
            <a:off x="3935761" y="3839576"/>
            <a:ext cx="3627295" cy="2711589"/>
            <a:chOff x="586437" y="1882850"/>
            <a:chExt cx="5912354" cy="4419785"/>
          </a:xfrm>
        </p:grpSpPr>
        <p:pic>
          <p:nvPicPr>
            <p:cNvPr id="11" name="Obrázek 10" descr="Obsah obrázku exteriér, sport&#10;&#10;Popis byl vytvořen automaticky">
              <a:extLst>
                <a:ext uri="{FF2B5EF4-FFF2-40B4-BE49-F238E27FC236}">
                  <a16:creationId xmlns:a16="http://schemas.microsoft.com/office/drawing/2014/main" id="{955E7FF9-73A1-437F-B7DE-0D38EC97FE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424" y="1882850"/>
              <a:ext cx="5605016" cy="4203761"/>
            </a:xfrm>
            <a:prstGeom prst="rect">
              <a:avLst/>
            </a:prstGeom>
          </p:spPr>
        </p:pic>
        <p:sp>
          <p:nvSpPr>
            <p:cNvPr id="12" name="TextovéPole 11">
              <a:extLst>
                <a:ext uri="{FF2B5EF4-FFF2-40B4-BE49-F238E27FC236}">
                  <a16:creationId xmlns:a16="http://schemas.microsoft.com/office/drawing/2014/main" id="{7CE76D1C-9B8B-4C9A-AC8E-8106DE26852B}"/>
                </a:ext>
              </a:extLst>
            </p:cNvPr>
            <p:cNvSpPr txBox="1"/>
            <p:nvPr/>
          </p:nvSpPr>
          <p:spPr>
            <a:xfrm>
              <a:off x="586437" y="6127052"/>
              <a:ext cx="5912354" cy="17558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E7E6E6"/>
                  </a:solidFill>
                  <a:effectLst/>
                  <a:uLnTx/>
                  <a:uFillTx/>
                  <a:latin typeface="Calibri" panose="020F0502020204030204"/>
                  <a:ea typeface="+mn-ea"/>
                  <a:cs typeface="+mn-cs"/>
                </a:rPr>
                <a:t>Source: </a:t>
              </a:r>
              <a:r>
                <a:rPr kumimoji="0" lang="cs-CZ" sz="700" b="0" i="0" u="none" strike="noStrike" kern="1200" cap="none" spc="0" normalizeH="0" baseline="0" noProof="0" dirty="0">
                  <a:ln>
                    <a:noFill/>
                  </a:ln>
                  <a:solidFill>
                    <a:srgbClr val="E7E6E6"/>
                  </a:solidFill>
                  <a:effectLst/>
                  <a:uLnTx/>
                  <a:uFillTx/>
                  <a:latin typeface="Calibri" panose="020F0502020204030204"/>
                  <a:ea typeface="+mn-ea"/>
                  <a:cs typeface="+mn-cs"/>
                </a:rPr>
                <a:t>https://blog.usejournal.com/3d-human-pose-estimation-ce1259979306</a:t>
              </a:r>
            </a:p>
          </p:txBody>
        </p:sp>
      </p:grpSp>
      <p:sp>
        <p:nvSpPr>
          <p:cNvPr id="7" name="Zástupný symbol pro zápatí 6">
            <a:extLst>
              <a:ext uri="{FF2B5EF4-FFF2-40B4-BE49-F238E27FC236}">
                <a16:creationId xmlns:a16="http://schemas.microsoft.com/office/drawing/2014/main" id="{9D4458A4-BE74-453D-96B5-94B1FF53ED72}"/>
              </a:ext>
            </a:extLst>
          </p:cNvPr>
          <p:cNvSpPr>
            <a:spLocks noGrp="1"/>
          </p:cNvSpPr>
          <p:nvPr>
            <p:ph type="ftr" sz="quarter" idx="3"/>
          </p:nvPr>
        </p:nvSpPr>
        <p:spPr>
          <a:xfrm>
            <a:off x="2268538" y="6620948"/>
            <a:ext cx="4608512" cy="216000"/>
          </a:xfrm>
          <a:prstGeom prst="rect">
            <a:avLst/>
          </a:prstGeom>
        </p:spPr>
        <p:txBody>
          <a:bodyPr vert="horz" wrap="square" lIns="91440" tIns="36000" rIns="91440" bIns="45720" numCol="1" anchor="t" anchorCtr="0" compatLnSpc="1">
            <a:prstTxWarp prst="textNoShape">
              <a:avLst/>
            </a:prstTxWarp>
          </a:bodyPr>
          <a:lstStyle>
            <a:defPPr>
              <a:defRPr lang="cs-CZ"/>
            </a:defPPr>
            <a:lvl1pPr algn="ctr" rtl="0" eaLnBrk="1" fontAlgn="base" hangingPunct="1">
              <a:spcBef>
                <a:spcPct val="0"/>
              </a:spcBef>
              <a:spcAft>
                <a:spcPct val="0"/>
              </a:spcAft>
              <a:defRPr sz="1000" kern="1200" smtClean="0">
                <a:solidFill>
                  <a:schemeClr val="bg1"/>
                </a:solidFill>
                <a:latin typeface="+mj-lt"/>
                <a:ea typeface="+mn-ea"/>
                <a:cs typeface="+mn-cs"/>
              </a:defRPr>
            </a:lvl1pPr>
            <a:lvl2pPr marL="4572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2pPr>
            <a:lvl3pPr marL="9144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3pPr>
            <a:lvl4pPr marL="13716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4pPr>
            <a:lvl5pPr marL="18288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5pPr>
            <a:lvl6pPr marL="2286000" algn="l" defTabSz="914400" rtl="0" eaLnBrk="1" latinLnBrk="0" hangingPunct="1">
              <a:defRPr kern="1200">
                <a:solidFill>
                  <a:schemeClr val="tx1"/>
                </a:solidFill>
                <a:latin typeface="Palatino Linotype" panose="02040502050505030304" pitchFamily="18" charset="0"/>
                <a:ea typeface="+mn-ea"/>
                <a:cs typeface="+mn-cs"/>
              </a:defRPr>
            </a:lvl6pPr>
            <a:lvl7pPr marL="2743200" algn="l" defTabSz="914400" rtl="0" eaLnBrk="1" latinLnBrk="0" hangingPunct="1">
              <a:defRPr kern="1200">
                <a:solidFill>
                  <a:schemeClr val="tx1"/>
                </a:solidFill>
                <a:latin typeface="Palatino Linotype" panose="02040502050505030304" pitchFamily="18" charset="0"/>
                <a:ea typeface="+mn-ea"/>
                <a:cs typeface="+mn-cs"/>
              </a:defRPr>
            </a:lvl7pPr>
            <a:lvl8pPr marL="3200400" algn="l" defTabSz="914400" rtl="0" eaLnBrk="1" latinLnBrk="0" hangingPunct="1">
              <a:defRPr kern="1200">
                <a:solidFill>
                  <a:schemeClr val="tx1"/>
                </a:solidFill>
                <a:latin typeface="Palatino Linotype" panose="02040502050505030304" pitchFamily="18" charset="0"/>
                <a:ea typeface="+mn-ea"/>
                <a:cs typeface="+mn-cs"/>
              </a:defRPr>
            </a:lvl8pPr>
            <a:lvl9pPr marL="3657600" algn="l" defTabSz="914400" rtl="0" eaLnBrk="1" latinLnBrk="0" hangingPunct="1">
              <a:defRPr kern="1200">
                <a:solidFill>
                  <a:schemeClr val="tx1"/>
                </a:solidFill>
                <a:latin typeface="Palatino Linotype" panose="02040502050505030304" pitchFamily="18"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Light" panose="020F0302020204030204"/>
                <a:ea typeface="+mn-ea"/>
                <a:cs typeface="+mn-cs"/>
              </a:rPr>
              <a:t>Meeting with the research evaluation panel, September 6-7, 2022</a:t>
            </a:r>
            <a:endParaRPr kumimoji="0" lang="en-US" sz="10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pic>
        <p:nvPicPr>
          <p:cNvPr id="27" name="figure_skating">
            <a:hlinkClick r:id="" action="ppaction://media"/>
            <a:extLst>
              <a:ext uri="{FF2B5EF4-FFF2-40B4-BE49-F238E27FC236}">
                <a16:creationId xmlns:a16="http://schemas.microsoft.com/office/drawing/2014/main" id="{2C551C23-E84F-4FB7-98A6-AFBC57C3E1D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7393" r="50000" b="9051"/>
          <a:stretch/>
        </p:blipFill>
        <p:spPr>
          <a:xfrm>
            <a:off x="1519401" y="3832696"/>
            <a:ext cx="2333448" cy="2599628"/>
          </a:xfrm>
          <a:prstGeom prst="rect">
            <a:avLst/>
          </a:prstGeom>
        </p:spPr>
      </p:pic>
      <p:sp>
        <p:nvSpPr>
          <p:cNvPr id="28" name="TextovéPole 27">
            <a:extLst>
              <a:ext uri="{FF2B5EF4-FFF2-40B4-BE49-F238E27FC236}">
                <a16:creationId xmlns:a16="http://schemas.microsoft.com/office/drawing/2014/main" id="{53FF6FEE-3BC6-421B-AAD8-907581D7BA74}"/>
              </a:ext>
            </a:extLst>
          </p:cNvPr>
          <p:cNvSpPr txBox="1"/>
          <p:nvPr/>
        </p:nvSpPr>
        <p:spPr>
          <a:xfrm>
            <a:off x="1533420" y="6443442"/>
            <a:ext cx="3698485" cy="107722"/>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E7E6E6"/>
                </a:solidFill>
                <a:effectLst/>
                <a:uLnTx/>
                <a:uFillTx/>
                <a:latin typeface="Calibri" panose="020F0502020204030204"/>
                <a:ea typeface="+mn-ea"/>
                <a:cs typeface="+mn-cs"/>
              </a:rPr>
              <a:t>Source: </a:t>
            </a:r>
            <a:r>
              <a:rPr kumimoji="0" lang="cs-CZ" sz="700" b="0" i="0" u="none" strike="noStrike" kern="1200" cap="none" spc="0" normalizeH="0" baseline="0" noProof="0" dirty="0">
                <a:ln>
                  <a:noFill/>
                </a:ln>
                <a:solidFill>
                  <a:srgbClr val="E7E6E6"/>
                </a:solidFill>
                <a:effectLst/>
                <a:uLnTx/>
                <a:uFillTx/>
                <a:latin typeface="Calibri" panose="020F0502020204030204"/>
                <a:ea typeface="+mn-ea"/>
                <a:cs typeface="+mn-cs"/>
              </a:rPr>
              <a:t>https://www.youtube.com/watch?v=5cI-JibDEMA</a:t>
            </a:r>
          </a:p>
        </p:txBody>
      </p:sp>
      <p:pic>
        <p:nvPicPr>
          <p:cNvPr id="9220" name="Picture 4">
            <a:extLst>
              <a:ext uri="{FF2B5EF4-FFF2-40B4-BE49-F238E27FC236}">
                <a16:creationId xmlns:a16="http://schemas.microsoft.com/office/drawing/2014/main" id="{4550D157-D64E-4323-BAE5-BE7C1F3921D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1420"/>
          <a:stretch/>
        </p:blipFill>
        <p:spPr bwMode="auto">
          <a:xfrm>
            <a:off x="7483164" y="3832696"/>
            <a:ext cx="3184836" cy="2613188"/>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číslo snímku 2">
            <a:extLst>
              <a:ext uri="{FF2B5EF4-FFF2-40B4-BE49-F238E27FC236}">
                <a16:creationId xmlns:a16="http://schemas.microsoft.com/office/drawing/2014/main" id="{30745542-E409-667D-E75D-184F167AE943}"/>
              </a:ext>
            </a:extLst>
          </p:cNvPr>
          <p:cNvSpPr>
            <a:spLocks noGrp="1"/>
          </p:cNvSpPr>
          <p:nvPr>
            <p:ph type="sldNum" sz="quarter" idx="4"/>
          </p:nvPr>
        </p:nvSpPr>
        <p:spPr bwMode="auto">
          <a:xfrm>
            <a:off x="8407143" y="6621072"/>
            <a:ext cx="576262" cy="216000"/>
          </a:xfrm>
          <a:prstGeom prst="rect">
            <a:avLst/>
          </a:prstGeom>
          <a:noFill/>
          <a:ln w="9525">
            <a:noFill/>
            <a:miter lim="800000"/>
            <a:headEnd/>
            <a:tailEnd/>
          </a:ln>
          <a:effectLst/>
        </p:spPr>
        <p:txBody>
          <a:bodyPr vert="horz" wrap="square" lIns="0" tIns="36000" rIns="0" bIns="45720" numCol="1" anchor="t" anchorCtr="0" compatLnSpc="1">
            <a:prstTxWarp prst="textNoShape">
              <a:avLst/>
            </a:prstTxWarp>
          </a:bodyPr>
          <a:lstStyle>
            <a:defPPr>
              <a:defRPr lang="cs-CZ"/>
            </a:defPPr>
            <a:lvl1pPr algn="r" rtl="0" eaLnBrk="1" fontAlgn="base" hangingPunct="1">
              <a:spcBef>
                <a:spcPct val="0"/>
              </a:spcBef>
              <a:spcAft>
                <a:spcPct val="0"/>
              </a:spcAft>
              <a:defRPr sz="1000" kern="1200">
                <a:solidFill>
                  <a:schemeClr val="bg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2pPr>
            <a:lvl3pPr marL="9144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3pPr>
            <a:lvl4pPr marL="13716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4pPr>
            <a:lvl5pPr marL="18288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5pPr>
            <a:lvl6pPr marL="2286000" algn="l" defTabSz="914400" rtl="0" eaLnBrk="1" latinLnBrk="0" hangingPunct="1">
              <a:defRPr kern="1200">
                <a:solidFill>
                  <a:schemeClr val="tx1"/>
                </a:solidFill>
                <a:latin typeface="Palatino Linotype" panose="02040502050505030304" pitchFamily="18" charset="0"/>
                <a:ea typeface="+mn-ea"/>
                <a:cs typeface="+mn-cs"/>
              </a:defRPr>
            </a:lvl6pPr>
            <a:lvl7pPr marL="2743200" algn="l" defTabSz="914400" rtl="0" eaLnBrk="1" latinLnBrk="0" hangingPunct="1">
              <a:defRPr kern="1200">
                <a:solidFill>
                  <a:schemeClr val="tx1"/>
                </a:solidFill>
                <a:latin typeface="Palatino Linotype" panose="02040502050505030304" pitchFamily="18" charset="0"/>
                <a:ea typeface="+mn-ea"/>
                <a:cs typeface="+mn-cs"/>
              </a:defRPr>
            </a:lvl7pPr>
            <a:lvl8pPr marL="3200400" algn="l" defTabSz="914400" rtl="0" eaLnBrk="1" latinLnBrk="0" hangingPunct="1">
              <a:defRPr kern="1200">
                <a:solidFill>
                  <a:schemeClr val="tx1"/>
                </a:solidFill>
                <a:latin typeface="Palatino Linotype" panose="02040502050505030304" pitchFamily="18" charset="0"/>
                <a:ea typeface="+mn-ea"/>
                <a:cs typeface="+mn-cs"/>
              </a:defRPr>
            </a:lvl8pPr>
            <a:lvl9pPr marL="3657600" algn="l" defTabSz="914400" rtl="0" eaLnBrk="1" latinLnBrk="0" hangingPunct="1">
              <a:defRPr kern="1200">
                <a:solidFill>
                  <a:schemeClr val="tx1"/>
                </a:solidFill>
                <a:latin typeface="Palatino Linotype" panose="02040502050505030304" pitchFamily="18"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C5D8B6-ED34-4056-8ABF-C6235A5E8395}" type="slidenum">
              <a:rPr kumimoji="0" lang="en-US" altLang="en-US" sz="10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r>
              <a:rPr kumimoji="0" lang="en-US" altLang="en-US" sz="1000" b="0" i="0" u="none" strike="noStrike" kern="1200" cap="none" spc="0" normalizeH="0" baseline="0" noProof="0">
                <a:ln>
                  <a:noFill/>
                </a:ln>
                <a:solidFill>
                  <a:prstClr val="white"/>
                </a:solidFill>
                <a:effectLst/>
                <a:uLnTx/>
                <a:uFillTx/>
                <a:latin typeface="Calibri" panose="020F0502020204030204"/>
                <a:ea typeface="+mn-ea"/>
                <a:cs typeface="+mn-cs"/>
              </a:rPr>
              <a:t>/37</a:t>
            </a:r>
            <a:endParaRPr kumimoji="0" lang="en-US" alt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511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320"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7"/>
                                        </p:tgtEl>
                                      </p:cBhvr>
                                    </p:cmd>
                                  </p:childTnLst>
                                </p:cTn>
                              </p:par>
                            </p:childTnLst>
                          </p:cTn>
                        </p:par>
                      </p:childTnLst>
                    </p:cTn>
                  </p:par>
                </p:childTnLst>
              </p:cTn>
              <p:nextCondLst>
                <p:cond evt="onClick" delay="0">
                  <p:tgtEl>
                    <p:spTgt spid="27"/>
                  </p:tgtEl>
                </p:cond>
              </p:nextCondLst>
            </p:seq>
            <p:video>
              <p:cMediaNode vol="80000" mute="1">
                <p:cTn id="12" repeatCount="indefinite" fill="hold" display="0">
                  <p:stCondLst>
                    <p:cond delay="indefinite"/>
                  </p:stCondLst>
                </p:cTn>
                <p:tgtEl>
                  <p:spTgt spid="27"/>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5ED44E89-C5FA-4E57-BFA1-CFA655C1EB9E}"/>
              </a:ext>
            </a:extLst>
          </p:cNvPr>
          <p:cNvSpPr txBox="1">
            <a:spLocks/>
          </p:cNvSpPr>
          <p:nvPr/>
        </p:nvSpPr>
        <p:spPr bwMode="auto">
          <a:xfrm>
            <a:off x="1703512" y="1268437"/>
            <a:ext cx="8964488" cy="5187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cs-CZ" sz="2800" b="1" i="0" u="none" strike="noStrike" kern="1200" cap="none" spc="0" normalizeH="0" baseline="0" noProof="0" dirty="0">
                <a:ln>
                  <a:noFill/>
                </a:ln>
                <a:solidFill>
                  <a:srgbClr val="ED7D31"/>
                </a:solidFill>
                <a:effectLst/>
                <a:uLnTx/>
                <a:uFillTx/>
                <a:latin typeface="Calibri" panose="020F0502020204030204"/>
                <a:ea typeface="+mn-ea"/>
                <a:cs typeface="+mn-cs"/>
              </a:rPr>
              <a:t>Query-by-example searching</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cs-CZ" sz="2000" b="0" i="0" u="none" strike="noStrike" kern="1200" cap="none" spc="0" normalizeH="0" baseline="0" noProof="0" dirty="0">
                <a:ln>
                  <a:noFill/>
                </a:ln>
                <a:solidFill>
                  <a:prstClr val="black"/>
                </a:solidFill>
                <a:effectLst/>
                <a:uLnTx/>
                <a:uFillTx/>
                <a:latin typeface="Calibri" panose="020F0502020204030204"/>
                <a:ea typeface="+mn-ea"/>
                <a:cs typeface="+mn-cs"/>
              </a:rPr>
              <a:t>Transforming complex motions to fixed-size vectors and indexing them by metric-space search methods</a:t>
            </a:r>
          </a:p>
          <a:p>
            <a:pPr marL="914400" marR="0" lvl="1" indent="-457200" algn="l" defTabSz="914400" rtl="0" eaLnBrk="0" fontAlgn="base" latinLnBrk="0" hangingPunct="0">
              <a:lnSpc>
                <a:spcPct val="100000"/>
              </a:lnSpc>
              <a:spcBef>
                <a:spcPct val="20000"/>
              </a:spcBef>
              <a:spcAft>
                <a:spcPct val="0"/>
              </a:spcAft>
              <a:buClrTx/>
              <a:buSzTx/>
              <a:buFont typeface="+mj-lt"/>
              <a:buAutoNum type="arabicParenR"/>
              <a:tabLst/>
              <a:defRPr/>
            </a:pPr>
            <a:endParaRPr kumimoji="0" lang="en-US" altLang="cs-CZ"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914400" marR="0" lvl="1" indent="-457200" algn="l" defTabSz="914400" rtl="0" eaLnBrk="0" fontAlgn="base" latinLnBrk="0" hangingPunct="0">
              <a:lnSpc>
                <a:spcPct val="100000"/>
              </a:lnSpc>
              <a:spcBef>
                <a:spcPct val="20000"/>
              </a:spcBef>
              <a:spcAft>
                <a:spcPct val="0"/>
              </a:spcAft>
              <a:buClrTx/>
              <a:buSzTx/>
              <a:buFont typeface="+mj-lt"/>
              <a:buAutoNum type="arabicParenR"/>
              <a:tabLst/>
              <a:defRPr/>
            </a:pPr>
            <a:endParaRPr kumimoji="0" lang="en-US" altLang="cs-CZ"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914400" marR="0" lvl="1" indent="-457200" algn="l" defTabSz="914400" rtl="0" eaLnBrk="0" fontAlgn="base" latinLnBrk="0" hangingPunct="0">
              <a:lnSpc>
                <a:spcPct val="100000"/>
              </a:lnSpc>
              <a:spcBef>
                <a:spcPct val="20000"/>
              </a:spcBef>
              <a:spcAft>
                <a:spcPct val="0"/>
              </a:spcAft>
              <a:buClrTx/>
              <a:buSzTx/>
              <a:buFont typeface="+mj-lt"/>
              <a:buAutoNum type="arabicParenR"/>
              <a:tabLst/>
              <a:defRPr/>
            </a:pPr>
            <a:endParaRPr kumimoji="0" lang="en-US" altLang="cs-CZ"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914400" marR="0" lvl="1" indent="-457200" algn="l" defTabSz="914400" rtl="0" eaLnBrk="0" fontAlgn="base" latinLnBrk="0" hangingPunct="0">
              <a:lnSpc>
                <a:spcPct val="100000"/>
              </a:lnSpc>
              <a:spcBef>
                <a:spcPct val="20000"/>
              </a:spcBef>
              <a:spcAft>
                <a:spcPct val="0"/>
              </a:spcAft>
              <a:buClrTx/>
              <a:buSzTx/>
              <a:buFont typeface="+mj-lt"/>
              <a:buAutoNum type="arabicParenR"/>
              <a:tabLst/>
              <a:defRPr/>
            </a:pPr>
            <a:endParaRPr kumimoji="0" lang="en-US" altLang="cs-CZ"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0" fontAlgn="base" latinLnBrk="0" hangingPunct="0">
              <a:lnSpc>
                <a:spcPct val="100000"/>
              </a:lnSpc>
              <a:spcBef>
                <a:spcPct val="20000"/>
              </a:spcBef>
              <a:spcAft>
                <a:spcPct val="0"/>
              </a:spcAft>
              <a:buClrTx/>
              <a:buSzTx/>
              <a:buFontTx/>
              <a:buChar char="–"/>
              <a:tabLst/>
              <a:defRPr/>
            </a:pPr>
            <a:endParaRPr kumimoji="0" lang="en-US" altLang="cs-CZ"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0" fontAlgn="base" latinLnBrk="0" hangingPunct="0">
              <a:lnSpc>
                <a:spcPct val="100000"/>
              </a:lnSpc>
              <a:spcBef>
                <a:spcPct val="20000"/>
              </a:spcBef>
              <a:spcAft>
                <a:spcPct val="0"/>
              </a:spcAft>
              <a:buClrTx/>
              <a:buSzTx/>
              <a:buFontTx/>
              <a:buChar char="–"/>
              <a:tabLst/>
              <a:defRPr/>
            </a:pPr>
            <a:endParaRPr kumimoji="0" lang="en-US" altLang="cs-CZ"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677" name="Nadpis 1"/>
          <p:cNvSpPr>
            <a:spLocks noGrp="1"/>
          </p:cNvSpPr>
          <p:nvPr>
            <p:ph type="title"/>
          </p:nvPr>
        </p:nvSpPr>
        <p:spPr/>
        <p:txBody>
          <a:bodyPr/>
          <a:lstStyle/>
          <a:p>
            <a:pPr eaLnBrk="1" hangingPunct="1"/>
            <a:r>
              <a:rPr lang="en-US" altLang="en-US" dirty="0"/>
              <a:t>Content-based Processing</a:t>
            </a:r>
          </a:p>
        </p:txBody>
      </p:sp>
      <p:sp>
        <p:nvSpPr>
          <p:cNvPr id="7" name="Zástupný symbol pro zápatí 6">
            <a:extLst>
              <a:ext uri="{FF2B5EF4-FFF2-40B4-BE49-F238E27FC236}">
                <a16:creationId xmlns:a16="http://schemas.microsoft.com/office/drawing/2014/main" id="{82990818-167F-4DE1-9A36-4225208C020B}"/>
              </a:ext>
            </a:extLst>
          </p:cNvPr>
          <p:cNvSpPr>
            <a:spLocks noGrp="1"/>
          </p:cNvSpPr>
          <p:nvPr>
            <p:ph type="ftr" sz="quarter" idx="3"/>
          </p:nvPr>
        </p:nvSpPr>
        <p:spPr>
          <a:xfrm>
            <a:off x="2268538" y="6620948"/>
            <a:ext cx="4608512" cy="216000"/>
          </a:xfrm>
          <a:prstGeom prst="rect">
            <a:avLst/>
          </a:prstGeom>
        </p:spPr>
        <p:txBody>
          <a:bodyPr vert="horz" wrap="square" lIns="91440" tIns="36000" rIns="91440" bIns="45720" numCol="1" anchor="t" anchorCtr="0" compatLnSpc="1">
            <a:prstTxWarp prst="textNoShape">
              <a:avLst/>
            </a:prstTxWarp>
          </a:bodyPr>
          <a:lstStyle>
            <a:defPPr>
              <a:defRPr lang="cs-CZ"/>
            </a:defPPr>
            <a:lvl1pPr algn="ctr" rtl="0" eaLnBrk="1" fontAlgn="base" hangingPunct="1">
              <a:spcBef>
                <a:spcPct val="0"/>
              </a:spcBef>
              <a:spcAft>
                <a:spcPct val="0"/>
              </a:spcAft>
              <a:defRPr sz="1000" kern="1200" smtClean="0">
                <a:solidFill>
                  <a:schemeClr val="bg1"/>
                </a:solidFill>
                <a:latin typeface="+mj-lt"/>
                <a:ea typeface="+mn-ea"/>
                <a:cs typeface="+mn-cs"/>
              </a:defRPr>
            </a:lvl1pPr>
            <a:lvl2pPr marL="4572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2pPr>
            <a:lvl3pPr marL="9144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3pPr>
            <a:lvl4pPr marL="13716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4pPr>
            <a:lvl5pPr marL="18288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5pPr>
            <a:lvl6pPr marL="2286000" algn="l" defTabSz="914400" rtl="0" eaLnBrk="1" latinLnBrk="0" hangingPunct="1">
              <a:defRPr kern="1200">
                <a:solidFill>
                  <a:schemeClr val="tx1"/>
                </a:solidFill>
                <a:latin typeface="Palatino Linotype" panose="02040502050505030304" pitchFamily="18" charset="0"/>
                <a:ea typeface="+mn-ea"/>
                <a:cs typeface="+mn-cs"/>
              </a:defRPr>
            </a:lvl6pPr>
            <a:lvl7pPr marL="2743200" algn="l" defTabSz="914400" rtl="0" eaLnBrk="1" latinLnBrk="0" hangingPunct="1">
              <a:defRPr kern="1200">
                <a:solidFill>
                  <a:schemeClr val="tx1"/>
                </a:solidFill>
                <a:latin typeface="Palatino Linotype" panose="02040502050505030304" pitchFamily="18" charset="0"/>
                <a:ea typeface="+mn-ea"/>
                <a:cs typeface="+mn-cs"/>
              </a:defRPr>
            </a:lvl7pPr>
            <a:lvl8pPr marL="3200400" algn="l" defTabSz="914400" rtl="0" eaLnBrk="1" latinLnBrk="0" hangingPunct="1">
              <a:defRPr kern="1200">
                <a:solidFill>
                  <a:schemeClr val="tx1"/>
                </a:solidFill>
                <a:latin typeface="Palatino Linotype" panose="02040502050505030304" pitchFamily="18" charset="0"/>
                <a:ea typeface="+mn-ea"/>
                <a:cs typeface="+mn-cs"/>
              </a:defRPr>
            </a:lvl8pPr>
            <a:lvl9pPr marL="3657600" algn="l" defTabSz="914400" rtl="0" eaLnBrk="1" latinLnBrk="0" hangingPunct="1">
              <a:defRPr kern="1200">
                <a:solidFill>
                  <a:schemeClr val="tx1"/>
                </a:solidFill>
                <a:latin typeface="Palatino Linotype" panose="02040502050505030304" pitchFamily="18"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Light" panose="020F0302020204030204"/>
                <a:ea typeface="+mn-ea"/>
                <a:cs typeface="+mn-cs"/>
              </a:rPr>
              <a:t>Meeting with the research evaluation panel, September 6-7, 2022</a:t>
            </a:r>
            <a:endParaRPr kumimoji="0" lang="en-US" sz="10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39" name="TextovéPole 38">
            <a:extLst>
              <a:ext uri="{FF2B5EF4-FFF2-40B4-BE49-F238E27FC236}">
                <a16:creationId xmlns:a16="http://schemas.microsoft.com/office/drawing/2014/main" id="{6D810AA5-3DC2-4D7F-BA33-627832C086B9}"/>
              </a:ext>
            </a:extLst>
          </p:cNvPr>
          <p:cNvSpPr txBox="1"/>
          <p:nvPr/>
        </p:nvSpPr>
        <p:spPr>
          <a:xfrm>
            <a:off x="1905607" y="6093580"/>
            <a:ext cx="8707539"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mn-cs"/>
              </a:rPr>
              <a:t>[Sedmidubsky, J., Elias, P., </a:t>
            </a:r>
            <a:r>
              <a:rPr kumimoji="0" lang="en-US" sz="1100" b="0"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mn-ea"/>
                <a:cs typeface="+mn-cs"/>
              </a:rPr>
              <a:t>Zezula</a:t>
            </a:r>
            <a:r>
              <a:rPr kumimoji="0" lang="en-US" sz="11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mn-cs"/>
              </a:rPr>
              <a:t>, P.: Effective and Efficient Similarity Searching in Motion Capture Data. </a:t>
            </a:r>
            <a:r>
              <a:rPr kumimoji="0" lang="en-US" sz="1100" b="0"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mn-ea"/>
                <a:cs typeface="+mn-cs"/>
              </a:rPr>
              <a:t>Mult</a:t>
            </a:r>
            <a:r>
              <a:rPr kumimoji="0" lang="en-US" sz="11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mn-cs"/>
              </a:rPr>
              <a:t>. Tools and Apps. 2018]</a:t>
            </a:r>
            <a:endParaRPr kumimoji="0" lang="cs-CZ" sz="11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6" name="Zástupný symbol pro číslo snímku 5">
            <a:extLst>
              <a:ext uri="{FF2B5EF4-FFF2-40B4-BE49-F238E27FC236}">
                <a16:creationId xmlns:a16="http://schemas.microsoft.com/office/drawing/2014/main" id="{EA48C146-5314-2D14-AD05-F1EDE107E757}"/>
              </a:ext>
            </a:extLst>
          </p:cNvPr>
          <p:cNvSpPr>
            <a:spLocks noGrp="1"/>
          </p:cNvSpPr>
          <p:nvPr>
            <p:ph type="sldNum" sz="quarter" idx="4"/>
          </p:nvPr>
        </p:nvSpPr>
        <p:spPr bwMode="auto">
          <a:xfrm>
            <a:off x="8407143" y="6621072"/>
            <a:ext cx="576262" cy="216000"/>
          </a:xfrm>
          <a:prstGeom prst="rect">
            <a:avLst/>
          </a:prstGeom>
          <a:noFill/>
          <a:ln w="9525">
            <a:noFill/>
            <a:miter lim="800000"/>
            <a:headEnd/>
            <a:tailEnd/>
          </a:ln>
          <a:effectLst/>
        </p:spPr>
        <p:txBody>
          <a:bodyPr vert="horz" wrap="square" lIns="0" tIns="36000" rIns="0" bIns="45720" numCol="1" anchor="t" anchorCtr="0" compatLnSpc="1">
            <a:prstTxWarp prst="textNoShape">
              <a:avLst/>
            </a:prstTxWarp>
          </a:bodyPr>
          <a:lstStyle>
            <a:defPPr>
              <a:defRPr lang="cs-CZ"/>
            </a:defPPr>
            <a:lvl1pPr algn="r" rtl="0" eaLnBrk="1" fontAlgn="base" hangingPunct="1">
              <a:spcBef>
                <a:spcPct val="0"/>
              </a:spcBef>
              <a:spcAft>
                <a:spcPct val="0"/>
              </a:spcAft>
              <a:defRPr sz="1000" kern="1200">
                <a:solidFill>
                  <a:schemeClr val="bg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2pPr>
            <a:lvl3pPr marL="9144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3pPr>
            <a:lvl4pPr marL="13716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4pPr>
            <a:lvl5pPr marL="18288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5pPr>
            <a:lvl6pPr marL="2286000" algn="l" defTabSz="914400" rtl="0" eaLnBrk="1" latinLnBrk="0" hangingPunct="1">
              <a:defRPr kern="1200">
                <a:solidFill>
                  <a:schemeClr val="tx1"/>
                </a:solidFill>
                <a:latin typeface="Palatino Linotype" panose="02040502050505030304" pitchFamily="18" charset="0"/>
                <a:ea typeface="+mn-ea"/>
                <a:cs typeface="+mn-cs"/>
              </a:defRPr>
            </a:lvl6pPr>
            <a:lvl7pPr marL="2743200" algn="l" defTabSz="914400" rtl="0" eaLnBrk="1" latinLnBrk="0" hangingPunct="1">
              <a:defRPr kern="1200">
                <a:solidFill>
                  <a:schemeClr val="tx1"/>
                </a:solidFill>
                <a:latin typeface="Palatino Linotype" panose="02040502050505030304" pitchFamily="18" charset="0"/>
                <a:ea typeface="+mn-ea"/>
                <a:cs typeface="+mn-cs"/>
              </a:defRPr>
            </a:lvl7pPr>
            <a:lvl8pPr marL="3200400" algn="l" defTabSz="914400" rtl="0" eaLnBrk="1" latinLnBrk="0" hangingPunct="1">
              <a:defRPr kern="1200">
                <a:solidFill>
                  <a:schemeClr val="tx1"/>
                </a:solidFill>
                <a:latin typeface="Palatino Linotype" panose="02040502050505030304" pitchFamily="18" charset="0"/>
                <a:ea typeface="+mn-ea"/>
                <a:cs typeface="+mn-cs"/>
              </a:defRPr>
            </a:lvl8pPr>
            <a:lvl9pPr marL="3657600" algn="l" defTabSz="914400" rtl="0" eaLnBrk="1" latinLnBrk="0" hangingPunct="1">
              <a:defRPr kern="1200">
                <a:solidFill>
                  <a:schemeClr val="tx1"/>
                </a:solidFill>
                <a:latin typeface="Palatino Linotype" panose="02040502050505030304" pitchFamily="18"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C5D8B6-ED34-4056-8ABF-C6235A5E8395}" type="slidenum">
              <a:rPr kumimoji="0" lang="en-US" altLang="en-US" sz="10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r>
              <a:rPr kumimoji="0" lang="en-US" altLang="en-US" sz="1000" b="0" i="0" u="none" strike="noStrike" kern="1200" cap="none" spc="0" normalizeH="0" baseline="0" noProof="0">
                <a:ln>
                  <a:noFill/>
                </a:ln>
                <a:solidFill>
                  <a:prstClr val="white"/>
                </a:solidFill>
                <a:effectLst/>
                <a:uLnTx/>
                <a:uFillTx/>
                <a:latin typeface="Calibri" panose="020F0502020204030204"/>
                <a:ea typeface="+mn-ea"/>
                <a:cs typeface="+mn-cs"/>
              </a:rPr>
              <a:t>/37</a:t>
            </a:r>
            <a:endParaRPr kumimoji="0" lang="en-US" alt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Obrázek 7">
            <a:extLst>
              <a:ext uri="{FF2B5EF4-FFF2-40B4-BE49-F238E27FC236}">
                <a16:creationId xmlns:a16="http://schemas.microsoft.com/office/drawing/2014/main" id="{186C41F6-78B4-82E1-A8BD-A7D04DCD014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247" t="19994" r="2748"/>
          <a:stretch/>
        </p:blipFill>
        <p:spPr>
          <a:xfrm>
            <a:off x="1699281" y="4460835"/>
            <a:ext cx="5665148" cy="1424287"/>
          </a:xfrm>
          <a:prstGeom prst="rect">
            <a:avLst/>
          </a:prstGeom>
        </p:spPr>
      </p:pic>
      <p:grpSp>
        <p:nvGrpSpPr>
          <p:cNvPr id="11" name="Skupina 10">
            <a:extLst>
              <a:ext uri="{FF2B5EF4-FFF2-40B4-BE49-F238E27FC236}">
                <a16:creationId xmlns:a16="http://schemas.microsoft.com/office/drawing/2014/main" id="{94F994D4-3638-505A-7BDF-CCC7AD8C101E}"/>
              </a:ext>
            </a:extLst>
          </p:cNvPr>
          <p:cNvGrpSpPr/>
          <p:nvPr/>
        </p:nvGrpSpPr>
        <p:grpSpPr>
          <a:xfrm>
            <a:off x="7665032" y="4479924"/>
            <a:ext cx="2747091" cy="1400131"/>
            <a:chOff x="4622216" y="3272624"/>
            <a:chExt cx="6768539" cy="3027473"/>
          </a:xfrm>
        </p:grpSpPr>
        <p:pic>
          <p:nvPicPr>
            <p:cNvPr id="12" name="Obrázek 11">
              <a:extLst>
                <a:ext uri="{FF2B5EF4-FFF2-40B4-BE49-F238E27FC236}">
                  <a16:creationId xmlns:a16="http://schemas.microsoft.com/office/drawing/2014/main" id="{08B59722-6754-67FC-668A-A260FBC035C3}"/>
                </a:ext>
              </a:extLst>
            </p:cNvPr>
            <p:cNvPicPr>
              <a:picLocks noChangeAspect="1"/>
            </p:cNvPicPr>
            <p:nvPr/>
          </p:nvPicPr>
          <p:blipFill rotWithShape="1">
            <a:blip r:embed="rId5">
              <a:extLst>
                <a:ext uri="{28A0092B-C50C-407E-A947-70E740481C1C}">
                  <a14:useLocalDpi xmlns:a14="http://schemas.microsoft.com/office/drawing/2010/main" val="0"/>
                </a:ext>
              </a:extLst>
            </a:blip>
            <a:srcRect t="2972"/>
            <a:stretch/>
          </p:blipFill>
          <p:spPr>
            <a:xfrm>
              <a:off x="4622216" y="3319485"/>
              <a:ext cx="4716704" cy="2911697"/>
            </a:xfrm>
            <a:prstGeom prst="rect">
              <a:avLst/>
            </a:prstGeom>
          </p:spPr>
        </p:pic>
        <p:sp>
          <p:nvSpPr>
            <p:cNvPr id="13" name="TextovéPole 12">
              <a:extLst>
                <a:ext uri="{FF2B5EF4-FFF2-40B4-BE49-F238E27FC236}">
                  <a16:creationId xmlns:a16="http://schemas.microsoft.com/office/drawing/2014/main" id="{4EE42761-41D8-2989-180B-17D86E3930B2}"/>
                </a:ext>
              </a:extLst>
            </p:cNvPr>
            <p:cNvSpPr txBox="1"/>
            <p:nvPr/>
          </p:nvSpPr>
          <p:spPr>
            <a:xfrm>
              <a:off x="9365748" y="3727487"/>
              <a:ext cx="1608289" cy="5656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right leg</a:t>
              </a:r>
              <a:endParaRPr kumimoji="0" lang="cs-CZ"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4" name="Přímá spojnice se šipkou 13">
              <a:extLst>
                <a:ext uri="{FF2B5EF4-FFF2-40B4-BE49-F238E27FC236}">
                  <a16:creationId xmlns:a16="http://schemas.microsoft.com/office/drawing/2014/main" id="{D6A4A524-B1C2-0F07-BA44-DA343D777287}"/>
                </a:ext>
              </a:extLst>
            </p:cNvPr>
            <p:cNvCxnSpPr>
              <a:cxnSpLocks/>
            </p:cNvCxnSpPr>
            <p:nvPr/>
          </p:nvCxnSpPr>
          <p:spPr bwMode="auto">
            <a:xfrm>
              <a:off x="4622216" y="6300097"/>
              <a:ext cx="4716702" cy="0"/>
            </a:xfrm>
            <a:prstGeom prst="straightConnector1">
              <a:avLst/>
            </a:prstGeom>
            <a:solidFill>
              <a:schemeClr val="accent1"/>
            </a:solidFill>
            <a:ln w="19050" cap="flat" cmpd="sng" algn="ctr">
              <a:solidFill>
                <a:schemeClr val="tx1"/>
              </a:solidFill>
              <a:prstDash val="solid"/>
              <a:round/>
              <a:headEnd type="none" w="med" len="med"/>
              <a:tailEnd type="arrow" w="lg" len="lg"/>
            </a:ln>
            <a:effectLst/>
          </p:spPr>
        </p:cxnSp>
        <p:sp>
          <p:nvSpPr>
            <p:cNvPr id="15" name="Levá složená závorka 14">
              <a:extLst>
                <a:ext uri="{FF2B5EF4-FFF2-40B4-BE49-F238E27FC236}">
                  <a16:creationId xmlns:a16="http://schemas.microsoft.com/office/drawing/2014/main" id="{175E5B90-D81F-5382-6F0E-7975E03E1647}"/>
                </a:ext>
              </a:extLst>
            </p:cNvPr>
            <p:cNvSpPr/>
            <p:nvPr/>
          </p:nvSpPr>
          <p:spPr bwMode="auto">
            <a:xfrm flipH="1">
              <a:off x="9499569" y="4266369"/>
              <a:ext cx="144016" cy="561600"/>
            </a:xfrm>
            <a:prstGeom prst="leftBrace">
              <a:avLst/>
            </a:prstGeom>
            <a:noFill/>
            <a:ln w="9525" cap="flat" cmpd="sng" algn="ctr">
              <a:solidFill>
                <a:schemeClr val="tx1"/>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sz="1600" b="0" i="0" u="none" strike="noStrike" kern="1200" cap="none" spc="0" normalizeH="0" baseline="0" noProof="0" dirty="0">
                <a:ln>
                  <a:noFill/>
                </a:ln>
                <a:solidFill>
                  <a:prstClr val="black"/>
                </a:solidFill>
                <a:effectLst/>
                <a:uLnTx/>
                <a:uFillTx/>
                <a:latin typeface="Palatino Linotype" pitchFamily="18" charset="0"/>
                <a:ea typeface="+mn-ea"/>
                <a:cs typeface="+mn-cs"/>
              </a:endParaRPr>
            </a:p>
          </p:txBody>
        </p:sp>
        <p:sp>
          <p:nvSpPr>
            <p:cNvPr id="16" name="Levá složená závorka 15">
              <a:extLst>
                <a:ext uri="{FF2B5EF4-FFF2-40B4-BE49-F238E27FC236}">
                  <a16:creationId xmlns:a16="http://schemas.microsoft.com/office/drawing/2014/main" id="{882EB8E3-4E08-413C-0D0E-EFF08ADD02A2}"/>
                </a:ext>
              </a:extLst>
            </p:cNvPr>
            <p:cNvSpPr/>
            <p:nvPr/>
          </p:nvSpPr>
          <p:spPr bwMode="auto">
            <a:xfrm flipH="1">
              <a:off x="9497111" y="5481331"/>
              <a:ext cx="144016" cy="648000"/>
            </a:xfrm>
            <a:prstGeom prst="leftBrace">
              <a:avLst/>
            </a:prstGeom>
            <a:noFill/>
            <a:ln w="9525" cap="flat" cmpd="sng" algn="ctr">
              <a:solidFill>
                <a:schemeClr val="tx1"/>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sz="1600" b="0" i="0" u="none" strike="noStrike" kern="1200" cap="none" spc="0" normalizeH="0" baseline="0" noProof="0" dirty="0">
                <a:ln>
                  <a:noFill/>
                </a:ln>
                <a:solidFill>
                  <a:prstClr val="black"/>
                </a:solidFill>
                <a:effectLst/>
                <a:uLnTx/>
                <a:uFillTx/>
                <a:latin typeface="Palatino Linotype" pitchFamily="18" charset="0"/>
                <a:ea typeface="+mn-ea"/>
                <a:cs typeface="+mn-cs"/>
              </a:endParaRPr>
            </a:p>
          </p:txBody>
        </p:sp>
        <p:sp>
          <p:nvSpPr>
            <p:cNvPr id="17" name="Levá složená závorka 16">
              <a:extLst>
                <a:ext uri="{FF2B5EF4-FFF2-40B4-BE49-F238E27FC236}">
                  <a16:creationId xmlns:a16="http://schemas.microsoft.com/office/drawing/2014/main" id="{502D43BF-0498-77E0-3A24-95D97490C5D0}"/>
                </a:ext>
              </a:extLst>
            </p:cNvPr>
            <p:cNvSpPr/>
            <p:nvPr/>
          </p:nvSpPr>
          <p:spPr bwMode="auto">
            <a:xfrm flipH="1">
              <a:off x="9362357" y="4833331"/>
              <a:ext cx="144016" cy="648000"/>
            </a:xfrm>
            <a:prstGeom prst="leftBrace">
              <a:avLst/>
            </a:prstGeom>
            <a:noFill/>
            <a:ln w="9525" cap="flat" cmpd="sng" algn="ctr">
              <a:solidFill>
                <a:schemeClr val="tx1"/>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sz="1600" b="0" i="0" u="none" strike="noStrike" kern="1200" cap="none" spc="0" normalizeH="0" baseline="0" noProof="0" dirty="0">
                <a:ln>
                  <a:noFill/>
                </a:ln>
                <a:solidFill>
                  <a:prstClr val="black"/>
                </a:solidFill>
                <a:effectLst/>
                <a:uLnTx/>
                <a:uFillTx/>
                <a:latin typeface="Palatino Linotype" pitchFamily="18" charset="0"/>
                <a:ea typeface="+mn-ea"/>
                <a:cs typeface="+mn-cs"/>
              </a:endParaRPr>
            </a:p>
          </p:txBody>
        </p:sp>
        <p:sp>
          <p:nvSpPr>
            <p:cNvPr id="18" name="Levá složená závorka 17">
              <a:extLst>
                <a:ext uri="{FF2B5EF4-FFF2-40B4-BE49-F238E27FC236}">
                  <a16:creationId xmlns:a16="http://schemas.microsoft.com/office/drawing/2014/main" id="{9C2236B4-08A2-EDCE-90BA-E31C5E097CD6}"/>
                </a:ext>
              </a:extLst>
            </p:cNvPr>
            <p:cNvSpPr/>
            <p:nvPr/>
          </p:nvSpPr>
          <p:spPr bwMode="auto">
            <a:xfrm flipH="1">
              <a:off x="9362357" y="3792837"/>
              <a:ext cx="144016" cy="468000"/>
            </a:xfrm>
            <a:prstGeom prst="leftBrace">
              <a:avLst/>
            </a:prstGeom>
            <a:noFill/>
            <a:ln w="9525" cap="flat" cmpd="sng" algn="ctr">
              <a:solidFill>
                <a:schemeClr val="tx1"/>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sz="1600" b="0" i="0" u="none" strike="noStrike" kern="1200" cap="none" spc="0" normalizeH="0" baseline="0" noProof="0" dirty="0">
                <a:ln>
                  <a:noFill/>
                </a:ln>
                <a:solidFill>
                  <a:prstClr val="black"/>
                </a:solidFill>
                <a:effectLst/>
                <a:uLnTx/>
                <a:uFillTx/>
                <a:latin typeface="Palatino Linotype" pitchFamily="18" charset="0"/>
                <a:ea typeface="+mn-ea"/>
                <a:cs typeface="+mn-cs"/>
              </a:endParaRPr>
            </a:p>
          </p:txBody>
        </p:sp>
        <p:sp>
          <p:nvSpPr>
            <p:cNvPr id="19" name="Levá složená závorka 18">
              <a:extLst>
                <a:ext uri="{FF2B5EF4-FFF2-40B4-BE49-F238E27FC236}">
                  <a16:creationId xmlns:a16="http://schemas.microsoft.com/office/drawing/2014/main" id="{2DB78746-8CDE-DD52-77E9-05D38E195C11}"/>
                </a:ext>
              </a:extLst>
            </p:cNvPr>
            <p:cNvSpPr/>
            <p:nvPr/>
          </p:nvSpPr>
          <p:spPr bwMode="auto">
            <a:xfrm flipH="1">
              <a:off x="9497111" y="3319304"/>
              <a:ext cx="144016" cy="468000"/>
            </a:xfrm>
            <a:prstGeom prst="leftBrace">
              <a:avLst/>
            </a:prstGeom>
            <a:noFill/>
            <a:ln w="9525" cap="flat" cmpd="sng" algn="ctr">
              <a:solidFill>
                <a:schemeClr val="tx1"/>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sz="1600" b="0" i="0" u="none" strike="noStrike" kern="1200" cap="none" spc="0" normalizeH="0" baseline="0" noProof="0" dirty="0">
                <a:ln>
                  <a:noFill/>
                </a:ln>
                <a:solidFill>
                  <a:prstClr val="black"/>
                </a:solidFill>
                <a:effectLst/>
                <a:uLnTx/>
                <a:uFillTx/>
                <a:latin typeface="Palatino Linotype" pitchFamily="18" charset="0"/>
                <a:ea typeface="+mn-ea"/>
                <a:cs typeface="+mn-cs"/>
              </a:endParaRPr>
            </a:p>
          </p:txBody>
        </p:sp>
        <p:sp>
          <p:nvSpPr>
            <p:cNvPr id="20" name="TextovéPole 19">
              <a:extLst>
                <a:ext uri="{FF2B5EF4-FFF2-40B4-BE49-F238E27FC236}">
                  <a16:creationId xmlns:a16="http://schemas.microsoft.com/office/drawing/2014/main" id="{48EECC95-2EA4-B6A1-6E44-F4A3BD3BDE4E}"/>
                </a:ext>
              </a:extLst>
            </p:cNvPr>
            <p:cNvSpPr txBox="1"/>
            <p:nvPr/>
          </p:nvSpPr>
          <p:spPr>
            <a:xfrm>
              <a:off x="9486242" y="5496696"/>
              <a:ext cx="1904513" cy="5656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right hand</a:t>
              </a:r>
              <a:endParaRPr kumimoji="0" lang="cs-CZ"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TextovéPole 20">
              <a:extLst>
                <a:ext uri="{FF2B5EF4-FFF2-40B4-BE49-F238E27FC236}">
                  <a16:creationId xmlns:a16="http://schemas.microsoft.com/office/drawing/2014/main" id="{E64EE284-8328-C437-5528-C83F4373F454}"/>
                </a:ext>
              </a:extLst>
            </p:cNvPr>
            <p:cNvSpPr txBox="1"/>
            <p:nvPr/>
          </p:nvSpPr>
          <p:spPr>
            <a:xfrm>
              <a:off x="9397039" y="4873186"/>
              <a:ext cx="1718878" cy="5656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left hand</a:t>
              </a:r>
              <a:endParaRPr kumimoji="0" lang="cs-CZ"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extovéPole 21">
              <a:extLst>
                <a:ext uri="{FF2B5EF4-FFF2-40B4-BE49-F238E27FC236}">
                  <a16:creationId xmlns:a16="http://schemas.microsoft.com/office/drawing/2014/main" id="{4A6F6258-F6B5-ED14-8961-8C5BA414C499}"/>
                </a:ext>
              </a:extLst>
            </p:cNvPr>
            <p:cNvSpPr txBox="1"/>
            <p:nvPr/>
          </p:nvSpPr>
          <p:spPr>
            <a:xfrm>
              <a:off x="9479301" y="3272624"/>
              <a:ext cx="1422657" cy="5656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left leg</a:t>
              </a:r>
              <a:endParaRPr kumimoji="0" lang="cs-CZ"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ovéPole 22">
              <a:extLst>
                <a:ext uri="{FF2B5EF4-FFF2-40B4-BE49-F238E27FC236}">
                  <a16:creationId xmlns:a16="http://schemas.microsoft.com/office/drawing/2014/main" id="{25A7D0DC-678E-EE17-567A-101420310560}"/>
                </a:ext>
              </a:extLst>
            </p:cNvPr>
            <p:cNvSpPr txBox="1"/>
            <p:nvPr/>
          </p:nvSpPr>
          <p:spPr>
            <a:xfrm>
              <a:off x="9510593" y="4236399"/>
              <a:ext cx="1233075" cy="5656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torso</a:t>
              </a:r>
              <a:endParaRPr kumimoji="0" lang="cs-CZ"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4" name="TextovéPole 23">
            <a:extLst>
              <a:ext uri="{FF2B5EF4-FFF2-40B4-BE49-F238E27FC236}">
                <a16:creationId xmlns:a16="http://schemas.microsoft.com/office/drawing/2014/main" id="{8F488A4B-EF1F-EC1D-4A31-25B1F96E247B}"/>
              </a:ext>
            </a:extLst>
          </p:cNvPr>
          <p:cNvSpPr txBox="1"/>
          <p:nvPr/>
        </p:nvSpPr>
        <p:spPr>
          <a:xfrm>
            <a:off x="8928951" y="5840882"/>
            <a:ext cx="54694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Time</a:t>
            </a:r>
            <a:endPar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5" name="Přímá spojnice se šipkou 24">
            <a:extLst>
              <a:ext uri="{FF2B5EF4-FFF2-40B4-BE49-F238E27FC236}">
                <a16:creationId xmlns:a16="http://schemas.microsoft.com/office/drawing/2014/main" id="{073F7BEF-6857-E901-C316-9BA55AF1CBB2}"/>
              </a:ext>
            </a:extLst>
          </p:cNvPr>
          <p:cNvCxnSpPr>
            <a:cxnSpLocks/>
          </p:cNvCxnSpPr>
          <p:nvPr/>
        </p:nvCxnSpPr>
        <p:spPr bwMode="auto">
          <a:xfrm flipH="1" flipV="1">
            <a:off x="7580323" y="4501512"/>
            <a:ext cx="0" cy="1309028"/>
          </a:xfrm>
          <a:prstGeom prst="straightConnector1">
            <a:avLst/>
          </a:prstGeom>
          <a:solidFill>
            <a:schemeClr val="accent1"/>
          </a:solidFill>
          <a:ln w="19050" cap="flat" cmpd="sng" algn="ctr">
            <a:solidFill>
              <a:schemeClr val="tx1"/>
            </a:solidFill>
            <a:prstDash val="solid"/>
            <a:round/>
            <a:headEnd type="none" w="med" len="med"/>
            <a:tailEnd type="arrow" w="lg" len="lg"/>
          </a:ln>
          <a:effectLst/>
        </p:spPr>
      </p:cxnSp>
      <p:sp>
        <p:nvSpPr>
          <p:cNvPr id="26" name="TextovéPole 25">
            <a:extLst>
              <a:ext uri="{FF2B5EF4-FFF2-40B4-BE49-F238E27FC236}">
                <a16:creationId xmlns:a16="http://schemas.microsoft.com/office/drawing/2014/main" id="{BD95435B-5ED6-457F-B803-26FA4D4E2B02}"/>
              </a:ext>
            </a:extLst>
          </p:cNvPr>
          <p:cNvSpPr txBox="1"/>
          <p:nvPr/>
        </p:nvSpPr>
        <p:spPr>
          <a:xfrm rot="16200000">
            <a:off x="7144694" y="4785618"/>
            <a:ext cx="60298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Joints</a:t>
            </a:r>
            <a:endPar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8703" name="Skupina 28702">
            <a:extLst>
              <a:ext uri="{FF2B5EF4-FFF2-40B4-BE49-F238E27FC236}">
                <a16:creationId xmlns:a16="http://schemas.microsoft.com/office/drawing/2014/main" id="{DF63393D-BD76-7379-866B-34B3F9A6104F}"/>
              </a:ext>
            </a:extLst>
          </p:cNvPr>
          <p:cNvGrpSpPr/>
          <p:nvPr/>
        </p:nvGrpSpPr>
        <p:grpSpPr>
          <a:xfrm>
            <a:off x="4652227" y="2860922"/>
            <a:ext cx="1008112" cy="928119"/>
            <a:chOff x="2555776" y="2636912"/>
            <a:chExt cx="1008112" cy="928119"/>
          </a:xfrm>
        </p:grpSpPr>
        <p:sp>
          <p:nvSpPr>
            <p:cNvPr id="28704" name="Ovál 28703">
              <a:extLst>
                <a:ext uri="{FF2B5EF4-FFF2-40B4-BE49-F238E27FC236}">
                  <a16:creationId xmlns:a16="http://schemas.microsoft.com/office/drawing/2014/main" id="{E28503A2-B611-F9E3-B42A-1EAFDA8C8FCF}"/>
                </a:ext>
              </a:extLst>
            </p:cNvPr>
            <p:cNvSpPr/>
            <p:nvPr/>
          </p:nvSpPr>
          <p:spPr bwMode="auto">
            <a:xfrm>
              <a:off x="2555776" y="2780928"/>
              <a:ext cx="144016" cy="144016"/>
            </a:xfrm>
            <a:prstGeom prst="ellipse">
              <a:avLst/>
            </a:prstGeom>
            <a:solidFill>
              <a:srgbClr val="FF9900"/>
            </a:solidFill>
            <a:ln w="9525" cap="flat" cmpd="sng" algn="ctr">
              <a:solidFill>
                <a:srgbClr val="000000"/>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sz="1800" b="0" i="0" u="none" strike="noStrike" kern="0" cap="none" spc="0" normalizeH="0" baseline="0" noProof="0">
                <a:ln>
                  <a:noFill/>
                </a:ln>
                <a:solidFill>
                  <a:srgbClr val="000000"/>
                </a:solidFill>
                <a:effectLst/>
                <a:uLnTx/>
                <a:uFillTx/>
                <a:latin typeface="Palatino Linotype" pitchFamily="18" charset="0"/>
                <a:ea typeface="+mn-ea"/>
                <a:cs typeface="+mn-cs"/>
              </a:endParaRPr>
            </a:p>
          </p:txBody>
        </p:sp>
        <p:sp>
          <p:nvSpPr>
            <p:cNvPr id="28705" name="Ovál 28704">
              <a:extLst>
                <a:ext uri="{FF2B5EF4-FFF2-40B4-BE49-F238E27FC236}">
                  <a16:creationId xmlns:a16="http://schemas.microsoft.com/office/drawing/2014/main" id="{593DFCE1-8BC6-21E7-9DAC-D6BB4AF8619B}"/>
                </a:ext>
              </a:extLst>
            </p:cNvPr>
            <p:cNvSpPr/>
            <p:nvPr/>
          </p:nvSpPr>
          <p:spPr bwMode="auto">
            <a:xfrm>
              <a:off x="2555776" y="3034173"/>
              <a:ext cx="144016" cy="144016"/>
            </a:xfrm>
            <a:prstGeom prst="ellipse">
              <a:avLst/>
            </a:prstGeom>
            <a:solidFill>
              <a:srgbClr val="FF9900"/>
            </a:solidFill>
            <a:ln w="9525" cap="flat" cmpd="sng" algn="ctr">
              <a:solidFill>
                <a:srgbClr val="000000"/>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sz="1800" b="0" i="0" u="none" strike="noStrike" kern="0" cap="none" spc="0" normalizeH="0" baseline="0" noProof="0">
                <a:ln>
                  <a:noFill/>
                </a:ln>
                <a:solidFill>
                  <a:srgbClr val="000000"/>
                </a:solidFill>
                <a:effectLst/>
                <a:uLnTx/>
                <a:uFillTx/>
                <a:latin typeface="Palatino Linotype" pitchFamily="18" charset="0"/>
                <a:ea typeface="+mn-ea"/>
                <a:cs typeface="+mn-cs"/>
              </a:endParaRPr>
            </a:p>
          </p:txBody>
        </p:sp>
        <p:sp>
          <p:nvSpPr>
            <p:cNvPr id="28706" name="Ovál 28705">
              <a:extLst>
                <a:ext uri="{FF2B5EF4-FFF2-40B4-BE49-F238E27FC236}">
                  <a16:creationId xmlns:a16="http://schemas.microsoft.com/office/drawing/2014/main" id="{938F3CBD-6D6A-360A-7662-B6D2716EF4F3}"/>
                </a:ext>
              </a:extLst>
            </p:cNvPr>
            <p:cNvSpPr/>
            <p:nvPr/>
          </p:nvSpPr>
          <p:spPr bwMode="auto">
            <a:xfrm>
              <a:off x="2555776" y="3298094"/>
              <a:ext cx="144016" cy="144016"/>
            </a:xfrm>
            <a:prstGeom prst="ellipse">
              <a:avLst/>
            </a:prstGeom>
            <a:solidFill>
              <a:srgbClr val="FF9900"/>
            </a:solidFill>
            <a:ln w="9525" cap="flat" cmpd="sng" algn="ctr">
              <a:solidFill>
                <a:srgbClr val="000000"/>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sz="1800" b="0" i="0" u="none" strike="noStrike" kern="0" cap="none" spc="0" normalizeH="0" baseline="0" noProof="0">
                <a:ln>
                  <a:noFill/>
                </a:ln>
                <a:solidFill>
                  <a:srgbClr val="000000"/>
                </a:solidFill>
                <a:effectLst/>
                <a:uLnTx/>
                <a:uFillTx/>
                <a:latin typeface="Palatino Linotype" pitchFamily="18" charset="0"/>
                <a:ea typeface="+mn-ea"/>
                <a:cs typeface="+mn-cs"/>
              </a:endParaRPr>
            </a:p>
          </p:txBody>
        </p:sp>
        <p:sp>
          <p:nvSpPr>
            <p:cNvPr id="28707" name="Ovál 28706">
              <a:extLst>
                <a:ext uri="{FF2B5EF4-FFF2-40B4-BE49-F238E27FC236}">
                  <a16:creationId xmlns:a16="http://schemas.microsoft.com/office/drawing/2014/main" id="{17B057EC-297C-DFB0-41A4-AE058CBF17DE}"/>
                </a:ext>
              </a:extLst>
            </p:cNvPr>
            <p:cNvSpPr/>
            <p:nvPr/>
          </p:nvSpPr>
          <p:spPr bwMode="auto">
            <a:xfrm>
              <a:off x="2987824" y="3421015"/>
              <a:ext cx="144016" cy="144016"/>
            </a:xfrm>
            <a:prstGeom prst="ellipse">
              <a:avLst/>
            </a:prstGeom>
            <a:solidFill>
              <a:srgbClr val="FF5050"/>
            </a:solidFill>
            <a:ln w="9525" cap="flat" cmpd="sng" algn="ctr">
              <a:solidFill>
                <a:srgbClr val="000000"/>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sz="1800" b="0" i="0" u="none" strike="noStrike" kern="0" cap="none" spc="0" normalizeH="0" baseline="0" noProof="0">
                <a:ln>
                  <a:noFill/>
                </a:ln>
                <a:solidFill>
                  <a:srgbClr val="000000"/>
                </a:solidFill>
                <a:effectLst/>
                <a:uLnTx/>
                <a:uFillTx/>
                <a:latin typeface="Palatino Linotype" pitchFamily="18" charset="0"/>
                <a:ea typeface="+mn-ea"/>
                <a:cs typeface="+mn-cs"/>
              </a:endParaRPr>
            </a:p>
          </p:txBody>
        </p:sp>
        <p:sp>
          <p:nvSpPr>
            <p:cNvPr id="28708" name="Ovál 28707">
              <a:extLst>
                <a:ext uri="{FF2B5EF4-FFF2-40B4-BE49-F238E27FC236}">
                  <a16:creationId xmlns:a16="http://schemas.microsoft.com/office/drawing/2014/main" id="{8599909D-A3C9-4B11-70A7-8028BEDECD53}"/>
                </a:ext>
              </a:extLst>
            </p:cNvPr>
            <p:cNvSpPr/>
            <p:nvPr/>
          </p:nvSpPr>
          <p:spPr bwMode="auto">
            <a:xfrm>
              <a:off x="3419872" y="2780928"/>
              <a:ext cx="144016" cy="144016"/>
            </a:xfrm>
            <a:prstGeom prst="ellipse">
              <a:avLst/>
            </a:prstGeom>
            <a:solidFill>
              <a:srgbClr val="00B0F0"/>
            </a:solidFill>
            <a:ln w="9525" cap="flat" cmpd="sng" algn="ctr">
              <a:solidFill>
                <a:srgbClr val="000000"/>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sz="1800" b="0" i="0" u="none" strike="noStrike" kern="0" cap="none" spc="0" normalizeH="0" baseline="0" noProof="0">
                <a:ln>
                  <a:noFill/>
                </a:ln>
                <a:solidFill>
                  <a:srgbClr val="000000"/>
                </a:solidFill>
                <a:effectLst/>
                <a:uLnTx/>
                <a:uFillTx/>
                <a:latin typeface="Palatino Linotype" pitchFamily="18" charset="0"/>
                <a:ea typeface="+mn-ea"/>
                <a:cs typeface="+mn-cs"/>
              </a:endParaRPr>
            </a:p>
          </p:txBody>
        </p:sp>
        <p:sp>
          <p:nvSpPr>
            <p:cNvPr id="28709" name="Ovál 28708">
              <a:extLst>
                <a:ext uri="{FF2B5EF4-FFF2-40B4-BE49-F238E27FC236}">
                  <a16:creationId xmlns:a16="http://schemas.microsoft.com/office/drawing/2014/main" id="{1A373A0E-B25A-87B6-9E16-013C5C0C1EBA}"/>
                </a:ext>
              </a:extLst>
            </p:cNvPr>
            <p:cNvSpPr/>
            <p:nvPr/>
          </p:nvSpPr>
          <p:spPr bwMode="auto">
            <a:xfrm>
              <a:off x="3419872" y="3034173"/>
              <a:ext cx="144016" cy="144016"/>
            </a:xfrm>
            <a:prstGeom prst="ellipse">
              <a:avLst/>
            </a:prstGeom>
            <a:solidFill>
              <a:srgbClr val="00B0F0"/>
            </a:solidFill>
            <a:ln w="9525" cap="flat" cmpd="sng" algn="ctr">
              <a:solidFill>
                <a:srgbClr val="000000"/>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sz="1800" b="0" i="0" u="none" strike="noStrike" kern="0" cap="none" spc="0" normalizeH="0" baseline="0" noProof="0">
                <a:ln>
                  <a:noFill/>
                </a:ln>
                <a:solidFill>
                  <a:srgbClr val="000000"/>
                </a:solidFill>
                <a:effectLst/>
                <a:uLnTx/>
                <a:uFillTx/>
                <a:latin typeface="Palatino Linotype" pitchFamily="18" charset="0"/>
                <a:ea typeface="+mn-ea"/>
                <a:cs typeface="+mn-cs"/>
              </a:endParaRPr>
            </a:p>
          </p:txBody>
        </p:sp>
        <p:sp>
          <p:nvSpPr>
            <p:cNvPr id="28710" name="Ovál 28709">
              <a:extLst>
                <a:ext uri="{FF2B5EF4-FFF2-40B4-BE49-F238E27FC236}">
                  <a16:creationId xmlns:a16="http://schemas.microsoft.com/office/drawing/2014/main" id="{50567078-E7E0-E165-8CA3-2C81B5C04678}"/>
                </a:ext>
              </a:extLst>
            </p:cNvPr>
            <p:cNvSpPr/>
            <p:nvPr/>
          </p:nvSpPr>
          <p:spPr bwMode="auto">
            <a:xfrm>
              <a:off x="3419872" y="3298094"/>
              <a:ext cx="144016" cy="144016"/>
            </a:xfrm>
            <a:prstGeom prst="ellipse">
              <a:avLst/>
            </a:prstGeom>
            <a:solidFill>
              <a:srgbClr val="00B0F0"/>
            </a:solidFill>
            <a:ln w="9525" cap="flat" cmpd="sng" algn="ctr">
              <a:solidFill>
                <a:srgbClr val="000000"/>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sz="1800" b="0" i="0" u="none" strike="noStrike" kern="0" cap="none" spc="0" normalizeH="0" baseline="0" noProof="0">
                <a:ln>
                  <a:noFill/>
                </a:ln>
                <a:solidFill>
                  <a:srgbClr val="000000"/>
                </a:solidFill>
                <a:effectLst/>
                <a:uLnTx/>
                <a:uFillTx/>
                <a:latin typeface="Palatino Linotype" pitchFamily="18" charset="0"/>
                <a:ea typeface="+mn-ea"/>
                <a:cs typeface="+mn-cs"/>
              </a:endParaRPr>
            </a:p>
          </p:txBody>
        </p:sp>
        <p:sp>
          <p:nvSpPr>
            <p:cNvPr id="28711" name="Ovál 28710">
              <a:extLst>
                <a:ext uri="{FF2B5EF4-FFF2-40B4-BE49-F238E27FC236}">
                  <a16:creationId xmlns:a16="http://schemas.microsoft.com/office/drawing/2014/main" id="{25B61F70-B9C9-34F8-9127-0F0F51AE4B53}"/>
                </a:ext>
              </a:extLst>
            </p:cNvPr>
            <p:cNvSpPr/>
            <p:nvPr/>
          </p:nvSpPr>
          <p:spPr bwMode="auto">
            <a:xfrm>
              <a:off x="2987824" y="2636912"/>
              <a:ext cx="144016" cy="144016"/>
            </a:xfrm>
            <a:prstGeom prst="ellipse">
              <a:avLst/>
            </a:prstGeom>
            <a:solidFill>
              <a:srgbClr val="FF5050"/>
            </a:solidFill>
            <a:ln w="9525" cap="flat" cmpd="sng" algn="ctr">
              <a:solidFill>
                <a:srgbClr val="000000"/>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sz="1800" b="0" i="0" u="none" strike="noStrike" kern="0" cap="none" spc="0" normalizeH="0" baseline="0" noProof="0">
                <a:ln>
                  <a:noFill/>
                </a:ln>
                <a:solidFill>
                  <a:srgbClr val="000000"/>
                </a:solidFill>
                <a:effectLst/>
                <a:uLnTx/>
                <a:uFillTx/>
                <a:latin typeface="Palatino Linotype" pitchFamily="18" charset="0"/>
                <a:ea typeface="+mn-ea"/>
                <a:cs typeface="+mn-cs"/>
              </a:endParaRPr>
            </a:p>
          </p:txBody>
        </p:sp>
        <p:sp>
          <p:nvSpPr>
            <p:cNvPr id="28712" name="Ovál 28711">
              <a:extLst>
                <a:ext uri="{FF2B5EF4-FFF2-40B4-BE49-F238E27FC236}">
                  <a16:creationId xmlns:a16="http://schemas.microsoft.com/office/drawing/2014/main" id="{D300CA84-2455-5BED-C6CD-6089A07CCE6D}"/>
                </a:ext>
              </a:extLst>
            </p:cNvPr>
            <p:cNvSpPr/>
            <p:nvPr/>
          </p:nvSpPr>
          <p:spPr bwMode="auto">
            <a:xfrm>
              <a:off x="2987824" y="2890157"/>
              <a:ext cx="144016" cy="144016"/>
            </a:xfrm>
            <a:prstGeom prst="ellipse">
              <a:avLst/>
            </a:prstGeom>
            <a:solidFill>
              <a:srgbClr val="FF5050"/>
            </a:solidFill>
            <a:ln w="9525" cap="flat" cmpd="sng" algn="ctr">
              <a:solidFill>
                <a:srgbClr val="000000"/>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sz="1800" b="0" i="0" u="none" strike="noStrike" kern="0" cap="none" spc="0" normalizeH="0" baseline="0" noProof="0">
                <a:ln>
                  <a:noFill/>
                </a:ln>
                <a:solidFill>
                  <a:srgbClr val="000000"/>
                </a:solidFill>
                <a:effectLst/>
                <a:uLnTx/>
                <a:uFillTx/>
                <a:latin typeface="Palatino Linotype" pitchFamily="18" charset="0"/>
                <a:ea typeface="+mn-ea"/>
                <a:cs typeface="+mn-cs"/>
              </a:endParaRPr>
            </a:p>
          </p:txBody>
        </p:sp>
        <p:sp>
          <p:nvSpPr>
            <p:cNvPr id="28713" name="Ovál 28712">
              <a:extLst>
                <a:ext uri="{FF2B5EF4-FFF2-40B4-BE49-F238E27FC236}">
                  <a16:creationId xmlns:a16="http://schemas.microsoft.com/office/drawing/2014/main" id="{C7F9BF77-5965-A5F8-B9C0-CFE9C857E93D}"/>
                </a:ext>
              </a:extLst>
            </p:cNvPr>
            <p:cNvSpPr/>
            <p:nvPr/>
          </p:nvSpPr>
          <p:spPr bwMode="auto">
            <a:xfrm>
              <a:off x="2987824" y="3154078"/>
              <a:ext cx="144016" cy="144016"/>
            </a:xfrm>
            <a:prstGeom prst="ellipse">
              <a:avLst/>
            </a:prstGeom>
            <a:solidFill>
              <a:srgbClr val="FF5050"/>
            </a:solidFill>
            <a:ln w="9525" cap="flat" cmpd="sng" algn="ctr">
              <a:solidFill>
                <a:srgbClr val="000000"/>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sz="1800" b="0" i="0" u="none" strike="noStrike" kern="0" cap="none" spc="0" normalizeH="0" baseline="0" noProof="0">
                <a:ln>
                  <a:noFill/>
                </a:ln>
                <a:solidFill>
                  <a:srgbClr val="000000"/>
                </a:solidFill>
                <a:effectLst/>
                <a:uLnTx/>
                <a:uFillTx/>
                <a:latin typeface="Palatino Linotype" pitchFamily="18" charset="0"/>
                <a:ea typeface="+mn-ea"/>
                <a:cs typeface="+mn-cs"/>
              </a:endParaRPr>
            </a:p>
          </p:txBody>
        </p:sp>
        <p:cxnSp>
          <p:nvCxnSpPr>
            <p:cNvPr id="28714" name="Přímá spojnice 28713">
              <a:extLst>
                <a:ext uri="{FF2B5EF4-FFF2-40B4-BE49-F238E27FC236}">
                  <a16:creationId xmlns:a16="http://schemas.microsoft.com/office/drawing/2014/main" id="{223AAFD1-FC7E-084E-F68B-EC2E324C80B9}"/>
                </a:ext>
              </a:extLst>
            </p:cNvPr>
            <p:cNvCxnSpPr>
              <a:cxnSpLocks/>
              <a:stCxn id="28704" idx="6"/>
              <a:endCxn id="28711" idx="2"/>
            </p:cNvCxnSpPr>
            <p:nvPr/>
          </p:nvCxnSpPr>
          <p:spPr bwMode="auto">
            <a:xfrm flipV="1">
              <a:off x="2699792" y="2708920"/>
              <a:ext cx="288032" cy="144016"/>
            </a:xfrm>
            <a:prstGeom prst="line">
              <a:avLst/>
            </a:prstGeom>
            <a:solidFill>
              <a:srgbClr val="BBE0E3"/>
            </a:solidFill>
            <a:ln w="12700" cap="flat" cmpd="sng" algn="ctr">
              <a:solidFill>
                <a:srgbClr val="000000"/>
              </a:solidFill>
              <a:prstDash val="solid"/>
              <a:round/>
              <a:headEnd type="none" w="med" len="med"/>
              <a:tailEnd type="none" w="med" len="lg"/>
            </a:ln>
            <a:effectLst/>
          </p:spPr>
        </p:cxnSp>
        <p:cxnSp>
          <p:nvCxnSpPr>
            <p:cNvPr id="28715" name="Přímá spojnice 28714">
              <a:extLst>
                <a:ext uri="{FF2B5EF4-FFF2-40B4-BE49-F238E27FC236}">
                  <a16:creationId xmlns:a16="http://schemas.microsoft.com/office/drawing/2014/main" id="{76EF86DF-53B5-B905-D938-07FFCA450E28}"/>
                </a:ext>
              </a:extLst>
            </p:cNvPr>
            <p:cNvCxnSpPr>
              <a:cxnSpLocks/>
              <a:stCxn id="28704" idx="6"/>
              <a:endCxn id="28712" idx="2"/>
            </p:cNvCxnSpPr>
            <p:nvPr/>
          </p:nvCxnSpPr>
          <p:spPr bwMode="auto">
            <a:xfrm>
              <a:off x="2699792" y="2852936"/>
              <a:ext cx="288032" cy="109229"/>
            </a:xfrm>
            <a:prstGeom prst="line">
              <a:avLst/>
            </a:prstGeom>
            <a:solidFill>
              <a:srgbClr val="BBE0E3"/>
            </a:solidFill>
            <a:ln w="12700" cap="flat" cmpd="sng" algn="ctr">
              <a:solidFill>
                <a:srgbClr val="000000"/>
              </a:solidFill>
              <a:prstDash val="solid"/>
              <a:round/>
              <a:headEnd type="none" w="med" len="med"/>
              <a:tailEnd type="none" w="med" len="lg"/>
            </a:ln>
            <a:effectLst/>
          </p:spPr>
        </p:cxnSp>
        <p:cxnSp>
          <p:nvCxnSpPr>
            <p:cNvPr id="28716" name="Přímá spojnice 28715">
              <a:extLst>
                <a:ext uri="{FF2B5EF4-FFF2-40B4-BE49-F238E27FC236}">
                  <a16:creationId xmlns:a16="http://schemas.microsoft.com/office/drawing/2014/main" id="{ACBF9715-8E78-095F-BE4B-44A3263FFE65}"/>
                </a:ext>
              </a:extLst>
            </p:cNvPr>
            <p:cNvCxnSpPr>
              <a:cxnSpLocks/>
              <a:stCxn id="28707" idx="2"/>
              <a:endCxn id="28704" idx="6"/>
            </p:cNvCxnSpPr>
            <p:nvPr/>
          </p:nvCxnSpPr>
          <p:spPr bwMode="auto">
            <a:xfrm flipH="1" flipV="1">
              <a:off x="2699792" y="2852936"/>
              <a:ext cx="288032" cy="640087"/>
            </a:xfrm>
            <a:prstGeom prst="line">
              <a:avLst/>
            </a:prstGeom>
            <a:solidFill>
              <a:srgbClr val="BBE0E3"/>
            </a:solidFill>
            <a:ln w="12700" cap="flat" cmpd="sng" algn="ctr">
              <a:solidFill>
                <a:srgbClr val="000000"/>
              </a:solidFill>
              <a:prstDash val="solid"/>
              <a:round/>
              <a:headEnd type="none" w="med" len="med"/>
              <a:tailEnd type="none" w="med" len="lg"/>
            </a:ln>
            <a:effectLst/>
          </p:spPr>
        </p:cxnSp>
        <p:cxnSp>
          <p:nvCxnSpPr>
            <p:cNvPr id="28717" name="Přímá spojnice 28716">
              <a:extLst>
                <a:ext uri="{FF2B5EF4-FFF2-40B4-BE49-F238E27FC236}">
                  <a16:creationId xmlns:a16="http://schemas.microsoft.com/office/drawing/2014/main" id="{D723331E-DAE4-A792-2F88-B4A83E0D4A97}"/>
                </a:ext>
              </a:extLst>
            </p:cNvPr>
            <p:cNvCxnSpPr>
              <a:cxnSpLocks/>
              <a:stCxn id="28705" idx="6"/>
              <a:endCxn id="28711" idx="2"/>
            </p:cNvCxnSpPr>
            <p:nvPr/>
          </p:nvCxnSpPr>
          <p:spPr bwMode="auto">
            <a:xfrm flipV="1">
              <a:off x="2699792" y="2708920"/>
              <a:ext cx="288032" cy="397261"/>
            </a:xfrm>
            <a:prstGeom prst="line">
              <a:avLst/>
            </a:prstGeom>
            <a:solidFill>
              <a:srgbClr val="BBE0E3"/>
            </a:solidFill>
            <a:ln w="12700" cap="flat" cmpd="sng" algn="ctr">
              <a:solidFill>
                <a:srgbClr val="000000"/>
              </a:solidFill>
              <a:prstDash val="solid"/>
              <a:round/>
              <a:headEnd type="none" w="med" len="med"/>
              <a:tailEnd type="none" w="med" len="lg"/>
            </a:ln>
            <a:effectLst/>
          </p:spPr>
        </p:cxnSp>
        <p:cxnSp>
          <p:nvCxnSpPr>
            <p:cNvPr id="28718" name="Přímá spojnice 28717">
              <a:extLst>
                <a:ext uri="{FF2B5EF4-FFF2-40B4-BE49-F238E27FC236}">
                  <a16:creationId xmlns:a16="http://schemas.microsoft.com/office/drawing/2014/main" id="{00AEB291-ECA9-0137-D4DF-6D0C37B9A10B}"/>
                </a:ext>
              </a:extLst>
            </p:cNvPr>
            <p:cNvCxnSpPr>
              <a:cxnSpLocks/>
              <a:stCxn id="28705" idx="6"/>
              <a:endCxn id="28712" idx="2"/>
            </p:cNvCxnSpPr>
            <p:nvPr/>
          </p:nvCxnSpPr>
          <p:spPr bwMode="auto">
            <a:xfrm flipV="1">
              <a:off x="2699792" y="2962165"/>
              <a:ext cx="288032" cy="144016"/>
            </a:xfrm>
            <a:prstGeom prst="line">
              <a:avLst/>
            </a:prstGeom>
            <a:solidFill>
              <a:srgbClr val="BBE0E3"/>
            </a:solidFill>
            <a:ln w="12700" cap="flat" cmpd="sng" algn="ctr">
              <a:solidFill>
                <a:srgbClr val="000000"/>
              </a:solidFill>
              <a:prstDash val="solid"/>
              <a:round/>
              <a:headEnd type="none" w="med" len="med"/>
              <a:tailEnd type="none" w="med" len="lg"/>
            </a:ln>
            <a:effectLst/>
          </p:spPr>
        </p:cxnSp>
        <p:cxnSp>
          <p:nvCxnSpPr>
            <p:cNvPr id="28719" name="Přímá spojnice 28718">
              <a:extLst>
                <a:ext uri="{FF2B5EF4-FFF2-40B4-BE49-F238E27FC236}">
                  <a16:creationId xmlns:a16="http://schemas.microsoft.com/office/drawing/2014/main" id="{CD007544-6526-1A2E-78A5-08C6AB909E8B}"/>
                </a:ext>
              </a:extLst>
            </p:cNvPr>
            <p:cNvCxnSpPr>
              <a:cxnSpLocks/>
              <a:stCxn id="28705" idx="6"/>
              <a:endCxn id="28713" idx="2"/>
            </p:cNvCxnSpPr>
            <p:nvPr/>
          </p:nvCxnSpPr>
          <p:spPr bwMode="auto">
            <a:xfrm>
              <a:off x="2699792" y="3106181"/>
              <a:ext cx="288032" cy="119905"/>
            </a:xfrm>
            <a:prstGeom prst="line">
              <a:avLst/>
            </a:prstGeom>
            <a:solidFill>
              <a:srgbClr val="BBE0E3"/>
            </a:solidFill>
            <a:ln w="12700" cap="flat" cmpd="sng" algn="ctr">
              <a:solidFill>
                <a:srgbClr val="000000"/>
              </a:solidFill>
              <a:prstDash val="solid"/>
              <a:round/>
              <a:headEnd type="none" w="med" len="med"/>
              <a:tailEnd type="none" w="med" len="lg"/>
            </a:ln>
            <a:effectLst/>
          </p:spPr>
        </p:cxnSp>
        <p:cxnSp>
          <p:nvCxnSpPr>
            <p:cNvPr id="28720" name="Přímá spojnice 28719">
              <a:extLst>
                <a:ext uri="{FF2B5EF4-FFF2-40B4-BE49-F238E27FC236}">
                  <a16:creationId xmlns:a16="http://schemas.microsoft.com/office/drawing/2014/main" id="{502E7167-7B6A-3D27-76CA-B8BAD5AF779D}"/>
                </a:ext>
              </a:extLst>
            </p:cNvPr>
            <p:cNvCxnSpPr>
              <a:cxnSpLocks/>
              <a:stCxn id="28705" idx="6"/>
              <a:endCxn id="28707" idx="2"/>
            </p:cNvCxnSpPr>
            <p:nvPr/>
          </p:nvCxnSpPr>
          <p:spPr bwMode="auto">
            <a:xfrm>
              <a:off x="2699792" y="3106181"/>
              <a:ext cx="288032" cy="386842"/>
            </a:xfrm>
            <a:prstGeom prst="line">
              <a:avLst/>
            </a:prstGeom>
            <a:solidFill>
              <a:srgbClr val="BBE0E3"/>
            </a:solidFill>
            <a:ln w="12700" cap="flat" cmpd="sng" algn="ctr">
              <a:solidFill>
                <a:srgbClr val="000000"/>
              </a:solidFill>
              <a:prstDash val="solid"/>
              <a:round/>
              <a:headEnd type="none" w="med" len="med"/>
              <a:tailEnd type="none" w="med" len="lg"/>
            </a:ln>
            <a:effectLst/>
          </p:spPr>
        </p:cxnSp>
        <p:cxnSp>
          <p:nvCxnSpPr>
            <p:cNvPr id="28721" name="Přímá spojnice 28720">
              <a:extLst>
                <a:ext uri="{FF2B5EF4-FFF2-40B4-BE49-F238E27FC236}">
                  <a16:creationId xmlns:a16="http://schemas.microsoft.com/office/drawing/2014/main" id="{500B7E9F-E829-0332-B6C6-B78E2BAD68A9}"/>
                </a:ext>
              </a:extLst>
            </p:cNvPr>
            <p:cNvCxnSpPr>
              <a:cxnSpLocks/>
              <a:stCxn id="28704" idx="6"/>
              <a:endCxn id="28713" idx="2"/>
            </p:cNvCxnSpPr>
            <p:nvPr/>
          </p:nvCxnSpPr>
          <p:spPr bwMode="auto">
            <a:xfrm>
              <a:off x="2699792" y="2852936"/>
              <a:ext cx="288032" cy="373150"/>
            </a:xfrm>
            <a:prstGeom prst="line">
              <a:avLst/>
            </a:prstGeom>
            <a:solidFill>
              <a:srgbClr val="BBE0E3"/>
            </a:solidFill>
            <a:ln w="12700" cap="flat" cmpd="sng" algn="ctr">
              <a:solidFill>
                <a:srgbClr val="000000"/>
              </a:solidFill>
              <a:prstDash val="solid"/>
              <a:round/>
              <a:headEnd type="none" w="med" len="med"/>
              <a:tailEnd type="none" w="med" len="lg"/>
            </a:ln>
            <a:effectLst/>
          </p:spPr>
        </p:cxnSp>
        <p:cxnSp>
          <p:nvCxnSpPr>
            <p:cNvPr id="28722" name="Přímá spojnice 28721">
              <a:extLst>
                <a:ext uri="{FF2B5EF4-FFF2-40B4-BE49-F238E27FC236}">
                  <a16:creationId xmlns:a16="http://schemas.microsoft.com/office/drawing/2014/main" id="{0A8646E4-6414-600F-7773-F0327A128769}"/>
                </a:ext>
              </a:extLst>
            </p:cNvPr>
            <p:cNvCxnSpPr>
              <a:cxnSpLocks/>
              <a:stCxn id="28706" idx="6"/>
              <a:endCxn id="28711" idx="2"/>
            </p:cNvCxnSpPr>
            <p:nvPr/>
          </p:nvCxnSpPr>
          <p:spPr bwMode="auto">
            <a:xfrm flipV="1">
              <a:off x="2699792" y="2708920"/>
              <a:ext cx="288032" cy="661182"/>
            </a:xfrm>
            <a:prstGeom prst="line">
              <a:avLst/>
            </a:prstGeom>
            <a:solidFill>
              <a:srgbClr val="BBE0E3"/>
            </a:solidFill>
            <a:ln w="12700" cap="flat" cmpd="sng" algn="ctr">
              <a:solidFill>
                <a:srgbClr val="000000"/>
              </a:solidFill>
              <a:prstDash val="solid"/>
              <a:round/>
              <a:headEnd type="none" w="med" len="med"/>
              <a:tailEnd type="none" w="med" len="lg"/>
            </a:ln>
            <a:effectLst/>
          </p:spPr>
        </p:cxnSp>
        <p:cxnSp>
          <p:nvCxnSpPr>
            <p:cNvPr id="28723" name="Přímá spojnice 28722">
              <a:extLst>
                <a:ext uri="{FF2B5EF4-FFF2-40B4-BE49-F238E27FC236}">
                  <a16:creationId xmlns:a16="http://schemas.microsoft.com/office/drawing/2014/main" id="{823E26D4-252C-C085-263B-215E58CB5F11}"/>
                </a:ext>
              </a:extLst>
            </p:cNvPr>
            <p:cNvCxnSpPr>
              <a:cxnSpLocks/>
              <a:stCxn id="28706" idx="6"/>
              <a:endCxn id="28712" idx="2"/>
            </p:cNvCxnSpPr>
            <p:nvPr/>
          </p:nvCxnSpPr>
          <p:spPr bwMode="auto">
            <a:xfrm flipV="1">
              <a:off x="2699792" y="2962165"/>
              <a:ext cx="288032" cy="407937"/>
            </a:xfrm>
            <a:prstGeom prst="line">
              <a:avLst/>
            </a:prstGeom>
            <a:solidFill>
              <a:srgbClr val="BBE0E3"/>
            </a:solidFill>
            <a:ln w="12700" cap="flat" cmpd="sng" algn="ctr">
              <a:solidFill>
                <a:srgbClr val="000000"/>
              </a:solidFill>
              <a:prstDash val="solid"/>
              <a:round/>
              <a:headEnd type="none" w="med" len="med"/>
              <a:tailEnd type="none" w="med" len="lg"/>
            </a:ln>
            <a:effectLst/>
          </p:spPr>
        </p:cxnSp>
        <p:cxnSp>
          <p:nvCxnSpPr>
            <p:cNvPr id="28724" name="Přímá spojnice 28723">
              <a:extLst>
                <a:ext uri="{FF2B5EF4-FFF2-40B4-BE49-F238E27FC236}">
                  <a16:creationId xmlns:a16="http://schemas.microsoft.com/office/drawing/2014/main" id="{CD3EBF2D-B2C9-E745-87CD-40971B3F7937}"/>
                </a:ext>
              </a:extLst>
            </p:cNvPr>
            <p:cNvCxnSpPr>
              <a:cxnSpLocks/>
              <a:stCxn id="28706" idx="6"/>
              <a:endCxn id="28713" idx="2"/>
            </p:cNvCxnSpPr>
            <p:nvPr/>
          </p:nvCxnSpPr>
          <p:spPr bwMode="auto">
            <a:xfrm flipV="1">
              <a:off x="2699792" y="3226086"/>
              <a:ext cx="288032" cy="144016"/>
            </a:xfrm>
            <a:prstGeom prst="line">
              <a:avLst/>
            </a:prstGeom>
            <a:solidFill>
              <a:srgbClr val="BBE0E3"/>
            </a:solidFill>
            <a:ln w="12700" cap="flat" cmpd="sng" algn="ctr">
              <a:solidFill>
                <a:srgbClr val="000000"/>
              </a:solidFill>
              <a:prstDash val="solid"/>
              <a:round/>
              <a:headEnd type="none" w="med" len="med"/>
              <a:tailEnd type="none" w="med" len="lg"/>
            </a:ln>
            <a:effectLst/>
          </p:spPr>
        </p:cxnSp>
        <p:cxnSp>
          <p:nvCxnSpPr>
            <p:cNvPr id="28725" name="Přímá spojnice 28724">
              <a:extLst>
                <a:ext uri="{FF2B5EF4-FFF2-40B4-BE49-F238E27FC236}">
                  <a16:creationId xmlns:a16="http://schemas.microsoft.com/office/drawing/2014/main" id="{0EFD1409-A512-F608-49E6-4BB77401E386}"/>
                </a:ext>
              </a:extLst>
            </p:cNvPr>
            <p:cNvCxnSpPr>
              <a:cxnSpLocks/>
              <a:stCxn id="28706" idx="6"/>
              <a:endCxn id="28707" idx="2"/>
            </p:cNvCxnSpPr>
            <p:nvPr/>
          </p:nvCxnSpPr>
          <p:spPr bwMode="auto">
            <a:xfrm>
              <a:off x="2699792" y="3370102"/>
              <a:ext cx="288032" cy="122921"/>
            </a:xfrm>
            <a:prstGeom prst="line">
              <a:avLst/>
            </a:prstGeom>
            <a:solidFill>
              <a:srgbClr val="BBE0E3"/>
            </a:solidFill>
            <a:ln w="12700" cap="flat" cmpd="sng" algn="ctr">
              <a:solidFill>
                <a:srgbClr val="000000"/>
              </a:solidFill>
              <a:prstDash val="solid"/>
              <a:round/>
              <a:headEnd type="none" w="med" len="med"/>
              <a:tailEnd type="none" w="med" len="lg"/>
            </a:ln>
            <a:effectLst/>
          </p:spPr>
        </p:cxnSp>
        <p:cxnSp>
          <p:nvCxnSpPr>
            <p:cNvPr id="28726" name="Přímá spojnice 28725">
              <a:extLst>
                <a:ext uri="{FF2B5EF4-FFF2-40B4-BE49-F238E27FC236}">
                  <a16:creationId xmlns:a16="http://schemas.microsoft.com/office/drawing/2014/main" id="{12605FBA-CF16-5415-66D8-26EFBD943819}"/>
                </a:ext>
              </a:extLst>
            </p:cNvPr>
            <p:cNvCxnSpPr>
              <a:cxnSpLocks/>
              <a:stCxn id="28711" idx="6"/>
              <a:endCxn id="28708" idx="2"/>
            </p:cNvCxnSpPr>
            <p:nvPr/>
          </p:nvCxnSpPr>
          <p:spPr bwMode="auto">
            <a:xfrm>
              <a:off x="3131840" y="2708920"/>
              <a:ext cx="288032" cy="144016"/>
            </a:xfrm>
            <a:prstGeom prst="line">
              <a:avLst/>
            </a:prstGeom>
            <a:solidFill>
              <a:srgbClr val="BBE0E3"/>
            </a:solidFill>
            <a:ln w="12700" cap="flat" cmpd="sng" algn="ctr">
              <a:solidFill>
                <a:srgbClr val="000000"/>
              </a:solidFill>
              <a:prstDash val="solid"/>
              <a:round/>
              <a:headEnd type="none" w="med" len="med"/>
              <a:tailEnd type="none" w="med" len="lg"/>
            </a:ln>
            <a:effectLst/>
          </p:spPr>
        </p:cxnSp>
        <p:cxnSp>
          <p:nvCxnSpPr>
            <p:cNvPr id="28727" name="Přímá spojnice 28726">
              <a:extLst>
                <a:ext uri="{FF2B5EF4-FFF2-40B4-BE49-F238E27FC236}">
                  <a16:creationId xmlns:a16="http://schemas.microsoft.com/office/drawing/2014/main" id="{DCBBC7B4-6FAD-D696-E559-510408717F14}"/>
                </a:ext>
              </a:extLst>
            </p:cNvPr>
            <p:cNvCxnSpPr>
              <a:cxnSpLocks/>
              <a:stCxn id="28711" idx="6"/>
              <a:endCxn id="28709" idx="2"/>
            </p:cNvCxnSpPr>
            <p:nvPr/>
          </p:nvCxnSpPr>
          <p:spPr bwMode="auto">
            <a:xfrm>
              <a:off x="3131840" y="2708920"/>
              <a:ext cx="288032" cy="397261"/>
            </a:xfrm>
            <a:prstGeom prst="line">
              <a:avLst/>
            </a:prstGeom>
            <a:solidFill>
              <a:srgbClr val="BBE0E3"/>
            </a:solidFill>
            <a:ln w="12700" cap="flat" cmpd="sng" algn="ctr">
              <a:solidFill>
                <a:srgbClr val="000000"/>
              </a:solidFill>
              <a:prstDash val="solid"/>
              <a:round/>
              <a:headEnd type="none" w="med" len="med"/>
              <a:tailEnd type="none" w="med" len="lg"/>
            </a:ln>
            <a:effectLst/>
          </p:spPr>
        </p:cxnSp>
        <p:cxnSp>
          <p:nvCxnSpPr>
            <p:cNvPr id="28728" name="Přímá spojnice 28727">
              <a:extLst>
                <a:ext uri="{FF2B5EF4-FFF2-40B4-BE49-F238E27FC236}">
                  <a16:creationId xmlns:a16="http://schemas.microsoft.com/office/drawing/2014/main" id="{A71E125C-0D16-ABD1-9163-35D39AD9D4F2}"/>
                </a:ext>
              </a:extLst>
            </p:cNvPr>
            <p:cNvCxnSpPr>
              <a:cxnSpLocks/>
              <a:stCxn id="28711" idx="6"/>
              <a:endCxn id="28710" idx="2"/>
            </p:cNvCxnSpPr>
            <p:nvPr/>
          </p:nvCxnSpPr>
          <p:spPr bwMode="auto">
            <a:xfrm>
              <a:off x="3131840" y="2708920"/>
              <a:ext cx="288032" cy="661182"/>
            </a:xfrm>
            <a:prstGeom prst="line">
              <a:avLst/>
            </a:prstGeom>
            <a:solidFill>
              <a:srgbClr val="BBE0E3"/>
            </a:solidFill>
            <a:ln w="12700" cap="flat" cmpd="sng" algn="ctr">
              <a:solidFill>
                <a:srgbClr val="000000"/>
              </a:solidFill>
              <a:prstDash val="solid"/>
              <a:round/>
              <a:headEnd type="none" w="med" len="med"/>
              <a:tailEnd type="none" w="med" len="lg"/>
            </a:ln>
            <a:effectLst/>
          </p:spPr>
        </p:cxnSp>
        <p:cxnSp>
          <p:nvCxnSpPr>
            <p:cNvPr id="28729" name="Přímá spojnice 28728">
              <a:extLst>
                <a:ext uri="{FF2B5EF4-FFF2-40B4-BE49-F238E27FC236}">
                  <a16:creationId xmlns:a16="http://schemas.microsoft.com/office/drawing/2014/main" id="{6614097B-D7B8-1792-BE42-CC1D368E6278}"/>
                </a:ext>
              </a:extLst>
            </p:cNvPr>
            <p:cNvCxnSpPr>
              <a:cxnSpLocks/>
              <a:stCxn id="28712" idx="6"/>
              <a:endCxn id="28708" idx="2"/>
            </p:cNvCxnSpPr>
            <p:nvPr/>
          </p:nvCxnSpPr>
          <p:spPr bwMode="auto">
            <a:xfrm flipV="1">
              <a:off x="3131840" y="2852936"/>
              <a:ext cx="288032" cy="109229"/>
            </a:xfrm>
            <a:prstGeom prst="line">
              <a:avLst/>
            </a:prstGeom>
            <a:solidFill>
              <a:srgbClr val="BBE0E3"/>
            </a:solidFill>
            <a:ln w="12700" cap="flat" cmpd="sng" algn="ctr">
              <a:solidFill>
                <a:srgbClr val="000000"/>
              </a:solidFill>
              <a:prstDash val="solid"/>
              <a:round/>
              <a:headEnd type="none" w="med" len="med"/>
              <a:tailEnd type="none" w="med" len="lg"/>
            </a:ln>
            <a:effectLst/>
          </p:spPr>
        </p:cxnSp>
        <p:cxnSp>
          <p:nvCxnSpPr>
            <p:cNvPr id="28730" name="Přímá spojnice 28729">
              <a:extLst>
                <a:ext uri="{FF2B5EF4-FFF2-40B4-BE49-F238E27FC236}">
                  <a16:creationId xmlns:a16="http://schemas.microsoft.com/office/drawing/2014/main" id="{0464FE4F-0A2B-4E11-DD82-53971B263F58}"/>
                </a:ext>
              </a:extLst>
            </p:cNvPr>
            <p:cNvCxnSpPr>
              <a:cxnSpLocks/>
              <a:stCxn id="28712" idx="6"/>
              <a:endCxn id="28709" idx="2"/>
            </p:cNvCxnSpPr>
            <p:nvPr/>
          </p:nvCxnSpPr>
          <p:spPr bwMode="auto">
            <a:xfrm>
              <a:off x="3131840" y="2962165"/>
              <a:ext cx="288032" cy="144016"/>
            </a:xfrm>
            <a:prstGeom prst="line">
              <a:avLst/>
            </a:prstGeom>
            <a:solidFill>
              <a:srgbClr val="BBE0E3"/>
            </a:solidFill>
            <a:ln w="12700" cap="flat" cmpd="sng" algn="ctr">
              <a:solidFill>
                <a:srgbClr val="000000"/>
              </a:solidFill>
              <a:prstDash val="solid"/>
              <a:round/>
              <a:headEnd type="none" w="med" len="med"/>
              <a:tailEnd type="none" w="med" len="lg"/>
            </a:ln>
            <a:effectLst/>
          </p:spPr>
        </p:cxnSp>
        <p:cxnSp>
          <p:nvCxnSpPr>
            <p:cNvPr id="28731" name="Přímá spojnice 28730">
              <a:extLst>
                <a:ext uri="{FF2B5EF4-FFF2-40B4-BE49-F238E27FC236}">
                  <a16:creationId xmlns:a16="http://schemas.microsoft.com/office/drawing/2014/main" id="{E52A4D7F-CEE8-2F86-9FC2-193E08FA9794}"/>
                </a:ext>
              </a:extLst>
            </p:cNvPr>
            <p:cNvCxnSpPr>
              <a:cxnSpLocks/>
              <a:stCxn id="28712" idx="6"/>
              <a:endCxn id="28710" idx="2"/>
            </p:cNvCxnSpPr>
            <p:nvPr/>
          </p:nvCxnSpPr>
          <p:spPr bwMode="auto">
            <a:xfrm>
              <a:off x="3131840" y="2962165"/>
              <a:ext cx="288032" cy="407937"/>
            </a:xfrm>
            <a:prstGeom prst="line">
              <a:avLst/>
            </a:prstGeom>
            <a:solidFill>
              <a:srgbClr val="BBE0E3"/>
            </a:solidFill>
            <a:ln w="12700" cap="flat" cmpd="sng" algn="ctr">
              <a:solidFill>
                <a:srgbClr val="000000"/>
              </a:solidFill>
              <a:prstDash val="solid"/>
              <a:round/>
              <a:headEnd type="none" w="med" len="med"/>
              <a:tailEnd type="none" w="med" len="lg"/>
            </a:ln>
            <a:effectLst/>
          </p:spPr>
        </p:cxnSp>
        <p:cxnSp>
          <p:nvCxnSpPr>
            <p:cNvPr id="28732" name="Přímá spojnice 28731">
              <a:extLst>
                <a:ext uri="{FF2B5EF4-FFF2-40B4-BE49-F238E27FC236}">
                  <a16:creationId xmlns:a16="http://schemas.microsoft.com/office/drawing/2014/main" id="{8513FE14-1F6F-4EEE-CD72-B12B67D3DA9E}"/>
                </a:ext>
              </a:extLst>
            </p:cNvPr>
            <p:cNvCxnSpPr>
              <a:cxnSpLocks/>
              <a:stCxn id="28713" idx="6"/>
              <a:endCxn id="28708" idx="2"/>
            </p:cNvCxnSpPr>
            <p:nvPr/>
          </p:nvCxnSpPr>
          <p:spPr bwMode="auto">
            <a:xfrm flipV="1">
              <a:off x="3131840" y="2852936"/>
              <a:ext cx="288032" cy="373150"/>
            </a:xfrm>
            <a:prstGeom prst="line">
              <a:avLst/>
            </a:prstGeom>
            <a:solidFill>
              <a:srgbClr val="BBE0E3"/>
            </a:solidFill>
            <a:ln w="12700" cap="flat" cmpd="sng" algn="ctr">
              <a:solidFill>
                <a:srgbClr val="000000"/>
              </a:solidFill>
              <a:prstDash val="solid"/>
              <a:round/>
              <a:headEnd type="none" w="med" len="med"/>
              <a:tailEnd type="none" w="med" len="lg"/>
            </a:ln>
            <a:effectLst/>
          </p:spPr>
        </p:cxnSp>
        <p:cxnSp>
          <p:nvCxnSpPr>
            <p:cNvPr id="28733" name="Přímá spojnice 28732">
              <a:extLst>
                <a:ext uri="{FF2B5EF4-FFF2-40B4-BE49-F238E27FC236}">
                  <a16:creationId xmlns:a16="http://schemas.microsoft.com/office/drawing/2014/main" id="{800DCBA8-59DF-33A8-2F54-0BF39AC2537F}"/>
                </a:ext>
              </a:extLst>
            </p:cNvPr>
            <p:cNvCxnSpPr>
              <a:cxnSpLocks/>
              <a:stCxn id="28713" idx="6"/>
              <a:endCxn id="28709" idx="2"/>
            </p:cNvCxnSpPr>
            <p:nvPr/>
          </p:nvCxnSpPr>
          <p:spPr bwMode="auto">
            <a:xfrm flipV="1">
              <a:off x="3131840" y="3106181"/>
              <a:ext cx="288032" cy="119905"/>
            </a:xfrm>
            <a:prstGeom prst="line">
              <a:avLst/>
            </a:prstGeom>
            <a:solidFill>
              <a:srgbClr val="BBE0E3"/>
            </a:solidFill>
            <a:ln w="12700" cap="flat" cmpd="sng" algn="ctr">
              <a:solidFill>
                <a:srgbClr val="000000"/>
              </a:solidFill>
              <a:prstDash val="solid"/>
              <a:round/>
              <a:headEnd type="none" w="med" len="med"/>
              <a:tailEnd type="none" w="med" len="lg"/>
            </a:ln>
            <a:effectLst/>
          </p:spPr>
        </p:cxnSp>
        <p:cxnSp>
          <p:nvCxnSpPr>
            <p:cNvPr id="28734" name="Přímá spojnice 28733">
              <a:extLst>
                <a:ext uri="{FF2B5EF4-FFF2-40B4-BE49-F238E27FC236}">
                  <a16:creationId xmlns:a16="http://schemas.microsoft.com/office/drawing/2014/main" id="{9E285EFE-07E3-F494-86F0-22A1CCF81945}"/>
                </a:ext>
              </a:extLst>
            </p:cNvPr>
            <p:cNvCxnSpPr>
              <a:cxnSpLocks/>
              <a:stCxn id="28713" idx="6"/>
              <a:endCxn id="28710" idx="2"/>
            </p:cNvCxnSpPr>
            <p:nvPr/>
          </p:nvCxnSpPr>
          <p:spPr bwMode="auto">
            <a:xfrm>
              <a:off x="3131840" y="3226086"/>
              <a:ext cx="288032" cy="144016"/>
            </a:xfrm>
            <a:prstGeom prst="line">
              <a:avLst/>
            </a:prstGeom>
            <a:solidFill>
              <a:srgbClr val="BBE0E3"/>
            </a:solidFill>
            <a:ln w="12700" cap="flat" cmpd="sng" algn="ctr">
              <a:solidFill>
                <a:srgbClr val="000000"/>
              </a:solidFill>
              <a:prstDash val="solid"/>
              <a:round/>
              <a:headEnd type="none" w="med" len="med"/>
              <a:tailEnd type="none" w="med" len="lg"/>
            </a:ln>
            <a:effectLst/>
          </p:spPr>
        </p:cxnSp>
        <p:cxnSp>
          <p:nvCxnSpPr>
            <p:cNvPr id="28735" name="Přímá spojnice 28734">
              <a:extLst>
                <a:ext uri="{FF2B5EF4-FFF2-40B4-BE49-F238E27FC236}">
                  <a16:creationId xmlns:a16="http://schemas.microsoft.com/office/drawing/2014/main" id="{76A898EE-1FC3-7E7B-F007-B7CF1DA56F09}"/>
                </a:ext>
              </a:extLst>
            </p:cNvPr>
            <p:cNvCxnSpPr>
              <a:cxnSpLocks/>
              <a:stCxn id="28707" idx="6"/>
              <a:endCxn id="28708" idx="2"/>
            </p:cNvCxnSpPr>
            <p:nvPr/>
          </p:nvCxnSpPr>
          <p:spPr bwMode="auto">
            <a:xfrm flipV="1">
              <a:off x="3131840" y="2852936"/>
              <a:ext cx="288032" cy="640087"/>
            </a:xfrm>
            <a:prstGeom prst="line">
              <a:avLst/>
            </a:prstGeom>
            <a:solidFill>
              <a:srgbClr val="BBE0E3"/>
            </a:solidFill>
            <a:ln w="12700" cap="flat" cmpd="sng" algn="ctr">
              <a:solidFill>
                <a:srgbClr val="000000"/>
              </a:solidFill>
              <a:prstDash val="solid"/>
              <a:round/>
              <a:headEnd type="none" w="med" len="med"/>
              <a:tailEnd type="none" w="med" len="lg"/>
            </a:ln>
            <a:effectLst/>
          </p:spPr>
        </p:cxnSp>
        <p:cxnSp>
          <p:nvCxnSpPr>
            <p:cNvPr id="64" name="Přímá spojnice 63">
              <a:extLst>
                <a:ext uri="{FF2B5EF4-FFF2-40B4-BE49-F238E27FC236}">
                  <a16:creationId xmlns:a16="http://schemas.microsoft.com/office/drawing/2014/main" id="{868BE9A8-8794-85DB-EED9-0375C6BF24B2}"/>
                </a:ext>
              </a:extLst>
            </p:cNvPr>
            <p:cNvCxnSpPr>
              <a:cxnSpLocks/>
              <a:stCxn id="28707" idx="6"/>
              <a:endCxn id="28709" idx="2"/>
            </p:cNvCxnSpPr>
            <p:nvPr/>
          </p:nvCxnSpPr>
          <p:spPr bwMode="auto">
            <a:xfrm flipV="1">
              <a:off x="3131840" y="3106181"/>
              <a:ext cx="288032" cy="386842"/>
            </a:xfrm>
            <a:prstGeom prst="line">
              <a:avLst/>
            </a:prstGeom>
            <a:solidFill>
              <a:srgbClr val="BBE0E3"/>
            </a:solidFill>
            <a:ln w="12700" cap="flat" cmpd="sng" algn="ctr">
              <a:solidFill>
                <a:srgbClr val="000000"/>
              </a:solidFill>
              <a:prstDash val="solid"/>
              <a:round/>
              <a:headEnd type="none" w="med" len="med"/>
              <a:tailEnd type="none" w="med" len="lg"/>
            </a:ln>
            <a:effectLst/>
          </p:spPr>
        </p:cxnSp>
        <p:cxnSp>
          <p:nvCxnSpPr>
            <p:cNvPr id="65" name="Přímá spojnice 64">
              <a:extLst>
                <a:ext uri="{FF2B5EF4-FFF2-40B4-BE49-F238E27FC236}">
                  <a16:creationId xmlns:a16="http://schemas.microsoft.com/office/drawing/2014/main" id="{491FFD28-2E4F-949F-EC17-1131B8CC5AFF}"/>
                </a:ext>
              </a:extLst>
            </p:cNvPr>
            <p:cNvCxnSpPr>
              <a:cxnSpLocks/>
              <a:stCxn id="28707" idx="6"/>
              <a:endCxn id="28710" idx="2"/>
            </p:cNvCxnSpPr>
            <p:nvPr/>
          </p:nvCxnSpPr>
          <p:spPr bwMode="auto">
            <a:xfrm flipV="1">
              <a:off x="3131840" y="3370102"/>
              <a:ext cx="288032" cy="122921"/>
            </a:xfrm>
            <a:prstGeom prst="line">
              <a:avLst/>
            </a:prstGeom>
            <a:solidFill>
              <a:srgbClr val="BBE0E3"/>
            </a:solidFill>
            <a:ln w="12700" cap="flat" cmpd="sng" algn="ctr">
              <a:solidFill>
                <a:srgbClr val="000000"/>
              </a:solidFill>
              <a:prstDash val="solid"/>
              <a:round/>
              <a:headEnd type="none" w="med" len="med"/>
              <a:tailEnd type="none" w="med" len="lg"/>
            </a:ln>
            <a:effectLst/>
          </p:spPr>
        </p:cxnSp>
      </p:grpSp>
      <p:sp>
        <p:nvSpPr>
          <p:cNvPr id="66" name="TextBox 126">
            <a:extLst>
              <a:ext uri="{FF2B5EF4-FFF2-40B4-BE49-F238E27FC236}">
                <a16:creationId xmlns:a16="http://schemas.microsoft.com/office/drawing/2014/main" id="{A928A2F4-5F90-B6E1-B752-7EB540D97581}"/>
              </a:ext>
            </a:extLst>
          </p:cNvPr>
          <p:cNvSpPr txBox="1"/>
          <p:nvPr/>
        </p:nvSpPr>
        <p:spPr>
          <a:xfrm>
            <a:off x="6040682" y="2670012"/>
            <a:ext cx="2215558"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lumMod val="85000"/>
                    <a:lumOff val="15000"/>
                  </a:srgbClr>
                </a:solidFill>
                <a:effectLst/>
                <a:uLnTx/>
                <a:uFillTx/>
                <a:latin typeface="Palatino Linotype" panose="02040502050505030304" pitchFamily="18" charset="0"/>
                <a:ea typeface="+mn-ea"/>
                <a:cs typeface="+mn-cs"/>
              </a:rPr>
              <a:t>&lt;</a:t>
            </a:r>
            <a:r>
              <a:rPr kumimoji="0" lang="en-US" sz="1200" b="0" i="0" u="none" strike="noStrike" kern="1200" cap="none" spc="0" normalizeH="0" baseline="0" noProof="0" dirty="0">
                <a:ln>
                  <a:noFill/>
                </a:ln>
                <a:solidFill>
                  <a:srgbClr val="000000">
                    <a:lumMod val="85000"/>
                    <a:lumOff val="15000"/>
                  </a:srgbClr>
                </a:solidFill>
                <a:effectLst/>
                <a:uLnTx/>
                <a:uFillTx/>
                <a:latin typeface="Palatino Linotype" panose="02040502050505030304" pitchFamily="18" charset="0"/>
                <a:ea typeface="+mn-ea"/>
                <a:cs typeface="+mn-cs"/>
              </a:rPr>
              <a:t>…, 0.5, 1.1, 9.6, …</a:t>
            </a:r>
            <a:r>
              <a:rPr kumimoji="0" lang="en-US" sz="1200" b="1" i="0" u="none" strike="noStrike" kern="1200" cap="none" spc="0" normalizeH="0" baseline="0" noProof="0" dirty="0">
                <a:ln>
                  <a:noFill/>
                </a:ln>
                <a:solidFill>
                  <a:srgbClr val="000000">
                    <a:lumMod val="85000"/>
                    <a:lumOff val="15000"/>
                  </a:srgbClr>
                </a:solidFill>
                <a:effectLst/>
                <a:uLnTx/>
                <a:uFillTx/>
                <a:latin typeface="Palatino Linotype" panose="02040502050505030304" pitchFamily="18" charset="0"/>
                <a:ea typeface="+mn-ea"/>
                <a:cs typeface="+mn-cs"/>
              </a:rPr>
              <a:t>&gt;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lumMod val="85000"/>
                    <a:lumOff val="15000"/>
                  </a:srgbClr>
                </a:solidFill>
                <a:effectLst/>
                <a:uLnTx/>
                <a:uFillTx/>
                <a:latin typeface="Palatino Linotype" panose="02040502050505030304" pitchFamily="18" charset="0"/>
                <a:ea typeface="+mn-ea"/>
                <a:cs typeface="+mn-cs"/>
              </a:rPr>
              <a:t>&lt;</a:t>
            </a:r>
            <a:r>
              <a:rPr kumimoji="0" lang="en-US" sz="1200" b="0" i="0" u="none" strike="noStrike" kern="1200" cap="none" spc="0" normalizeH="0" baseline="0" noProof="0" dirty="0">
                <a:ln>
                  <a:noFill/>
                </a:ln>
                <a:solidFill>
                  <a:srgbClr val="000000">
                    <a:lumMod val="85000"/>
                    <a:lumOff val="15000"/>
                  </a:srgbClr>
                </a:solidFill>
                <a:effectLst/>
                <a:uLnTx/>
                <a:uFillTx/>
                <a:latin typeface="Palatino Linotype" panose="02040502050505030304" pitchFamily="18" charset="0"/>
                <a:ea typeface="+mn-ea"/>
                <a:cs typeface="+mn-cs"/>
              </a:rPr>
              <a:t>…, 0.1, 3.4, 6.8, …</a:t>
            </a:r>
            <a:r>
              <a:rPr kumimoji="0" lang="en-US" sz="1200" b="1" i="0" u="none" strike="noStrike" kern="1200" cap="none" spc="0" normalizeH="0" baseline="0" noProof="0" dirty="0">
                <a:ln>
                  <a:noFill/>
                </a:ln>
                <a:solidFill>
                  <a:srgbClr val="000000">
                    <a:lumMod val="85000"/>
                    <a:lumOff val="15000"/>
                  </a:srgbClr>
                </a:solidFill>
                <a:effectLst/>
                <a:uLnTx/>
                <a:uFillTx/>
                <a:latin typeface="Palatino Linotype" panose="02040502050505030304" pitchFamily="18" charset="0"/>
                <a:ea typeface="+mn-ea"/>
                <a:cs typeface="+mn-cs"/>
              </a:rPr>
              <a:t>&gt;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lumMod val="85000"/>
                    <a:lumOff val="15000"/>
                  </a:srgbClr>
                </a:solidFill>
                <a:effectLst/>
                <a:uLnTx/>
                <a:uFillTx/>
                <a:latin typeface="Palatino Linotype" panose="02040502050505030304" pitchFamily="18" charset="0"/>
                <a:ea typeface="+mn-ea"/>
                <a:cs typeface="+mn-cs"/>
              </a:rPr>
              <a:t>&lt;</a:t>
            </a:r>
            <a:r>
              <a:rPr kumimoji="0" lang="en-US" sz="1200" b="0" i="0" u="none" strike="noStrike" kern="1200" cap="none" spc="0" normalizeH="0" baseline="0" noProof="0" dirty="0">
                <a:ln>
                  <a:noFill/>
                </a:ln>
                <a:solidFill>
                  <a:srgbClr val="000000">
                    <a:lumMod val="85000"/>
                    <a:lumOff val="15000"/>
                  </a:srgbClr>
                </a:solidFill>
                <a:effectLst/>
                <a:uLnTx/>
                <a:uFillTx/>
                <a:latin typeface="Palatino Linotype" panose="02040502050505030304" pitchFamily="18" charset="0"/>
                <a:ea typeface="+mn-ea"/>
                <a:cs typeface="+mn-cs"/>
              </a:rPr>
              <a:t>…, 0.6, 2.9, 7.7, …</a:t>
            </a:r>
            <a:r>
              <a:rPr kumimoji="0" lang="en-US" sz="1200" b="1" i="0" u="none" strike="noStrike" kern="1200" cap="none" spc="0" normalizeH="0" baseline="0" noProof="0" dirty="0">
                <a:ln>
                  <a:noFill/>
                </a:ln>
                <a:solidFill>
                  <a:srgbClr val="000000">
                    <a:lumMod val="85000"/>
                    <a:lumOff val="15000"/>
                  </a:srgbClr>
                </a:solidFill>
                <a:effectLst/>
                <a:uLnTx/>
                <a:uFillTx/>
                <a:latin typeface="Palatino Linotype" panose="02040502050505030304" pitchFamily="18" charset="0"/>
                <a:ea typeface="+mn-ea"/>
                <a:cs typeface="+mn-cs"/>
              </a:rPr>
              <a:t>&gt;</a:t>
            </a:r>
          </a:p>
        </p:txBody>
      </p:sp>
      <p:pic>
        <p:nvPicPr>
          <p:cNvPr id="67" name="Picture 4" descr="https://www.ittia.com/html/ittia-db-docs/users-guide/images/t-tree.png">
            <a:extLst>
              <a:ext uri="{FF2B5EF4-FFF2-40B4-BE49-F238E27FC236}">
                <a16:creationId xmlns:a16="http://schemas.microsoft.com/office/drawing/2014/main" id="{0ED8ED37-17E9-A1B8-4164-73A6FBE3A00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8976320" y="2708921"/>
            <a:ext cx="1302746" cy="893847"/>
          </a:xfrm>
          <a:prstGeom prst="rect">
            <a:avLst/>
          </a:prstGeom>
          <a:noFill/>
          <a:extLst>
            <a:ext uri="{909E8E84-426E-40DD-AFC4-6F175D3DCCD1}">
              <a14:hiddenFill xmlns:a14="http://schemas.microsoft.com/office/drawing/2010/main">
                <a:solidFill>
                  <a:srgbClr val="FFFFFF"/>
                </a:solidFill>
              </a14:hiddenFill>
            </a:ext>
          </a:extLst>
        </p:spPr>
      </p:pic>
      <p:sp>
        <p:nvSpPr>
          <p:cNvPr id="68" name="Šipka: doprava 67">
            <a:extLst>
              <a:ext uri="{FF2B5EF4-FFF2-40B4-BE49-F238E27FC236}">
                <a16:creationId xmlns:a16="http://schemas.microsoft.com/office/drawing/2014/main" id="{641FD4B7-8A73-7834-B4AC-ABCEFC331BE7}"/>
              </a:ext>
            </a:extLst>
          </p:cNvPr>
          <p:cNvSpPr/>
          <p:nvPr/>
        </p:nvSpPr>
        <p:spPr bwMode="auto">
          <a:xfrm>
            <a:off x="4229663" y="2708920"/>
            <a:ext cx="333938" cy="177116"/>
          </a:xfrm>
          <a:prstGeom prst="rightArrow">
            <a:avLst/>
          </a:prstGeom>
          <a:solidFill>
            <a:srgbClr val="2D2D8A"/>
          </a:solidFill>
          <a:ln w="9525" cap="flat" cmpd="sng" algn="ctr">
            <a:solidFill>
              <a:srgbClr val="000000"/>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sz="1800" b="0" i="0" u="none" strike="noStrike" kern="0" cap="none" spc="0" normalizeH="0" baseline="0" noProof="0">
              <a:ln>
                <a:noFill/>
              </a:ln>
              <a:solidFill>
                <a:srgbClr val="000000"/>
              </a:solidFill>
              <a:effectLst/>
              <a:uLnTx/>
              <a:uFillTx/>
              <a:latin typeface="Palatino Linotype" pitchFamily="18" charset="0"/>
              <a:ea typeface="+mn-ea"/>
              <a:cs typeface="+mn-cs"/>
            </a:endParaRPr>
          </a:p>
        </p:txBody>
      </p:sp>
      <p:grpSp>
        <p:nvGrpSpPr>
          <p:cNvPr id="69" name="Skupina 68">
            <a:extLst>
              <a:ext uri="{FF2B5EF4-FFF2-40B4-BE49-F238E27FC236}">
                <a16:creationId xmlns:a16="http://schemas.microsoft.com/office/drawing/2014/main" id="{46616123-4360-1A0B-3C76-0B32FBFF97E4}"/>
              </a:ext>
            </a:extLst>
          </p:cNvPr>
          <p:cNvGrpSpPr/>
          <p:nvPr/>
        </p:nvGrpSpPr>
        <p:grpSpPr>
          <a:xfrm>
            <a:off x="1963619" y="2586248"/>
            <a:ext cx="2215559" cy="994448"/>
            <a:chOff x="4990854" y="2882667"/>
            <a:chExt cx="3400755" cy="1688620"/>
          </a:xfrm>
        </p:grpSpPr>
        <p:sp>
          <p:nvSpPr>
            <p:cNvPr id="70" name="Obdélník 69">
              <a:extLst>
                <a:ext uri="{FF2B5EF4-FFF2-40B4-BE49-F238E27FC236}">
                  <a16:creationId xmlns:a16="http://schemas.microsoft.com/office/drawing/2014/main" id="{69B7AB78-8A21-175D-31EA-04203EECFC00}"/>
                </a:ext>
              </a:extLst>
            </p:cNvPr>
            <p:cNvSpPr/>
            <p:nvPr/>
          </p:nvSpPr>
          <p:spPr bwMode="auto">
            <a:xfrm>
              <a:off x="4990854" y="2882667"/>
              <a:ext cx="3400755" cy="1688620"/>
            </a:xfrm>
            <a:prstGeom prst="rect">
              <a:avLst/>
            </a:prstGeom>
            <a:solidFill>
              <a:srgbClr val="FFFFFF">
                <a:lumMod val="95000"/>
              </a:srgbClr>
            </a:solidFill>
            <a:ln w="9525" cap="flat" cmpd="sng" algn="ctr">
              <a:solidFill>
                <a:srgbClr val="000000"/>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sz="1800" b="0" i="0" u="none" strike="noStrike" kern="0" cap="none" spc="0" normalizeH="0" baseline="0" noProof="0">
                <a:ln>
                  <a:noFill/>
                </a:ln>
                <a:solidFill>
                  <a:srgbClr val="000000"/>
                </a:solidFill>
                <a:effectLst/>
                <a:uLnTx/>
                <a:uFillTx/>
                <a:latin typeface="Palatino Linotype" pitchFamily="18" charset="0"/>
                <a:ea typeface="+mn-ea"/>
                <a:cs typeface="+mn-cs"/>
              </a:endParaRPr>
            </a:p>
          </p:txBody>
        </p:sp>
        <p:sp>
          <p:nvSpPr>
            <p:cNvPr id="71" name="Obdélník 6">
              <a:extLst>
                <a:ext uri="{FF2B5EF4-FFF2-40B4-BE49-F238E27FC236}">
                  <a16:creationId xmlns:a16="http://schemas.microsoft.com/office/drawing/2014/main" id="{D6E8D480-1A1D-6D0D-D186-F7591FB4900D}"/>
                </a:ext>
              </a:extLst>
            </p:cNvPr>
            <p:cNvSpPr/>
            <p:nvPr/>
          </p:nvSpPr>
          <p:spPr bwMode="auto">
            <a:xfrm flipV="1">
              <a:off x="5155535" y="3658050"/>
              <a:ext cx="504000" cy="108000"/>
            </a:xfrm>
            <a:prstGeom prst="rect">
              <a:avLst/>
            </a:prstGeom>
            <a:pattFill prst="dkVert">
              <a:fgClr>
                <a:srgbClr val="333399"/>
              </a:fgClr>
              <a:bgClr>
                <a:srgbClr val="DAEDEF">
                  <a:lumMod val="50000"/>
                </a:srgbClr>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marL="0" marR="0" lvl="0" indent="0" algn="l" defTabSz="2036715" rtl="0" eaLnBrk="0" fontAlgn="base" latinLnBrk="0" hangingPunct="0">
                <a:lnSpc>
                  <a:spcPct val="100000"/>
                </a:lnSpc>
                <a:spcBef>
                  <a:spcPct val="0"/>
                </a:spcBef>
                <a:spcAft>
                  <a:spcPct val="0"/>
                </a:spcAft>
                <a:buClrTx/>
                <a:buSzTx/>
                <a:buFontTx/>
                <a:buNone/>
                <a:tabLst/>
                <a:defRPr/>
              </a:pPr>
              <a:endParaRPr kumimoji="0" lang="en-US" sz="4010" b="0" i="0" u="none" strike="noStrike" kern="0" cap="none" spc="0" normalizeH="0" baseline="0" noProof="0" dirty="0">
                <a:ln>
                  <a:noFill/>
                </a:ln>
                <a:solidFill>
                  <a:srgbClr val="000000"/>
                </a:solidFill>
                <a:effectLst/>
                <a:uLnTx/>
                <a:uFillTx/>
                <a:latin typeface="Palatino Linotype"/>
                <a:ea typeface="+mn-ea"/>
                <a:cs typeface="+mn-cs"/>
              </a:endParaRPr>
            </a:p>
          </p:txBody>
        </p:sp>
        <p:pic>
          <p:nvPicPr>
            <p:cNvPr id="87" name="Picture 13">
              <a:extLst>
                <a:ext uri="{FF2B5EF4-FFF2-40B4-BE49-F238E27FC236}">
                  <a16:creationId xmlns:a16="http://schemas.microsoft.com/office/drawing/2014/main" id="{FA6A13F6-46CC-A57C-4608-9EA687917235}"/>
                </a:ext>
              </a:extLst>
            </p:cNvPr>
            <p:cNvPicPr>
              <a:picLocks noChangeAspect="1"/>
            </p:cNvPicPr>
            <p:nvPr/>
          </p:nvPicPr>
          <p:blipFill>
            <a:blip r:embed="rId7">
              <a:clrChange>
                <a:clrFrom>
                  <a:srgbClr val="FFFFFF"/>
                </a:clrFrom>
                <a:clrTo>
                  <a:srgbClr val="FFFFFF">
                    <a:alpha val="0"/>
                  </a:srgbClr>
                </a:clrTo>
              </a:clrChange>
              <a:duotone>
                <a:prstClr val="black"/>
                <a:srgbClr val="4472C4">
                  <a:tint val="45000"/>
                  <a:satMod val="400000"/>
                </a:srgbClr>
              </a:duotone>
              <a:extLst>
                <a:ext uri="{28A0092B-C50C-407E-A947-70E740481C1C}">
                  <a14:useLocalDpi xmlns:a14="http://schemas.microsoft.com/office/drawing/2010/main"/>
                </a:ext>
              </a:extLst>
            </a:blip>
            <a:stretch>
              <a:fillRect/>
            </a:stretch>
          </p:blipFill>
          <p:spPr>
            <a:xfrm rot="1026797">
              <a:off x="6829901" y="2958252"/>
              <a:ext cx="439756" cy="717324"/>
            </a:xfrm>
            <a:prstGeom prst="rect">
              <a:avLst/>
            </a:prstGeom>
            <a:noFill/>
          </p:spPr>
        </p:pic>
        <p:pic>
          <p:nvPicPr>
            <p:cNvPr id="90" name="Picture 14">
              <a:extLst>
                <a:ext uri="{FF2B5EF4-FFF2-40B4-BE49-F238E27FC236}">
                  <a16:creationId xmlns:a16="http://schemas.microsoft.com/office/drawing/2014/main" id="{7A73FE8B-63A4-2071-2EDD-CB2C2544B6FE}"/>
                </a:ext>
              </a:extLst>
            </p:cNvPr>
            <p:cNvPicPr>
              <a:picLocks noChangeAspect="1"/>
            </p:cNvPicPr>
            <p:nvPr/>
          </p:nvPicPr>
          <p:blipFill>
            <a:blip r:embed="rId8">
              <a:clrChange>
                <a:clrFrom>
                  <a:srgbClr val="FFFFFF"/>
                </a:clrFrom>
                <a:clrTo>
                  <a:srgbClr val="FFFFFF">
                    <a:alpha val="0"/>
                  </a:srgbClr>
                </a:clrTo>
              </a:clrChange>
              <a:duotone>
                <a:prstClr val="black"/>
                <a:srgbClr val="4472C4">
                  <a:tint val="45000"/>
                  <a:satMod val="400000"/>
                </a:srgbClr>
              </a:duotone>
              <a:extLst>
                <a:ext uri="{28A0092B-C50C-407E-A947-70E740481C1C}">
                  <a14:useLocalDpi xmlns:a14="http://schemas.microsoft.com/office/drawing/2010/main"/>
                </a:ext>
              </a:extLst>
            </a:blip>
            <a:stretch>
              <a:fillRect/>
            </a:stretch>
          </p:blipFill>
          <p:spPr>
            <a:xfrm rot="1026797">
              <a:off x="7089692" y="2957818"/>
              <a:ext cx="496761" cy="713127"/>
            </a:xfrm>
            <a:prstGeom prst="rect">
              <a:avLst/>
            </a:prstGeom>
            <a:noFill/>
          </p:spPr>
        </p:pic>
        <p:sp>
          <p:nvSpPr>
            <p:cNvPr id="96" name="Obdélník 6">
              <a:extLst>
                <a:ext uri="{FF2B5EF4-FFF2-40B4-BE49-F238E27FC236}">
                  <a16:creationId xmlns:a16="http://schemas.microsoft.com/office/drawing/2014/main" id="{3672D40A-3E3C-8BA7-C803-A0AFC944C120}"/>
                </a:ext>
              </a:extLst>
            </p:cNvPr>
            <p:cNvSpPr/>
            <p:nvPr/>
          </p:nvSpPr>
          <p:spPr bwMode="auto">
            <a:xfrm flipV="1">
              <a:off x="7583395" y="3687192"/>
              <a:ext cx="648000" cy="108000"/>
            </a:xfrm>
            <a:prstGeom prst="rect">
              <a:avLst/>
            </a:prstGeom>
            <a:pattFill prst="dkVert">
              <a:fgClr>
                <a:srgbClr val="333399"/>
              </a:fgClr>
              <a:bgClr>
                <a:srgbClr val="DAEDEF">
                  <a:lumMod val="50000"/>
                </a:srgbClr>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marL="0" marR="0" lvl="0" indent="0" algn="l" defTabSz="2036715" rtl="0" eaLnBrk="0" fontAlgn="base" latinLnBrk="0" hangingPunct="0">
                <a:lnSpc>
                  <a:spcPct val="100000"/>
                </a:lnSpc>
                <a:spcBef>
                  <a:spcPct val="0"/>
                </a:spcBef>
                <a:spcAft>
                  <a:spcPct val="0"/>
                </a:spcAft>
                <a:buClrTx/>
                <a:buSzTx/>
                <a:buFontTx/>
                <a:buNone/>
                <a:tabLst/>
                <a:defRPr/>
              </a:pPr>
              <a:endParaRPr kumimoji="0" lang="en-US" sz="4010" b="0" i="0" u="none" strike="noStrike" kern="0" cap="none" spc="0" normalizeH="0" baseline="0" noProof="0" dirty="0">
                <a:ln>
                  <a:noFill/>
                </a:ln>
                <a:solidFill>
                  <a:srgbClr val="000000"/>
                </a:solidFill>
                <a:effectLst/>
                <a:uLnTx/>
                <a:uFillTx/>
                <a:latin typeface="Palatino Linotype"/>
                <a:ea typeface="+mn-ea"/>
                <a:cs typeface="+mn-cs"/>
              </a:endParaRPr>
            </a:p>
          </p:txBody>
        </p:sp>
        <p:sp>
          <p:nvSpPr>
            <p:cNvPr id="97" name="Obdélník 6">
              <a:extLst>
                <a:ext uri="{FF2B5EF4-FFF2-40B4-BE49-F238E27FC236}">
                  <a16:creationId xmlns:a16="http://schemas.microsoft.com/office/drawing/2014/main" id="{8E7A50AE-87F8-7FAA-AB2A-21780843D3ED}"/>
                </a:ext>
              </a:extLst>
            </p:cNvPr>
            <p:cNvSpPr/>
            <p:nvPr/>
          </p:nvSpPr>
          <p:spPr bwMode="auto">
            <a:xfrm flipV="1">
              <a:off x="5293557" y="4365104"/>
              <a:ext cx="432000" cy="108000"/>
            </a:xfrm>
            <a:prstGeom prst="rect">
              <a:avLst/>
            </a:prstGeom>
            <a:pattFill prst="dkVert">
              <a:fgClr>
                <a:srgbClr val="333399"/>
              </a:fgClr>
              <a:bgClr>
                <a:srgbClr val="DAEDEF">
                  <a:lumMod val="50000"/>
                </a:srgbClr>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marL="0" marR="0" lvl="0" indent="0" algn="l" defTabSz="2036715" rtl="0" eaLnBrk="0" fontAlgn="base" latinLnBrk="0" hangingPunct="0">
                <a:lnSpc>
                  <a:spcPct val="100000"/>
                </a:lnSpc>
                <a:spcBef>
                  <a:spcPct val="0"/>
                </a:spcBef>
                <a:spcAft>
                  <a:spcPct val="0"/>
                </a:spcAft>
                <a:buClrTx/>
                <a:buSzTx/>
                <a:buFontTx/>
                <a:buNone/>
                <a:tabLst/>
                <a:defRPr/>
              </a:pPr>
              <a:endParaRPr kumimoji="0" lang="en-US" sz="4010" b="0" i="0" u="none" strike="noStrike" kern="0" cap="none" spc="0" normalizeH="0" baseline="0" noProof="0" dirty="0">
                <a:ln>
                  <a:noFill/>
                </a:ln>
                <a:solidFill>
                  <a:srgbClr val="000000"/>
                </a:solidFill>
                <a:effectLst/>
                <a:uLnTx/>
                <a:uFillTx/>
                <a:latin typeface="Palatino Linotype"/>
                <a:ea typeface="+mn-ea"/>
                <a:cs typeface="+mn-cs"/>
              </a:endParaRPr>
            </a:p>
          </p:txBody>
        </p:sp>
        <p:sp>
          <p:nvSpPr>
            <p:cNvPr id="98" name="Obdélník 6">
              <a:extLst>
                <a:ext uri="{FF2B5EF4-FFF2-40B4-BE49-F238E27FC236}">
                  <a16:creationId xmlns:a16="http://schemas.microsoft.com/office/drawing/2014/main" id="{D13564B3-6B8F-2B98-CC65-D5DE62DE912D}"/>
                </a:ext>
              </a:extLst>
            </p:cNvPr>
            <p:cNvSpPr/>
            <p:nvPr/>
          </p:nvSpPr>
          <p:spPr bwMode="auto">
            <a:xfrm flipV="1">
              <a:off x="6866852" y="3613011"/>
              <a:ext cx="540000" cy="108000"/>
            </a:xfrm>
            <a:prstGeom prst="rect">
              <a:avLst/>
            </a:prstGeom>
            <a:pattFill prst="dkVert">
              <a:fgClr>
                <a:srgbClr val="333399"/>
              </a:fgClr>
              <a:bgClr>
                <a:srgbClr val="DAEDEF">
                  <a:lumMod val="50000"/>
                </a:srgbClr>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marL="0" marR="0" lvl="0" indent="0" algn="l" defTabSz="2036715" rtl="0" eaLnBrk="0" fontAlgn="base" latinLnBrk="0" hangingPunct="0">
                <a:lnSpc>
                  <a:spcPct val="100000"/>
                </a:lnSpc>
                <a:spcBef>
                  <a:spcPct val="0"/>
                </a:spcBef>
                <a:spcAft>
                  <a:spcPct val="0"/>
                </a:spcAft>
                <a:buClrTx/>
                <a:buSzTx/>
                <a:buFontTx/>
                <a:buNone/>
                <a:tabLst/>
                <a:defRPr/>
              </a:pPr>
              <a:endParaRPr kumimoji="0" lang="en-US" sz="4010" b="0" i="0" u="none" strike="noStrike" kern="0" cap="none" spc="0" normalizeH="0" baseline="0" noProof="0" dirty="0">
                <a:ln>
                  <a:noFill/>
                </a:ln>
                <a:solidFill>
                  <a:srgbClr val="000000"/>
                </a:solidFill>
                <a:effectLst/>
                <a:uLnTx/>
                <a:uFillTx/>
                <a:latin typeface="Palatino Linotype"/>
                <a:ea typeface="+mn-ea"/>
                <a:cs typeface="+mn-cs"/>
              </a:endParaRPr>
            </a:p>
          </p:txBody>
        </p:sp>
        <p:sp>
          <p:nvSpPr>
            <p:cNvPr id="99" name="Obdélník 6">
              <a:extLst>
                <a:ext uri="{FF2B5EF4-FFF2-40B4-BE49-F238E27FC236}">
                  <a16:creationId xmlns:a16="http://schemas.microsoft.com/office/drawing/2014/main" id="{4C7697E5-3423-0991-47D5-B2E87454F235}"/>
                </a:ext>
              </a:extLst>
            </p:cNvPr>
            <p:cNvSpPr/>
            <p:nvPr/>
          </p:nvSpPr>
          <p:spPr bwMode="auto">
            <a:xfrm flipV="1">
              <a:off x="5940152" y="3933056"/>
              <a:ext cx="540000" cy="108000"/>
            </a:xfrm>
            <a:prstGeom prst="rect">
              <a:avLst/>
            </a:prstGeom>
            <a:pattFill prst="dkVert">
              <a:fgClr>
                <a:srgbClr val="333399"/>
              </a:fgClr>
              <a:bgClr>
                <a:srgbClr val="DAEDEF">
                  <a:lumMod val="50000"/>
                </a:srgbClr>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marL="0" marR="0" lvl="0" indent="0" algn="l" defTabSz="2036715" rtl="0" eaLnBrk="0" fontAlgn="base" latinLnBrk="0" hangingPunct="0">
                <a:lnSpc>
                  <a:spcPct val="100000"/>
                </a:lnSpc>
                <a:spcBef>
                  <a:spcPct val="0"/>
                </a:spcBef>
                <a:spcAft>
                  <a:spcPct val="0"/>
                </a:spcAft>
                <a:buClrTx/>
                <a:buSzTx/>
                <a:buFontTx/>
                <a:buNone/>
                <a:tabLst/>
                <a:defRPr/>
              </a:pPr>
              <a:endParaRPr kumimoji="0" lang="en-US" sz="4010" b="0" i="0" u="none" strike="noStrike" kern="0" cap="none" spc="0" normalizeH="0" baseline="0" noProof="0" dirty="0">
                <a:ln>
                  <a:noFill/>
                </a:ln>
                <a:solidFill>
                  <a:srgbClr val="000000"/>
                </a:solidFill>
                <a:effectLst/>
                <a:uLnTx/>
                <a:uFillTx/>
                <a:latin typeface="Palatino Linotype"/>
                <a:ea typeface="+mn-ea"/>
                <a:cs typeface="+mn-cs"/>
              </a:endParaRPr>
            </a:p>
          </p:txBody>
        </p:sp>
        <p:sp>
          <p:nvSpPr>
            <p:cNvPr id="100" name="Obdélník 6">
              <a:extLst>
                <a:ext uri="{FF2B5EF4-FFF2-40B4-BE49-F238E27FC236}">
                  <a16:creationId xmlns:a16="http://schemas.microsoft.com/office/drawing/2014/main" id="{4655E705-5D34-0AB9-BF3D-337224B5453B}"/>
                </a:ext>
              </a:extLst>
            </p:cNvPr>
            <p:cNvSpPr/>
            <p:nvPr/>
          </p:nvSpPr>
          <p:spPr bwMode="auto">
            <a:xfrm flipV="1">
              <a:off x="6182982" y="4185096"/>
              <a:ext cx="1435594" cy="108000"/>
            </a:xfrm>
            <a:prstGeom prst="rect">
              <a:avLst/>
            </a:prstGeom>
            <a:pattFill prst="dkVert">
              <a:fgClr>
                <a:srgbClr val="333399"/>
              </a:fgClr>
              <a:bgClr>
                <a:srgbClr val="DAEDEF">
                  <a:lumMod val="50000"/>
                </a:srgbClr>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marL="0" marR="0" lvl="0" indent="0" algn="l" defTabSz="2036715" rtl="0" eaLnBrk="0" fontAlgn="base" latinLnBrk="0" hangingPunct="0">
                <a:lnSpc>
                  <a:spcPct val="100000"/>
                </a:lnSpc>
                <a:spcBef>
                  <a:spcPct val="0"/>
                </a:spcBef>
                <a:spcAft>
                  <a:spcPct val="0"/>
                </a:spcAft>
                <a:buClrTx/>
                <a:buSzTx/>
                <a:buFontTx/>
                <a:buNone/>
                <a:tabLst/>
                <a:defRPr/>
              </a:pPr>
              <a:endParaRPr kumimoji="0" lang="en-US" sz="4010" b="0" i="0" u="none" strike="noStrike" kern="0" cap="none" spc="0" normalizeH="0" baseline="0" noProof="0" dirty="0">
                <a:ln>
                  <a:noFill/>
                </a:ln>
                <a:solidFill>
                  <a:srgbClr val="000000"/>
                </a:solidFill>
                <a:effectLst/>
                <a:uLnTx/>
                <a:uFillTx/>
                <a:latin typeface="Palatino Linotype"/>
                <a:ea typeface="+mn-ea"/>
                <a:cs typeface="+mn-cs"/>
              </a:endParaRPr>
            </a:p>
          </p:txBody>
        </p:sp>
        <p:sp>
          <p:nvSpPr>
            <p:cNvPr id="101" name="Obdélník 6">
              <a:extLst>
                <a:ext uri="{FF2B5EF4-FFF2-40B4-BE49-F238E27FC236}">
                  <a16:creationId xmlns:a16="http://schemas.microsoft.com/office/drawing/2014/main" id="{D230E6BE-1008-BEB1-EC58-763E44E7176D}"/>
                </a:ext>
              </a:extLst>
            </p:cNvPr>
            <p:cNvSpPr/>
            <p:nvPr/>
          </p:nvSpPr>
          <p:spPr bwMode="auto">
            <a:xfrm flipV="1">
              <a:off x="7526761" y="3251275"/>
              <a:ext cx="723127" cy="108000"/>
            </a:xfrm>
            <a:prstGeom prst="rect">
              <a:avLst/>
            </a:prstGeom>
            <a:pattFill prst="dkVert">
              <a:fgClr>
                <a:srgbClr val="333399"/>
              </a:fgClr>
              <a:bgClr>
                <a:srgbClr val="DAEDEF">
                  <a:lumMod val="50000"/>
                </a:srgbClr>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marL="0" marR="0" lvl="0" indent="0" algn="l" defTabSz="2036715" rtl="0" eaLnBrk="0" fontAlgn="base" latinLnBrk="0" hangingPunct="0">
                <a:lnSpc>
                  <a:spcPct val="100000"/>
                </a:lnSpc>
                <a:spcBef>
                  <a:spcPct val="0"/>
                </a:spcBef>
                <a:spcAft>
                  <a:spcPct val="0"/>
                </a:spcAft>
                <a:buClrTx/>
                <a:buSzTx/>
                <a:buFontTx/>
                <a:buNone/>
                <a:tabLst/>
                <a:defRPr/>
              </a:pPr>
              <a:endParaRPr kumimoji="0" lang="en-US" sz="4010" b="0" i="0" u="none" strike="noStrike" kern="0" cap="none" spc="0" normalizeH="0" baseline="0" noProof="0" dirty="0">
                <a:ln>
                  <a:noFill/>
                </a:ln>
                <a:solidFill>
                  <a:srgbClr val="000000"/>
                </a:solidFill>
                <a:effectLst/>
                <a:uLnTx/>
                <a:uFillTx/>
                <a:latin typeface="Palatino Linotype"/>
                <a:ea typeface="+mn-ea"/>
                <a:cs typeface="+mn-cs"/>
              </a:endParaRPr>
            </a:p>
          </p:txBody>
        </p:sp>
        <p:sp>
          <p:nvSpPr>
            <p:cNvPr id="102" name="Obdélník 6">
              <a:extLst>
                <a:ext uri="{FF2B5EF4-FFF2-40B4-BE49-F238E27FC236}">
                  <a16:creationId xmlns:a16="http://schemas.microsoft.com/office/drawing/2014/main" id="{AD9422F9-3E06-8DCA-ADAF-5C867B5BF184}"/>
                </a:ext>
              </a:extLst>
            </p:cNvPr>
            <p:cNvSpPr/>
            <p:nvPr/>
          </p:nvSpPr>
          <p:spPr bwMode="auto">
            <a:xfrm flipV="1">
              <a:off x="7521334" y="3903216"/>
              <a:ext cx="648000" cy="108000"/>
            </a:xfrm>
            <a:prstGeom prst="rect">
              <a:avLst/>
            </a:prstGeom>
            <a:pattFill prst="dkVert">
              <a:fgClr>
                <a:srgbClr val="333399"/>
              </a:fgClr>
              <a:bgClr>
                <a:srgbClr val="DAEDEF">
                  <a:lumMod val="50000"/>
                </a:srgbClr>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marL="0" marR="0" lvl="0" indent="0" algn="l" defTabSz="2036715" rtl="0" eaLnBrk="0" fontAlgn="base" latinLnBrk="0" hangingPunct="0">
                <a:lnSpc>
                  <a:spcPct val="100000"/>
                </a:lnSpc>
                <a:spcBef>
                  <a:spcPct val="0"/>
                </a:spcBef>
                <a:spcAft>
                  <a:spcPct val="0"/>
                </a:spcAft>
                <a:buClrTx/>
                <a:buSzTx/>
                <a:buFontTx/>
                <a:buNone/>
                <a:tabLst/>
                <a:defRPr/>
              </a:pPr>
              <a:endParaRPr kumimoji="0" lang="en-US" sz="4010" b="0" i="0" u="none" strike="noStrike" kern="0" cap="none" spc="0" normalizeH="0" baseline="0" noProof="0" dirty="0">
                <a:ln>
                  <a:noFill/>
                </a:ln>
                <a:solidFill>
                  <a:srgbClr val="000000"/>
                </a:solidFill>
                <a:effectLst/>
                <a:uLnTx/>
                <a:uFillTx/>
                <a:latin typeface="Palatino Linotype"/>
                <a:ea typeface="+mn-ea"/>
                <a:cs typeface="+mn-cs"/>
              </a:endParaRPr>
            </a:p>
          </p:txBody>
        </p:sp>
        <p:sp>
          <p:nvSpPr>
            <p:cNvPr id="104" name="Obdélník 6">
              <a:extLst>
                <a:ext uri="{FF2B5EF4-FFF2-40B4-BE49-F238E27FC236}">
                  <a16:creationId xmlns:a16="http://schemas.microsoft.com/office/drawing/2014/main" id="{573BBEB5-9FF5-FAA3-DF3E-393C6FBB9416}"/>
                </a:ext>
              </a:extLst>
            </p:cNvPr>
            <p:cNvSpPr/>
            <p:nvPr/>
          </p:nvSpPr>
          <p:spPr bwMode="auto">
            <a:xfrm flipV="1">
              <a:off x="7092280" y="4365104"/>
              <a:ext cx="324000" cy="108000"/>
            </a:xfrm>
            <a:prstGeom prst="rect">
              <a:avLst/>
            </a:prstGeom>
            <a:pattFill prst="dkVert">
              <a:fgClr>
                <a:srgbClr val="333399"/>
              </a:fgClr>
              <a:bgClr>
                <a:srgbClr val="DAEDEF">
                  <a:lumMod val="50000"/>
                </a:srgbClr>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marL="0" marR="0" lvl="0" indent="0" algn="l" defTabSz="2036715" rtl="0" eaLnBrk="0" fontAlgn="base" latinLnBrk="0" hangingPunct="0">
                <a:lnSpc>
                  <a:spcPct val="100000"/>
                </a:lnSpc>
                <a:spcBef>
                  <a:spcPct val="0"/>
                </a:spcBef>
                <a:spcAft>
                  <a:spcPct val="0"/>
                </a:spcAft>
                <a:buClrTx/>
                <a:buSzTx/>
                <a:buFontTx/>
                <a:buNone/>
                <a:tabLst/>
                <a:defRPr/>
              </a:pPr>
              <a:endParaRPr kumimoji="0" lang="en-US" sz="4010" b="0" i="0" u="none" strike="noStrike" kern="0" cap="none" spc="0" normalizeH="0" baseline="0" noProof="0" dirty="0">
                <a:ln>
                  <a:noFill/>
                </a:ln>
                <a:solidFill>
                  <a:srgbClr val="000000"/>
                </a:solidFill>
                <a:effectLst/>
                <a:uLnTx/>
                <a:uFillTx/>
                <a:latin typeface="Palatino Linotype"/>
                <a:ea typeface="+mn-ea"/>
                <a:cs typeface="+mn-cs"/>
              </a:endParaRPr>
            </a:p>
          </p:txBody>
        </p:sp>
        <p:sp>
          <p:nvSpPr>
            <p:cNvPr id="105" name="Obdélník 6">
              <a:extLst>
                <a:ext uri="{FF2B5EF4-FFF2-40B4-BE49-F238E27FC236}">
                  <a16:creationId xmlns:a16="http://schemas.microsoft.com/office/drawing/2014/main" id="{42CD3943-FC1F-2CEA-B304-204F1319994B}"/>
                </a:ext>
              </a:extLst>
            </p:cNvPr>
            <p:cNvSpPr/>
            <p:nvPr/>
          </p:nvSpPr>
          <p:spPr bwMode="auto">
            <a:xfrm>
              <a:off x="7769466" y="4274980"/>
              <a:ext cx="360000" cy="108000"/>
            </a:xfrm>
            <a:prstGeom prst="rect">
              <a:avLst/>
            </a:prstGeom>
            <a:pattFill prst="dkVert">
              <a:fgClr>
                <a:srgbClr val="333399"/>
              </a:fgClr>
              <a:bgClr>
                <a:srgbClr val="DAEDEF">
                  <a:lumMod val="50000"/>
                </a:srgbClr>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marL="0" marR="0" lvl="0" indent="0" algn="l" defTabSz="2036715" rtl="0" eaLnBrk="0" fontAlgn="base" latinLnBrk="0" hangingPunct="0">
                <a:lnSpc>
                  <a:spcPct val="100000"/>
                </a:lnSpc>
                <a:spcBef>
                  <a:spcPct val="0"/>
                </a:spcBef>
                <a:spcAft>
                  <a:spcPct val="0"/>
                </a:spcAft>
                <a:buClrTx/>
                <a:buSzTx/>
                <a:buFontTx/>
                <a:buNone/>
                <a:tabLst/>
                <a:defRPr/>
              </a:pPr>
              <a:endParaRPr kumimoji="0" lang="en-US" sz="4010" b="0" i="0" u="none" strike="noStrike" kern="0" cap="none" spc="0" normalizeH="0" baseline="0" noProof="0" dirty="0">
                <a:ln>
                  <a:noFill/>
                </a:ln>
                <a:solidFill>
                  <a:srgbClr val="000000"/>
                </a:solidFill>
                <a:effectLst/>
                <a:uLnTx/>
                <a:uFillTx/>
                <a:latin typeface="Palatino Linotype"/>
                <a:ea typeface="+mn-ea"/>
                <a:cs typeface="+mn-cs"/>
              </a:endParaRPr>
            </a:p>
          </p:txBody>
        </p:sp>
        <p:sp>
          <p:nvSpPr>
            <p:cNvPr id="106" name="Obdélník 6">
              <a:extLst>
                <a:ext uri="{FF2B5EF4-FFF2-40B4-BE49-F238E27FC236}">
                  <a16:creationId xmlns:a16="http://schemas.microsoft.com/office/drawing/2014/main" id="{3B074564-ECF9-B68C-C33D-058C371B9830}"/>
                </a:ext>
              </a:extLst>
            </p:cNvPr>
            <p:cNvSpPr/>
            <p:nvPr/>
          </p:nvSpPr>
          <p:spPr bwMode="auto">
            <a:xfrm flipV="1">
              <a:off x="5973967" y="3091198"/>
              <a:ext cx="396000" cy="108000"/>
            </a:xfrm>
            <a:prstGeom prst="rect">
              <a:avLst/>
            </a:prstGeom>
            <a:pattFill prst="dkVert">
              <a:fgClr>
                <a:srgbClr val="333399"/>
              </a:fgClr>
              <a:bgClr>
                <a:srgbClr val="DAEDEF">
                  <a:lumMod val="50000"/>
                </a:srgbClr>
              </a:bgClr>
            </a:pattFill>
            <a:ln w="9525" cap="flat" cmpd="sng" algn="ctr">
              <a:noFill/>
              <a:prstDash val="solid"/>
              <a:round/>
              <a:headEnd type="none" w="med" len="med"/>
              <a:tailEnd type="triangle" w="med" len="lg"/>
            </a:ln>
            <a:effectLst/>
          </p:spPr>
          <p:txBody>
            <a:bodyPr vert="horz" wrap="square" lIns="203654" tIns="101824" rIns="203654" bIns="101824" numCol="1" rtlCol="0" anchor="t" anchorCtr="0" compatLnSpc="1">
              <a:prstTxWarp prst="textNoShape">
                <a:avLst/>
              </a:prstTxWarp>
            </a:bodyPr>
            <a:lstStyle/>
            <a:p>
              <a:pPr marL="0" marR="0" lvl="0" indent="0" algn="l" defTabSz="2036715" rtl="0" eaLnBrk="0" fontAlgn="base" latinLnBrk="0" hangingPunct="0">
                <a:lnSpc>
                  <a:spcPct val="100000"/>
                </a:lnSpc>
                <a:spcBef>
                  <a:spcPct val="0"/>
                </a:spcBef>
                <a:spcAft>
                  <a:spcPct val="0"/>
                </a:spcAft>
                <a:buClrTx/>
                <a:buSzTx/>
                <a:buFontTx/>
                <a:buNone/>
                <a:tabLst/>
                <a:defRPr/>
              </a:pPr>
              <a:endParaRPr kumimoji="0" lang="en-US" sz="4010" b="0" i="0" u="none" strike="noStrike" kern="0" cap="none" spc="0" normalizeH="0" baseline="0" noProof="0" dirty="0">
                <a:ln>
                  <a:noFill/>
                </a:ln>
                <a:solidFill>
                  <a:srgbClr val="000000"/>
                </a:solidFill>
                <a:effectLst/>
                <a:uLnTx/>
                <a:uFillTx/>
                <a:latin typeface="Palatino Linotype"/>
                <a:ea typeface="+mn-ea"/>
                <a:cs typeface="+mn-cs"/>
              </a:endParaRPr>
            </a:p>
          </p:txBody>
        </p:sp>
        <p:pic>
          <p:nvPicPr>
            <p:cNvPr id="107" name="Picture 14">
              <a:extLst>
                <a:ext uri="{FF2B5EF4-FFF2-40B4-BE49-F238E27FC236}">
                  <a16:creationId xmlns:a16="http://schemas.microsoft.com/office/drawing/2014/main" id="{8323A52E-9EC9-0C8C-7999-459770B7D594}"/>
                </a:ext>
              </a:extLst>
            </p:cNvPr>
            <p:cNvPicPr>
              <a:picLocks noChangeAspect="1"/>
            </p:cNvPicPr>
            <p:nvPr/>
          </p:nvPicPr>
          <p:blipFill>
            <a:blip r:embed="rId8">
              <a:clrChange>
                <a:clrFrom>
                  <a:srgbClr val="FFFFFF"/>
                </a:clrFrom>
                <a:clrTo>
                  <a:srgbClr val="FFFFFF">
                    <a:alpha val="0"/>
                  </a:srgbClr>
                </a:clrTo>
              </a:clrChange>
              <a:duotone>
                <a:prstClr val="black"/>
                <a:srgbClr val="4472C4">
                  <a:tint val="45000"/>
                  <a:satMod val="400000"/>
                </a:srgbClr>
              </a:duotone>
              <a:extLst>
                <a:ext uri="{28A0092B-C50C-407E-A947-70E740481C1C}">
                  <a14:useLocalDpi xmlns:a14="http://schemas.microsoft.com/office/drawing/2010/main"/>
                </a:ext>
              </a:extLst>
            </a:blip>
            <a:stretch>
              <a:fillRect/>
            </a:stretch>
          </p:blipFill>
          <p:spPr>
            <a:xfrm>
              <a:off x="5292080" y="3861048"/>
              <a:ext cx="369838" cy="530922"/>
            </a:xfrm>
            <a:prstGeom prst="rect">
              <a:avLst/>
            </a:prstGeom>
            <a:noFill/>
          </p:spPr>
        </p:pic>
        <p:pic>
          <p:nvPicPr>
            <p:cNvPr id="108" name="Picture 39">
              <a:extLst>
                <a:ext uri="{FF2B5EF4-FFF2-40B4-BE49-F238E27FC236}">
                  <a16:creationId xmlns:a16="http://schemas.microsoft.com/office/drawing/2014/main" id="{84DD4BDC-E7A0-5D26-F96E-1E5A0FFE0C17}"/>
                </a:ext>
              </a:extLst>
            </p:cNvPr>
            <p:cNvPicPr>
              <a:picLocks noChangeAspect="1"/>
            </p:cNvPicPr>
            <p:nvPr/>
          </p:nvPicPr>
          <p:blipFill>
            <a:blip r:embed="rId9">
              <a:clrChange>
                <a:clrFrom>
                  <a:srgbClr val="FFFFFF"/>
                </a:clrFrom>
                <a:clrTo>
                  <a:srgbClr val="FFFFFF">
                    <a:alpha val="0"/>
                  </a:srgbClr>
                </a:clrTo>
              </a:clrChange>
              <a:duotone>
                <a:prstClr val="black"/>
                <a:srgbClr val="CC00FF">
                  <a:tint val="45000"/>
                  <a:satMod val="400000"/>
                </a:srgbClr>
              </a:duotone>
            </a:blip>
            <a:stretch>
              <a:fillRect/>
            </a:stretch>
          </p:blipFill>
          <p:spPr>
            <a:xfrm>
              <a:off x="5373442" y="3043264"/>
              <a:ext cx="382591" cy="601760"/>
            </a:xfrm>
            <a:prstGeom prst="rect">
              <a:avLst/>
            </a:prstGeom>
          </p:spPr>
        </p:pic>
        <p:pic>
          <p:nvPicPr>
            <p:cNvPr id="109" name="Picture 41">
              <a:extLst>
                <a:ext uri="{FF2B5EF4-FFF2-40B4-BE49-F238E27FC236}">
                  <a16:creationId xmlns:a16="http://schemas.microsoft.com/office/drawing/2014/main" id="{06F9BB49-A21A-6024-C813-69B4A27F17F5}"/>
                </a:ext>
              </a:extLst>
            </p:cNvPr>
            <p:cNvPicPr>
              <a:picLocks noChangeAspect="1"/>
            </p:cNvPicPr>
            <p:nvPr/>
          </p:nvPicPr>
          <p:blipFill>
            <a:blip r:embed="rId10">
              <a:clrChange>
                <a:clrFrom>
                  <a:srgbClr val="FFFFFF"/>
                </a:clrFrom>
                <a:clrTo>
                  <a:srgbClr val="FFFFFF">
                    <a:alpha val="0"/>
                  </a:srgbClr>
                </a:clrTo>
              </a:clrChange>
              <a:duotone>
                <a:prstClr val="black"/>
                <a:srgbClr val="CC00FF">
                  <a:tint val="45000"/>
                  <a:satMod val="400000"/>
                </a:srgbClr>
              </a:duotone>
            </a:blip>
            <a:stretch>
              <a:fillRect/>
            </a:stretch>
          </p:blipFill>
          <p:spPr>
            <a:xfrm>
              <a:off x="5076055" y="3010444"/>
              <a:ext cx="448037" cy="649787"/>
            </a:xfrm>
            <a:prstGeom prst="rect">
              <a:avLst/>
            </a:prstGeom>
          </p:spPr>
        </p:pic>
        <p:pic>
          <p:nvPicPr>
            <p:cNvPr id="110" name="Picture 36">
              <a:extLst>
                <a:ext uri="{FF2B5EF4-FFF2-40B4-BE49-F238E27FC236}">
                  <a16:creationId xmlns:a16="http://schemas.microsoft.com/office/drawing/2014/main" id="{76166C92-4C9A-156E-291C-6CEAADA4B682}"/>
                </a:ext>
              </a:extLst>
            </p:cNvPr>
            <p:cNvPicPr>
              <a:picLocks noChangeAspect="1"/>
            </p:cNvPicPr>
            <p:nvPr/>
          </p:nvPicPr>
          <p:blipFill>
            <a:blip r:embed="rId11">
              <a:clrChange>
                <a:clrFrom>
                  <a:srgbClr val="FFFFFF"/>
                </a:clrFrom>
                <a:clrTo>
                  <a:srgbClr val="FFFFFF">
                    <a:alpha val="0"/>
                  </a:srgbClr>
                </a:clrTo>
              </a:clrChange>
              <a:duotone>
                <a:prstClr val="black"/>
                <a:srgbClr val="FF0000">
                  <a:tint val="45000"/>
                  <a:satMod val="400000"/>
                </a:srgbClr>
              </a:duotone>
            </a:blip>
            <a:stretch>
              <a:fillRect/>
            </a:stretch>
          </p:blipFill>
          <p:spPr>
            <a:xfrm flipH="1">
              <a:off x="5868143" y="3298854"/>
              <a:ext cx="392052" cy="653528"/>
            </a:xfrm>
            <a:prstGeom prst="rect">
              <a:avLst/>
            </a:prstGeom>
          </p:spPr>
        </p:pic>
        <p:pic>
          <p:nvPicPr>
            <p:cNvPr id="111" name="Picture 37">
              <a:extLst>
                <a:ext uri="{FF2B5EF4-FFF2-40B4-BE49-F238E27FC236}">
                  <a16:creationId xmlns:a16="http://schemas.microsoft.com/office/drawing/2014/main" id="{06D9DD7A-EB47-8D66-1A6B-D1234890E236}"/>
                </a:ext>
              </a:extLst>
            </p:cNvPr>
            <p:cNvPicPr>
              <a:picLocks noChangeAspect="1"/>
            </p:cNvPicPr>
            <p:nvPr/>
          </p:nvPicPr>
          <p:blipFill>
            <a:blip r:embed="rId12">
              <a:clrChange>
                <a:clrFrom>
                  <a:srgbClr val="FFFFFF"/>
                </a:clrFrom>
                <a:clrTo>
                  <a:srgbClr val="FFFFFF">
                    <a:alpha val="0"/>
                  </a:srgbClr>
                </a:clrTo>
              </a:clrChange>
              <a:duotone>
                <a:prstClr val="black"/>
                <a:srgbClr val="FF0000">
                  <a:tint val="45000"/>
                  <a:satMod val="400000"/>
                </a:srgbClr>
              </a:duotone>
            </a:blip>
            <a:stretch>
              <a:fillRect/>
            </a:stretch>
          </p:blipFill>
          <p:spPr>
            <a:xfrm flipH="1">
              <a:off x="6099104" y="3313604"/>
              <a:ext cx="509962" cy="691460"/>
            </a:xfrm>
            <a:prstGeom prst="rect">
              <a:avLst/>
            </a:prstGeom>
          </p:spPr>
        </p:pic>
      </p:grpSp>
      <p:sp>
        <p:nvSpPr>
          <p:cNvPr id="112" name="Obdélník: se zakulacenými rohy 111">
            <a:extLst>
              <a:ext uri="{FF2B5EF4-FFF2-40B4-BE49-F238E27FC236}">
                <a16:creationId xmlns:a16="http://schemas.microsoft.com/office/drawing/2014/main" id="{E81FC19E-1180-E783-11C0-DD4275F5EF78}"/>
              </a:ext>
            </a:extLst>
          </p:cNvPr>
          <p:cNvSpPr/>
          <p:nvPr/>
        </p:nvSpPr>
        <p:spPr bwMode="auto">
          <a:xfrm>
            <a:off x="4618132" y="2586248"/>
            <a:ext cx="1045821" cy="375706"/>
          </a:xfrm>
          <a:prstGeom prst="roundRect">
            <a:avLst/>
          </a:prstGeom>
          <a:solidFill>
            <a:srgbClr val="FFFFFF"/>
          </a:solidFill>
          <a:ln w="9525" cap="flat" cmpd="sng" algn="ctr">
            <a:solidFill>
              <a:srgbClr val="000000"/>
            </a:solidFill>
            <a:prstDash val="solid"/>
            <a:round/>
            <a:headEnd type="none" w="med" len="med"/>
            <a:tailEnd type="triangle" w="med" len="lg"/>
          </a:ln>
          <a:effectLst/>
        </p:spPr>
        <p:txBody>
          <a:bodyPr vert="horz" wrap="squar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Palatino Linotype" pitchFamily="18" charset="0"/>
                <a:ea typeface="+mn-ea"/>
                <a:cs typeface="+mn-cs"/>
              </a:rPr>
              <a:t>Deep feature extraction</a:t>
            </a:r>
            <a:endParaRPr kumimoji="0" lang="cs-CZ" sz="1200" b="0" i="0" u="none" strike="noStrike" kern="0" cap="none" spc="0" normalizeH="0" baseline="0" noProof="0" dirty="0">
              <a:ln>
                <a:noFill/>
              </a:ln>
              <a:solidFill>
                <a:srgbClr val="000000"/>
              </a:solidFill>
              <a:effectLst/>
              <a:uLnTx/>
              <a:uFillTx/>
              <a:latin typeface="Palatino Linotype" pitchFamily="18" charset="0"/>
              <a:ea typeface="+mn-ea"/>
              <a:cs typeface="+mn-cs"/>
            </a:endParaRPr>
          </a:p>
        </p:txBody>
      </p:sp>
      <p:sp>
        <p:nvSpPr>
          <p:cNvPr id="113" name="Obdélník: se zakulacenými rohy 112">
            <a:extLst>
              <a:ext uri="{FF2B5EF4-FFF2-40B4-BE49-F238E27FC236}">
                <a16:creationId xmlns:a16="http://schemas.microsoft.com/office/drawing/2014/main" id="{EA9FE20C-03C7-0D58-B37F-4C4793B27C10}"/>
              </a:ext>
            </a:extLst>
          </p:cNvPr>
          <p:cNvSpPr/>
          <p:nvPr/>
        </p:nvSpPr>
        <p:spPr bwMode="auto">
          <a:xfrm>
            <a:off x="7971188" y="2647274"/>
            <a:ext cx="861117" cy="557560"/>
          </a:xfrm>
          <a:prstGeom prst="roundRect">
            <a:avLst/>
          </a:prstGeom>
          <a:solidFill>
            <a:srgbClr val="FFFFFF"/>
          </a:solidFill>
          <a:ln w="9525" cap="flat" cmpd="sng" algn="ctr">
            <a:solidFill>
              <a:srgbClr val="000000"/>
            </a:solidFill>
            <a:prstDash val="solid"/>
            <a:round/>
            <a:headEnd type="none" w="med" len="med"/>
            <a:tailEnd type="triangle" w="med" len="lg"/>
          </a:ln>
          <a:effectLst/>
        </p:spPr>
        <p:txBody>
          <a:bodyPr vert="horz" wrap="squar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Palatino Linotype" pitchFamily="18" charset="0"/>
                <a:ea typeface="+mn-ea"/>
                <a:cs typeface="+mn-cs"/>
              </a:rPr>
              <a:t>Indexing database features</a:t>
            </a:r>
            <a:endParaRPr kumimoji="0" lang="cs-CZ" sz="1200" b="0" i="0" u="none" strike="noStrike" kern="0" cap="none" spc="0" normalizeH="0" baseline="0" noProof="0" dirty="0">
              <a:ln>
                <a:noFill/>
              </a:ln>
              <a:solidFill>
                <a:srgbClr val="000000"/>
              </a:solidFill>
              <a:effectLst/>
              <a:uLnTx/>
              <a:uFillTx/>
              <a:latin typeface="Palatino Linotype" pitchFamily="18" charset="0"/>
              <a:ea typeface="+mn-ea"/>
              <a:cs typeface="+mn-cs"/>
            </a:endParaRPr>
          </a:p>
        </p:txBody>
      </p:sp>
      <p:sp>
        <p:nvSpPr>
          <p:cNvPr id="114" name="Šipka: doprava 113">
            <a:extLst>
              <a:ext uri="{FF2B5EF4-FFF2-40B4-BE49-F238E27FC236}">
                <a16:creationId xmlns:a16="http://schemas.microsoft.com/office/drawing/2014/main" id="{71C5FEF8-0B6F-03FC-767A-4E87974B9D1E}"/>
              </a:ext>
            </a:extLst>
          </p:cNvPr>
          <p:cNvSpPr/>
          <p:nvPr/>
        </p:nvSpPr>
        <p:spPr bwMode="auto">
          <a:xfrm>
            <a:off x="7562262" y="2772233"/>
            <a:ext cx="333938" cy="177116"/>
          </a:xfrm>
          <a:prstGeom prst="rightArrow">
            <a:avLst/>
          </a:prstGeom>
          <a:solidFill>
            <a:srgbClr val="2D2D8A"/>
          </a:solidFill>
          <a:ln w="9525" cap="flat" cmpd="sng" algn="ctr">
            <a:solidFill>
              <a:srgbClr val="000000"/>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sz="1800" b="0" i="0" u="none" strike="noStrike" kern="0" cap="none" spc="0" normalizeH="0" baseline="0" noProof="0">
              <a:ln>
                <a:noFill/>
              </a:ln>
              <a:solidFill>
                <a:srgbClr val="000000"/>
              </a:solidFill>
              <a:effectLst/>
              <a:uLnTx/>
              <a:uFillTx/>
              <a:latin typeface="Palatino Linotype" pitchFamily="18" charset="0"/>
              <a:ea typeface="+mn-ea"/>
              <a:cs typeface="+mn-cs"/>
            </a:endParaRPr>
          </a:p>
        </p:txBody>
      </p:sp>
      <p:sp>
        <p:nvSpPr>
          <p:cNvPr id="115" name="Šipka: doprava 114">
            <a:extLst>
              <a:ext uri="{FF2B5EF4-FFF2-40B4-BE49-F238E27FC236}">
                <a16:creationId xmlns:a16="http://schemas.microsoft.com/office/drawing/2014/main" id="{FFCE94AF-AF8B-7F75-DDC5-F27514068B38}"/>
              </a:ext>
            </a:extLst>
          </p:cNvPr>
          <p:cNvSpPr/>
          <p:nvPr/>
        </p:nvSpPr>
        <p:spPr bwMode="auto">
          <a:xfrm>
            <a:off x="8930414" y="2767964"/>
            <a:ext cx="333938" cy="177116"/>
          </a:xfrm>
          <a:prstGeom prst="rightArrow">
            <a:avLst/>
          </a:prstGeom>
          <a:solidFill>
            <a:srgbClr val="2D2D8A"/>
          </a:solidFill>
          <a:ln w="9525" cap="flat" cmpd="sng" algn="ctr">
            <a:solidFill>
              <a:srgbClr val="000000"/>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sz="1800" b="0" i="0" u="none" strike="noStrike" kern="0" cap="none" spc="0" normalizeH="0" baseline="0" noProof="0">
              <a:ln>
                <a:noFill/>
              </a:ln>
              <a:solidFill>
                <a:srgbClr val="000000"/>
              </a:solidFill>
              <a:effectLst/>
              <a:uLnTx/>
              <a:uFillTx/>
              <a:latin typeface="Palatino Linotype" pitchFamily="18" charset="0"/>
              <a:ea typeface="+mn-ea"/>
              <a:cs typeface="+mn-cs"/>
            </a:endParaRPr>
          </a:p>
        </p:txBody>
      </p:sp>
      <p:sp>
        <p:nvSpPr>
          <p:cNvPr id="116" name="Šipka: doprava 115">
            <a:extLst>
              <a:ext uri="{FF2B5EF4-FFF2-40B4-BE49-F238E27FC236}">
                <a16:creationId xmlns:a16="http://schemas.microsoft.com/office/drawing/2014/main" id="{2CCB1C5E-9F89-0936-9238-236D4709102B}"/>
              </a:ext>
            </a:extLst>
          </p:cNvPr>
          <p:cNvSpPr/>
          <p:nvPr/>
        </p:nvSpPr>
        <p:spPr bwMode="auto">
          <a:xfrm>
            <a:off x="5735960" y="2706817"/>
            <a:ext cx="333938" cy="177116"/>
          </a:xfrm>
          <a:prstGeom prst="rightArrow">
            <a:avLst/>
          </a:prstGeom>
          <a:solidFill>
            <a:srgbClr val="2D2D8A"/>
          </a:solidFill>
          <a:ln w="9525" cap="flat" cmpd="sng" algn="ctr">
            <a:solidFill>
              <a:srgbClr val="000000"/>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sz="1800" b="0" i="0" u="none" strike="noStrike" kern="0" cap="none" spc="0" normalizeH="0" baseline="0" noProof="0">
              <a:ln>
                <a:noFill/>
              </a:ln>
              <a:solidFill>
                <a:srgbClr val="000000"/>
              </a:solidFill>
              <a:effectLst/>
              <a:uLnTx/>
              <a:uFillTx/>
              <a:latin typeface="Palatino Linotype" pitchFamily="18" charset="0"/>
              <a:ea typeface="+mn-ea"/>
              <a:cs typeface="+mn-cs"/>
            </a:endParaRPr>
          </a:p>
        </p:txBody>
      </p:sp>
      <p:sp>
        <p:nvSpPr>
          <p:cNvPr id="117" name="TextovéPole 116">
            <a:extLst>
              <a:ext uri="{FF2B5EF4-FFF2-40B4-BE49-F238E27FC236}">
                <a16:creationId xmlns:a16="http://schemas.microsoft.com/office/drawing/2014/main" id="{B46858B6-8DB5-42FA-9C99-9293BC8ABCE3}"/>
              </a:ext>
            </a:extLst>
          </p:cNvPr>
          <p:cNvSpPr txBox="1"/>
          <p:nvPr/>
        </p:nvSpPr>
        <p:spPr>
          <a:xfrm>
            <a:off x="5914808" y="3356993"/>
            <a:ext cx="1749381" cy="30777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cs-CZ" sz="1400" b="0" i="0" u="none" strike="noStrike" kern="1200" cap="none" spc="0" normalizeH="0" baseline="0" noProof="0" dirty="0">
                <a:ln>
                  <a:noFill/>
                </a:ln>
                <a:solidFill>
                  <a:srgbClr val="2D2D8A"/>
                </a:solidFill>
                <a:effectLst/>
                <a:uLnTx/>
                <a:uFillTx/>
                <a:latin typeface="Palatino Linotype" panose="02040502050505030304" pitchFamily="18" charset="0"/>
                <a:ea typeface="+mn-ea"/>
                <a:cs typeface="+mn-cs"/>
              </a:rPr>
              <a:t>Fixed-size features</a:t>
            </a:r>
            <a:endParaRPr kumimoji="0" lang="cs-CZ" sz="1400" b="0" i="0" u="none" strike="noStrike" kern="1200" cap="none" spc="0" normalizeH="0" baseline="0" noProof="0" dirty="0">
              <a:ln>
                <a:noFill/>
              </a:ln>
              <a:solidFill>
                <a:srgbClr val="2D2D8A"/>
              </a:solidFill>
              <a:effectLst/>
              <a:uLnTx/>
              <a:uFillTx/>
              <a:latin typeface="Palatino Linotype" panose="02040502050505030304" pitchFamily="18" charset="0"/>
              <a:ea typeface="+mn-ea"/>
              <a:cs typeface="+mn-cs"/>
            </a:endParaRPr>
          </a:p>
        </p:txBody>
      </p:sp>
      <p:sp>
        <p:nvSpPr>
          <p:cNvPr id="118" name="Levá složená závorka 117">
            <a:extLst>
              <a:ext uri="{FF2B5EF4-FFF2-40B4-BE49-F238E27FC236}">
                <a16:creationId xmlns:a16="http://schemas.microsoft.com/office/drawing/2014/main" id="{9F0411A8-C7E1-7C1F-6B66-541EE0C641CD}"/>
              </a:ext>
            </a:extLst>
          </p:cNvPr>
          <p:cNvSpPr/>
          <p:nvPr/>
        </p:nvSpPr>
        <p:spPr>
          <a:xfrm rot="5400000">
            <a:off x="5579248" y="224381"/>
            <a:ext cx="438897" cy="7806636"/>
          </a:xfrm>
          <a:prstGeom prst="leftBrace">
            <a:avLst>
              <a:gd name="adj1" fmla="val 8333"/>
              <a:gd name="adj2" fmla="val 58310"/>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1315382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GB"/>
              <a:t>Motion Words – idea </a:t>
            </a:r>
            <a:endParaRPr lang="en-US"/>
          </a:p>
        </p:txBody>
      </p:sp>
      <p:sp>
        <p:nvSpPr>
          <p:cNvPr id="3" name="Zástupný symbol pro obsah 2"/>
          <p:cNvSpPr>
            <a:spLocks noGrp="1"/>
          </p:cNvSpPr>
          <p:nvPr>
            <p:ph idx="1"/>
          </p:nvPr>
        </p:nvSpPr>
        <p:spPr/>
        <p:txBody>
          <a:bodyPr>
            <a:noAutofit/>
          </a:bodyPr>
          <a:lstStyle/>
          <a:p>
            <a:r>
              <a:rPr lang="en-GB" dirty="0"/>
              <a:t>Cut motion into short, overlapping segments</a:t>
            </a:r>
          </a:p>
          <a:p>
            <a:r>
              <a:rPr lang="en-GB" dirty="0"/>
              <a:t>Quantize the segment space</a:t>
            </a:r>
          </a:p>
          <a:p>
            <a:r>
              <a:rPr lang="en-GB" dirty="0"/>
              <a:t>Represent original sequence by identifiers </a:t>
            </a:r>
          </a:p>
          <a:p>
            <a:pPr marL="354013" indent="-296863">
              <a:buNone/>
            </a:pPr>
            <a:r>
              <a:rPr lang="en-GB" dirty="0"/>
              <a:t>	of quantized segments</a:t>
            </a:r>
          </a:p>
          <a:p>
            <a:pPr marL="400050"/>
            <a:endParaRPr lang="en-GB" dirty="0"/>
          </a:p>
          <a:p>
            <a:pPr marL="400050"/>
            <a:endParaRPr lang="en-GB" dirty="0"/>
          </a:p>
          <a:p>
            <a:pPr marL="400050"/>
            <a:endParaRPr lang="en-GB" dirty="0"/>
          </a:p>
          <a:p>
            <a:pPr marL="400050"/>
            <a:endParaRPr lang="en-GB" dirty="0"/>
          </a:p>
          <a:p>
            <a:pPr marL="400050"/>
            <a:endParaRPr lang="en-GB" dirty="0"/>
          </a:p>
          <a:p>
            <a:pPr marL="400050"/>
            <a:endParaRPr lang="en-GB" dirty="0"/>
          </a:p>
          <a:p>
            <a:endParaRPr lang="en-GB" dirty="0"/>
          </a:p>
          <a:p>
            <a:pPr marL="0" indent="0">
              <a:buNone/>
            </a:pPr>
            <a:endParaRPr lang="en-GB" dirty="0"/>
          </a:p>
        </p:txBody>
      </p:sp>
      <p:grpSp>
        <p:nvGrpSpPr>
          <p:cNvPr id="88" name="Skupina 87"/>
          <p:cNvGrpSpPr/>
          <p:nvPr/>
        </p:nvGrpSpPr>
        <p:grpSpPr>
          <a:xfrm>
            <a:off x="7560782" y="1268760"/>
            <a:ext cx="2639675" cy="1512168"/>
            <a:chOff x="6036781" y="1916832"/>
            <a:chExt cx="2639675" cy="1512168"/>
          </a:xfrm>
        </p:grpSpPr>
        <p:sp>
          <p:nvSpPr>
            <p:cNvPr id="4" name="Obdélník 84">
              <a:extLst>
                <a:ext uri="{FF2B5EF4-FFF2-40B4-BE49-F238E27FC236}">
                  <a16:creationId xmlns:a16="http://schemas.microsoft.com/office/drawing/2014/main" id="{AFABDC39-8A80-43E9-86A1-8E0DF8951CDE}"/>
                </a:ext>
              </a:extLst>
            </p:cNvPr>
            <p:cNvSpPr/>
            <p:nvPr/>
          </p:nvSpPr>
          <p:spPr bwMode="auto">
            <a:xfrm>
              <a:off x="6292796" y="2666784"/>
              <a:ext cx="486024" cy="144000"/>
            </a:xfrm>
            <a:prstGeom prst="rect">
              <a:avLst/>
            </a:prstGeom>
            <a:pattFill prst="dkVert">
              <a:fgClr>
                <a:schemeClr val="tx2">
                  <a:lumMod val="60000"/>
                  <a:lumOff val="40000"/>
                </a:schemeClr>
              </a:fgClr>
              <a:bgClr>
                <a:schemeClr val="tx2">
                  <a:lumMod val="20000"/>
                  <a:lumOff val="80000"/>
                </a:schemeClr>
              </a:bgClr>
            </a:pattFill>
            <a:ln w="19050" cap="flat" cmpd="sng" algn="ctr">
              <a:solidFill>
                <a:schemeClr val="accent1">
                  <a:lumMod val="75000"/>
                </a:schemeClr>
              </a:solidFill>
              <a:prstDash val="solid"/>
              <a:round/>
              <a:headEnd type="none" w="med" len="med"/>
              <a:tailEnd type="triangle" w="med" len="lg"/>
            </a:ln>
            <a:effectLst/>
          </p:spPr>
          <p:txBody>
            <a:bodyPr vert="horz" wrap="square" lIns="64193" tIns="32097" rIns="64193" bIns="32097" numCol="1" rtlCol="0"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42070" fontAlgn="base">
                <a:spcBef>
                  <a:spcPct val="0"/>
                </a:spcBef>
                <a:spcAft>
                  <a:spcPct val="0"/>
                </a:spcAft>
              </a:pPr>
              <a:endParaRPr lang="en-US" sz="1264" kern="0" dirty="0">
                <a:solidFill>
                  <a:srgbClr val="000000"/>
                </a:solidFill>
                <a:latin typeface="Calibri"/>
              </a:endParaRPr>
            </a:p>
          </p:txBody>
        </p:sp>
        <p:sp>
          <p:nvSpPr>
            <p:cNvPr id="5" name="Obdélník 85">
              <a:extLst>
                <a:ext uri="{FF2B5EF4-FFF2-40B4-BE49-F238E27FC236}">
                  <a16:creationId xmlns:a16="http://schemas.microsoft.com/office/drawing/2014/main" id="{888A00F5-C1B5-4F91-9482-B022C9086709}"/>
                </a:ext>
              </a:extLst>
            </p:cNvPr>
            <p:cNvSpPr/>
            <p:nvPr/>
          </p:nvSpPr>
          <p:spPr bwMode="auto">
            <a:xfrm>
              <a:off x="6668707" y="2666784"/>
              <a:ext cx="486024" cy="144000"/>
            </a:xfrm>
            <a:prstGeom prst="rect">
              <a:avLst/>
            </a:prstGeom>
            <a:pattFill prst="dkVert">
              <a:fgClr>
                <a:schemeClr val="tx2">
                  <a:lumMod val="60000"/>
                  <a:lumOff val="40000"/>
                </a:schemeClr>
              </a:fgClr>
              <a:bgClr>
                <a:schemeClr val="tx2">
                  <a:lumMod val="20000"/>
                  <a:lumOff val="80000"/>
                </a:schemeClr>
              </a:bgClr>
            </a:pattFill>
            <a:ln w="19050" cap="flat" cmpd="sng" algn="ctr">
              <a:solidFill>
                <a:schemeClr val="accent1">
                  <a:lumMod val="75000"/>
                </a:schemeClr>
              </a:solidFill>
              <a:prstDash val="solid"/>
              <a:round/>
              <a:headEnd type="none" w="med" len="med"/>
              <a:tailEnd type="triangle" w="med" len="lg"/>
            </a:ln>
            <a:effectLst/>
          </p:spPr>
          <p:txBody>
            <a:bodyPr vert="horz" wrap="square" lIns="64193" tIns="32097" rIns="64193" bIns="32097" numCol="1" rtlCol="0"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42070" fontAlgn="base">
                <a:spcBef>
                  <a:spcPct val="0"/>
                </a:spcBef>
                <a:spcAft>
                  <a:spcPct val="0"/>
                </a:spcAft>
              </a:pPr>
              <a:endParaRPr lang="en-US" sz="1264" kern="0" dirty="0">
                <a:solidFill>
                  <a:srgbClr val="000000"/>
                </a:solidFill>
                <a:latin typeface="Calibri"/>
              </a:endParaRPr>
            </a:p>
          </p:txBody>
        </p:sp>
        <p:sp>
          <p:nvSpPr>
            <p:cNvPr id="6" name="Obdélník 86">
              <a:extLst>
                <a:ext uri="{FF2B5EF4-FFF2-40B4-BE49-F238E27FC236}">
                  <a16:creationId xmlns:a16="http://schemas.microsoft.com/office/drawing/2014/main" id="{93FB3294-1509-4FC6-819B-A251E7970ECF}"/>
                </a:ext>
              </a:extLst>
            </p:cNvPr>
            <p:cNvSpPr/>
            <p:nvPr/>
          </p:nvSpPr>
          <p:spPr bwMode="auto">
            <a:xfrm>
              <a:off x="7154785" y="2666784"/>
              <a:ext cx="486024" cy="144000"/>
            </a:xfrm>
            <a:prstGeom prst="rect">
              <a:avLst/>
            </a:prstGeom>
            <a:pattFill prst="dkVert">
              <a:fgClr>
                <a:schemeClr val="tx2">
                  <a:lumMod val="60000"/>
                  <a:lumOff val="40000"/>
                </a:schemeClr>
              </a:fgClr>
              <a:bgClr>
                <a:schemeClr val="tx2">
                  <a:lumMod val="20000"/>
                  <a:lumOff val="80000"/>
                </a:schemeClr>
              </a:bgClr>
            </a:pattFill>
            <a:ln w="19050" cap="flat" cmpd="sng" algn="ctr">
              <a:solidFill>
                <a:schemeClr val="accent1">
                  <a:lumMod val="75000"/>
                </a:schemeClr>
              </a:solidFill>
              <a:prstDash val="solid"/>
              <a:round/>
              <a:headEnd type="none" w="med" len="med"/>
              <a:tailEnd type="triangle" w="med" len="lg"/>
            </a:ln>
            <a:effectLst/>
          </p:spPr>
          <p:txBody>
            <a:bodyPr vert="horz" wrap="square" lIns="64193" tIns="32097" rIns="64193" bIns="32097" numCol="1" rtlCol="0"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42070" fontAlgn="base">
                <a:spcBef>
                  <a:spcPct val="0"/>
                </a:spcBef>
                <a:spcAft>
                  <a:spcPct val="0"/>
                </a:spcAft>
              </a:pPr>
              <a:endParaRPr lang="en-US" sz="1264" kern="0" dirty="0">
                <a:solidFill>
                  <a:srgbClr val="000000"/>
                </a:solidFill>
                <a:latin typeface="Calibri"/>
              </a:endParaRPr>
            </a:p>
          </p:txBody>
        </p:sp>
        <p:sp>
          <p:nvSpPr>
            <p:cNvPr id="7" name="Obdélník 87">
              <a:extLst>
                <a:ext uri="{FF2B5EF4-FFF2-40B4-BE49-F238E27FC236}">
                  <a16:creationId xmlns:a16="http://schemas.microsoft.com/office/drawing/2014/main" id="{CDFA9DD1-61C7-41E7-A56B-7634527D1495}"/>
                </a:ext>
              </a:extLst>
            </p:cNvPr>
            <p:cNvSpPr/>
            <p:nvPr/>
          </p:nvSpPr>
          <p:spPr bwMode="auto">
            <a:xfrm>
              <a:off x="7645478" y="2666784"/>
              <a:ext cx="486024" cy="144000"/>
            </a:xfrm>
            <a:prstGeom prst="rect">
              <a:avLst/>
            </a:prstGeom>
            <a:pattFill prst="dkVert">
              <a:fgClr>
                <a:schemeClr val="tx2">
                  <a:lumMod val="60000"/>
                  <a:lumOff val="40000"/>
                </a:schemeClr>
              </a:fgClr>
              <a:bgClr>
                <a:schemeClr val="tx2">
                  <a:lumMod val="20000"/>
                  <a:lumOff val="80000"/>
                </a:schemeClr>
              </a:bgClr>
            </a:pattFill>
            <a:ln w="19050" cap="flat" cmpd="sng" algn="ctr">
              <a:solidFill>
                <a:schemeClr val="accent1">
                  <a:lumMod val="75000"/>
                </a:schemeClr>
              </a:solidFill>
              <a:prstDash val="solid"/>
              <a:round/>
              <a:headEnd type="none" w="med" len="med"/>
              <a:tailEnd type="triangle" w="med" len="lg"/>
            </a:ln>
            <a:effectLst/>
          </p:spPr>
          <p:txBody>
            <a:bodyPr vert="horz" wrap="square" lIns="64193" tIns="32097" rIns="64193" bIns="32097" numCol="1" rtlCol="0"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42070" fontAlgn="base">
                <a:spcBef>
                  <a:spcPct val="0"/>
                </a:spcBef>
                <a:spcAft>
                  <a:spcPct val="0"/>
                </a:spcAft>
              </a:pPr>
              <a:endParaRPr lang="en-US" sz="1264" kern="0" dirty="0">
                <a:solidFill>
                  <a:srgbClr val="000000"/>
                </a:solidFill>
                <a:latin typeface="Calibri"/>
              </a:endParaRPr>
            </a:p>
          </p:txBody>
        </p:sp>
        <p:sp>
          <p:nvSpPr>
            <p:cNvPr id="8" name="Obdélník 90">
              <a:extLst>
                <a:ext uri="{FF2B5EF4-FFF2-40B4-BE49-F238E27FC236}">
                  <a16:creationId xmlns:a16="http://schemas.microsoft.com/office/drawing/2014/main" id="{B754BCE5-56D2-400C-B63B-A6EE67525DBA}"/>
                </a:ext>
              </a:extLst>
            </p:cNvPr>
            <p:cNvSpPr/>
            <p:nvPr/>
          </p:nvSpPr>
          <p:spPr bwMode="auto">
            <a:xfrm>
              <a:off x="6457250" y="2807089"/>
              <a:ext cx="486024" cy="144000"/>
            </a:xfrm>
            <a:prstGeom prst="rect">
              <a:avLst/>
            </a:prstGeom>
            <a:pattFill prst="dkVert">
              <a:fgClr>
                <a:schemeClr val="tx2">
                  <a:lumMod val="60000"/>
                  <a:lumOff val="40000"/>
                </a:schemeClr>
              </a:fgClr>
              <a:bgClr>
                <a:schemeClr val="tx2">
                  <a:lumMod val="20000"/>
                  <a:lumOff val="80000"/>
                </a:schemeClr>
              </a:bgClr>
            </a:pattFill>
            <a:ln w="19050" cap="flat" cmpd="sng" algn="ctr">
              <a:solidFill>
                <a:schemeClr val="accent1">
                  <a:lumMod val="75000"/>
                </a:schemeClr>
              </a:solidFill>
              <a:prstDash val="solid"/>
              <a:round/>
              <a:headEnd type="none" w="med" len="med"/>
              <a:tailEnd type="triangle" w="med" len="lg"/>
            </a:ln>
            <a:effectLst/>
          </p:spPr>
          <p:txBody>
            <a:bodyPr vert="horz" wrap="square" lIns="64193" tIns="32097" rIns="64193" bIns="32097" numCol="1" rtlCol="0"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42070" fontAlgn="base">
                <a:spcBef>
                  <a:spcPct val="0"/>
                </a:spcBef>
                <a:spcAft>
                  <a:spcPct val="0"/>
                </a:spcAft>
              </a:pPr>
              <a:endParaRPr lang="en-US" sz="1264" kern="0" dirty="0">
                <a:solidFill>
                  <a:srgbClr val="000000"/>
                </a:solidFill>
                <a:latin typeface="Calibri"/>
              </a:endParaRPr>
            </a:p>
          </p:txBody>
        </p:sp>
        <p:sp>
          <p:nvSpPr>
            <p:cNvPr id="9" name="Obdélník 91">
              <a:extLst>
                <a:ext uri="{FF2B5EF4-FFF2-40B4-BE49-F238E27FC236}">
                  <a16:creationId xmlns:a16="http://schemas.microsoft.com/office/drawing/2014/main" id="{774129A4-B2A9-482B-8E49-4170E6FC4F86}"/>
                </a:ext>
              </a:extLst>
            </p:cNvPr>
            <p:cNvSpPr/>
            <p:nvPr/>
          </p:nvSpPr>
          <p:spPr bwMode="auto">
            <a:xfrm>
              <a:off x="6947943" y="2807089"/>
              <a:ext cx="486024" cy="144000"/>
            </a:xfrm>
            <a:prstGeom prst="rect">
              <a:avLst/>
            </a:prstGeom>
            <a:pattFill prst="dkVert">
              <a:fgClr>
                <a:schemeClr val="tx2">
                  <a:lumMod val="60000"/>
                  <a:lumOff val="40000"/>
                </a:schemeClr>
              </a:fgClr>
              <a:bgClr>
                <a:schemeClr val="tx2">
                  <a:lumMod val="20000"/>
                  <a:lumOff val="80000"/>
                </a:schemeClr>
              </a:bgClr>
            </a:pattFill>
            <a:ln w="19050" cap="flat" cmpd="sng" algn="ctr">
              <a:solidFill>
                <a:schemeClr val="accent1">
                  <a:lumMod val="75000"/>
                </a:schemeClr>
              </a:solidFill>
              <a:prstDash val="solid"/>
              <a:round/>
              <a:headEnd type="none" w="med" len="med"/>
              <a:tailEnd type="triangle" w="med" len="lg"/>
            </a:ln>
            <a:effectLst/>
          </p:spPr>
          <p:txBody>
            <a:bodyPr vert="horz" wrap="square" lIns="64193" tIns="32097" rIns="64193" bIns="32097" numCol="1" rtlCol="0"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42070" fontAlgn="base">
                <a:spcBef>
                  <a:spcPct val="0"/>
                </a:spcBef>
                <a:spcAft>
                  <a:spcPct val="0"/>
                </a:spcAft>
              </a:pPr>
              <a:endParaRPr lang="en-US" sz="1264" kern="0" dirty="0">
                <a:solidFill>
                  <a:srgbClr val="000000"/>
                </a:solidFill>
                <a:latin typeface="Calibri"/>
              </a:endParaRPr>
            </a:p>
          </p:txBody>
        </p:sp>
        <p:sp>
          <p:nvSpPr>
            <p:cNvPr id="10" name="Obdélník 92">
              <a:extLst>
                <a:ext uri="{FF2B5EF4-FFF2-40B4-BE49-F238E27FC236}">
                  <a16:creationId xmlns:a16="http://schemas.microsoft.com/office/drawing/2014/main" id="{ECFBE059-3C33-414F-BF26-04389CF37A46}"/>
                </a:ext>
              </a:extLst>
            </p:cNvPr>
            <p:cNvSpPr/>
            <p:nvPr/>
          </p:nvSpPr>
          <p:spPr bwMode="auto">
            <a:xfrm>
              <a:off x="7434021" y="2807089"/>
              <a:ext cx="486024" cy="144000"/>
            </a:xfrm>
            <a:prstGeom prst="rect">
              <a:avLst/>
            </a:prstGeom>
            <a:pattFill prst="dkVert">
              <a:fgClr>
                <a:schemeClr val="tx2">
                  <a:lumMod val="60000"/>
                  <a:lumOff val="40000"/>
                </a:schemeClr>
              </a:fgClr>
              <a:bgClr>
                <a:schemeClr val="tx2">
                  <a:lumMod val="20000"/>
                  <a:lumOff val="80000"/>
                </a:schemeClr>
              </a:bgClr>
            </a:pattFill>
            <a:ln w="19050" cap="flat" cmpd="sng" algn="ctr">
              <a:solidFill>
                <a:schemeClr val="accent1">
                  <a:lumMod val="75000"/>
                </a:schemeClr>
              </a:solidFill>
              <a:prstDash val="solid"/>
              <a:round/>
              <a:headEnd type="none" w="med" len="med"/>
              <a:tailEnd type="triangle" w="med" len="lg"/>
            </a:ln>
            <a:effectLst/>
          </p:spPr>
          <p:txBody>
            <a:bodyPr vert="horz" wrap="square" lIns="64193" tIns="32097" rIns="64193" bIns="32097" numCol="1" rtlCol="0"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42070" fontAlgn="base">
                <a:spcBef>
                  <a:spcPct val="0"/>
                </a:spcBef>
                <a:spcAft>
                  <a:spcPct val="0"/>
                </a:spcAft>
              </a:pPr>
              <a:endParaRPr lang="en-US" sz="1264" kern="0" dirty="0">
                <a:solidFill>
                  <a:srgbClr val="000000"/>
                </a:solidFill>
                <a:latin typeface="Calibri"/>
              </a:endParaRPr>
            </a:p>
          </p:txBody>
        </p:sp>
        <p:sp>
          <p:nvSpPr>
            <p:cNvPr id="11" name="Obdélník 93">
              <a:extLst>
                <a:ext uri="{FF2B5EF4-FFF2-40B4-BE49-F238E27FC236}">
                  <a16:creationId xmlns:a16="http://schemas.microsoft.com/office/drawing/2014/main" id="{ADAB6DFC-3CA6-4672-BA94-8DD8EAACD69B}"/>
                </a:ext>
              </a:extLst>
            </p:cNvPr>
            <p:cNvSpPr/>
            <p:nvPr/>
          </p:nvSpPr>
          <p:spPr bwMode="auto">
            <a:xfrm>
              <a:off x="7917093" y="2807089"/>
              <a:ext cx="486024" cy="144000"/>
            </a:xfrm>
            <a:prstGeom prst="rect">
              <a:avLst/>
            </a:prstGeom>
            <a:pattFill prst="dkVert">
              <a:fgClr>
                <a:schemeClr val="tx2">
                  <a:lumMod val="60000"/>
                  <a:lumOff val="40000"/>
                </a:schemeClr>
              </a:fgClr>
              <a:bgClr>
                <a:schemeClr val="tx2">
                  <a:lumMod val="20000"/>
                  <a:lumOff val="80000"/>
                </a:schemeClr>
              </a:bgClr>
            </a:pattFill>
            <a:ln w="19050" cap="flat" cmpd="sng" algn="ctr">
              <a:solidFill>
                <a:schemeClr val="accent1">
                  <a:lumMod val="75000"/>
                </a:schemeClr>
              </a:solidFill>
              <a:prstDash val="solid"/>
              <a:round/>
              <a:headEnd type="none" w="med" len="med"/>
              <a:tailEnd type="triangle" w="med" len="lg"/>
            </a:ln>
            <a:effectLst/>
          </p:spPr>
          <p:txBody>
            <a:bodyPr vert="horz" wrap="square" lIns="64193" tIns="32097" rIns="64193" bIns="32097" numCol="1" rtlCol="0"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42070" fontAlgn="base">
                <a:spcBef>
                  <a:spcPct val="0"/>
                </a:spcBef>
                <a:spcAft>
                  <a:spcPct val="0"/>
                </a:spcAft>
              </a:pPr>
              <a:endParaRPr lang="en-US" sz="1264" kern="0" dirty="0">
                <a:solidFill>
                  <a:srgbClr val="000000"/>
                </a:solidFill>
                <a:latin typeface="Calibri"/>
              </a:endParaRPr>
            </a:p>
          </p:txBody>
        </p:sp>
        <p:cxnSp>
          <p:nvCxnSpPr>
            <p:cNvPr id="12" name="Straight Arrow Connector 271">
              <a:extLst>
                <a:ext uri="{FF2B5EF4-FFF2-40B4-BE49-F238E27FC236}">
                  <a16:creationId xmlns:a16="http://schemas.microsoft.com/office/drawing/2014/main" id="{002D1DED-09B8-4332-B2AB-F524F4A4BAEB}"/>
                </a:ext>
              </a:extLst>
            </p:cNvPr>
            <p:cNvCxnSpPr>
              <a:cxnSpLocks/>
            </p:cNvCxnSpPr>
            <p:nvPr/>
          </p:nvCxnSpPr>
          <p:spPr>
            <a:xfrm>
              <a:off x="6481889" y="2748626"/>
              <a:ext cx="0" cy="396000"/>
            </a:xfrm>
            <a:prstGeom prst="straightConnector1">
              <a:avLst/>
            </a:prstGeom>
            <a:ln cap="rnd">
              <a:solidFill>
                <a:schemeClr val="accent1">
                  <a:lumMod val="75000"/>
                </a:schemeClr>
              </a:solidFill>
              <a:prstDash val="dash"/>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272">
              <a:extLst>
                <a:ext uri="{FF2B5EF4-FFF2-40B4-BE49-F238E27FC236}">
                  <a16:creationId xmlns:a16="http://schemas.microsoft.com/office/drawing/2014/main" id="{CFB00961-8DE0-4325-A861-3EFB1617A75C}"/>
                </a:ext>
              </a:extLst>
            </p:cNvPr>
            <p:cNvCxnSpPr>
              <a:cxnSpLocks/>
            </p:cNvCxnSpPr>
            <p:nvPr/>
          </p:nvCxnSpPr>
          <p:spPr>
            <a:xfrm>
              <a:off x="6718847" y="2865694"/>
              <a:ext cx="0" cy="288000"/>
            </a:xfrm>
            <a:prstGeom prst="straightConnector1">
              <a:avLst/>
            </a:prstGeom>
            <a:ln cap="rnd">
              <a:solidFill>
                <a:schemeClr val="accent1">
                  <a:lumMod val="75000"/>
                </a:schemeClr>
              </a:solidFill>
              <a:prstDash val="dash"/>
              <a:headEnd type="oval"/>
              <a:tailEnd type="triangle"/>
            </a:ln>
          </p:spPr>
          <p:style>
            <a:lnRef idx="1">
              <a:schemeClr val="accent1"/>
            </a:lnRef>
            <a:fillRef idx="0">
              <a:schemeClr val="accent1"/>
            </a:fillRef>
            <a:effectRef idx="0">
              <a:schemeClr val="accent1"/>
            </a:effectRef>
            <a:fontRef idx="minor">
              <a:schemeClr val="tx1"/>
            </a:fontRef>
          </p:style>
        </p:cxnSp>
        <p:sp>
          <p:nvSpPr>
            <p:cNvPr id="14" name="TextBox 49">
              <a:extLst>
                <a:ext uri="{FF2B5EF4-FFF2-40B4-BE49-F238E27FC236}">
                  <a16:creationId xmlns:a16="http://schemas.microsoft.com/office/drawing/2014/main" id="{A8145250-6BFB-4297-BEAD-2D0E6A275DC1}"/>
                </a:ext>
              </a:extLst>
            </p:cNvPr>
            <p:cNvSpPr txBox="1"/>
            <p:nvPr/>
          </p:nvSpPr>
          <p:spPr>
            <a:xfrm>
              <a:off x="6234759" y="2694915"/>
              <a:ext cx="283849" cy="307777"/>
            </a:xfrm>
            <a:prstGeom prst="rect">
              <a:avLst/>
            </a:prstGeom>
            <a:noFill/>
          </p:spPr>
          <p:txBody>
            <a:bodyPr wrap="square" rtlCol="0">
              <a:spAutoFit/>
            </a:bodyPr>
            <a:lstStyle/>
            <a:p>
              <a:pPr algn="ctr">
                <a:defRPr/>
              </a:pPr>
              <a:r>
                <a:rPr lang="cs-CZ" sz="1400" b="1" kern="0" dirty="0">
                  <a:solidFill>
                    <a:srgbClr val="4F81BD">
                      <a:lumMod val="75000"/>
                    </a:srgbClr>
                  </a:solidFill>
                  <a:latin typeface="Calibri"/>
                </a:rPr>
                <a:t>…</a:t>
              </a:r>
              <a:endParaRPr lang="en-US" sz="1400" b="1" kern="0" dirty="0">
                <a:solidFill>
                  <a:srgbClr val="4F81BD">
                    <a:lumMod val="75000"/>
                  </a:srgbClr>
                </a:solidFill>
                <a:latin typeface="Calibri"/>
              </a:endParaRPr>
            </a:p>
          </p:txBody>
        </p:sp>
        <p:sp>
          <p:nvSpPr>
            <p:cNvPr id="15" name="TextBox 274">
              <a:extLst>
                <a:ext uri="{FF2B5EF4-FFF2-40B4-BE49-F238E27FC236}">
                  <a16:creationId xmlns:a16="http://schemas.microsoft.com/office/drawing/2014/main" id="{3364CEAB-0A1E-424F-AD9B-57DDFD007E17}"/>
                </a:ext>
              </a:extLst>
            </p:cNvPr>
            <p:cNvSpPr txBox="1"/>
            <p:nvPr/>
          </p:nvSpPr>
          <p:spPr>
            <a:xfrm>
              <a:off x="8356710" y="2694915"/>
              <a:ext cx="283849" cy="307777"/>
            </a:xfrm>
            <a:prstGeom prst="rect">
              <a:avLst/>
            </a:prstGeom>
            <a:noFill/>
          </p:spPr>
          <p:txBody>
            <a:bodyPr wrap="square" rtlCol="0">
              <a:spAutoFit/>
            </a:bodyPr>
            <a:lstStyle/>
            <a:p>
              <a:pPr algn="ctr">
                <a:defRPr/>
              </a:pPr>
              <a:r>
                <a:rPr lang="cs-CZ" sz="1400" b="1" kern="0" dirty="0">
                  <a:solidFill>
                    <a:srgbClr val="4F81BD">
                      <a:lumMod val="75000"/>
                    </a:srgbClr>
                  </a:solidFill>
                  <a:latin typeface="Calibri"/>
                </a:rPr>
                <a:t>…</a:t>
              </a:r>
              <a:endParaRPr lang="en-US" sz="1400" b="1" kern="0" dirty="0">
                <a:solidFill>
                  <a:srgbClr val="4F81BD">
                    <a:lumMod val="75000"/>
                  </a:srgbClr>
                </a:solidFill>
                <a:latin typeface="Calibri"/>
              </a:endParaRPr>
            </a:p>
          </p:txBody>
        </p:sp>
        <p:cxnSp>
          <p:nvCxnSpPr>
            <p:cNvPr id="16" name="Straight Arrow Connector 275">
              <a:extLst>
                <a:ext uri="{FF2B5EF4-FFF2-40B4-BE49-F238E27FC236}">
                  <a16:creationId xmlns:a16="http://schemas.microsoft.com/office/drawing/2014/main" id="{4C25CF15-F671-40DF-93F5-706CE6F46C03}"/>
                </a:ext>
              </a:extLst>
            </p:cNvPr>
            <p:cNvCxnSpPr>
              <a:cxnSpLocks/>
            </p:cNvCxnSpPr>
            <p:nvPr/>
          </p:nvCxnSpPr>
          <p:spPr>
            <a:xfrm>
              <a:off x="7192762" y="2865694"/>
              <a:ext cx="0" cy="288000"/>
            </a:xfrm>
            <a:prstGeom prst="straightConnector1">
              <a:avLst/>
            </a:prstGeom>
            <a:ln cap="rnd">
              <a:solidFill>
                <a:schemeClr val="accent1">
                  <a:lumMod val="75000"/>
                </a:schemeClr>
              </a:solidFill>
              <a:prstDash val="dash"/>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276">
              <a:extLst>
                <a:ext uri="{FF2B5EF4-FFF2-40B4-BE49-F238E27FC236}">
                  <a16:creationId xmlns:a16="http://schemas.microsoft.com/office/drawing/2014/main" id="{110EA68E-46B0-422F-A3CD-70443FE0B35E}"/>
                </a:ext>
              </a:extLst>
            </p:cNvPr>
            <p:cNvCxnSpPr>
              <a:cxnSpLocks/>
            </p:cNvCxnSpPr>
            <p:nvPr/>
          </p:nvCxnSpPr>
          <p:spPr>
            <a:xfrm>
              <a:off x="6955805" y="2748626"/>
              <a:ext cx="0" cy="396000"/>
            </a:xfrm>
            <a:prstGeom prst="straightConnector1">
              <a:avLst/>
            </a:prstGeom>
            <a:ln cap="rnd">
              <a:solidFill>
                <a:schemeClr val="accent1">
                  <a:lumMod val="75000"/>
                </a:schemeClr>
              </a:solidFill>
              <a:prstDash val="dash"/>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277">
              <a:extLst>
                <a:ext uri="{FF2B5EF4-FFF2-40B4-BE49-F238E27FC236}">
                  <a16:creationId xmlns:a16="http://schemas.microsoft.com/office/drawing/2014/main" id="{2611CC00-FC2D-44E4-BB27-94CC9B05A91B}"/>
                </a:ext>
              </a:extLst>
            </p:cNvPr>
            <p:cNvCxnSpPr>
              <a:cxnSpLocks/>
            </p:cNvCxnSpPr>
            <p:nvPr/>
          </p:nvCxnSpPr>
          <p:spPr>
            <a:xfrm>
              <a:off x="7429720" y="2748626"/>
              <a:ext cx="0" cy="396000"/>
            </a:xfrm>
            <a:prstGeom prst="straightConnector1">
              <a:avLst/>
            </a:prstGeom>
            <a:ln cap="rnd">
              <a:solidFill>
                <a:schemeClr val="accent1">
                  <a:lumMod val="75000"/>
                </a:schemeClr>
              </a:solidFill>
              <a:prstDash val="dash"/>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282">
              <a:extLst>
                <a:ext uri="{FF2B5EF4-FFF2-40B4-BE49-F238E27FC236}">
                  <a16:creationId xmlns:a16="http://schemas.microsoft.com/office/drawing/2014/main" id="{FC09A681-F4D0-48F5-9F01-29919B84B6B5}"/>
                </a:ext>
              </a:extLst>
            </p:cNvPr>
            <p:cNvCxnSpPr>
              <a:cxnSpLocks/>
            </p:cNvCxnSpPr>
            <p:nvPr/>
          </p:nvCxnSpPr>
          <p:spPr>
            <a:xfrm>
              <a:off x="6096432" y="2666285"/>
              <a:ext cx="189009"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283">
              <a:extLst>
                <a:ext uri="{FF2B5EF4-FFF2-40B4-BE49-F238E27FC236}">
                  <a16:creationId xmlns:a16="http://schemas.microsoft.com/office/drawing/2014/main" id="{0FFE3BA0-49B0-47A9-B700-BFF27BB0F11C}"/>
                </a:ext>
              </a:extLst>
            </p:cNvPr>
            <p:cNvCxnSpPr>
              <a:cxnSpLocks/>
            </p:cNvCxnSpPr>
            <p:nvPr/>
          </p:nvCxnSpPr>
          <p:spPr>
            <a:xfrm>
              <a:off x="6103576" y="2809160"/>
              <a:ext cx="189009"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84">
              <a:extLst>
                <a:ext uri="{FF2B5EF4-FFF2-40B4-BE49-F238E27FC236}">
                  <a16:creationId xmlns:a16="http://schemas.microsoft.com/office/drawing/2014/main" id="{220675F7-1687-4134-B0F8-80CDE7614954}"/>
                </a:ext>
              </a:extLst>
            </p:cNvPr>
            <p:cNvCxnSpPr>
              <a:cxnSpLocks/>
            </p:cNvCxnSpPr>
            <p:nvPr/>
          </p:nvCxnSpPr>
          <p:spPr>
            <a:xfrm>
              <a:off x="6246458" y="2809160"/>
              <a:ext cx="189009"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85">
              <a:extLst>
                <a:ext uri="{FF2B5EF4-FFF2-40B4-BE49-F238E27FC236}">
                  <a16:creationId xmlns:a16="http://schemas.microsoft.com/office/drawing/2014/main" id="{98F7BCFD-DA1D-425C-AE29-8659D02E7588}"/>
                </a:ext>
              </a:extLst>
            </p:cNvPr>
            <p:cNvCxnSpPr>
              <a:cxnSpLocks/>
            </p:cNvCxnSpPr>
            <p:nvPr/>
          </p:nvCxnSpPr>
          <p:spPr>
            <a:xfrm>
              <a:off x="6259318" y="2952035"/>
              <a:ext cx="189009"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86">
              <a:extLst>
                <a:ext uri="{FF2B5EF4-FFF2-40B4-BE49-F238E27FC236}">
                  <a16:creationId xmlns:a16="http://schemas.microsoft.com/office/drawing/2014/main" id="{1968A022-358F-46C0-B0FF-51E6A828FC82}"/>
                </a:ext>
              </a:extLst>
            </p:cNvPr>
            <p:cNvCxnSpPr>
              <a:cxnSpLocks/>
            </p:cNvCxnSpPr>
            <p:nvPr/>
          </p:nvCxnSpPr>
          <p:spPr>
            <a:xfrm>
              <a:off x="8405279" y="2808214"/>
              <a:ext cx="189009"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87">
              <a:extLst>
                <a:ext uri="{FF2B5EF4-FFF2-40B4-BE49-F238E27FC236}">
                  <a16:creationId xmlns:a16="http://schemas.microsoft.com/office/drawing/2014/main" id="{8FBDE996-A3FC-40DD-BCD3-53DE36880E2A}"/>
                </a:ext>
              </a:extLst>
            </p:cNvPr>
            <p:cNvCxnSpPr>
              <a:cxnSpLocks/>
            </p:cNvCxnSpPr>
            <p:nvPr/>
          </p:nvCxnSpPr>
          <p:spPr>
            <a:xfrm>
              <a:off x="8412423" y="2951089"/>
              <a:ext cx="189009"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Straight Connector 288">
              <a:extLst>
                <a:ext uri="{FF2B5EF4-FFF2-40B4-BE49-F238E27FC236}">
                  <a16:creationId xmlns:a16="http://schemas.microsoft.com/office/drawing/2014/main" id="{2D3ED948-0372-4487-9939-1E85BEEE602A}"/>
                </a:ext>
              </a:extLst>
            </p:cNvPr>
            <p:cNvCxnSpPr>
              <a:cxnSpLocks/>
            </p:cNvCxnSpPr>
            <p:nvPr/>
          </p:nvCxnSpPr>
          <p:spPr>
            <a:xfrm>
              <a:off x="8133145" y="2664214"/>
              <a:ext cx="189009"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289">
              <a:extLst>
                <a:ext uri="{FF2B5EF4-FFF2-40B4-BE49-F238E27FC236}">
                  <a16:creationId xmlns:a16="http://schemas.microsoft.com/office/drawing/2014/main" id="{B58DDC23-B529-41D5-A9FE-A52F71BA314F}"/>
                </a:ext>
              </a:extLst>
            </p:cNvPr>
            <p:cNvCxnSpPr>
              <a:cxnSpLocks/>
            </p:cNvCxnSpPr>
            <p:nvPr/>
          </p:nvCxnSpPr>
          <p:spPr>
            <a:xfrm>
              <a:off x="8140289" y="2807089"/>
              <a:ext cx="189009"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90">
              <a:extLst>
                <a:ext uri="{FF2B5EF4-FFF2-40B4-BE49-F238E27FC236}">
                  <a16:creationId xmlns:a16="http://schemas.microsoft.com/office/drawing/2014/main" id="{4F4A032F-C5AE-44D9-88BB-8ADD50E81B7C}"/>
                </a:ext>
              </a:extLst>
            </p:cNvPr>
            <p:cNvCxnSpPr>
              <a:cxnSpLocks/>
            </p:cNvCxnSpPr>
            <p:nvPr/>
          </p:nvCxnSpPr>
          <p:spPr>
            <a:xfrm>
              <a:off x="7659562" y="2865694"/>
              <a:ext cx="0" cy="288000"/>
            </a:xfrm>
            <a:prstGeom prst="straightConnector1">
              <a:avLst/>
            </a:prstGeom>
            <a:ln cap="rnd">
              <a:solidFill>
                <a:schemeClr val="accent1">
                  <a:lumMod val="75000"/>
                </a:schemeClr>
              </a:solidFill>
              <a:prstDash val="dash"/>
              <a:headEnd type="ova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91">
              <a:extLst>
                <a:ext uri="{FF2B5EF4-FFF2-40B4-BE49-F238E27FC236}">
                  <a16:creationId xmlns:a16="http://schemas.microsoft.com/office/drawing/2014/main" id="{96399FB2-DC7B-479E-ACB7-23AB33512BDE}"/>
                </a:ext>
              </a:extLst>
            </p:cNvPr>
            <p:cNvCxnSpPr>
              <a:cxnSpLocks/>
            </p:cNvCxnSpPr>
            <p:nvPr/>
          </p:nvCxnSpPr>
          <p:spPr>
            <a:xfrm>
              <a:off x="8133478" y="2865694"/>
              <a:ext cx="0" cy="288000"/>
            </a:xfrm>
            <a:prstGeom prst="straightConnector1">
              <a:avLst/>
            </a:prstGeom>
            <a:ln cap="rnd">
              <a:solidFill>
                <a:schemeClr val="accent1">
                  <a:lumMod val="75000"/>
                </a:schemeClr>
              </a:solidFill>
              <a:prstDash val="dash"/>
              <a:headEnd type="ova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92">
              <a:extLst>
                <a:ext uri="{FF2B5EF4-FFF2-40B4-BE49-F238E27FC236}">
                  <a16:creationId xmlns:a16="http://schemas.microsoft.com/office/drawing/2014/main" id="{8FD2EF03-180E-446A-8620-69EF8708B287}"/>
                </a:ext>
              </a:extLst>
            </p:cNvPr>
            <p:cNvCxnSpPr>
              <a:cxnSpLocks/>
            </p:cNvCxnSpPr>
            <p:nvPr/>
          </p:nvCxnSpPr>
          <p:spPr>
            <a:xfrm>
              <a:off x="7896520" y="2748626"/>
              <a:ext cx="0" cy="396000"/>
            </a:xfrm>
            <a:prstGeom prst="straightConnector1">
              <a:avLst/>
            </a:prstGeom>
            <a:ln cap="rnd">
              <a:solidFill>
                <a:schemeClr val="accent1">
                  <a:lumMod val="75000"/>
                </a:schemeClr>
              </a:solidFill>
              <a:prstDash val="dash"/>
              <a:headEnd type="oval"/>
              <a:tailEnd type="triangle"/>
            </a:ln>
          </p:spPr>
          <p:style>
            <a:lnRef idx="1">
              <a:schemeClr val="accent1"/>
            </a:lnRef>
            <a:fillRef idx="0">
              <a:schemeClr val="accent1"/>
            </a:fillRef>
            <a:effectRef idx="0">
              <a:schemeClr val="accent1"/>
            </a:effectRef>
            <a:fontRef idx="minor">
              <a:schemeClr val="tx1"/>
            </a:fontRef>
          </p:style>
        </p:cxnSp>
        <p:sp>
          <p:nvSpPr>
            <p:cNvPr id="30" name="TextBox 293">
              <a:extLst>
                <a:ext uri="{FF2B5EF4-FFF2-40B4-BE49-F238E27FC236}">
                  <a16:creationId xmlns:a16="http://schemas.microsoft.com/office/drawing/2014/main" id="{7E897307-DB88-4E37-B56D-73D7947D363E}"/>
                </a:ext>
              </a:extLst>
            </p:cNvPr>
            <p:cNvSpPr txBox="1"/>
            <p:nvPr/>
          </p:nvSpPr>
          <p:spPr>
            <a:xfrm flipH="1">
              <a:off x="6198080" y="3121223"/>
              <a:ext cx="2417072" cy="307777"/>
            </a:xfrm>
            <a:prstGeom prst="rect">
              <a:avLst/>
            </a:prstGeom>
          </p:spPr>
          <p:txBody>
            <a:bodyPr wrap="none">
              <a:spAutoFit/>
            </a:bodyPr>
            <a:lstStyle>
              <a:defPPr>
                <a:defRPr lang="en-US"/>
              </a:defPPr>
              <a:lvl1pPr>
                <a:defRPr sz="1200" b="1">
                  <a:solidFill>
                    <a:schemeClr val="accent2"/>
                  </a:solidFill>
                  <a:latin typeface="+mj-lt"/>
                </a:defRPr>
              </a:lvl1pPr>
            </a:lstStyle>
            <a:p>
              <a:r>
                <a:rPr lang="en-US" sz="1400" b="0" dirty="0">
                  <a:solidFill>
                    <a:srgbClr val="4F81BD">
                      <a:lumMod val="75000"/>
                    </a:srgbClr>
                  </a:solidFill>
                  <a:latin typeface="Calibri"/>
                </a:rPr>
                <a:t>… A,  A,  B,  O,  M,  M,  P,  D, …  </a:t>
              </a:r>
            </a:p>
          </p:txBody>
        </p:sp>
        <p:sp>
          <p:nvSpPr>
            <p:cNvPr id="31" name="Obdélník 6">
              <a:extLst>
                <a:ext uri="{FF2B5EF4-FFF2-40B4-BE49-F238E27FC236}">
                  <a16:creationId xmlns:a16="http://schemas.microsoft.com/office/drawing/2014/main" id="{4F03EBF6-EEA4-402B-9786-F1EF41A89D4B}"/>
                </a:ext>
              </a:extLst>
            </p:cNvPr>
            <p:cNvSpPr/>
            <p:nvPr/>
          </p:nvSpPr>
          <p:spPr bwMode="auto">
            <a:xfrm>
              <a:off x="6285441" y="2031740"/>
              <a:ext cx="2149767" cy="144000"/>
            </a:xfrm>
            <a:prstGeom prst="rect">
              <a:avLst/>
            </a:prstGeom>
            <a:pattFill prst="dkVert">
              <a:fgClr>
                <a:schemeClr val="tx2">
                  <a:lumMod val="60000"/>
                  <a:lumOff val="40000"/>
                </a:schemeClr>
              </a:fgClr>
              <a:bgClr>
                <a:schemeClr val="tx2">
                  <a:lumMod val="20000"/>
                  <a:lumOff val="80000"/>
                </a:schemeClr>
              </a:bgClr>
            </a:pattFill>
            <a:ln w="19050" cap="flat" cmpd="sng" algn="ctr">
              <a:solidFill>
                <a:schemeClr val="accent1">
                  <a:lumMod val="75000"/>
                </a:schemeClr>
              </a:solidFill>
              <a:prstDash val="solid"/>
              <a:round/>
              <a:headEnd type="none" w="med" len="med"/>
              <a:tailEnd type="triangle" w="med" len="lg"/>
            </a:ln>
            <a:effectLst/>
          </p:spPr>
          <p:txBody>
            <a:bodyPr vert="horz" wrap="square" lIns="64193" tIns="32097" rIns="64193" bIns="32097" numCol="1" rtlCol="0" anchor="t" anchorCtr="0" compatLnSpc="1">
              <a:prstTxWarp prst="textNoShape">
                <a:avLst/>
              </a:prstTxWarp>
            </a:bodyPr>
            <a:lstStyle/>
            <a:p>
              <a:pPr defTabSz="642070" fontAlgn="base">
                <a:spcBef>
                  <a:spcPct val="0"/>
                </a:spcBef>
                <a:spcAft>
                  <a:spcPct val="0"/>
                </a:spcAft>
              </a:pPr>
              <a:endParaRPr lang="en-US" sz="1264" kern="0" dirty="0">
                <a:solidFill>
                  <a:srgbClr val="000000"/>
                </a:solidFill>
                <a:latin typeface="Calibri"/>
              </a:endParaRPr>
            </a:p>
          </p:txBody>
        </p:sp>
        <p:sp>
          <p:nvSpPr>
            <p:cNvPr id="32" name="TextBox 274">
              <a:extLst>
                <a:ext uri="{FF2B5EF4-FFF2-40B4-BE49-F238E27FC236}">
                  <a16:creationId xmlns:a16="http://schemas.microsoft.com/office/drawing/2014/main" id="{3364CEAB-0A1E-424F-AD9B-57DDFD007E17}"/>
                </a:ext>
              </a:extLst>
            </p:cNvPr>
            <p:cNvSpPr txBox="1"/>
            <p:nvPr/>
          </p:nvSpPr>
          <p:spPr>
            <a:xfrm>
              <a:off x="8392607" y="1918321"/>
              <a:ext cx="283849" cy="307777"/>
            </a:xfrm>
            <a:prstGeom prst="rect">
              <a:avLst/>
            </a:prstGeom>
            <a:noFill/>
          </p:spPr>
          <p:txBody>
            <a:bodyPr wrap="square" rtlCol="0">
              <a:spAutoFit/>
            </a:bodyPr>
            <a:lstStyle/>
            <a:p>
              <a:pPr algn="ctr">
                <a:defRPr/>
              </a:pPr>
              <a:r>
                <a:rPr lang="cs-CZ" sz="1400" b="1" kern="0" dirty="0">
                  <a:solidFill>
                    <a:srgbClr val="4F81BD">
                      <a:lumMod val="75000"/>
                    </a:srgbClr>
                  </a:solidFill>
                  <a:latin typeface="Calibri"/>
                </a:rPr>
                <a:t>…</a:t>
              </a:r>
              <a:endParaRPr lang="en-US" sz="1400" b="1" kern="0" dirty="0">
                <a:solidFill>
                  <a:srgbClr val="4F81BD">
                    <a:lumMod val="75000"/>
                  </a:srgbClr>
                </a:solidFill>
                <a:latin typeface="Calibri"/>
              </a:endParaRPr>
            </a:p>
          </p:txBody>
        </p:sp>
        <p:cxnSp>
          <p:nvCxnSpPr>
            <p:cNvPr id="33" name="Straight Connector 286">
              <a:extLst>
                <a:ext uri="{FF2B5EF4-FFF2-40B4-BE49-F238E27FC236}">
                  <a16:creationId xmlns:a16="http://schemas.microsoft.com/office/drawing/2014/main" id="{1968A022-358F-46C0-B0FF-51E6A828FC82}"/>
                </a:ext>
              </a:extLst>
            </p:cNvPr>
            <p:cNvCxnSpPr>
              <a:cxnSpLocks/>
            </p:cNvCxnSpPr>
            <p:nvPr/>
          </p:nvCxnSpPr>
          <p:spPr>
            <a:xfrm>
              <a:off x="8441176" y="2031620"/>
              <a:ext cx="189009"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287">
              <a:extLst>
                <a:ext uri="{FF2B5EF4-FFF2-40B4-BE49-F238E27FC236}">
                  <a16:creationId xmlns:a16="http://schemas.microsoft.com/office/drawing/2014/main" id="{8FBDE996-A3FC-40DD-BCD3-53DE36880E2A}"/>
                </a:ext>
              </a:extLst>
            </p:cNvPr>
            <p:cNvCxnSpPr>
              <a:cxnSpLocks/>
            </p:cNvCxnSpPr>
            <p:nvPr/>
          </p:nvCxnSpPr>
          <p:spPr>
            <a:xfrm>
              <a:off x="8448320" y="2174495"/>
              <a:ext cx="189009"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Straight Connector 282">
              <a:extLst>
                <a:ext uri="{FF2B5EF4-FFF2-40B4-BE49-F238E27FC236}">
                  <a16:creationId xmlns:a16="http://schemas.microsoft.com/office/drawing/2014/main" id="{FC09A681-F4D0-48F5-9F01-29919B84B6B5}"/>
                </a:ext>
              </a:extLst>
            </p:cNvPr>
            <p:cNvCxnSpPr>
              <a:cxnSpLocks/>
            </p:cNvCxnSpPr>
            <p:nvPr/>
          </p:nvCxnSpPr>
          <p:spPr>
            <a:xfrm>
              <a:off x="6087769" y="2031724"/>
              <a:ext cx="189009"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Straight Connector 283">
              <a:extLst>
                <a:ext uri="{FF2B5EF4-FFF2-40B4-BE49-F238E27FC236}">
                  <a16:creationId xmlns:a16="http://schemas.microsoft.com/office/drawing/2014/main" id="{0FFE3BA0-49B0-47A9-B700-BFF27BB0F11C}"/>
                </a:ext>
              </a:extLst>
            </p:cNvPr>
            <p:cNvCxnSpPr>
              <a:cxnSpLocks/>
            </p:cNvCxnSpPr>
            <p:nvPr/>
          </p:nvCxnSpPr>
          <p:spPr>
            <a:xfrm>
              <a:off x="6094913" y="2174599"/>
              <a:ext cx="189009"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7" name="TextBox 274">
              <a:extLst>
                <a:ext uri="{FF2B5EF4-FFF2-40B4-BE49-F238E27FC236}">
                  <a16:creationId xmlns:a16="http://schemas.microsoft.com/office/drawing/2014/main" id="{3364CEAB-0A1E-424F-AD9B-57DDFD007E17}"/>
                </a:ext>
              </a:extLst>
            </p:cNvPr>
            <p:cNvSpPr txBox="1"/>
            <p:nvPr/>
          </p:nvSpPr>
          <p:spPr>
            <a:xfrm>
              <a:off x="6036781" y="1916832"/>
              <a:ext cx="283849" cy="307777"/>
            </a:xfrm>
            <a:prstGeom prst="rect">
              <a:avLst/>
            </a:prstGeom>
            <a:noFill/>
          </p:spPr>
          <p:txBody>
            <a:bodyPr wrap="square" rtlCol="0">
              <a:spAutoFit/>
            </a:bodyPr>
            <a:lstStyle/>
            <a:p>
              <a:pPr algn="ctr">
                <a:defRPr/>
              </a:pPr>
              <a:r>
                <a:rPr lang="cs-CZ" sz="1400" b="1" kern="0" dirty="0">
                  <a:solidFill>
                    <a:srgbClr val="4F81BD">
                      <a:lumMod val="75000"/>
                    </a:srgbClr>
                  </a:solidFill>
                  <a:latin typeface="Calibri"/>
                </a:rPr>
                <a:t>…</a:t>
              </a:r>
              <a:endParaRPr lang="en-US" sz="1400" b="1" kern="0" dirty="0">
                <a:solidFill>
                  <a:srgbClr val="4F81BD">
                    <a:lumMod val="75000"/>
                  </a:srgbClr>
                </a:solidFill>
                <a:latin typeface="Calibri"/>
              </a:endParaRPr>
            </a:p>
          </p:txBody>
        </p:sp>
        <p:sp>
          <p:nvSpPr>
            <p:cNvPr id="38" name="Šipka dolů 37"/>
            <p:cNvSpPr/>
            <p:nvPr/>
          </p:nvSpPr>
          <p:spPr>
            <a:xfrm>
              <a:off x="7154731" y="2226098"/>
              <a:ext cx="205593" cy="338806"/>
            </a:xfrm>
            <a:prstGeom prst="downArrow">
              <a:avLst/>
            </a:prstGeom>
            <a:solidFill>
              <a:schemeClr val="accent1">
                <a:lumMod val="20000"/>
                <a:lumOff val="8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grpSp>
      <p:sp>
        <p:nvSpPr>
          <p:cNvPr id="39" name="Obdélník 84">
            <a:extLst>
              <a:ext uri="{FF2B5EF4-FFF2-40B4-BE49-F238E27FC236}">
                <a16:creationId xmlns:a16="http://schemas.microsoft.com/office/drawing/2014/main" id="{38016477-83BC-4266-BBDB-07D5A809998F}"/>
              </a:ext>
            </a:extLst>
          </p:cNvPr>
          <p:cNvSpPr/>
          <p:nvPr/>
        </p:nvSpPr>
        <p:spPr bwMode="auto">
          <a:xfrm>
            <a:off x="2634332" y="3824693"/>
            <a:ext cx="648000" cy="144000"/>
          </a:xfrm>
          <a:prstGeom prst="rect">
            <a:avLst/>
          </a:prstGeom>
          <a:pattFill prst="dkVert">
            <a:fgClr>
              <a:schemeClr val="accent1">
                <a:lumMod val="60000"/>
                <a:lumOff val="40000"/>
              </a:schemeClr>
            </a:fgClr>
            <a:bgClr>
              <a:srgbClr val="5B9BD5">
                <a:lumMod val="20000"/>
                <a:lumOff val="80000"/>
              </a:srgbClr>
            </a:bgClr>
          </a:pattFill>
          <a:ln w="19050" cap="flat" cmpd="sng" algn="ctr">
            <a:solidFill>
              <a:srgbClr val="4472C4">
                <a:lumMod val="75000"/>
              </a:srgbClr>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382" fontAlgn="base">
              <a:spcBef>
                <a:spcPct val="0"/>
              </a:spcBef>
              <a:spcAft>
                <a:spcPct val="0"/>
              </a:spcAft>
            </a:pPr>
            <a:endParaRPr lang="en-US" dirty="0">
              <a:solidFill>
                <a:srgbClr val="002060"/>
              </a:solidFill>
              <a:latin typeface="Calibri"/>
            </a:endParaRPr>
          </a:p>
        </p:txBody>
      </p:sp>
      <p:sp>
        <p:nvSpPr>
          <p:cNvPr id="40" name="Obdélník 85">
            <a:extLst>
              <a:ext uri="{FF2B5EF4-FFF2-40B4-BE49-F238E27FC236}">
                <a16:creationId xmlns:a16="http://schemas.microsoft.com/office/drawing/2014/main" id="{C6A694BE-FF65-40C5-9592-8864BEE90700}"/>
              </a:ext>
            </a:extLst>
          </p:cNvPr>
          <p:cNvSpPr/>
          <p:nvPr/>
        </p:nvSpPr>
        <p:spPr bwMode="auto">
          <a:xfrm>
            <a:off x="3135521" y="3824693"/>
            <a:ext cx="648000" cy="144000"/>
          </a:xfrm>
          <a:prstGeom prst="rect">
            <a:avLst/>
          </a:prstGeom>
          <a:pattFill prst="dkVert">
            <a:fgClr>
              <a:schemeClr val="accent1">
                <a:lumMod val="60000"/>
                <a:lumOff val="40000"/>
              </a:schemeClr>
            </a:fgClr>
            <a:bgClr>
              <a:srgbClr val="5B9BD5">
                <a:lumMod val="20000"/>
                <a:lumOff val="80000"/>
              </a:srgbClr>
            </a:bgClr>
          </a:pattFill>
          <a:ln w="19050" cap="flat" cmpd="sng" algn="ctr">
            <a:solidFill>
              <a:srgbClr val="4472C4">
                <a:lumMod val="75000"/>
              </a:srgbClr>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382" fontAlgn="base">
              <a:spcBef>
                <a:spcPct val="0"/>
              </a:spcBef>
              <a:spcAft>
                <a:spcPct val="0"/>
              </a:spcAft>
            </a:pPr>
            <a:endParaRPr lang="en-US" dirty="0">
              <a:solidFill>
                <a:srgbClr val="002060"/>
              </a:solidFill>
              <a:latin typeface="Calibri"/>
            </a:endParaRPr>
          </a:p>
        </p:txBody>
      </p:sp>
      <p:sp>
        <p:nvSpPr>
          <p:cNvPr id="41" name="Obdélník 86">
            <a:extLst>
              <a:ext uri="{FF2B5EF4-FFF2-40B4-BE49-F238E27FC236}">
                <a16:creationId xmlns:a16="http://schemas.microsoft.com/office/drawing/2014/main" id="{72C1FFAF-1708-47B0-A148-BCCA53624672}"/>
              </a:ext>
            </a:extLst>
          </p:cNvPr>
          <p:cNvSpPr/>
          <p:nvPr/>
        </p:nvSpPr>
        <p:spPr bwMode="auto">
          <a:xfrm>
            <a:off x="3783593" y="3824693"/>
            <a:ext cx="648000" cy="144000"/>
          </a:xfrm>
          <a:prstGeom prst="rect">
            <a:avLst/>
          </a:prstGeom>
          <a:pattFill prst="dkVert">
            <a:fgClr>
              <a:schemeClr val="accent1">
                <a:lumMod val="60000"/>
                <a:lumOff val="40000"/>
              </a:schemeClr>
            </a:fgClr>
            <a:bgClr>
              <a:srgbClr val="5B9BD5">
                <a:lumMod val="20000"/>
                <a:lumOff val="80000"/>
              </a:srgbClr>
            </a:bgClr>
          </a:pattFill>
          <a:ln w="19050" cap="flat" cmpd="sng" algn="ctr">
            <a:solidFill>
              <a:srgbClr val="4472C4">
                <a:lumMod val="75000"/>
              </a:srgbClr>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382" fontAlgn="base">
              <a:spcBef>
                <a:spcPct val="0"/>
              </a:spcBef>
              <a:spcAft>
                <a:spcPct val="0"/>
              </a:spcAft>
            </a:pPr>
            <a:endParaRPr lang="en-US" dirty="0">
              <a:solidFill>
                <a:srgbClr val="002060"/>
              </a:solidFill>
              <a:latin typeface="Calibri"/>
            </a:endParaRPr>
          </a:p>
        </p:txBody>
      </p:sp>
      <p:sp>
        <p:nvSpPr>
          <p:cNvPr id="42" name="Obdélník 87">
            <a:extLst>
              <a:ext uri="{FF2B5EF4-FFF2-40B4-BE49-F238E27FC236}">
                <a16:creationId xmlns:a16="http://schemas.microsoft.com/office/drawing/2014/main" id="{38429F1E-B933-4B10-A3CE-B67060C9F31C}"/>
              </a:ext>
            </a:extLst>
          </p:cNvPr>
          <p:cNvSpPr/>
          <p:nvPr/>
        </p:nvSpPr>
        <p:spPr bwMode="auto">
          <a:xfrm>
            <a:off x="4437817" y="3824693"/>
            <a:ext cx="648000" cy="144000"/>
          </a:xfrm>
          <a:prstGeom prst="rect">
            <a:avLst/>
          </a:prstGeom>
          <a:pattFill prst="dkVert">
            <a:fgClr>
              <a:schemeClr val="accent1">
                <a:lumMod val="60000"/>
                <a:lumOff val="40000"/>
              </a:schemeClr>
            </a:fgClr>
            <a:bgClr>
              <a:srgbClr val="5B9BD5">
                <a:lumMod val="20000"/>
                <a:lumOff val="80000"/>
              </a:srgbClr>
            </a:bgClr>
          </a:pattFill>
          <a:ln w="19050" cap="flat" cmpd="sng" algn="ctr">
            <a:solidFill>
              <a:srgbClr val="4472C4">
                <a:lumMod val="75000"/>
              </a:srgbClr>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382" fontAlgn="base">
              <a:spcBef>
                <a:spcPct val="0"/>
              </a:spcBef>
              <a:spcAft>
                <a:spcPct val="0"/>
              </a:spcAft>
            </a:pPr>
            <a:endParaRPr lang="en-US" dirty="0">
              <a:solidFill>
                <a:srgbClr val="002060"/>
              </a:solidFill>
              <a:latin typeface="Calibri"/>
            </a:endParaRPr>
          </a:p>
        </p:txBody>
      </p:sp>
      <p:sp>
        <p:nvSpPr>
          <p:cNvPr id="43" name="Obdélník 88">
            <a:extLst>
              <a:ext uri="{FF2B5EF4-FFF2-40B4-BE49-F238E27FC236}">
                <a16:creationId xmlns:a16="http://schemas.microsoft.com/office/drawing/2014/main" id="{EFCE1408-BBF9-43F9-BF6C-B8CFEA96B9A7}"/>
              </a:ext>
            </a:extLst>
          </p:cNvPr>
          <p:cNvSpPr/>
          <p:nvPr/>
        </p:nvSpPr>
        <p:spPr bwMode="auto">
          <a:xfrm>
            <a:off x="5066753" y="3824693"/>
            <a:ext cx="648000" cy="144000"/>
          </a:xfrm>
          <a:prstGeom prst="rect">
            <a:avLst/>
          </a:prstGeom>
          <a:pattFill prst="dkVert">
            <a:fgClr>
              <a:schemeClr val="accent1">
                <a:lumMod val="60000"/>
                <a:lumOff val="40000"/>
              </a:schemeClr>
            </a:fgClr>
            <a:bgClr>
              <a:srgbClr val="5B9BD5">
                <a:lumMod val="20000"/>
                <a:lumOff val="80000"/>
              </a:srgbClr>
            </a:bgClr>
          </a:pattFill>
          <a:ln w="19050" cap="flat" cmpd="sng" algn="ctr">
            <a:solidFill>
              <a:srgbClr val="4472C4">
                <a:lumMod val="75000"/>
              </a:srgbClr>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382" fontAlgn="base">
              <a:spcBef>
                <a:spcPct val="0"/>
              </a:spcBef>
              <a:spcAft>
                <a:spcPct val="0"/>
              </a:spcAft>
            </a:pPr>
            <a:endParaRPr lang="en-US" dirty="0">
              <a:solidFill>
                <a:srgbClr val="002060"/>
              </a:solidFill>
              <a:latin typeface="Calibri"/>
            </a:endParaRPr>
          </a:p>
        </p:txBody>
      </p:sp>
      <p:sp>
        <p:nvSpPr>
          <p:cNvPr id="44" name="Obdélník 90">
            <a:extLst>
              <a:ext uri="{FF2B5EF4-FFF2-40B4-BE49-F238E27FC236}">
                <a16:creationId xmlns:a16="http://schemas.microsoft.com/office/drawing/2014/main" id="{53388374-ECE8-4C53-B6E5-B07D9153DA9E}"/>
              </a:ext>
            </a:extLst>
          </p:cNvPr>
          <p:cNvSpPr/>
          <p:nvPr/>
        </p:nvSpPr>
        <p:spPr bwMode="auto">
          <a:xfrm>
            <a:off x="2815493" y="3964998"/>
            <a:ext cx="648000" cy="144000"/>
          </a:xfrm>
          <a:prstGeom prst="rect">
            <a:avLst/>
          </a:prstGeom>
          <a:pattFill prst="dkVert">
            <a:fgClr>
              <a:schemeClr val="accent1">
                <a:lumMod val="60000"/>
                <a:lumOff val="40000"/>
              </a:schemeClr>
            </a:fgClr>
            <a:bgClr>
              <a:srgbClr val="5B9BD5">
                <a:lumMod val="20000"/>
                <a:lumOff val="80000"/>
              </a:srgbClr>
            </a:bgClr>
          </a:pattFill>
          <a:ln w="19050" cap="flat" cmpd="sng" algn="ctr">
            <a:solidFill>
              <a:srgbClr val="4472C4">
                <a:lumMod val="75000"/>
              </a:srgbClr>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382" fontAlgn="base">
              <a:spcBef>
                <a:spcPct val="0"/>
              </a:spcBef>
              <a:spcAft>
                <a:spcPct val="0"/>
              </a:spcAft>
            </a:pPr>
            <a:endParaRPr lang="en-US" dirty="0">
              <a:solidFill>
                <a:srgbClr val="002060"/>
              </a:solidFill>
              <a:latin typeface="Calibri"/>
            </a:endParaRPr>
          </a:p>
        </p:txBody>
      </p:sp>
      <p:sp>
        <p:nvSpPr>
          <p:cNvPr id="45" name="Obdélník 91">
            <a:extLst>
              <a:ext uri="{FF2B5EF4-FFF2-40B4-BE49-F238E27FC236}">
                <a16:creationId xmlns:a16="http://schemas.microsoft.com/office/drawing/2014/main" id="{0689A9DE-44BD-4ED1-8BAD-804A19C26FA7}"/>
              </a:ext>
            </a:extLst>
          </p:cNvPr>
          <p:cNvSpPr/>
          <p:nvPr/>
        </p:nvSpPr>
        <p:spPr bwMode="auto">
          <a:xfrm>
            <a:off x="3469717" y="3964998"/>
            <a:ext cx="648000" cy="144000"/>
          </a:xfrm>
          <a:prstGeom prst="rect">
            <a:avLst/>
          </a:prstGeom>
          <a:pattFill prst="dkVert">
            <a:fgClr>
              <a:schemeClr val="accent1">
                <a:lumMod val="60000"/>
                <a:lumOff val="40000"/>
              </a:schemeClr>
            </a:fgClr>
            <a:bgClr>
              <a:srgbClr val="5B9BD5">
                <a:lumMod val="20000"/>
                <a:lumOff val="80000"/>
              </a:srgbClr>
            </a:bgClr>
          </a:pattFill>
          <a:ln w="19050" cap="flat" cmpd="sng" algn="ctr">
            <a:solidFill>
              <a:srgbClr val="4472C4">
                <a:lumMod val="75000"/>
              </a:srgbClr>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382" fontAlgn="base">
              <a:spcBef>
                <a:spcPct val="0"/>
              </a:spcBef>
              <a:spcAft>
                <a:spcPct val="0"/>
              </a:spcAft>
            </a:pPr>
            <a:endParaRPr lang="en-US" dirty="0">
              <a:solidFill>
                <a:srgbClr val="002060"/>
              </a:solidFill>
              <a:latin typeface="Calibri"/>
            </a:endParaRPr>
          </a:p>
        </p:txBody>
      </p:sp>
      <p:sp>
        <p:nvSpPr>
          <p:cNvPr id="46" name="Obdélník 92">
            <a:extLst>
              <a:ext uri="{FF2B5EF4-FFF2-40B4-BE49-F238E27FC236}">
                <a16:creationId xmlns:a16="http://schemas.microsoft.com/office/drawing/2014/main" id="{F21200FB-63EC-4B63-95FD-B361BF43682A}"/>
              </a:ext>
            </a:extLst>
          </p:cNvPr>
          <p:cNvSpPr/>
          <p:nvPr/>
        </p:nvSpPr>
        <p:spPr bwMode="auto">
          <a:xfrm>
            <a:off x="4117789" y="3964998"/>
            <a:ext cx="648000" cy="144000"/>
          </a:xfrm>
          <a:prstGeom prst="rect">
            <a:avLst/>
          </a:prstGeom>
          <a:pattFill prst="dkVert">
            <a:fgClr>
              <a:schemeClr val="accent1">
                <a:lumMod val="60000"/>
                <a:lumOff val="40000"/>
              </a:schemeClr>
            </a:fgClr>
            <a:bgClr>
              <a:srgbClr val="5B9BD5">
                <a:lumMod val="20000"/>
                <a:lumOff val="80000"/>
              </a:srgbClr>
            </a:bgClr>
          </a:pattFill>
          <a:ln w="19050" cap="flat" cmpd="sng" algn="ctr">
            <a:solidFill>
              <a:srgbClr val="4472C4">
                <a:lumMod val="75000"/>
              </a:srgbClr>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382" fontAlgn="base">
              <a:spcBef>
                <a:spcPct val="0"/>
              </a:spcBef>
              <a:spcAft>
                <a:spcPct val="0"/>
              </a:spcAft>
            </a:pPr>
            <a:endParaRPr lang="en-US" dirty="0">
              <a:solidFill>
                <a:srgbClr val="002060"/>
              </a:solidFill>
              <a:latin typeface="Calibri"/>
            </a:endParaRPr>
          </a:p>
        </p:txBody>
      </p:sp>
      <p:sp>
        <p:nvSpPr>
          <p:cNvPr id="47" name="Obdélník 93">
            <a:extLst>
              <a:ext uri="{FF2B5EF4-FFF2-40B4-BE49-F238E27FC236}">
                <a16:creationId xmlns:a16="http://schemas.microsoft.com/office/drawing/2014/main" id="{1D7EAB15-333C-45D4-AD57-6A6447EB5DCC}"/>
              </a:ext>
            </a:extLst>
          </p:cNvPr>
          <p:cNvSpPr/>
          <p:nvPr/>
        </p:nvSpPr>
        <p:spPr bwMode="auto">
          <a:xfrm>
            <a:off x="4761853" y="3964998"/>
            <a:ext cx="648000" cy="144000"/>
          </a:xfrm>
          <a:prstGeom prst="rect">
            <a:avLst/>
          </a:prstGeom>
          <a:pattFill prst="dkVert">
            <a:fgClr>
              <a:schemeClr val="accent1">
                <a:lumMod val="60000"/>
                <a:lumOff val="40000"/>
              </a:schemeClr>
            </a:fgClr>
            <a:bgClr>
              <a:srgbClr val="5B9BD5">
                <a:lumMod val="20000"/>
                <a:lumOff val="80000"/>
              </a:srgbClr>
            </a:bgClr>
          </a:pattFill>
          <a:ln w="19050" cap="flat" cmpd="sng" algn="ctr">
            <a:solidFill>
              <a:srgbClr val="4472C4">
                <a:lumMod val="75000"/>
              </a:srgbClr>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382" fontAlgn="base">
              <a:spcBef>
                <a:spcPct val="0"/>
              </a:spcBef>
              <a:spcAft>
                <a:spcPct val="0"/>
              </a:spcAft>
            </a:pPr>
            <a:endParaRPr lang="en-US" dirty="0">
              <a:solidFill>
                <a:srgbClr val="002060"/>
              </a:solidFill>
              <a:latin typeface="Calibri"/>
            </a:endParaRPr>
          </a:p>
        </p:txBody>
      </p:sp>
      <p:sp>
        <p:nvSpPr>
          <p:cNvPr id="48" name="Obdélník 94">
            <a:extLst>
              <a:ext uri="{FF2B5EF4-FFF2-40B4-BE49-F238E27FC236}">
                <a16:creationId xmlns:a16="http://schemas.microsoft.com/office/drawing/2014/main" id="{A677513A-30CE-4704-B477-4799DD577FD6}"/>
              </a:ext>
            </a:extLst>
          </p:cNvPr>
          <p:cNvSpPr/>
          <p:nvPr/>
        </p:nvSpPr>
        <p:spPr bwMode="auto">
          <a:xfrm>
            <a:off x="5400949" y="3964998"/>
            <a:ext cx="648000" cy="144000"/>
          </a:xfrm>
          <a:prstGeom prst="rect">
            <a:avLst/>
          </a:prstGeom>
          <a:pattFill prst="dkVert">
            <a:fgClr>
              <a:schemeClr val="accent1">
                <a:lumMod val="60000"/>
                <a:lumOff val="40000"/>
              </a:schemeClr>
            </a:fgClr>
            <a:bgClr>
              <a:srgbClr val="5B9BD5">
                <a:lumMod val="20000"/>
                <a:lumOff val="80000"/>
              </a:srgbClr>
            </a:bgClr>
          </a:pattFill>
          <a:ln w="19050" cap="flat" cmpd="sng" algn="ctr">
            <a:solidFill>
              <a:srgbClr val="4472C4">
                <a:lumMod val="75000"/>
              </a:srgbClr>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382" fontAlgn="base">
              <a:spcBef>
                <a:spcPct val="0"/>
              </a:spcBef>
              <a:spcAft>
                <a:spcPct val="0"/>
              </a:spcAft>
            </a:pPr>
            <a:endParaRPr lang="en-US" dirty="0">
              <a:solidFill>
                <a:srgbClr val="002060"/>
              </a:solidFill>
              <a:latin typeface="Calibri"/>
            </a:endParaRPr>
          </a:p>
        </p:txBody>
      </p:sp>
      <p:sp>
        <p:nvSpPr>
          <p:cNvPr id="49" name="Obdélník 90">
            <a:extLst>
              <a:ext uri="{FF2B5EF4-FFF2-40B4-BE49-F238E27FC236}">
                <a16:creationId xmlns:a16="http://schemas.microsoft.com/office/drawing/2014/main" id="{BD6AEDF1-A186-429D-B4D3-28E4354051D3}"/>
              </a:ext>
            </a:extLst>
          </p:cNvPr>
          <p:cNvSpPr/>
          <p:nvPr/>
        </p:nvSpPr>
        <p:spPr bwMode="auto">
          <a:xfrm>
            <a:off x="2989766" y="4117398"/>
            <a:ext cx="648000" cy="144000"/>
          </a:xfrm>
          <a:prstGeom prst="rect">
            <a:avLst/>
          </a:prstGeom>
          <a:pattFill prst="dkVert">
            <a:fgClr>
              <a:schemeClr val="accent1">
                <a:lumMod val="60000"/>
                <a:lumOff val="40000"/>
              </a:schemeClr>
            </a:fgClr>
            <a:bgClr>
              <a:srgbClr val="5B9BD5">
                <a:lumMod val="20000"/>
                <a:lumOff val="80000"/>
              </a:srgbClr>
            </a:bgClr>
          </a:pattFill>
          <a:ln w="19050" cap="flat" cmpd="sng" algn="ctr">
            <a:solidFill>
              <a:srgbClr val="4472C4">
                <a:lumMod val="75000"/>
              </a:srgbClr>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382" fontAlgn="base">
              <a:spcBef>
                <a:spcPct val="0"/>
              </a:spcBef>
              <a:spcAft>
                <a:spcPct val="0"/>
              </a:spcAft>
            </a:pPr>
            <a:endParaRPr lang="en-US" dirty="0">
              <a:solidFill>
                <a:srgbClr val="002060"/>
              </a:solidFill>
              <a:latin typeface="Calibri"/>
            </a:endParaRPr>
          </a:p>
        </p:txBody>
      </p:sp>
      <p:sp>
        <p:nvSpPr>
          <p:cNvPr id="50" name="Obdélník 91">
            <a:extLst>
              <a:ext uri="{FF2B5EF4-FFF2-40B4-BE49-F238E27FC236}">
                <a16:creationId xmlns:a16="http://schemas.microsoft.com/office/drawing/2014/main" id="{3B3186B4-8414-47C4-AF36-390783829DAA}"/>
              </a:ext>
            </a:extLst>
          </p:cNvPr>
          <p:cNvSpPr/>
          <p:nvPr/>
        </p:nvSpPr>
        <p:spPr bwMode="auto">
          <a:xfrm>
            <a:off x="3643990" y="4117398"/>
            <a:ext cx="648000" cy="144000"/>
          </a:xfrm>
          <a:prstGeom prst="rect">
            <a:avLst/>
          </a:prstGeom>
          <a:pattFill prst="dkVert">
            <a:fgClr>
              <a:schemeClr val="accent1">
                <a:lumMod val="60000"/>
                <a:lumOff val="40000"/>
              </a:schemeClr>
            </a:fgClr>
            <a:bgClr>
              <a:srgbClr val="5B9BD5">
                <a:lumMod val="20000"/>
                <a:lumOff val="80000"/>
              </a:srgbClr>
            </a:bgClr>
          </a:pattFill>
          <a:ln w="19050" cap="flat" cmpd="sng" algn="ctr">
            <a:solidFill>
              <a:srgbClr val="4472C4">
                <a:lumMod val="75000"/>
              </a:srgbClr>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382" fontAlgn="base">
              <a:spcBef>
                <a:spcPct val="0"/>
              </a:spcBef>
              <a:spcAft>
                <a:spcPct val="0"/>
              </a:spcAft>
            </a:pPr>
            <a:endParaRPr lang="en-US" dirty="0">
              <a:solidFill>
                <a:srgbClr val="002060"/>
              </a:solidFill>
              <a:latin typeface="Calibri"/>
            </a:endParaRPr>
          </a:p>
        </p:txBody>
      </p:sp>
      <p:sp>
        <p:nvSpPr>
          <p:cNvPr id="51" name="Obdélník 92">
            <a:extLst>
              <a:ext uri="{FF2B5EF4-FFF2-40B4-BE49-F238E27FC236}">
                <a16:creationId xmlns:a16="http://schemas.microsoft.com/office/drawing/2014/main" id="{404F2301-6A9E-4386-A39D-50CCB18A6D85}"/>
              </a:ext>
            </a:extLst>
          </p:cNvPr>
          <p:cNvSpPr/>
          <p:nvPr/>
        </p:nvSpPr>
        <p:spPr bwMode="auto">
          <a:xfrm>
            <a:off x="4292062" y="4117398"/>
            <a:ext cx="648000" cy="144000"/>
          </a:xfrm>
          <a:prstGeom prst="rect">
            <a:avLst/>
          </a:prstGeom>
          <a:pattFill prst="dkVert">
            <a:fgClr>
              <a:schemeClr val="accent1">
                <a:lumMod val="60000"/>
                <a:lumOff val="40000"/>
              </a:schemeClr>
            </a:fgClr>
            <a:bgClr>
              <a:srgbClr val="5B9BD5">
                <a:lumMod val="20000"/>
                <a:lumOff val="80000"/>
              </a:srgbClr>
            </a:bgClr>
          </a:pattFill>
          <a:ln w="19050" cap="flat" cmpd="sng" algn="ctr">
            <a:solidFill>
              <a:srgbClr val="4472C4">
                <a:lumMod val="75000"/>
              </a:srgbClr>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382" fontAlgn="base">
              <a:spcBef>
                <a:spcPct val="0"/>
              </a:spcBef>
              <a:spcAft>
                <a:spcPct val="0"/>
              </a:spcAft>
            </a:pPr>
            <a:endParaRPr lang="en-US" dirty="0">
              <a:solidFill>
                <a:srgbClr val="002060"/>
              </a:solidFill>
              <a:latin typeface="Calibri"/>
            </a:endParaRPr>
          </a:p>
        </p:txBody>
      </p:sp>
      <p:sp>
        <p:nvSpPr>
          <p:cNvPr id="52" name="Obdélník 93">
            <a:extLst>
              <a:ext uri="{FF2B5EF4-FFF2-40B4-BE49-F238E27FC236}">
                <a16:creationId xmlns:a16="http://schemas.microsoft.com/office/drawing/2014/main" id="{815FBF80-FF57-462A-A42B-41ACBAE6C2DF}"/>
              </a:ext>
            </a:extLst>
          </p:cNvPr>
          <p:cNvSpPr/>
          <p:nvPr/>
        </p:nvSpPr>
        <p:spPr bwMode="auto">
          <a:xfrm>
            <a:off x="4936126" y="4117398"/>
            <a:ext cx="648000" cy="144000"/>
          </a:xfrm>
          <a:prstGeom prst="rect">
            <a:avLst/>
          </a:prstGeom>
          <a:pattFill prst="dkVert">
            <a:fgClr>
              <a:schemeClr val="accent1">
                <a:lumMod val="60000"/>
                <a:lumOff val="40000"/>
              </a:schemeClr>
            </a:fgClr>
            <a:bgClr>
              <a:srgbClr val="5B9BD5">
                <a:lumMod val="20000"/>
                <a:lumOff val="80000"/>
              </a:srgbClr>
            </a:bgClr>
          </a:pattFill>
          <a:ln w="19050" cap="flat" cmpd="sng" algn="ctr">
            <a:solidFill>
              <a:srgbClr val="4472C4">
                <a:lumMod val="75000"/>
              </a:srgbClr>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382" fontAlgn="base">
              <a:spcBef>
                <a:spcPct val="0"/>
              </a:spcBef>
              <a:spcAft>
                <a:spcPct val="0"/>
              </a:spcAft>
            </a:pPr>
            <a:endParaRPr lang="en-US" dirty="0">
              <a:solidFill>
                <a:srgbClr val="002060"/>
              </a:solidFill>
              <a:latin typeface="Calibri"/>
            </a:endParaRPr>
          </a:p>
        </p:txBody>
      </p:sp>
      <p:sp>
        <p:nvSpPr>
          <p:cNvPr id="53" name="Obdélník 94">
            <a:extLst>
              <a:ext uri="{FF2B5EF4-FFF2-40B4-BE49-F238E27FC236}">
                <a16:creationId xmlns:a16="http://schemas.microsoft.com/office/drawing/2014/main" id="{09BBBBC4-E4A1-41B4-94BF-D060FEA3EF61}"/>
              </a:ext>
            </a:extLst>
          </p:cNvPr>
          <p:cNvSpPr/>
          <p:nvPr/>
        </p:nvSpPr>
        <p:spPr bwMode="auto">
          <a:xfrm>
            <a:off x="5575222" y="4117398"/>
            <a:ext cx="648000" cy="144000"/>
          </a:xfrm>
          <a:prstGeom prst="rect">
            <a:avLst/>
          </a:prstGeom>
          <a:pattFill prst="dkVert">
            <a:fgClr>
              <a:schemeClr val="accent1">
                <a:lumMod val="60000"/>
                <a:lumOff val="40000"/>
              </a:schemeClr>
            </a:fgClr>
            <a:bgClr>
              <a:srgbClr val="5B9BD5">
                <a:lumMod val="20000"/>
                <a:lumOff val="80000"/>
              </a:srgbClr>
            </a:bgClr>
          </a:pattFill>
          <a:ln w="19050" cap="flat" cmpd="sng" algn="ctr">
            <a:solidFill>
              <a:srgbClr val="4472C4">
                <a:lumMod val="75000"/>
              </a:srgbClr>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382" fontAlgn="base">
              <a:spcBef>
                <a:spcPct val="0"/>
              </a:spcBef>
              <a:spcAft>
                <a:spcPct val="0"/>
              </a:spcAft>
            </a:pPr>
            <a:endParaRPr lang="en-US" dirty="0">
              <a:solidFill>
                <a:srgbClr val="002060"/>
              </a:solidFill>
              <a:latin typeface="Calibri"/>
            </a:endParaRPr>
          </a:p>
        </p:txBody>
      </p:sp>
      <p:sp>
        <p:nvSpPr>
          <p:cNvPr id="54" name="Obdélník 84">
            <a:extLst>
              <a:ext uri="{FF2B5EF4-FFF2-40B4-BE49-F238E27FC236}">
                <a16:creationId xmlns:a16="http://schemas.microsoft.com/office/drawing/2014/main" id="{38016477-83BC-4266-BBDB-07D5A809998F}"/>
              </a:ext>
            </a:extLst>
          </p:cNvPr>
          <p:cNvSpPr/>
          <p:nvPr/>
        </p:nvSpPr>
        <p:spPr bwMode="auto">
          <a:xfrm>
            <a:off x="5705749" y="3824693"/>
            <a:ext cx="648000" cy="144000"/>
          </a:xfrm>
          <a:prstGeom prst="rect">
            <a:avLst/>
          </a:prstGeom>
          <a:pattFill prst="dkVert">
            <a:fgClr>
              <a:schemeClr val="accent1">
                <a:lumMod val="60000"/>
                <a:lumOff val="40000"/>
              </a:schemeClr>
            </a:fgClr>
            <a:bgClr>
              <a:srgbClr val="5B9BD5">
                <a:lumMod val="20000"/>
                <a:lumOff val="80000"/>
              </a:srgbClr>
            </a:bgClr>
          </a:pattFill>
          <a:ln w="19050" cap="flat" cmpd="sng" algn="ctr">
            <a:solidFill>
              <a:srgbClr val="4472C4">
                <a:lumMod val="75000"/>
              </a:srgbClr>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382" fontAlgn="base">
              <a:spcBef>
                <a:spcPct val="0"/>
              </a:spcBef>
              <a:spcAft>
                <a:spcPct val="0"/>
              </a:spcAft>
            </a:pPr>
            <a:endParaRPr lang="en-US" dirty="0">
              <a:solidFill>
                <a:srgbClr val="002060"/>
              </a:solidFill>
              <a:latin typeface="Calibri"/>
            </a:endParaRPr>
          </a:p>
        </p:txBody>
      </p:sp>
      <p:sp>
        <p:nvSpPr>
          <p:cNvPr id="55" name="Obdélník 85">
            <a:extLst>
              <a:ext uri="{FF2B5EF4-FFF2-40B4-BE49-F238E27FC236}">
                <a16:creationId xmlns:a16="http://schemas.microsoft.com/office/drawing/2014/main" id="{C6A694BE-FF65-40C5-9592-8864BEE90700}"/>
              </a:ext>
            </a:extLst>
          </p:cNvPr>
          <p:cNvSpPr/>
          <p:nvPr/>
        </p:nvSpPr>
        <p:spPr bwMode="auto">
          <a:xfrm>
            <a:off x="6206938" y="3824693"/>
            <a:ext cx="648000" cy="144000"/>
          </a:xfrm>
          <a:prstGeom prst="rect">
            <a:avLst/>
          </a:prstGeom>
          <a:pattFill prst="dkVert">
            <a:fgClr>
              <a:schemeClr val="accent1">
                <a:lumMod val="60000"/>
                <a:lumOff val="40000"/>
              </a:schemeClr>
            </a:fgClr>
            <a:bgClr>
              <a:srgbClr val="5B9BD5">
                <a:lumMod val="20000"/>
                <a:lumOff val="80000"/>
              </a:srgbClr>
            </a:bgClr>
          </a:pattFill>
          <a:ln w="19050" cap="flat" cmpd="sng" algn="ctr">
            <a:solidFill>
              <a:srgbClr val="4472C4">
                <a:lumMod val="75000"/>
              </a:srgbClr>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382" fontAlgn="base">
              <a:spcBef>
                <a:spcPct val="0"/>
              </a:spcBef>
              <a:spcAft>
                <a:spcPct val="0"/>
              </a:spcAft>
            </a:pPr>
            <a:endParaRPr lang="en-US" dirty="0">
              <a:solidFill>
                <a:srgbClr val="002060"/>
              </a:solidFill>
              <a:latin typeface="Calibri"/>
            </a:endParaRPr>
          </a:p>
        </p:txBody>
      </p:sp>
      <p:sp>
        <p:nvSpPr>
          <p:cNvPr id="56" name="Obdélník 86">
            <a:extLst>
              <a:ext uri="{FF2B5EF4-FFF2-40B4-BE49-F238E27FC236}">
                <a16:creationId xmlns:a16="http://schemas.microsoft.com/office/drawing/2014/main" id="{72C1FFAF-1708-47B0-A148-BCCA53624672}"/>
              </a:ext>
            </a:extLst>
          </p:cNvPr>
          <p:cNvSpPr/>
          <p:nvPr/>
        </p:nvSpPr>
        <p:spPr bwMode="auto">
          <a:xfrm>
            <a:off x="6855010" y="3824693"/>
            <a:ext cx="648000" cy="144000"/>
          </a:xfrm>
          <a:prstGeom prst="rect">
            <a:avLst/>
          </a:prstGeom>
          <a:pattFill prst="dkVert">
            <a:fgClr>
              <a:schemeClr val="accent1">
                <a:lumMod val="60000"/>
                <a:lumOff val="40000"/>
              </a:schemeClr>
            </a:fgClr>
            <a:bgClr>
              <a:srgbClr val="5B9BD5">
                <a:lumMod val="20000"/>
                <a:lumOff val="80000"/>
              </a:srgbClr>
            </a:bgClr>
          </a:pattFill>
          <a:ln w="19050" cap="flat" cmpd="sng" algn="ctr">
            <a:solidFill>
              <a:srgbClr val="4472C4">
                <a:lumMod val="75000"/>
              </a:srgbClr>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382" fontAlgn="base">
              <a:spcBef>
                <a:spcPct val="0"/>
              </a:spcBef>
              <a:spcAft>
                <a:spcPct val="0"/>
              </a:spcAft>
            </a:pPr>
            <a:endParaRPr lang="en-US" dirty="0">
              <a:solidFill>
                <a:srgbClr val="002060"/>
              </a:solidFill>
              <a:latin typeface="Calibri"/>
            </a:endParaRPr>
          </a:p>
        </p:txBody>
      </p:sp>
      <p:sp>
        <p:nvSpPr>
          <p:cNvPr id="57" name="Obdélník 87">
            <a:extLst>
              <a:ext uri="{FF2B5EF4-FFF2-40B4-BE49-F238E27FC236}">
                <a16:creationId xmlns:a16="http://schemas.microsoft.com/office/drawing/2014/main" id="{38429F1E-B933-4B10-A3CE-B67060C9F31C}"/>
              </a:ext>
            </a:extLst>
          </p:cNvPr>
          <p:cNvSpPr/>
          <p:nvPr/>
        </p:nvSpPr>
        <p:spPr bwMode="auto">
          <a:xfrm>
            <a:off x="7509234" y="3824693"/>
            <a:ext cx="648000" cy="144000"/>
          </a:xfrm>
          <a:prstGeom prst="rect">
            <a:avLst/>
          </a:prstGeom>
          <a:pattFill prst="dkVert">
            <a:fgClr>
              <a:schemeClr val="accent1">
                <a:lumMod val="60000"/>
                <a:lumOff val="40000"/>
              </a:schemeClr>
            </a:fgClr>
            <a:bgClr>
              <a:srgbClr val="5B9BD5">
                <a:lumMod val="20000"/>
                <a:lumOff val="80000"/>
              </a:srgbClr>
            </a:bgClr>
          </a:pattFill>
          <a:ln w="19050" cap="flat" cmpd="sng" algn="ctr">
            <a:solidFill>
              <a:srgbClr val="4472C4">
                <a:lumMod val="75000"/>
              </a:srgbClr>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382" fontAlgn="base">
              <a:spcBef>
                <a:spcPct val="0"/>
              </a:spcBef>
              <a:spcAft>
                <a:spcPct val="0"/>
              </a:spcAft>
            </a:pPr>
            <a:endParaRPr lang="en-US" dirty="0">
              <a:solidFill>
                <a:srgbClr val="002060"/>
              </a:solidFill>
              <a:latin typeface="Calibri"/>
            </a:endParaRPr>
          </a:p>
        </p:txBody>
      </p:sp>
      <p:sp>
        <p:nvSpPr>
          <p:cNvPr id="58" name="Obdélník 88">
            <a:extLst>
              <a:ext uri="{FF2B5EF4-FFF2-40B4-BE49-F238E27FC236}">
                <a16:creationId xmlns:a16="http://schemas.microsoft.com/office/drawing/2014/main" id="{EFCE1408-BBF9-43F9-BF6C-B8CFEA96B9A7}"/>
              </a:ext>
            </a:extLst>
          </p:cNvPr>
          <p:cNvSpPr/>
          <p:nvPr/>
        </p:nvSpPr>
        <p:spPr bwMode="auto">
          <a:xfrm>
            <a:off x="8138170" y="3824693"/>
            <a:ext cx="648000" cy="144000"/>
          </a:xfrm>
          <a:prstGeom prst="rect">
            <a:avLst/>
          </a:prstGeom>
          <a:pattFill prst="dkVert">
            <a:fgClr>
              <a:schemeClr val="accent1">
                <a:lumMod val="60000"/>
                <a:lumOff val="40000"/>
              </a:schemeClr>
            </a:fgClr>
            <a:bgClr>
              <a:srgbClr val="5B9BD5">
                <a:lumMod val="20000"/>
                <a:lumOff val="80000"/>
              </a:srgbClr>
            </a:bgClr>
          </a:pattFill>
          <a:ln w="19050" cap="flat" cmpd="sng" algn="ctr">
            <a:solidFill>
              <a:srgbClr val="4472C4">
                <a:lumMod val="75000"/>
              </a:srgbClr>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382" fontAlgn="base">
              <a:spcBef>
                <a:spcPct val="0"/>
              </a:spcBef>
              <a:spcAft>
                <a:spcPct val="0"/>
              </a:spcAft>
            </a:pPr>
            <a:endParaRPr lang="en-US" dirty="0">
              <a:solidFill>
                <a:srgbClr val="002060"/>
              </a:solidFill>
              <a:latin typeface="Calibri"/>
            </a:endParaRPr>
          </a:p>
        </p:txBody>
      </p:sp>
      <p:sp>
        <p:nvSpPr>
          <p:cNvPr id="59" name="Obdélník 90">
            <a:extLst>
              <a:ext uri="{FF2B5EF4-FFF2-40B4-BE49-F238E27FC236}">
                <a16:creationId xmlns:a16="http://schemas.microsoft.com/office/drawing/2014/main" id="{53388374-ECE8-4C53-B6E5-B07D9153DA9E}"/>
              </a:ext>
            </a:extLst>
          </p:cNvPr>
          <p:cNvSpPr/>
          <p:nvPr/>
        </p:nvSpPr>
        <p:spPr bwMode="auto">
          <a:xfrm>
            <a:off x="5886910" y="3964998"/>
            <a:ext cx="648000" cy="144000"/>
          </a:xfrm>
          <a:prstGeom prst="rect">
            <a:avLst/>
          </a:prstGeom>
          <a:pattFill prst="dkVert">
            <a:fgClr>
              <a:schemeClr val="accent1">
                <a:lumMod val="60000"/>
                <a:lumOff val="40000"/>
              </a:schemeClr>
            </a:fgClr>
            <a:bgClr>
              <a:srgbClr val="5B9BD5">
                <a:lumMod val="20000"/>
                <a:lumOff val="80000"/>
              </a:srgbClr>
            </a:bgClr>
          </a:pattFill>
          <a:ln w="19050" cap="flat" cmpd="sng" algn="ctr">
            <a:solidFill>
              <a:srgbClr val="4472C4">
                <a:lumMod val="75000"/>
              </a:srgbClr>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382" fontAlgn="base">
              <a:spcBef>
                <a:spcPct val="0"/>
              </a:spcBef>
              <a:spcAft>
                <a:spcPct val="0"/>
              </a:spcAft>
            </a:pPr>
            <a:endParaRPr lang="en-US" dirty="0">
              <a:solidFill>
                <a:srgbClr val="002060"/>
              </a:solidFill>
              <a:latin typeface="Calibri"/>
            </a:endParaRPr>
          </a:p>
        </p:txBody>
      </p:sp>
      <p:sp>
        <p:nvSpPr>
          <p:cNvPr id="60" name="Obdélník 91">
            <a:extLst>
              <a:ext uri="{FF2B5EF4-FFF2-40B4-BE49-F238E27FC236}">
                <a16:creationId xmlns:a16="http://schemas.microsoft.com/office/drawing/2014/main" id="{0689A9DE-44BD-4ED1-8BAD-804A19C26FA7}"/>
              </a:ext>
            </a:extLst>
          </p:cNvPr>
          <p:cNvSpPr/>
          <p:nvPr/>
        </p:nvSpPr>
        <p:spPr bwMode="auto">
          <a:xfrm>
            <a:off x="6541134" y="3964998"/>
            <a:ext cx="648000" cy="144000"/>
          </a:xfrm>
          <a:prstGeom prst="rect">
            <a:avLst/>
          </a:prstGeom>
          <a:pattFill prst="dkVert">
            <a:fgClr>
              <a:schemeClr val="accent1">
                <a:lumMod val="60000"/>
                <a:lumOff val="40000"/>
              </a:schemeClr>
            </a:fgClr>
            <a:bgClr>
              <a:srgbClr val="5B9BD5">
                <a:lumMod val="20000"/>
                <a:lumOff val="80000"/>
              </a:srgbClr>
            </a:bgClr>
          </a:pattFill>
          <a:ln w="19050" cap="flat" cmpd="sng" algn="ctr">
            <a:solidFill>
              <a:srgbClr val="4472C4">
                <a:lumMod val="75000"/>
              </a:srgbClr>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382" fontAlgn="base">
              <a:spcBef>
                <a:spcPct val="0"/>
              </a:spcBef>
              <a:spcAft>
                <a:spcPct val="0"/>
              </a:spcAft>
            </a:pPr>
            <a:endParaRPr lang="en-US" dirty="0">
              <a:solidFill>
                <a:srgbClr val="002060"/>
              </a:solidFill>
              <a:latin typeface="Calibri"/>
            </a:endParaRPr>
          </a:p>
        </p:txBody>
      </p:sp>
      <p:sp>
        <p:nvSpPr>
          <p:cNvPr id="61" name="Obdélník 92">
            <a:extLst>
              <a:ext uri="{FF2B5EF4-FFF2-40B4-BE49-F238E27FC236}">
                <a16:creationId xmlns:a16="http://schemas.microsoft.com/office/drawing/2014/main" id="{F21200FB-63EC-4B63-95FD-B361BF43682A}"/>
              </a:ext>
            </a:extLst>
          </p:cNvPr>
          <p:cNvSpPr/>
          <p:nvPr/>
        </p:nvSpPr>
        <p:spPr bwMode="auto">
          <a:xfrm>
            <a:off x="7189206" y="3964998"/>
            <a:ext cx="648000" cy="144000"/>
          </a:xfrm>
          <a:prstGeom prst="rect">
            <a:avLst/>
          </a:prstGeom>
          <a:pattFill prst="dkVert">
            <a:fgClr>
              <a:schemeClr val="accent1">
                <a:lumMod val="60000"/>
                <a:lumOff val="40000"/>
              </a:schemeClr>
            </a:fgClr>
            <a:bgClr>
              <a:srgbClr val="5B9BD5">
                <a:lumMod val="20000"/>
                <a:lumOff val="80000"/>
              </a:srgbClr>
            </a:bgClr>
          </a:pattFill>
          <a:ln w="19050" cap="flat" cmpd="sng" algn="ctr">
            <a:solidFill>
              <a:srgbClr val="4472C4">
                <a:lumMod val="75000"/>
              </a:srgbClr>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382" fontAlgn="base">
              <a:spcBef>
                <a:spcPct val="0"/>
              </a:spcBef>
              <a:spcAft>
                <a:spcPct val="0"/>
              </a:spcAft>
            </a:pPr>
            <a:endParaRPr lang="en-US" dirty="0">
              <a:solidFill>
                <a:srgbClr val="002060"/>
              </a:solidFill>
              <a:latin typeface="Calibri"/>
            </a:endParaRPr>
          </a:p>
        </p:txBody>
      </p:sp>
      <p:sp>
        <p:nvSpPr>
          <p:cNvPr id="62" name="Obdélník 93">
            <a:extLst>
              <a:ext uri="{FF2B5EF4-FFF2-40B4-BE49-F238E27FC236}">
                <a16:creationId xmlns:a16="http://schemas.microsoft.com/office/drawing/2014/main" id="{1D7EAB15-333C-45D4-AD57-6A6447EB5DCC}"/>
              </a:ext>
            </a:extLst>
          </p:cNvPr>
          <p:cNvSpPr/>
          <p:nvPr/>
        </p:nvSpPr>
        <p:spPr bwMode="auto">
          <a:xfrm>
            <a:off x="7833270" y="3964998"/>
            <a:ext cx="648000" cy="144000"/>
          </a:xfrm>
          <a:prstGeom prst="rect">
            <a:avLst/>
          </a:prstGeom>
          <a:pattFill prst="dkVert">
            <a:fgClr>
              <a:schemeClr val="accent1">
                <a:lumMod val="60000"/>
                <a:lumOff val="40000"/>
              </a:schemeClr>
            </a:fgClr>
            <a:bgClr>
              <a:srgbClr val="5B9BD5">
                <a:lumMod val="20000"/>
                <a:lumOff val="80000"/>
              </a:srgbClr>
            </a:bgClr>
          </a:pattFill>
          <a:ln w="19050" cap="flat" cmpd="sng" algn="ctr">
            <a:solidFill>
              <a:srgbClr val="4472C4">
                <a:lumMod val="75000"/>
              </a:srgbClr>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382" fontAlgn="base">
              <a:spcBef>
                <a:spcPct val="0"/>
              </a:spcBef>
              <a:spcAft>
                <a:spcPct val="0"/>
              </a:spcAft>
            </a:pPr>
            <a:endParaRPr lang="en-US" dirty="0">
              <a:solidFill>
                <a:srgbClr val="002060"/>
              </a:solidFill>
              <a:latin typeface="Calibri"/>
            </a:endParaRPr>
          </a:p>
        </p:txBody>
      </p:sp>
      <p:sp>
        <p:nvSpPr>
          <p:cNvPr id="63" name="Obdélník 94">
            <a:extLst>
              <a:ext uri="{FF2B5EF4-FFF2-40B4-BE49-F238E27FC236}">
                <a16:creationId xmlns:a16="http://schemas.microsoft.com/office/drawing/2014/main" id="{A677513A-30CE-4704-B477-4799DD577FD6}"/>
              </a:ext>
            </a:extLst>
          </p:cNvPr>
          <p:cNvSpPr/>
          <p:nvPr/>
        </p:nvSpPr>
        <p:spPr bwMode="auto">
          <a:xfrm>
            <a:off x="8472366" y="3964998"/>
            <a:ext cx="648000" cy="144000"/>
          </a:xfrm>
          <a:prstGeom prst="rect">
            <a:avLst/>
          </a:prstGeom>
          <a:pattFill prst="dkVert">
            <a:fgClr>
              <a:schemeClr val="accent1">
                <a:lumMod val="60000"/>
                <a:lumOff val="40000"/>
              </a:schemeClr>
            </a:fgClr>
            <a:bgClr>
              <a:srgbClr val="5B9BD5">
                <a:lumMod val="20000"/>
                <a:lumOff val="80000"/>
              </a:srgbClr>
            </a:bgClr>
          </a:pattFill>
          <a:ln w="19050" cap="flat" cmpd="sng" algn="ctr">
            <a:solidFill>
              <a:srgbClr val="4472C4">
                <a:lumMod val="75000"/>
              </a:srgbClr>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382" fontAlgn="base">
              <a:spcBef>
                <a:spcPct val="0"/>
              </a:spcBef>
              <a:spcAft>
                <a:spcPct val="0"/>
              </a:spcAft>
            </a:pPr>
            <a:endParaRPr lang="en-US" dirty="0">
              <a:solidFill>
                <a:srgbClr val="002060"/>
              </a:solidFill>
              <a:latin typeface="Calibri"/>
            </a:endParaRPr>
          </a:p>
        </p:txBody>
      </p:sp>
      <p:sp>
        <p:nvSpPr>
          <p:cNvPr id="64" name="Obdélník 90">
            <a:extLst>
              <a:ext uri="{FF2B5EF4-FFF2-40B4-BE49-F238E27FC236}">
                <a16:creationId xmlns:a16="http://schemas.microsoft.com/office/drawing/2014/main" id="{BD6AEDF1-A186-429D-B4D3-28E4354051D3}"/>
              </a:ext>
            </a:extLst>
          </p:cNvPr>
          <p:cNvSpPr/>
          <p:nvPr/>
        </p:nvSpPr>
        <p:spPr bwMode="auto">
          <a:xfrm>
            <a:off x="6061183" y="4117398"/>
            <a:ext cx="648000" cy="144000"/>
          </a:xfrm>
          <a:prstGeom prst="rect">
            <a:avLst/>
          </a:prstGeom>
          <a:pattFill prst="dkVert">
            <a:fgClr>
              <a:schemeClr val="accent1">
                <a:lumMod val="60000"/>
                <a:lumOff val="40000"/>
              </a:schemeClr>
            </a:fgClr>
            <a:bgClr>
              <a:srgbClr val="5B9BD5">
                <a:lumMod val="20000"/>
                <a:lumOff val="80000"/>
              </a:srgbClr>
            </a:bgClr>
          </a:pattFill>
          <a:ln w="19050" cap="flat" cmpd="sng" algn="ctr">
            <a:solidFill>
              <a:srgbClr val="4472C4">
                <a:lumMod val="75000"/>
              </a:srgbClr>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382" fontAlgn="base">
              <a:spcBef>
                <a:spcPct val="0"/>
              </a:spcBef>
              <a:spcAft>
                <a:spcPct val="0"/>
              </a:spcAft>
            </a:pPr>
            <a:endParaRPr lang="en-US" dirty="0">
              <a:solidFill>
                <a:srgbClr val="002060"/>
              </a:solidFill>
              <a:latin typeface="Calibri"/>
            </a:endParaRPr>
          </a:p>
        </p:txBody>
      </p:sp>
      <p:sp>
        <p:nvSpPr>
          <p:cNvPr id="65" name="Obdélník 91">
            <a:extLst>
              <a:ext uri="{FF2B5EF4-FFF2-40B4-BE49-F238E27FC236}">
                <a16:creationId xmlns:a16="http://schemas.microsoft.com/office/drawing/2014/main" id="{3B3186B4-8414-47C4-AF36-390783829DAA}"/>
              </a:ext>
            </a:extLst>
          </p:cNvPr>
          <p:cNvSpPr/>
          <p:nvPr/>
        </p:nvSpPr>
        <p:spPr bwMode="auto">
          <a:xfrm>
            <a:off x="6715407" y="4117398"/>
            <a:ext cx="648000" cy="144000"/>
          </a:xfrm>
          <a:prstGeom prst="rect">
            <a:avLst/>
          </a:prstGeom>
          <a:pattFill prst="dkVert">
            <a:fgClr>
              <a:schemeClr val="accent1">
                <a:lumMod val="60000"/>
                <a:lumOff val="40000"/>
              </a:schemeClr>
            </a:fgClr>
            <a:bgClr>
              <a:srgbClr val="5B9BD5">
                <a:lumMod val="20000"/>
                <a:lumOff val="80000"/>
              </a:srgbClr>
            </a:bgClr>
          </a:pattFill>
          <a:ln w="19050" cap="flat" cmpd="sng" algn="ctr">
            <a:solidFill>
              <a:srgbClr val="4472C4">
                <a:lumMod val="75000"/>
              </a:srgbClr>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382" fontAlgn="base">
              <a:spcBef>
                <a:spcPct val="0"/>
              </a:spcBef>
              <a:spcAft>
                <a:spcPct val="0"/>
              </a:spcAft>
            </a:pPr>
            <a:endParaRPr lang="en-US" dirty="0">
              <a:solidFill>
                <a:srgbClr val="002060"/>
              </a:solidFill>
              <a:latin typeface="Calibri"/>
            </a:endParaRPr>
          </a:p>
        </p:txBody>
      </p:sp>
      <p:sp>
        <p:nvSpPr>
          <p:cNvPr id="66" name="Obdélník 92">
            <a:extLst>
              <a:ext uri="{FF2B5EF4-FFF2-40B4-BE49-F238E27FC236}">
                <a16:creationId xmlns:a16="http://schemas.microsoft.com/office/drawing/2014/main" id="{404F2301-6A9E-4386-A39D-50CCB18A6D85}"/>
              </a:ext>
            </a:extLst>
          </p:cNvPr>
          <p:cNvSpPr/>
          <p:nvPr/>
        </p:nvSpPr>
        <p:spPr bwMode="auto">
          <a:xfrm>
            <a:off x="7363479" y="4117398"/>
            <a:ext cx="648000" cy="144000"/>
          </a:xfrm>
          <a:prstGeom prst="rect">
            <a:avLst/>
          </a:prstGeom>
          <a:pattFill prst="dkVert">
            <a:fgClr>
              <a:schemeClr val="accent1">
                <a:lumMod val="60000"/>
                <a:lumOff val="40000"/>
              </a:schemeClr>
            </a:fgClr>
            <a:bgClr>
              <a:srgbClr val="5B9BD5">
                <a:lumMod val="20000"/>
                <a:lumOff val="80000"/>
              </a:srgbClr>
            </a:bgClr>
          </a:pattFill>
          <a:ln w="19050" cap="flat" cmpd="sng" algn="ctr">
            <a:solidFill>
              <a:srgbClr val="4472C4">
                <a:lumMod val="75000"/>
              </a:srgbClr>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382" fontAlgn="base">
              <a:spcBef>
                <a:spcPct val="0"/>
              </a:spcBef>
              <a:spcAft>
                <a:spcPct val="0"/>
              </a:spcAft>
            </a:pPr>
            <a:endParaRPr lang="en-US" dirty="0">
              <a:solidFill>
                <a:srgbClr val="002060"/>
              </a:solidFill>
              <a:latin typeface="Calibri"/>
            </a:endParaRPr>
          </a:p>
        </p:txBody>
      </p:sp>
      <p:sp>
        <p:nvSpPr>
          <p:cNvPr id="67" name="Obdélník 93">
            <a:extLst>
              <a:ext uri="{FF2B5EF4-FFF2-40B4-BE49-F238E27FC236}">
                <a16:creationId xmlns:a16="http://schemas.microsoft.com/office/drawing/2014/main" id="{815FBF80-FF57-462A-A42B-41ACBAE6C2DF}"/>
              </a:ext>
            </a:extLst>
          </p:cNvPr>
          <p:cNvSpPr/>
          <p:nvPr/>
        </p:nvSpPr>
        <p:spPr bwMode="auto">
          <a:xfrm>
            <a:off x="8007543" y="4117398"/>
            <a:ext cx="648000" cy="144000"/>
          </a:xfrm>
          <a:prstGeom prst="rect">
            <a:avLst/>
          </a:prstGeom>
          <a:pattFill prst="dkVert">
            <a:fgClr>
              <a:schemeClr val="accent1">
                <a:lumMod val="60000"/>
                <a:lumOff val="40000"/>
              </a:schemeClr>
            </a:fgClr>
            <a:bgClr>
              <a:srgbClr val="5B9BD5">
                <a:lumMod val="20000"/>
                <a:lumOff val="80000"/>
              </a:srgbClr>
            </a:bgClr>
          </a:pattFill>
          <a:ln w="19050" cap="flat" cmpd="sng" algn="ctr">
            <a:solidFill>
              <a:srgbClr val="4472C4">
                <a:lumMod val="75000"/>
              </a:srgbClr>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382" fontAlgn="base">
              <a:spcBef>
                <a:spcPct val="0"/>
              </a:spcBef>
              <a:spcAft>
                <a:spcPct val="0"/>
              </a:spcAft>
            </a:pPr>
            <a:endParaRPr lang="en-US" dirty="0">
              <a:solidFill>
                <a:srgbClr val="002060"/>
              </a:solidFill>
              <a:latin typeface="Calibri"/>
            </a:endParaRPr>
          </a:p>
        </p:txBody>
      </p:sp>
      <p:sp>
        <p:nvSpPr>
          <p:cNvPr id="68" name="Obdélník 94">
            <a:extLst>
              <a:ext uri="{FF2B5EF4-FFF2-40B4-BE49-F238E27FC236}">
                <a16:creationId xmlns:a16="http://schemas.microsoft.com/office/drawing/2014/main" id="{09BBBBC4-E4A1-41B4-94BF-D060FEA3EF61}"/>
              </a:ext>
            </a:extLst>
          </p:cNvPr>
          <p:cNvSpPr/>
          <p:nvPr/>
        </p:nvSpPr>
        <p:spPr bwMode="auto">
          <a:xfrm>
            <a:off x="8646639" y="4117398"/>
            <a:ext cx="648000" cy="144000"/>
          </a:xfrm>
          <a:prstGeom prst="rect">
            <a:avLst/>
          </a:prstGeom>
          <a:pattFill prst="dkVert">
            <a:fgClr>
              <a:schemeClr val="accent1">
                <a:lumMod val="60000"/>
                <a:lumOff val="40000"/>
              </a:schemeClr>
            </a:fgClr>
            <a:bgClr>
              <a:srgbClr val="5B9BD5">
                <a:lumMod val="20000"/>
                <a:lumOff val="80000"/>
              </a:srgbClr>
            </a:bgClr>
          </a:pattFill>
          <a:ln w="19050" cap="flat" cmpd="sng" algn="ctr">
            <a:solidFill>
              <a:srgbClr val="4472C4">
                <a:lumMod val="75000"/>
              </a:srgbClr>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382" fontAlgn="base">
              <a:spcBef>
                <a:spcPct val="0"/>
              </a:spcBef>
              <a:spcAft>
                <a:spcPct val="0"/>
              </a:spcAft>
            </a:pPr>
            <a:endParaRPr lang="en-US" dirty="0">
              <a:solidFill>
                <a:srgbClr val="002060"/>
              </a:solidFill>
              <a:latin typeface="Calibri"/>
            </a:endParaRPr>
          </a:p>
        </p:txBody>
      </p:sp>
      <p:sp>
        <p:nvSpPr>
          <p:cNvPr id="69" name="Obdélník 84">
            <a:extLst>
              <a:ext uri="{FF2B5EF4-FFF2-40B4-BE49-F238E27FC236}">
                <a16:creationId xmlns:a16="http://schemas.microsoft.com/office/drawing/2014/main" id="{38016477-83BC-4266-BBDB-07D5A809998F}"/>
              </a:ext>
            </a:extLst>
          </p:cNvPr>
          <p:cNvSpPr/>
          <p:nvPr/>
        </p:nvSpPr>
        <p:spPr bwMode="auto">
          <a:xfrm>
            <a:off x="8730979" y="3824693"/>
            <a:ext cx="648000" cy="144000"/>
          </a:xfrm>
          <a:prstGeom prst="rect">
            <a:avLst/>
          </a:prstGeom>
          <a:pattFill prst="dkVert">
            <a:fgClr>
              <a:schemeClr val="accent1">
                <a:lumMod val="60000"/>
                <a:lumOff val="40000"/>
              </a:schemeClr>
            </a:fgClr>
            <a:bgClr>
              <a:srgbClr val="5B9BD5">
                <a:lumMod val="20000"/>
                <a:lumOff val="80000"/>
              </a:srgbClr>
            </a:bgClr>
          </a:pattFill>
          <a:ln w="19050" cap="flat" cmpd="sng" algn="ctr">
            <a:solidFill>
              <a:srgbClr val="4472C4">
                <a:lumMod val="75000"/>
              </a:srgbClr>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382" fontAlgn="base">
              <a:spcBef>
                <a:spcPct val="0"/>
              </a:spcBef>
              <a:spcAft>
                <a:spcPct val="0"/>
              </a:spcAft>
            </a:pPr>
            <a:endParaRPr lang="en-US" dirty="0">
              <a:solidFill>
                <a:srgbClr val="002060"/>
              </a:solidFill>
              <a:latin typeface="Calibri"/>
            </a:endParaRPr>
          </a:p>
        </p:txBody>
      </p:sp>
      <p:sp>
        <p:nvSpPr>
          <p:cNvPr id="70" name="Obdélník 85">
            <a:extLst>
              <a:ext uri="{FF2B5EF4-FFF2-40B4-BE49-F238E27FC236}">
                <a16:creationId xmlns:a16="http://schemas.microsoft.com/office/drawing/2014/main" id="{C6A694BE-FF65-40C5-9592-8864BEE90700}"/>
              </a:ext>
            </a:extLst>
          </p:cNvPr>
          <p:cNvSpPr/>
          <p:nvPr/>
        </p:nvSpPr>
        <p:spPr bwMode="auto">
          <a:xfrm>
            <a:off x="9232168" y="3824693"/>
            <a:ext cx="648000" cy="144000"/>
          </a:xfrm>
          <a:prstGeom prst="rect">
            <a:avLst/>
          </a:prstGeom>
          <a:pattFill prst="dkVert">
            <a:fgClr>
              <a:schemeClr val="accent1">
                <a:lumMod val="60000"/>
                <a:lumOff val="40000"/>
              </a:schemeClr>
            </a:fgClr>
            <a:bgClr>
              <a:srgbClr val="5B9BD5">
                <a:lumMod val="20000"/>
                <a:lumOff val="80000"/>
              </a:srgbClr>
            </a:bgClr>
          </a:pattFill>
          <a:ln w="19050" cap="flat" cmpd="sng" algn="ctr">
            <a:solidFill>
              <a:srgbClr val="4472C4">
                <a:lumMod val="75000"/>
              </a:srgbClr>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382" fontAlgn="base">
              <a:spcBef>
                <a:spcPct val="0"/>
              </a:spcBef>
              <a:spcAft>
                <a:spcPct val="0"/>
              </a:spcAft>
            </a:pPr>
            <a:endParaRPr lang="en-US" dirty="0">
              <a:solidFill>
                <a:srgbClr val="002060"/>
              </a:solidFill>
              <a:latin typeface="Calibri"/>
            </a:endParaRPr>
          </a:p>
        </p:txBody>
      </p:sp>
      <p:sp>
        <p:nvSpPr>
          <p:cNvPr id="71" name="Obdélník 90">
            <a:extLst>
              <a:ext uri="{FF2B5EF4-FFF2-40B4-BE49-F238E27FC236}">
                <a16:creationId xmlns:a16="http://schemas.microsoft.com/office/drawing/2014/main" id="{53388374-ECE8-4C53-B6E5-B07D9153DA9E}"/>
              </a:ext>
            </a:extLst>
          </p:cNvPr>
          <p:cNvSpPr/>
          <p:nvPr/>
        </p:nvSpPr>
        <p:spPr bwMode="auto">
          <a:xfrm>
            <a:off x="8912140" y="3964998"/>
            <a:ext cx="648000" cy="144000"/>
          </a:xfrm>
          <a:prstGeom prst="rect">
            <a:avLst/>
          </a:prstGeom>
          <a:pattFill prst="dkVert">
            <a:fgClr>
              <a:schemeClr val="accent1">
                <a:lumMod val="60000"/>
                <a:lumOff val="40000"/>
              </a:schemeClr>
            </a:fgClr>
            <a:bgClr>
              <a:srgbClr val="5B9BD5">
                <a:lumMod val="20000"/>
                <a:lumOff val="80000"/>
              </a:srgbClr>
            </a:bgClr>
          </a:pattFill>
          <a:ln w="19050" cap="flat" cmpd="sng" algn="ctr">
            <a:solidFill>
              <a:srgbClr val="4472C4">
                <a:lumMod val="75000"/>
              </a:srgbClr>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382" fontAlgn="base">
              <a:spcBef>
                <a:spcPct val="0"/>
              </a:spcBef>
              <a:spcAft>
                <a:spcPct val="0"/>
              </a:spcAft>
            </a:pPr>
            <a:endParaRPr lang="en-US" dirty="0">
              <a:solidFill>
                <a:srgbClr val="002060"/>
              </a:solidFill>
              <a:latin typeface="Calibri"/>
            </a:endParaRPr>
          </a:p>
        </p:txBody>
      </p:sp>
      <p:sp>
        <p:nvSpPr>
          <p:cNvPr id="72" name="Obdélník 71">
            <a:extLst>
              <a:ext uri="{FF2B5EF4-FFF2-40B4-BE49-F238E27FC236}">
                <a16:creationId xmlns:a16="http://schemas.microsoft.com/office/drawing/2014/main" id="{BD6AEDF1-A186-429D-B4D3-28E4354051D3}"/>
              </a:ext>
            </a:extLst>
          </p:cNvPr>
          <p:cNvSpPr/>
          <p:nvPr/>
        </p:nvSpPr>
        <p:spPr bwMode="auto">
          <a:xfrm>
            <a:off x="9086413" y="4117398"/>
            <a:ext cx="648000" cy="144000"/>
          </a:xfrm>
          <a:prstGeom prst="rect">
            <a:avLst/>
          </a:prstGeom>
          <a:pattFill prst="dkVert">
            <a:fgClr>
              <a:schemeClr val="accent1">
                <a:lumMod val="60000"/>
                <a:lumOff val="40000"/>
              </a:schemeClr>
            </a:fgClr>
            <a:bgClr>
              <a:srgbClr val="5B9BD5">
                <a:lumMod val="20000"/>
                <a:lumOff val="80000"/>
              </a:srgbClr>
            </a:bgClr>
          </a:pattFill>
          <a:ln w="19050" cap="flat" cmpd="sng" algn="ctr">
            <a:solidFill>
              <a:srgbClr val="4472C4">
                <a:lumMod val="75000"/>
              </a:srgbClr>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382" fontAlgn="base">
              <a:spcBef>
                <a:spcPct val="0"/>
              </a:spcBef>
              <a:spcAft>
                <a:spcPct val="0"/>
              </a:spcAft>
            </a:pPr>
            <a:endParaRPr lang="en-US" dirty="0">
              <a:solidFill>
                <a:srgbClr val="002060"/>
              </a:solidFill>
              <a:latin typeface="Calibri"/>
            </a:endParaRPr>
          </a:p>
        </p:txBody>
      </p:sp>
      <p:cxnSp>
        <p:nvCxnSpPr>
          <p:cNvPr id="73" name="Přímá spojnice 72"/>
          <p:cNvCxnSpPr/>
          <p:nvPr/>
        </p:nvCxnSpPr>
        <p:spPr>
          <a:xfrm flipH="1">
            <a:off x="5390754" y="4221088"/>
            <a:ext cx="508468" cy="1008112"/>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4" name="Přímá spojnice 73"/>
          <p:cNvCxnSpPr/>
          <p:nvPr/>
        </p:nvCxnSpPr>
        <p:spPr>
          <a:xfrm>
            <a:off x="4441790" y="4108998"/>
            <a:ext cx="5470635" cy="328114"/>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5" name="Přímá spojnice 74"/>
          <p:cNvCxnSpPr/>
          <p:nvPr/>
        </p:nvCxnSpPr>
        <p:spPr>
          <a:xfrm>
            <a:off x="7179011" y="4273056"/>
            <a:ext cx="107130" cy="956145"/>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6" name="Přímá spojnice 75"/>
          <p:cNvCxnSpPr/>
          <p:nvPr/>
        </p:nvCxnSpPr>
        <p:spPr>
          <a:xfrm flipV="1">
            <a:off x="7200585" y="3717033"/>
            <a:ext cx="162894" cy="556022"/>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7" name="Přímá spojnice 76"/>
          <p:cNvCxnSpPr>
            <a:stCxn id="46" idx="2"/>
          </p:cNvCxnSpPr>
          <p:nvPr/>
        </p:nvCxnSpPr>
        <p:spPr>
          <a:xfrm flipH="1">
            <a:off x="2245581" y="4108998"/>
            <a:ext cx="2196208" cy="328114"/>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8" name="Přímá spojnice 77"/>
          <p:cNvCxnSpPr/>
          <p:nvPr/>
        </p:nvCxnSpPr>
        <p:spPr>
          <a:xfrm flipH="1">
            <a:off x="4427659" y="3645024"/>
            <a:ext cx="122179" cy="472374"/>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9" name="Přímá spojnice 78"/>
          <p:cNvCxnSpPr/>
          <p:nvPr/>
        </p:nvCxnSpPr>
        <p:spPr>
          <a:xfrm>
            <a:off x="5873864" y="3717032"/>
            <a:ext cx="25359" cy="504056"/>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80" name="Ovál 79"/>
          <p:cNvSpPr/>
          <p:nvPr/>
        </p:nvSpPr>
        <p:spPr>
          <a:xfrm>
            <a:off x="2275493" y="3608693"/>
            <a:ext cx="540000" cy="288000"/>
          </a:xfrm>
          <a:prstGeom prst="ellipse">
            <a:avLst/>
          </a:prstGeom>
          <a:solidFill>
            <a:schemeClr val="bg1"/>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FFC000"/>
                </a:solidFill>
                <a:latin typeface="Calibri"/>
              </a:rPr>
              <a:t>A</a:t>
            </a:r>
          </a:p>
        </p:txBody>
      </p:sp>
      <p:sp>
        <p:nvSpPr>
          <p:cNvPr id="81" name="Ovál 80"/>
          <p:cNvSpPr/>
          <p:nvPr/>
        </p:nvSpPr>
        <p:spPr>
          <a:xfrm>
            <a:off x="2552510" y="4778638"/>
            <a:ext cx="540000" cy="288000"/>
          </a:xfrm>
          <a:prstGeom prst="ellipse">
            <a:avLst/>
          </a:prstGeom>
          <a:solidFill>
            <a:schemeClr val="bg1"/>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FFC000"/>
                </a:solidFill>
                <a:latin typeface="Calibri"/>
              </a:rPr>
              <a:t>B</a:t>
            </a:r>
          </a:p>
        </p:txBody>
      </p:sp>
      <p:sp>
        <p:nvSpPr>
          <p:cNvPr id="82" name="Ovál 81"/>
          <p:cNvSpPr/>
          <p:nvPr/>
        </p:nvSpPr>
        <p:spPr>
          <a:xfrm>
            <a:off x="4778195" y="3568944"/>
            <a:ext cx="540000" cy="288000"/>
          </a:xfrm>
          <a:prstGeom prst="ellipse">
            <a:avLst/>
          </a:prstGeom>
          <a:solidFill>
            <a:schemeClr val="bg1"/>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FFC000"/>
                </a:solidFill>
                <a:latin typeface="Calibri"/>
              </a:rPr>
              <a:t>C</a:t>
            </a:r>
          </a:p>
        </p:txBody>
      </p:sp>
      <p:sp>
        <p:nvSpPr>
          <p:cNvPr id="83" name="Ovál 82"/>
          <p:cNvSpPr/>
          <p:nvPr/>
        </p:nvSpPr>
        <p:spPr>
          <a:xfrm>
            <a:off x="6027998" y="4895127"/>
            <a:ext cx="540000" cy="288000"/>
          </a:xfrm>
          <a:prstGeom prst="ellipse">
            <a:avLst/>
          </a:prstGeom>
          <a:solidFill>
            <a:schemeClr val="bg1"/>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FFC000"/>
                </a:solidFill>
                <a:latin typeface="Calibri"/>
              </a:rPr>
              <a:t>E</a:t>
            </a:r>
          </a:p>
        </p:txBody>
      </p:sp>
      <p:sp>
        <p:nvSpPr>
          <p:cNvPr id="84" name="Ovál 83"/>
          <p:cNvSpPr/>
          <p:nvPr/>
        </p:nvSpPr>
        <p:spPr>
          <a:xfrm>
            <a:off x="6325134" y="3573032"/>
            <a:ext cx="540000" cy="288000"/>
          </a:xfrm>
          <a:prstGeom prst="ellipse">
            <a:avLst/>
          </a:prstGeom>
          <a:solidFill>
            <a:schemeClr val="bg1"/>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FFC000"/>
                </a:solidFill>
                <a:latin typeface="Calibri"/>
              </a:rPr>
              <a:t>D</a:t>
            </a:r>
          </a:p>
        </p:txBody>
      </p:sp>
      <p:sp>
        <p:nvSpPr>
          <p:cNvPr id="85" name="Ovál 84"/>
          <p:cNvSpPr/>
          <p:nvPr/>
        </p:nvSpPr>
        <p:spPr>
          <a:xfrm>
            <a:off x="9108979" y="3730374"/>
            <a:ext cx="540000" cy="288000"/>
          </a:xfrm>
          <a:prstGeom prst="ellipse">
            <a:avLst/>
          </a:prstGeom>
          <a:solidFill>
            <a:schemeClr val="bg1"/>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FFC000"/>
                </a:solidFill>
                <a:latin typeface="Calibri"/>
              </a:rPr>
              <a:t>F</a:t>
            </a:r>
          </a:p>
        </p:txBody>
      </p:sp>
      <p:sp>
        <p:nvSpPr>
          <p:cNvPr id="86" name="Ovál 85"/>
          <p:cNvSpPr/>
          <p:nvPr/>
        </p:nvSpPr>
        <p:spPr>
          <a:xfrm>
            <a:off x="9073456" y="4607127"/>
            <a:ext cx="540000" cy="288000"/>
          </a:xfrm>
          <a:prstGeom prst="ellipse">
            <a:avLst/>
          </a:prstGeom>
          <a:solidFill>
            <a:schemeClr val="bg1"/>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FFC000"/>
                </a:solidFill>
                <a:latin typeface="Calibri"/>
              </a:rPr>
              <a:t>G</a:t>
            </a:r>
          </a:p>
        </p:txBody>
      </p:sp>
      <p:sp>
        <p:nvSpPr>
          <p:cNvPr id="87" name="Obdélník 6">
            <a:extLst>
              <a:ext uri="{FF2B5EF4-FFF2-40B4-BE49-F238E27FC236}">
                <a16:creationId xmlns:a16="http://schemas.microsoft.com/office/drawing/2014/main" id="{1FFD2BC0-43BE-47FB-8EF8-45A0C7955EB1}"/>
              </a:ext>
            </a:extLst>
          </p:cNvPr>
          <p:cNvSpPr/>
          <p:nvPr/>
        </p:nvSpPr>
        <p:spPr bwMode="auto">
          <a:xfrm>
            <a:off x="2634196" y="3829518"/>
            <a:ext cx="7254000" cy="144000"/>
          </a:xfrm>
          <a:prstGeom prst="rect">
            <a:avLst/>
          </a:prstGeom>
          <a:pattFill prst="dkVert">
            <a:fgClr>
              <a:schemeClr val="accent1">
                <a:lumMod val="60000"/>
                <a:lumOff val="40000"/>
              </a:schemeClr>
            </a:fgClr>
            <a:bgClr>
              <a:srgbClr val="5B9BD5">
                <a:lumMod val="20000"/>
                <a:lumOff val="80000"/>
              </a:srgbClr>
            </a:bgClr>
          </a:pattFill>
          <a:ln w="19050" cap="flat" cmpd="sng" algn="ctr">
            <a:solidFill>
              <a:srgbClr val="4472C4">
                <a:lumMod val="75000"/>
              </a:srgbClr>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defTabSz="914382" fontAlgn="base">
              <a:spcBef>
                <a:spcPct val="0"/>
              </a:spcBef>
              <a:spcAft>
                <a:spcPct val="0"/>
              </a:spcAft>
            </a:pPr>
            <a:endParaRPr lang="en-US" dirty="0">
              <a:solidFill>
                <a:srgbClr val="002060"/>
              </a:solidFill>
              <a:latin typeface="Calibri"/>
            </a:endParaRPr>
          </a:p>
        </p:txBody>
      </p:sp>
      <p:grpSp>
        <p:nvGrpSpPr>
          <p:cNvPr id="90" name="Group 19">
            <a:extLst>
              <a:ext uri="{FF2B5EF4-FFF2-40B4-BE49-F238E27FC236}">
                <a16:creationId xmlns:a16="http://schemas.microsoft.com/office/drawing/2014/main" id="{81094C93-5DB0-46F8-BE49-9F37CB8820C1}"/>
              </a:ext>
            </a:extLst>
          </p:cNvPr>
          <p:cNvGrpSpPr/>
          <p:nvPr/>
        </p:nvGrpSpPr>
        <p:grpSpPr>
          <a:xfrm>
            <a:off x="2749885" y="3343063"/>
            <a:ext cx="2232000" cy="409630"/>
            <a:chOff x="872463" y="5389418"/>
            <a:chExt cx="5593669" cy="908530"/>
          </a:xfrm>
        </p:grpSpPr>
        <p:pic>
          <p:nvPicPr>
            <p:cNvPr id="91" name="Picture 11">
              <a:extLst>
                <a:ext uri="{FF2B5EF4-FFF2-40B4-BE49-F238E27FC236}">
                  <a16:creationId xmlns:a16="http://schemas.microsoft.com/office/drawing/2014/main" id="{7922B3C3-D3AA-4A6B-B83D-A9987B9BF69E}"/>
                </a:ext>
              </a:extLst>
            </p:cNvPr>
            <p:cNvPicPr>
              <a:picLocks noChangeAspect="1"/>
            </p:cNvPicPr>
            <p:nvPr/>
          </p:nvPicPr>
          <p:blipFill>
            <a:blip r:embed="rId3"/>
            <a:stretch>
              <a:fillRect/>
            </a:stretch>
          </p:blipFill>
          <p:spPr>
            <a:xfrm>
              <a:off x="872463" y="5389418"/>
              <a:ext cx="651528" cy="905045"/>
            </a:xfrm>
            <a:prstGeom prst="rect">
              <a:avLst/>
            </a:prstGeom>
          </p:spPr>
        </p:pic>
        <p:pic>
          <p:nvPicPr>
            <p:cNvPr id="92" name="Picture 12">
              <a:extLst>
                <a:ext uri="{FF2B5EF4-FFF2-40B4-BE49-F238E27FC236}">
                  <a16:creationId xmlns:a16="http://schemas.microsoft.com/office/drawing/2014/main" id="{CA558563-8F96-4C68-A458-1EAD9788D40A}"/>
                </a:ext>
              </a:extLst>
            </p:cNvPr>
            <p:cNvPicPr>
              <a:picLocks noChangeAspect="1"/>
            </p:cNvPicPr>
            <p:nvPr/>
          </p:nvPicPr>
          <p:blipFill>
            <a:blip r:embed="rId4"/>
            <a:stretch>
              <a:fillRect/>
            </a:stretch>
          </p:blipFill>
          <p:spPr>
            <a:xfrm>
              <a:off x="1703336" y="5422050"/>
              <a:ext cx="547286" cy="854456"/>
            </a:xfrm>
            <a:prstGeom prst="rect">
              <a:avLst/>
            </a:prstGeom>
          </p:spPr>
        </p:pic>
        <p:pic>
          <p:nvPicPr>
            <p:cNvPr id="93" name="Picture 13">
              <a:extLst>
                <a:ext uri="{FF2B5EF4-FFF2-40B4-BE49-F238E27FC236}">
                  <a16:creationId xmlns:a16="http://schemas.microsoft.com/office/drawing/2014/main" id="{F47267CB-84FD-4A28-B059-46DF96F2AED1}"/>
                </a:ext>
              </a:extLst>
            </p:cNvPr>
            <p:cNvPicPr>
              <a:picLocks noChangeAspect="1"/>
            </p:cNvPicPr>
            <p:nvPr/>
          </p:nvPicPr>
          <p:blipFill>
            <a:blip r:embed="rId5"/>
            <a:stretch>
              <a:fillRect/>
            </a:stretch>
          </p:blipFill>
          <p:spPr>
            <a:xfrm>
              <a:off x="2541322" y="5421007"/>
              <a:ext cx="512542" cy="876941"/>
            </a:xfrm>
            <a:prstGeom prst="rect">
              <a:avLst/>
            </a:prstGeom>
          </p:spPr>
        </p:pic>
        <p:pic>
          <p:nvPicPr>
            <p:cNvPr id="94" name="Picture 14">
              <a:extLst>
                <a:ext uri="{FF2B5EF4-FFF2-40B4-BE49-F238E27FC236}">
                  <a16:creationId xmlns:a16="http://schemas.microsoft.com/office/drawing/2014/main" id="{867623E3-D57D-4571-851D-CB005EB032C3}"/>
                </a:ext>
              </a:extLst>
            </p:cNvPr>
            <p:cNvPicPr>
              <a:picLocks noChangeAspect="1"/>
            </p:cNvPicPr>
            <p:nvPr/>
          </p:nvPicPr>
          <p:blipFill>
            <a:blip r:embed="rId6"/>
            <a:stretch>
              <a:fillRect/>
            </a:stretch>
          </p:blipFill>
          <p:spPr>
            <a:xfrm>
              <a:off x="3273439" y="5408065"/>
              <a:ext cx="608094" cy="876938"/>
            </a:xfrm>
            <a:prstGeom prst="rect">
              <a:avLst/>
            </a:prstGeom>
          </p:spPr>
        </p:pic>
        <p:pic>
          <p:nvPicPr>
            <p:cNvPr id="95" name="Picture 15">
              <a:extLst>
                <a:ext uri="{FF2B5EF4-FFF2-40B4-BE49-F238E27FC236}">
                  <a16:creationId xmlns:a16="http://schemas.microsoft.com/office/drawing/2014/main" id="{D7427367-896C-4B34-9C27-F8EB25CFFD32}"/>
                </a:ext>
              </a:extLst>
            </p:cNvPr>
            <p:cNvPicPr>
              <a:picLocks noChangeAspect="1"/>
            </p:cNvPicPr>
            <p:nvPr/>
          </p:nvPicPr>
          <p:blipFill>
            <a:blip r:embed="rId7"/>
            <a:stretch>
              <a:fillRect/>
            </a:stretch>
          </p:blipFill>
          <p:spPr>
            <a:xfrm>
              <a:off x="4149376" y="5433963"/>
              <a:ext cx="668907" cy="837590"/>
            </a:xfrm>
            <a:prstGeom prst="rect">
              <a:avLst/>
            </a:prstGeom>
          </p:spPr>
        </p:pic>
        <p:pic>
          <p:nvPicPr>
            <p:cNvPr id="96" name="Picture 16">
              <a:extLst>
                <a:ext uri="{FF2B5EF4-FFF2-40B4-BE49-F238E27FC236}">
                  <a16:creationId xmlns:a16="http://schemas.microsoft.com/office/drawing/2014/main" id="{2A923072-8E75-4101-88A6-ECA2A4596B60}"/>
                </a:ext>
              </a:extLst>
            </p:cNvPr>
            <p:cNvPicPr>
              <a:picLocks noChangeAspect="1"/>
            </p:cNvPicPr>
            <p:nvPr/>
          </p:nvPicPr>
          <p:blipFill>
            <a:blip r:embed="rId8"/>
            <a:stretch>
              <a:fillRect/>
            </a:stretch>
          </p:blipFill>
          <p:spPr>
            <a:xfrm>
              <a:off x="5082011" y="5421235"/>
              <a:ext cx="616778" cy="837583"/>
            </a:xfrm>
            <a:prstGeom prst="rect">
              <a:avLst/>
            </a:prstGeom>
          </p:spPr>
        </p:pic>
        <p:pic>
          <p:nvPicPr>
            <p:cNvPr id="97" name="Picture 17">
              <a:extLst>
                <a:ext uri="{FF2B5EF4-FFF2-40B4-BE49-F238E27FC236}">
                  <a16:creationId xmlns:a16="http://schemas.microsoft.com/office/drawing/2014/main" id="{D650BD74-6281-4A38-9644-36C7E84381F9}"/>
                </a:ext>
              </a:extLst>
            </p:cNvPr>
            <p:cNvPicPr>
              <a:picLocks noChangeAspect="1"/>
            </p:cNvPicPr>
            <p:nvPr/>
          </p:nvPicPr>
          <p:blipFill>
            <a:blip r:embed="rId9"/>
            <a:stretch>
              <a:fillRect/>
            </a:stretch>
          </p:blipFill>
          <p:spPr>
            <a:xfrm>
              <a:off x="5901470" y="5411609"/>
              <a:ext cx="564662" cy="854456"/>
            </a:xfrm>
            <a:prstGeom prst="rect">
              <a:avLst/>
            </a:prstGeom>
          </p:spPr>
        </p:pic>
      </p:grpSp>
      <p:grpSp>
        <p:nvGrpSpPr>
          <p:cNvPr id="98" name="Group 19">
            <a:extLst>
              <a:ext uri="{FF2B5EF4-FFF2-40B4-BE49-F238E27FC236}">
                <a16:creationId xmlns:a16="http://schemas.microsoft.com/office/drawing/2014/main" id="{81094C93-5DB0-46F8-BE49-9F37CB8820C1}"/>
              </a:ext>
            </a:extLst>
          </p:cNvPr>
          <p:cNvGrpSpPr/>
          <p:nvPr/>
        </p:nvGrpSpPr>
        <p:grpSpPr>
          <a:xfrm>
            <a:off x="5126149" y="3343063"/>
            <a:ext cx="2232000" cy="409630"/>
            <a:chOff x="872463" y="5389418"/>
            <a:chExt cx="5593669" cy="908530"/>
          </a:xfrm>
        </p:grpSpPr>
        <p:pic>
          <p:nvPicPr>
            <p:cNvPr id="99" name="Picture 11">
              <a:extLst>
                <a:ext uri="{FF2B5EF4-FFF2-40B4-BE49-F238E27FC236}">
                  <a16:creationId xmlns:a16="http://schemas.microsoft.com/office/drawing/2014/main" id="{7922B3C3-D3AA-4A6B-B83D-A9987B9BF69E}"/>
                </a:ext>
              </a:extLst>
            </p:cNvPr>
            <p:cNvPicPr>
              <a:picLocks noChangeAspect="1"/>
            </p:cNvPicPr>
            <p:nvPr/>
          </p:nvPicPr>
          <p:blipFill>
            <a:blip r:embed="rId3"/>
            <a:stretch>
              <a:fillRect/>
            </a:stretch>
          </p:blipFill>
          <p:spPr>
            <a:xfrm>
              <a:off x="872463" y="5389418"/>
              <a:ext cx="651528" cy="905045"/>
            </a:xfrm>
            <a:prstGeom prst="rect">
              <a:avLst/>
            </a:prstGeom>
          </p:spPr>
        </p:pic>
        <p:pic>
          <p:nvPicPr>
            <p:cNvPr id="100" name="Picture 12">
              <a:extLst>
                <a:ext uri="{FF2B5EF4-FFF2-40B4-BE49-F238E27FC236}">
                  <a16:creationId xmlns:a16="http://schemas.microsoft.com/office/drawing/2014/main" id="{CA558563-8F96-4C68-A458-1EAD9788D40A}"/>
                </a:ext>
              </a:extLst>
            </p:cNvPr>
            <p:cNvPicPr>
              <a:picLocks noChangeAspect="1"/>
            </p:cNvPicPr>
            <p:nvPr/>
          </p:nvPicPr>
          <p:blipFill>
            <a:blip r:embed="rId4"/>
            <a:stretch>
              <a:fillRect/>
            </a:stretch>
          </p:blipFill>
          <p:spPr>
            <a:xfrm>
              <a:off x="1703336" y="5422050"/>
              <a:ext cx="547286" cy="854456"/>
            </a:xfrm>
            <a:prstGeom prst="rect">
              <a:avLst/>
            </a:prstGeom>
          </p:spPr>
        </p:pic>
        <p:pic>
          <p:nvPicPr>
            <p:cNvPr id="101" name="Picture 13">
              <a:extLst>
                <a:ext uri="{FF2B5EF4-FFF2-40B4-BE49-F238E27FC236}">
                  <a16:creationId xmlns:a16="http://schemas.microsoft.com/office/drawing/2014/main" id="{F47267CB-84FD-4A28-B059-46DF96F2AED1}"/>
                </a:ext>
              </a:extLst>
            </p:cNvPr>
            <p:cNvPicPr>
              <a:picLocks noChangeAspect="1"/>
            </p:cNvPicPr>
            <p:nvPr/>
          </p:nvPicPr>
          <p:blipFill>
            <a:blip r:embed="rId5"/>
            <a:stretch>
              <a:fillRect/>
            </a:stretch>
          </p:blipFill>
          <p:spPr>
            <a:xfrm>
              <a:off x="2541322" y="5421007"/>
              <a:ext cx="512542" cy="876941"/>
            </a:xfrm>
            <a:prstGeom prst="rect">
              <a:avLst/>
            </a:prstGeom>
          </p:spPr>
        </p:pic>
        <p:pic>
          <p:nvPicPr>
            <p:cNvPr id="102" name="Picture 14">
              <a:extLst>
                <a:ext uri="{FF2B5EF4-FFF2-40B4-BE49-F238E27FC236}">
                  <a16:creationId xmlns:a16="http://schemas.microsoft.com/office/drawing/2014/main" id="{867623E3-D57D-4571-851D-CB005EB032C3}"/>
                </a:ext>
              </a:extLst>
            </p:cNvPr>
            <p:cNvPicPr>
              <a:picLocks noChangeAspect="1"/>
            </p:cNvPicPr>
            <p:nvPr/>
          </p:nvPicPr>
          <p:blipFill>
            <a:blip r:embed="rId6"/>
            <a:stretch>
              <a:fillRect/>
            </a:stretch>
          </p:blipFill>
          <p:spPr>
            <a:xfrm>
              <a:off x="3273439" y="5408065"/>
              <a:ext cx="608094" cy="876938"/>
            </a:xfrm>
            <a:prstGeom prst="rect">
              <a:avLst/>
            </a:prstGeom>
          </p:spPr>
        </p:pic>
        <p:pic>
          <p:nvPicPr>
            <p:cNvPr id="103" name="Picture 15">
              <a:extLst>
                <a:ext uri="{FF2B5EF4-FFF2-40B4-BE49-F238E27FC236}">
                  <a16:creationId xmlns:a16="http://schemas.microsoft.com/office/drawing/2014/main" id="{D7427367-896C-4B34-9C27-F8EB25CFFD32}"/>
                </a:ext>
              </a:extLst>
            </p:cNvPr>
            <p:cNvPicPr>
              <a:picLocks noChangeAspect="1"/>
            </p:cNvPicPr>
            <p:nvPr/>
          </p:nvPicPr>
          <p:blipFill>
            <a:blip r:embed="rId7"/>
            <a:stretch>
              <a:fillRect/>
            </a:stretch>
          </p:blipFill>
          <p:spPr>
            <a:xfrm>
              <a:off x="4149376" y="5433963"/>
              <a:ext cx="668907" cy="837590"/>
            </a:xfrm>
            <a:prstGeom prst="rect">
              <a:avLst/>
            </a:prstGeom>
          </p:spPr>
        </p:pic>
        <p:pic>
          <p:nvPicPr>
            <p:cNvPr id="104" name="Picture 16">
              <a:extLst>
                <a:ext uri="{FF2B5EF4-FFF2-40B4-BE49-F238E27FC236}">
                  <a16:creationId xmlns:a16="http://schemas.microsoft.com/office/drawing/2014/main" id="{2A923072-8E75-4101-88A6-ECA2A4596B60}"/>
                </a:ext>
              </a:extLst>
            </p:cNvPr>
            <p:cNvPicPr>
              <a:picLocks noChangeAspect="1"/>
            </p:cNvPicPr>
            <p:nvPr/>
          </p:nvPicPr>
          <p:blipFill>
            <a:blip r:embed="rId8"/>
            <a:stretch>
              <a:fillRect/>
            </a:stretch>
          </p:blipFill>
          <p:spPr>
            <a:xfrm>
              <a:off x="5082011" y="5421235"/>
              <a:ext cx="616778" cy="837583"/>
            </a:xfrm>
            <a:prstGeom prst="rect">
              <a:avLst/>
            </a:prstGeom>
          </p:spPr>
        </p:pic>
        <p:pic>
          <p:nvPicPr>
            <p:cNvPr id="105" name="Picture 17">
              <a:extLst>
                <a:ext uri="{FF2B5EF4-FFF2-40B4-BE49-F238E27FC236}">
                  <a16:creationId xmlns:a16="http://schemas.microsoft.com/office/drawing/2014/main" id="{D650BD74-6281-4A38-9644-36C7E84381F9}"/>
                </a:ext>
              </a:extLst>
            </p:cNvPr>
            <p:cNvPicPr>
              <a:picLocks noChangeAspect="1"/>
            </p:cNvPicPr>
            <p:nvPr/>
          </p:nvPicPr>
          <p:blipFill>
            <a:blip r:embed="rId9"/>
            <a:stretch>
              <a:fillRect/>
            </a:stretch>
          </p:blipFill>
          <p:spPr>
            <a:xfrm>
              <a:off x="5901470" y="5411609"/>
              <a:ext cx="564662" cy="854456"/>
            </a:xfrm>
            <a:prstGeom prst="rect">
              <a:avLst/>
            </a:prstGeom>
          </p:spPr>
        </p:pic>
      </p:grpSp>
      <p:grpSp>
        <p:nvGrpSpPr>
          <p:cNvPr id="106" name="Group 19">
            <a:extLst>
              <a:ext uri="{FF2B5EF4-FFF2-40B4-BE49-F238E27FC236}">
                <a16:creationId xmlns:a16="http://schemas.microsoft.com/office/drawing/2014/main" id="{81094C93-5DB0-46F8-BE49-9F37CB8820C1}"/>
              </a:ext>
            </a:extLst>
          </p:cNvPr>
          <p:cNvGrpSpPr/>
          <p:nvPr/>
        </p:nvGrpSpPr>
        <p:grpSpPr>
          <a:xfrm>
            <a:off x="7502413" y="3343063"/>
            <a:ext cx="2232000" cy="409630"/>
            <a:chOff x="872463" y="5389418"/>
            <a:chExt cx="5593669" cy="908530"/>
          </a:xfrm>
        </p:grpSpPr>
        <p:pic>
          <p:nvPicPr>
            <p:cNvPr id="107" name="Picture 11">
              <a:extLst>
                <a:ext uri="{FF2B5EF4-FFF2-40B4-BE49-F238E27FC236}">
                  <a16:creationId xmlns:a16="http://schemas.microsoft.com/office/drawing/2014/main" id="{7922B3C3-D3AA-4A6B-B83D-A9987B9BF69E}"/>
                </a:ext>
              </a:extLst>
            </p:cNvPr>
            <p:cNvPicPr>
              <a:picLocks noChangeAspect="1"/>
            </p:cNvPicPr>
            <p:nvPr/>
          </p:nvPicPr>
          <p:blipFill>
            <a:blip r:embed="rId3"/>
            <a:stretch>
              <a:fillRect/>
            </a:stretch>
          </p:blipFill>
          <p:spPr>
            <a:xfrm>
              <a:off x="872463" y="5389418"/>
              <a:ext cx="651528" cy="905045"/>
            </a:xfrm>
            <a:prstGeom prst="rect">
              <a:avLst/>
            </a:prstGeom>
          </p:spPr>
        </p:pic>
        <p:pic>
          <p:nvPicPr>
            <p:cNvPr id="108" name="Picture 12">
              <a:extLst>
                <a:ext uri="{FF2B5EF4-FFF2-40B4-BE49-F238E27FC236}">
                  <a16:creationId xmlns:a16="http://schemas.microsoft.com/office/drawing/2014/main" id="{CA558563-8F96-4C68-A458-1EAD9788D40A}"/>
                </a:ext>
              </a:extLst>
            </p:cNvPr>
            <p:cNvPicPr>
              <a:picLocks noChangeAspect="1"/>
            </p:cNvPicPr>
            <p:nvPr/>
          </p:nvPicPr>
          <p:blipFill>
            <a:blip r:embed="rId4"/>
            <a:stretch>
              <a:fillRect/>
            </a:stretch>
          </p:blipFill>
          <p:spPr>
            <a:xfrm>
              <a:off x="1703336" y="5422050"/>
              <a:ext cx="547286" cy="854456"/>
            </a:xfrm>
            <a:prstGeom prst="rect">
              <a:avLst/>
            </a:prstGeom>
          </p:spPr>
        </p:pic>
        <p:pic>
          <p:nvPicPr>
            <p:cNvPr id="109" name="Picture 13">
              <a:extLst>
                <a:ext uri="{FF2B5EF4-FFF2-40B4-BE49-F238E27FC236}">
                  <a16:creationId xmlns:a16="http://schemas.microsoft.com/office/drawing/2014/main" id="{F47267CB-84FD-4A28-B059-46DF96F2AED1}"/>
                </a:ext>
              </a:extLst>
            </p:cNvPr>
            <p:cNvPicPr>
              <a:picLocks noChangeAspect="1"/>
            </p:cNvPicPr>
            <p:nvPr/>
          </p:nvPicPr>
          <p:blipFill>
            <a:blip r:embed="rId5"/>
            <a:stretch>
              <a:fillRect/>
            </a:stretch>
          </p:blipFill>
          <p:spPr>
            <a:xfrm>
              <a:off x="2541322" y="5421007"/>
              <a:ext cx="512542" cy="876941"/>
            </a:xfrm>
            <a:prstGeom prst="rect">
              <a:avLst/>
            </a:prstGeom>
          </p:spPr>
        </p:pic>
        <p:pic>
          <p:nvPicPr>
            <p:cNvPr id="110" name="Picture 14">
              <a:extLst>
                <a:ext uri="{FF2B5EF4-FFF2-40B4-BE49-F238E27FC236}">
                  <a16:creationId xmlns:a16="http://schemas.microsoft.com/office/drawing/2014/main" id="{867623E3-D57D-4571-851D-CB005EB032C3}"/>
                </a:ext>
              </a:extLst>
            </p:cNvPr>
            <p:cNvPicPr>
              <a:picLocks noChangeAspect="1"/>
            </p:cNvPicPr>
            <p:nvPr/>
          </p:nvPicPr>
          <p:blipFill>
            <a:blip r:embed="rId6"/>
            <a:stretch>
              <a:fillRect/>
            </a:stretch>
          </p:blipFill>
          <p:spPr>
            <a:xfrm>
              <a:off x="3273439" y="5408065"/>
              <a:ext cx="608094" cy="876938"/>
            </a:xfrm>
            <a:prstGeom prst="rect">
              <a:avLst/>
            </a:prstGeom>
          </p:spPr>
        </p:pic>
        <p:pic>
          <p:nvPicPr>
            <p:cNvPr id="111" name="Picture 15">
              <a:extLst>
                <a:ext uri="{FF2B5EF4-FFF2-40B4-BE49-F238E27FC236}">
                  <a16:creationId xmlns:a16="http://schemas.microsoft.com/office/drawing/2014/main" id="{D7427367-896C-4B34-9C27-F8EB25CFFD32}"/>
                </a:ext>
              </a:extLst>
            </p:cNvPr>
            <p:cNvPicPr>
              <a:picLocks noChangeAspect="1"/>
            </p:cNvPicPr>
            <p:nvPr/>
          </p:nvPicPr>
          <p:blipFill>
            <a:blip r:embed="rId7"/>
            <a:stretch>
              <a:fillRect/>
            </a:stretch>
          </p:blipFill>
          <p:spPr>
            <a:xfrm>
              <a:off x="4149376" y="5433963"/>
              <a:ext cx="668907" cy="837590"/>
            </a:xfrm>
            <a:prstGeom prst="rect">
              <a:avLst/>
            </a:prstGeom>
          </p:spPr>
        </p:pic>
        <p:pic>
          <p:nvPicPr>
            <p:cNvPr id="112" name="Picture 16">
              <a:extLst>
                <a:ext uri="{FF2B5EF4-FFF2-40B4-BE49-F238E27FC236}">
                  <a16:creationId xmlns:a16="http://schemas.microsoft.com/office/drawing/2014/main" id="{2A923072-8E75-4101-88A6-ECA2A4596B60}"/>
                </a:ext>
              </a:extLst>
            </p:cNvPr>
            <p:cNvPicPr>
              <a:picLocks noChangeAspect="1"/>
            </p:cNvPicPr>
            <p:nvPr/>
          </p:nvPicPr>
          <p:blipFill>
            <a:blip r:embed="rId8"/>
            <a:stretch>
              <a:fillRect/>
            </a:stretch>
          </p:blipFill>
          <p:spPr>
            <a:xfrm>
              <a:off x="5082011" y="5421235"/>
              <a:ext cx="616778" cy="837583"/>
            </a:xfrm>
            <a:prstGeom prst="rect">
              <a:avLst/>
            </a:prstGeom>
          </p:spPr>
        </p:pic>
        <p:pic>
          <p:nvPicPr>
            <p:cNvPr id="113" name="Picture 17">
              <a:extLst>
                <a:ext uri="{FF2B5EF4-FFF2-40B4-BE49-F238E27FC236}">
                  <a16:creationId xmlns:a16="http://schemas.microsoft.com/office/drawing/2014/main" id="{D650BD74-6281-4A38-9644-36C7E84381F9}"/>
                </a:ext>
              </a:extLst>
            </p:cNvPr>
            <p:cNvPicPr>
              <a:picLocks noChangeAspect="1"/>
            </p:cNvPicPr>
            <p:nvPr/>
          </p:nvPicPr>
          <p:blipFill>
            <a:blip r:embed="rId9"/>
            <a:stretch>
              <a:fillRect/>
            </a:stretch>
          </p:blipFill>
          <p:spPr>
            <a:xfrm>
              <a:off x="5901470" y="5411609"/>
              <a:ext cx="564662" cy="854456"/>
            </a:xfrm>
            <a:prstGeom prst="rect">
              <a:avLst/>
            </a:prstGeom>
          </p:spPr>
        </p:pic>
      </p:grpSp>
    </p:spTree>
    <p:custDataLst>
      <p:tags r:id="rId1"/>
    </p:custDataLst>
    <p:extLst>
      <p:ext uri="{BB962C8B-B14F-4D97-AF65-F5344CB8AC3E}">
        <p14:creationId xmlns:p14="http://schemas.microsoft.com/office/powerpoint/2010/main" val="2969742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par>
                          <p:cTn id="17" fill="hold">
                            <p:stCondLst>
                              <p:cond delay="0"/>
                            </p:stCondLst>
                            <p:childTnLst>
                              <p:par>
                                <p:cTn id="18" presetID="1" presetClass="exit" presetSubtype="0" fill="hold" grpId="0" nodeType="afterEffect">
                                  <p:stCondLst>
                                    <p:cond delay="500"/>
                                  </p:stCondLst>
                                  <p:childTnLst>
                                    <p:set>
                                      <p:cBhvr>
                                        <p:cTn id="19" dur="1" fill="hold">
                                          <p:stCondLst>
                                            <p:cond delay="0"/>
                                          </p:stCondLst>
                                        </p:cTn>
                                        <p:tgtEl>
                                          <p:spTgt spid="87"/>
                                        </p:tgtEl>
                                        <p:attrNameLst>
                                          <p:attrName>style.visibility</p:attrName>
                                        </p:attrNameLst>
                                      </p:cBhvr>
                                      <p:to>
                                        <p:strVal val="hidden"/>
                                      </p:to>
                                    </p:set>
                                  </p:childTnLst>
                                </p:cTn>
                              </p:par>
                              <p:par>
                                <p:cTn id="20" presetID="1" presetClass="entr" presetSubtype="0" fill="hold" grpId="1" nodeType="withEffect">
                                  <p:stCondLst>
                                    <p:cond delay="500"/>
                                  </p:stCondLst>
                                  <p:childTnLst>
                                    <p:set>
                                      <p:cBhvr>
                                        <p:cTn id="21" dur="1" fill="hold">
                                          <p:stCondLst>
                                            <p:cond delay="0"/>
                                          </p:stCondLst>
                                        </p:cTn>
                                        <p:tgtEl>
                                          <p:spTgt spid="39"/>
                                        </p:tgtEl>
                                        <p:attrNameLst>
                                          <p:attrName>style.visibility</p:attrName>
                                        </p:attrNameLst>
                                      </p:cBhvr>
                                      <p:to>
                                        <p:strVal val="visible"/>
                                      </p:to>
                                    </p:set>
                                  </p:childTnLst>
                                </p:cTn>
                              </p:par>
                              <p:par>
                                <p:cTn id="22" presetID="1" presetClass="entr" presetSubtype="0" fill="hold" grpId="1" nodeType="withEffect">
                                  <p:stCondLst>
                                    <p:cond delay="500"/>
                                  </p:stCondLst>
                                  <p:childTnLst>
                                    <p:set>
                                      <p:cBhvr>
                                        <p:cTn id="23" dur="1" fill="hold">
                                          <p:stCondLst>
                                            <p:cond delay="0"/>
                                          </p:stCondLst>
                                        </p:cTn>
                                        <p:tgtEl>
                                          <p:spTgt spid="40"/>
                                        </p:tgtEl>
                                        <p:attrNameLst>
                                          <p:attrName>style.visibility</p:attrName>
                                        </p:attrNameLst>
                                      </p:cBhvr>
                                      <p:to>
                                        <p:strVal val="visible"/>
                                      </p:to>
                                    </p:set>
                                  </p:childTnLst>
                                </p:cTn>
                              </p:par>
                              <p:par>
                                <p:cTn id="24" presetID="1" presetClass="entr" presetSubtype="0" fill="hold" grpId="1" nodeType="withEffect">
                                  <p:stCondLst>
                                    <p:cond delay="500"/>
                                  </p:stCondLst>
                                  <p:childTnLst>
                                    <p:set>
                                      <p:cBhvr>
                                        <p:cTn id="25" dur="1" fill="hold">
                                          <p:stCondLst>
                                            <p:cond delay="0"/>
                                          </p:stCondLst>
                                        </p:cTn>
                                        <p:tgtEl>
                                          <p:spTgt spid="41"/>
                                        </p:tgtEl>
                                        <p:attrNameLst>
                                          <p:attrName>style.visibility</p:attrName>
                                        </p:attrNameLst>
                                      </p:cBhvr>
                                      <p:to>
                                        <p:strVal val="visible"/>
                                      </p:to>
                                    </p:set>
                                  </p:childTnLst>
                                </p:cTn>
                              </p:par>
                              <p:par>
                                <p:cTn id="26" presetID="1" presetClass="entr" presetSubtype="0" fill="hold" grpId="1" nodeType="withEffect">
                                  <p:stCondLst>
                                    <p:cond delay="500"/>
                                  </p:stCondLst>
                                  <p:childTnLst>
                                    <p:set>
                                      <p:cBhvr>
                                        <p:cTn id="27" dur="1" fill="hold">
                                          <p:stCondLst>
                                            <p:cond delay="0"/>
                                          </p:stCondLst>
                                        </p:cTn>
                                        <p:tgtEl>
                                          <p:spTgt spid="42"/>
                                        </p:tgtEl>
                                        <p:attrNameLst>
                                          <p:attrName>style.visibility</p:attrName>
                                        </p:attrNameLst>
                                      </p:cBhvr>
                                      <p:to>
                                        <p:strVal val="visible"/>
                                      </p:to>
                                    </p:set>
                                  </p:childTnLst>
                                </p:cTn>
                              </p:par>
                              <p:par>
                                <p:cTn id="28" presetID="1" presetClass="entr" presetSubtype="0" fill="hold" grpId="1" nodeType="withEffect">
                                  <p:stCondLst>
                                    <p:cond delay="500"/>
                                  </p:stCondLst>
                                  <p:childTnLst>
                                    <p:set>
                                      <p:cBhvr>
                                        <p:cTn id="29" dur="1" fill="hold">
                                          <p:stCondLst>
                                            <p:cond delay="0"/>
                                          </p:stCondLst>
                                        </p:cTn>
                                        <p:tgtEl>
                                          <p:spTgt spid="43"/>
                                        </p:tgtEl>
                                        <p:attrNameLst>
                                          <p:attrName>style.visibility</p:attrName>
                                        </p:attrNameLst>
                                      </p:cBhvr>
                                      <p:to>
                                        <p:strVal val="visible"/>
                                      </p:to>
                                    </p:set>
                                  </p:childTnLst>
                                </p:cTn>
                              </p:par>
                              <p:par>
                                <p:cTn id="30" presetID="1" presetClass="entr" presetSubtype="0" fill="hold" grpId="1" nodeType="withEffect">
                                  <p:stCondLst>
                                    <p:cond delay="500"/>
                                  </p:stCondLst>
                                  <p:childTnLst>
                                    <p:set>
                                      <p:cBhvr>
                                        <p:cTn id="31" dur="1" fill="hold">
                                          <p:stCondLst>
                                            <p:cond delay="0"/>
                                          </p:stCondLst>
                                        </p:cTn>
                                        <p:tgtEl>
                                          <p:spTgt spid="54"/>
                                        </p:tgtEl>
                                        <p:attrNameLst>
                                          <p:attrName>style.visibility</p:attrName>
                                        </p:attrNameLst>
                                      </p:cBhvr>
                                      <p:to>
                                        <p:strVal val="visible"/>
                                      </p:to>
                                    </p:set>
                                  </p:childTnLst>
                                </p:cTn>
                              </p:par>
                              <p:par>
                                <p:cTn id="32" presetID="1" presetClass="entr" presetSubtype="0" fill="hold" grpId="1" nodeType="withEffect">
                                  <p:stCondLst>
                                    <p:cond delay="500"/>
                                  </p:stCondLst>
                                  <p:childTnLst>
                                    <p:set>
                                      <p:cBhvr>
                                        <p:cTn id="33" dur="1" fill="hold">
                                          <p:stCondLst>
                                            <p:cond delay="0"/>
                                          </p:stCondLst>
                                        </p:cTn>
                                        <p:tgtEl>
                                          <p:spTgt spid="55"/>
                                        </p:tgtEl>
                                        <p:attrNameLst>
                                          <p:attrName>style.visibility</p:attrName>
                                        </p:attrNameLst>
                                      </p:cBhvr>
                                      <p:to>
                                        <p:strVal val="visible"/>
                                      </p:to>
                                    </p:set>
                                  </p:childTnLst>
                                </p:cTn>
                              </p:par>
                              <p:par>
                                <p:cTn id="34" presetID="1" presetClass="entr" presetSubtype="0" fill="hold" grpId="1" nodeType="withEffect">
                                  <p:stCondLst>
                                    <p:cond delay="500"/>
                                  </p:stCondLst>
                                  <p:childTnLst>
                                    <p:set>
                                      <p:cBhvr>
                                        <p:cTn id="35" dur="1" fill="hold">
                                          <p:stCondLst>
                                            <p:cond delay="0"/>
                                          </p:stCondLst>
                                        </p:cTn>
                                        <p:tgtEl>
                                          <p:spTgt spid="56"/>
                                        </p:tgtEl>
                                        <p:attrNameLst>
                                          <p:attrName>style.visibility</p:attrName>
                                        </p:attrNameLst>
                                      </p:cBhvr>
                                      <p:to>
                                        <p:strVal val="visible"/>
                                      </p:to>
                                    </p:set>
                                  </p:childTnLst>
                                </p:cTn>
                              </p:par>
                              <p:par>
                                <p:cTn id="36" presetID="1" presetClass="entr" presetSubtype="0" fill="hold" grpId="1" nodeType="withEffect">
                                  <p:stCondLst>
                                    <p:cond delay="500"/>
                                  </p:stCondLst>
                                  <p:childTnLst>
                                    <p:set>
                                      <p:cBhvr>
                                        <p:cTn id="37" dur="1" fill="hold">
                                          <p:stCondLst>
                                            <p:cond delay="0"/>
                                          </p:stCondLst>
                                        </p:cTn>
                                        <p:tgtEl>
                                          <p:spTgt spid="57"/>
                                        </p:tgtEl>
                                        <p:attrNameLst>
                                          <p:attrName>style.visibility</p:attrName>
                                        </p:attrNameLst>
                                      </p:cBhvr>
                                      <p:to>
                                        <p:strVal val="visible"/>
                                      </p:to>
                                    </p:set>
                                  </p:childTnLst>
                                </p:cTn>
                              </p:par>
                              <p:par>
                                <p:cTn id="38" presetID="1" presetClass="entr" presetSubtype="0" fill="hold" grpId="1" nodeType="withEffect">
                                  <p:stCondLst>
                                    <p:cond delay="500"/>
                                  </p:stCondLst>
                                  <p:childTnLst>
                                    <p:set>
                                      <p:cBhvr>
                                        <p:cTn id="39" dur="1" fill="hold">
                                          <p:stCondLst>
                                            <p:cond delay="0"/>
                                          </p:stCondLst>
                                        </p:cTn>
                                        <p:tgtEl>
                                          <p:spTgt spid="58"/>
                                        </p:tgtEl>
                                        <p:attrNameLst>
                                          <p:attrName>style.visibility</p:attrName>
                                        </p:attrNameLst>
                                      </p:cBhvr>
                                      <p:to>
                                        <p:strVal val="visible"/>
                                      </p:to>
                                    </p:set>
                                  </p:childTnLst>
                                </p:cTn>
                              </p:par>
                              <p:par>
                                <p:cTn id="40" presetID="1" presetClass="entr" presetSubtype="0" fill="hold" grpId="1" nodeType="withEffect">
                                  <p:stCondLst>
                                    <p:cond delay="500"/>
                                  </p:stCondLst>
                                  <p:childTnLst>
                                    <p:set>
                                      <p:cBhvr>
                                        <p:cTn id="41" dur="1" fill="hold">
                                          <p:stCondLst>
                                            <p:cond delay="0"/>
                                          </p:stCondLst>
                                        </p:cTn>
                                        <p:tgtEl>
                                          <p:spTgt spid="69"/>
                                        </p:tgtEl>
                                        <p:attrNameLst>
                                          <p:attrName>style.visibility</p:attrName>
                                        </p:attrNameLst>
                                      </p:cBhvr>
                                      <p:to>
                                        <p:strVal val="visible"/>
                                      </p:to>
                                    </p:set>
                                  </p:childTnLst>
                                </p:cTn>
                              </p:par>
                              <p:par>
                                <p:cTn id="42" presetID="1" presetClass="entr" presetSubtype="0" fill="hold" grpId="1" nodeType="withEffect">
                                  <p:stCondLst>
                                    <p:cond delay="500"/>
                                  </p:stCondLst>
                                  <p:childTnLst>
                                    <p:set>
                                      <p:cBhvr>
                                        <p:cTn id="43" dur="1" fill="hold">
                                          <p:stCondLst>
                                            <p:cond delay="0"/>
                                          </p:stCondLst>
                                        </p:cTn>
                                        <p:tgtEl>
                                          <p:spTgt spid="70"/>
                                        </p:tgtEl>
                                        <p:attrNameLst>
                                          <p:attrName>style.visibility</p:attrName>
                                        </p:attrNameLst>
                                      </p:cBhvr>
                                      <p:to>
                                        <p:strVal val="visible"/>
                                      </p:to>
                                    </p:set>
                                  </p:childTnLst>
                                </p:cTn>
                              </p:par>
                            </p:childTnLst>
                          </p:cTn>
                        </p:par>
                        <p:par>
                          <p:cTn id="44" fill="hold">
                            <p:stCondLst>
                              <p:cond delay="500"/>
                            </p:stCondLst>
                            <p:childTnLst>
                              <p:par>
                                <p:cTn id="45" presetID="1" presetClass="entr" presetSubtype="0" fill="hold" grpId="1" nodeType="afterEffect">
                                  <p:stCondLst>
                                    <p:cond delay="500"/>
                                  </p:stCondLst>
                                  <p:childTnLst>
                                    <p:set>
                                      <p:cBhvr>
                                        <p:cTn id="46" dur="1" fill="hold">
                                          <p:stCondLst>
                                            <p:cond delay="0"/>
                                          </p:stCondLst>
                                        </p:cTn>
                                        <p:tgtEl>
                                          <p:spTgt spid="45"/>
                                        </p:tgtEl>
                                        <p:attrNameLst>
                                          <p:attrName>style.visibility</p:attrName>
                                        </p:attrNameLst>
                                      </p:cBhvr>
                                      <p:to>
                                        <p:strVal val="visible"/>
                                      </p:to>
                                    </p:set>
                                  </p:childTnLst>
                                </p:cTn>
                              </p:par>
                              <p:par>
                                <p:cTn id="47" presetID="1" presetClass="entr" presetSubtype="0" fill="hold" grpId="1" nodeType="withEffect">
                                  <p:stCondLst>
                                    <p:cond delay="50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grpId="1" nodeType="withEffect">
                                  <p:stCondLst>
                                    <p:cond delay="500"/>
                                  </p:stCondLst>
                                  <p:childTnLst>
                                    <p:set>
                                      <p:cBhvr>
                                        <p:cTn id="50" dur="1" fill="hold">
                                          <p:stCondLst>
                                            <p:cond delay="0"/>
                                          </p:stCondLst>
                                        </p:cTn>
                                        <p:tgtEl>
                                          <p:spTgt spid="47"/>
                                        </p:tgtEl>
                                        <p:attrNameLst>
                                          <p:attrName>style.visibility</p:attrName>
                                        </p:attrNameLst>
                                      </p:cBhvr>
                                      <p:to>
                                        <p:strVal val="visible"/>
                                      </p:to>
                                    </p:set>
                                  </p:childTnLst>
                                </p:cTn>
                              </p:par>
                              <p:par>
                                <p:cTn id="51" presetID="1" presetClass="entr" presetSubtype="0" fill="hold" grpId="1" nodeType="withEffect">
                                  <p:stCondLst>
                                    <p:cond delay="500"/>
                                  </p:stCondLst>
                                  <p:childTnLst>
                                    <p:set>
                                      <p:cBhvr>
                                        <p:cTn id="52" dur="1" fill="hold">
                                          <p:stCondLst>
                                            <p:cond delay="0"/>
                                          </p:stCondLst>
                                        </p:cTn>
                                        <p:tgtEl>
                                          <p:spTgt spid="48"/>
                                        </p:tgtEl>
                                        <p:attrNameLst>
                                          <p:attrName>style.visibility</p:attrName>
                                        </p:attrNameLst>
                                      </p:cBhvr>
                                      <p:to>
                                        <p:strVal val="visible"/>
                                      </p:to>
                                    </p:set>
                                  </p:childTnLst>
                                </p:cTn>
                              </p:par>
                              <p:par>
                                <p:cTn id="53" presetID="1" presetClass="entr" presetSubtype="0" fill="hold" grpId="1" nodeType="withEffect">
                                  <p:stCondLst>
                                    <p:cond delay="500"/>
                                  </p:stCondLst>
                                  <p:childTnLst>
                                    <p:set>
                                      <p:cBhvr>
                                        <p:cTn id="54" dur="1" fill="hold">
                                          <p:stCondLst>
                                            <p:cond delay="0"/>
                                          </p:stCondLst>
                                        </p:cTn>
                                        <p:tgtEl>
                                          <p:spTgt spid="59"/>
                                        </p:tgtEl>
                                        <p:attrNameLst>
                                          <p:attrName>style.visibility</p:attrName>
                                        </p:attrNameLst>
                                      </p:cBhvr>
                                      <p:to>
                                        <p:strVal val="visible"/>
                                      </p:to>
                                    </p:set>
                                  </p:childTnLst>
                                </p:cTn>
                              </p:par>
                              <p:par>
                                <p:cTn id="55" presetID="1" presetClass="entr" presetSubtype="0" fill="hold" grpId="1" nodeType="withEffect">
                                  <p:stCondLst>
                                    <p:cond delay="500"/>
                                  </p:stCondLst>
                                  <p:childTnLst>
                                    <p:set>
                                      <p:cBhvr>
                                        <p:cTn id="56" dur="1" fill="hold">
                                          <p:stCondLst>
                                            <p:cond delay="0"/>
                                          </p:stCondLst>
                                        </p:cTn>
                                        <p:tgtEl>
                                          <p:spTgt spid="60"/>
                                        </p:tgtEl>
                                        <p:attrNameLst>
                                          <p:attrName>style.visibility</p:attrName>
                                        </p:attrNameLst>
                                      </p:cBhvr>
                                      <p:to>
                                        <p:strVal val="visible"/>
                                      </p:to>
                                    </p:set>
                                  </p:childTnLst>
                                </p:cTn>
                              </p:par>
                              <p:par>
                                <p:cTn id="57" presetID="1" presetClass="entr" presetSubtype="0" fill="hold" grpId="1" nodeType="withEffect">
                                  <p:stCondLst>
                                    <p:cond delay="500"/>
                                  </p:stCondLst>
                                  <p:childTnLst>
                                    <p:set>
                                      <p:cBhvr>
                                        <p:cTn id="58" dur="1" fill="hold">
                                          <p:stCondLst>
                                            <p:cond delay="0"/>
                                          </p:stCondLst>
                                        </p:cTn>
                                        <p:tgtEl>
                                          <p:spTgt spid="61"/>
                                        </p:tgtEl>
                                        <p:attrNameLst>
                                          <p:attrName>style.visibility</p:attrName>
                                        </p:attrNameLst>
                                      </p:cBhvr>
                                      <p:to>
                                        <p:strVal val="visible"/>
                                      </p:to>
                                    </p:set>
                                  </p:childTnLst>
                                </p:cTn>
                              </p:par>
                              <p:par>
                                <p:cTn id="59" presetID="1" presetClass="entr" presetSubtype="0" fill="hold" grpId="1" nodeType="withEffect">
                                  <p:stCondLst>
                                    <p:cond delay="500"/>
                                  </p:stCondLst>
                                  <p:childTnLst>
                                    <p:set>
                                      <p:cBhvr>
                                        <p:cTn id="60" dur="1" fill="hold">
                                          <p:stCondLst>
                                            <p:cond delay="0"/>
                                          </p:stCondLst>
                                        </p:cTn>
                                        <p:tgtEl>
                                          <p:spTgt spid="62"/>
                                        </p:tgtEl>
                                        <p:attrNameLst>
                                          <p:attrName>style.visibility</p:attrName>
                                        </p:attrNameLst>
                                      </p:cBhvr>
                                      <p:to>
                                        <p:strVal val="visible"/>
                                      </p:to>
                                    </p:set>
                                  </p:childTnLst>
                                </p:cTn>
                              </p:par>
                              <p:par>
                                <p:cTn id="61" presetID="1" presetClass="entr" presetSubtype="0" fill="hold" grpId="1" nodeType="withEffect">
                                  <p:stCondLst>
                                    <p:cond delay="500"/>
                                  </p:stCondLst>
                                  <p:childTnLst>
                                    <p:set>
                                      <p:cBhvr>
                                        <p:cTn id="62" dur="1" fill="hold">
                                          <p:stCondLst>
                                            <p:cond delay="0"/>
                                          </p:stCondLst>
                                        </p:cTn>
                                        <p:tgtEl>
                                          <p:spTgt spid="63"/>
                                        </p:tgtEl>
                                        <p:attrNameLst>
                                          <p:attrName>style.visibility</p:attrName>
                                        </p:attrNameLst>
                                      </p:cBhvr>
                                      <p:to>
                                        <p:strVal val="visible"/>
                                      </p:to>
                                    </p:set>
                                  </p:childTnLst>
                                </p:cTn>
                              </p:par>
                              <p:par>
                                <p:cTn id="63" presetID="1" presetClass="entr" presetSubtype="0" fill="hold" grpId="1" nodeType="withEffect">
                                  <p:stCondLst>
                                    <p:cond delay="500"/>
                                  </p:stCondLst>
                                  <p:childTnLst>
                                    <p:set>
                                      <p:cBhvr>
                                        <p:cTn id="64" dur="1" fill="hold">
                                          <p:stCondLst>
                                            <p:cond delay="0"/>
                                          </p:stCondLst>
                                        </p:cTn>
                                        <p:tgtEl>
                                          <p:spTgt spid="71"/>
                                        </p:tgtEl>
                                        <p:attrNameLst>
                                          <p:attrName>style.visibility</p:attrName>
                                        </p:attrNameLst>
                                      </p:cBhvr>
                                      <p:to>
                                        <p:strVal val="visible"/>
                                      </p:to>
                                    </p:set>
                                  </p:childTnLst>
                                </p:cTn>
                              </p:par>
                              <p:par>
                                <p:cTn id="65" presetID="1" presetClass="entr" presetSubtype="0" fill="hold" grpId="0" nodeType="withEffect">
                                  <p:stCondLst>
                                    <p:cond delay="500"/>
                                  </p:stCondLst>
                                  <p:childTnLst>
                                    <p:set>
                                      <p:cBhvr>
                                        <p:cTn id="66" dur="1" fill="hold">
                                          <p:stCondLst>
                                            <p:cond delay="0"/>
                                          </p:stCondLst>
                                        </p:cTn>
                                        <p:tgtEl>
                                          <p:spTgt spid="44"/>
                                        </p:tgtEl>
                                        <p:attrNameLst>
                                          <p:attrName>style.visibility</p:attrName>
                                        </p:attrNameLst>
                                      </p:cBhvr>
                                      <p:to>
                                        <p:strVal val="visible"/>
                                      </p:to>
                                    </p:set>
                                  </p:childTnLst>
                                </p:cTn>
                              </p:par>
                            </p:childTnLst>
                          </p:cTn>
                        </p:par>
                        <p:par>
                          <p:cTn id="67" fill="hold">
                            <p:stCondLst>
                              <p:cond delay="1000"/>
                            </p:stCondLst>
                            <p:childTnLst>
                              <p:par>
                                <p:cTn id="68" presetID="1" presetClass="entr" presetSubtype="0" fill="hold" grpId="1" nodeType="afterEffect">
                                  <p:stCondLst>
                                    <p:cond delay="500"/>
                                  </p:stCondLst>
                                  <p:childTnLst>
                                    <p:set>
                                      <p:cBhvr>
                                        <p:cTn id="69" dur="1" fill="hold">
                                          <p:stCondLst>
                                            <p:cond delay="0"/>
                                          </p:stCondLst>
                                        </p:cTn>
                                        <p:tgtEl>
                                          <p:spTgt spid="49"/>
                                        </p:tgtEl>
                                        <p:attrNameLst>
                                          <p:attrName>style.visibility</p:attrName>
                                        </p:attrNameLst>
                                      </p:cBhvr>
                                      <p:to>
                                        <p:strVal val="visible"/>
                                      </p:to>
                                    </p:set>
                                  </p:childTnLst>
                                </p:cTn>
                              </p:par>
                              <p:par>
                                <p:cTn id="70" presetID="1" presetClass="entr" presetSubtype="0" fill="hold" grpId="1" nodeType="withEffect">
                                  <p:stCondLst>
                                    <p:cond delay="500"/>
                                  </p:stCondLst>
                                  <p:childTnLst>
                                    <p:set>
                                      <p:cBhvr>
                                        <p:cTn id="71" dur="1" fill="hold">
                                          <p:stCondLst>
                                            <p:cond delay="0"/>
                                          </p:stCondLst>
                                        </p:cTn>
                                        <p:tgtEl>
                                          <p:spTgt spid="50"/>
                                        </p:tgtEl>
                                        <p:attrNameLst>
                                          <p:attrName>style.visibility</p:attrName>
                                        </p:attrNameLst>
                                      </p:cBhvr>
                                      <p:to>
                                        <p:strVal val="visible"/>
                                      </p:to>
                                    </p:set>
                                  </p:childTnLst>
                                </p:cTn>
                              </p:par>
                              <p:par>
                                <p:cTn id="72" presetID="1" presetClass="entr" presetSubtype="0" fill="hold" grpId="1" nodeType="withEffect">
                                  <p:stCondLst>
                                    <p:cond delay="500"/>
                                  </p:stCondLst>
                                  <p:childTnLst>
                                    <p:set>
                                      <p:cBhvr>
                                        <p:cTn id="73" dur="1" fill="hold">
                                          <p:stCondLst>
                                            <p:cond delay="0"/>
                                          </p:stCondLst>
                                        </p:cTn>
                                        <p:tgtEl>
                                          <p:spTgt spid="51"/>
                                        </p:tgtEl>
                                        <p:attrNameLst>
                                          <p:attrName>style.visibility</p:attrName>
                                        </p:attrNameLst>
                                      </p:cBhvr>
                                      <p:to>
                                        <p:strVal val="visible"/>
                                      </p:to>
                                    </p:set>
                                  </p:childTnLst>
                                </p:cTn>
                              </p:par>
                              <p:par>
                                <p:cTn id="74" presetID="1" presetClass="entr" presetSubtype="0" fill="hold" grpId="1" nodeType="withEffect">
                                  <p:stCondLst>
                                    <p:cond delay="500"/>
                                  </p:stCondLst>
                                  <p:childTnLst>
                                    <p:set>
                                      <p:cBhvr>
                                        <p:cTn id="75" dur="1" fill="hold">
                                          <p:stCondLst>
                                            <p:cond delay="0"/>
                                          </p:stCondLst>
                                        </p:cTn>
                                        <p:tgtEl>
                                          <p:spTgt spid="52"/>
                                        </p:tgtEl>
                                        <p:attrNameLst>
                                          <p:attrName>style.visibility</p:attrName>
                                        </p:attrNameLst>
                                      </p:cBhvr>
                                      <p:to>
                                        <p:strVal val="visible"/>
                                      </p:to>
                                    </p:set>
                                  </p:childTnLst>
                                </p:cTn>
                              </p:par>
                              <p:par>
                                <p:cTn id="76" presetID="1" presetClass="entr" presetSubtype="0" fill="hold" grpId="1" nodeType="withEffect">
                                  <p:stCondLst>
                                    <p:cond delay="500"/>
                                  </p:stCondLst>
                                  <p:childTnLst>
                                    <p:set>
                                      <p:cBhvr>
                                        <p:cTn id="77" dur="1" fill="hold">
                                          <p:stCondLst>
                                            <p:cond delay="0"/>
                                          </p:stCondLst>
                                        </p:cTn>
                                        <p:tgtEl>
                                          <p:spTgt spid="53"/>
                                        </p:tgtEl>
                                        <p:attrNameLst>
                                          <p:attrName>style.visibility</p:attrName>
                                        </p:attrNameLst>
                                      </p:cBhvr>
                                      <p:to>
                                        <p:strVal val="visible"/>
                                      </p:to>
                                    </p:set>
                                  </p:childTnLst>
                                </p:cTn>
                              </p:par>
                              <p:par>
                                <p:cTn id="78" presetID="1" presetClass="entr" presetSubtype="0" fill="hold" grpId="1" nodeType="withEffect">
                                  <p:stCondLst>
                                    <p:cond delay="500"/>
                                  </p:stCondLst>
                                  <p:childTnLst>
                                    <p:set>
                                      <p:cBhvr>
                                        <p:cTn id="79" dur="1" fill="hold">
                                          <p:stCondLst>
                                            <p:cond delay="0"/>
                                          </p:stCondLst>
                                        </p:cTn>
                                        <p:tgtEl>
                                          <p:spTgt spid="64"/>
                                        </p:tgtEl>
                                        <p:attrNameLst>
                                          <p:attrName>style.visibility</p:attrName>
                                        </p:attrNameLst>
                                      </p:cBhvr>
                                      <p:to>
                                        <p:strVal val="visible"/>
                                      </p:to>
                                    </p:set>
                                  </p:childTnLst>
                                </p:cTn>
                              </p:par>
                              <p:par>
                                <p:cTn id="80" presetID="1" presetClass="entr" presetSubtype="0" fill="hold" grpId="1" nodeType="withEffect">
                                  <p:stCondLst>
                                    <p:cond delay="500"/>
                                  </p:stCondLst>
                                  <p:childTnLst>
                                    <p:set>
                                      <p:cBhvr>
                                        <p:cTn id="81" dur="1" fill="hold">
                                          <p:stCondLst>
                                            <p:cond delay="0"/>
                                          </p:stCondLst>
                                        </p:cTn>
                                        <p:tgtEl>
                                          <p:spTgt spid="65"/>
                                        </p:tgtEl>
                                        <p:attrNameLst>
                                          <p:attrName>style.visibility</p:attrName>
                                        </p:attrNameLst>
                                      </p:cBhvr>
                                      <p:to>
                                        <p:strVal val="visible"/>
                                      </p:to>
                                    </p:set>
                                  </p:childTnLst>
                                </p:cTn>
                              </p:par>
                              <p:par>
                                <p:cTn id="82" presetID="1" presetClass="entr" presetSubtype="0" fill="hold" grpId="1" nodeType="withEffect">
                                  <p:stCondLst>
                                    <p:cond delay="500"/>
                                  </p:stCondLst>
                                  <p:childTnLst>
                                    <p:set>
                                      <p:cBhvr>
                                        <p:cTn id="83" dur="1" fill="hold">
                                          <p:stCondLst>
                                            <p:cond delay="0"/>
                                          </p:stCondLst>
                                        </p:cTn>
                                        <p:tgtEl>
                                          <p:spTgt spid="66"/>
                                        </p:tgtEl>
                                        <p:attrNameLst>
                                          <p:attrName>style.visibility</p:attrName>
                                        </p:attrNameLst>
                                      </p:cBhvr>
                                      <p:to>
                                        <p:strVal val="visible"/>
                                      </p:to>
                                    </p:set>
                                  </p:childTnLst>
                                </p:cTn>
                              </p:par>
                              <p:par>
                                <p:cTn id="84" presetID="1" presetClass="entr" presetSubtype="0" fill="hold" grpId="1" nodeType="withEffect">
                                  <p:stCondLst>
                                    <p:cond delay="500"/>
                                  </p:stCondLst>
                                  <p:childTnLst>
                                    <p:set>
                                      <p:cBhvr>
                                        <p:cTn id="85" dur="1" fill="hold">
                                          <p:stCondLst>
                                            <p:cond delay="0"/>
                                          </p:stCondLst>
                                        </p:cTn>
                                        <p:tgtEl>
                                          <p:spTgt spid="67"/>
                                        </p:tgtEl>
                                        <p:attrNameLst>
                                          <p:attrName>style.visibility</p:attrName>
                                        </p:attrNameLst>
                                      </p:cBhvr>
                                      <p:to>
                                        <p:strVal val="visible"/>
                                      </p:to>
                                    </p:set>
                                  </p:childTnLst>
                                </p:cTn>
                              </p:par>
                              <p:par>
                                <p:cTn id="86" presetID="1" presetClass="entr" presetSubtype="0" fill="hold" grpId="1" nodeType="withEffect">
                                  <p:stCondLst>
                                    <p:cond delay="500"/>
                                  </p:stCondLst>
                                  <p:childTnLst>
                                    <p:set>
                                      <p:cBhvr>
                                        <p:cTn id="87" dur="1" fill="hold">
                                          <p:stCondLst>
                                            <p:cond delay="0"/>
                                          </p:stCondLst>
                                        </p:cTn>
                                        <p:tgtEl>
                                          <p:spTgt spid="68"/>
                                        </p:tgtEl>
                                        <p:attrNameLst>
                                          <p:attrName>style.visibility</p:attrName>
                                        </p:attrNameLst>
                                      </p:cBhvr>
                                      <p:to>
                                        <p:strVal val="visible"/>
                                      </p:to>
                                    </p:set>
                                  </p:childTnLst>
                                </p:cTn>
                              </p:par>
                              <p:par>
                                <p:cTn id="88" presetID="1" presetClass="entr" presetSubtype="0" fill="hold" grpId="1" nodeType="withEffect">
                                  <p:stCondLst>
                                    <p:cond delay="500"/>
                                  </p:stCondLst>
                                  <p:childTnLst>
                                    <p:set>
                                      <p:cBhvr>
                                        <p:cTn id="89" dur="1" fill="hold">
                                          <p:stCondLst>
                                            <p:cond delay="0"/>
                                          </p:stCondLst>
                                        </p:cTn>
                                        <p:tgtEl>
                                          <p:spTgt spid="72"/>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nodeType="clickEffect">
                                  <p:stCondLst>
                                    <p:cond delay="0"/>
                                  </p:stCondLst>
                                  <p:childTnLst>
                                    <p:set>
                                      <p:cBhvr>
                                        <p:cTn id="93" dur="1" fill="hold">
                                          <p:stCondLst>
                                            <p:cond delay="0"/>
                                          </p:stCondLst>
                                        </p:cTn>
                                        <p:tgtEl>
                                          <p:spTgt spid="3">
                                            <p:txEl>
                                              <p:pRg st="1" end="1"/>
                                            </p:txEl>
                                          </p:spTgt>
                                        </p:tgtEl>
                                        <p:attrNameLst>
                                          <p:attrName>style.visibility</p:attrName>
                                        </p:attrNameLst>
                                      </p:cBhvr>
                                      <p:to>
                                        <p:strVal val="visible"/>
                                      </p:to>
                                    </p:set>
                                  </p:childTnLst>
                                </p:cTn>
                              </p:par>
                              <p:par>
                                <p:cTn id="94" presetID="1" presetClass="exit" presetSubtype="0" fill="hold" nodeType="withEffect">
                                  <p:stCondLst>
                                    <p:cond delay="0"/>
                                  </p:stCondLst>
                                  <p:childTnLst>
                                    <p:set>
                                      <p:cBhvr>
                                        <p:cTn id="95" dur="1" fill="hold">
                                          <p:stCondLst>
                                            <p:cond delay="0"/>
                                          </p:stCondLst>
                                        </p:cTn>
                                        <p:tgtEl>
                                          <p:spTgt spid="106"/>
                                        </p:tgtEl>
                                        <p:attrNameLst>
                                          <p:attrName>style.visibility</p:attrName>
                                        </p:attrNameLst>
                                      </p:cBhvr>
                                      <p:to>
                                        <p:strVal val="hidden"/>
                                      </p:to>
                                    </p:set>
                                  </p:childTnLst>
                                </p:cTn>
                              </p:par>
                              <p:par>
                                <p:cTn id="96" presetID="1" presetClass="exit" presetSubtype="0" fill="hold" nodeType="withEffect">
                                  <p:stCondLst>
                                    <p:cond delay="0"/>
                                  </p:stCondLst>
                                  <p:childTnLst>
                                    <p:set>
                                      <p:cBhvr>
                                        <p:cTn id="97" dur="1" fill="hold">
                                          <p:stCondLst>
                                            <p:cond delay="0"/>
                                          </p:stCondLst>
                                        </p:cTn>
                                        <p:tgtEl>
                                          <p:spTgt spid="98"/>
                                        </p:tgtEl>
                                        <p:attrNameLst>
                                          <p:attrName>style.visibility</p:attrName>
                                        </p:attrNameLst>
                                      </p:cBhvr>
                                      <p:to>
                                        <p:strVal val="hidden"/>
                                      </p:to>
                                    </p:set>
                                  </p:childTnLst>
                                </p:cTn>
                              </p:par>
                              <p:par>
                                <p:cTn id="98" presetID="1" presetClass="exit" presetSubtype="0" fill="hold" nodeType="withEffect">
                                  <p:stCondLst>
                                    <p:cond delay="0"/>
                                  </p:stCondLst>
                                  <p:childTnLst>
                                    <p:set>
                                      <p:cBhvr>
                                        <p:cTn id="99" dur="1" fill="hold">
                                          <p:stCondLst>
                                            <p:cond delay="0"/>
                                          </p:stCondLst>
                                        </p:cTn>
                                        <p:tgtEl>
                                          <p:spTgt spid="90"/>
                                        </p:tgtEl>
                                        <p:attrNameLst>
                                          <p:attrName>style.visibility</p:attrName>
                                        </p:attrNameLst>
                                      </p:cBhvr>
                                      <p:to>
                                        <p:strVal val="hidden"/>
                                      </p:to>
                                    </p:set>
                                  </p:childTnLst>
                                </p:cTn>
                              </p:par>
                            </p:childTnLst>
                          </p:cTn>
                        </p:par>
                        <p:par>
                          <p:cTn id="100" fill="hold">
                            <p:stCondLst>
                              <p:cond delay="0"/>
                            </p:stCondLst>
                            <p:childTnLst>
                              <p:par>
                                <p:cTn id="101" presetID="42" presetClass="path" presetSubtype="0" accel="50000" decel="50000" fill="hold" grpId="0" nodeType="afterEffect">
                                  <p:stCondLst>
                                    <p:cond delay="1000"/>
                                  </p:stCondLst>
                                  <p:childTnLst>
                                    <p:animMotion origin="layout" path="M 0.01458 0.00509 L 0.05468 -4.45293E-6 " pathEditMode="relative" rAng="0" ptsTypes="AA">
                                      <p:cBhvr>
                                        <p:cTn id="102" dur="2000" fill="hold"/>
                                        <p:tgtEl>
                                          <p:spTgt spid="39"/>
                                        </p:tgtEl>
                                        <p:attrNameLst>
                                          <p:attrName>ppt_x</p:attrName>
                                          <p:attrName>ppt_y</p:attrName>
                                        </p:attrNameLst>
                                      </p:cBhvr>
                                      <p:rCtr x="1997" y="-254"/>
                                    </p:animMotion>
                                  </p:childTnLst>
                                </p:cTn>
                              </p:par>
                              <p:par>
                                <p:cTn id="103" presetID="42" presetClass="path" presetSubtype="0" accel="50000" decel="50000" fill="hold" grpId="0" nodeType="withEffect">
                                  <p:stCondLst>
                                    <p:cond delay="1000"/>
                                  </p:stCondLst>
                                  <p:childTnLst>
                                    <p:animMotion origin="layout" path="M -1.11111E-6 -4.904E-7 L -0.0776 0.11034 " pathEditMode="relative" rAng="0" ptsTypes="AA">
                                      <p:cBhvr>
                                        <p:cTn id="104" dur="2000" fill="hold"/>
                                        <p:tgtEl>
                                          <p:spTgt spid="40"/>
                                        </p:tgtEl>
                                        <p:attrNameLst>
                                          <p:attrName>ppt_x</p:attrName>
                                          <p:attrName>ppt_y</p:attrName>
                                        </p:attrNameLst>
                                      </p:cBhvr>
                                      <p:rCtr x="-3889" y="5505"/>
                                    </p:animMotion>
                                  </p:childTnLst>
                                </p:cTn>
                              </p:par>
                              <p:par>
                                <p:cTn id="105" presetID="42" presetClass="path" presetSubtype="0" accel="50000" decel="50000" fill="hold" grpId="0" nodeType="withEffect">
                                  <p:stCondLst>
                                    <p:cond delay="1000"/>
                                  </p:stCondLst>
                                  <p:childTnLst>
                                    <p:animMotion origin="layout" path="M -0.02483 0.03655 L -0.07101 -4.81841E-6 " pathEditMode="relative" rAng="0" ptsTypes="AA">
                                      <p:cBhvr>
                                        <p:cTn id="106" dur="2000" fill="hold"/>
                                        <p:tgtEl>
                                          <p:spTgt spid="41"/>
                                        </p:tgtEl>
                                        <p:attrNameLst>
                                          <p:attrName>ppt_x</p:attrName>
                                          <p:attrName>ppt_y</p:attrName>
                                        </p:attrNameLst>
                                      </p:cBhvr>
                                      <p:rCtr x="-2309" y="-1827"/>
                                    </p:animMotion>
                                  </p:childTnLst>
                                </p:cTn>
                              </p:par>
                              <p:par>
                                <p:cTn id="107" presetID="42" presetClass="path" presetSubtype="0" accel="50000" decel="50000" fill="hold" grpId="0" nodeType="withEffect">
                                  <p:stCondLst>
                                    <p:cond delay="1000"/>
                                  </p:stCondLst>
                                  <p:childTnLst>
                                    <p:animMotion origin="layout" path="M -1.38889E-6 -3.51145E-6 L 0.02413 0.12075 " pathEditMode="relative" rAng="0" ptsTypes="AA">
                                      <p:cBhvr>
                                        <p:cTn id="108" dur="2000" fill="hold"/>
                                        <p:tgtEl>
                                          <p:spTgt spid="42"/>
                                        </p:tgtEl>
                                        <p:attrNameLst>
                                          <p:attrName>ppt_x</p:attrName>
                                          <p:attrName>ppt_y</p:attrName>
                                        </p:attrNameLst>
                                      </p:cBhvr>
                                      <p:rCtr x="1198" y="6037"/>
                                    </p:animMotion>
                                  </p:childTnLst>
                                </p:cTn>
                              </p:par>
                              <p:par>
                                <p:cTn id="109" presetID="42" presetClass="path" presetSubtype="0" accel="50000" decel="50000" fill="hold" grpId="0" nodeType="withEffect">
                                  <p:stCondLst>
                                    <p:cond delay="1000"/>
                                  </p:stCondLst>
                                  <p:childTnLst>
                                    <p:animMotion origin="layout" path="M -0.01042 0.02614 L 1.94444E-6 -4.2563E-6 " pathEditMode="relative" rAng="0" ptsTypes="AA">
                                      <p:cBhvr>
                                        <p:cTn id="110" dur="2000" fill="hold"/>
                                        <p:tgtEl>
                                          <p:spTgt spid="43"/>
                                        </p:tgtEl>
                                        <p:attrNameLst>
                                          <p:attrName>ppt_x</p:attrName>
                                          <p:attrName>ppt_y</p:attrName>
                                        </p:attrNameLst>
                                      </p:cBhvr>
                                      <p:rCtr x="521" y="-1319"/>
                                    </p:animMotion>
                                  </p:childTnLst>
                                </p:cTn>
                              </p:par>
                              <p:par>
                                <p:cTn id="111" presetID="42" presetClass="path" presetSubtype="0" accel="50000" decel="50000" fill="hold" grpId="0" nodeType="withEffect">
                                  <p:stCondLst>
                                    <p:cond delay="1000"/>
                                  </p:stCondLst>
                                  <p:childTnLst>
                                    <p:animMotion origin="layout" path="M 3.33333E-6 -3.51145E-6 L -0.03021 0.1418 " pathEditMode="relative" rAng="0" ptsTypes="AA">
                                      <p:cBhvr>
                                        <p:cTn id="112" dur="2000" fill="hold"/>
                                        <p:tgtEl>
                                          <p:spTgt spid="45"/>
                                        </p:tgtEl>
                                        <p:attrNameLst>
                                          <p:attrName>ppt_x</p:attrName>
                                          <p:attrName>ppt_y</p:attrName>
                                        </p:attrNameLst>
                                      </p:cBhvr>
                                      <p:rCtr x="-1510" y="7078"/>
                                    </p:animMotion>
                                  </p:childTnLst>
                                </p:cTn>
                              </p:par>
                              <p:par>
                                <p:cTn id="113" presetID="42" presetClass="path" presetSubtype="0" accel="50000" decel="50000" fill="hold" grpId="0" nodeType="withEffect">
                                  <p:stCondLst>
                                    <p:cond delay="1000"/>
                                  </p:stCondLst>
                                  <p:childTnLst>
                                    <p:animMotion origin="layout" path="M -0.01163 -0.03703 L 0.0948 -0.0206 " pathEditMode="relative" rAng="0" ptsTypes="AA">
                                      <p:cBhvr>
                                        <p:cTn id="114" dur="2000" fill="hold"/>
                                        <p:tgtEl>
                                          <p:spTgt spid="46"/>
                                        </p:tgtEl>
                                        <p:attrNameLst>
                                          <p:attrName>ppt_x</p:attrName>
                                          <p:attrName>ppt_y</p:attrName>
                                        </p:attrNameLst>
                                      </p:cBhvr>
                                      <p:rCtr x="5313" y="810"/>
                                    </p:animMotion>
                                  </p:childTnLst>
                                </p:cTn>
                              </p:par>
                              <p:par>
                                <p:cTn id="115" presetID="42" presetClass="path" presetSubtype="0" accel="50000" decel="50000" fill="hold" grpId="0" nodeType="withEffect">
                                  <p:stCondLst>
                                    <p:cond delay="1000"/>
                                  </p:stCondLst>
                                  <p:childTnLst>
                                    <p:animMotion origin="layout" path="M -0.02691 0.03655 L -0.06198 0.1263 " pathEditMode="relative" rAng="0" ptsTypes="AA">
                                      <p:cBhvr>
                                        <p:cTn id="116" dur="2000" fill="hold"/>
                                        <p:tgtEl>
                                          <p:spTgt spid="47"/>
                                        </p:tgtEl>
                                        <p:attrNameLst>
                                          <p:attrName>ppt_x</p:attrName>
                                          <p:attrName>ppt_y</p:attrName>
                                        </p:attrNameLst>
                                      </p:cBhvr>
                                      <p:rCtr x="-1753" y="4488"/>
                                    </p:animMotion>
                                  </p:childTnLst>
                                </p:cTn>
                              </p:par>
                              <p:par>
                                <p:cTn id="117" presetID="42" presetClass="path" presetSubtype="0" accel="50000" decel="50000" fill="hold" grpId="0" nodeType="withEffect">
                                  <p:stCondLst>
                                    <p:cond delay="1000"/>
                                  </p:stCondLst>
                                  <p:childTnLst>
                                    <p:animMotion origin="layout" path="M -0.03664 -0.02059 L -0.04705 0.05875 " pathEditMode="relative" rAng="0" ptsTypes="AA">
                                      <p:cBhvr>
                                        <p:cTn id="118" dur="2000" fill="hold"/>
                                        <p:tgtEl>
                                          <p:spTgt spid="48"/>
                                        </p:tgtEl>
                                        <p:attrNameLst>
                                          <p:attrName>ppt_x</p:attrName>
                                          <p:attrName>ppt_y</p:attrName>
                                        </p:attrNameLst>
                                      </p:cBhvr>
                                      <p:rCtr x="-521" y="3956"/>
                                    </p:animMotion>
                                  </p:childTnLst>
                                </p:cTn>
                              </p:par>
                              <p:par>
                                <p:cTn id="119" presetID="42" presetClass="path" presetSubtype="0" accel="50000" decel="50000" fill="hold" grpId="0" nodeType="withEffect">
                                  <p:stCondLst>
                                    <p:cond delay="1000"/>
                                  </p:stCondLst>
                                  <p:childTnLst>
                                    <p:animMotion origin="layout" path="M 0.0158 -0.04282 L 0.08003 -0.05833 " pathEditMode="relative" rAng="0" ptsTypes="AA">
                                      <p:cBhvr>
                                        <p:cTn id="120" dur="2000" fill="hold"/>
                                        <p:tgtEl>
                                          <p:spTgt spid="49"/>
                                        </p:tgtEl>
                                        <p:attrNameLst>
                                          <p:attrName>ppt_x</p:attrName>
                                          <p:attrName>ppt_y</p:attrName>
                                        </p:attrNameLst>
                                      </p:cBhvr>
                                      <p:rCtr x="3212" y="-787"/>
                                    </p:animMotion>
                                  </p:childTnLst>
                                </p:cTn>
                              </p:par>
                              <p:par>
                                <p:cTn id="121" presetID="42" presetClass="path" presetSubtype="0" accel="50000" decel="50000" fill="hold" grpId="0" nodeType="withEffect">
                                  <p:stCondLst>
                                    <p:cond delay="1000"/>
                                  </p:stCondLst>
                                  <p:childTnLst>
                                    <p:animMotion origin="layout" path="M 4.16667E-6 2.13278E-6 L 0.00069 0.06754 " pathEditMode="relative" rAng="0" ptsTypes="AA">
                                      <p:cBhvr>
                                        <p:cTn id="122" dur="2000" fill="hold"/>
                                        <p:tgtEl>
                                          <p:spTgt spid="50"/>
                                        </p:tgtEl>
                                        <p:attrNameLst>
                                          <p:attrName>ppt_x</p:attrName>
                                          <p:attrName>ppt_y</p:attrName>
                                        </p:attrNameLst>
                                      </p:cBhvr>
                                      <p:rCtr x="35" y="3377"/>
                                    </p:animMotion>
                                  </p:childTnLst>
                                </p:cTn>
                              </p:par>
                              <p:par>
                                <p:cTn id="123" presetID="42" presetClass="path" presetSubtype="0" accel="50000" decel="50000" fill="hold" grpId="0" nodeType="withEffect">
                                  <p:stCondLst>
                                    <p:cond delay="1000"/>
                                  </p:stCondLst>
                                  <p:childTnLst>
                                    <p:animMotion origin="layout" path="M -3.61111E-6 -4.84617E-6 L -0.0552 0.11543 " pathEditMode="relative" rAng="0" ptsTypes="AA">
                                      <p:cBhvr>
                                        <p:cTn id="124" dur="2000" fill="hold"/>
                                        <p:tgtEl>
                                          <p:spTgt spid="51"/>
                                        </p:tgtEl>
                                        <p:attrNameLst>
                                          <p:attrName>ppt_x</p:attrName>
                                          <p:attrName>ppt_y</p:attrName>
                                        </p:attrNameLst>
                                      </p:cBhvr>
                                      <p:rCtr x="-2760" y="5760"/>
                                    </p:animMotion>
                                  </p:childTnLst>
                                </p:cTn>
                              </p:par>
                              <p:par>
                                <p:cTn id="125" presetID="42" presetClass="path" presetSubtype="0" accel="50000" decel="50000" fill="hold" grpId="0" nodeType="withEffect">
                                  <p:stCondLst>
                                    <p:cond delay="1000"/>
                                  </p:stCondLst>
                                  <p:childTnLst>
                                    <p:animMotion origin="layout" path="M 4.72222E-6 2.13278E-6 L -0.00678 0.05713 " pathEditMode="relative" rAng="0" ptsTypes="AA">
                                      <p:cBhvr>
                                        <p:cTn id="126" dur="2000" fill="hold"/>
                                        <p:tgtEl>
                                          <p:spTgt spid="52"/>
                                        </p:tgtEl>
                                        <p:attrNameLst>
                                          <p:attrName>ppt_x</p:attrName>
                                          <p:attrName>ppt_y</p:attrName>
                                        </p:attrNameLst>
                                      </p:cBhvr>
                                      <p:rCtr x="-347" y="2845"/>
                                    </p:animMotion>
                                  </p:childTnLst>
                                </p:cTn>
                              </p:par>
                              <p:par>
                                <p:cTn id="127" presetID="42" presetClass="path" presetSubtype="0" accel="50000" decel="50000" fill="hold" grpId="0" nodeType="withEffect">
                                  <p:stCondLst>
                                    <p:cond delay="1000"/>
                                  </p:stCondLst>
                                  <p:childTnLst>
                                    <p:animMotion origin="layout" path="M -1.38889E-6 -4.28406E-6 L 0.0809 0.05714 " pathEditMode="relative" rAng="0" ptsTypes="AA">
                                      <p:cBhvr>
                                        <p:cTn id="128" dur="2000" fill="hold"/>
                                        <p:tgtEl>
                                          <p:spTgt spid="53"/>
                                        </p:tgtEl>
                                        <p:attrNameLst>
                                          <p:attrName>ppt_x</p:attrName>
                                          <p:attrName>ppt_y</p:attrName>
                                        </p:attrNameLst>
                                      </p:cBhvr>
                                      <p:rCtr x="4045" y="2845"/>
                                    </p:animMotion>
                                  </p:childTnLst>
                                </p:cTn>
                              </p:par>
                              <p:par>
                                <p:cTn id="129" presetID="42" presetClass="path" presetSubtype="0" accel="50000" decel="50000" fill="hold" grpId="0" nodeType="withEffect">
                                  <p:stCondLst>
                                    <p:cond delay="1000"/>
                                  </p:stCondLst>
                                  <p:childTnLst>
                                    <p:animMotion origin="layout" path="M -0.03541 0.04695 L 0.05469 4.61948E-6 " pathEditMode="relative" rAng="0" ptsTypes="AA">
                                      <p:cBhvr>
                                        <p:cTn id="130" dur="2000" fill="hold"/>
                                        <p:tgtEl>
                                          <p:spTgt spid="54"/>
                                        </p:tgtEl>
                                        <p:attrNameLst>
                                          <p:attrName>ppt_x</p:attrName>
                                          <p:attrName>ppt_y</p:attrName>
                                        </p:attrNameLst>
                                      </p:cBhvr>
                                      <p:rCtr x="4497" y="-2359"/>
                                    </p:animMotion>
                                  </p:childTnLst>
                                </p:cTn>
                              </p:par>
                              <p:par>
                                <p:cTn id="131" presetID="42" presetClass="path" presetSubtype="0" accel="50000" decel="50000" fill="hold" grpId="0" nodeType="withEffect">
                                  <p:stCondLst>
                                    <p:cond delay="1000"/>
                                  </p:stCondLst>
                                  <p:childTnLst>
                                    <p:animMotion origin="layout" path="M -4.16667E-6 -7.40741E-7 L -0.06701 0.17778 " pathEditMode="relative" rAng="0" ptsTypes="AA">
                                      <p:cBhvr>
                                        <p:cTn id="132" dur="2000" fill="hold"/>
                                        <p:tgtEl>
                                          <p:spTgt spid="55"/>
                                        </p:tgtEl>
                                        <p:attrNameLst>
                                          <p:attrName>ppt_x</p:attrName>
                                          <p:attrName>ppt_y</p:attrName>
                                        </p:attrNameLst>
                                      </p:cBhvr>
                                      <p:rCtr x="-3351" y="8889"/>
                                    </p:animMotion>
                                  </p:childTnLst>
                                </p:cTn>
                              </p:par>
                              <p:par>
                                <p:cTn id="133" presetID="42" presetClass="path" presetSubtype="0" accel="50000" decel="50000" fill="hold" grpId="0" nodeType="withEffect">
                                  <p:stCondLst>
                                    <p:cond delay="1000"/>
                                  </p:stCondLst>
                                  <p:childTnLst>
                                    <p:animMotion origin="layout" path="M 2.5E-6 4.44444E-6 L -0.05903 0.14189 " pathEditMode="relative" rAng="0" ptsTypes="AA">
                                      <p:cBhvr>
                                        <p:cTn id="134" dur="2000" fill="hold"/>
                                        <p:tgtEl>
                                          <p:spTgt spid="56"/>
                                        </p:tgtEl>
                                        <p:attrNameLst>
                                          <p:attrName>ppt_x</p:attrName>
                                          <p:attrName>ppt_y</p:attrName>
                                        </p:attrNameLst>
                                      </p:cBhvr>
                                      <p:rCtr x="-2951" y="7083"/>
                                    </p:animMotion>
                                  </p:childTnLst>
                                </p:cTn>
                              </p:par>
                              <p:par>
                                <p:cTn id="135" presetID="42" presetClass="path" presetSubtype="0" accel="50000" decel="50000" fill="hold" grpId="0" nodeType="withEffect">
                                  <p:stCondLst>
                                    <p:cond delay="1000"/>
                                  </p:stCondLst>
                                  <p:childTnLst>
                                    <p:animMotion origin="layout" path="M 1.11111E-6 4.44444E-6 L -0.17795 0.14189 " pathEditMode="relative" rAng="0" ptsTypes="AA">
                                      <p:cBhvr>
                                        <p:cTn id="136" dur="2000" fill="hold"/>
                                        <p:tgtEl>
                                          <p:spTgt spid="57"/>
                                        </p:tgtEl>
                                        <p:attrNameLst>
                                          <p:attrName>ppt_x</p:attrName>
                                          <p:attrName>ppt_y</p:attrName>
                                        </p:attrNameLst>
                                      </p:cBhvr>
                                      <p:rCtr x="-8906" y="7083"/>
                                    </p:animMotion>
                                  </p:childTnLst>
                                </p:cTn>
                              </p:par>
                              <p:par>
                                <p:cTn id="137" presetID="42" presetClass="path" presetSubtype="0" accel="50000" decel="50000" fill="hold" grpId="0" nodeType="withEffect">
                                  <p:stCondLst>
                                    <p:cond delay="1000"/>
                                  </p:stCondLst>
                                  <p:childTnLst>
                                    <p:animMotion origin="layout" path="M 1.11111E-6 -3.51145E-6 L 0.07604 0.1839 " pathEditMode="relative" rAng="0" ptsTypes="AA">
                                      <p:cBhvr>
                                        <p:cTn id="138" dur="2000" fill="hold"/>
                                        <p:tgtEl>
                                          <p:spTgt spid="58"/>
                                        </p:tgtEl>
                                        <p:attrNameLst>
                                          <p:attrName>ppt_x</p:attrName>
                                          <p:attrName>ppt_y</p:attrName>
                                        </p:attrNameLst>
                                      </p:cBhvr>
                                      <p:rCtr x="3802" y="9183"/>
                                    </p:animMotion>
                                  </p:childTnLst>
                                </p:cTn>
                              </p:par>
                              <p:par>
                                <p:cTn id="139" presetID="42" presetClass="path" presetSubtype="0" accel="50000" decel="50000" fill="hold" grpId="0" nodeType="withEffect">
                                  <p:stCondLst>
                                    <p:cond delay="1000"/>
                                  </p:stCondLst>
                                  <p:childTnLst>
                                    <p:animMotion origin="layout" path="M -4.16667E-6 -3.51145E-6 L 0.05903 -0.02614 " pathEditMode="relative" rAng="0" ptsTypes="AA">
                                      <p:cBhvr>
                                        <p:cTn id="140" dur="2000" fill="hold"/>
                                        <p:tgtEl>
                                          <p:spTgt spid="59"/>
                                        </p:tgtEl>
                                        <p:attrNameLst>
                                          <p:attrName>ppt_x</p:attrName>
                                          <p:attrName>ppt_y</p:attrName>
                                        </p:attrNameLst>
                                      </p:cBhvr>
                                      <p:rCtr x="2951" y="-1319"/>
                                    </p:animMotion>
                                  </p:childTnLst>
                                </p:cTn>
                              </p:par>
                              <p:par>
                                <p:cTn id="141" presetID="42" presetClass="path" presetSubtype="0" accel="50000" decel="50000" fill="hold" grpId="0" nodeType="withEffect">
                                  <p:stCondLst>
                                    <p:cond delay="1000"/>
                                  </p:stCondLst>
                                  <p:childTnLst>
                                    <p:animMotion origin="layout" path="M -0.03663 -0.02059 L -0.06146 0.06916 " pathEditMode="relative" rAng="0" ptsTypes="AA">
                                      <p:cBhvr>
                                        <p:cTn id="142" dur="2000" fill="hold"/>
                                        <p:tgtEl>
                                          <p:spTgt spid="60"/>
                                        </p:tgtEl>
                                        <p:attrNameLst>
                                          <p:attrName>ppt_x</p:attrName>
                                          <p:attrName>ppt_y</p:attrName>
                                        </p:attrNameLst>
                                      </p:cBhvr>
                                      <p:rCtr x="-1250" y="4488"/>
                                    </p:animMotion>
                                  </p:childTnLst>
                                </p:cTn>
                              </p:par>
                              <p:par>
                                <p:cTn id="143" presetID="42" presetClass="path" presetSubtype="0" accel="50000" decel="50000" fill="hold" grpId="0" nodeType="withEffect">
                                  <p:stCondLst>
                                    <p:cond delay="1000"/>
                                  </p:stCondLst>
                                  <p:childTnLst>
                                    <p:animMotion origin="layout" path="M 0.03507 -0.02059 L 0.12049 0.12167 " pathEditMode="relative" rAng="0" ptsTypes="AA">
                                      <p:cBhvr>
                                        <p:cTn id="144" dur="2000" fill="hold"/>
                                        <p:tgtEl>
                                          <p:spTgt spid="61"/>
                                        </p:tgtEl>
                                        <p:attrNameLst>
                                          <p:attrName>ppt_x</p:attrName>
                                          <p:attrName>ppt_y</p:attrName>
                                        </p:attrNameLst>
                                      </p:cBhvr>
                                      <p:rCtr x="4271" y="7102"/>
                                    </p:animMotion>
                                  </p:childTnLst>
                                </p:cTn>
                              </p:par>
                              <p:par>
                                <p:cTn id="145" presetID="42" presetClass="path" presetSubtype="0" accel="50000" decel="50000" fill="hold" grpId="0" nodeType="withEffect">
                                  <p:stCondLst>
                                    <p:cond delay="1000"/>
                                  </p:stCondLst>
                                  <p:childTnLst>
                                    <p:animMotion origin="layout" path="M 0.01493 -0.00509 L -0.01737 0.12685 " pathEditMode="relative" rAng="0" ptsTypes="AA">
                                      <p:cBhvr>
                                        <p:cTn id="146" dur="2000" fill="hold"/>
                                        <p:tgtEl>
                                          <p:spTgt spid="62"/>
                                        </p:tgtEl>
                                        <p:attrNameLst>
                                          <p:attrName>ppt_x</p:attrName>
                                          <p:attrName>ppt_y</p:attrName>
                                        </p:attrNameLst>
                                      </p:cBhvr>
                                      <p:rCtr x="-1615" y="6597"/>
                                    </p:animMotion>
                                  </p:childTnLst>
                                </p:cTn>
                              </p:par>
                              <p:par>
                                <p:cTn id="147" presetID="42" presetClass="path" presetSubtype="0" accel="50000" decel="50000" fill="hold" grpId="0" nodeType="withEffect">
                                  <p:stCondLst>
                                    <p:cond delay="1000"/>
                                  </p:stCondLst>
                                  <p:childTnLst>
                                    <p:animMotion origin="layout" path="M 2.77778E-6 2.59259E-6 L -0.07066 0.15278 " pathEditMode="relative" rAng="0" ptsTypes="AA">
                                      <p:cBhvr>
                                        <p:cTn id="148" dur="2000" fill="hold"/>
                                        <p:tgtEl>
                                          <p:spTgt spid="63"/>
                                        </p:tgtEl>
                                        <p:attrNameLst>
                                          <p:attrName>ppt_x</p:attrName>
                                          <p:attrName>ppt_y</p:attrName>
                                        </p:attrNameLst>
                                      </p:cBhvr>
                                      <p:rCtr x="-3542" y="7639"/>
                                    </p:animMotion>
                                  </p:childTnLst>
                                </p:cTn>
                              </p:par>
                              <p:par>
                                <p:cTn id="149" presetID="42" presetClass="path" presetSubtype="0" accel="50000" decel="50000" fill="hold" grpId="0" nodeType="withEffect">
                                  <p:stCondLst>
                                    <p:cond delay="1000"/>
                                  </p:stCondLst>
                                  <p:childTnLst>
                                    <p:animMotion origin="layout" path="M 0.01597 -0.04279 L -0.16892 0.01434 " pathEditMode="relative" rAng="0" ptsTypes="AA">
                                      <p:cBhvr>
                                        <p:cTn id="150" dur="2000" fill="hold"/>
                                        <p:tgtEl>
                                          <p:spTgt spid="64"/>
                                        </p:tgtEl>
                                        <p:attrNameLst>
                                          <p:attrName>ppt_x</p:attrName>
                                          <p:attrName>ppt_y</p:attrName>
                                        </p:attrNameLst>
                                      </p:cBhvr>
                                      <p:rCtr x="-9253" y="2845"/>
                                    </p:animMotion>
                                  </p:childTnLst>
                                </p:cTn>
                              </p:par>
                              <p:par>
                                <p:cTn id="151" presetID="42" presetClass="path" presetSubtype="0" accel="50000" decel="50000" fill="hold" grpId="0" nodeType="withEffect">
                                  <p:stCondLst>
                                    <p:cond delay="1000"/>
                                  </p:stCondLst>
                                  <p:childTnLst>
                                    <p:animMotion origin="layout" path="M -1.94444E-6 -4.28406E-6 L 0.09445 0.06292 " pathEditMode="relative" rAng="0" ptsTypes="AA">
                                      <p:cBhvr>
                                        <p:cTn id="152" dur="2000" fill="hold"/>
                                        <p:tgtEl>
                                          <p:spTgt spid="65"/>
                                        </p:tgtEl>
                                        <p:attrNameLst>
                                          <p:attrName>ppt_x</p:attrName>
                                          <p:attrName>ppt_y</p:attrName>
                                        </p:attrNameLst>
                                      </p:cBhvr>
                                      <p:rCtr x="4722" y="3146"/>
                                    </p:animMotion>
                                  </p:childTnLst>
                                </p:cTn>
                              </p:par>
                              <p:par>
                                <p:cTn id="153" presetID="42" presetClass="path" presetSubtype="0" accel="50000" decel="50000" fill="hold" grpId="0" nodeType="withEffect">
                                  <p:stCondLst>
                                    <p:cond delay="1000"/>
                                  </p:stCondLst>
                                  <p:childTnLst>
                                    <p:animMotion origin="layout" path="M 0.01598 -0.04279 L 0.05869 0.07726 " pathEditMode="relative" rAng="0" ptsTypes="AA">
                                      <p:cBhvr>
                                        <p:cTn id="154" dur="2000" fill="hold"/>
                                        <p:tgtEl>
                                          <p:spTgt spid="66"/>
                                        </p:tgtEl>
                                        <p:attrNameLst>
                                          <p:attrName>ppt_x</p:attrName>
                                          <p:attrName>ppt_y</p:attrName>
                                        </p:attrNameLst>
                                      </p:cBhvr>
                                      <p:rCtr x="2135" y="5991"/>
                                    </p:animMotion>
                                  </p:childTnLst>
                                </p:cTn>
                              </p:par>
                              <p:par>
                                <p:cTn id="155" presetID="42" presetClass="path" presetSubtype="0" accel="50000" decel="50000" fill="hold" grpId="0" nodeType="withEffect">
                                  <p:stCondLst>
                                    <p:cond delay="1000"/>
                                  </p:stCondLst>
                                  <p:childTnLst>
                                    <p:animMotion origin="layout" path="M 8.33333E-7 3.7037E-7 L -0.19306 0.1412 " pathEditMode="relative" rAng="0" ptsTypes="AA">
                                      <p:cBhvr>
                                        <p:cTn id="156" dur="2000" fill="hold"/>
                                        <p:tgtEl>
                                          <p:spTgt spid="67"/>
                                        </p:tgtEl>
                                        <p:attrNameLst>
                                          <p:attrName>ppt_x</p:attrName>
                                          <p:attrName>ppt_y</p:attrName>
                                        </p:attrNameLst>
                                      </p:cBhvr>
                                      <p:rCtr x="-9653" y="7060"/>
                                    </p:animMotion>
                                  </p:childTnLst>
                                </p:cTn>
                              </p:par>
                              <p:par>
                                <p:cTn id="157" presetID="42" presetClass="path" presetSubtype="0" accel="50000" decel="50000" fill="hold" grpId="0" nodeType="withEffect">
                                  <p:stCondLst>
                                    <p:cond delay="1000"/>
                                  </p:stCondLst>
                                  <p:childTnLst>
                                    <p:animMotion origin="layout" path="M -0.03455 0.03655 L -0.1243 -0.0428 " pathEditMode="relative" rAng="0" ptsTypes="AA">
                                      <p:cBhvr>
                                        <p:cTn id="158" dur="2000" fill="hold"/>
                                        <p:tgtEl>
                                          <p:spTgt spid="68"/>
                                        </p:tgtEl>
                                        <p:attrNameLst>
                                          <p:attrName>ppt_x</p:attrName>
                                          <p:attrName>ppt_y</p:attrName>
                                        </p:attrNameLst>
                                      </p:cBhvr>
                                      <p:rCtr x="-4497" y="-3979"/>
                                    </p:animMotion>
                                  </p:childTnLst>
                                </p:cTn>
                              </p:par>
                              <p:par>
                                <p:cTn id="159" presetID="42" presetClass="path" presetSubtype="0" accel="50000" decel="50000" fill="hold" grpId="0" nodeType="withEffect">
                                  <p:stCondLst>
                                    <p:cond delay="1000"/>
                                  </p:stCondLst>
                                  <p:childTnLst>
                                    <p:animMotion origin="layout" path="M 4.16667E-6 -3.51145E-6 L 0.05069 0.1839 " pathEditMode="relative" rAng="0" ptsTypes="AA">
                                      <p:cBhvr>
                                        <p:cTn id="160" dur="2000" fill="hold"/>
                                        <p:tgtEl>
                                          <p:spTgt spid="69"/>
                                        </p:tgtEl>
                                        <p:attrNameLst>
                                          <p:attrName>ppt_x</p:attrName>
                                          <p:attrName>ppt_y</p:attrName>
                                        </p:attrNameLst>
                                      </p:cBhvr>
                                      <p:rCtr x="2535" y="9183"/>
                                    </p:animMotion>
                                  </p:childTnLst>
                                </p:cTn>
                              </p:par>
                              <p:par>
                                <p:cTn id="161" presetID="42" presetClass="path" presetSubtype="0" accel="50000" decel="50000" fill="hold" grpId="0" nodeType="withEffect">
                                  <p:stCondLst>
                                    <p:cond delay="1000"/>
                                  </p:stCondLst>
                                  <p:childTnLst>
                                    <p:animMotion origin="layout" path="M 3.05556E-6 4.44444E-6 L -0.10643 0.17338 " pathEditMode="relative" rAng="0" ptsTypes="AA">
                                      <p:cBhvr>
                                        <p:cTn id="162" dur="2000" fill="hold"/>
                                        <p:tgtEl>
                                          <p:spTgt spid="70"/>
                                        </p:tgtEl>
                                        <p:attrNameLst>
                                          <p:attrName>ppt_x</p:attrName>
                                          <p:attrName>ppt_y</p:attrName>
                                        </p:attrNameLst>
                                      </p:cBhvr>
                                      <p:rCtr x="-5330" y="8657"/>
                                    </p:animMotion>
                                  </p:childTnLst>
                                </p:cTn>
                              </p:par>
                              <p:par>
                                <p:cTn id="163" presetID="42" presetClass="path" presetSubtype="0" accel="50000" decel="50000" fill="hold" grpId="0" nodeType="withEffect">
                                  <p:stCondLst>
                                    <p:cond delay="1000"/>
                                  </p:stCondLst>
                                  <p:childTnLst>
                                    <p:animMotion origin="layout" path="M 5E-6 1.11111E-6 L -0.10296 -0.00509 " pathEditMode="relative" rAng="0" ptsTypes="AA">
                                      <p:cBhvr>
                                        <p:cTn id="164" dur="2000" fill="hold"/>
                                        <p:tgtEl>
                                          <p:spTgt spid="71"/>
                                        </p:tgtEl>
                                        <p:attrNameLst>
                                          <p:attrName>ppt_x</p:attrName>
                                          <p:attrName>ppt_y</p:attrName>
                                        </p:attrNameLst>
                                      </p:cBhvr>
                                      <p:rCtr x="-5156" y="-255"/>
                                    </p:animMotion>
                                  </p:childTnLst>
                                </p:cTn>
                              </p:par>
                              <p:par>
                                <p:cTn id="165" presetID="42" presetClass="path" presetSubtype="0" accel="50000" decel="50000" fill="hold" grpId="0" nodeType="withEffect">
                                  <p:stCondLst>
                                    <p:cond delay="1000"/>
                                  </p:stCondLst>
                                  <p:childTnLst>
                                    <p:animMotion origin="layout" path="M -0.02101 0.03655 L -0.10364 -0.0428 " pathEditMode="relative" rAng="0" ptsTypes="AA">
                                      <p:cBhvr>
                                        <p:cTn id="166" dur="2000" fill="hold"/>
                                        <p:tgtEl>
                                          <p:spTgt spid="72"/>
                                        </p:tgtEl>
                                        <p:attrNameLst>
                                          <p:attrName>ppt_x</p:attrName>
                                          <p:attrName>ppt_y</p:attrName>
                                        </p:attrNameLst>
                                      </p:cBhvr>
                                      <p:rCtr x="-4132" y="-3979"/>
                                    </p:animMotion>
                                  </p:childTnLst>
                                </p:cTn>
                              </p:par>
                            </p:childTnLst>
                          </p:cTn>
                        </p:par>
                        <p:par>
                          <p:cTn id="167" fill="hold">
                            <p:stCondLst>
                              <p:cond delay="3000"/>
                            </p:stCondLst>
                            <p:childTnLst>
                              <p:par>
                                <p:cTn id="168" presetID="1" presetClass="entr" presetSubtype="0" fill="hold" nodeType="afterEffect">
                                  <p:stCondLst>
                                    <p:cond delay="500"/>
                                  </p:stCondLst>
                                  <p:childTnLst>
                                    <p:set>
                                      <p:cBhvr>
                                        <p:cTn id="169" dur="1" fill="hold">
                                          <p:stCondLst>
                                            <p:cond delay="0"/>
                                          </p:stCondLst>
                                        </p:cTn>
                                        <p:tgtEl>
                                          <p:spTgt spid="73"/>
                                        </p:tgtEl>
                                        <p:attrNameLst>
                                          <p:attrName>style.visibility</p:attrName>
                                        </p:attrNameLst>
                                      </p:cBhvr>
                                      <p:to>
                                        <p:strVal val="visible"/>
                                      </p:to>
                                    </p:set>
                                  </p:childTnLst>
                                </p:cTn>
                              </p:par>
                              <p:par>
                                <p:cTn id="170" presetID="1" presetClass="entr" presetSubtype="0" fill="hold" nodeType="withEffect">
                                  <p:stCondLst>
                                    <p:cond delay="500"/>
                                  </p:stCondLst>
                                  <p:childTnLst>
                                    <p:set>
                                      <p:cBhvr>
                                        <p:cTn id="171" dur="1" fill="hold">
                                          <p:stCondLst>
                                            <p:cond delay="0"/>
                                          </p:stCondLst>
                                        </p:cTn>
                                        <p:tgtEl>
                                          <p:spTgt spid="74"/>
                                        </p:tgtEl>
                                        <p:attrNameLst>
                                          <p:attrName>style.visibility</p:attrName>
                                        </p:attrNameLst>
                                      </p:cBhvr>
                                      <p:to>
                                        <p:strVal val="visible"/>
                                      </p:to>
                                    </p:set>
                                  </p:childTnLst>
                                </p:cTn>
                              </p:par>
                              <p:par>
                                <p:cTn id="172" presetID="1" presetClass="entr" presetSubtype="0" fill="hold" nodeType="withEffect">
                                  <p:stCondLst>
                                    <p:cond delay="500"/>
                                  </p:stCondLst>
                                  <p:childTnLst>
                                    <p:set>
                                      <p:cBhvr>
                                        <p:cTn id="173" dur="1" fill="hold">
                                          <p:stCondLst>
                                            <p:cond delay="0"/>
                                          </p:stCondLst>
                                        </p:cTn>
                                        <p:tgtEl>
                                          <p:spTgt spid="75"/>
                                        </p:tgtEl>
                                        <p:attrNameLst>
                                          <p:attrName>style.visibility</p:attrName>
                                        </p:attrNameLst>
                                      </p:cBhvr>
                                      <p:to>
                                        <p:strVal val="visible"/>
                                      </p:to>
                                    </p:set>
                                  </p:childTnLst>
                                </p:cTn>
                              </p:par>
                              <p:par>
                                <p:cTn id="174" presetID="1" presetClass="entr" presetSubtype="0" fill="hold" nodeType="withEffect">
                                  <p:stCondLst>
                                    <p:cond delay="500"/>
                                  </p:stCondLst>
                                  <p:childTnLst>
                                    <p:set>
                                      <p:cBhvr>
                                        <p:cTn id="175" dur="1" fill="hold">
                                          <p:stCondLst>
                                            <p:cond delay="0"/>
                                          </p:stCondLst>
                                        </p:cTn>
                                        <p:tgtEl>
                                          <p:spTgt spid="76"/>
                                        </p:tgtEl>
                                        <p:attrNameLst>
                                          <p:attrName>style.visibility</p:attrName>
                                        </p:attrNameLst>
                                      </p:cBhvr>
                                      <p:to>
                                        <p:strVal val="visible"/>
                                      </p:to>
                                    </p:set>
                                  </p:childTnLst>
                                </p:cTn>
                              </p:par>
                              <p:par>
                                <p:cTn id="176" presetID="1" presetClass="entr" presetSubtype="0" fill="hold" nodeType="withEffect">
                                  <p:stCondLst>
                                    <p:cond delay="500"/>
                                  </p:stCondLst>
                                  <p:childTnLst>
                                    <p:set>
                                      <p:cBhvr>
                                        <p:cTn id="177" dur="1" fill="hold">
                                          <p:stCondLst>
                                            <p:cond delay="0"/>
                                          </p:stCondLst>
                                        </p:cTn>
                                        <p:tgtEl>
                                          <p:spTgt spid="77"/>
                                        </p:tgtEl>
                                        <p:attrNameLst>
                                          <p:attrName>style.visibility</p:attrName>
                                        </p:attrNameLst>
                                      </p:cBhvr>
                                      <p:to>
                                        <p:strVal val="visible"/>
                                      </p:to>
                                    </p:set>
                                  </p:childTnLst>
                                </p:cTn>
                              </p:par>
                              <p:par>
                                <p:cTn id="178" presetID="1" presetClass="entr" presetSubtype="0" fill="hold" nodeType="withEffect">
                                  <p:stCondLst>
                                    <p:cond delay="500"/>
                                  </p:stCondLst>
                                  <p:childTnLst>
                                    <p:set>
                                      <p:cBhvr>
                                        <p:cTn id="179" dur="1" fill="hold">
                                          <p:stCondLst>
                                            <p:cond delay="0"/>
                                          </p:stCondLst>
                                        </p:cTn>
                                        <p:tgtEl>
                                          <p:spTgt spid="78"/>
                                        </p:tgtEl>
                                        <p:attrNameLst>
                                          <p:attrName>style.visibility</p:attrName>
                                        </p:attrNameLst>
                                      </p:cBhvr>
                                      <p:to>
                                        <p:strVal val="visible"/>
                                      </p:to>
                                    </p:set>
                                  </p:childTnLst>
                                </p:cTn>
                              </p:par>
                              <p:par>
                                <p:cTn id="180" presetID="1" presetClass="entr" presetSubtype="0" fill="hold" nodeType="withEffect">
                                  <p:stCondLst>
                                    <p:cond delay="500"/>
                                  </p:stCondLst>
                                  <p:childTnLst>
                                    <p:set>
                                      <p:cBhvr>
                                        <p:cTn id="181" dur="1" fill="hold">
                                          <p:stCondLst>
                                            <p:cond delay="0"/>
                                          </p:stCondLst>
                                        </p:cTn>
                                        <p:tgtEl>
                                          <p:spTgt spid="79"/>
                                        </p:tgtEl>
                                        <p:attrNameLst>
                                          <p:attrName>style.visibility</p:attrName>
                                        </p:attrNameLst>
                                      </p:cBhvr>
                                      <p:to>
                                        <p:strVal val="visible"/>
                                      </p:to>
                                    </p:set>
                                  </p:childTnLst>
                                </p:cTn>
                              </p:par>
                              <p:par>
                                <p:cTn id="182" presetID="1" presetClass="entr" presetSubtype="0" fill="hold" grpId="0" nodeType="withEffect">
                                  <p:stCondLst>
                                    <p:cond delay="500"/>
                                  </p:stCondLst>
                                  <p:childTnLst>
                                    <p:set>
                                      <p:cBhvr>
                                        <p:cTn id="183" dur="1" fill="hold">
                                          <p:stCondLst>
                                            <p:cond delay="0"/>
                                          </p:stCondLst>
                                        </p:cTn>
                                        <p:tgtEl>
                                          <p:spTgt spid="86"/>
                                        </p:tgtEl>
                                        <p:attrNameLst>
                                          <p:attrName>style.visibility</p:attrName>
                                        </p:attrNameLst>
                                      </p:cBhvr>
                                      <p:to>
                                        <p:strVal val="visible"/>
                                      </p:to>
                                    </p:set>
                                  </p:childTnLst>
                                </p:cTn>
                              </p:par>
                              <p:par>
                                <p:cTn id="184" presetID="1" presetClass="entr" presetSubtype="0" fill="hold" grpId="0" nodeType="withEffect">
                                  <p:stCondLst>
                                    <p:cond delay="500"/>
                                  </p:stCondLst>
                                  <p:childTnLst>
                                    <p:set>
                                      <p:cBhvr>
                                        <p:cTn id="185" dur="1" fill="hold">
                                          <p:stCondLst>
                                            <p:cond delay="0"/>
                                          </p:stCondLst>
                                        </p:cTn>
                                        <p:tgtEl>
                                          <p:spTgt spid="85"/>
                                        </p:tgtEl>
                                        <p:attrNameLst>
                                          <p:attrName>style.visibility</p:attrName>
                                        </p:attrNameLst>
                                      </p:cBhvr>
                                      <p:to>
                                        <p:strVal val="visible"/>
                                      </p:to>
                                    </p:set>
                                  </p:childTnLst>
                                </p:cTn>
                              </p:par>
                              <p:par>
                                <p:cTn id="186" presetID="1" presetClass="entr" presetSubtype="0" fill="hold" grpId="0" nodeType="withEffect">
                                  <p:stCondLst>
                                    <p:cond delay="500"/>
                                  </p:stCondLst>
                                  <p:childTnLst>
                                    <p:set>
                                      <p:cBhvr>
                                        <p:cTn id="187" dur="1" fill="hold">
                                          <p:stCondLst>
                                            <p:cond delay="0"/>
                                          </p:stCondLst>
                                        </p:cTn>
                                        <p:tgtEl>
                                          <p:spTgt spid="83"/>
                                        </p:tgtEl>
                                        <p:attrNameLst>
                                          <p:attrName>style.visibility</p:attrName>
                                        </p:attrNameLst>
                                      </p:cBhvr>
                                      <p:to>
                                        <p:strVal val="visible"/>
                                      </p:to>
                                    </p:set>
                                  </p:childTnLst>
                                </p:cTn>
                              </p:par>
                              <p:par>
                                <p:cTn id="188" presetID="1" presetClass="entr" presetSubtype="0" fill="hold" grpId="0" nodeType="withEffect">
                                  <p:stCondLst>
                                    <p:cond delay="500"/>
                                  </p:stCondLst>
                                  <p:childTnLst>
                                    <p:set>
                                      <p:cBhvr>
                                        <p:cTn id="189" dur="1" fill="hold">
                                          <p:stCondLst>
                                            <p:cond delay="0"/>
                                          </p:stCondLst>
                                        </p:cTn>
                                        <p:tgtEl>
                                          <p:spTgt spid="84"/>
                                        </p:tgtEl>
                                        <p:attrNameLst>
                                          <p:attrName>style.visibility</p:attrName>
                                        </p:attrNameLst>
                                      </p:cBhvr>
                                      <p:to>
                                        <p:strVal val="visible"/>
                                      </p:to>
                                    </p:set>
                                  </p:childTnLst>
                                </p:cTn>
                              </p:par>
                              <p:par>
                                <p:cTn id="190" presetID="1" presetClass="entr" presetSubtype="0" fill="hold" grpId="0" nodeType="withEffect">
                                  <p:stCondLst>
                                    <p:cond delay="500"/>
                                  </p:stCondLst>
                                  <p:childTnLst>
                                    <p:set>
                                      <p:cBhvr>
                                        <p:cTn id="191" dur="1" fill="hold">
                                          <p:stCondLst>
                                            <p:cond delay="0"/>
                                          </p:stCondLst>
                                        </p:cTn>
                                        <p:tgtEl>
                                          <p:spTgt spid="82"/>
                                        </p:tgtEl>
                                        <p:attrNameLst>
                                          <p:attrName>style.visibility</p:attrName>
                                        </p:attrNameLst>
                                      </p:cBhvr>
                                      <p:to>
                                        <p:strVal val="visible"/>
                                      </p:to>
                                    </p:set>
                                  </p:childTnLst>
                                </p:cTn>
                              </p:par>
                              <p:par>
                                <p:cTn id="192" presetID="1" presetClass="entr" presetSubtype="0" fill="hold" grpId="0" nodeType="withEffect">
                                  <p:stCondLst>
                                    <p:cond delay="500"/>
                                  </p:stCondLst>
                                  <p:childTnLst>
                                    <p:set>
                                      <p:cBhvr>
                                        <p:cTn id="193" dur="1" fill="hold">
                                          <p:stCondLst>
                                            <p:cond delay="0"/>
                                          </p:stCondLst>
                                        </p:cTn>
                                        <p:tgtEl>
                                          <p:spTgt spid="81"/>
                                        </p:tgtEl>
                                        <p:attrNameLst>
                                          <p:attrName>style.visibility</p:attrName>
                                        </p:attrNameLst>
                                      </p:cBhvr>
                                      <p:to>
                                        <p:strVal val="visible"/>
                                      </p:to>
                                    </p:set>
                                  </p:childTnLst>
                                </p:cTn>
                              </p:par>
                              <p:par>
                                <p:cTn id="194" presetID="1" presetClass="entr" presetSubtype="0" fill="hold" grpId="0" nodeType="withEffect">
                                  <p:stCondLst>
                                    <p:cond delay="500"/>
                                  </p:stCondLst>
                                  <p:childTnLst>
                                    <p:set>
                                      <p:cBhvr>
                                        <p:cTn id="195" dur="1" fill="hold">
                                          <p:stCondLst>
                                            <p:cond delay="0"/>
                                          </p:stCondLst>
                                        </p:cTn>
                                        <p:tgtEl>
                                          <p:spTgt spid="80"/>
                                        </p:tgtEl>
                                        <p:attrNameLst>
                                          <p:attrName>style.visibility</p:attrName>
                                        </p:attrNameLst>
                                      </p:cBhvr>
                                      <p:to>
                                        <p:strVal val="visible"/>
                                      </p:to>
                                    </p:set>
                                  </p:childTnLst>
                                </p:cTn>
                              </p:par>
                            </p:childTnLst>
                          </p:cTn>
                        </p:par>
                      </p:childTnLst>
                    </p:cTn>
                  </p:par>
                  <p:par>
                    <p:cTn id="196" fill="hold">
                      <p:stCondLst>
                        <p:cond delay="indefinite"/>
                      </p:stCondLst>
                      <p:childTnLst>
                        <p:par>
                          <p:cTn id="197" fill="hold">
                            <p:stCondLst>
                              <p:cond delay="0"/>
                            </p:stCondLst>
                            <p:childTnLst>
                              <p:par>
                                <p:cTn id="198" presetID="1" presetClass="entr" presetSubtype="0" fill="hold" nodeType="clickEffect">
                                  <p:stCondLst>
                                    <p:cond delay="0"/>
                                  </p:stCondLst>
                                  <p:childTnLst>
                                    <p:set>
                                      <p:cBhvr>
                                        <p:cTn id="199" dur="1" fill="hold">
                                          <p:stCondLst>
                                            <p:cond delay="0"/>
                                          </p:stCondLst>
                                        </p:cTn>
                                        <p:tgtEl>
                                          <p:spTgt spid="3">
                                            <p:txEl>
                                              <p:pRg st="2" end="2"/>
                                            </p:txEl>
                                          </p:spTgt>
                                        </p:tgtEl>
                                        <p:attrNameLst>
                                          <p:attrName>style.visibility</p:attrName>
                                        </p:attrNameLst>
                                      </p:cBhvr>
                                      <p:to>
                                        <p:strVal val="visible"/>
                                      </p:to>
                                    </p:set>
                                  </p:childTnLst>
                                </p:cTn>
                              </p:par>
                              <p:par>
                                <p:cTn id="200" presetID="1" presetClass="entr" presetSubtype="0" fill="hold" nodeType="withEffect">
                                  <p:stCondLst>
                                    <p:cond delay="0"/>
                                  </p:stCondLst>
                                  <p:childTnLst>
                                    <p:set>
                                      <p:cBhvr>
                                        <p:cTn id="201" dur="1" fill="hold">
                                          <p:stCondLst>
                                            <p:cond delay="0"/>
                                          </p:stCondLst>
                                        </p:cTn>
                                        <p:tgtEl>
                                          <p:spTgt spid="3">
                                            <p:txEl>
                                              <p:pRg st="3" end="3"/>
                                            </p:txEl>
                                          </p:spTgt>
                                        </p:tgtEl>
                                        <p:attrNameLst>
                                          <p:attrName>style.visibility</p:attrName>
                                        </p:attrNameLst>
                                      </p:cBhvr>
                                      <p:to>
                                        <p:strVal val="visible"/>
                                      </p:to>
                                    </p:set>
                                  </p:childTnLst>
                                </p:cTn>
                              </p:par>
                              <p:par>
                                <p:cTn id="202" presetID="1" presetClass="entr" presetSubtype="0" fill="hold" nodeType="withEffect">
                                  <p:stCondLst>
                                    <p:cond delay="0"/>
                                  </p:stCondLst>
                                  <p:childTnLst>
                                    <p:set>
                                      <p:cBhvr>
                                        <p:cTn id="203"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80" grpId="0" animBg="1"/>
      <p:bldP spid="81" grpId="0" animBg="1"/>
      <p:bldP spid="82" grpId="0" animBg="1"/>
      <p:bldP spid="83" grpId="0" animBg="1"/>
      <p:bldP spid="84" grpId="0" animBg="1"/>
      <p:bldP spid="85" grpId="0" animBg="1"/>
      <p:bldP spid="86" grpId="0" animBg="1"/>
      <p:bldP spid="87" grpId="0" animBg="1"/>
      <p:bldP spid="87"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ástupný obsah 1">
            <a:extLst>
              <a:ext uri="{FF2B5EF4-FFF2-40B4-BE49-F238E27FC236}">
                <a16:creationId xmlns:a16="http://schemas.microsoft.com/office/drawing/2014/main" id="{EF40EC2C-FC3B-47C6-B5EF-2630B48196FA}"/>
              </a:ext>
            </a:extLst>
          </p:cNvPr>
          <p:cNvSpPr txBox="1">
            <a:spLocks/>
          </p:cNvSpPr>
          <p:nvPr/>
        </p:nvSpPr>
        <p:spPr bwMode="auto">
          <a:xfrm>
            <a:off x="1703512" y="1268437"/>
            <a:ext cx="8814190" cy="5187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cs-CZ" sz="2800" b="1" i="0" u="none" strike="noStrike" kern="0" cap="none" spc="0" normalizeH="0" baseline="0" noProof="0" dirty="0">
                <a:ln>
                  <a:noFill/>
                </a:ln>
                <a:solidFill>
                  <a:srgbClr val="ED7D31"/>
                </a:solidFill>
                <a:effectLst/>
                <a:uLnTx/>
                <a:uFillTx/>
                <a:latin typeface="Calibri" panose="020F0502020204030204"/>
                <a:ea typeface="+mn-ea"/>
                <a:cs typeface="+mn-cs"/>
              </a:rPr>
              <a:t>Comparison of speed-climbing performances</a:t>
            </a:r>
          </a:p>
        </p:txBody>
      </p:sp>
      <p:sp>
        <p:nvSpPr>
          <p:cNvPr id="8" name="Title 7"/>
          <p:cNvSpPr>
            <a:spLocks noGrp="1"/>
          </p:cNvSpPr>
          <p:nvPr>
            <p:ph type="title"/>
          </p:nvPr>
        </p:nvSpPr>
        <p:spPr/>
        <p:txBody>
          <a:bodyPr/>
          <a:lstStyle/>
          <a:p>
            <a:r>
              <a:rPr lang="en-US" dirty="0"/>
              <a:t>Content-based Analysis</a:t>
            </a:r>
          </a:p>
        </p:txBody>
      </p:sp>
      <p:sp>
        <p:nvSpPr>
          <p:cNvPr id="9" name="TextovéPole 8">
            <a:extLst>
              <a:ext uri="{FF2B5EF4-FFF2-40B4-BE49-F238E27FC236}">
                <a16:creationId xmlns:a16="http://schemas.microsoft.com/office/drawing/2014/main" id="{5361DDDF-D0D4-486C-AB82-F2A96AA9166A}"/>
              </a:ext>
            </a:extLst>
          </p:cNvPr>
          <p:cNvSpPr txBox="1"/>
          <p:nvPr/>
        </p:nvSpPr>
        <p:spPr>
          <a:xfrm>
            <a:off x="1876344" y="6421898"/>
            <a:ext cx="3698485" cy="123111"/>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E7E6E6"/>
                </a:solidFill>
                <a:effectLst/>
                <a:uLnTx/>
                <a:uFillTx/>
                <a:latin typeface="Calibri" panose="020F0502020204030204"/>
                <a:ea typeface="+mn-ea"/>
                <a:cs typeface="+mn-cs"/>
              </a:rPr>
              <a:t>Source: </a:t>
            </a:r>
            <a:r>
              <a:rPr kumimoji="0" lang="cs-CZ" sz="800" b="0" i="0" u="none" strike="noStrike" kern="1200" cap="none" spc="0" normalizeH="0" baseline="0" noProof="0" dirty="0">
                <a:ln>
                  <a:noFill/>
                </a:ln>
                <a:solidFill>
                  <a:srgbClr val="E7E6E6"/>
                </a:solidFill>
                <a:effectLst/>
                <a:uLnTx/>
                <a:uFillTx/>
                <a:latin typeface="Calibri" panose="020F0502020204030204"/>
                <a:ea typeface="+mn-ea"/>
                <a:cs typeface="+mn-cs"/>
              </a:rPr>
              <a:t>https://www.youtube.com/watch?v=tdxMo11KJGk&amp;t=258s</a:t>
            </a:r>
          </a:p>
        </p:txBody>
      </p:sp>
      <p:sp>
        <p:nvSpPr>
          <p:cNvPr id="11" name="Zástupný symbol pro zápatí 10">
            <a:extLst>
              <a:ext uri="{FF2B5EF4-FFF2-40B4-BE49-F238E27FC236}">
                <a16:creationId xmlns:a16="http://schemas.microsoft.com/office/drawing/2014/main" id="{6B55F24D-663D-4843-B0E1-12BE141A1A9E}"/>
              </a:ext>
            </a:extLst>
          </p:cNvPr>
          <p:cNvSpPr>
            <a:spLocks noGrp="1"/>
          </p:cNvSpPr>
          <p:nvPr>
            <p:ph type="ftr" sz="quarter" idx="3"/>
          </p:nvPr>
        </p:nvSpPr>
        <p:spPr>
          <a:xfrm>
            <a:off x="2268538" y="6620948"/>
            <a:ext cx="4608512" cy="216000"/>
          </a:xfrm>
          <a:prstGeom prst="rect">
            <a:avLst/>
          </a:prstGeom>
        </p:spPr>
        <p:txBody>
          <a:bodyPr vert="horz" wrap="square" lIns="91440" tIns="36000" rIns="91440" bIns="45720" numCol="1" anchor="t" anchorCtr="0" compatLnSpc="1">
            <a:prstTxWarp prst="textNoShape">
              <a:avLst/>
            </a:prstTxWarp>
          </a:bodyPr>
          <a:lstStyle>
            <a:defPPr>
              <a:defRPr lang="cs-CZ"/>
            </a:defPPr>
            <a:lvl1pPr algn="ctr" rtl="0" eaLnBrk="1" fontAlgn="base" hangingPunct="1">
              <a:spcBef>
                <a:spcPct val="0"/>
              </a:spcBef>
              <a:spcAft>
                <a:spcPct val="0"/>
              </a:spcAft>
              <a:defRPr sz="1000" kern="1200" smtClean="0">
                <a:solidFill>
                  <a:schemeClr val="bg1"/>
                </a:solidFill>
                <a:latin typeface="+mj-lt"/>
                <a:ea typeface="+mn-ea"/>
                <a:cs typeface="+mn-cs"/>
              </a:defRPr>
            </a:lvl1pPr>
            <a:lvl2pPr marL="4572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2pPr>
            <a:lvl3pPr marL="9144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3pPr>
            <a:lvl4pPr marL="13716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4pPr>
            <a:lvl5pPr marL="18288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5pPr>
            <a:lvl6pPr marL="2286000" algn="l" defTabSz="914400" rtl="0" eaLnBrk="1" latinLnBrk="0" hangingPunct="1">
              <a:defRPr kern="1200">
                <a:solidFill>
                  <a:schemeClr val="tx1"/>
                </a:solidFill>
                <a:latin typeface="Palatino Linotype" panose="02040502050505030304" pitchFamily="18" charset="0"/>
                <a:ea typeface="+mn-ea"/>
                <a:cs typeface="+mn-cs"/>
              </a:defRPr>
            </a:lvl6pPr>
            <a:lvl7pPr marL="2743200" algn="l" defTabSz="914400" rtl="0" eaLnBrk="1" latinLnBrk="0" hangingPunct="1">
              <a:defRPr kern="1200">
                <a:solidFill>
                  <a:schemeClr val="tx1"/>
                </a:solidFill>
                <a:latin typeface="Palatino Linotype" panose="02040502050505030304" pitchFamily="18" charset="0"/>
                <a:ea typeface="+mn-ea"/>
                <a:cs typeface="+mn-cs"/>
              </a:defRPr>
            </a:lvl7pPr>
            <a:lvl8pPr marL="3200400" algn="l" defTabSz="914400" rtl="0" eaLnBrk="1" latinLnBrk="0" hangingPunct="1">
              <a:defRPr kern="1200">
                <a:solidFill>
                  <a:schemeClr val="tx1"/>
                </a:solidFill>
                <a:latin typeface="Palatino Linotype" panose="02040502050505030304" pitchFamily="18" charset="0"/>
                <a:ea typeface="+mn-ea"/>
                <a:cs typeface="+mn-cs"/>
              </a:defRPr>
            </a:lvl8pPr>
            <a:lvl9pPr marL="3657600" algn="l" defTabSz="914400" rtl="0" eaLnBrk="1" latinLnBrk="0" hangingPunct="1">
              <a:defRPr kern="1200">
                <a:solidFill>
                  <a:schemeClr val="tx1"/>
                </a:solidFill>
                <a:latin typeface="Palatino Linotype" panose="02040502050505030304" pitchFamily="18"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Light" panose="020F0302020204030204"/>
                <a:ea typeface="+mn-ea"/>
                <a:cs typeface="+mn-cs"/>
              </a:rPr>
              <a:t>Meeting with the research evaluation panel, September 6-7, 2022</a:t>
            </a:r>
            <a:endParaRPr kumimoji="0" lang="en-US" sz="10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pic>
        <p:nvPicPr>
          <p:cNvPr id="7" name="climbers">
            <a:hlinkClick r:id="" action="ppaction://media"/>
            <a:extLst>
              <a:ext uri="{FF2B5EF4-FFF2-40B4-BE49-F238E27FC236}">
                <a16:creationId xmlns:a16="http://schemas.microsoft.com/office/drawing/2014/main" id="{089ED028-8714-AFF2-BE0B-714C4F2B800D}"/>
              </a:ext>
            </a:extLst>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1703388" y="1902420"/>
            <a:ext cx="8813800" cy="4406900"/>
          </a:xfrm>
        </p:spPr>
      </p:pic>
      <p:sp>
        <p:nvSpPr>
          <p:cNvPr id="3" name="Zástupný symbol pro číslo snímku 2">
            <a:extLst>
              <a:ext uri="{FF2B5EF4-FFF2-40B4-BE49-F238E27FC236}">
                <a16:creationId xmlns:a16="http://schemas.microsoft.com/office/drawing/2014/main" id="{3957D408-4793-E75D-D894-4C06D4DE61FD}"/>
              </a:ext>
            </a:extLst>
          </p:cNvPr>
          <p:cNvSpPr>
            <a:spLocks noGrp="1"/>
          </p:cNvSpPr>
          <p:nvPr>
            <p:ph type="sldNum" sz="quarter" idx="4"/>
          </p:nvPr>
        </p:nvSpPr>
        <p:spPr bwMode="auto">
          <a:xfrm>
            <a:off x="8407143" y="6621072"/>
            <a:ext cx="576262" cy="216000"/>
          </a:xfrm>
          <a:prstGeom prst="rect">
            <a:avLst/>
          </a:prstGeom>
          <a:noFill/>
          <a:ln w="9525">
            <a:noFill/>
            <a:miter lim="800000"/>
            <a:headEnd/>
            <a:tailEnd/>
          </a:ln>
          <a:effectLst/>
        </p:spPr>
        <p:txBody>
          <a:bodyPr vert="horz" wrap="square" lIns="0" tIns="36000" rIns="0" bIns="45720" numCol="1" anchor="t" anchorCtr="0" compatLnSpc="1">
            <a:prstTxWarp prst="textNoShape">
              <a:avLst/>
            </a:prstTxWarp>
          </a:bodyPr>
          <a:lstStyle>
            <a:defPPr>
              <a:defRPr lang="cs-CZ"/>
            </a:defPPr>
            <a:lvl1pPr algn="r" rtl="0" eaLnBrk="1" fontAlgn="base" hangingPunct="1">
              <a:spcBef>
                <a:spcPct val="0"/>
              </a:spcBef>
              <a:spcAft>
                <a:spcPct val="0"/>
              </a:spcAft>
              <a:defRPr sz="1000" kern="1200">
                <a:solidFill>
                  <a:schemeClr val="bg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2pPr>
            <a:lvl3pPr marL="9144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3pPr>
            <a:lvl4pPr marL="13716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4pPr>
            <a:lvl5pPr marL="18288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5pPr>
            <a:lvl6pPr marL="2286000" algn="l" defTabSz="914400" rtl="0" eaLnBrk="1" latinLnBrk="0" hangingPunct="1">
              <a:defRPr kern="1200">
                <a:solidFill>
                  <a:schemeClr val="tx1"/>
                </a:solidFill>
                <a:latin typeface="Palatino Linotype" panose="02040502050505030304" pitchFamily="18" charset="0"/>
                <a:ea typeface="+mn-ea"/>
                <a:cs typeface="+mn-cs"/>
              </a:defRPr>
            </a:lvl6pPr>
            <a:lvl7pPr marL="2743200" algn="l" defTabSz="914400" rtl="0" eaLnBrk="1" latinLnBrk="0" hangingPunct="1">
              <a:defRPr kern="1200">
                <a:solidFill>
                  <a:schemeClr val="tx1"/>
                </a:solidFill>
                <a:latin typeface="Palatino Linotype" panose="02040502050505030304" pitchFamily="18" charset="0"/>
                <a:ea typeface="+mn-ea"/>
                <a:cs typeface="+mn-cs"/>
              </a:defRPr>
            </a:lvl7pPr>
            <a:lvl8pPr marL="3200400" algn="l" defTabSz="914400" rtl="0" eaLnBrk="1" latinLnBrk="0" hangingPunct="1">
              <a:defRPr kern="1200">
                <a:solidFill>
                  <a:schemeClr val="tx1"/>
                </a:solidFill>
                <a:latin typeface="Palatino Linotype" panose="02040502050505030304" pitchFamily="18" charset="0"/>
                <a:ea typeface="+mn-ea"/>
                <a:cs typeface="+mn-cs"/>
              </a:defRPr>
            </a:lvl8pPr>
            <a:lvl9pPr marL="3657600" algn="l" defTabSz="914400" rtl="0" eaLnBrk="1" latinLnBrk="0" hangingPunct="1">
              <a:defRPr kern="1200">
                <a:solidFill>
                  <a:schemeClr val="tx1"/>
                </a:solidFill>
                <a:latin typeface="Palatino Linotype" panose="02040502050505030304" pitchFamily="18"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C5D8B6-ED34-4056-8ABF-C6235A5E8395}" type="slidenum">
              <a:rPr kumimoji="0" lang="en-US" altLang="en-US" sz="10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r>
              <a:rPr kumimoji="0" lang="en-US" altLang="en-US" sz="1000" b="0" i="0" u="none" strike="noStrike" kern="1200" cap="none" spc="0" normalizeH="0" baseline="0" noProof="0">
                <a:ln>
                  <a:noFill/>
                </a:ln>
                <a:solidFill>
                  <a:prstClr val="white"/>
                </a:solidFill>
                <a:effectLst/>
                <a:uLnTx/>
                <a:uFillTx/>
                <a:latin typeface="Calibri" panose="020F0502020204030204"/>
                <a:ea typeface="+mn-ea"/>
                <a:cs typeface="+mn-cs"/>
              </a:rPr>
              <a:t>/37</a:t>
            </a:r>
            <a:endParaRPr kumimoji="0" lang="en-US" alt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805026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8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08D147E-3F1B-47BA-8470-0BD26736355E}"/>
              </a:ext>
            </a:extLst>
          </p:cNvPr>
          <p:cNvSpPr>
            <a:spLocks noGrp="1"/>
          </p:cNvSpPr>
          <p:nvPr>
            <p:ph type="title"/>
          </p:nvPr>
        </p:nvSpPr>
        <p:spPr/>
        <p:txBody>
          <a:bodyPr/>
          <a:lstStyle/>
          <a:p>
            <a:r>
              <a:rPr lang="cs-CZ" dirty="0" err="1"/>
              <a:t>Similarity</a:t>
            </a:r>
            <a:r>
              <a:rPr lang="cs-CZ" dirty="0"/>
              <a:t> </a:t>
            </a:r>
            <a:r>
              <a:rPr lang="cs-CZ" dirty="0" err="1"/>
              <a:t>Search</a:t>
            </a:r>
            <a:r>
              <a:rPr lang="cs-CZ" dirty="0"/>
              <a:t> in Protein </a:t>
            </a:r>
            <a:r>
              <a:rPr lang="cs-CZ" dirty="0" err="1"/>
              <a:t>Chains</a:t>
            </a:r>
            <a:endParaRPr lang="cs-CZ" dirty="0"/>
          </a:p>
        </p:txBody>
      </p:sp>
      <p:sp>
        <p:nvSpPr>
          <p:cNvPr id="3" name="Zástupný obsah 2">
            <a:extLst>
              <a:ext uri="{FF2B5EF4-FFF2-40B4-BE49-F238E27FC236}">
                <a16:creationId xmlns:a16="http://schemas.microsoft.com/office/drawing/2014/main" id="{36D16C31-641B-43B7-BB66-C69B363B5B2B}"/>
              </a:ext>
            </a:extLst>
          </p:cNvPr>
          <p:cNvSpPr>
            <a:spLocks noGrp="1"/>
          </p:cNvSpPr>
          <p:nvPr>
            <p:ph idx="1"/>
          </p:nvPr>
        </p:nvSpPr>
        <p:spPr/>
        <p:txBody>
          <a:bodyPr/>
          <a:lstStyle/>
          <a:p>
            <a:r>
              <a:rPr lang="cs-CZ" dirty="0" err="1"/>
              <a:t>Each</a:t>
            </a:r>
            <a:r>
              <a:rPr lang="cs-CZ" dirty="0"/>
              <a:t> </a:t>
            </a:r>
            <a:r>
              <a:rPr lang="cs-CZ" dirty="0">
                <a:solidFill>
                  <a:srgbClr val="FF0000"/>
                </a:solidFill>
              </a:rPr>
              <a:t>protein</a:t>
            </a:r>
            <a:r>
              <a:rPr lang="cs-CZ" dirty="0"/>
              <a:t> </a:t>
            </a:r>
            <a:r>
              <a:rPr lang="cs-CZ" dirty="0" err="1"/>
              <a:t>consists</a:t>
            </a:r>
            <a:r>
              <a:rPr lang="cs-CZ" dirty="0"/>
              <a:t> </a:t>
            </a:r>
            <a:r>
              <a:rPr lang="cs-CZ" dirty="0" err="1"/>
              <a:t>of</a:t>
            </a:r>
            <a:r>
              <a:rPr lang="cs-CZ" dirty="0"/>
              <a:t> 1 </a:t>
            </a:r>
            <a:r>
              <a:rPr lang="cs-CZ" dirty="0" err="1"/>
              <a:t>or</a:t>
            </a:r>
            <a:r>
              <a:rPr lang="cs-CZ" dirty="0"/>
              <a:t> more </a:t>
            </a:r>
            <a:r>
              <a:rPr lang="cs-CZ" dirty="0" err="1"/>
              <a:t>subparts</a:t>
            </a:r>
            <a:r>
              <a:rPr lang="cs-CZ" dirty="0"/>
              <a:t> – </a:t>
            </a:r>
            <a:r>
              <a:rPr lang="cs-CZ" i="1" dirty="0">
                <a:solidFill>
                  <a:srgbClr val="FF0000"/>
                </a:solidFill>
              </a:rPr>
              <a:t>protein </a:t>
            </a:r>
            <a:r>
              <a:rPr lang="cs-CZ" i="1" dirty="0" err="1">
                <a:solidFill>
                  <a:srgbClr val="FF0000"/>
                </a:solidFill>
              </a:rPr>
              <a:t>chains</a:t>
            </a:r>
            <a:endParaRPr lang="cs-CZ" i="1" dirty="0">
              <a:solidFill>
                <a:srgbClr val="FF0000"/>
              </a:solidFill>
            </a:endParaRPr>
          </a:p>
          <a:p>
            <a:r>
              <a:rPr lang="cs-CZ" dirty="0" err="1"/>
              <a:t>Approx</a:t>
            </a:r>
            <a:r>
              <a:rPr lang="cs-CZ" dirty="0"/>
              <a:t>. </a:t>
            </a:r>
            <a:r>
              <a:rPr lang="cs-CZ" dirty="0">
                <a:solidFill>
                  <a:srgbClr val="FF0000"/>
                </a:solidFill>
              </a:rPr>
              <a:t>500,000</a:t>
            </a:r>
            <a:r>
              <a:rPr lang="cs-CZ" dirty="0"/>
              <a:t> </a:t>
            </a:r>
            <a:r>
              <a:rPr lang="cs-CZ" dirty="0" err="1"/>
              <a:t>chains</a:t>
            </a:r>
            <a:r>
              <a:rPr lang="cs-CZ" dirty="0"/>
              <a:t> are </a:t>
            </a:r>
            <a:r>
              <a:rPr lang="cs-CZ" dirty="0" err="1"/>
              <a:t>known</a:t>
            </a:r>
            <a:r>
              <a:rPr lang="cs-CZ" dirty="0"/>
              <a:t> – </a:t>
            </a:r>
            <a:r>
              <a:rPr lang="cs-CZ" i="1" dirty="0">
                <a:solidFill>
                  <a:srgbClr val="FF0000"/>
                </a:solidFill>
              </a:rPr>
              <a:t>Protein Data Bank (PDB)</a:t>
            </a:r>
          </a:p>
          <a:p>
            <a:endParaRPr lang="cs-CZ" dirty="0"/>
          </a:p>
          <a:p>
            <a:r>
              <a:rPr lang="cs-CZ" sz="2000" dirty="0"/>
              <a:t>3D </a:t>
            </a:r>
            <a:r>
              <a:rPr lang="cs-CZ" sz="2000" dirty="0" err="1"/>
              <a:t>models</a:t>
            </a:r>
            <a:r>
              <a:rPr lang="cs-CZ" sz="2000" dirty="0"/>
              <a:t> </a:t>
            </a:r>
            <a:r>
              <a:rPr lang="cs-CZ" sz="2000" dirty="0" err="1"/>
              <a:t>of</a:t>
            </a:r>
            <a:r>
              <a:rPr lang="cs-CZ" sz="2000" dirty="0"/>
              <a:t> protein </a:t>
            </a:r>
            <a:r>
              <a:rPr lang="cs-CZ" sz="2000" dirty="0" err="1"/>
              <a:t>chains</a:t>
            </a:r>
            <a:r>
              <a:rPr lang="cs-CZ" sz="2000" dirty="0"/>
              <a:t> are </a:t>
            </a:r>
            <a:r>
              <a:rPr lang="cs-CZ" sz="2000" dirty="0" err="1"/>
              <a:t>used</a:t>
            </a:r>
            <a:br>
              <a:rPr lang="cs-CZ" sz="2000" dirty="0"/>
            </a:br>
            <a:r>
              <a:rPr lang="cs-CZ" sz="2000" dirty="0"/>
              <a:t>to </a:t>
            </a:r>
            <a:r>
              <a:rPr lang="cs-CZ" sz="2000" dirty="0" err="1"/>
              <a:t>define</a:t>
            </a:r>
            <a:r>
              <a:rPr lang="cs-CZ" sz="2000" dirty="0"/>
              <a:t> </a:t>
            </a:r>
            <a:r>
              <a:rPr lang="cs-CZ" sz="2000" dirty="0" err="1"/>
              <a:t>their</a:t>
            </a:r>
            <a:r>
              <a:rPr lang="cs-CZ" sz="2000" dirty="0"/>
              <a:t> </a:t>
            </a:r>
            <a:r>
              <a:rPr lang="cs-CZ" sz="2000" dirty="0" err="1"/>
              <a:t>pairwise</a:t>
            </a:r>
            <a:r>
              <a:rPr lang="cs-CZ" sz="2000" dirty="0"/>
              <a:t> </a:t>
            </a:r>
            <a:r>
              <a:rPr lang="cs-CZ" sz="2000" dirty="0" err="1"/>
              <a:t>similarity</a:t>
            </a:r>
            <a:endParaRPr lang="cs-CZ" sz="2000" dirty="0"/>
          </a:p>
          <a:p>
            <a:pPr lvl="1"/>
            <a:r>
              <a:rPr lang="cs-CZ" sz="2000" dirty="0"/>
              <a:t>Similarity </a:t>
            </a:r>
            <a:r>
              <a:rPr lang="cs-CZ" sz="2000" dirty="0" err="1"/>
              <a:t>evaluation</a:t>
            </a:r>
            <a:r>
              <a:rPr lang="cs-CZ" sz="2000" dirty="0"/>
              <a:t> </a:t>
            </a:r>
            <a:r>
              <a:rPr lang="cs-CZ" sz="2000" dirty="0" err="1"/>
              <a:t>time</a:t>
            </a:r>
            <a:r>
              <a:rPr lang="cs-CZ" sz="2000" dirty="0"/>
              <a:t> </a:t>
            </a:r>
            <a:r>
              <a:rPr lang="cs-CZ" sz="2000" dirty="0" err="1"/>
              <a:t>strongly</a:t>
            </a:r>
            <a:r>
              <a:rPr lang="cs-CZ" sz="2000" dirty="0"/>
              <a:t> </a:t>
            </a:r>
            <a:r>
              <a:rPr lang="cs-CZ" sz="2000" dirty="0" err="1"/>
              <a:t>depends</a:t>
            </a:r>
            <a:br>
              <a:rPr lang="cs-CZ" sz="2000" dirty="0"/>
            </a:br>
            <a:r>
              <a:rPr lang="cs-CZ" sz="2000" dirty="0"/>
              <a:t>on </a:t>
            </a:r>
            <a:r>
              <a:rPr lang="cs-CZ" sz="2000" dirty="0" err="1"/>
              <a:t>the</a:t>
            </a:r>
            <a:r>
              <a:rPr lang="cs-CZ" sz="2000" dirty="0"/>
              <a:t> </a:t>
            </a:r>
            <a:r>
              <a:rPr lang="cs-CZ" sz="2000" dirty="0" err="1"/>
              <a:t>size</a:t>
            </a:r>
            <a:r>
              <a:rPr lang="cs-CZ" sz="2000" dirty="0"/>
              <a:t> </a:t>
            </a:r>
            <a:r>
              <a:rPr lang="cs-CZ" sz="2000" dirty="0" err="1"/>
              <a:t>of</a:t>
            </a:r>
            <a:r>
              <a:rPr lang="cs-CZ" sz="2000" dirty="0"/>
              <a:t> </a:t>
            </a:r>
            <a:r>
              <a:rPr lang="cs-CZ" sz="2000" dirty="0" err="1"/>
              <a:t>compared</a:t>
            </a:r>
            <a:r>
              <a:rPr lang="cs-CZ" sz="2000" dirty="0"/>
              <a:t> </a:t>
            </a:r>
            <a:r>
              <a:rPr lang="cs-CZ" sz="2000" dirty="0" err="1"/>
              <a:t>chains</a:t>
            </a:r>
            <a:endParaRPr lang="en-US" sz="2000" dirty="0"/>
          </a:p>
          <a:p>
            <a:pPr lvl="1"/>
            <a:r>
              <a:rPr lang="en-US" sz="2000" dirty="0"/>
              <a:t>Distance evaluation time ranges from </a:t>
            </a:r>
            <a:r>
              <a:rPr lang="en-US" sz="2000" dirty="0" err="1"/>
              <a:t>ms</a:t>
            </a:r>
            <a:r>
              <a:rPr lang="en-US" sz="2000" dirty="0"/>
              <a:t> to min.</a:t>
            </a:r>
            <a:endParaRPr lang="cs-CZ" sz="2000" dirty="0"/>
          </a:p>
          <a:p>
            <a:pPr lvl="1"/>
            <a:endParaRPr lang="cs-CZ" dirty="0"/>
          </a:p>
          <a:p>
            <a:pPr lvl="1"/>
            <a:endParaRPr lang="cs-CZ" dirty="0"/>
          </a:p>
        </p:txBody>
      </p:sp>
      <p:graphicFrame>
        <p:nvGraphicFramePr>
          <p:cNvPr id="4" name="Objekt 3">
            <a:extLst>
              <a:ext uri="{FF2B5EF4-FFF2-40B4-BE49-F238E27FC236}">
                <a16:creationId xmlns:a16="http://schemas.microsoft.com/office/drawing/2014/main" id="{7C91B557-7252-45AA-BA7F-496B12603D47}"/>
              </a:ext>
            </a:extLst>
          </p:cNvPr>
          <p:cNvGraphicFramePr>
            <a:graphicFrameLocks noChangeAspect="1"/>
          </p:cNvGraphicFramePr>
          <p:nvPr/>
        </p:nvGraphicFramePr>
        <p:xfrm>
          <a:off x="7198774" y="3206096"/>
          <a:ext cx="2766746" cy="2540332"/>
        </p:xfrm>
        <a:graphic>
          <a:graphicData uri="http://schemas.openxmlformats.org/presentationml/2006/ole">
            <mc:AlternateContent xmlns:mc="http://schemas.openxmlformats.org/markup-compatibility/2006">
              <mc:Choice xmlns:v="urn:schemas-microsoft-com:vml" Requires="v">
                <p:oleObj name="Rastrový obrázek" r:id="rId2" imgW="7061040" imgH="6483240" progId="Paint.Picture">
                  <p:embed/>
                </p:oleObj>
              </mc:Choice>
              <mc:Fallback>
                <p:oleObj name="Rastrový obrázek" r:id="rId2" imgW="7061040" imgH="6483240" progId="Paint.Picture">
                  <p:embed/>
                  <p:pic>
                    <p:nvPicPr>
                      <p:cNvPr id="4" name="Objekt 3">
                        <a:extLst>
                          <a:ext uri="{FF2B5EF4-FFF2-40B4-BE49-F238E27FC236}">
                            <a16:creationId xmlns:a16="http://schemas.microsoft.com/office/drawing/2014/main" id="{7C91B557-7252-45AA-BA7F-496B12603D47}"/>
                          </a:ext>
                        </a:extLst>
                      </p:cNvPr>
                      <p:cNvPicPr/>
                      <p:nvPr/>
                    </p:nvPicPr>
                    <p:blipFill>
                      <a:blip r:embed="rId3"/>
                      <a:stretch>
                        <a:fillRect/>
                      </a:stretch>
                    </p:blipFill>
                    <p:spPr>
                      <a:xfrm>
                        <a:off x="7198774" y="3206096"/>
                        <a:ext cx="2766746" cy="2540332"/>
                      </a:xfrm>
                      <a:prstGeom prst="rect">
                        <a:avLst/>
                      </a:prstGeom>
                    </p:spPr>
                  </p:pic>
                </p:oleObj>
              </mc:Fallback>
            </mc:AlternateContent>
          </a:graphicData>
        </a:graphic>
      </p:graphicFrame>
      <p:sp>
        <p:nvSpPr>
          <p:cNvPr id="5" name="Zástupný obsah 2">
            <a:extLst>
              <a:ext uri="{FF2B5EF4-FFF2-40B4-BE49-F238E27FC236}">
                <a16:creationId xmlns:a16="http://schemas.microsoft.com/office/drawing/2014/main" id="{921DA5EC-8FD1-492B-890B-3446C3028498}"/>
              </a:ext>
            </a:extLst>
          </p:cNvPr>
          <p:cNvSpPr txBox="1">
            <a:spLocks/>
          </p:cNvSpPr>
          <p:nvPr/>
        </p:nvSpPr>
        <p:spPr>
          <a:xfrm>
            <a:off x="2526702" y="5334081"/>
            <a:ext cx="4497313" cy="56217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0" algn="r">
              <a:buNone/>
            </a:pPr>
            <a:r>
              <a:rPr lang="cs-CZ" sz="1200" dirty="0">
                <a:solidFill>
                  <a:prstClr val="black"/>
                </a:solidFill>
                <a:latin typeface="Calibri" panose="020F0502020204030204"/>
              </a:rPr>
              <a:t>Model </a:t>
            </a:r>
            <a:r>
              <a:rPr lang="cs-CZ" sz="1200" dirty="0" err="1">
                <a:solidFill>
                  <a:prstClr val="black"/>
                </a:solidFill>
                <a:latin typeface="Calibri" panose="020F0502020204030204"/>
              </a:rPr>
              <a:t>of</a:t>
            </a:r>
            <a:r>
              <a:rPr lang="cs-CZ" sz="1200" dirty="0">
                <a:solidFill>
                  <a:prstClr val="black"/>
                </a:solidFill>
                <a:latin typeface="Calibri" panose="020F0502020204030204"/>
              </a:rPr>
              <a:t> a protein </a:t>
            </a:r>
            <a:r>
              <a:rPr lang="cs-CZ" sz="1200" dirty="0" err="1">
                <a:solidFill>
                  <a:prstClr val="black"/>
                </a:solidFill>
                <a:latin typeface="Calibri" panose="020F0502020204030204"/>
              </a:rPr>
              <a:t>chain</a:t>
            </a:r>
            <a:r>
              <a:rPr lang="cs-CZ" sz="1200" dirty="0">
                <a:solidFill>
                  <a:prstClr val="black"/>
                </a:solidFill>
                <a:latin typeface="Calibri" panose="020F0502020204030204"/>
              </a:rPr>
              <a:t>: </a:t>
            </a:r>
            <a:r>
              <a:rPr lang="cs-CZ" sz="1200" dirty="0" err="1">
                <a:solidFill>
                  <a:srgbClr val="FF0000"/>
                </a:solidFill>
                <a:latin typeface="Calibri" panose="020F0502020204030204"/>
              </a:rPr>
              <a:t>balls</a:t>
            </a:r>
            <a:r>
              <a:rPr lang="cs-CZ" sz="1200" dirty="0">
                <a:solidFill>
                  <a:prstClr val="black"/>
                </a:solidFill>
                <a:latin typeface="Calibri" panose="020F0502020204030204"/>
              </a:rPr>
              <a:t> </a:t>
            </a:r>
            <a:r>
              <a:rPr lang="en-US" sz="1200" dirty="0">
                <a:solidFill>
                  <a:prstClr val="black"/>
                </a:solidFill>
                <a:latin typeface="Calibri" panose="020F0502020204030204"/>
              </a:rPr>
              <a:t>≈</a:t>
            </a:r>
            <a:r>
              <a:rPr lang="cs-CZ" sz="1200" dirty="0">
                <a:solidFill>
                  <a:prstClr val="black"/>
                </a:solidFill>
                <a:latin typeface="Calibri" panose="020F0502020204030204"/>
              </a:rPr>
              <a:t> </a:t>
            </a:r>
            <a:r>
              <a:rPr lang="cs-CZ" sz="1200" dirty="0" err="1">
                <a:solidFill>
                  <a:prstClr val="black"/>
                </a:solidFill>
                <a:latin typeface="Calibri" panose="020F0502020204030204"/>
              </a:rPr>
              <a:t>atoms</a:t>
            </a:r>
            <a:r>
              <a:rPr lang="cs-CZ" sz="1200" dirty="0">
                <a:solidFill>
                  <a:prstClr val="black"/>
                </a:solidFill>
                <a:latin typeface="Calibri" panose="020F0502020204030204"/>
              </a:rPr>
              <a:t>, </a:t>
            </a:r>
            <a:r>
              <a:rPr lang="cs-CZ" sz="1200" dirty="0" err="1">
                <a:solidFill>
                  <a:srgbClr val="FF0000"/>
                </a:solidFill>
                <a:latin typeface="Calibri" panose="020F0502020204030204"/>
              </a:rPr>
              <a:t>sticks</a:t>
            </a:r>
            <a:r>
              <a:rPr lang="cs-CZ" sz="1200" dirty="0">
                <a:solidFill>
                  <a:prstClr val="black"/>
                </a:solidFill>
                <a:latin typeface="Calibri" panose="020F0502020204030204"/>
              </a:rPr>
              <a:t> </a:t>
            </a:r>
            <a:r>
              <a:rPr lang="en-US" sz="1200" dirty="0">
                <a:solidFill>
                  <a:prstClr val="black"/>
                </a:solidFill>
                <a:latin typeface="Calibri" panose="020F0502020204030204"/>
              </a:rPr>
              <a:t>≈</a:t>
            </a:r>
            <a:r>
              <a:rPr lang="cs-CZ" sz="1200" dirty="0">
                <a:solidFill>
                  <a:prstClr val="black"/>
                </a:solidFill>
                <a:latin typeface="Calibri" panose="020F0502020204030204"/>
              </a:rPr>
              <a:t> </a:t>
            </a:r>
            <a:r>
              <a:rPr lang="cs-CZ" sz="1200" dirty="0" err="1">
                <a:solidFill>
                  <a:prstClr val="black"/>
                </a:solidFill>
                <a:latin typeface="Calibri" panose="020F0502020204030204"/>
              </a:rPr>
              <a:t>bonds</a:t>
            </a:r>
            <a:r>
              <a:rPr lang="cs-CZ" sz="1200" dirty="0">
                <a:solidFill>
                  <a:prstClr val="black"/>
                </a:solidFill>
                <a:latin typeface="Calibri" panose="020F0502020204030204"/>
              </a:rPr>
              <a:t> </a:t>
            </a:r>
            <a:r>
              <a:rPr lang="cs-CZ" sz="1200" dirty="0" err="1">
                <a:solidFill>
                  <a:prstClr val="black"/>
                </a:solidFill>
                <a:latin typeface="Calibri" panose="020F0502020204030204"/>
              </a:rPr>
              <a:t>between</a:t>
            </a:r>
            <a:r>
              <a:rPr lang="cs-CZ" sz="1200" dirty="0">
                <a:solidFill>
                  <a:prstClr val="black"/>
                </a:solidFill>
                <a:latin typeface="Calibri" panose="020F0502020204030204"/>
              </a:rPr>
              <a:t> </a:t>
            </a:r>
            <a:r>
              <a:rPr lang="cs-CZ" sz="1200" dirty="0" err="1">
                <a:solidFill>
                  <a:prstClr val="black"/>
                </a:solidFill>
                <a:latin typeface="Calibri" panose="020F0502020204030204"/>
              </a:rPr>
              <a:t>atoms</a:t>
            </a:r>
            <a:r>
              <a:rPr lang="cs-CZ" sz="1200" dirty="0">
                <a:solidFill>
                  <a:prstClr val="black"/>
                </a:solidFill>
                <a:latin typeface="Calibri" panose="020F0502020204030204"/>
              </a:rPr>
              <a:t>. </a:t>
            </a:r>
            <a:r>
              <a:rPr lang="cs-CZ" sz="1200" dirty="0">
                <a:solidFill>
                  <a:srgbClr val="FF0000"/>
                </a:solidFill>
                <a:latin typeface="Calibri" panose="020F0502020204030204"/>
              </a:rPr>
              <a:t>Green </a:t>
            </a:r>
            <a:r>
              <a:rPr lang="cs-CZ" sz="1200" dirty="0" err="1">
                <a:solidFill>
                  <a:srgbClr val="FF0000"/>
                </a:solidFill>
                <a:latin typeface="Calibri" panose="020F0502020204030204"/>
              </a:rPr>
              <a:t>ribbon</a:t>
            </a:r>
            <a:r>
              <a:rPr lang="cs-CZ" sz="1200" dirty="0">
                <a:solidFill>
                  <a:prstClr val="black"/>
                </a:solidFill>
                <a:latin typeface="Calibri" panose="020F0502020204030204"/>
              </a:rPr>
              <a:t> </a:t>
            </a:r>
            <a:r>
              <a:rPr lang="en-US" sz="1200" dirty="0">
                <a:solidFill>
                  <a:prstClr val="black"/>
                </a:solidFill>
                <a:latin typeface="Calibri" panose="020F0502020204030204"/>
              </a:rPr>
              <a:t>≈</a:t>
            </a:r>
            <a:r>
              <a:rPr lang="cs-CZ" sz="1200" dirty="0">
                <a:solidFill>
                  <a:prstClr val="black"/>
                </a:solidFill>
                <a:latin typeface="Calibri" panose="020F0502020204030204"/>
              </a:rPr>
              <a:t> </a:t>
            </a:r>
            <a:r>
              <a:rPr lang="cs-CZ" sz="1200" dirty="0" err="1">
                <a:solidFill>
                  <a:prstClr val="black"/>
                </a:solidFill>
                <a:latin typeface="Calibri" panose="020F0502020204030204"/>
              </a:rPr>
              <a:t>simplification</a:t>
            </a:r>
            <a:r>
              <a:rPr lang="cs-CZ" sz="1200" dirty="0">
                <a:solidFill>
                  <a:prstClr val="black"/>
                </a:solidFill>
                <a:latin typeface="Calibri" panose="020F0502020204030204"/>
              </a:rPr>
              <a:t> </a:t>
            </a:r>
            <a:r>
              <a:rPr lang="cs-CZ" sz="1200" dirty="0" err="1">
                <a:solidFill>
                  <a:prstClr val="black"/>
                </a:solidFill>
                <a:latin typeface="Calibri" panose="020F0502020204030204"/>
              </a:rPr>
              <a:t>of</a:t>
            </a:r>
            <a:r>
              <a:rPr lang="cs-CZ" sz="1200" dirty="0">
                <a:solidFill>
                  <a:prstClr val="black"/>
                </a:solidFill>
                <a:latin typeface="Calibri" panose="020F0502020204030204"/>
              </a:rPr>
              <a:t> </a:t>
            </a:r>
            <a:r>
              <a:rPr lang="cs-CZ" sz="1200" dirty="0" err="1">
                <a:solidFill>
                  <a:prstClr val="black"/>
                </a:solidFill>
                <a:latin typeface="Calibri" panose="020F0502020204030204"/>
              </a:rPr>
              <a:t>the</a:t>
            </a:r>
            <a:r>
              <a:rPr lang="cs-CZ" sz="1200" dirty="0">
                <a:solidFill>
                  <a:prstClr val="black"/>
                </a:solidFill>
                <a:latin typeface="Calibri" panose="020F0502020204030204"/>
              </a:rPr>
              <a:t> </a:t>
            </a:r>
            <a:r>
              <a:rPr lang="cs-CZ" sz="1200" dirty="0" err="1">
                <a:solidFill>
                  <a:prstClr val="black"/>
                </a:solidFill>
                <a:latin typeface="Calibri" panose="020F0502020204030204"/>
              </a:rPr>
              <a:t>main</a:t>
            </a:r>
            <a:r>
              <a:rPr lang="cs-CZ" sz="1200" dirty="0">
                <a:solidFill>
                  <a:prstClr val="black"/>
                </a:solidFill>
                <a:latin typeface="Calibri" panose="020F0502020204030204"/>
              </a:rPr>
              <a:t> </a:t>
            </a:r>
            <a:r>
              <a:rPr lang="cs-CZ" sz="1200" dirty="0" err="1">
                <a:solidFill>
                  <a:prstClr val="black"/>
                </a:solidFill>
                <a:latin typeface="Calibri" panose="020F0502020204030204"/>
              </a:rPr>
              <a:t>atoms</a:t>
            </a:r>
            <a:endParaRPr lang="cs-CZ" sz="1200" dirty="0">
              <a:solidFill>
                <a:prstClr val="black"/>
              </a:solidFill>
              <a:latin typeface="Calibri" panose="020F0502020204030204"/>
            </a:endParaRPr>
          </a:p>
        </p:txBody>
      </p:sp>
      <p:sp>
        <p:nvSpPr>
          <p:cNvPr id="7" name="Zástupný symbol pro zápatí 6">
            <a:extLst>
              <a:ext uri="{FF2B5EF4-FFF2-40B4-BE49-F238E27FC236}">
                <a16:creationId xmlns:a16="http://schemas.microsoft.com/office/drawing/2014/main" id="{19B5DA94-6883-497F-89BD-3E767958F735}"/>
              </a:ext>
            </a:extLst>
          </p:cNvPr>
          <p:cNvSpPr>
            <a:spLocks noGrp="1"/>
          </p:cNvSpPr>
          <p:nvPr>
            <p:ph type="ftr" sz="quarter" idx="11"/>
          </p:nvPr>
        </p:nvSpPr>
        <p:spPr/>
        <p:txBody>
          <a:bodyPr/>
          <a:lstStyle/>
          <a:p>
            <a:r>
              <a:rPr lang="en-US">
                <a:latin typeface="Calibri" panose="020F0502020204030204"/>
              </a:rPr>
              <a:t>Meeting with the research evaluation panel, September 6-7, 2022</a:t>
            </a:r>
            <a:endParaRPr lang="en-US" dirty="0">
              <a:latin typeface="Calibri" panose="020F0502020204030204"/>
            </a:endParaRPr>
          </a:p>
        </p:txBody>
      </p:sp>
      <p:sp>
        <p:nvSpPr>
          <p:cNvPr id="6" name="Zástupný symbol pro číslo snímku 5">
            <a:extLst>
              <a:ext uri="{FF2B5EF4-FFF2-40B4-BE49-F238E27FC236}">
                <a16:creationId xmlns:a16="http://schemas.microsoft.com/office/drawing/2014/main" id="{E7BC0F05-074F-A8BE-57F3-616D978557CF}"/>
              </a:ext>
            </a:extLst>
          </p:cNvPr>
          <p:cNvSpPr>
            <a:spLocks noGrp="1"/>
          </p:cNvSpPr>
          <p:nvPr>
            <p:ph type="sldNum" sz="quarter" idx="12"/>
          </p:nvPr>
        </p:nvSpPr>
        <p:spPr/>
        <p:txBody>
          <a:bodyPr/>
          <a:lstStyle/>
          <a:p>
            <a:fld id="{4CE482DC-2269-4F26-9D2A-7E44B1A4CD85}" type="slidenum">
              <a:rPr lang="en-US" smtClean="0"/>
              <a:pPr/>
              <a:t>44</a:t>
            </a:fld>
            <a:endParaRPr lang="en-US" dirty="0"/>
          </a:p>
        </p:txBody>
      </p:sp>
    </p:spTree>
    <p:extLst>
      <p:ext uri="{BB962C8B-B14F-4D97-AF65-F5344CB8AC3E}">
        <p14:creationId xmlns:p14="http://schemas.microsoft.com/office/powerpoint/2010/main" val="21486213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Nadpis 1"/>
          <p:cNvSpPr>
            <a:spLocks noGrp="1"/>
          </p:cNvSpPr>
          <p:nvPr>
            <p:ph type="title"/>
          </p:nvPr>
        </p:nvSpPr>
        <p:spPr/>
        <p:txBody>
          <a:bodyPr/>
          <a:lstStyle/>
          <a:p>
            <a:pPr eaLnBrk="1" hangingPunct="1"/>
            <a:r>
              <a:rPr lang="en-US" altLang="en-US" dirty="0"/>
              <a:t>Recent Applied Research Project #1</a:t>
            </a:r>
          </a:p>
        </p:txBody>
      </p:sp>
      <p:sp>
        <p:nvSpPr>
          <p:cNvPr id="7" name="Zástupný symbol pro zápatí 6">
            <a:extLst>
              <a:ext uri="{FF2B5EF4-FFF2-40B4-BE49-F238E27FC236}">
                <a16:creationId xmlns:a16="http://schemas.microsoft.com/office/drawing/2014/main" id="{C888B7BA-A04B-41E3-9D4C-D9598A4BDEFE}"/>
              </a:ext>
            </a:extLst>
          </p:cNvPr>
          <p:cNvSpPr>
            <a:spLocks noGrp="1"/>
          </p:cNvSpPr>
          <p:nvPr>
            <p:ph type="ftr" sz="quarter" idx="3"/>
          </p:nvPr>
        </p:nvSpPr>
        <p:spPr>
          <a:xfrm>
            <a:off x="2268538" y="6620948"/>
            <a:ext cx="4608512" cy="216000"/>
          </a:xfrm>
          <a:prstGeom prst="rect">
            <a:avLst/>
          </a:prstGeom>
        </p:spPr>
        <p:txBody>
          <a:bodyPr vert="horz" wrap="square" lIns="91440" tIns="36000" rIns="91440" bIns="45720" numCol="1" anchor="t" anchorCtr="0" compatLnSpc="1">
            <a:prstTxWarp prst="textNoShape">
              <a:avLst/>
            </a:prstTxWarp>
          </a:bodyPr>
          <a:lstStyle>
            <a:defPPr>
              <a:defRPr lang="cs-CZ"/>
            </a:defPPr>
            <a:lvl1pPr algn="ctr" rtl="0" eaLnBrk="1" fontAlgn="base" hangingPunct="1">
              <a:spcBef>
                <a:spcPct val="0"/>
              </a:spcBef>
              <a:spcAft>
                <a:spcPct val="0"/>
              </a:spcAft>
              <a:defRPr sz="1000" kern="1200" smtClean="0">
                <a:solidFill>
                  <a:schemeClr val="bg1"/>
                </a:solidFill>
                <a:latin typeface="+mj-lt"/>
                <a:ea typeface="+mn-ea"/>
                <a:cs typeface="+mn-cs"/>
              </a:defRPr>
            </a:lvl1pPr>
            <a:lvl2pPr marL="4572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2pPr>
            <a:lvl3pPr marL="9144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3pPr>
            <a:lvl4pPr marL="13716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4pPr>
            <a:lvl5pPr marL="18288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5pPr>
            <a:lvl6pPr marL="2286000" algn="l" defTabSz="914400" rtl="0" eaLnBrk="1" latinLnBrk="0" hangingPunct="1">
              <a:defRPr kern="1200">
                <a:solidFill>
                  <a:schemeClr val="tx1"/>
                </a:solidFill>
                <a:latin typeface="Palatino Linotype" panose="02040502050505030304" pitchFamily="18" charset="0"/>
                <a:ea typeface="+mn-ea"/>
                <a:cs typeface="+mn-cs"/>
              </a:defRPr>
            </a:lvl6pPr>
            <a:lvl7pPr marL="2743200" algn="l" defTabSz="914400" rtl="0" eaLnBrk="1" latinLnBrk="0" hangingPunct="1">
              <a:defRPr kern="1200">
                <a:solidFill>
                  <a:schemeClr val="tx1"/>
                </a:solidFill>
                <a:latin typeface="Palatino Linotype" panose="02040502050505030304" pitchFamily="18" charset="0"/>
                <a:ea typeface="+mn-ea"/>
                <a:cs typeface="+mn-cs"/>
              </a:defRPr>
            </a:lvl7pPr>
            <a:lvl8pPr marL="3200400" algn="l" defTabSz="914400" rtl="0" eaLnBrk="1" latinLnBrk="0" hangingPunct="1">
              <a:defRPr kern="1200">
                <a:solidFill>
                  <a:schemeClr val="tx1"/>
                </a:solidFill>
                <a:latin typeface="Palatino Linotype" panose="02040502050505030304" pitchFamily="18" charset="0"/>
                <a:ea typeface="+mn-ea"/>
                <a:cs typeface="+mn-cs"/>
              </a:defRPr>
            </a:lvl8pPr>
            <a:lvl9pPr marL="3657600" algn="l" defTabSz="914400" rtl="0" eaLnBrk="1" latinLnBrk="0" hangingPunct="1">
              <a:defRPr kern="1200">
                <a:solidFill>
                  <a:schemeClr val="tx1"/>
                </a:solidFill>
                <a:latin typeface="Palatino Linotype" panose="02040502050505030304" pitchFamily="18"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Light" panose="020F0302020204030204"/>
                <a:ea typeface="+mn-ea"/>
                <a:cs typeface="+mn-cs"/>
              </a:rPr>
              <a:t>Meeting with the research evaluation panel, September 6-7, 2022</a:t>
            </a:r>
            <a:endParaRPr kumimoji="0" lang="en-US" sz="10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2" name="Zástupný obsah 1">
            <a:extLst>
              <a:ext uri="{FF2B5EF4-FFF2-40B4-BE49-F238E27FC236}">
                <a16:creationId xmlns:a16="http://schemas.microsoft.com/office/drawing/2014/main" id="{931595CB-1F19-43BF-BE3B-FB47A417DCF4}"/>
              </a:ext>
            </a:extLst>
          </p:cNvPr>
          <p:cNvSpPr>
            <a:spLocks noGrp="1"/>
          </p:cNvSpPr>
          <p:nvPr>
            <p:ph idx="1"/>
          </p:nvPr>
        </p:nvSpPr>
        <p:spPr/>
        <p:txBody>
          <a:bodyPr/>
          <a:lstStyle/>
          <a:p>
            <a:r>
              <a:rPr lang="en-US" altLang="cs-CZ" sz="2400" dirty="0">
                <a:solidFill>
                  <a:schemeClr val="accent6"/>
                </a:solidFill>
              </a:rPr>
              <a:t>Project scope</a:t>
            </a:r>
            <a:r>
              <a:rPr lang="en-US" altLang="cs-CZ" sz="2400" dirty="0"/>
              <a:t>:</a:t>
            </a:r>
          </a:p>
          <a:p>
            <a:pPr lvl="1"/>
            <a:r>
              <a:rPr lang="en-US" altLang="cs-CZ" sz="2000" dirty="0"/>
              <a:t>Improving Treatments in Cerebral-Palsy Children using Artificial Intelligence (2020–2022)</a:t>
            </a:r>
          </a:p>
          <a:p>
            <a:pPr lvl="1"/>
            <a:r>
              <a:rPr lang="en-US" altLang="cs-CZ" sz="2000" dirty="0"/>
              <a:t>Cooperation with Children Hospital Brno</a:t>
            </a:r>
            <a:endParaRPr lang="en-US" altLang="cs-CZ" sz="2400" dirty="0"/>
          </a:p>
          <a:p>
            <a:pPr lvl="1"/>
            <a:r>
              <a:rPr lang="en-US" altLang="cs-CZ" sz="2000" dirty="0"/>
              <a:t>Main objective – estimate whether a given treatment is suitable for a new child patient suffering from the cerebral-palsy disease</a:t>
            </a:r>
          </a:p>
          <a:p>
            <a:pPr lvl="1"/>
            <a:r>
              <a:rPr lang="en-US" altLang="cs-CZ" sz="2000" dirty="0"/>
              <a:t>Solution – searching for </a:t>
            </a:r>
            <a:r>
              <a:rPr lang="en-US" altLang="cs-CZ" sz="2000" dirty="0">
                <a:solidFill>
                  <a:schemeClr val="accent6"/>
                </a:solidFill>
              </a:rPr>
              <a:t>similar</a:t>
            </a:r>
            <a:r>
              <a:rPr lang="en-US" altLang="cs-CZ" sz="2000" dirty="0"/>
              <a:t> gait cycles recorded in the </a:t>
            </a:r>
            <a:r>
              <a:rPr lang="en-US" altLang="cs-CZ" sz="2000" dirty="0">
                <a:solidFill>
                  <a:schemeClr val="accent6"/>
                </a:solidFill>
              </a:rPr>
              <a:t>pre-surgery</a:t>
            </a:r>
            <a:r>
              <a:rPr lang="en-US" altLang="cs-CZ" sz="2000" dirty="0"/>
              <a:t> phase and comparing the quality of walking between the </a:t>
            </a:r>
            <a:r>
              <a:rPr lang="en-US" altLang="cs-CZ" sz="2000" dirty="0">
                <a:solidFill>
                  <a:schemeClr val="accent6"/>
                </a:solidFill>
              </a:rPr>
              <a:t>pre-surgery</a:t>
            </a:r>
            <a:r>
              <a:rPr lang="en-US" altLang="cs-CZ" sz="2000" dirty="0"/>
              <a:t> and </a:t>
            </a:r>
            <a:r>
              <a:rPr lang="en-US" altLang="cs-CZ" sz="2000" dirty="0">
                <a:solidFill>
                  <a:schemeClr val="accent6"/>
                </a:solidFill>
              </a:rPr>
              <a:t>post-surgery</a:t>
            </a:r>
            <a:r>
              <a:rPr lang="en-US" altLang="cs-CZ" sz="2000" dirty="0"/>
              <a:t> phases</a:t>
            </a:r>
          </a:p>
        </p:txBody>
      </p:sp>
      <p:pic>
        <p:nvPicPr>
          <p:cNvPr id="2050" name="Picture 2" descr="The stages of musculoskeletal pathology (MSP) in children with spastic... |  Download Scientific Diagram">
            <a:extLst>
              <a:ext uri="{FF2B5EF4-FFF2-40B4-BE49-F238E27FC236}">
                <a16:creationId xmlns:a16="http://schemas.microsoft.com/office/drawing/2014/main" id="{15CA47CE-4BD8-A9B8-ACEC-99DB4ECAC0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520" b="7401"/>
          <a:stretch/>
        </p:blipFill>
        <p:spPr bwMode="auto">
          <a:xfrm>
            <a:off x="1465774" y="4401245"/>
            <a:ext cx="3894017" cy="1910655"/>
          </a:xfrm>
          <a:prstGeom prst="rect">
            <a:avLst/>
          </a:prstGeom>
          <a:noFill/>
          <a:extLst>
            <a:ext uri="{909E8E84-426E-40DD-AFC4-6F175D3DCCD1}">
              <a14:hiddenFill xmlns:a14="http://schemas.microsoft.com/office/drawing/2010/main">
                <a:solidFill>
                  <a:srgbClr val="FFFFFF"/>
                </a:solidFill>
              </a14:hiddenFill>
            </a:ext>
          </a:extLst>
        </p:spPr>
      </p:pic>
      <p:sp>
        <p:nvSpPr>
          <p:cNvPr id="4" name="Zástupný symbol pro číslo snímku 3">
            <a:extLst>
              <a:ext uri="{FF2B5EF4-FFF2-40B4-BE49-F238E27FC236}">
                <a16:creationId xmlns:a16="http://schemas.microsoft.com/office/drawing/2014/main" id="{8C86875C-8342-172C-C87E-9F59C8682F47}"/>
              </a:ext>
            </a:extLst>
          </p:cNvPr>
          <p:cNvSpPr>
            <a:spLocks noGrp="1"/>
          </p:cNvSpPr>
          <p:nvPr>
            <p:ph type="sldNum" sz="quarter" idx="4"/>
          </p:nvPr>
        </p:nvSpPr>
        <p:spPr bwMode="auto">
          <a:xfrm>
            <a:off x="8407143" y="6621072"/>
            <a:ext cx="576262" cy="216000"/>
          </a:xfrm>
          <a:prstGeom prst="rect">
            <a:avLst/>
          </a:prstGeom>
          <a:noFill/>
          <a:ln w="9525">
            <a:noFill/>
            <a:miter lim="800000"/>
            <a:headEnd/>
            <a:tailEnd/>
          </a:ln>
          <a:effectLst/>
        </p:spPr>
        <p:txBody>
          <a:bodyPr vert="horz" wrap="square" lIns="0" tIns="36000" rIns="0" bIns="45720" numCol="1" anchor="t" anchorCtr="0" compatLnSpc="1">
            <a:prstTxWarp prst="textNoShape">
              <a:avLst/>
            </a:prstTxWarp>
          </a:bodyPr>
          <a:lstStyle>
            <a:defPPr>
              <a:defRPr lang="cs-CZ"/>
            </a:defPPr>
            <a:lvl1pPr algn="r" rtl="0" eaLnBrk="1" fontAlgn="base" hangingPunct="1">
              <a:spcBef>
                <a:spcPct val="0"/>
              </a:spcBef>
              <a:spcAft>
                <a:spcPct val="0"/>
              </a:spcAft>
              <a:defRPr sz="1000" kern="1200">
                <a:solidFill>
                  <a:schemeClr val="bg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2pPr>
            <a:lvl3pPr marL="9144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3pPr>
            <a:lvl4pPr marL="13716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4pPr>
            <a:lvl5pPr marL="18288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5pPr>
            <a:lvl6pPr marL="2286000" algn="l" defTabSz="914400" rtl="0" eaLnBrk="1" latinLnBrk="0" hangingPunct="1">
              <a:defRPr kern="1200">
                <a:solidFill>
                  <a:schemeClr val="tx1"/>
                </a:solidFill>
                <a:latin typeface="Palatino Linotype" panose="02040502050505030304" pitchFamily="18" charset="0"/>
                <a:ea typeface="+mn-ea"/>
                <a:cs typeface="+mn-cs"/>
              </a:defRPr>
            </a:lvl6pPr>
            <a:lvl7pPr marL="2743200" algn="l" defTabSz="914400" rtl="0" eaLnBrk="1" latinLnBrk="0" hangingPunct="1">
              <a:defRPr kern="1200">
                <a:solidFill>
                  <a:schemeClr val="tx1"/>
                </a:solidFill>
                <a:latin typeface="Palatino Linotype" panose="02040502050505030304" pitchFamily="18" charset="0"/>
                <a:ea typeface="+mn-ea"/>
                <a:cs typeface="+mn-cs"/>
              </a:defRPr>
            </a:lvl7pPr>
            <a:lvl8pPr marL="3200400" algn="l" defTabSz="914400" rtl="0" eaLnBrk="1" latinLnBrk="0" hangingPunct="1">
              <a:defRPr kern="1200">
                <a:solidFill>
                  <a:schemeClr val="tx1"/>
                </a:solidFill>
                <a:latin typeface="Palatino Linotype" panose="02040502050505030304" pitchFamily="18" charset="0"/>
                <a:ea typeface="+mn-ea"/>
                <a:cs typeface="+mn-cs"/>
              </a:defRPr>
            </a:lvl8pPr>
            <a:lvl9pPr marL="3657600" algn="l" defTabSz="914400" rtl="0" eaLnBrk="1" latinLnBrk="0" hangingPunct="1">
              <a:defRPr kern="1200">
                <a:solidFill>
                  <a:schemeClr val="tx1"/>
                </a:solidFill>
                <a:latin typeface="Palatino Linotype" panose="02040502050505030304" pitchFamily="18"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C5D8B6-ED34-4056-8ABF-C6235A5E8395}" type="slidenum">
              <a:rPr kumimoji="0" lang="en-US" altLang="en-US" sz="10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r>
              <a:rPr kumimoji="0" lang="en-US" altLang="en-US" sz="1000" b="0" i="0" u="none" strike="noStrike" kern="1200" cap="none" spc="0" normalizeH="0" baseline="0" noProof="0">
                <a:ln>
                  <a:noFill/>
                </a:ln>
                <a:solidFill>
                  <a:prstClr val="white"/>
                </a:solidFill>
                <a:effectLst/>
                <a:uLnTx/>
                <a:uFillTx/>
                <a:latin typeface="Calibri" panose="020F0502020204030204"/>
                <a:ea typeface="+mn-ea"/>
                <a:cs typeface="+mn-cs"/>
              </a:rPr>
              <a:t>/37</a:t>
            </a:r>
            <a:endParaRPr kumimoji="0" lang="en-US" alt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2" descr="Phases of the normal gait cycle | Download Scientific Diagram">
            <a:extLst>
              <a:ext uri="{FF2B5EF4-FFF2-40B4-BE49-F238E27FC236}">
                <a16:creationId xmlns:a16="http://schemas.microsoft.com/office/drawing/2014/main" id="{82E03E24-6785-0FFB-305B-8DB79DA1A3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0030" y="4302011"/>
            <a:ext cx="4834597" cy="2009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8709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Nadpis 1"/>
          <p:cNvSpPr>
            <a:spLocks noGrp="1"/>
          </p:cNvSpPr>
          <p:nvPr>
            <p:ph type="title"/>
          </p:nvPr>
        </p:nvSpPr>
        <p:spPr/>
        <p:txBody>
          <a:bodyPr/>
          <a:lstStyle/>
          <a:p>
            <a:pPr eaLnBrk="1" hangingPunct="1"/>
            <a:r>
              <a:rPr lang="en-US" altLang="en-US" dirty="0"/>
              <a:t>Recent Applied Research Project #2</a:t>
            </a:r>
          </a:p>
        </p:txBody>
      </p:sp>
      <p:sp>
        <p:nvSpPr>
          <p:cNvPr id="7" name="Zástupný symbol pro zápatí 6">
            <a:extLst>
              <a:ext uri="{FF2B5EF4-FFF2-40B4-BE49-F238E27FC236}">
                <a16:creationId xmlns:a16="http://schemas.microsoft.com/office/drawing/2014/main" id="{C888B7BA-A04B-41E3-9D4C-D9598A4BDEFE}"/>
              </a:ext>
            </a:extLst>
          </p:cNvPr>
          <p:cNvSpPr>
            <a:spLocks noGrp="1"/>
          </p:cNvSpPr>
          <p:nvPr>
            <p:ph type="ftr" sz="quarter" idx="3"/>
          </p:nvPr>
        </p:nvSpPr>
        <p:spPr>
          <a:xfrm>
            <a:off x="2268538" y="6620948"/>
            <a:ext cx="4608512" cy="216000"/>
          </a:xfrm>
          <a:prstGeom prst="rect">
            <a:avLst/>
          </a:prstGeom>
        </p:spPr>
        <p:txBody>
          <a:bodyPr vert="horz" wrap="square" lIns="91440" tIns="36000" rIns="91440" bIns="45720" numCol="1" anchor="t" anchorCtr="0" compatLnSpc="1">
            <a:prstTxWarp prst="textNoShape">
              <a:avLst/>
            </a:prstTxWarp>
          </a:bodyPr>
          <a:lstStyle>
            <a:defPPr>
              <a:defRPr lang="cs-CZ"/>
            </a:defPPr>
            <a:lvl1pPr algn="ctr" rtl="0" eaLnBrk="1" fontAlgn="base" hangingPunct="1">
              <a:spcBef>
                <a:spcPct val="0"/>
              </a:spcBef>
              <a:spcAft>
                <a:spcPct val="0"/>
              </a:spcAft>
              <a:defRPr sz="1000" kern="1200" smtClean="0">
                <a:solidFill>
                  <a:schemeClr val="bg1"/>
                </a:solidFill>
                <a:latin typeface="+mj-lt"/>
                <a:ea typeface="+mn-ea"/>
                <a:cs typeface="+mn-cs"/>
              </a:defRPr>
            </a:lvl1pPr>
            <a:lvl2pPr marL="4572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2pPr>
            <a:lvl3pPr marL="9144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3pPr>
            <a:lvl4pPr marL="13716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4pPr>
            <a:lvl5pPr marL="18288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5pPr>
            <a:lvl6pPr marL="2286000" algn="l" defTabSz="914400" rtl="0" eaLnBrk="1" latinLnBrk="0" hangingPunct="1">
              <a:defRPr kern="1200">
                <a:solidFill>
                  <a:schemeClr val="tx1"/>
                </a:solidFill>
                <a:latin typeface="Palatino Linotype" panose="02040502050505030304" pitchFamily="18" charset="0"/>
                <a:ea typeface="+mn-ea"/>
                <a:cs typeface="+mn-cs"/>
              </a:defRPr>
            </a:lvl6pPr>
            <a:lvl7pPr marL="2743200" algn="l" defTabSz="914400" rtl="0" eaLnBrk="1" latinLnBrk="0" hangingPunct="1">
              <a:defRPr kern="1200">
                <a:solidFill>
                  <a:schemeClr val="tx1"/>
                </a:solidFill>
                <a:latin typeface="Palatino Linotype" panose="02040502050505030304" pitchFamily="18" charset="0"/>
                <a:ea typeface="+mn-ea"/>
                <a:cs typeface="+mn-cs"/>
              </a:defRPr>
            </a:lvl7pPr>
            <a:lvl8pPr marL="3200400" algn="l" defTabSz="914400" rtl="0" eaLnBrk="1" latinLnBrk="0" hangingPunct="1">
              <a:defRPr kern="1200">
                <a:solidFill>
                  <a:schemeClr val="tx1"/>
                </a:solidFill>
                <a:latin typeface="Palatino Linotype" panose="02040502050505030304" pitchFamily="18" charset="0"/>
                <a:ea typeface="+mn-ea"/>
                <a:cs typeface="+mn-cs"/>
              </a:defRPr>
            </a:lvl8pPr>
            <a:lvl9pPr marL="3657600" algn="l" defTabSz="914400" rtl="0" eaLnBrk="1" latinLnBrk="0" hangingPunct="1">
              <a:defRPr kern="1200">
                <a:solidFill>
                  <a:schemeClr val="tx1"/>
                </a:solidFill>
                <a:latin typeface="Palatino Linotype" panose="02040502050505030304" pitchFamily="18"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Light" panose="020F0302020204030204"/>
                <a:ea typeface="+mn-ea"/>
                <a:cs typeface="+mn-cs"/>
              </a:rPr>
              <a:t>Meeting with the research evaluation panel, September 6-7, 2022</a:t>
            </a:r>
            <a:endParaRPr kumimoji="0" lang="en-US" sz="10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2" name="Zástupný obsah 1">
            <a:extLst>
              <a:ext uri="{FF2B5EF4-FFF2-40B4-BE49-F238E27FC236}">
                <a16:creationId xmlns:a16="http://schemas.microsoft.com/office/drawing/2014/main" id="{931595CB-1F19-43BF-BE3B-FB47A417DCF4}"/>
              </a:ext>
            </a:extLst>
          </p:cNvPr>
          <p:cNvSpPr>
            <a:spLocks noGrp="1"/>
          </p:cNvSpPr>
          <p:nvPr>
            <p:ph idx="1"/>
          </p:nvPr>
        </p:nvSpPr>
        <p:spPr/>
        <p:txBody>
          <a:bodyPr/>
          <a:lstStyle/>
          <a:p>
            <a:r>
              <a:rPr lang="en-US" altLang="cs-CZ" sz="2400" dirty="0">
                <a:solidFill>
                  <a:schemeClr val="accent6"/>
                </a:solidFill>
              </a:rPr>
              <a:t>Project scope</a:t>
            </a:r>
            <a:r>
              <a:rPr lang="en-US" altLang="cs-CZ" sz="2400" dirty="0"/>
              <a:t>:</a:t>
            </a:r>
          </a:p>
          <a:p>
            <a:pPr lvl="1"/>
            <a:r>
              <a:rPr lang="en-US" altLang="cs-CZ" sz="2000" dirty="0"/>
              <a:t>Diagnosis of Dyslexia using Eye-Tracking and Artificial Intelligence (2021–2023)</a:t>
            </a:r>
          </a:p>
          <a:p>
            <a:pPr lvl="1"/>
            <a:r>
              <a:rPr lang="en-US" altLang="cs-CZ" sz="2000" dirty="0"/>
              <a:t>Cooperation with the Faculty of Arts (Masaryk University) and psychological clinics</a:t>
            </a:r>
          </a:p>
          <a:p>
            <a:pPr lvl="1"/>
            <a:r>
              <a:rPr lang="en-US" altLang="cs-CZ" sz="2000" dirty="0"/>
              <a:t>Main objective – estimate how prone the individual is to the dyslexia disease</a:t>
            </a:r>
            <a:endParaRPr lang="en-US" altLang="cs-CZ" dirty="0"/>
          </a:p>
          <a:p>
            <a:pPr lvl="1"/>
            <a:r>
              <a:rPr lang="en-US" altLang="cs-CZ" sz="2000" dirty="0"/>
              <a:t>Solution – classifying </a:t>
            </a:r>
            <a:r>
              <a:rPr lang="en-US" altLang="cs-CZ" sz="2000" dirty="0" err="1"/>
              <a:t>spatio</a:t>
            </a:r>
            <a:r>
              <a:rPr lang="en-US" altLang="cs-CZ" sz="2000" dirty="0"/>
              <a:t>-temporal eye-tracking data (and their derived features) of dyslexia/intact patients on text-reading tasks</a:t>
            </a:r>
          </a:p>
        </p:txBody>
      </p:sp>
      <p:pic>
        <p:nvPicPr>
          <p:cNvPr id="4098" name="Picture 2" descr="How can I help my child with Dyslexia? - ScanMarker">
            <a:extLst>
              <a:ext uri="{FF2B5EF4-FFF2-40B4-BE49-F238E27FC236}">
                <a16:creationId xmlns:a16="http://schemas.microsoft.com/office/drawing/2014/main" id="{7EF741BA-CF83-DAD4-67DD-A506659471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3042" y="4203702"/>
            <a:ext cx="4702465" cy="2249635"/>
          </a:xfrm>
          <a:prstGeom prst="rect">
            <a:avLst/>
          </a:prstGeom>
          <a:noFill/>
          <a:extLst>
            <a:ext uri="{909E8E84-426E-40DD-AFC4-6F175D3DCCD1}">
              <a14:hiddenFill xmlns:a14="http://schemas.microsoft.com/office/drawing/2010/main">
                <a:solidFill>
                  <a:srgbClr val="FFFFFF"/>
                </a:solidFill>
              </a14:hiddenFill>
            </a:ext>
          </a:extLst>
        </p:spPr>
      </p:pic>
      <p:sp>
        <p:nvSpPr>
          <p:cNvPr id="4" name="Zástupný symbol pro číslo snímku 3">
            <a:extLst>
              <a:ext uri="{FF2B5EF4-FFF2-40B4-BE49-F238E27FC236}">
                <a16:creationId xmlns:a16="http://schemas.microsoft.com/office/drawing/2014/main" id="{ED618FDF-20C5-4131-F9DD-6A9C389EE7C7}"/>
              </a:ext>
            </a:extLst>
          </p:cNvPr>
          <p:cNvSpPr>
            <a:spLocks noGrp="1"/>
          </p:cNvSpPr>
          <p:nvPr>
            <p:ph type="sldNum" sz="quarter" idx="4"/>
          </p:nvPr>
        </p:nvSpPr>
        <p:spPr bwMode="auto">
          <a:xfrm>
            <a:off x="8407143" y="6621072"/>
            <a:ext cx="576262" cy="216000"/>
          </a:xfrm>
          <a:prstGeom prst="rect">
            <a:avLst/>
          </a:prstGeom>
          <a:noFill/>
          <a:ln w="9525">
            <a:noFill/>
            <a:miter lim="800000"/>
            <a:headEnd/>
            <a:tailEnd/>
          </a:ln>
          <a:effectLst/>
        </p:spPr>
        <p:txBody>
          <a:bodyPr vert="horz" wrap="square" lIns="0" tIns="36000" rIns="0" bIns="45720" numCol="1" anchor="t" anchorCtr="0" compatLnSpc="1">
            <a:prstTxWarp prst="textNoShape">
              <a:avLst/>
            </a:prstTxWarp>
          </a:bodyPr>
          <a:lstStyle>
            <a:defPPr>
              <a:defRPr lang="cs-CZ"/>
            </a:defPPr>
            <a:lvl1pPr algn="r" rtl="0" eaLnBrk="1" fontAlgn="base" hangingPunct="1">
              <a:spcBef>
                <a:spcPct val="0"/>
              </a:spcBef>
              <a:spcAft>
                <a:spcPct val="0"/>
              </a:spcAft>
              <a:defRPr sz="1000" kern="1200">
                <a:solidFill>
                  <a:schemeClr val="bg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2pPr>
            <a:lvl3pPr marL="9144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3pPr>
            <a:lvl4pPr marL="13716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4pPr>
            <a:lvl5pPr marL="18288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5pPr>
            <a:lvl6pPr marL="2286000" algn="l" defTabSz="914400" rtl="0" eaLnBrk="1" latinLnBrk="0" hangingPunct="1">
              <a:defRPr kern="1200">
                <a:solidFill>
                  <a:schemeClr val="tx1"/>
                </a:solidFill>
                <a:latin typeface="Palatino Linotype" panose="02040502050505030304" pitchFamily="18" charset="0"/>
                <a:ea typeface="+mn-ea"/>
                <a:cs typeface="+mn-cs"/>
              </a:defRPr>
            </a:lvl6pPr>
            <a:lvl7pPr marL="2743200" algn="l" defTabSz="914400" rtl="0" eaLnBrk="1" latinLnBrk="0" hangingPunct="1">
              <a:defRPr kern="1200">
                <a:solidFill>
                  <a:schemeClr val="tx1"/>
                </a:solidFill>
                <a:latin typeface="Palatino Linotype" panose="02040502050505030304" pitchFamily="18" charset="0"/>
                <a:ea typeface="+mn-ea"/>
                <a:cs typeface="+mn-cs"/>
              </a:defRPr>
            </a:lvl7pPr>
            <a:lvl8pPr marL="3200400" algn="l" defTabSz="914400" rtl="0" eaLnBrk="1" latinLnBrk="0" hangingPunct="1">
              <a:defRPr kern="1200">
                <a:solidFill>
                  <a:schemeClr val="tx1"/>
                </a:solidFill>
                <a:latin typeface="Palatino Linotype" panose="02040502050505030304" pitchFamily="18" charset="0"/>
                <a:ea typeface="+mn-ea"/>
                <a:cs typeface="+mn-cs"/>
              </a:defRPr>
            </a:lvl8pPr>
            <a:lvl9pPr marL="3657600" algn="l" defTabSz="914400" rtl="0" eaLnBrk="1" latinLnBrk="0" hangingPunct="1">
              <a:defRPr kern="1200">
                <a:solidFill>
                  <a:schemeClr val="tx1"/>
                </a:solidFill>
                <a:latin typeface="Palatino Linotype" panose="02040502050505030304" pitchFamily="18"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C5D8B6-ED34-4056-8ABF-C6235A5E8395}" type="slidenum">
              <a:rPr kumimoji="0" lang="en-US" altLang="en-US" sz="10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r>
              <a:rPr kumimoji="0" lang="en-US" altLang="en-US" sz="1000" b="0" i="0" u="none" strike="noStrike" kern="1200" cap="none" spc="0" normalizeH="0" baseline="0" noProof="0">
                <a:ln>
                  <a:noFill/>
                </a:ln>
                <a:solidFill>
                  <a:prstClr val="white"/>
                </a:solidFill>
                <a:effectLst/>
                <a:uLnTx/>
                <a:uFillTx/>
                <a:latin typeface="Calibri" panose="020F0502020204030204"/>
                <a:ea typeface="+mn-ea"/>
                <a:cs typeface="+mn-cs"/>
              </a:rPr>
              <a:t>/37</a:t>
            </a:r>
            <a:endParaRPr kumimoji="0" lang="en-US" alt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Obrázek 4">
            <a:extLst>
              <a:ext uri="{FF2B5EF4-FFF2-40B4-BE49-F238E27FC236}">
                <a16:creationId xmlns:a16="http://schemas.microsoft.com/office/drawing/2014/main" id="{FE3F0D39-CF8C-1132-C052-2456F9F865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4392" y="4203702"/>
            <a:ext cx="4608512" cy="2249635"/>
          </a:xfrm>
          <a:prstGeom prst="rect">
            <a:avLst/>
          </a:prstGeom>
        </p:spPr>
      </p:pic>
    </p:spTree>
    <p:extLst>
      <p:ext uri="{BB962C8B-B14F-4D97-AF65-F5344CB8AC3E}">
        <p14:creationId xmlns:p14="http://schemas.microsoft.com/office/powerpoint/2010/main" val="6991327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BB22047-56FA-04C7-E9D2-B9EFF2CA9722}"/>
              </a:ext>
            </a:extLst>
          </p:cNvPr>
          <p:cNvSpPr>
            <a:spLocks noGrp="1"/>
          </p:cNvSpPr>
          <p:nvPr>
            <p:ph type="title"/>
          </p:nvPr>
        </p:nvSpPr>
        <p:spPr/>
        <p:txBody>
          <a:bodyPr/>
          <a:lstStyle/>
          <a:p>
            <a:r>
              <a:rPr lang="en-US" dirty="0"/>
              <a:t>SWOT Strengths</a:t>
            </a:r>
            <a:endParaRPr lang="cs-CZ" dirty="0"/>
          </a:p>
        </p:txBody>
      </p:sp>
      <p:sp>
        <p:nvSpPr>
          <p:cNvPr id="3" name="Zástupný obsah 2">
            <a:extLst>
              <a:ext uri="{FF2B5EF4-FFF2-40B4-BE49-F238E27FC236}">
                <a16:creationId xmlns:a16="http://schemas.microsoft.com/office/drawing/2014/main" id="{1B807F31-3505-639D-4D12-DD7670B49EF2}"/>
              </a:ext>
            </a:extLst>
          </p:cNvPr>
          <p:cNvSpPr>
            <a:spLocks noGrp="1"/>
          </p:cNvSpPr>
          <p:nvPr>
            <p:ph idx="1"/>
          </p:nvPr>
        </p:nvSpPr>
        <p:spPr>
          <a:xfrm>
            <a:off x="1097279" y="1737363"/>
            <a:ext cx="10115205" cy="4353948"/>
          </a:xfrm>
        </p:spPr>
        <p:txBody>
          <a:bodyPr>
            <a:normAutofit fontScale="25000" lnSpcReduction="20000"/>
          </a:bodyPr>
          <a:lstStyle/>
          <a:p>
            <a:pPr>
              <a:lnSpc>
                <a:spcPct val="120000"/>
              </a:lnSpc>
              <a:spcAft>
                <a:spcPts val="800"/>
              </a:spcAft>
            </a:pPr>
            <a:r>
              <a:rPr lang="en-US" sz="7200" dirty="0">
                <a:effectLst/>
                <a:latin typeface="Calibri" panose="020F0502020204030204" pitchFamily="34" charset="0"/>
                <a:ea typeface="Calibri" panose="020F0502020204030204" pitchFamily="34" charset="0"/>
                <a:cs typeface="Times New Roman" panose="02020603050405020304" pitchFamily="18" charset="0"/>
              </a:rPr>
              <a:t>Similarity plays a </a:t>
            </a:r>
            <a:r>
              <a:rPr lang="en-US" sz="7200" b="1" dirty="0">
                <a:effectLst/>
                <a:latin typeface="Calibri" panose="020F0502020204030204" pitchFamily="34" charset="0"/>
                <a:ea typeface="Calibri" panose="020F0502020204030204" pitchFamily="34" charset="0"/>
                <a:cs typeface="Times New Roman" panose="02020603050405020304" pitchFamily="18" charset="0"/>
              </a:rPr>
              <a:t>central role </a:t>
            </a:r>
            <a:r>
              <a:rPr lang="en-US" sz="7200" dirty="0">
                <a:effectLst/>
                <a:latin typeface="Calibri" panose="020F0502020204030204" pitchFamily="34" charset="0"/>
                <a:ea typeface="Calibri" panose="020F0502020204030204" pitchFamily="34" charset="0"/>
                <a:cs typeface="Times New Roman" panose="02020603050405020304" pitchFamily="18" charset="0"/>
              </a:rPr>
              <a:t>in processing contemporary digital data.</a:t>
            </a:r>
            <a:endParaRPr lang="cs-CZ" sz="7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Aft>
                <a:spcPts val="800"/>
              </a:spcAft>
            </a:pPr>
            <a:r>
              <a:rPr lang="en-US" sz="7200" dirty="0">
                <a:effectLst/>
                <a:latin typeface="Calibri" panose="020F0502020204030204" pitchFamily="34" charset="0"/>
                <a:ea typeface="Calibri" panose="020F0502020204030204" pitchFamily="34" charset="0"/>
                <a:cs typeface="Times New Roman" panose="02020603050405020304" pitchFamily="18" charset="0"/>
              </a:rPr>
              <a:t>We have a </a:t>
            </a:r>
            <a:r>
              <a:rPr lang="en-US" sz="7200" b="1" dirty="0">
                <a:effectLst/>
                <a:latin typeface="Calibri" panose="020F0502020204030204" pitchFamily="34" charset="0"/>
                <a:ea typeface="Calibri" panose="020F0502020204030204" pitchFamily="34" charset="0"/>
                <a:cs typeface="Times New Roman" panose="02020603050405020304" pitchFamily="18" charset="0"/>
              </a:rPr>
              <a:t>leading position </a:t>
            </a:r>
            <a:r>
              <a:rPr lang="en-US" sz="7200" dirty="0">
                <a:effectLst/>
                <a:latin typeface="Calibri" panose="020F0502020204030204" pitchFamily="34" charset="0"/>
                <a:ea typeface="Calibri" panose="020F0502020204030204" pitchFamily="34" charset="0"/>
                <a:cs typeface="Times New Roman" panose="02020603050405020304" pitchFamily="18" charset="0"/>
              </a:rPr>
              <a:t>in this research - most cited papers and the first monograph in the similarity search domain, organize a conference, spin-off</a:t>
            </a:r>
            <a:endParaRPr lang="cs-CZ" sz="7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Aft>
                <a:spcPts val="800"/>
              </a:spcAft>
            </a:pPr>
            <a:r>
              <a:rPr lang="en-US" sz="7200" dirty="0">
                <a:latin typeface="Calibri" panose="020F0502020204030204" pitchFamily="34" charset="0"/>
                <a:ea typeface="Calibri" panose="020F0502020204030204" pitchFamily="34" charset="0"/>
                <a:cs typeface="Times New Roman" panose="02020603050405020304" pitchFamily="18" charset="0"/>
              </a:rPr>
              <a:t>W</a:t>
            </a:r>
            <a:r>
              <a:rPr lang="en-US" sz="7200" dirty="0">
                <a:effectLst/>
                <a:latin typeface="Calibri" panose="020F0502020204030204" pitchFamily="34" charset="0"/>
                <a:ea typeface="Calibri" panose="020F0502020204030204" pitchFamily="34" charset="0"/>
                <a:cs typeface="Times New Roman" panose="02020603050405020304" pitchFamily="18" charset="0"/>
              </a:rPr>
              <a:t>e </a:t>
            </a:r>
            <a:r>
              <a:rPr lang="en-US" sz="7200" b="1" dirty="0">
                <a:effectLst/>
                <a:latin typeface="Calibri" panose="020F0502020204030204" pitchFamily="34" charset="0"/>
                <a:ea typeface="Calibri" panose="020F0502020204030204" pitchFamily="34" charset="0"/>
                <a:cs typeface="Times New Roman" panose="02020603050405020304" pitchFamily="18" charset="0"/>
              </a:rPr>
              <a:t>teach</a:t>
            </a:r>
            <a:r>
              <a:rPr lang="en-US" sz="7200" dirty="0">
                <a:effectLst/>
                <a:latin typeface="Calibri" panose="020F0502020204030204" pitchFamily="34" charset="0"/>
                <a:ea typeface="Calibri" panose="020F0502020204030204" pitchFamily="34" charset="0"/>
                <a:cs typeface="Times New Roman" panose="02020603050405020304" pitchFamily="18" charset="0"/>
              </a:rPr>
              <a:t> corresponding </a:t>
            </a:r>
            <a:r>
              <a:rPr lang="en-US" sz="7200" b="1" dirty="0">
                <a:effectLst/>
                <a:latin typeface="Calibri" panose="020F0502020204030204" pitchFamily="34" charset="0"/>
                <a:ea typeface="Calibri" panose="020F0502020204030204" pitchFamily="34" charset="0"/>
                <a:cs typeface="Times New Roman" panose="02020603050405020304" pitchFamily="18" charset="0"/>
              </a:rPr>
              <a:t>courses</a:t>
            </a:r>
            <a:r>
              <a:rPr lang="en-US" sz="7200" dirty="0">
                <a:effectLst/>
                <a:latin typeface="Calibri" panose="020F0502020204030204" pitchFamily="34" charset="0"/>
                <a:ea typeface="Calibri" panose="020F0502020204030204" pitchFamily="34" charset="0"/>
                <a:cs typeface="Times New Roman" panose="02020603050405020304" pitchFamily="18" charset="0"/>
              </a:rPr>
              <a:t> (even abroad) and have many successful PhD graduates (including foreigners),</a:t>
            </a:r>
            <a:endParaRPr lang="cs-CZ" sz="7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Aft>
                <a:spcPts val="800"/>
              </a:spcAft>
            </a:pPr>
            <a:r>
              <a:rPr lang="en-US" sz="7200" dirty="0">
                <a:latin typeface="Calibri" panose="020F0502020204030204" pitchFamily="34" charset="0"/>
                <a:ea typeface="Calibri" panose="020F0502020204030204" pitchFamily="34" charset="0"/>
                <a:cs typeface="Times New Roman" panose="02020603050405020304" pitchFamily="18" charset="0"/>
              </a:rPr>
              <a:t>R</a:t>
            </a:r>
            <a:r>
              <a:rPr lang="en-US" sz="7200" dirty="0">
                <a:effectLst/>
                <a:latin typeface="Calibri" panose="020F0502020204030204" pitchFamily="34" charset="0"/>
                <a:ea typeface="Calibri" panose="020F0502020204030204" pitchFamily="34" charset="0"/>
                <a:cs typeface="Times New Roman" panose="02020603050405020304" pitchFamily="18" charset="0"/>
              </a:rPr>
              <a:t>eceived </a:t>
            </a:r>
            <a:r>
              <a:rPr lang="en-US" sz="7200" b="1" dirty="0">
                <a:effectLst/>
                <a:latin typeface="Calibri" panose="020F0502020204030204" pitchFamily="34" charset="0"/>
                <a:ea typeface="Calibri" panose="020F0502020204030204" pitchFamily="34" charset="0"/>
                <a:cs typeface="Times New Roman" panose="02020603050405020304" pitchFamily="18" charset="0"/>
              </a:rPr>
              <a:t>prestigious awards </a:t>
            </a:r>
            <a:r>
              <a:rPr lang="en-US" sz="7200" dirty="0">
                <a:effectLst/>
                <a:latin typeface="Calibri" panose="020F0502020204030204" pitchFamily="34" charset="0"/>
                <a:ea typeface="Calibri" panose="020F0502020204030204" pitchFamily="34" charset="0"/>
                <a:cs typeface="Times New Roman" panose="02020603050405020304" pitchFamily="18" charset="0"/>
              </a:rPr>
              <a:t>(e.g. IBM SUR, Computerworld magazine, rector’s price),</a:t>
            </a:r>
            <a:endParaRPr lang="cs-CZ" sz="7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Aft>
                <a:spcPts val="800"/>
              </a:spcAft>
            </a:pPr>
            <a:r>
              <a:rPr lang="en-US" sz="7200" dirty="0">
                <a:latin typeface="Calibri" panose="020F0502020204030204" pitchFamily="34" charset="0"/>
                <a:ea typeface="Calibri" panose="020F0502020204030204" pitchFamily="34" charset="0"/>
                <a:cs typeface="Times New Roman" panose="02020603050405020304" pitchFamily="18" charset="0"/>
              </a:rPr>
              <a:t>P</a:t>
            </a:r>
            <a:r>
              <a:rPr lang="en-US" sz="7200" dirty="0">
                <a:effectLst/>
                <a:latin typeface="Calibri" panose="020F0502020204030204" pitchFamily="34" charset="0"/>
                <a:ea typeface="Calibri" panose="020F0502020204030204" pitchFamily="34" charset="0"/>
                <a:cs typeface="Times New Roman" panose="02020603050405020304" pitchFamily="18" charset="0"/>
              </a:rPr>
              <a:t>articipated in many </a:t>
            </a:r>
            <a:r>
              <a:rPr lang="en-US" sz="7200" b="1" dirty="0">
                <a:effectLst/>
                <a:latin typeface="Calibri" panose="020F0502020204030204" pitchFamily="34" charset="0"/>
                <a:ea typeface="Calibri" panose="020F0502020204030204" pitchFamily="34" charset="0"/>
                <a:cs typeface="Times New Roman" panose="02020603050405020304" pitchFamily="18" charset="0"/>
              </a:rPr>
              <a:t>prestigious</a:t>
            </a:r>
            <a:r>
              <a:rPr lang="en-US" sz="7200" dirty="0">
                <a:effectLst/>
                <a:latin typeface="Calibri" panose="020F0502020204030204" pitchFamily="34" charset="0"/>
                <a:ea typeface="Calibri" panose="020F0502020204030204" pitchFamily="34" charset="0"/>
                <a:cs typeface="Times New Roman" panose="02020603050405020304" pitchFamily="18" charset="0"/>
              </a:rPr>
              <a:t> national and international </a:t>
            </a:r>
            <a:r>
              <a:rPr lang="en-US" sz="7200" b="1" dirty="0">
                <a:effectLst/>
                <a:latin typeface="Calibri" panose="020F0502020204030204" pitchFamily="34" charset="0"/>
                <a:ea typeface="Calibri" panose="020F0502020204030204" pitchFamily="34" charset="0"/>
                <a:cs typeface="Times New Roman" panose="02020603050405020304" pitchFamily="18" charset="0"/>
              </a:rPr>
              <a:t>projects </a:t>
            </a:r>
            <a:r>
              <a:rPr lang="en-US" sz="7200" dirty="0">
                <a:effectLst/>
                <a:latin typeface="Calibri" panose="020F0502020204030204" pitchFamily="34" charset="0"/>
                <a:ea typeface="Calibri" panose="020F0502020204030204" pitchFamily="34" charset="0"/>
                <a:cs typeface="Times New Roman" panose="02020603050405020304" pitchFamily="18" charset="0"/>
              </a:rPr>
              <a:t>(e.g. European research – </a:t>
            </a:r>
            <a:r>
              <a:rPr lang="en-US" sz="7200" dirty="0" err="1">
                <a:effectLst/>
                <a:latin typeface="Calibri" panose="020F0502020204030204" pitchFamily="34" charset="0"/>
                <a:ea typeface="Calibri" panose="020F0502020204030204" pitchFamily="34" charset="0"/>
                <a:cs typeface="Times New Roman" panose="02020603050405020304" pitchFamily="18" charset="0"/>
              </a:rPr>
              <a:t>Scholnet</a:t>
            </a:r>
            <a:r>
              <a:rPr lang="en-US" sz="7200" dirty="0">
                <a:effectLst/>
                <a:latin typeface="Calibri" panose="020F0502020204030204" pitchFamily="34" charset="0"/>
                <a:ea typeface="Calibri" panose="020F0502020204030204" pitchFamily="34" charset="0"/>
                <a:cs typeface="Times New Roman" panose="02020603050405020304" pitchFamily="18" charset="0"/>
              </a:rPr>
              <a:t>, Sapir -, European networks of Excellence – DELOS 2X -, GACR Network of Excellence CEMI),</a:t>
            </a:r>
            <a:endParaRPr lang="cs-CZ" sz="7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Aft>
                <a:spcPts val="800"/>
              </a:spcAft>
            </a:pPr>
            <a:r>
              <a:rPr lang="en-US" sz="7200" b="1" dirty="0">
                <a:latin typeface="Calibri" panose="020F0502020204030204" pitchFamily="34" charset="0"/>
                <a:ea typeface="Calibri" panose="020F0502020204030204" pitchFamily="34" charset="0"/>
                <a:cs typeface="Times New Roman" panose="02020603050405020304" pitchFamily="18" charset="0"/>
              </a:rPr>
              <a:t>C</a:t>
            </a:r>
            <a:r>
              <a:rPr lang="en-US" sz="7200" b="1" dirty="0">
                <a:effectLst/>
                <a:latin typeface="Calibri" panose="020F0502020204030204" pitchFamily="34" charset="0"/>
                <a:ea typeface="Calibri" panose="020F0502020204030204" pitchFamily="34" charset="0"/>
                <a:cs typeface="Times New Roman" panose="02020603050405020304" pitchFamily="18" charset="0"/>
              </a:rPr>
              <a:t>ooperated</a:t>
            </a:r>
            <a:r>
              <a:rPr lang="en-US" sz="7200" dirty="0">
                <a:effectLst/>
                <a:latin typeface="Calibri" panose="020F0502020204030204" pitchFamily="34" charset="0"/>
                <a:ea typeface="Calibri" panose="020F0502020204030204" pitchFamily="34" charset="0"/>
                <a:cs typeface="Times New Roman" panose="02020603050405020304" pitchFamily="18" charset="0"/>
              </a:rPr>
              <a:t> with many academic and industrial institutions</a:t>
            </a:r>
          </a:p>
          <a:p>
            <a:pPr>
              <a:lnSpc>
                <a:spcPct val="120000"/>
              </a:lnSpc>
              <a:spcAft>
                <a:spcPts val="800"/>
              </a:spcAft>
            </a:pPr>
            <a:r>
              <a:rPr lang="en-US" sz="7200" dirty="0">
                <a:latin typeface="Calibri" panose="020F0502020204030204" pitchFamily="34" charset="0"/>
                <a:ea typeface="Calibri" panose="020F0502020204030204" pitchFamily="34" charset="0"/>
                <a:cs typeface="Times New Roman" panose="02020603050405020304" pitchFamily="18" charset="0"/>
              </a:rPr>
              <a:t>Delivered </a:t>
            </a:r>
            <a:r>
              <a:rPr lang="en-US" sz="7200" b="1" dirty="0">
                <a:effectLst/>
                <a:latin typeface="Calibri" panose="020F0502020204030204" pitchFamily="34" charset="0"/>
                <a:ea typeface="Calibri" panose="020F0502020204030204" pitchFamily="34" charset="0"/>
                <a:cs typeface="Times New Roman" panose="02020603050405020304" pitchFamily="18" charset="0"/>
              </a:rPr>
              <a:t>invited</a:t>
            </a:r>
            <a:r>
              <a:rPr lang="en-US" sz="7200" dirty="0">
                <a:effectLst/>
                <a:latin typeface="Calibri" panose="020F0502020204030204" pitchFamily="34" charset="0"/>
                <a:ea typeface="Calibri" panose="020F0502020204030204" pitchFamily="34" charset="0"/>
                <a:cs typeface="Times New Roman" panose="02020603050405020304" pitchFamily="18" charset="0"/>
              </a:rPr>
              <a:t> and </a:t>
            </a:r>
            <a:r>
              <a:rPr lang="en-US" sz="7200" b="1" dirty="0">
                <a:effectLst/>
                <a:latin typeface="Calibri" panose="020F0502020204030204" pitchFamily="34" charset="0"/>
                <a:ea typeface="Calibri" panose="020F0502020204030204" pitchFamily="34" charset="0"/>
                <a:cs typeface="Times New Roman" panose="02020603050405020304" pitchFamily="18" charset="0"/>
              </a:rPr>
              <a:t>key-note</a:t>
            </a:r>
            <a:r>
              <a:rPr lang="en-US" sz="7200" dirty="0">
                <a:effectLst/>
                <a:latin typeface="Calibri" panose="020F0502020204030204" pitchFamily="34" charset="0"/>
                <a:ea typeface="Calibri" panose="020F0502020204030204" pitchFamily="34" charset="0"/>
                <a:cs typeface="Times New Roman" panose="02020603050405020304" pitchFamily="18" charset="0"/>
              </a:rPr>
              <a:t> speeches at important conferences (e.g. ACM SIGIR, SMAC, ADBIS, MMM, IEEE ISM, SEBD),</a:t>
            </a:r>
            <a:endParaRPr lang="cs-CZ" sz="7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Aft>
                <a:spcPts val="800"/>
              </a:spcAft>
            </a:pPr>
            <a:r>
              <a:rPr lang="en-US" sz="7200" dirty="0">
                <a:effectLst/>
                <a:latin typeface="Calibri" panose="020F0502020204030204" pitchFamily="34" charset="0"/>
                <a:ea typeface="Calibri" panose="020F0502020204030204" pitchFamily="34" charset="0"/>
                <a:cs typeface="Times New Roman" panose="02020603050405020304" pitchFamily="18" charset="0"/>
              </a:rPr>
              <a:t>based on our similarity search technology a spinoff XIMILAR was created by the group’s PhD students,</a:t>
            </a:r>
            <a:endParaRPr lang="cs-CZ" sz="7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Aft>
                <a:spcPts val="800"/>
              </a:spcAft>
            </a:pPr>
            <a:r>
              <a:rPr lang="en-US" sz="7200" dirty="0">
                <a:effectLst/>
                <a:latin typeface="Calibri" panose="020F0502020204030204" pitchFamily="34" charset="0"/>
                <a:ea typeface="Calibri" panose="020F0502020204030204" pitchFamily="34" charset="0"/>
                <a:cs typeface="Times New Roman" panose="02020603050405020304" pitchFamily="18" charset="0"/>
              </a:rPr>
              <a:t>we organize SISAP International conference (recently received the CORE B grade).</a:t>
            </a:r>
            <a:endParaRPr lang="cs-CZ" sz="72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
        <p:nvSpPr>
          <p:cNvPr id="5" name="Zástupný symbol pro zápatí 4">
            <a:extLst>
              <a:ext uri="{FF2B5EF4-FFF2-40B4-BE49-F238E27FC236}">
                <a16:creationId xmlns:a16="http://schemas.microsoft.com/office/drawing/2014/main" id="{1B676944-AF28-A9C9-8FAB-DC491B2B4AC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75" b="0" i="0" u="none" strike="noStrike" kern="1200" cap="all" spc="0" normalizeH="0" baseline="0" noProof="0">
                <a:ln>
                  <a:noFill/>
                </a:ln>
                <a:solidFill>
                  <a:srgbClr val="FFFFFF"/>
                </a:solidFill>
                <a:effectLst/>
                <a:uLnTx/>
                <a:uFillTx/>
                <a:latin typeface="Calibri" panose="020F0502020204030204"/>
                <a:ea typeface="+mn-ea"/>
                <a:cs typeface="+mn-cs"/>
              </a:rPr>
              <a:t>Meeting with the research evaluation panel, September 6-7, 2022</a:t>
            </a:r>
            <a:endParaRPr kumimoji="0" lang="en-US" sz="675" b="0" i="0" u="none" strike="noStrike" kern="1200" cap="all" spc="0" normalizeH="0" baseline="0" noProof="0" dirty="0">
              <a:ln>
                <a:noFill/>
              </a:ln>
              <a:solidFill>
                <a:srgbClr val="FFFFFF"/>
              </a:solidFill>
              <a:effectLst/>
              <a:uLnTx/>
              <a:uFillTx/>
              <a:latin typeface="Calibri" panose="020F0502020204030204"/>
              <a:ea typeface="+mn-ea"/>
              <a:cs typeface="+mn-cs"/>
            </a:endParaRPr>
          </a:p>
        </p:txBody>
      </p:sp>
      <p:sp>
        <p:nvSpPr>
          <p:cNvPr id="4" name="Zástupný symbol pro číslo snímku 3">
            <a:extLst>
              <a:ext uri="{FF2B5EF4-FFF2-40B4-BE49-F238E27FC236}">
                <a16:creationId xmlns:a16="http://schemas.microsoft.com/office/drawing/2014/main" id="{8A4262D5-1F3B-554C-847B-209E9CDA2E09}"/>
              </a:ext>
            </a:extLst>
          </p:cNvPr>
          <p:cNvSpPr>
            <a:spLocks noGrp="1"/>
          </p:cNvSpPr>
          <p:nvPr>
            <p:ph type="sldNum" sz="quarter" idx="12"/>
          </p:nvPr>
        </p:nvSpPr>
        <p:spPr/>
        <p:txBody>
          <a:bodyPr/>
          <a:lstStyle/>
          <a:p>
            <a:fld id="{4CE482DC-2269-4F26-9D2A-7E44B1A4CD85}" type="slidenum">
              <a:rPr lang="en-US" smtClean="0"/>
              <a:pPr/>
              <a:t>47</a:t>
            </a:fld>
            <a:endParaRPr lang="en-US" dirty="0"/>
          </a:p>
        </p:txBody>
      </p:sp>
    </p:spTree>
    <p:extLst>
      <p:ext uri="{BB962C8B-B14F-4D97-AF65-F5344CB8AC3E}">
        <p14:creationId xmlns:p14="http://schemas.microsoft.com/office/powerpoint/2010/main" val="15559189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0FCF8E3-E6D2-0914-85AE-77252C0002CF}"/>
              </a:ext>
            </a:extLst>
          </p:cNvPr>
          <p:cNvSpPr>
            <a:spLocks noGrp="1"/>
          </p:cNvSpPr>
          <p:nvPr>
            <p:ph type="title"/>
          </p:nvPr>
        </p:nvSpPr>
        <p:spPr/>
        <p:txBody>
          <a:bodyPr/>
          <a:lstStyle/>
          <a:p>
            <a:r>
              <a:rPr lang="en-US" dirty="0"/>
              <a:t>SWOT - Weaknesses</a:t>
            </a:r>
            <a:endParaRPr lang="cs-CZ" dirty="0"/>
          </a:p>
        </p:txBody>
      </p:sp>
      <p:sp>
        <p:nvSpPr>
          <p:cNvPr id="3" name="Zástupný obsah 2">
            <a:extLst>
              <a:ext uri="{FF2B5EF4-FFF2-40B4-BE49-F238E27FC236}">
                <a16:creationId xmlns:a16="http://schemas.microsoft.com/office/drawing/2014/main" id="{3AC4B0CB-3C20-1615-40A0-0E47BA1CDE4D}"/>
              </a:ext>
            </a:extLst>
          </p:cNvPr>
          <p:cNvSpPr>
            <a:spLocks noGrp="1"/>
          </p:cNvSpPr>
          <p:nvPr>
            <p:ph idx="1"/>
          </p:nvPr>
        </p:nvSpPr>
        <p:spPr>
          <a:xfrm>
            <a:off x="1097280" y="1737362"/>
            <a:ext cx="10058400" cy="4023360"/>
          </a:xfrm>
        </p:spPr>
        <p:txBody>
          <a:bodyPr/>
          <a:lstStyle/>
          <a:p>
            <a:pPr algn="just" rtl="0">
              <a:spcBef>
                <a:spcPts val="1200"/>
              </a:spcBef>
              <a:spcAft>
                <a:spcPts val="1200"/>
              </a:spcAft>
            </a:pPr>
            <a:r>
              <a:rPr lang="en-US" sz="2000" b="0" i="0" u="none" strike="noStrike" dirty="0">
                <a:solidFill>
                  <a:srgbClr val="000000"/>
                </a:solidFill>
                <a:effectLst/>
                <a:latin typeface="Times New Roman" panose="02020603050405020304" pitchFamily="18" charset="0"/>
              </a:rPr>
              <a:t>The group is rather </a:t>
            </a:r>
            <a:r>
              <a:rPr lang="en-US" sz="2000" b="1" i="0" u="none" strike="noStrike" dirty="0">
                <a:solidFill>
                  <a:srgbClr val="000000"/>
                </a:solidFill>
                <a:effectLst/>
                <a:latin typeface="Times New Roman" panose="02020603050405020304" pitchFamily="18" charset="0"/>
              </a:rPr>
              <a:t>small</a:t>
            </a:r>
            <a:r>
              <a:rPr lang="en-US" sz="2000" b="0" i="0" u="none" strike="noStrike" dirty="0">
                <a:solidFill>
                  <a:srgbClr val="000000"/>
                </a:solidFill>
                <a:effectLst/>
                <a:latin typeface="Times New Roman" panose="02020603050405020304" pitchFamily="18" charset="0"/>
              </a:rPr>
              <a:t> with most researchers exclusively supported from </a:t>
            </a:r>
            <a:r>
              <a:rPr lang="en-US" sz="2000" b="1" i="0" u="none" strike="noStrike" dirty="0">
                <a:solidFill>
                  <a:srgbClr val="000000"/>
                </a:solidFill>
                <a:effectLst/>
                <a:latin typeface="Times New Roman" panose="02020603050405020304" pitchFamily="18" charset="0"/>
              </a:rPr>
              <a:t>external resources</a:t>
            </a:r>
            <a:r>
              <a:rPr lang="en-US" sz="2000" b="0" i="0" u="none" strike="noStrike" dirty="0">
                <a:solidFill>
                  <a:srgbClr val="000000"/>
                </a:solidFill>
                <a:effectLst/>
                <a:latin typeface="Times New Roman" panose="02020603050405020304" pitchFamily="18" charset="0"/>
              </a:rPr>
              <a:t>.</a:t>
            </a:r>
            <a:endParaRPr lang="en-US" sz="2000" dirty="0">
              <a:effectLst/>
            </a:endParaRPr>
          </a:p>
          <a:p>
            <a:pPr algn="just" rtl="0">
              <a:spcBef>
                <a:spcPts val="1200"/>
              </a:spcBef>
              <a:spcAft>
                <a:spcPts val="1200"/>
              </a:spcAft>
            </a:pPr>
            <a:r>
              <a:rPr lang="en-US" sz="2000" b="0" i="0" u="none" strike="noStrike" dirty="0">
                <a:solidFill>
                  <a:srgbClr val="000000"/>
                </a:solidFill>
                <a:effectLst/>
                <a:latin typeface="Times New Roman" panose="02020603050405020304" pitchFamily="18" charset="0"/>
              </a:rPr>
              <a:t>The researchers are </a:t>
            </a:r>
            <a:r>
              <a:rPr lang="en-US" sz="2000" b="1" i="0" u="none" strike="noStrike" dirty="0">
                <a:solidFill>
                  <a:srgbClr val="000000"/>
                </a:solidFill>
                <a:effectLst/>
                <a:latin typeface="Times New Roman" panose="02020603050405020304" pitchFamily="18" charset="0"/>
              </a:rPr>
              <a:t>overloaded with teaching </a:t>
            </a:r>
            <a:r>
              <a:rPr lang="en-US" sz="2000" b="0" i="0" u="none" strike="noStrike" dirty="0">
                <a:solidFill>
                  <a:srgbClr val="000000"/>
                </a:solidFill>
                <a:effectLst/>
                <a:latin typeface="Times New Roman" panose="02020603050405020304" pitchFamily="18" charset="0"/>
              </a:rPr>
              <a:t>and often must leave the actual research to students - this typically results in routine work, not the best quality.</a:t>
            </a:r>
            <a:endParaRPr lang="en-US" sz="2000" dirty="0">
              <a:effectLst/>
            </a:endParaRPr>
          </a:p>
          <a:p>
            <a:pPr algn="just" rtl="0">
              <a:spcBef>
                <a:spcPts val="1200"/>
              </a:spcBef>
              <a:spcAft>
                <a:spcPts val="1200"/>
              </a:spcAft>
            </a:pPr>
            <a:r>
              <a:rPr lang="en-US" sz="2000" b="0" i="0" u="none" strike="noStrike" dirty="0">
                <a:solidFill>
                  <a:srgbClr val="000000"/>
                </a:solidFill>
                <a:effectLst/>
                <a:latin typeface="Times New Roman" panose="02020603050405020304" pitchFamily="18" charset="0"/>
              </a:rPr>
              <a:t>The endless </a:t>
            </a:r>
            <a:r>
              <a:rPr lang="en-US" sz="2000" b="1" i="0" u="none" strike="noStrike" dirty="0">
                <a:solidFill>
                  <a:srgbClr val="000000"/>
                </a:solidFill>
                <a:effectLst/>
                <a:latin typeface="Times New Roman" panose="02020603050405020304" pitchFamily="18" charset="0"/>
              </a:rPr>
              <a:t>fight for grants </a:t>
            </a:r>
            <a:r>
              <a:rPr lang="en-US" sz="2000" b="0" i="0" u="none" strike="noStrike" dirty="0">
                <a:solidFill>
                  <a:srgbClr val="000000"/>
                </a:solidFill>
                <a:effectLst/>
                <a:latin typeface="Times New Roman" panose="02020603050405020304" pitchFamily="18" charset="0"/>
              </a:rPr>
              <a:t>consumes too much time and mental capacity of highly qualified researchers.</a:t>
            </a:r>
            <a:endParaRPr lang="en-US" sz="2000" dirty="0">
              <a:effectLst/>
            </a:endParaRPr>
          </a:p>
          <a:p>
            <a:pPr algn="just" rtl="0">
              <a:spcBef>
                <a:spcPts val="1200"/>
              </a:spcBef>
              <a:spcAft>
                <a:spcPts val="1200"/>
              </a:spcAft>
            </a:pPr>
            <a:r>
              <a:rPr lang="en-US" sz="2000" b="0" i="0" u="none" strike="noStrike" dirty="0">
                <a:solidFill>
                  <a:srgbClr val="000000"/>
                </a:solidFill>
                <a:effectLst/>
                <a:latin typeface="Times New Roman" panose="02020603050405020304" pitchFamily="18" charset="0"/>
              </a:rPr>
              <a:t>Not very efficient </a:t>
            </a:r>
            <a:r>
              <a:rPr lang="en-US" sz="2000" b="1" i="0" u="none" strike="noStrike" dirty="0">
                <a:solidFill>
                  <a:srgbClr val="000000"/>
                </a:solidFill>
                <a:effectLst/>
                <a:latin typeface="Times New Roman" panose="02020603050405020304" pitchFamily="18" charset="0"/>
              </a:rPr>
              <a:t>communication</a:t>
            </a:r>
            <a:r>
              <a:rPr lang="en-US" sz="2000" b="0" i="0" u="none" strike="noStrike" dirty="0">
                <a:solidFill>
                  <a:srgbClr val="000000"/>
                </a:solidFill>
                <a:effectLst/>
                <a:latin typeface="Times New Roman" panose="02020603050405020304" pitchFamily="18" charset="0"/>
              </a:rPr>
              <a:t> with the faculty management.</a:t>
            </a:r>
            <a:endParaRPr lang="en-US" sz="2000" dirty="0">
              <a:effectLst/>
            </a:endParaRPr>
          </a:p>
          <a:p>
            <a:endParaRPr lang="cs-CZ" dirty="0"/>
          </a:p>
        </p:txBody>
      </p:sp>
      <p:sp>
        <p:nvSpPr>
          <p:cNvPr id="5" name="Zástupný symbol pro zápatí 4">
            <a:extLst>
              <a:ext uri="{FF2B5EF4-FFF2-40B4-BE49-F238E27FC236}">
                <a16:creationId xmlns:a16="http://schemas.microsoft.com/office/drawing/2014/main" id="{BCABDDEF-5C15-9F6C-41AC-714C16C36CF3}"/>
              </a:ext>
            </a:extLst>
          </p:cNvPr>
          <p:cNvSpPr>
            <a:spLocks noGrp="1"/>
          </p:cNvSpPr>
          <p:nvPr>
            <p:ph type="ftr" sz="quarter" idx="11"/>
          </p:nvPr>
        </p:nvSpPr>
        <p:spPr/>
        <p:txBody>
          <a:bodyPr/>
          <a:lstStyle/>
          <a:p>
            <a:r>
              <a:rPr lang="en-US"/>
              <a:t>Meeting with the research evaluation panel, September 6-7, 2022</a:t>
            </a:r>
            <a:endParaRPr lang="en-US" dirty="0"/>
          </a:p>
        </p:txBody>
      </p:sp>
      <p:sp>
        <p:nvSpPr>
          <p:cNvPr id="4" name="Zástupný symbol pro číslo snímku 3">
            <a:extLst>
              <a:ext uri="{FF2B5EF4-FFF2-40B4-BE49-F238E27FC236}">
                <a16:creationId xmlns:a16="http://schemas.microsoft.com/office/drawing/2014/main" id="{1F2873D5-21AD-9E16-101B-400DF65EB5E9}"/>
              </a:ext>
            </a:extLst>
          </p:cNvPr>
          <p:cNvSpPr>
            <a:spLocks noGrp="1"/>
          </p:cNvSpPr>
          <p:nvPr>
            <p:ph type="sldNum" sz="quarter" idx="12"/>
          </p:nvPr>
        </p:nvSpPr>
        <p:spPr/>
        <p:txBody>
          <a:bodyPr/>
          <a:lstStyle/>
          <a:p>
            <a:fld id="{4CE482DC-2269-4F26-9D2A-7E44B1A4CD85}" type="slidenum">
              <a:rPr lang="en-US" smtClean="0"/>
              <a:pPr/>
              <a:t>48</a:t>
            </a:fld>
            <a:endParaRPr lang="en-US" dirty="0"/>
          </a:p>
        </p:txBody>
      </p:sp>
    </p:spTree>
    <p:extLst>
      <p:ext uri="{BB962C8B-B14F-4D97-AF65-F5344CB8AC3E}">
        <p14:creationId xmlns:p14="http://schemas.microsoft.com/office/powerpoint/2010/main" val="3147526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29A64E4-87C2-9B7F-95AC-4922B31D4B20}"/>
              </a:ext>
            </a:extLst>
          </p:cNvPr>
          <p:cNvSpPr>
            <a:spLocks noGrp="1"/>
          </p:cNvSpPr>
          <p:nvPr>
            <p:ph type="title"/>
          </p:nvPr>
        </p:nvSpPr>
        <p:spPr/>
        <p:txBody>
          <a:bodyPr/>
          <a:lstStyle/>
          <a:p>
            <a:r>
              <a:rPr lang="en-US" dirty="0"/>
              <a:t>SWOT - Opportunities</a:t>
            </a:r>
            <a:endParaRPr lang="cs-CZ" dirty="0"/>
          </a:p>
        </p:txBody>
      </p:sp>
      <p:sp>
        <p:nvSpPr>
          <p:cNvPr id="3" name="Zástupný obsah 2">
            <a:extLst>
              <a:ext uri="{FF2B5EF4-FFF2-40B4-BE49-F238E27FC236}">
                <a16:creationId xmlns:a16="http://schemas.microsoft.com/office/drawing/2014/main" id="{4F1CD6DA-A2AB-D1F8-F3FA-C1E66A4D1B76}"/>
              </a:ext>
            </a:extLst>
          </p:cNvPr>
          <p:cNvSpPr>
            <a:spLocks noGrp="1"/>
          </p:cNvSpPr>
          <p:nvPr>
            <p:ph idx="1"/>
          </p:nvPr>
        </p:nvSpPr>
        <p:spPr>
          <a:xfrm>
            <a:off x="1097280" y="1737362"/>
            <a:ext cx="10058400" cy="4131732"/>
          </a:xfrm>
        </p:spPr>
        <p:txBody>
          <a:bodyPr/>
          <a:lstStyle/>
          <a:p>
            <a:pPr algn="just" rtl="0">
              <a:spcBef>
                <a:spcPts val="1200"/>
              </a:spcBef>
              <a:spcAft>
                <a:spcPts val="1200"/>
              </a:spcAft>
            </a:pPr>
            <a:r>
              <a:rPr lang="en-US" sz="2000" b="0" i="0" u="none" strike="noStrike" dirty="0">
                <a:solidFill>
                  <a:srgbClr val="000000"/>
                </a:solidFill>
                <a:effectLst/>
                <a:latin typeface="Times New Roman" panose="02020603050405020304" pitchFamily="18" charset="0"/>
              </a:rPr>
              <a:t>Many open questions/</a:t>
            </a:r>
            <a:r>
              <a:rPr lang="en-US" sz="2000" b="1" i="0" u="none" strike="noStrike" dirty="0">
                <a:solidFill>
                  <a:srgbClr val="000000"/>
                </a:solidFill>
                <a:effectLst/>
                <a:latin typeface="Times New Roman" panose="02020603050405020304" pitchFamily="18" charset="0"/>
              </a:rPr>
              <a:t>problems remain </a:t>
            </a:r>
            <a:r>
              <a:rPr lang="en-US" sz="2000" b="0" i="0" u="none" strike="noStrike" dirty="0">
                <a:solidFill>
                  <a:srgbClr val="000000"/>
                </a:solidFill>
                <a:effectLst/>
                <a:latin typeface="Times New Roman" panose="02020603050405020304" pitchFamily="18" charset="0"/>
              </a:rPr>
              <a:t>in the similarity search domain thus additional fundamental research is needed – e.g., context dependent, subjective, and adaptable similarity search or explainable similarity data models for AI.</a:t>
            </a:r>
            <a:endParaRPr lang="en-US" sz="2000" dirty="0">
              <a:effectLst/>
            </a:endParaRPr>
          </a:p>
          <a:p>
            <a:pPr algn="just" rtl="0">
              <a:spcBef>
                <a:spcPts val="1200"/>
              </a:spcBef>
              <a:spcAft>
                <a:spcPts val="1200"/>
              </a:spcAft>
            </a:pPr>
            <a:r>
              <a:rPr lang="en-US" sz="2000" b="0" i="0" u="none" strike="noStrike" dirty="0">
                <a:solidFill>
                  <a:srgbClr val="000000"/>
                </a:solidFill>
                <a:effectLst/>
                <a:latin typeface="Times New Roman" panose="02020603050405020304" pitchFamily="18" charset="0"/>
              </a:rPr>
              <a:t>The potential </a:t>
            </a:r>
            <a:r>
              <a:rPr lang="en-US" sz="2000" b="1" i="0" u="none" strike="noStrike" dirty="0">
                <a:solidFill>
                  <a:srgbClr val="000000"/>
                </a:solidFill>
                <a:effectLst/>
                <a:latin typeface="Times New Roman" panose="02020603050405020304" pitchFamily="18" charset="0"/>
              </a:rPr>
              <a:t>application area is huge </a:t>
            </a:r>
            <a:r>
              <a:rPr lang="en-US" sz="2000" b="0" i="0" u="none" strike="noStrike" dirty="0">
                <a:solidFill>
                  <a:srgbClr val="000000"/>
                </a:solidFill>
                <a:effectLst/>
                <a:latin typeface="Times New Roman" panose="02020603050405020304" pitchFamily="18" charset="0"/>
              </a:rPr>
              <a:t>and opens additional research areas – in medicine, sports, security, game industry, etc.</a:t>
            </a:r>
            <a:endParaRPr lang="en-US" sz="2000" dirty="0">
              <a:effectLst/>
            </a:endParaRPr>
          </a:p>
          <a:p>
            <a:pPr algn="just" rtl="0">
              <a:spcBef>
                <a:spcPts val="1200"/>
              </a:spcBef>
              <a:spcAft>
                <a:spcPts val="1200"/>
              </a:spcAft>
            </a:pPr>
            <a:r>
              <a:rPr lang="en-US" sz="2000" b="0" i="0" u="none" strike="noStrike" dirty="0">
                <a:solidFill>
                  <a:srgbClr val="000000"/>
                </a:solidFill>
                <a:effectLst/>
                <a:latin typeface="Times New Roman" panose="02020603050405020304" pitchFamily="18" charset="0"/>
              </a:rPr>
              <a:t>We can </a:t>
            </a:r>
            <a:r>
              <a:rPr lang="en-US" sz="2000" b="1" i="0" u="none" strike="noStrike" dirty="0">
                <a:solidFill>
                  <a:srgbClr val="000000"/>
                </a:solidFill>
                <a:effectLst/>
                <a:latin typeface="Times New Roman" panose="02020603050405020304" pitchFamily="18" charset="0"/>
              </a:rPr>
              <a:t>capitalize on our previous results</a:t>
            </a:r>
            <a:r>
              <a:rPr lang="en-US" sz="2000" b="0" i="0" u="none" strike="noStrike" dirty="0">
                <a:solidFill>
                  <a:srgbClr val="000000"/>
                </a:solidFill>
                <a:effectLst/>
                <a:latin typeface="Times New Roman" panose="02020603050405020304" pitchFamily="18" charset="0"/>
              </a:rPr>
              <a:t> in the motion data processing and similarity management in general.</a:t>
            </a:r>
            <a:endParaRPr lang="en-US" sz="2000" dirty="0">
              <a:effectLst/>
            </a:endParaRPr>
          </a:p>
          <a:p>
            <a:endParaRPr lang="cs-CZ" dirty="0"/>
          </a:p>
        </p:txBody>
      </p:sp>
      <p:sp>
        <p:nvSpPr>
          <p:cNvPr id="5" name="Zástupný symbol pro zápatí 4">
            <a:extLst>
              <a:ext uri="{FF2B5EF4-FFF2-40B4-BE49-F238E27FC236}">
                <a16:creationId xmlns:a16="http://schemas.microsoft.com/office/drawing/2014/main" id="{9ABBDAA7-5337-1D9E-2ACB-BFD35D25D75B}"/>
              </a:ext>
            </a:extLst>
          </p:cNvPr>
          <p:cNvSpPr>
            <a:spLocks noGrp="1"/>
          </p:cNvSpPr>
          <p:nvPr>
            <p:ph type="ftr" sz="quarter" idx="11"/>
          </p:nvPr>
        </p:nvSpPr>
        <p:spPr/>
        <p:txBody>
          <a:bodyPr/>
          <a:lstStyle/>
          <a:p>
            <a:r>
              <a:rPr lang="en-US"/>
              <a:t>Meeting with the research evaluation panel, September 6-7, 2022</a:t>
            </a:r>
            <a:endParaRPr lang="en-US" dirty="0"/>
          </a:p>
        </p:txBody>
      </p:sp>
      <p:sp>
        <p:nvSpPr>
          <p:cNvPr id="4" name="Zástupný symbol pro číslo snímku 3">
            <a:extLst>
              <a:ext uri="{FF2B5EF4-FFF2-40B4-BE49-F238E27FC236}">
                <a16:creationId xmlns:a16="http://schemas.microsoft.com/office/drawing/2014/main" id="{99C7CACC-C63D-2841-5A9F-E1DF6B9D75AB}"/>
              </a:ext>
            </a:extLst>
          </p:cNvPr>
          <p:cNvSpPr>
            <a:spLocks noGrp="1"/>
          </p:cNvSpPr>
          <p:nvPr>
            <p:ph type="sldNum" sz="quarter" idx="12"/>
          </p:nvPr>
        </p:nvSpPr>
        <p:spPr/>
        <p:txBody>
          <a:bodyPr/>
          <a:lstStyle/>
          <a:p>
            <a:fld id="{4CE482DC-2269-4F26-9D2A-7E44B1A4CD85}" type="slidenum">
              <a:rPr lang="en-US" smtClean="0"/>
              <a:pPr/>
              <a:t>49</a:t>
            </a:fld>
            <a:endParaRPr lang="en-US" dirty="0"/>
          </a:p>
        </p:txBody>
      </p:sp>
    </p:spTree>
    <p:extLst>
      <p:ext uri="{BB962C8B-B14F-4D97-AF65-F5344CB8AC3E}">
        <p14:creationId xmlns:p14="http://schemas.microsoft.com/office/powerpoint/2010/main" val="1862245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Real-life Similarity</a:t>
            </a:r>
            <a:endParaRPr lang="cs-CZ" dirty="0"/>
          </a:p>
        </p:txBody>
      </p:sp>
      <p:sp>
        <p:nvSpPr>
          <p:cNvPr id="3" name="Zástupný symbol pro obsah 2"/>
          <p:cNvSpPr>
            <a:spLocks noGrp="1"/>
          </p:cNvSpPr>
          <p:nvPr>
            <p:ph idx="1"/>
          </p:nvPr>
        </p:nvSpPr>
        <p:spPr/>
        <p:txBody>
          <a:bodyPr/>
          <a:lstStyle/>
          <a:p>
            <a:r>
              <a:rPr lang="en-US" dirty="0"/>
              <a:t>Are they similar?</a:t>
            </a:r>
            <a:endParaRPr lang="cs-CZ" dirty="0"/>
          </a:p>
        </p:txBody>
      </p:sp>
      <p:pic>
        <p:nvPicPr>
          <p:cNvPr id="4" name="Picture 22" descr="http://html.slidesharecdn.com/similarity-120222193728-phpapp02/output009.png?1329961814"/>
          <p:cNvPicPr>
            <a:picLocks noChangeAspect="1" noChangeArrowheads="1"/>
          </p:cNvPicPr>
          <p:nvPr/>
        </p:nvPicPr>
        <p:blipFill>
          <a:blip r:embed="rId2"/>
          <a:srcRect l="11458" t="18055" r="12499" b="16667"/>
          <a:stretch>
            <a:fillRect/>
          </a:stretch>
        </p:blipFill>
        <p:spPr bwMode="auto">
          <a:xfrm>
            <a:off x="3167043" y="2428869"/>
            <a:ext cx="5294011" cy="3408473"/>
          </a:xfrm>
          <a:prstGeom prst="rect">
            <a:avLst/>
          </a:prstGeom>
          <a:ln>
            <a:noFill/>
          </a:ln>
          <a:effectLst>
            <a:softEdge rad="112500"/>
          </a:effectLst>
        </p:spPr>
      </p:pic>
      <p:sp>
        <p:nvSpPr>
          <p:cNvPr id="8" name="Zástupný symbol pro zápatí 7"/>
          <p:cNvSpPr>
            <a:spLocks noGrp="1"/>
          </p:cNvSpPr>
          <p:nvPr>
            <p:ph type="ftr" sz="quarter" idx="11"/>
          </p:nvPr>
        </p:nvSpPr>
        <p:spPr/>
        <p:txBody>
          <a:bodyPr/>
          <a:lstStyle/>
          <a:p>
            <a:r>
              <a:rPr lang="en-US">
                <a:solidFill>
                  <a:prstClr val="black">
                    <a:tint val="75000"/>
                  </a:prstClr>
                </a:solidFill>
                <a:latin typeface="Calibri"/>
              </a:rPr>
              <a:t>Meeting with the research evaluation panel, September 6-7, 2022</a:t>
            </a:r>
            <a:endParaRPr lang="cs-CZ">
              <a:solidFill>
                <a:prstClr val="black">
                  <a:tint val="75000"/>
                </a:prstClr>
              </a:solidFill>
              <a:latin typeface="Calibri"/>
            </a:endParaRPr>
          </a:p>
        </p:txBody>
      </p:sp>
      <p:sp>
        <p:nvSpPr>
          <p:cNvPr id="5" name="Zástupný symbol pro číslo snímku 4">
            <a:extLst>
              <a:ext uri="{FF2B5EF4-FFF2-40B4-BE49-F238E27FC236}">
                <a16:creationId xmlns:a16="http://schemas.microsoft.com/office/drawing/2014/main" id="{4EF44B8D-6D7A-120F-E09A-9BAD129D1B7D}"/>
              </a:ext>
            </a:extLst>
          </p:cNvPr>
          <p:cNvSpPr>
            <a:spLocks noGrp="1"/>
          </p:cNvSpPr>
          <p:nvPr>
            <p:ph type="sldNum" sz="quarter" idx="12"/>
          </p:nvPr>
        </p:nvSpPr>
        <p:spPr/>
        <p:txBody>
          <a:bodyPr/>
          <a:lstStyle/>
          <a:p>
            <a:fld id="{20264769-77EF-4CD0-90DE-F7D7F2D423C4}" type="slidenum">
              <a:rPr lang="cs-CZ" smtClean="0"/>
              <a:pPr/>
              <a:t>5</a:t>
            </a:fld>
            <a:endParaRPr lang="cs-CZ"/>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99CD5FB-FF1E-C8AA-E139-D0930CB29A92}"/>
              </a:ext>
            </a:extLst>
          </p:cNvPr>
          <p:cNvSpPr>
            <a:spLocks noGrp="1"/>
          </p:cNvSpPr>
          <p:nvPr>
            <p:ph type="title"/>
          </p:nvPr>
        </p:nvSpPr>
        <p:spPr/>
        <p:txBody>
          <a:bodyPr/>
          <a:lstStyle/>
          <a:p>
            <a:r>
              <a:rPr lang="en-US" dirty="0"/>
              <a:t>SWOT - Threats</a:t>
            </a:r>
            <a:endParaRPr lang="cs-CZ" dirty="0"/>
          </a:p>
        </p:txBody>
      </p:sp>
      <p:sp>
        <p:nvSpPr>
          <p:cNvPr id="3" name="Zástupný obsah 2">
            <a:extLst>
              <a:ext uri="{FF2B5EF4-FFF2-40B4-BE49-F238E27FC236}">
                <a16:creationId xmlns:a16="http://schemas.microsoft.com/office/drawing/2014/main" id="{B4875950-2EC9-C5B3-98CF-29EB9D59F536}"/>
              </a:ext>
            </a:extLst>
          </p:cNvPr>
          <p:cNvSpPr>
            <a:spLocks noGrp="1"/>
          </p:cNvSpPr>
          <p:nvPr>
            <p:ph idx="1"/>
          </p:nvPr>
        </p:nvSpPr>
        <p:spPr>
          <a:xfrm>
            <a:off x="1097280" y="1737362"/>
            <a:ext cx="10058400" cy="4131732"/>
          </a:xfrm>
        </p:spPr>
        <p:txBody>
          <a:bodyPr/>
          <a:lstStyle/>
          <a:p>
            <a:pPr algn="just" rtl="0">
              <a:spcBef>
                <a:spcPts val="1200"/>
              </a:spcBef>
              <a:spcAft>
                <a:spcPts val="1200"/>
              </a:spcAft>
            </a:pPr>
            <a:r>
              <a:rPr lang="en-US" sz="2000" b="0" i="0" u="none" strike="noStrike" dirty="0">
                <a:solidFill>
                  <a:srgbClr val="000000"/>
                </a:solidFill>
                <a:effectLst/>
                <a:latin typeface="Times New Roman" panose="02020603050405020304" pitchFamily="18" charset="0"/>
              </a:rPr>
              <a:t>To bring up qualified researchers takes years, but you can lose a skilled person very fast when you do not get grant support in time. Such a system repeatedly alternates periods of too much money for available staff and not enough money for existing staff - making </a:t>
            </a:r>
            <a:r>
              <a:rPr lang="en-US" sz="2000" b="1" i="0" u="none" strike="noStrike" dirty="0">
                <a:solidFill>
                  <a:srgbClr val="000000"/>
                </a:solidFill>
                <a:effectLst/>
                <a:latin typeface="Times New Roman" panose="02020603050405020304" pitchFamily="18" charset="0"/>
              </a:rPr>
              <a:t>qualified researchers redundant.</a:t>
            </a:r>
            <a:endParaRPr lang="en-US" sz="2000" b="1" dirty="0">
              <a:effectLst/>
            </a:endParaRPr>
          </a:p>
          <a:p>
            <a:pPr algn="just" rtl="0">
              <a:spcBef>
                <a:spcPts val="1200"/>
              </a:spcBef>
              <a:spcAft>
                <a:spcPts val="1200"/>
              </a:spcAft>
            </a:pPr>
            <a:r>
              <a:rPr lang="en-US" sz="2000" b="0" i="0" u="none" strike="noStrike" dirty="0">
                <a:solidFill>
                  <a:srgbClr val="000000"/>
                </a:solidFill>
                <a:effectLst/>
                <a:latin typeface="Times New Roman" panose="02020603050405020304" pitchFamily="18" charset="0"/>
              </a:rPr>
              <a:t>With the increasing quantity and importance of evaluation indicators, the danger is that researchers will concentrate more on </a:t>
            </a:r>
            <a:r>
              <a:rPr lang="en-US" sz="2000" b="1" i="0" u="none" strike="noStrike" dirty="0">
                <a:solidFill>
                  <a:srgbClr val="000000"/>
                </a:solidFill>
                <a:effectLst/>
                <a:latin typeface="Times New Roman" panose="02020603050405020304" pitchFamily="18" charset="0"/>
              </a:rPr>
              <a:t>complying with </a:t>
            </a:r>
            <a:r>
              <a:rPr lang="en-US" sz="2000" b="0" i="0" u="none" strike="noStrike" dirty="0">
                <a:solidFill>
                  <a:srgbClr val="000000"/>
                </a:solidFill>
                <a:effectLst/>
                <a:latin typeface="Times New Roman" panose="02020603050405020304" pitchFamily="18" charset="0"/>
              </a:rPr>
              <a:t>required </a:t>
            </a:r>
            <a:r>
              <a:rPr lang="en-US" sz="2000" b="1" i="0" u="none" strike="noStrike" dirty="0">
                <a:solidFill>
                  <a:srgbClr val="000000"/>
                </a:solidFill>
                <a:effectLst/>
                <a:latin typeface="Times New Roman" panose="02020603050405020304" pitchFamily="18" charset="0"/>
              </a:rPr>
              <a:t>indicators</a:t>
            </a:r>
            <a:r>
              <a:rPr lang="en-US" sz="2000" b="0" i="0" u="none" strike="noStrike" dirty="0">
                <a:solidFill>
                  <a:srgbClr val="000000"/>
                </a:solidFill>
                <a:effectLst/>
                <a:latin typeface="Times New Roman" panose="02020603050405020304" pitchFamily="18" charset="0"/>
              </a:rPr>
              <a:t> rather than the quality of their research work.</a:t>
            </a:r>
            <a:endParaRPr lang="en-US" sz="2000" dirty="0">
              <a:effectLst/>
            </a:endParaRPr>
          </a:p>
          <a:p>
            <a:pPr algn="just" rtl="0">
              <a:spcBef>
                <a:spcPts val="1200"/>
              </a:spcBef>
              <a:spcAft>
                <a:spcPts val="1200"/>
              </a:spcAft>
            </a:pPr>
            <a:r>
              <a:rPr lang="en-US" sz="2000" b="0" i="0" u="none" strike="noStrike" dirty="0">
                <a:solidFill>
                  <a:srgbClr val="000000"/>
                </a:solidFill>
                <a:effectLst/>
                <a:latin typeface="Times New Roman" panose="02020603050405020304" pitchFamily="18" charset="0"/>
              </a:rPr>
              <a:t>Students are not motivated to </a:t>
            </a:r>
            <a:r>
              <a:rPr lang="en-US" sz="2000" b="1" i="0" u="none" strike="noStrike" dirty="0">
                <a:solidFill>
                  <a:srgbClr val="000000"/>
                </a:solidFill>
                <a:effectLst/>
                <a:latin typeface="Times New Roman" panose="02020603050405020304" pitchFamily="18" charset="0"/>
              </a:rPr>
              <a:t>study PhD </a:t>
            </a:r>
            <a:r>
              <a:rPr lang="en-US" sz="2000" b="0" i="0" u="none" strike="noStrike" dirty="0">
                <a:solidFill>
                  <a:srgbClr val="000000"/>
                </a:solidFill>
                <a:effectLst/>
                <a:latin typeface="Times New Roman" panose="02020603050405020304" pitchFamily="18" charset="0"/>
              </a:rPr>
              <a:t>– it is easy to get a high paid job without a PhD degree.</a:t>
            </a:r>
            <a:endParaRPr lang="en-US" sz="2000" dirty="0">
              <a:effectLst/>
            </a:endParaRPr>
          </a:p>
          <a:p>
            <a:endParaRPr lang="cs-CZ" dirty="0"/>
          </a:p>
        </p:txBody>
      </p:sp>
      <p:sp>
        <p:nvSpPr>
          <p:cNvPr id="5" name="Zástupný symbol pro zápatí 4">
            <a:extLst>
              <a:ext uri="{FF2B5EF4-FFF2-40B4-BE49-F238E27FC236}">
                <a16:creationId xmlns:a16="http://schemas.microsoft.com/office/drawing/2014/main" id="{C21E1300-EB43-21B8-F4CC-698DD5E9A339}"/>
              </a:ext>
            </a:extLst>
          </p:cNvPr>
          <p:cNvSpPr>
            <a:spLocks noGrp="1"/>
          </p:cNvSpPr>
          <p:nvPr>
            <p:ph type="ftr" sz="quarter" idx="11"/>
          </p:nvPr>
        </p:nvSpPr>
        <p:spPr/>
        <p:txBody>
          <a:bodyPr/>
          <a:lstStyle/>
          <a:p>
            <a:r>
              <a:rPr lang="en-US"/>
              <a:t>Meeting with the research evaluation panel, September 6-7, 2022</a:t>
            </a:r>
            <a:endParaRPr lang="en-US" dirty="0"/>
          </a:p>
        </p:txBody>
      </p:sp>
      <p:sp>
        <p:nvSpPr>
          <p:cNvPr id="4" name="Zástupný symbol pro číslo snímku 3">
            <a:extLst>
              <a:ext uri="{FF2B5EF4-FFF2-40B4-BE49-F238E27FC236}">
                <a16:creationId xmlns:a16="http://schemas.microsoft.com/office/drawing/2014/main" id="{00EB15F6-6B9B-E175-93CC-B3E2D5FBFFCE}"/>
              </a:ext>
            </a:extLst>
          </p:cNvPr>
          <p:cNvSpPr>
            <a:spLocks noGrp="1"/>
          </p:cNvSpPr>
          <p:nvPr>
            <p:ph type="sldNum" sz="quarter" idx="12"/>
          </p:nvPr>
        </p:nvSpPr>
        <p:spPr/>
        <p:txBody>
          <a:bodyPr/>
          <a:lstStyle/>
          <a:p>
            <a:fld id="{4CE482DC-2269-4F26-9D2A-7E44B1A4CD85}" type="slidenum">
              <a:rPr lang="en-US" smtClean="0"/>
              <a:pPr/>
              <a:t>50</a:t>
            </a:fld>
            <a:endParaRPr lang="en-US" dirty="0"/>
          </a:p>
        </p:txBody>
      </p:sp>
    </p:spTree>
    <p:extLst>
      <p:ext uri="{BB962C8B-B14F-4D97-AF65-F5344CB8AC3E}">
        <p14:creationId xmlns:p14="http://schemas.microsoft.com/office/powerpoint/2010/main" val="19458615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E1A64F6-F14D-3840-D46E-BA9B85F21926}"/>
              </a:ext>
            </a:extLst>
          </p:cNvPr>
          <p:cNvSpPr>
            <a:spLocks noGrp="1"/>
          </p:cNvSpPr>
          <p:nvPr>
            <p:ph type="title"/>
          </p:nvPr>
        </p:nvSpPr>
        <p:spPr>
          <a:xfrm>
            <a:off x="1097280" y="286606"/>
            <a:ext cx="10058400" cy="968436"/>
          </a:xfrm>
        </p:spPr>
        <p:txBody>
          <a:bodyPr>
            <a:normAutofit/>
          </a:bodyPr>
          <a:lstStyle/>
          <a:p>
            <a:pPr algn="ctr"/>
            <a:r>
              <a:rPr lang="en-US" sz="4000" b="1" dirty="0"/>
              <a:t>Our Vision - Future Research Challenges</a:t>
            </a:r>
            <a:endParaRPr lang="cs-CZ" sz="4000" b="1" dirty="0"/>
          </a:p>
        </p:txBody>
      </p:sp>
      <p:sp>
        <p:nvSpPr>
          <p:cNvPr id="3" name="Zástupný obsah 2">
            <a:extLst>
              <a:ext uri="{FF2B5EF4-FFF2-40B4-BE49-F238E27FC236}">
                <a16:creationId xmlns:a16="http://schemas.microsoft.com/office/drawing/2014/main" id="{8DB1696A-7C5D-AB49-6EB5-001B90A76D89}"/>
              </a:ext>
            </a:extLst>
          </p:cNvPr>
          <p:cNvSpPr>
            <a:spLocks noGrp="1"/>
          </p:cNvSpPr>
          <p:nvPr>
            <p:ph idx="1"/>
          </p:nvPr>
        </p:nvSpPr>
        <p:spPr>
          <a:xfrm>
            <a:off x="1097280" y="1758462"/>
            <a:ext cx="10058400" cy="4110632"/>
          </a:xfrm>
        </p:spPr>
        <p:txBody>
          <a:bodyPr/>
          <a:lstStyle/>
          <a:p>
            <a:pPr>
              <a:lnSpc>
                <a:spcPct val="107000"/>
              </a:lnSpc>
              <a:spcAft>
                <a:spcPts val="800"/>
              </a:spcAft>
            </a:pPr>
            <a:r>
              <a:rPr lang="en-GB" sz="2400" b="1" dirty="0">
                <a:effectLst/>
                <a:latin typeface="Calibri" panose="020F0502020204030204" pitchFamily="34" charset="0"/>
                <a:ea typeface="Calibri" panose="020F0502020204030204" pitchFamily="34" charset="0"/>
                <a:cs typeface="Times New Roman" panose="02020603050405020304" pitchFamily="18" charset="0"/>
              </a:rPr>
              <a:t>Challenge No.1 (adaptability)</a:t>
            </a:r>
            <a:r>
              <a:rPr lang="en-GB" sz="24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2400" dirty="0">
                <a:latin typeface="Calibri" panose="020F0502020204030204" pitchFamily="34" charset="0"/>
                <a:ea typeface="Calibri" panose="020F0502020204030204" pitchFamily="34" charset="0"/>
                <a:cs typeface="Times New Roman" panose="02020603050405020304" pitchFamily="18" charset="0"/>
              </a:rPr>
              <a:t>R</a:t>
            </a:r>
            <a:r>
              <a:rPr lang="en-GB" sz="2400" dirty="0">
                <a:effectLst/>
                <a:latin typeface="Calibri" panose="020F0502020204030204" pitchFamily="34" charset="0"/>
                <a:ea typeface="Calibri" panose="020F0502020204030204" pitchFamily="34" charset="0"/>
                <a:cs typeface="Times New Roman" panose="02020603050405020304" pitchFamily="18" charset="0"/>
              </a:rPr>
              <a:t>especting continuously changing distance metric – searched collection size as well as up to date collection of known samples – continuously adapt the search indexing mechanisms.</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sz="2400" b="1" dirty="0">
                <a:effectLst/>
                <a:latin typeface="Calibri" panose="020F0502020204030204" pitchFamily="34" charset="0"/>
                <a:ea typeface="Calibri" panose="020F0502020204030204" pitchFamily="34" charset="0"/>
                <a:cs typeface="Times New Roman" panose="02020603050405020304" pitchFamily="18" charset="0"/>
              </a:rPr>
              <a:t>Challenge No. 2 (</a:t>
            </a:r>
            <a:r>
              <a:rPr lang="en-GB" sz="2400" b="1" dirty="0" err="1">
                <a:effectLst/>
                <a:latin typeface="Calibri" panose="020F0502020204030204" pitchFamily="34" charset="0"/>
                <a:ea typeface="Calibri" panose="020F0502020204030204" pitchFamily="34" charset="0"/>
                <a:cs typeface="Times New Roman" panose="02020603050405020304" pitchFamily="18" charset="0"/>
              </a:rPr>
              <a:t>explainability</a:t>
            </a:r>
            <a:r>
              <a:rPr lang="en-GB" sz="2400" b="1" dirty="0">
                <a:effectLst/>
                <a:latin typeface="Calibri" panose="020F0502020204030204" pitchFamily="34" charset="0"/>
                <a:ea typeface="Calibri" panose="020F0502020204030204" pitchFamily="34" charset="0"/>
                <a:cs typeface="Times New Roman" panose="02020603050405020304" pitchFamily="18" charset="0"/>
              </a:rPr>
              <a:t>)</a:t>
            </a:r>
            <a:r>
              <a:rPr lang="en-GB" sz="24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n-GB" sz="2400" dirty="0">
                <a:effectLst/>
                <a:latin typeface="Calibri" panose="020F0502020204030204" pitchFamily="34" charset="0"/>
                <a:ea typeface="Calibri" panose="020F0502020204030204" pitchFamily="34" charset="0"/>
                <a:cs typeface="Times New Roman" panose="02020603050405020304" pitchFamily="18" charset="0"/>
              </a:rPr>
              <a:t>Respecting an application domain – e.g. motion capture data – provide explanation tools that might be requested on demand. Similarity cracks the code of explainable AI.</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
        <p:nvSpPr>
          <p:cNvPr id="5" name="Zástupný symbol pro zápatí 4">
            <a:extLst>
              <a:ext uri="{FF2B5EF4-FFF2-40B4-BE49-F238E27FC236}">
                <a16:creationId xmlns:a16="http://schemas.microsoft.com/office/drawing/2014/main" id="{2794FCE1-E7E3-234E-81E7-69207DF9CD8C}"/>
              </a:ext>
            </a:extLst>
          </p:cNvPr>
          <p:cNvSpPr>
            <a:spLocks noGrp="1"/>
          </p:cNvSpPr>
          <p:nvPr>
            <p:ph type="ftr" sz="quarter" idx="11"/>
          </p:nvPr>
        </p:nvSpPr>
        <p:spPr/>
        <p:txBody>
          <a:bodyPr/>
          <a:lstStyle/>
          <a:p>
            <a:r>
              <a:rPr lang="en-US"/>
              <a:t>Meeting with the research evaluation panel, September 6-7, 2022</a:t>
            </a:r>
            <a:endParaRPr lang="en-US" dirty="0"/>
          </a:p>
        </p:txBody>
      </p:sp>
      <p:sp>
        <p:nvSpPr>
          <p:cNvPr id="4" name="Zástupný symbol pro číslo snímku 3">
            <a:extLst>
              <a:ext uri="{FF2B5EF4-FFF2-40B4-BE49-F238E27FC236}">
                <a16:creationId xmlns:a16="http://schemas.microsoft.com/office/drawing/2014/main" id="{2C41F038-75D4-148B-B16C-91D5FF965146}"/>
              </a:ext>
            </a:extLst>
          </p:cNvPr>
          <p:cNvSpPr>
            <a:spLocks noGrp="1"/>
          </p:cNvSpPr>
          <p:nvPr>
            <p:ph type="sldNum" sz="quarter" idx="12"/>
          </p:nvPr>
        </p:nvSpPr>
        <p:spPr/>
        <p:txBody>
          <a:bodyPr/>
          <a:lstStyle/>
          <a:p>
            <a:fld id="{4CE482DC-2269-4F26-9D2A-7E44B1A4CD85}" type="slidenum">
              <a:rPr lang="en-US" smtClean="0"/>
              <a:pPr/>
              <a:t>51</a:t>
            </a:fld>
            <a:endParaRPr lang="en-US" dirty="0"/>
          </a:p>
        </p:txBody>
      </p:sp>
    </p:spTree>
    <p:extLst>
      <p:ext uri="{BB962C8B-B14F-4D97-AF65-F5344CB8AC3E}">
        <p14:creationId xmlns:p14="http://schemas.microsoft.com/office/powerpoint/2010/main" val="13426145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Nadpis 1"/>
          <p:cNvSpPr>
            <a:spLocks noGrp="1"/>
          </p:cNvSpPr>
          <p:nvPr>
            <p:ph type="title"/>
          </p:nvPr>
        </p:nvSpPr>
        <p:spPr/>
        <p:txBody>
          <a:bodyPr/>
          <a:lstStyle/>
          <a:p>
            <a:pPr eaLnBrk="1" hangingPunct="1"/>
            <a:r>
              <a:rPr lang="en-US" altLang="en-US" dirty="0"/>
              <a:t>Research Projects</a:t>
            </a:r>
          </a:p>
        </p:txBody>
      </p:sp>
      <p:sp>
        <p:nvSpPr>
          <p:cNvPr id="7" name="Zástupný symbol pro zápatí 6">
            <a:extLst>
              <a:ext uri="{FF2B5EF4-FFF2-40B4-BE49-F238E27FC236}">
                <a16:creationId xmlns:a16="http://schemas.microsoft.com/office/drawing/2014/main" id="{C888B7BA-A04B-41E3-9D4C-D9598A4BDEFE}"/>
              </a:ext>
            </a:extLst>
          </p:cNvPr>
          <p:cNvSpPr>
            <a:spLocks noGrp="1"/>
          </p:cNvSpPr>
          <p:nvPr>
            <p:ph type="ftr" sz="quarter" idx="3"/>
          </p:nvPr>
        </p:nvSpPr>
        <p:spPr>
          <a:xfrm>
            <a:off x="2268538" y="6620948"/>
            <a:ext cx="4608512" cy="216000"/>
          </a:xfrm>
          <a:prstGeom prst="rect">
            <a:avLst/>
          </a:prstGeom>
        </p:spPr>
        <p:txBody>
          <a:bodyPr vert="horz" wrap="square" lIns="91440" tIns="36000" rIns="91440" bIns="45720" numCol="1" anchor="t" anchorCtr="0" compatLnSpc="1">
            <a:prstTxWarp prst="textNoShape">
              <a:avLst/>
            </a:prstTxWarp>
          </a:bodyPr>
          <a:lstStyle>
            <a:defPPr>
              <a:defRPr lang="cs-CZ"/>
            </a:defPPr>
            <a:lvl1pPr algn="ctr" rtl="0" eaLnBrk="1" fontAlgn="base" hangingPunct="1">
              <a:spcBef>
                <a:spcPct val="0"/>
              </a:spcBef>
              <a:spcAft>
                <a:spcPct val="0"/>
              </a:spcAft>
              <a:defRPr sz="1000" kern="1200" smtClean="0">
                <a:solidFill>
                  <a:schemeClr val="bg1"/>
                </a:solidFill>
                <a:latin typeface="+mj-lt"/>
                <a:ea typeface="+mn-ea"/>
                <a:cs typeface="+mn-cs"/>
              </a:defRPr>
            </a:lvl1pPr>
            <a:lvl2pPr marL="4572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2pPr>
            <a:lvl3pPr marL="9144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3pPr>
            <a:lvl4pPr marL="13716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4pPr>
            <a:lvl5pPr marL="18288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5pPr>
            <a:lvl6pPr marL="2286000" algn="l" defTabSz="914400" rtl="0" eaLnBrk="1" latinLnBrk="0" hangingPunct="1">
              <a:defRPr kern="1200">
                <a:solidFill>
                  <a:schemeClr val="tx1"/>
                </a:solidFill>
                <a:latin typeface="Palatino Linotype" panose="02040502050505030304" pitchFamily="18" charset="0"/>
                <a:ea typeface="+mn-ea"/>
                <a:cs typeface="+mn-cs"/>
              </a:defRPr>
            </a:lvl6pPr>
            <a:lvl7pPr marL="2743200" algn="l" defTabSz="914400" rtl="0" eaLnBrk="1" latinLnBrk="0" hangingPunct="1">
              <a:defRPr kern="1200">
                <a:solidFill>
                  <a:schemeClr val="tx1"/>
                </a:solidFill>
                <a:latin typeface="Palatino Linotype" panose="02040502050505030304" pitchFamily="18" charset="0"/>
                <a:ea typeface="+mn-ea"/>
                <a:cs typeface="+mn-cs"/>
              </a:defRPr>
            </a:lvl7pPr>
            <a:lvl8pPr marL="3200400" algn="l" defTabSz="914400" rtl="0" eaLnBrk="1" latinLnBrk="0" hangingPunct="1">
              <a:defRPr kern="1200">
                <a:solidFill>
                  <a:schemeClr val="tx1"/>
                </a:solidFill>
                <a:latin typeface="Palatino Linotype" panose="02040502050505030304" pitchFamily="18" charset="0"/>
                <a:ea typeface="+mn-ea"/>
                <a:cs typeface="+mn-cs"/>
              </a:defRPr>
            </a:lvl8pPr>
            <a:lvl9pPr marL="3657600" algn="l" defTabSz="914400" rtl="0" eaLnBrk="1" latinLnBrk="0" hangingPunct="1">
              <a:defRPr kern="1200">
                <a:solidFill>
                  <a:schemeClr val="tx1"/>
                </a:solidFill>
                <a:latin typeface="Palatino Linotype" panose="02040502050505030304" pitchFamily="18"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Light" panose="020F0302020204030204"/>
                <a:ea typeface="+mn-ea"/>
                <a:cs typeface="+mn-cs"/>
              </a:rPr>
              <a:t>Meeting with the research evaluation panel, September 6-7, 2022</a:t>
            </a:r>
            <a:endParaRPr kumimoji="0" lang="en-US" sz="10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2" name="Zástupný obsah 1">
            <a:extLst>
              <a:ext uri="{FF2B5EF4-FFF2-40B4-BE49-F238E27FC236}">
                <a16:creationId xmlns:a16="http://schemas.microsoft.com/office/drawing/2014/main" id="{931595CB-1F19-43BF-BE3B-FB47A417DCF4}"/>
              </a:ext>
            </a:extLst>
          </p:cNvPr>
          <p:cNvSpPr>
            <a:spLocks noGrp="1"/>
          </p:cNvSpPr>
          <p:nvPr>
            <p:ph idx="1"/>
          </p:nvPr>
        </p:nvSpPr>
        <p:spPr/>
        <p:txBody>
          <a:bodyPr>
            <a:normAutofit/>
          </a:bodyPr>
          <a:lstStyle/>
          <a:p>
            <a:r>
              <a:rPr lang="en-US" altLang="cs-CZ" sz="2400" dirty="0"/>
              <a:t>Selected basic-research projects:</a:t>
            </a:r>
          </a:p>
          <a:p>
            <a:pPr lvl="1"/>
            <a:r>
              <a:rPr lang="en-US" altLang="cs-CZ" sz="1800" dirty="0"/>
              <a:t>Center of Excellence on Multi-modal Data Interpretation on a Very Large Scale (GBP103/12/G084); Czech Science Foundation (GAČR); 2012–2018</a:t>
            </a:r>
          </a:p>
          <a:p>
            <a:pPr lvl="1"/>
            <a:r>
              <a:rPr lang="en-US" altLang="cs-CZ" sz="1800" dirty="0"/>
              <a:t>Searching, Mining, and Annotating Human Motion Streams (GA19-02033S); Czech Science Foundation (GAČR); 2019–2021</a:t>
            </a:r>
          </a:p>
          <a:p>
            <a:pPr lvl="1"/>
            <a:endParaRPr lang="en-US" altLang="cs-CZ" sz="1800" dirty="0"/>
          </a:p>
          <a:p>
            <a:r>
              <a:rPr lang="en-US" altLang="cs-CZ" sz="2400" dirty="0"/>
              <a:t>Selected applied-research (application-oriented) projects:</a:t>
            </a:r>
          </a:p>
          <a:p>
            <a:pPr lvl="1"/>
            <a:r>
              <a:rPr lang="en-US" altLang="cs-CZ" sz="1800" dirty="0"/>
              <a:t>Efficient Searching in Large Biometric Data (VG20122015073); Ministry of the Interior of the Czech Republic; 2012–2015</a:t>
            </a:r>
          </a:p>
          <a:p>
            <a:pPr lvl="1"/>
            <a:r>
              <a:rPr lang="en-US" altLang="cs-CZ" sz="1800" dirty="0"/>
              <a:t>Improving Treatments in Cerebral-Palsy Children using Artificial Intelligence (MUNI/G/1585/2019); GAMU (Interdisciplinary projects); 2020–2022</a:t>
            </a:r>
          </a:p>
          <a:p>
            <a:pPr lvl="1"/>
            <a:r>
              <a:rPr lang="en-US" altLang="cs-CZ" sz="1800" dirty="0"/>
              <a:t>Diagnosis of Dyslexia using Eye-Tracking and Artificial Intelligence (TL05000177); Technology Agency of the Czech Republic (TAČR); 2021–2023</a:t>
            </a:r>
          </a:p>
        </p:txBody>
      </p:sp>
      <p:sp>
        <p:nvSpPr>
          <p:cNvPr id="4" name="Zástupný symbol pro číslo snímku 3">
            <a:extLst>
              <a:ext uri="{FF2B5EF4-FFF2-40B4-BE49-F238E27FC236}">
                <a16:creationId xmlns:a16="http://schemas.microsoft.com/office/drawing/2014/main" id="{222DA83F-92FE-57DC-37D4-EE9B7C646EAE}"/>
              </a:ext>
            </a:extLst>
          </p:cNvPr>
          <p:cNvSpPr>
            <a:spLocks noGrp="1"/>
          </p:cNvSpPr>
          <p:nvPr>
            <p:ph type="sldNum" sz="quarter" idx="4"/>
          </p:nvPr>
        </p:nvSpPr>
        <p:spPr bwMode="auto">
          <a:xfrm>
            <a:off x="8407143" y="6621072"/>
            <a:ext cx="576262" cy="216000"/>
          </a:xfrm>
          <a:prstGeom prst="rect">
            <a:avLst/>
          </a:prstGeom>
          <a:noFill/>
          <a:ln w="9525">
            <a:noFill/>
            <a:miter lim="800000"/>
            <a:headEnd/>
            <a:tailEnd/>
          </a:ln>
          <a:effectLst/>
        </p:spPr>
        <p:txBody>
          <a:bodyPr vert="horz" wrap="square" lIns="0" tIns="36000" rIns="0" bIns="45720" numCol="1" anchor="t" anchorCtr="0" compatLnSpc="1">
            <a:prstTxWarp prst="textNoShape">
              <a:avLst/>
            </a:prstTxWarp>
          </a:bodyPr>
          <a:lstStyle>
            <a:defPPr>
              <a:defRPr lang="cs-CZ"/>
            </a:defPPr>
            <a:lvl1pPr algn="r" rtl="0" eaLnBrk="1" fontAlgn="base" hangingPunct="1">
              <a:spcBef>
                <a:spcPct val="0"/>
              </a:spcBef>
              <a:spcAft>
                <a:spcPct val="0"/>
              </a:spcAft>
              <a:defRPr sz="1000" kern="1200">
                <a:solidFill>
                  <a:schemeClr val="bg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2pPr>
            <a:lvl3pPr marL="9144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3pPr>
            <a:lvl4pPr marL="13716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4pPr>
            <a:lvl5pPr marL="1828800" algn="l" rtl="0" eaLnBrk="0" fontAlgn="base" hangingPunct="0">
              <a:spcBef>
                <a:spcPct val="0"/>
              </a:spcBef>
              <a:spcAft>
                <a:spcPct val="0"/>
              </a:spcAft>
              <a:defRPr kern="1200">
                <a:solidFill>
                  <a:schemeClr val="tx1"/>
                </a:solidFill>
                <a:latin typeface="Palatino Linotype" panose="02040502050505030304" pitchFamily="18" charset="0"/>
                <a:ea typeface="+mn-ea"/>
                <a:cs typeface="+mn-cs"/>
              </a:defRPr>
            </a:lvl5pPr>
            <a:lvl6pPr marL="2286000" algn="l" defTabSz="914400" rtl="0" eaLnBrk="1" latinLnBrk="0" hangingPunct="1">
              <a:defRPr kern="1200">
                <a:solidFill>
                  <a:schemeClr val="tx1"/>
                </a:solidFill>
                <a:latin typeface="Palatino Linotype" panose="02040502050505030304" pitchFamily="18" charset="0"/>
                <a:ea typeface="+mn-ea"/>
                <a:cs typeface="+mn-cs"/>
              </a:defRPr>
            </a:lvl6pPr>
            <a:lvl7pPr marL="2743200" algn="l" defTabSz="914400" rtl="0" eaLnBrk="1" latinLnBrk="0" hangingPunct="1">
              <a:defRPr kern="1200">
                <a:solidFill>
                  <a:schemeClr val="tx1"/>
                </a:solidFill>
                <a:latin typeface="Palatino Linotype" panose="02040502050505030304" pitchFamily="18" charset="0"/>
                <a:ea typeface="+mn-ea"/>
                <a:cs typeface="+mn-cs"/>
              </a:defRPr>
            </a:lvl7pPr>
            <a:lvl8pPr marL="3200400" algn="l" defTabSz="914400" rtl="0" eaLnBrk="1" latinLnBrk="0" hangingPunct="1">
              <a:defRPr kern="1200">
                <a:solidFill>
                  <a:schemeClr val="tx1"/>
                </a:solidFill>
                <a:latin typeface="Palatino Linotype" panose="02040502050505030304" pitchFamily="18" charset="0"/>
                <a:ea typeface="+mn-ea"/>
                <a:cs typeface="+mn-cs"/>
              </a:defRPr>
            </a:lvl8pPr>
            <a:lvl9pPr marL="3657600" algn="l" defTabSz="914400" rtl="0" eaLnBrk="1" latinLnBrk="0" hangingPunct="1">
              <a:defRPr kern="1200">
                <a:solidFill>
                  <a:schemeClr val="tx1"/>
                </a:solidFill>
                <a:latin typeface="Palatino Linotype" panose="02040502050505030304" pitchFamily="18"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C5D8B6-ED34-4056-8ABF-C6235A5E8395}" type="slidenum">
              <a:rPr kumimoji="0" lang="en-US" altLang="en-US" sz="10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r>
              <a:rPr kumimoji="0" lang="en-US" altLang="en-US" sz="1000" b="0" i="0" u="none" strike="noStrike" kern="1200" cap="none" spc="0" normalizeH="0" baseline="0" noProof="0">
                <a:ln>
                  <a:noFill/>
                </a:ln>
                <a:solidFill>
                  <a:prstClr val="white"/>
                </a:solidFill>
                <a:effectLst/>
                <a:uLnTx/>
                <a:uFillTx/>
                <a:latin typeface="Calibri" panose="020F0502020204030204"/>
                <a:ea typeface="+mn-ea"/>
                <a:cs typeface="+mn-cs"/>
              </a:rPr>
              <a:t>/37</a:t>
            </a:r>
            <a:endParaRPr kumimoji="0" lang="en-US" alt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45112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Real-life Similarity</a:t>
            </a:r>
            <a:endParaRPr lang="cs-CZ" dirty="0"/>
          </a:p>
        </p:txBody>
      </p:sp>
      <p:sp>
        <p:nvSpPr>
          <p:cNvPr id="3" name="Zástupný symbol pro obsah 2"/>
          <p:cNvSpPr>
            <a:spLocks noGrp="1"/>
          </p:cNvSpPr>
          <p:nvPr>
            <p:ph idx="1"/>
          </p:nvPr>
        </p:nvSpPr>
        <p:spPr/>
        <p:txBody>
          <a:bodyPr/>
          <a:lstStyle/>
          <a:p>
            <a:r>
              <a:rPr lang="en-US" dirty="0"/>
              <a:t>Are they similar?</a:t>
            </a:r>
            <a:endParaRPr lang="cs-CZ" dirty="0"/>
          </a:p>
        </p:txBody>
      </p:sp>
      <p:pic>
        <p:nvPicPr>
          <p:cNvPr id="4" name="Picture 28" descr="http://html.slidesharecdn.com/similarity-120222193728-phpapp02/output001.png?1329961814"/>
          <p:cNvPicPr>
            <a:picLocks noChangeAspect="1" noChangeArrowheads="1"/>
          </p:cNvPicPr>
          <p:nvPr/>
        </p:nvPicPr>
        <p:blipFill>
          <a:blip r:embed="rId2"/>
          <a:srcRect l="10417" t="33334" r="10169" b="29166"/>
          <a:stretch>
            <a:fillRect/>
          </a:stretch>
        </p:blipFill>
        <p:spPr bwMode="auto">
          <a:xfrm>
            <a:off x="2595538" y="2928935"/>
            <a:ext cx="7143800" cy="2530019"/>
          </a:xfrm>
          <a:prstGeom prst="rect">
            <a:avLst/>
          </a:prstGeom>
          <a:noFill/>
        </p:spPr>
      </p:pic>
      <p:sp>
        <p:nvSpPr>
          <p:cNvPr id="8" name="Zástupný symbol pro zápatí 7"/>
          <p:cNvSpPr>
            <a:spLocks noGrp="1"/>
          </p:cNvSpPr>
          <p:nvPr>
            <p:ph type="ftr" sz="quarter" idx="11"/>
          </p:nvPr>
        </p:nvSpPr>
        <p:spPr/>
        <p:txBody>
          <a:bodyPr/>
          <a:lstStyle/>
          <a:p>
            <a:r>
              <a:rPr lang="en-US">
                <a:solidFill>
                  <a:prstClr val="black">
                    <a:tint val="75000"/>
                  </a:prstClr>
                </a:solidFill>
                <a:latin typeface="Calibri"/>
              </a:rPr>
              <a:t>Meeting with the research evaluation panel, September 6-7, 2022</a:t>
            </a:r>
            <a:endParaRPr lang="cs-CZ">
              <a:solidFill>
                <a:prstClr val="black">
                  <a:tint val="75000"/>
                </a:prstClr>
              </a:solidFill>
              <a:latin typeface="Calibri"/>
            </a:endParaRPr>
          </a:p>
        </p:txBody>
      </p:sp>
      <p:sp>
        <p:nvSpPr>
          <p:cNvPr id="5" name="Zástupný symbol pro číslo snímku 4">
            <a:extLst>
              <a:ext uri="{FF2B5EF4-FFF2-40B4-BE49-F238E27FC236}">
                <a16:creationId xmlns:a16="http://schemas.microsoft.com/office/drawing/2014/main" id="{34DA5A36-BDC2-2479-4C7D-18BF8E6E704F}"/>
              </a:ext>
            </a:extLst>
          </p:cNvPr>
          <p:cNvSpPr>
            <a:spLocks noGrp="1"/>
          </p:cNvSpPr>
          <p:nvPr>
            <p:ph type="sldNum" sz="quarter" idx="12"/>
          </p:nvPr>
        </p:nvSpPr>
        <p:spPr/>
        <p:txBody>
          <a:bodyPr/>
          <a:lstStyle/>
          <a:p>
            <a:fld id="{20264769-77EF-4CD0-90DE-F7D7F2D423C4}" type="slidenum">
              <a:rPr lang="cs-CZ" smtClean="0"/>
              <a:pPr/>
              <a:t>6</a:t>
            </a:fld>
            <a:endParaRPr lang="cs-CZ"/>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Real-life Similarity</a:t>
            </a:r>
            <a:endParaRPr lang="cs-CZ" dirty="0"/>
          </a:p>
        </p:txBody>
      </p:sp>
      <p:sp>
        <p:nvSpPr>
          <p:cNvPr id="3" name="Zástupný symbol pro obsah 2"/>
          <p:cNvSpPr>
            <a:spLocks noGrp="1"/>
          </p:cNvSpPr>
          <p:nvPr>
            <p:ph idx="1"/>
          </p:nvPr>
        </p:nvSpPr>
        <p:spPr/>
        <p:txBody>
          <a:bodyPr/>
          <a:lstStyle/>
          <a:p>
            <a:r>
              <a:rPr lang="en-US" dirty="0"/>
              <a:t>Are they similar?</a:t>
            </a:r>
            <a:endParaRPr lang="cs-CZ" dirty="0"/>
          </a:p>
        </p:txBody>
      </p:sp>
      <p:pic>
        <p:nvPicPr>
          <p:cNvPr id="4" name="Picture 17" descr="http://html.slidesharecdn.com/similarity-120222193728-phpapp02/output004.png?1329961814"/>
          <p:cNvPicPr>
            <a:picLocks noChangeAspect="1" noChangeArrowheads="1"/>
          </p:cNvPicPr>
          <p:nvPr/>
        </p:nvPicPr>
        <p:blipFill>
          <a:blip r:embed="rId2"/>
          <a:srcRect l="11458" t="20833" r="12500" b="19444"/>
          <a:stretch>
            <a:fillRect/>
          </a:stretch>
        </p:blipFill>
        <p:spPr bwMode="auto">
          <a:xfrm>
            <a:off x="2738414" y="2714620"/>
            <a:ext cx="6215106" cy="2928958"/>
          </a:xfrm>
          <a:prstGeom prst="rect">
            <a:avLst/>
          </a:prstGeom>
          <a:noFill/>
        </p:spPr>
      </p:pic>
      <p:sp>
        <p:nvSpPr>
          <p:cNvPr id="8" name="Zástupný symbol pro zápatí 7"/>
          <p:cNvSpPr>
            <a:spLocks noGrp="1"/>
          </p:cNvSpPr>
          <p:nvPr>
            <p:ph type="ftr" sz="quarter" idx="11"/>
          </p:nvPr>
        </p:nvSpPr>
        <p:spPr/>
        <p:txBody>
          <a:bodyPr/>
          <a:lstStyle/>
          <a:p>
            <a:r>
              <a:rPr lang="en-US">
                <a:solidFill>
                  <a:prstClr val="black">
                    <a:tint val="75000"/>
                  </a:prstClr>
                </a:solidFill>
                <a:latin typeface="Calibri"/>
              </a:rPr>
              <a:t>Meeting with the research evaluation panel, September 6-7, 2022</a:t>
            </a:r>
            <a:endParaRPr lang="cs-CZ">
              <a:solidFill>
                <a:prstClr val="black">
                  <a:tint val="75000"/>
                </a:prstClr>
              </a:solidFill>
              <a:latin typeface="Calibri"/>
            </a:endParaRPr>
          </a:p>
        </p:txBody>
      </p:sp>
      <p:sp>
        <p:nvSpPr>
          <p:cNvPr id="5" name="Zástupný symbol pro číslo snímku 4">
            <a:extLst>
              <a:ext uri="{FF2B5EF4-FFF2-40B4-BE49-F238E27FC236}">
                <a16:creationId xmlns:a16="http://schemas.microsoft.com/office/drawing/2014/main" id="{514C52C6-8853-AF5D-ADA4-A6418FA09924}"/>
              </a:ext>
            </a:extLst>
          </p:cNvPr>
          <p:cNvSpPr>
            <a:spLocks noGrp="1"/>
          </p:cNvSpPr>
          <p:nvPr>
            <p:ph type="sldNum" sz="quarter" idx="12"/>
          </p:nvPr>
        </p:nvSpPr>
        <p:spPr/>
        <p:txBody>
          <a:bodyPr/>
          <a:lstStyle/>
          <a:p>
            <a:fld id="{20264769-77EF-4CD0-90DE-F7D7F2D423C4}" type="slidenum">
              <a:rPr lang="cs-CZ" smtClean="0"/>
              <a:pPr/>
              <a:t>7</a:t>
            </a:fld>
            <a:endParaRPr lang="cs-CZ"/>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Real-life Similarity</a:t>
            </a:r>
            <a:endParaRPr lang="cs-CZ" dirty="0"/>
          </a:p>
        </p:txBody>
      </p:sp>
      <p:sp>
        <p:nvSpPr>
          <p:cNvPr id="3" name="Zástupný symbol pro obsah 2"/>
          <p:cNvSpPr>
            <a:spLocks noGrp="1"/>
          </p:cNvSpPr>
          <p:nvPr>
            <p:ph idx="1"/>
          </p:nvPr>
        </p:nvSpPr>
        <p:spPr/>
        <p:txBody>
          <a:bodyPr/>
          <a:lstStyle/>
          <a:p>
            <a:r>
              <a:rPr lang="en-US" dirty="0"/>
              <a:t>Are they similar?</a:t>
            </a:r>
            <a:endParaRPr lang="cs-CZ" dirty="0"/>
          </a:p>
        </p:txBody>
      </p:sp>
      <p:pic>
        <p:nvPicPr>
          <p:cNvPr id="4" name="Picture 23" descr="http://html.slidesharecdn.com/similarity-120222193728-phpapp02/output010.png?1329961814"/>
          <p:cNvPicPr>
            <a:picLocks noChangeAspect="1" noChangeArrowheads="1"/>
          </p:cNvPicPr>
          <p:nvPr/>
        </p:nvPicPr>
        <p:blipFill>
          <a:blip r:embed="rId3"/>
          <a:srcRect l="13542" t="22301" r="14627" b="15727"/>
          <a:stretch>
            <a:fillRect/>
          </a:stretch>
        </p:blipFill>
        <p:spPr bwMode="auto">
          <a:xfrm>
            <a:off x="3238480" y="2500306"/>
            <a:ext cx="5429324" cy="3513092"/>
          </a:xfrm>
          <a:prstGeom prst="rect">
            <a:avLst/>
          </a:prstGeom>
          <a:noFill/>
        </p:spPr>
      </p:pic>
      <p:sp>
        <p:nvSpPr>
          <p:cNvPr id="8" name="Zástupný symbol pro zápatí 7"/>
          <p:cNvSpPr>
            <a:spLocks noGrp="1"/>
          </p:cNvSpPr>
          <p:nvPr>
            <p:ph type="ftr" sz="quarter" idx="11"/>
          </p:nvPr>
        </p:nvSpPr>
        <p:spPr/>
        <p:txBody>
          <a:bodyPr/>
          <a:lstStyle/>
          <a:p>
            <a:r>
              <a:rPr lang="en-US">
                <a:solidFill>
                  <a:prstClr val="black">
                    <a:tint val="75000"/>
                  </a:prstClr>
                </a:solidFill>
                <a:latin typeface="Calibri"/>
              </a:rPr>
              <a:t>Meeting with the research evaluation panel, September 6-7, 2022</a:t>
            </a:r>
            <a:endParaRPr lang="cs-CZ">
              <a:solidFill>
                <a:prstClr val="black">
                  <a:tint val="75000"/>
                </a:prstClr>
              </a:solidFill>
              <a:latin typeface="Calibri"/>
            </a:endParaRPr>
          </a:p>
        </p:txBody>
      </p:sp>
      <p:sp>
        <p:nvSpPr>
          <p:cNvPr id="5" name="Zástupný symbol pro číslo snímku 4">
            <a:extLst>
              <a:ext uri="{FF2B5EF4-FFF2-40B4-BE49-F238E27FC236}">
                <a16:creationId xmlns:a16="http://schemas.microsoft.com/office/drawing/2014/main" id="{EBFC837E-1FEC-D7BE-3425-029F5CDD8CE5}"/>
              </a:ext>
            </a:extLst>
          </p:cNvPr>
          <p:cNvSpPr>
            <a:spLocks noGrp="1"/>
          </p:cNvSpPr>
          <p:nvPr>
            <p:ph type="sldNum" sz="quarter" idx="12"/>
          </p:nvPr>
        </p:nvSpPr>
        <p:spPr/>
        <p:txBody>
          <a:bodyPr/>
          <a:lstStyle/>
          <a:p>
            <a:fld id="{20264769-77EF-4CD0-90DE-F7D7F2D423C4}" type="slidenum">
              <a:rPr lang="cs-CZ" smtClean="0"/>
              <a:pPr/>
              <a:t>8</a:t>
            </a:fld>
            <a:endParaRPr lang="cs-CZ"/>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274638"/>
            <a:ext cx="8229600" cy="1066130"/>
          </a:xfrm>
        </p:spPr>
        <p:txBody>
          <a:bodyPr>
            <a:normAutofit fontScale="90000"/>
          </a:bodyPr>
          <a:lstStyle/>
          <a:p>
            <a:r>
              <a:rPr lang="en-US" sz="4900" dirty="0"/>
              <a:t>Prototypicality or Centrality</a:t>
            </a:r>
            <a:br>
              <a:rPr lang="en-US" sz="4900" dirty="0"/>
            </a:br>
            <a:r>
              <a:rPr lang="en-US" sz="3100" i="1" dirty="0"/>
              <a:t>not symmetric</a:t>
            </a:r>
            <a:endParaRPr lang="cs-CZ" sz="3100" i="1" dirty="0"/>
          </a:p>
        </p:txBody>
      </p:sp>
      <p:pic>
        <p:nvPicPr>
          <p:cNvPr id="6" name="Zástupný symbol pro obsah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13206" y="2141645"/>
            <a:ext cx="3806774" cy="3303580"/>
          </a:xfrm>
        </p:spPr>
      </p:pic>
      <p:sp>
        <p:nvSpPr>
          <p:cNvPr id="5" name="Zástupný symbol pro zápatí 4"/>
          <p:cNvSpPr>
            <a:spLocks noGrp="1"/>
          </p:cNvSpPr>
          <p:nvPr>
            <p:ph type="ftr" sz="quarter" idx="11"/>
          </p:nvPr>
        </p:nvSpPr>
        <p:spPr/>
        <p:txBody>
          <a:bodyPr/>
          <a:lstStyle/>
          <a:p>
            <a:r>
              <a:rPr lang="en-US">
                <a:solidFill>
                  <a:prstClr val="black">
                    <a:tint val="75000"/>
                  </a:prstClr>
                </a:solidFill>
                <a:latin typeface="Calibri"/>
              </a:rPr>
              <a:t>Meeting with the research evaluation panel, September 6-7, 2022</a:t>
            </a:r>
            <a:endParaRPr lang="cs-CZ">
              <a:solidFill>
                <a:prstClr val="black">
                  <a:tint val="75000"/>
                </a:prstClr>
              </a:solidFill>
              <a:latin typeface="Calibri"/>
            </a:endParaRPr>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0136" y="1916832"/>
            <a:ext cx="2438400" cy="3715512"/>
          </a:xfrm>
          <a:prstGeom prst="rect">
            <a:avLst/>
          </a:prstGeom>
        </p:spPr>
      </p:pic>
      <p:sp>
        <p:nvSpPr>
          <p:cNvPr id="3" name="Zástupný symbol pro číslo snímku 2">
            <a:extLst>
              <a:ext uri="{FF2B5EF4-FFF2-40B4-BE49-F238E27FC236}">
                <a16:creationId xmlns:a16="http://schemas.microsoft.com/office/drawing/2014/main" id="{DD02578C-03B2-E561-748A-E3DDCF711839}"/>
              </a:ext>
            </a:extLst>
          </p:cNvPr>
          <p:cNvSpPr>
            <a:spLocks noGrp="1"/>
          </p:cNvSpPr>
          <p:nvPr>
            <p:ph type="sldNum" sz="quarter" idx="12"/>
          </p:nvPr>
        </p:nvSpPr>
        <p:spPr/>
        <p:txBody>
          <a:bodyPr/>
          <a:lstStyle/>
          <a:p>
            <a:fld id="{20264769-77EF-4CD0-90DE-F7D7F2D423C4}" type="slidenum">
              <a:rPr lang="cs-CZ" smtClean="0"/>
              <a:pPr/>
              <a:t>9</a:t>
            </a:fld>
            <a:endParaRPr lang="cs-CZ"/>
          </a:p>
        </p:txBody>
      </p:sp>
    </p:spTree>
    <p:extLst>
      <p:ext uri="{BB962C8B-B14F-4D97-AF65-F5344CB8AC3E}">
        <p14:creationId xmlns:p14="http://schemas.microsoft.com/office/powerpoint/2010/main" val="260662213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4|21.5|3.5|3.8|4.2|2.3"/>
</p:tagLst>
</file>

<file path=ppt/tags/tag2.xml><?xml version="1.0" encoding="utf-8"?>
<p:tagLst xmlns:a="http://schemas.openxmlformats.org/drawingml/2006/main" xmlns:r="http://schemas.openxmlformats.org/officeDocument/2006/relationships" xmlns:p="http://schemas.openxmlformats.org/presentationml/2006/main">
  <p:tag name="TIMING" val="|45.1|12"/>
</p:tagLst>
</file>

<file path=ppt/tags/tag3.xml><?xml version="1.0" encoding="utf-8"?>
<p:tagLst xmlns:a="http://schemas.openxmlformats.org/drawingml/2006/main" xmlns:r="http://schemas.openxmlformats.org/officeDocument/2006/relationships" xmlns:p="http://schemas.openxmlformats.org/presentationml/2006/main">
  <p:tag name="TIMING" val="|5.5|10.2|4.9|12.5|8.9|18"/>
</p:tagLst>
</file>

<file path=ppt/tags/tag4.xml><?xml version="1.0" encoding="utf-8"?>
<p:tagLst xmlns:a="http://schemas.openxmlformats.org/drawingml/2006/main" xmlns:r="http://schemas.openxmlformats.org/officeDocument/2006/relationships" xmlns:p="http://schemas.openxmlformats.org/presentationml/2006/main">
  <p:tag name="TIMING" val="|0.6"/>
</p:tagLst>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Retrospect">
  <a:themeElements>
    <a:clrScheme name="Custom 2">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1CADE4"/>
      </a:hlink>
      <a:folHlink>
        <a:srgbClr val="1CADE4"/>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4.xml><?xml version="1.0" encoding="utf-8"?>
<a:theme xmlns:a="http://schemas.openxmlformats.org/drawingml/2006/main" name="1_Motiv Office">
  <a:themeElements>
    <a:clrScheme name="Motiv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tiv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Motiv sady Offic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76923C"/>
      </a:hlink>
      <a:folHlink>
        <a:srgbClr val="76923C"/>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899</TotalTime>
  <Words>3779</Words>
  <Application>Microsoft Office PowerPoint</Application>
  <PresentationFormat>Širokoúhlá obrazovka</PresentationFormat>
  <Paragraphs>596</Paragraphs>
  <Slides>52</Slides>
  <Notes>21</Notes>
  <HiddenSlides>0</HiddenSlides>
  <MMClips>2</MMClips>
  <ScaleCrop>false</ScaleCrop>
  <HeadingPairs>
    <vt:vector size="8" baseType="variant">
      <vt:variant>
        <vt:lpstr>Použitá písma</vt:lpstr>
      </vt:variant>
      <vt:variant>
        <vt:i4>9</vt:i4>
      </vt:variant>
      <vt:variant>
        <vt:lpstr>Motiv</vt:lpstr>
      </vt:variant>
      <vt:variant>
        <vt:i4>6</vt:i4>
      </vt:variant>
      <vt:variant>
        <vt:lpstr>Vložené servery OLE</vt:lpstr>
      </vt:variant>
      <vt:variant>
        <vt:i4>3</vt:i4>
      </vt:variant>
      <vt:variant>
        <vt:lpstr>Nadpisy snímků</vt:lpstr>
      </vt:variant>
      <vt:variant>
        <vt:i4>52</vt:i4>
      </vt:variant>
    </vt:vector>
  </HeadingPairs>
  <TitlesOfParts>
    <vt:vector size="70" baseType="lpstr">
      <vt:lpstr>Arial</vt:lpstr>
      <vt:lpstr>Calibri</vt:lpstr>
      <vt:lpstr>Calibri Light</vt:lpstr>
      <vt:lpstr>Monotype Corsiva</vt:lpstr>
      <vt:lpstr>NimbusRomNo9L-Regu</vt:lpstr>
      <vt:lpstr>Palatino Linotype</vt:lpstr>
      <vt:lpstr>Symbol</vt:lpstr>
      <vt:lpstr>Times New Roman</vt:lpstr>
      <vt:lpstr>Wingdings</vt:lpstr>
      <vt:lpstr>Motiv Office</vt:lpstr>
      <vt:lpstr>Motiv sady Office</vt:lpstr>
      <vt:lpstr>1_Retrospect</vt:lpstr>
      <vt:lpstr>1_Motiv Office</vt:lpstr>
      <vt:lpstr>1_Motiv sady Office</vt:lpstr>
      <vt:lpstr>2_Motiv sady Office</vt:lpstr>
      <vt:lpstr>Rovnice</vt:lpstr>
      <vt:lpstr>Clip</vt:lpstr>
      <vt:lpstr>Rastrový obrázek</vt:lpstr>
      <vt:lpstr>Laboratory of Data Intensive Systems and Applications DISA</vt:lpstr>
      <vt:lpstr>Content of the talk</vt:lpstr>
      <vt:lpstr>DISA members</vt:lpstr>
      <vt:lpstr>Similarity in our Lives quotations from the social psychology literature</vt:lpstr>
      <vt:lpstr>Real-life Similarity</vt:lpstr>
      <vt:lpstr>Real-life Similarity</vt:lpstr>
      <vt:lpstr>Real-life Similarity</vt:lpstr>
      <vt:lpstr>Real-life Similarity</vt:lpstr>
      <vt:lpstr>Prototypicality or Centrality not symmetric</vt:lpstr>
      <vt:lpstr>Context/Data/Environment Dependent circumstances alter similarities</vt:lpstr>
      <vt:lpstr>Contemporary Networked Media The digital data view</vt:lpstr>
      <vt:lpstr>Challenge</vt:lpstr>
      <vt:lpstr>We learned from School</vt:lpstr>
      <vt:lpstr>Similarity &amp; Geometry</vt:lpstr>
      <vt:lpstr>Metric Space: A Geometric Model of Similarity</vt:lpstr>
      <vt:lpstr>Examples of Distance Functions</vt:lpstr>
      <vt:lpstr>Examples of Distance Functions</vt:lpstr>
      <vt:lpstr>Content-Based Search Objectives</vt:lpstr>
      <vt:lpstr>Content-Based Search Implementation</vt:lpstr>
      <vt:lpstr>MPEG-7</vt:lpstr>
      <vt:lpstr>Prezentace aplikace PowerPoint</vt:lpstr>
      <vt:lpstr>Prezentace aplikace PowerPoint</vt:lpstr>
      <vt:lpstr>Biometrics: Fingerprint</vt:lpstr>
      <vt:lpstr>Biometrics: Hand Recognition</vt:lpstr>
      <vt:lpstr>Multiple Visual Aspects</vt:lpstr>
      <vt:lpstr>Contemporary Approaches to Feature Extraction – Metric Learning</vt:lpstr>
      <vt:lpstr>Similarity Search Problem</vt:lpstr>
      <vt:lpstr> MESSIF - Metric Similarity Search Implementation Framework Infrastructure independent</vt:lpstr>
      <vt:lpstr>DISA Contribution – grants and partners</vt:lpstr>
      <vt:lpstr>Scientific Achievements</vt:lpstr>
      <vt:lpstr>Textbooks on Metric Searching technology</vt:lpstr>
      <vt:lpstr>SISAP International Conferences</vt:lpstr>
      <vt:lpstr>XIMILAR – Image Recognition and Visual Search https://www.ximilar.com/</vt:lpstr>
      <vt:lpstr>Appreciation - Awards</vt:lpstr>
      <vt:lpstr>Application Research</vt:lpstr>
      <vt:lpstr>Similarity Search in Collections of Faces</vt:lpstr>
      <vt:lpstr>Search-based annotation principles</vt:lpstr>
      <vt:lpstr>Example</vt:lpstr>
      <vt:lpstr>Digitization of Human Motion</vt:lpstr>
      <vt:lpstr>Great Application Potential</vt:lpstr>
      <vt:lpstr>Content-based Processing</vt:lpstr>
      <vt:lpstr>Motion Words – idea </vt:lpstr>
      <vt:lpstr>Content-based Analysis</vt:lpstr>
      <vt:lpstr>Similarity Search in Protein Chains</vt:lpstr>
      <vt:lpstr>Recent Applied Research Project #1</vt:lpstr>
      <vt:lpstr>Recent Applied Research Project #2</vt:lpstr>
      <vt:lpstr>SWOT Strengths</vt:lpstr>
      <vt:lpstr>SWOT - Weaknesses</vt:lpstr>
      <vt:lpstr>SWOT - Opportunities</vt:lpstr>
      <vt:lpstr>SWOT - Threats</vt:lpstr>
      <vt:lpstr>Our Vision - Future Research Challenges</vt:lpstr>
      <vt:lpstr>Research Projects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DISA Laboratory</dc:title>
  <dc:creator>Pavel Zezula</dc:creator>
  <cp:lastModifiedBy>Pavel Zezula</cp:lastModifiedBy>
  <cp:revision>24</cp:revision>
  <cp:lastPrinted>2022-06-30T08:19:37Z</cp:lastPrinted>
  <dcterms:created xsi:type="dcterms:W3CDTF">2022-06-13T10:56:29Z</dcterms:created>
  <dcterms:modified xsi:type="dcterms:W3CDTF">2022-08-24T12:05:12Z</dcterms:modified>
</cp:coreProperties>
</file>