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63D93-86C2-A74B-E870-0AF190282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09ADF6-0BE7-98BF-3CD6-CE3346A05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B21BA5-D3D1-F9CD-6D0B-A7AB4AF6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7D73A7-899E-73DF-EF3D-B08EA0DE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1C296-56D0-7CE4-03D8-BA9B03C2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1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2DEBD-1B37-56CD-D46F-8F618E26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91A651-8C70-409F-77B0-5FF798D8E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EBE224-7149-1834-50A9-4CD6EC2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F251D-7B7B-A156-BB7C-F49ED93CA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7CDFC0-EEEE-0756-47ED-5171E02A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57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34F465-57C1-F865-FEBE-79EB3AD1D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76DB3D-A52B-2F64-04F3-B3D82ABE0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9E344-D95E-E753-5EFB-F78D5785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8ABEC-E114-269C-BD78-47D47C272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5A778A-149C-5D94-BAB1-250C1FC8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7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5F068-6C88-B7E3-088D-66B55655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F5F27-8A39-4DCB-29F3-EE2F35716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27CB37-75E0-732A-05FE-F00C30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401C47-4B55-96D1-F8D5-6E16043D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999375-A0DA-A328-108B-BFAD7ED4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5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091A8-22DB-6CDB-75C6-BD81EA92F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750565-1669-34D7-97F2-A8F117BF1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DF3BC3-C89F-7C83-3BA9-9F9E02AA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590A73-BE38-B517-3B50-BDF4C0A0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E44B7B-842B-A478-1016-AD1DB865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9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F00A8-F2B7-AA8E-B031-B23C769C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7B7F6-756F-1C8A-5302-A0E1C0BFD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7C4DA5-EFBA-57AF-4AC4-1C417DB10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B0413D-21D2-F11A-3D49-48268AD3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16A34E-5DA3-BC2A-CBB8-F5DF05B3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A65ED7-3806-1B99-C932-01781C85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3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76EB1-2AAB-9540-A9CE-A96A07B0F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9CB469-44D3-3DB6-3F03-7B3248507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378A26-1AAF-E064-AB9D-AF22F8747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7BBEF69-52ED-E0BE-BC6D-7E66A462C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845C73-D5E1-17CA-CB00-74D9ED794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2A7FFD-13C0-15B7-840D-708526BB0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DB5289-AD55-F24B-69E1-F6727064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97A457-B68E-F731-2459-FE5A6FCE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13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0E3E7-E5A5-20E2-19ED-A2EB9905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C3F77C-EE58-8284-3AD3-C8BBB33D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C13CA0-F0EE-6603-4FE7-FF6E9C18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C1E38B-4787-F50A-36BD-DBF4B11C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6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76381B-C59A-A3D1-2018-5DA9F225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22EE289-EA65-AEA6-48C8-B40B0F16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D5D1B3-4918-0B82-56DF-8260C431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96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E0F6D-11C7-E2D4-2575-8B00E258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7D592D-DED2-C45C-1D0D-D9F865B93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CB8B22-73F9-B7BF-A793-E168EB713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71E8C4-1D60-854F-5A3A-939CBF39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C3352A-FD36-E6E4-0B96-98B25968A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EA280B-AFDA-118C-F92E-422EF1FE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4835C-95C3-9B0C-6399-A493D95A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BD981E-4210-3903-7E7C-EC8F077C3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810086-B51C-C2AD-E304-B25818264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EFEEE1-6D05-D7C0-B911-F6F053B7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6F60D3-7D95-4826-75C0-E8B2360A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CEEAEC-3537-C02B-68DD-9FFBD493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25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683AE88-BB43-0A33-0BB8-1BE18B076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B5825E-3C78-AF09-9BD7-ADD72BC25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3DABF-8C9B-94C0-69EF-9AC946E18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7D3C-215F-4641-812A-76CC66D9AE51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B414F5-9A61-90B8-D689-BB3D5E7FC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832BDE-1AAB-1B4C-DEFB-42EAB976E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2262A-9AD5-493B-A734-BE9040847C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4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A8D2F-6ADD-E57F-D197-1F15472FF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a kybernetická bezpečnost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20F339-46E6-F2ED-94DC-98A289C1F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30800"/>
            <a:ext cx="9144000" cy="711200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49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AB768-C55D-BFC0-E6D1-FB99F0D4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Dušan Navrátil–působení v oblasti bezpečnosti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445A9-F602-2DC3-F418-E59CBA48B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713"/>
            <a:ext cx="10515600" cy="3720249"/>
          </a:xfrm>
        </p:spPr>
        <p:txBody>
          <a:bodyPr>
            <a:normAutofit/>
          </a:bodyPr>
          <a:lstStyle/>
          <a:p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Před rokem 1989 – řadový pracovník v cihlářském výzkumu a vývoji – oblast stavební fyziky – </a:t>
            </a:r>
            <a:r>
              <a:rPr lang="cs-CZ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postdgraduál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– „Numerické metody v inženýrské praxi“ a „Automatizované řízení technologických procesů“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1996-1998</a:t>
            </a:r>
            <a:r>
              <a:rPr lang="cs-CZ" sz="1800" dirty="0">
                <a:latin typeface="Arial Black" panose="020B0A04020102020204" pitchFamily="34" charset="0"/>
              </a:rPr>
              <a:t> poslanec za ODA (Občanská demokratické aliance) Poslanecké sněmovny, člen výboru branně bezpečnostního výboru, předseda Komise pro kontrolu Vojenského obranného  zpravodajství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1998-1999</a:t>
            </a:r>
            <a:r>
              <a:rPr lang="cs-CZ" sz="1800" dirty="0">
                <a:latin typeface="Arial Black" panose="020B0A04020102020204" pitchFamily="34" charset="0"/>
              </a:rPr>
              <a:t> náměstek ředitele Národního bezpečnostního úřadu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1999-2006</a:t>
            </a:r>
            <a:r>
              <a:rPr lang="cs-CZ" sz="1800" dirty="0">
                <a:latin typeface="Arial Black" panose="020B0A04020102020204" pitchFamily="34" charset="0"/>
              </a:rPr>
              <a:t> náměstek pro analytiku Bezpečnostní informační služby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2006-2016</a:t>
            </a:r>
            <a:r>
              <a:rPr lang="cs-CZ" sz="1800" dirty="0">
                <a:latin typeface="Arial Black" panose="020B0A04020102020204" pitchFamily="34" charset="0"/>
              </a:rPr>
              <a:t> ředitel Národního bezpečnostního úřadu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2017-2019</a:t>
            </a:r>
            <a:r>
              <a:rPr lang="cs-CZ" sz="1800" dirty="0">
                <a:latin typeface="Arial Black" panose="020B0A04020102020204" pitchFamily="34" charset="0"/>
              </a:rPr>
              <a:t> ředitel Národního úřadu pro informační a kybernetickou bezpečnost</a:t>
            </a:r>
          </a:p>
          <a:p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2019 MUNI fakulta informatiky CERIT</a:t>
            </a:r>
          </a:p>
        </p:txBody>
      </p:sp>
    </p:spTree>
    <p:extLst>
      <p:ext uri="{BB962C8B-B14F-4D97-AF65-F5344CB8AC3E}">
        <p14:creationId xmlns:p14="http://schemas.microsoft.com/office/powerpoint/2010/main" val="108598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83DDC-9D3F-B5B4-62C0-CCD5C3CA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973BAA-63F6-862E-1DE2-C5DE96C15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Úvod do předmětu (seznámení s obsahem a podmínkami ukončení)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Kyberprostor-dějiště neviditelných konfliktů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Bezpečnostní systém České republiky, praktické zkušenosti s jeho fungováním a institucionální zajištění kybernetické bezpečnosti v České republice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Vnik národních strategií kybernetické bezpečnosti v České republice a převedení kompetence za kybernetickou bezpečnost státu na NBÚ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Vznik Zákona o kybernetické bezpečnost, jeho následné změny a doprovodná legislativa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Vytvoření Národního centra kybernetické bezpečnosti a jeho činnosti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3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0F126-2D89-EF2E-ECCD-0CCE9053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Osnova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508F8-67FA-B992-8CA7-CB528ED67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7. Vznik NUKIB, jeho činnosti a varování Huawei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8. Postavení NUKIB ve státní správě a spolupráce s ostatními státními orgány (např. s Policií ČR a zpravodajskými službami) a mezinárodní spolupráce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9. Kybernetické útoky,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kyberkriminalita</a:t>
            </a: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Státní aktéři a kybernetické útoky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Exkurze na NUKIB Kybernetická obrana a kybernetické útoky jako součást hybridní války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Kybernetická obrana, kybernetické útoky jako součást hybridní války a shrnutí předmětu a analýza aktuálních událostí a trendů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1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EAA50-9737-DB0C-312C-9E29DD01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Podmínky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2D45E-5BCB-63A1-B2CA-B6A7CFF34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236" y="2021099"/>
            <a:ext cx="10515600" cy="5097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Vypracování krátké eseje (2-5 stran) na zadané téma.</a:t>
            </a:r>
          </a:p>
          <a:p>
            <a:pPr marL="0" indent="0">
              <a:buNone/>
            </a:pPr>
            <a:r>
              <a:rPr lang="cs-CZ" dirty="0">
                <a:latin typeface="Arial Black" panose="020B0A04020102020204" pitchFamily="34" charset="0"/>
              </a:rPr>
              <a:t>Ukončení bude prováděno formou kolokvia. To znamená současná diskuze se skupinou pěti studentů, abych si ověřil, že jste získali celkový přehled a pohled na  problematiku a pochopili souvislosti. V úvodní části bude krátká prezentace své eseje.</a:t>
            </a:r>
          </a:p>
        </p:txBody>
      </p:sp>
    </p:spTree>
    <p:extLst>
      <p:ext uri="{BB962C8B-B14F-4D97-AF65-F5344CB8AC3E}">
        <p14:creationId xmlns:p14="http://schemas.microsoft.com/office/powerpoint/2010/main" val="17216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70716-C7D6-D137-E143-71642068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C7728-01D7-0A54-C15E-053C5A026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408"/>
            <a:ext cx="10515600" cy="4587555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Douček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Martin Konečný, Luděk Novák</a:t>
            </a:r>
            <a:r>
              <a:rPr lang="cs-CZ" sz="1800" i="1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Řízení kybernetické bezpečnosti a bezpečnosti informací. 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Praha, Professional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Publishing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2019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Pačka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přední linii boje proti kybernetickým hrozbám.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Brno,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Muni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Jaroslav Kurfürst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Jan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Paďourek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800" i="1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 zrcadlem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800" dirty="0" err="1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Praha,Academia</a:t>
            </a:r>
            <a:r>
              <a:rPr lang="cs-CZ" sz="18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2021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Vladimír Smejkal</a:t>
            </a:r>
            <a:r>
              <a:rPr lang="cs-CZ" sz="1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Kybernetická kriminalita.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Plzeň,Vydavatelství</a:t>
            </a:r>
            <a:r>
              <a:rPr lang="cs-CZ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nakladatelství Aleš Čeněk s.r.o. 2015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NÚKIB</a:t>
            </a:r>
            <a:endParaRPr lang="cs-CZ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54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24651A-4E45-BDB7-2B38-8E6175475657}"/>
              </a:ext>
            </a:extLst>
          </p:cNvPr>
          <p:cNvSpPr txBox="1"/>
          <p:nvPr/>
        </p:nvSpPr>
        <p:spPr>
          <a:xfrm>
            <a:off x="353201" y="851609"/>
            <a:ext cx="1154904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Vaše krátké představení sebe.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Dotazy?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Diskuze.</a:t>
            </a:r>
          </a:p>
          <a:p>
            <a:endParaRPr lang="cs-CZ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Co by jste se chtěli ještě dozvědět?</a:t>
            </a:r>
            <a:endParaRPr lang="cs-CZ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057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426</Words>
  <Application>Microsoft Office PowerPoint</Application>
  <PresentationFormat>Širokoúhlá obrazovka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Motiv Office</vt:lpstr>
      <vt:lpstr>Stát a kybernetická bezpečnost </vt:lpstr>
      <vt:lpstr> Dušan Navrátil–působení v oblasti bezpečnosti státu</vt:lpstr>
      <vt:lpstr>                                     Osnova</vt:lpstr>
      <vt:lpstr>                      Osnova</vt:lpstr>
      <vt:lpstr>                          Podmínky ukončení</vt:lpstr>
      <vt:lpstr>                    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kybernetická bezpečnost</dc:title>
  <dc:creator>Dusan Navratil</dc:creator>
  <cp:lastModifiedBy>Dusan Navratil</cp:lastModifiedBy>
  <cp:revision>10</cp:revision>
  <dcterms:created xsi:type="dcterms:W3CDTF">2023-02-08T14:31:08Z</dcterms:created>
  <dcterms:modified xsi:type="dcterms:W3CDTF">2023-02-17T08:37:16Z</dcterms:modified>
</cp:coreProperties>
</file>