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1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6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4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1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6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6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0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23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50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7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B802A-3DD6-4DCB-9E99-8B0B9D3B70DA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DE049-ADAD-403B-B938-69B70A70D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Romantismus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66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Francois </a:t>
            </a:r>
            <a:r>
              <a:rPr lang="cs-CZ" dirty="0" err="1" smtClean="0"/>
              <a:t>Duquesnay</a:t>
            </a:r>
            <a:r>
              <a:rPr lang="cs-CZ" dirty="0" smtClean="0"/>
              <a:t> </a:t>
            </a:r>
            <a:r>
              <a:rPr lang="cs-CZ" dirty="0" smtClean="0"/>
              <a:t>– Východní nádraží, Paříž – 1847-1852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9855" y="1825625"/>
            <a:ext cx="88322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5396" y="1138688"/>
            <a:ext cx="7832381" cy="497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8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Německu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vládl dlouho klasicismus</a:t>
            </a:r>
            <a:endParaRPr lang="cs-CZ" dirty="0" smtClean="0"/>
          </a:p>
          <a:p>
            <a:r>
              <a:rPr lang="cs-CZ" dirty="0" smtClean="0"/>
              <a:t>Gotika </a:t>
            </a:r>
            <a:r>
              <a:rPr lang="cs-CZ" dirty="0" smtClean="0"/>
              <a:t>probouzela německý nacionalismus – projev síly a velikosti</a:t>
            </a:r>
          </a:p>
          <a:p>
            <a:r>
              <a:rPr lang="cs-CZ" dirty="0" smtClean="0"/>
              <a:t>Dostavby katedrál – Kolín nad Rýnem, dóm sv. Štěpána</a:t>
            </a:r>
          </a:p>
          <a:p>
            <a:r>
              <a:rPr lang="en-US" dirty="0" err="1"/>
              <a:t>Zámek</a:t>
            </a:r>
            <a:r>
              <a:rPr lang="en-US" dirty="0"/>
              <a:t> </a:t>
            </a:r>
            <a:r>
              <a:rPr lang="en-US" dirty="0" err="1" smtClean="0"/>
              <a:t>Hohenschwangau</a:t>
            </a:r>
            <a:r>
              <a:rPr lang="cs-CZ" dirty="0" smtClean="0"/>
              <a:t> – bavorského Ludvíka I., architekt </a:t>
            </a:r>
            <a:r>
              <a:rPr lang="cs-CZ" dirty="0" smtClean="0"/>
              <a:t>Josef </a:t>
            </a:r>
            <a:r>
              <a:rPr lang="cs-CZ" dirty="0" smtClean="0"/>
              <a:t>Daniel </a:t>
            </a:r>
            <a:r>
              <a:rPr lang="cs-CZ" dirty="0" err="1" smtClean="0"/>
              <a:t>Ohlmuller</a:t>
            </a:r>
            <a:endParaRPr lang="cs-CZ" dirty="0" smtClean="0"/>
          </a:p>
          <a:p>
            <a:endParaRPr lang="en-US" dirty="0"/>
          </a:p>
        </p:txBody>
      </p:sp>
      <p:pic>
        <p:nvPicPr>
          <p:cNvPr id="1027" name="Picture 3" descr="Němec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55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ogo Wikimedia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70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177" y="2116287"/>
            <a:ext cx="5020115" cy="3765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977" y="2116287"/>
            <a:ext cx="5597035" cy="373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5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Čechách se projevil romantismus při stavbě parků, různých drobných staveb</a:t>
            </a:r>
          </a:p>
          <a:p>
            <a:r>
              <a:rPr lang="cs-CZ" dirty="0" smtClean="0"/>
              <a:t>Místodržitelský letohrádek v Královské oboře</a:t>
            </a:r>
          </a:p>
          <a:p>
            <a:endParaRPr lang="cs-CZ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697" y="3319463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2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Lednický zámek – Georg </a:t>
            </a:r>
            <a:r>
              <a:rPr lang="cs-CZ" dirty="0" err="1" smtClean="0"/>
              <a:t>Wingelmuller</a:t>
            </a:r>
            <a:r>
              <a:rPr lang="cs-CZ" dirty="0" smtClean="0"/>
              <a:t> (1825-1862)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2501106"/>
            <a:ext cx="57150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94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Hluboká –František Beer (1841-1871)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858" y="1825625"/>
            <a:ext cx="65142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66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Jean </a:t>
            </a:r>
            <a:r>
              <a:rPr lang="cs-CZ" dirty="0" err="1" smtClean="0"/>
              <a:t>du</a:t>
            </a:r>
            <a:r>
              <a:rPr lang="cs-CZ" dirty="0" smtClean="0"/>
              <a:t> </a:t>
            </a:r>
            <a:r>
              <a:rPr lang="cs-CZ" dirty="0" err="1" smtClean="0"/>
              <a:t>Seigneur</a:t>
            </a:r>
            <a:r>
              <a:rPr lang="cs-CZ" dirty="0" smtClean="0"/>
              <a:t>, Zuřivý Roland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7874" y="1825625"/>
            <a:ext cx="54162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9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charakteristika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Reakce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klasicismus</a:t>
            </a:r>
            <a:r>
              <a:rPr lang="en-US" dirty="0" smtClean="0"/>
              <a:t> a </a:t>
            </a:r>
            <a:r>
              <a:rPr lang="en-US" dirty="0" err="1" smtClean="0"/>
              <a:t>osv</a:t>
            </a:r>
            <a:r>
              <a:rPr lang="cs-CZ" dirty="0" smtClean="0"/>
              <a:t>í</a:t>
            </a:r>
            <a:r>
              <a:rPr lang="en-US" dirty="0" err="1" smtClean="0"/>
              <a:t>censtv</a:t>
            </a:r>
            <a:r>
              <a:rPr lang="cs-CZ" dirty="0" smtClean="0"/>
              <a:t>í</a:t>
            </a:r>
          </a:p>
          <a:p>
            <a:r>
              <a:rPr lang="cs-CZ" dirty="0" smtClean="0"/>
              <a:t>Hnutí během 19.století</a:t>
            </a:r>
          </a:p>
          <a:p>
            <a:r>
              <a:rPr lang="cs-CZ" dirty="0" smtClean="0"/>
              <a:t>Název podle názvu román: vypravování v románském jazyce plné rytířského dobrodružství, fantastických zápletek a nespoutané vášnivosti…..kritikové posměšně nazvali celé hnutí: </a:t>
            </a:r>
            <a:r>
              <a:rPr lang="cs-CZ" b="1" dirty="0" smtClean="0"/>
              <a:t>romantismus</a:t>
            </a:r>
          </a:p>
          <a:p>
            <a:r>
              <a:rPr lang="cs-CZ" dirty="0" smtClean="0"/>
              <a:t>Romantismus stavěl na citu, víře, fantazii, přinesl obrodu náboženství</a:t>
            </a:r>
          </a:p>
          <a:p>
            <a:r>
              <a:rPr lang="cs-CZ" dirty="0" smtClean="0"/>
              <a:t>Nad společenské konvence kladl právo osobnosti a osobní svobodu</a:t>
            </a:r>
          </a:p>
          <a:p>
            <a:r>
              <a:rPr lang="cs-CZ" dirty="0" smtClean="0"/>
              <a:t>Nespokojený člověk se uchyloval do samoty, do přírody, do snů a fantazie, k venkovu. Do historie a </a:t>
            </a:r>
            <a:r>
              <a:rPr lang="cs-CZ" dirty="0"/>
              <a:t>e</a:t>
            </a:r>
            <a:r>
              <a:rPr lang="cs-CZ" dirty="0" smtClean="0"/>
              <a:t>xotických zemí, velkým lákadlem byl středověk  se svou hlubokou vírou a legendami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67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Architektura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Zájem o stavby především gotické stavby</a:t>
            </a:r>
          </a:p>
          <a:p>
            <a:r>
              <a:rPr lang="cs-CZ" dirty="0" smtClean="0"/>
              <a:t>Symbolika ztracené evropské jednoty</a:t>
            </a:r>
          </a:p>
          <a:p>
            <a:r>
              <a:rPr lang="cs-CZ" dirty="0" smtClean="0"/>
              <a:t>Architekti studovali středověk a užívali jejich prvky  ve stavbách-církevních</a:t>
            </a:r>
            <a:r>
              <a:rPr lang="cs-CZ" dirty="0"/>
              <a:t> </a:t>
            </a:r>
            <a:r>
              <a:rPr lang="cs-CZ" dirty="0" smtClean="0"/>
              <a:t>i světských</a:t>
            </a:r>
          </a:p>
          <a:p>
            <a:r>
              <a:rPr lang="cs-CZ" dirty="0" smtClean="0"/>
              <a:t>Kolébkou novogotické architektury byla Anglie, kde probíhal současně klasicismus i romantismus</a:t>
            </a:r>
          </a:p>
          <a:p>
            <a:r>
              <a:rPr lang="cs-CZ" dirty="0" smtClean="0"/>
              <a:t>Nejznámější stavba je londýnský parlament</a:t>
            </a:r>
          </a:p>
          <a:p>
            <a:r>
              <a:rPr lang="cs-CZ" dirty="0" smtClean="0"/>
              <a:t>Gotika ovládala Anglii celé 19.století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07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Charles Barry a Augustus </a:t>
            </a:r>
            <a:r>
              <a:rPr lang="cs-CZ" dirty="0" err="1" smtClean="0"/>
              <a:t>Welby</a:t>
            </a:r>
            <a:r>
              <a:rPr lang="cs-CZ" dirty="0" smtClean="0"/>
              <a:t> </a:t>
            </a:r>
            <a:r>
              <a:rPr lang="cs-CZ" dirty="0" err="1" smtClean="0"/>
              <a:t>Northmore</a:t>
            </a:r>
            <a:r>
              <a:rPr lang="cs-CZ" dirty="0" smtClean="0"/>
              <a:t> </a:t>
            </a:r>
            <a:r>
              <a:rPr lang="cs-CZ" dirty="0" err="1" smtClean="0"/>
              <a:t>Pugin</a:t>
            </a:r>
            <a:r>
              <a:rPr lang="cs-CZ" dirty="0" smtClean="0"/>
              <a:t> – 1836-1860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0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První litinový most přes řeku </a:t>
            </a:r>
            <a:r>
              <a:rPr lang="cs-CZ" dirty="0" err="1" smtClean="0"/>
              <a:t>Sovern</a:t>
            </a:r>
            <a:r>
              <a:rPr lang="cs-CZ" dirty="0" smtClean="0"/>
              <a:t> 1776-1779, </a:t>
            </a:r>
            <a:r>
              <a:rPr lang="cs-CZ" dirty="0" err="1" smtClean="0"/>
              <a:t>ing.T.F.Prichard</a:t>
            </a:r>
            <a:r>
              <a:rPr lang="cs-CZ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228" y="1955216"/>
            <a:ext cx="5385040" cy="403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2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Zavěšený most přes </a:t>
            </a:r>
            <a:r>
              <a:rPr lang="cs-CZ" dirty="0" err="1" smtClean="0"/>
              <a:t>Menaiský</a:t>
            </a:r>
            <a:r>
              <a:rPr lang="cs-CZ" dirty="0" smtClean="0"/>
              <a:t> průliv – Thomas </a:t>
            </a:r>
            <a:r>
              <a:rPr lang="cs-CZ" dirty="0" err="1" smtClean="0"/>
              <a:t>Telford</a:t>
            </a:r>
            <a:r>
              <a:rPr lang="cs-CZ" dirty="0" smtClean="0"/>
              <a:t> – 1819-1826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4445" y="1690688"/>
            <a:ext cx="6623109" cy="49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9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Francie a </a:t>
            </a:r>
            <a:r>
              <a:rPr lang="cs-CZ" dirty="0" err="1" smtClean="0"/>
              <a:t>Eugéne</a:t>
            </a:r>
            <a:r>
              <a:rPr lang="cs-CZ" dirty="0" smtClean="0"/>
              <a:t> </a:t>
            </a:r>
            <a:r>
              <a:rPr lang="cs-CZ" dirty="0" err="1" smtClean="0"/>
              <a:t>Viollet-le</a:t>
            </a:r>
            <a:r>
              <a:rPr lang="cs-CZ" dirty="0" smtClean="0"/>
              <a:t> Duc</a:t>
            </a:r>
            <a:br>
              <a:rPr lang="cs-CZ" dirty="0" smtClean="0"/>
            </a:br>
            <a:r>
              <a:rPr lang="cs-CZ" dirty="0" smtClean="0"/>
              <a:t>-dostavby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4317" y="1825625"/>
            <a:ext cx="65433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51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Carcassone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1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Henry </a:t>
            </a:r>
            <a:r>
              <a:rPr lang="cs-CZ" dirty="0" err="1" smtClean="0"/>
              <a:t>Labrouste</a:t>
            </a:r>
            <a:r>
              <a:rPr lang="cs-CZ" dirty="0" smtClean="0"/>
              <a:t> – knihovna </a:t>
            </a:r>
            <a:r>
              <a:rPr lang="cs-CZ" dirty="0" err="1" smtClean="0"/>
              <a:t>Sainte-Geneviéve</a:t>
            </a:r>
            <a:r>
              <a:rPr lang="cs-CZ" dirty="0" smtClean="0"/>
              <a:t> (1843-1850)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316" y="1834251"/>
            <a:ext cx="342232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000145"/>
            <a:ext cx="4502955" cy="316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318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263</Words>
  <Application>Microsoft Office PowerPoint</Application>
  <PresentationFormat>Vlastní</PresentationFormat>
  <Paragraphs>32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Office Theme</vt:lpstr>
      <vt:lpstr>Romantismus</vt:lpstr>
      <vt:lpstr>charakteristika</vt:lpstr>
      <vt:lpstr>Architektura</vt:lpstr>
      <vt:lpstr>Charles Barry a Augustus Welby Northmore Pugin – 1836-1860</vt:lpstr>
      <vt:lpstr>První litinový most přes řeku Sovern 1776-1779, ing.T.F.Prichard </vt:lpstr>
      <vt:lpstr>Zavěšený most přes Menaiský průliv – Thomas Telford – 1819-1826</vt:lpstr>
      <vt:lpstr>Francie a Eugéne Viollet-le Duc -dostavby</vt:lpstr>
      <vt:lpstr>Carcassone</vt:lpstr>
      <vt:lpstr>Henry Labrouste – knihovna Sainte-Geneviéve (1843-1850)</vt:lpstr>
      <vt:lpstr>Francois Duquesnay – Východní nádraží, Paříž – 1847-1852</vt:lpstr>
      <vt:lpstr>Prezentace aplikace PowerPoint</vt:lpstr>
      <vt:lpstr>V Německu </vt:lpstr>
      <vt:lpstr>Prezentace aplikace PowerPoint</vt:lpstr>
      <vt:lpstr>Prezentace aplikace PowerPoint</vt:lpstr>
      <vt:lpstr>Lednický zámek – Georg Wingelmuller (1825-1862)</vt:lpstr>
      <vt:lpstr>Hluboká –František Beer (1841-1871)</vt:lpstr>
      <vt:lpstr>Jean du Seigneur, Zuřivý Roland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Romantismus</dc:title>
  <dc:creator>Jan JS. Suran</dc:creator>
  <cp:lastModifiedBy>Šuráňová Renata</cp:lastModifiedBy>
  <cp:revision>15</cp:revision>
  <dcterms:created xsi:type="dcterms:W3CDTF">2018-12-02T15:24:14Z</dcterms:created>
  <dcterms:modified xsi:type="dcterms:W3CDTF">2018-12-04T08:20:34Z</dcterms:modified>
</cp:coreProperties>
</file>