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8014-343D-40FE-B8D7-8D2EB6343401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05A-8685-443A-BCF2-470A336B8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5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8014-343D-40FE-B8D7-8D2EB6343401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05A-8685-443A-BCF2-470A336B8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8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8014-343D-40FE-B8D7-8D2EB6343401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05A-8685-443A-BCF2-470A336B8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0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8014-343D-40FE-B8D7-8D2EB6343401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05A-8685-443A-BCF2-470A336B8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5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8014-343D-40FE-B8D7-8D2EB6343401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05A-8685-443A-BCF2-470A336B8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27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8014-343D-40FE-B8D7-8D2EB6343401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05A-8685-443A-BCF2-470A336B8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8014-343D-40FE-B8D7-8D2EB6343401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05A-8685-443A-BCF2-470A336B8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90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8014-343D-40FE-B8D7-8D2EB6343401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05A-8685-443A-BCF2-470A336B8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54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8014-343D-40FE-B8D7-8D2EB6343401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05A-8685-443A-BCF2-470A336B8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5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8014-343D-40FE-B8D7-8D2EB6343401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05A-8685-443A-BCF2-470A336B8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9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8014-343D-40FE-B8D7-8D2EB6343401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205A-8685-443A-BCF2-470A336B8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2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C8014-343D-40FE-B8D7-8D2EB6343401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2205A-8685-443A-BCF2-470A336B8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1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Postimpresionismus</a:t>
            </a:r>
            <a:r>
              <a:rPr lang="en-US" dirty="0" smtClean="0"/>
              <a:t> – p</a:t>
            </a:r>
            <a:r>
              <a:rPr lang="cs-CZ" dirty="0" err="1" smtClean="0"/>
              <a:t>okračování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Renata </a:t>
            </a:r>
            <a:r>
              <a:rPr lang="cs-CZ" dirty="0" err="1" smtClean="0"/>
              <a:t>Šuráňová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228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Paul </a:t>
            </a:r>
            <a:r>
              <a:rPr lang="cs-CZ" dirty="0" err="1" smtClean="0"/>
              <a:t>Cézanne</a:t>
            </a:r>
            <a:r>
              <a:rPr lang="cs-CZ" dirty="0" smtClean="0"/>
              <a:t> (1939-1906)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Pozdní dílo tvořil v opozici s impresionismem</a:t>
            </a:r>
          </a:p>
          <a:p>
            <a:r>
              <a:rPr lang="cs-CZ" dirty="0" smtClean="0"/>
              <a:t>Kopírovat přírodu, ale nebyl spokojen…objevil, že přírodu je nutno reprezentovat jiným způsobem, totiž barvou – barevnými ekvivalenty, které ji vytvoří</a:t>
            </a:r>
          </a:p>
          <a:p>
            <a:r>
              <a:rPr lang="cs-CZ" dirty="0" smtClean="0"/>
              <a:t>Neexistují linie a modelace – existují pouze kontrasty</a:t>
            </a:r>
          </a:p>
          <a:p>
            <a:r>
              <a:rPr lang="cs-CZ" dirty="0" smtClean="0"/>
              <a:t>Nemají se modelovat tělesa, ale modelovat barvou</a:t>
            </a:r>
          </a:p>
          <a:p>
            <a:r>
              <a:rPr lang="cs-CZ" dirty="0" smtClean="0"/>
              <a:t>1904 – přírodní tvary je nutno zjednodušovat podle válce, koule a kužele (kubisté)</a:t>
            </a:r>
          </a:p>
          <a:p>
            <a:r>
              <a:rPr lang="cs-CZ" b="1" dirty="0" smtClean="0"/>
              <a:t>Otec moderního malířství</a:t>
            </a:r>
            <a:r>
              <a:rPr lang="cs-CZ" dirty="0" smtClean="0"/>
              <a:t> – kubisté, abstraktní malíři….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389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Podobizna Joachyma </a:t>
            </a:r>
            <a:r>
              <a:rPr lang="cs-CZ" sz="2000" dirty="0" err="1" smtClean="0"/>
              <a:t>Gasqueta</a:t>
            </a:r>
            <a:r>
              <a:rPr lang="cs-CZ" sz="2000" dirty="0" smtClean="0"/>
              <a:t>, Hráči karet,</a:t>
            </a:r>
            <a:br>
              <a:rPr lang="cs-CZ" sz="2000" dirty="0" smtClean="0"/>
            </a:br>
            <a:r>
              <a:rPr lang="cs-CZ" sz="2000" dirty="0" err="1" smtClean="0"/>
              <a:t>Autoportét</a:t>
            </a:r>
            <a:r>
              <a:rPr lang="cs-CZ" sz="2000" dirty="0" smtClean="0"/>
              <a:t> s růžovým zátiším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865" y="1782493"/>
            <a:ext cx="3479470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694" y="156638"/>
            <a:ext cx="4124325" cy="2847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594" y="3123754"/>
            <a:ext cx="2782648" cy="332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60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Zátiší s cibulí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78" y="1690688"/>
            <a:ext cx="5738101" cy="437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24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Jas de </a:t>
            </a:r>
            <a:r>
              <a:rPr lang="cs-CZ" dirty="0" err="1" smtClean="0"/>
              <a:t>Bouffan</a:t>
            </a:r>
            <a:r>
              <a:rPr lang="cs-CZ" dirty="0" smtClean="0"/>
              <a:t>, Koupání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038" y="1851504"/>
            <a:ext cx="527209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739" y="1984075"/>
            <a:ext cx="5073466" cy="352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6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Chateau</a:t>
            </a:r>
            <a:r>
              <a:rPr lang="cs-CZ" dirty="0" smtClean="0"/>
              <a:t> </a:t>
            </a:r>
            <a:r>
              <a:rPr lang="cs-CZ" dirty="0" err="1" smtClean="0"/>
              <a:t>Noir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074" y="1851504"/>
            <a:ext cx="56932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96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Koupání 1900-1905, Velké koupání 1906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38" y="1833679"/>
            <a:ext cx="520064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5491253" cy="463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51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Zátiší s jablky a broskvemi, 1905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047" y="2136176"/>
            <a:ext cx="53978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3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 smtClean="0"/>
              <a:t>Henri</a:t>
            </a:r>
            <a:r>
              <a:rPr lang="cs-CZ" sz="4000" dirty="0" smtClean="0"/>
              <a:t> Rousseau – Celník Rousseau (1844-1910)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Naivní umění</a:t>
            </a:r>
          </a:p>
          <a:p>
            <a:r>
              <a:rPr lang="cs-CZ" dirty="0" smtClean="0"/>
              <a:t>Pod tímto pojmem si představujeme uměleckou tvorbu neprofesionálů-diletantů</a:t>
            </a:r>
          </a:p>
          <a:p>
            <a:r>
              <a:rPr lang="cs-CZ" dirty="0" smtClean="0"/>
              <a:t>Inspirace pro moderní umění</a:t>
            </a:r>
          </a:p>
          <a:p>
            <a:r>
              <a:rPr lang="cs-CZ" dirty="0" smtClean="0"/>
              <a:t>Konec 80.let – krajiny pro potěšení –disproporce, naivita, proporční nepoměr</a:t>
            </a:r>
          </a:p>
          <a:p>
            <a:r>
              <a:rPr lang="cs-CZ" dirty="0" smtClean="0"/>
              <a:t>Maluje věci jak je vidí i jak je zná – maluje to  co vidí</a:t>
            </a:r>
          </a:p>
          <a:p>
            <a:r>
              <a:rPr lang="cs-CZ" dirty="0" smtClean="0"/>
              <a:t>Měl svobodnou fantazii, něco mezi snem a realitou /dadaismus, surrealismus, </a:t>
            </a:r>
            <a:r>
              <a:rPr lang="cs-CZ" smtClean="0"/>
              <a:t>český poetismus)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45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Já,portrét</a:t>
            </a:r>
            <a:r>
              <a:rPr lang="cs-CZ" dirty="0" smtClean="0"/>
              <a:t> krajina……………..Spící cikánka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56614"/>
            <a:ext cx="3317411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494" y="1567680"/>
            <a:ext cx="6960979" cy="45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93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Veselí šprýmaři, Sen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440" y="1929142"/>
            <a:ext cx="3247021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551" y="2113356"/>
            <a:ext cx="6012611" cy="398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22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Expresionismus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Zakladatel Vincent van </a:t>
            </a:r>
            <a:r>
              <a:rPr lang="cs-CZ" dirty="0" err="1" smtClean="0"/>
              <a:t>Gogh</a:t>
            </a:r>
            <a:r>
              <a:rPr lang="cs-CZ" dirty="0" smtClean="0"/>
              <a:t> (1853-1890)</a:t>
            </a:r>
          </a:p>
          <a:p>
            <a:r>
              <a:rPr lang="cs-CZ" dirty="0" smtClean="0"/>
              <a:t>pojem: umělecké tendence, které zdůrazňují psychické momenty tvorby, umělecké dílo je projevem především umělcovy duše a usiluje o stupňování výrazu i za cenu deformace tvaru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Jedlíci brambor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214" y="3580022"/>
            <a:ext cx="3508704" cy="253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45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Hráči fotbalu, Múza inspirující básníka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732" y="1877383"/>
            <a:ext cx="3445275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012" y="1324162"/>
            <a:ext cx="3758872" cy="528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19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Pobyt v Paříží 1886-1888 - Rozhodující na jeho tvorbu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9507"/>
            <a:ext cx="10515600" cy="402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08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Most v </a:t>
            </a:r>
            <a:r>
              <a:rPr lang="cs-CZ" dirty="0" err="1" smtClean="0"/>
              <a:t>Arles</a:t>
            </a:r>
            <a:r>
              <a:rPr lang="cs-CZ" dirty="0" smtClean="0"/>
              <a:t>, Umělcova ložnice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195" y="1831526"/>
            <a:ext cx="5009774" cy="4083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31526"/>
            <a:ext cx="5408490" cy="423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53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Slunečnice,</a:t>
            </a:r>
            <a:br>
              <a:rPr lang="cs-CZ" dirty="0" smtClean="0"/>
            </a:br>
            <a:r>
              <a:rPr lang="cs-CZ" dirty="0" smtClean="0"/>
              <a:t>Noční kavárna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504" y="1903263"/>
            <a:ext cx="3391157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0" y="365125"/>
            <a:ext cx="485775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70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Portrét </a:t>
            </a:r>
            <a:r>
              <a:rPr lang="cs-CZ" dirty="0" err="1" smtClean="0"/>
              <a:t>dr.Gacheta</a:t>
            </a:r>
            <a:r>
              <a:rPr lang="cs-CZ" dirty="0" smtClean="0"/>
              <a:t>, Obilné pole s havrany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0307" y="1972274"/>
            <a:ext cx="362036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990" y="2183055"/>
            <a:ext cx="5816810" cy="299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54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Henry de Toulouse-</a:t>
            </a:r>
            <a:r>
              <a:rPr lang="cs-CZ" dirty="0" err="1" smtClean="0"/>
              <a:t>Lautrec</a:t>
            </a:r>
            <a:r>
              <a:rPr lang="cs-CZ" dirty="0" smtClean="0"/>
              <a:t> 1864-1901</a:t>
            </a:r>
            <a:br>
              <a:rPr lang="cs-CZ" dirty="0" smtClean="0"/>
            </a:br>
            <a:r>
              <a:rPr lang="cs-CZ" sz="2800" dirty="0" err="1" smtClean="0"/>
              <a:t>Moulin</a:t>
            </a:r>
            <a:r>
              <a:rPr lang="cs-CZ" sz="2800" dirty="0" smtClean="0"/>
              <a:t> de la </a:t>
            </a:r>
            <a:r>
              <a:rPr lang="cs-CZ" sz="2800" dirty="0" err="1" smtClean="0"/>
              <a:t>Galette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82493"/>
            <a:ext cx="4942711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008" y="1285334"/>
            <a:ext cx="3520360" cy="512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39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995" y="2260121"/>
            <a:ext cx="5173490" cy="3925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393" y="263645"/>
            <a:ext cx="3181350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919" y="2656937"/>
            <a:ext cx="2994528" cy="38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66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816" y="1690688"/>
            <a:ext cx="4430715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147" y="577576"/>
            <a:ext cx="5359700" cy="546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04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251</Words>
  <Application>Microsoft Office PowerPoint</Application>
  <PresentationFormat>Widescreen</PresentationFormat>
  <Paragraphs>36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Postimpresionismus – pokračování</vt:lpstr>
      <vt:lpstr>Expresionismus</vt:lpstr>
      <vt:lpstr>  Pobyt v Paříží 1886-1888 - Rozhodující na jeho tvorbu  </vt:lpstr>
      <vt:lpstr>Most v Arles, Umělcova ložnice</vt:lpstr>
      <vt:lpstr>Slunečnice, Noční kavárna</vt:lpstr>
      <vt:lpstr>Portrét dr.Gacheta, Obilné pole s havrany</vt:lpstr>
      <vt:lpstr>Henry de Toulouse-Lautrec 1864-1901 Moulin de la Galette</vt:lpstr>
      <vt:lpstr>PowerPoint Presentation</vt:lpstr>
      <vt:lpstr>PowerPoint Presentation</vt:lpstr>
      <vt:lpstr>Paul Cézanne (1939-1906)</vt:lpstr>
      <vt:lpstr>Podobizna Joachyma Gasqueta, Hráči karet, Autoportét s růžovým zátiším</vt:lpstr>
      <vt:lpstr>Zátiší s cibulí</vt:lpstr>
      <vt:lpstr>Jas de Bouffan, Koupání</vt:lpstr>
      <vt:lpstr>Chateau Noir</vt:lpstr>
      <vt:lpstr>Koupání 1900-1905, Velké koupání 1906 </vt:lpstr>
      <vt:lpstr>Zátiší s jablky a broskvemi, 1905</vt:lpstr>
      <vt:lpstr>Henri Rousseau – Celník Rousseau (1844-1910)</vt:lpstr>
      <vt:lpstr>Já,portrét krajina……………..Spící cikánka</vt:lpstr>
      <vt:lpstr>Veselí šprýmaři, Sen</vt:lpstr>
      <vt:lpstr>Hráči fotbalu, Múza inspirující básníka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Postimpresionismus – pokračování</dc:title>
  <dc:creator>Jan JS. Suran</dc:creator>
  <cp:lastModifiedBy>Jan JS. Suran</cp:lastModifiedBy>
  <cp:revision>11</cp:revision>
  <dcterms:created xsi:type="dcterms:W3CDTF">2020-11-08T18:01:41Z</dcterms:created>
  <dcterms:modified xsi:type="dcterms:W3CDTF">2020-11-08T19:33:33Z</dcterms:modified>
</cp:coreProperties>
</file>