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263B4C-BF2D-4857-8D8D-7EF7203FD66F}" type="datetimeFigureOut">
              <a:rPr lang="uk-UA" smtClean="0"/>
              <a:t>12.03.2023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789FE4-E34B-484B-A4CE-DAE03C2887B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Cover letter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6000768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Header</a:t>
            </a:r>
            <a:r>
              <a:rPr lang="en-US" dirty="0" smtClean="0"/>
              <a:t>. Your address and contact details (if you are sending a more traditional-style letter)</a:t>
            </a:r>
          </a:p>
          <a:p>
            <a:r>
              <a:rPr lang="en-US" b="1" dirty="0" smtClean="0"/>
              <a:t>Opening</a:t>
            </a:r>
            <a:r>
              <a:rPr lang="en-US" dirty="0" smtClean="0"/>
              <a:t>. Use the recipient’s name in your greeting line, such as </a:t>
            </a:r>
            <a:r>
              <a:rPr lang="en-US" i="1" dirty="0" smtClean="0"/>
              <a:t>“Dear[contact name]” 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b="1" dirty="0" smtClean="0"/>
              <a:t>Paragraph 1</a:t>
            </a:r>
            <a:r>
              <a:rPr lang="en-US" dirty="0" smtClean="0"/>
              <a:t>. Explain </a:t>
            </a:r>
            <a:r>
              <a:rPr lang="en-US" dirty="0" smtClean="0"/>
              <a:t>why you </a:t>
            </a:r>
            <a:r>
              <a:rPr lang="en-US" dirty="0" smtClean="0"/>
              <a:t>are reaching out to them. </a:t>
            </a:r>
          </a:p>
          <a:p>
            <a:r>
              <a:rPr lang="en-US" dirty="0" smtClean="0"/>
              <a:t>I am writing with regard to…/to enquire about/to apply for/to express interest in</a:t>
            </a:r>
          </a:p>
          <a:p>
            <a:pPr>
              <a:buNone/>
            </a:pPr>
            <a:r>
              <a:rPr lang="en-US" i="1" dirty="0" smtClean="0"/>
              <a:t>“</a:t>
            </a:r>
            <a:r>
              <a:rPr lang="en-US" i="1" dirty="0" smtClean="0"/>
              <a:t>I am </a:t>
            </a:r>
            <a:r>
              <a:rPr lang="en-US" i="1" dirty="0" smtClean="0"/>
              <a:t>writing in support of my application for the role of [job role] as advertised [where you saw the job]. </a:t>
            </a:r>
            <a:r>
              <a:rPr lang="en-US" i="1" dirty="0" smtClean="0"/>
              <a:t>I</a:t>
            </a:r>
            <a:r>
              <a:rPr lang="en-US" i="1" dirty="0" smtClean="0"/>
              <a:t> </a:t>
            </a:r>
            <a:r>
              <a:rPr lang="en-US" i="1" dirty="0" smtClean="0"/>
              <a:t>am </a:t>
            </a:r>
            <a:r>
              <a:rPr lang="en-US" i="1" dirty="0" smtClean="0"/>
              <a:t>excited at the prospect of working at [company], and I believe I could bring [relevant skills/knowledge] to the </a:t>
            </a:r>
            <a:r>
              <a:rPr lang="en-US" i="1" dirty="0" err="1" smtClean="0"/>
              <a:t>organisation</a:t>
            </a:r>
            <a:r>
              <a:rPr lang="en-US" i="1" dirty="0" smtClean="0"/>
              <a:t>.”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Cover Letter Structure 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/>
          </a:bodyPr>
          <a:lstStyle/>
          <a:p>
            <a:r>
              <a:rPr lang="en-US" b="1" dirty="0" smtClean="0"/>
              <a:t>Paragraph </a:t>
            </a:r>
            <a:r>
              <a:rPr lang="en-US" b="1" dirty="0" smtClean="0"/>
              <a:t>2</a:t>
            </a:r>
            <a:r>
              <a:rPr lang="en-US" dirty="0" smtClean="0"/>
              <a:t>. Outline some of your key skills and experience, relating them to the job role you’re applying for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i="1" dirty="0" smtClean="0"/>
              <a:t>“As you can see from my attached CV, I have experience working in a variety of different roles in the [x] industry. In my current position with [company], I am responsible for [areas related to job advert], and I have skills in [relevant skills].”  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Paragraph 3</a:t>
            </a:r>
            <a:r>
              <a:rPr lang="en-US" dirty="0" smtClean="0"/>
              <a:t>. Highlight how, through your knowledge and experience, you can add value to the business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Paragraph 4</a:t>
            </a:r>
            <a:r>
              <a:rPr lang="en-US" dirty="0" smtClean="0"/>
              <a:t>. Express your availability for an interview. Thank the reader for their time and consideration of your resume</a:t>
            </a:r>
            <a:r>
              <a:rPr lang="en-US" dirty="0" smtClean="0"/>
              <a:t>.</a:t>
            </a:r>
          </a:p>
          <a:p>
            <a:endParaRPr lang="en-US" i="1" dirty="0" smtClean="0"/>
          </a:p>
          <a:p>
            <a:r>
              <a:rPr lang="en-US" i="1" dirty="0" smtClean="0"/>
              <a:t>I’d </a:t>
            </a:r>
            <a:r>
              <a:rPr lang="en-US" i="1" dirty="0" smtClean="0"/>
              <a:t>love to have the opportunity to discuss the role further with you, and I am available for interviews [state your availability]. 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i="1" dirty="0" smtClean="0"/>
              <a:t>Thank you so much for your time, and I look forward to hearing from you. 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smtClean="0"/>
              <a:t> </a:t>
            </a:r>
            <a:endParaRPr lang="en-US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437</TotalTime>
  <Words>179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Cover letter</vt:lpstr>
      <vt:lpstr>Cover Letter Structure </vt:lpstr>
      <vt:lpstr>Слайд 3</vt:lpstr>
      <vt:lpstr>Слайд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letter</dc:title>
  <dc:creator>Roksolana Vikovych</dc:creator>
  <cp:lastModifiedBy>Roksolana Vikovych</cp:lastModifiedBy>
  <cp:revision>24</cp:revision>
  <dcterms:created xsi:type="dcterms:W3CDTF">2023-03-12T15:03:42Z</dcterms:created>
  <dcterms:modified xsi:type="dcterms:W3CDTF">2023-03-12T22:20:52Z</dcterms:modified>
</cp:coreProperties>
</file>