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56" r:id="rId5"/>
    <p:sldId id="2291" r:id="rId6"/>
    <p:sldId id="2641" r:id="rId7"/>
    <p:sldId id="2294" r:id="rId8"/>
    <p:sldId id="2642" r:id="rId9"/>
    <p:sldId id="2643" r:id="rId10"/>
    <p:sldId id="2644" r:id="rId11"/>
    <p:sldId id="846" r:id="rId12"/>
    <p:sldId id="2454" r:id="rId13"/>
    <p:sldId id="2295" r:id="rId14"/>
    <p:sldId id="2458" r:id="rId15"/>
    <p:sldId id="2459" r:id="rId16"/>
    <p:sldId id="2640" r:id="rId17"/>
    <p:sldId id="2460" r:id="rId18"/>
    <p:sldId id="313" r:id="rId19"/>
    <p:sldId id="315" r:id="rId20"/>
    <p:sldId id="868" r:id="rId21"/>
    <p:sldId id="317" r:id="rId22"/>
    <p:sldId id="2461" r:id="rId23"/>
    <p:sldId id="2646" r:id="rId24"/>
    <p:sldId id="2639" r:id="rId25"/>
    <p:sldId id="2462" r:id="rId26"/>
    <p:sldId id="2645" r:id="rId27"/>
    <p:sldId id="2463" r:id="rId28"/>
    <p:sldId id="869" r:id="rId29"/>
    <p:sldId id="2455" r:id="rId30"/>
    <p:sldId id="2456" r:id="rId31"/>
    <p:sldId id="320" r:id="rId32"/>
    <p:sldId id="326" r:id="rId33"/>
    <p:sldId id="319" r:id="rId34"/>
    <p:sldId id="2457" r:id="rId35"/>
  </p:sldIdLst>
  <p:sldSz cx="12192000" cy="6858000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FC1011-C098-FD64-696D-E1B9EA1F69FD}" name="Pavla Pospíšilová" initials="PP" userId="S::105794@muni.cz::92aa4de4-c3c9-497b-b68e-0105566adfc1" providerId="AD"/>
  <p188:author id="{6772C717-46EF-542B-EE0F-904B2A1B5312}" name="Zdenka Žampachová" initials="ZŽ" userId="S::55613@muni.cz::0745eebb-79b9-4c5b-a2ed-ea8ac753e28c" providerId="AD"/>
  <p188:author id="{69AE9C2F-F502-6755-2793-B349B18CD281}" name="Kateřina Kolbabová" initials="KK" userId="S::242562@muni.cz::68ba49d5-ed88-4f3b-8724-4780091ec8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islav Čoček" initials="LČ" lastIdx="8" clrIdx="0">
    <p:extLst>
      <p:ext uri="{19B8F6BF-5375-455C-9EA6-DF929625EA0E}">
        <p15:presenceInfo xmlns:p15="http://schemas.microsoft.com/office/powerpoint/2012/main" userId="Ladislav Čoček" providerId="None"/>
      </p:ext>
    </p:extLst>
  </p:cmAuthor>
  <p:cmAuthor id="2" name="Zdenka Žampachová" initials="ZŽ" lastIdx="4" clrIdx="1">
    <p:extLst>
      <p:ext uri="{19B8F6BF-5375-455C-9EA6-DF929625EA0E}">
        <p15:presenceInfo xmlns:p15="http://schemas.microsoft.com/office/powerpoint/2012/main" userId="Zdenka Žampachová" providerId="None"/>
      </p:ext>
    </p:extLst>
  </p:cmAuthor>
  <p:cmAuthor id="3" name="Iveta Daňhelová" initials="ID" lastIdx="3" clrIdx="2">
    <p:extLst>
      <p:ext uri="{19B8F6BF-5375-455C-9EA6-DF929625EA0E}">
        <p15:presenceInfo xmlns:p15="http://schemas.microsoft.com/office/powerpoint/2012/main" userId="S::432791@muni.cz::25a5290c-e87a-4440-abcb-81c972a79d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5B7CD-9DCF-4837-80A4-74F293EFA22F}" v="89" dt="2024-11-12T12:18:33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Skalická" userId="S::184727@muni.cz::5a75cff0-c3bd-4c21-a3c7-5e99c4100e98" providerId="AD" clId="Web-{8A755ADB-EA94-32C5-E0EF-48A11DE166AE}"/>
    <pc:docChg chg="modSld">
      <pc:chgData name="Eliška Skalická" userId="S::184727@muni.cz::5a75cff0-c3bd-4c21-a3c7-5e99c4100e98" providerId="AD" clId="Web-{8A755ADB-EA94-32C5-E0EF-48A11DE166AE}" dt="2022-09-16T12:16:55.895" v="0"/>
      <pc:docMkLst>
        <pc:docMk/>
      </pc:docMkLst>
      <pc:sldChg chg="delSp">
        <pc:chgData name="Eliška Skalická" userId="S::184727@muni.cz::5a75cff0-c3bd-4c21-a3c7-5e99c4100e98" providerId="AD" clId="Web-{8A755ADB-EA94-32C5-E0EF-48A11DE166AE}" dt="2022-09-16T12:16:55.895" v="0"/>
        <pc:sldMkLst>
          <pc:docMk/>
          <pc:sldMk cId="1774496863" sldId="879"/>
        </pc:sldMkLst>
        <pc:spChg chg="del">
          <ac:chgData name="Eliška Skalická" userId="S::184727@muni.cz::5a75cff0-c3bd-4c21-a3c7-5e99c4100e98" providerId="AD" clId="Web-{8A755ADB-EA94-32C5-E0EF-48A11DE166AE}" dt="2022-09-16T12:16:55.895" v="0"/>
          <ac:spMkLst>
            <pc:docMk/>
            <pc:sldMk cId="1774496863" sldId="879"/>
            <ac:spMk id="8" creationId="{2C64F120-594B-66AB-F549-B183A2C6A2A6}"/>
          </ac:spMkLst>
        </pc:spChg>
      </pc:sldChg>
    </pc:docChg>
  </pc:docChgLst>
  <pc:docChgLst>
    <pc:chgData name="Zdenka Žampachová" userId="0745eebb-79b9-4c5b-a2ed-ea8ac753e28c" providerId="ADAL" clId="{F918F57D-9B47-464D-B56E-5CA09F666FB2}"/>
    <pc:docChg chg="undo redo custSel addSld delSld modSld">
      <pc:chgData name="Zdenka Žampachová" userId="0745eebb-79b9-4c5b-a2ed-ea8ac753e28c" providerId="ADAL" clId="{F918F57D-9B47-464D-B56E-5CA09F666FB2}" dt="2024-11-07T14:59:40.402" v="975" actId="790"/>
      <pc:docMkLst>
        <pc:docMk/>
      </pc:docMkLst>
      <pc:sldChg chg="modSp">
        <pc:chgData name="Zdenka Žampachová" userId="0745eebb-79b9-4c5b-a2ed-ea8ac753e28c" providerId="ADAL" clId="{F918F57D-9B47-464D-B56E-5CA09F666FB2}" dt="2024-11-07T14:08:54.303" v="538" actId="1076"/>
        <pc:sldMkLst>
          <pc:docMk/>
          <pc:sldMk cId="1741829629" sldId="286"/>
        </pc:sldMkLst>
        <pc:spChg chg="mod">
          <ac:chgData name="Zdenka Žampachová" userId="0745eebb-79b9-4c5b-a2ed-ea8ac753e28c" providerId="ADAL" clId="{F918F57D-9B47-464D-B56E-5CA09F666FB2}" dt="2024-11-07T14:08:54.303" v="538" actId="1076"/>
          <ac:spMkLst>
            <pc:docMk/>
            <pc:sldMk cId="1741829629" sldId="286"/>
            <ac:spMk id="10" creationId="{03D31D40-BECF-7BE4-6A0E-F76C2FD2964A}"/>
          </ac:spMkLst>
        </pc:spChg>
      </pc:sldChg>
      <pc:sldChg chg="modSp">
        <pc:chgData name="Zdenka Žampachová" userId="0745eebb-79b9-4c5b-a2ed-ea8ac753e28c" providerId="ADAL" clId="{F918F57D-9B47-464D-B56E-5CA09F666FB2}" dt="2024-11-07T14:09:04.253" v="540" actId="1076"/>
        <pc:sldMkLst>
          <pc:docMk/>
          <pc:sldMk cId="3930498381" sldId="291"/>
        </pc:sldMkLst>
        <pc:spChg chg="mod">
          <ac:chgData name="Zdenka Žampachová" userId="0745eebb-79b9-4c5b-a2ed-ea8ac753e28c" providerId="ADAL" clId="{F918F57D-9B47-464D-B56E-5CA09F666FB2}" dt="2024-11-07T14:09:04.253" v="540" actId="1076"/>
          <ac:spMkLst>
            <pc:docMk/>
            <pc:sldMk cId="3930498381" sldId="291"/>
            <ac:spMk id="10" creationId="{A3B1E65A-8FC4-95E7-BD89-61B4321D5CF9}"/>
          </ac:spMkLst>
        </pc:spChg>
      </pc:sldChg>
      <pc:sldChg chg="addSp modSp mod">
        <pc:chgData name="Zdenka Žampachová" userId="0745eebb-79b9-4c5b-a2ed-ea8ac753e28c" providerId="ADAL" clId="{F918F57D-9B47-464D-B56E-5CA09F666FB2}" dt="2024-11-07T14:28:04.001" v="556" actId="1076"/>
        <pc:sldMkLst>
          <pc:docMk/>
          <pc:sldMk cId="354602464" sldId="301"/>
        </pc:sldMkLst>
        <pc:picChg chg="add mod">
          <ac:chgData name="Zdenka Žampachová" userId="0745eebb-79b9-4c5b-a2ed-ea8ac753e28c" providerId="ADAL" clId="{F918F57D-9B47-464D-B56E-5CA09F666FB2}" dt="2024-11-07T14:28:04.001" v="556" actId="1076"/>
          <ac:picMkLst>
            <pc:docMk/>
            <pc:sldMk cId="354602464" sldId="301"/>
            <ac:picMk id="4" creationId="{149FA460-BE65-9553-021C-85FAD3DA05F5}"/>
          </ac:picMkLst>
        </pc:picChg>
      </pc:sldChg>
      <pc:sldChg chg="modSp">
        <pc:chgData name="Zdenka Žampachová" userId="0745eebb-79b9-4c5b-a2ed-ea8ac753e28c" providerId="ADAL" clId="{F918F57D-9B47-464D-B56E-5CA09F666FB2}" dt="2024-11-07T14:07:53.770" v="531" actId="1076"/>
        <pc:sldMkLst>
          <pc:docMk/>
          <pc:sldMk cId="3508012847" sldId="306"/>
        </pc:sldMkLst>
        <pc:spChg chg="mod">
          <ac:chgData name="Zdenka Žampachová" userId="0745eebb-79b9-4c5b-a2ed-ea8ac753e28c" providerId="ADAL" clId="{F918F57D-9B47-464D-B56E-5CA09F666FB2}" dt="2024-11-07T14:07:53.770" v="531" actId="1076"/>
          <ac:spMkLst>
            <pc:docMk/>
            <pc:sldMk cId="3508012847" sldId="306"/>
            <ac:spMk id="10" creationId="{096792A6-DA70-BDA0-B788-E2452C882837}"/>
          </ac:spMkLst>
        </pc:spChg>
      </pc:sldChg>
      <pc:sldChg chg="del">
        <pc:chgData name="Zdenka Žampachová" userId="0745eebb-79b9-4c5b-a2ed-ea8ac753e28c" providerId="ADAL" clId="{F918F57D-9B47-464D-B56E-5CA09F666FB2}" dt="2024-11-07T12:34:14.268" v="0" actId="47"/>
        <pc:sldMkLst>
          <pc:docMk/>
          <pc:sldMk cId="1891737631" sldId="845"/>
        </pc:sldMkLst>
      </pc:sldChg>
      <pc:sldChg chg="modSp">
        <pc:chgData name="Zdenka Žampachová" userId="0745eebb-79b9-4c5b-a2ed-ea8ac753e28c" providerId="ADAL" clId="{F918F57D-9B47-464D-B56E-5CA09F666FB2}" dt="2024-11-07T14:08:20.437" v="534" actId="1076"/>
        <pc:sldMkLst>
          <pc:docMk/>
          <pc:sldMk cId="3101975587" sldId="851"/>
        </pc:sldMkLst>
        <pc:spChg chg="mod">
          <ac:chgData name="Zdenka Žampachová" userId="0745eebb-79b9-4c5b-a2ed-ea8ac753e28c" providerId="ADAL" clId="{F918F57D-9B47-464D-B56E-5CA09F666FB2}" dt="2024-11-07T14:08:20.437" v="534" actId="1076"/>
          <ac:spMkLst>
            <pc:docMk/>
            <pc:sldMk cId="3101975587" sldId="851"/>
            <ac:spMk id="10" creationId="{99FC6E1A-9A8C-A9B2-A700-907677C45502}"/>
          </ac:spMkLst>
        </pc:spChg>
      </pc:sldChg>
      <pc:sldChg chg="modSp">
        <pc:chgData name="Zdenka Žampachová" userId="0745eebb-79b9-4c5b-a2ed-ea8ac753e28c" providerId="ADAL" clId="{F918F57D-9B47-464D-B56E-5CA09F666FB2}" dt="2024-11-07T14:08:29.354" v="535" actId="1076"/>
        <pc:sldMkLst>
          <pc:docMk/>
          <pc:sldMk cId="1807075720" sldId="852"/>
        </pc:sldMkLst>
        <pc:spChg chg="mod">
          <ac:chgData name="Zdenka Žampachová" userId="0745eebb-79b9-4c5b-a2ed-ea8ac753e28c" providerId="ADAL" clId="{F918F57D-9B47-464D-B56E-5CA09F666FB2}" dt="2024-11-07T14:08:29.354" v="535" actId="1076"/>
          <ac:spMkLst>
            <pc:docMk/>
            <pc:sldMk cId="1807075720" sldId="852"/>
            <ac:spMk id="10" creationId="{E2E11D50-7749-1FAE-BBEB-6589F8E4793D}"/>
          </ac:spMkLst>
        </pc:spChg>
      </pc:sldChg>
      <pc:sldChg chg="modSp">
        <pc:chgData name="Zdenka Žampachová" userId="0745eebb-79b9-4c5b-a2ed-ea8ac753e28c" providerId="ADAL" clId="{F918F57D-9B47-464D-B56E-5CA09F666FB2}" dt="2024-11-07T14:08:36.727" v="537" actId="1076"/>
        <pc:sldMkLst>
          <pc:docMk/>
          <pc:sldMk cId="1419768280" sldId="853"/>
        </pc:sldMkLst>
        <pc:spChg chg="mod">
          <ac:chgData name="Zdenka Žampachová" userId="0745eebb-79b9-4c5b-a2ed-ea8ac753e28c" providerId="ADAL" clId="{F918F57D-9B47-464D-B56E-5CA09F666FB2}" dt="2024-11-07T14:08:36.727" v="537" actId="1076"/>
          <ac:spMkLst>
            <pc:docMk/>
            <pc:sldMk cId="1419768280" sldId="853"/>
            <ac:spMk id="10" creationId="{0695FD05-4B52-5F26-E45C-7A6AFFC1A98D}"/>
          </ac:spMkLst>
        </pc:spChg>
      </pc:sldChg>
      <pc:sldChg chg="addSp modSp mod">
        <pc:chgData name="Zdenka Žampachová" userId="0745eebb-79b9-4c5b-a2ed-ea8ac753e28c" providerId="ADAL" clId="{F918F57D-9B47-464D-B56E-5CA09F666FB2}" dt="2024-11-07T14:26:19.183" v="545" actId="1076"/>
        <pc:sldMkLst>
          <pc:docMk/>
          <pc:sldMk cId="2529934288" sldId="855"/>
        </pc:sldMkLst>
        <pc:spChg chg="add mod">
          <ac:chgData name="Zdenka Žampachová" userId="0745eebb-79b9-4c5b-a2ed-ea8ac753e28c" providerId="ADAL" clId="{F918F57D-9B47-464D-B56E-5CA09F666FB2}" dt="2024-11-07T12:59:03.399" v="36" actId="1076"/>
          <ac:spMkLst>
            <pc:docMk/>
            <pc:sldMk cId="2529934288" sldId="855"/>
            <ac:spMk id="12" creationId="{5B5F3395-B752-BA9A-632B-3CBE21175E76}"/>
          </ac:spMkLst>
        </pc:spChg>
        <pc:spChg chg="mod">
          <ac:chgData name="Zdenka Žampachová" userId="0745eebb-79b9-4c5b-a2ed-ea8ac753e28c" providerId="ADAL" clId="{F918F57D-9B47-464D-B56E-5CA09F666FB2}" dt="2024-11-07T13:38:18.654" v="429" actId="1076"/>
          <ac:spMkLst>
            <pc:docMk/>
            <pc:sldMk cId="2529934288" sldId="855"/>
            <ac:spMk id="14" creationId="{5A525263-BBC6-5CA1-9FD4-734CAA70C432}"/>
          </ac:spMkLst>
        </pc:spChg>
        <pc:graphicFrameChg chg="mod">
          <ac:chgData name="Zdenka Žampachová" userId="0745eebb-79b9-4c5b-a2ed-ea8ac753e28c" providerId="ADAL" clId="{F918F57D-9B47-464D-B56E-5CA09F666FB2}" dt="2024-11-07T13:38:14.340" v="428" actId="1076"/>
          <ac:graphicFrameMkLst>
            <pc:docMk/>
            <pc:sldMk cId="2529934288" sldId="855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4:26:19.183" v="545" actId="1076"/>
          <ac:picMkLst>
            <pc:docMk/>
            <pc:sldMk cId="2529934288" sldId="855"/>
            <ac:picMk id="4" creationId="{7B763047-2864-76F3-F457-1DE3565EF0B0}"/>
          </ac:picMkLst>
        </pc:picChg>
        <pc:picChg chg="add mod">
          <ac:chgData name="Zdenka Žampachová" userId="0745eebb-79b9-4c5b-a2ed-ea8ac753e28c" providerId="ADAL" clId="{F918F57D-9B47-464D-B56E-5CA09F666FB2}" dt="2024-11-07T12:59:08.454" v="37" actId="1076"/>
          <ac:picMkLst>
            <pc:docMk/>
            <pc:sldMk cId="2529934288" sldId="855"/>
            <ac:picMk id="10" creationId="{AF455C5C-01FB-5CAC-B43F-A5C0850856C2}"/>
          </ac:picMkLst>
        </pc:picChg>
        <pc:picChg chg="add mod">
          <ac:chgData name="Zdenka Žampachová" userId="0745eebb-79b9-4c5b-a2ed-ea8ac753e28c" providerId="ADAL" clId="{F918F57D-9B47-464D-B56E-5CA09F666FB2}" dt="2024-11-07T12:59:12.995" v="38" actId="1076"/>
          <ac:picMkLst>
            <pc:docMk/>
            <pc:sldMk cId="2529934288" sldId="855"/>
            <ac:picMk id="13" creationId="{634EDA3B-14F0-839B-2BFF-C927F0640425}"/>
          </ac:picMkLst>
        </pc:picChg>
      </pc:sldChg>
      <pc:sldChg chg="addSp modSp mod">
        <pc:chgData name="Zdenka Žampachová" userId="0745eebb-79b9-4c5b-a2ed-ea8ac753e28c" providerId="ADAL" clId="{F918F57D-9B47-464D-B56E-5CA09F666FB2}" dt="2024-11-07T13:38:36.126" v="431" actId="1076"/>
        <pc:sldMkLst>
          <pc:docMk/>
          <pc:sldMk cId="226680173" sldId="858"/>
        </pc:sldMkLst>
        <pc:spChg chg="mod">
          <ac:chgData name="Zdenka Žampachová" userId="0745eebb-79b9-4c5b-a2ed-ea8ac753e28c" providerId="ADAL" clId="{F918F57D-9B47-464D-B56E-5CA09F666FB2}" dt="2024-11-07T13:13:02.716" v="207"/>
          <ac:spMkLst>
            <pc:docMk/>
            <pc:sldMk cId="226680173" sldId="858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38:36.126" v="431" actId="1076"/>
          <ac:spMkLst>
            <pc:docMk/>
            <pc:sldMk cId="226680173" sldId="858"/>
            <ac:spMk id="12" creationId="{F3BB24E4-5856-48B8-7350-45D4B775DA5C}"/>
          </ac:spMkLst>
        </pc:spChg>
        <pc:graphicFrameChg chg="mod">
          <ac:chgData name="Zdenka Žampachová" userId="0745eebb-79b9-4c5b-a2ed-ea8ac753e28c" providerId="ADAL" clId="{F918F57D-9B47-464D-B56E-5CA09F666FB2}" dt="2024-11-07T13:38:33.043" v="430" actId="1076"/>
          <ac:graphicFrameMkLst>
            <pc:docMk/>
            <pc:sldMk cId="226680173" sldId="858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2:59:52.958" v="40" actId="1076"/>
          <ac:picMkLst>
            <pc:docMk/>
            <pc:sldMk cId="226680173" sldId="858"/>
            <ac:picMk id="4" creationId="{8CB15B38-3EBE-32DD-1E64-0F7B87E48EF1}"/>
          </ac:picMkLst>
        </pc:picChg>
      </pc:sldChg>
      <pc:sldChg chg="addSp modSp mod">
        <pc:chgData name="Zdenka Žampachová" userId="0745eebb-79b9-4c5b-a2ed-ea8ac753e28c" providerId="ADAL" clId="{F918F57D-9B47-464D-B56E-5CA09F666FB2}" dt="2024-11-07T13:38:55.413" v="433" actId="1076"/>
        <pc:sldMkLst>
          <pc:docMk/>
          <pc:sldMk cId="1420547478" sldId="859"/>
        </pc:sldMkLst>
        <pc:spChg chg="mod">
          <ac:chgData name="Zdenka Žampachová" userId="0745eebb-79b9-4c5b-a2ed-ea8ac753e28c" providerId="ADAL" clId="{F918F57D-9B47-464D-B56E-5CA09F666FB2}" dt="2024-11-07T13:12:49.885" v="205" actId="20577"/>
          <ac:spMkLst>
            <pc:docMk/>
            <pc:sldMk cId="1420547478" sldId="85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38:55.413" v="433" actId="1076"/>
          <ac:spMkLst>
            <pc:docMk/>
            <pc:sldMk cId="1420547478" sldId="859"/>
            <ac:spMk id="12" creationId="{355E3360-34A3-B33C-F2B3-8E58BC385A3E}"/>
          </ac:spMkLst>
        </pc:spChg>
        <pc:graphicFrameChg chg="mod">
          <ac:chgData name="Zdenka Žampachová" userId="0745eebb-79b9-4c5b-a2ed-ea8ac753e28c" providerId="ADAL" clId="{F918F57D-9B47-464D-B56E-5CA09F666FB2}" dt="2024-11-07T13:38:52.783" v="432" actId="1076"/>
          <ac:graphicFrameMkLst>
            <pc:docMk/>
            <pc:sldMk cId="1420547478" sldId="859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01:44.063" v="144"/>
          <ac:picMkLst>
            <pc:docMk/>
            <pc:sldMk cId="1420547478" sldId="859"/>
            <ac:picMk id="4" creationId="{07F445E7-623B-983A-C5CB-C50C349BCD52}"/>
          </ac:picMkLst>
        </pc:picChg>
      </pc:sldChg>
      <pc:sldChg chg="addSp modSp mod">
        <pc:chgData name="Zdenka Žampachová" userId="0745eebb-79b9-4c5b-a2ed-ea8ac753e28c" providerId="ADAL" clId="{F918F57D-9B47-464D-B56E-5CA09F666FB2}" dt="2024-11-07T13:39:51.977" v="441" actId="1076"/>
        <pc:sldMkLst>
          <pc:docMk/>
          <pc:sldMk cId="1859909252" sldId="860"/>
        </pc:sldMkLst>
        <pc:spChg chg="mod">
          <ac:chgData name="Zdenka Žampachová" userId="0745eebb-79b9-4c5b-a2ed-ea8ac753e28c" providerId="ADAL" clId="{F918F57D-9B47-464D-B56E-5CA09F666FB2}" dt="2024-11-07T13:14:21.744" v="213" actId="20577"/>
          <ac:spMkLst>
            <pc:docMk/>
            <pc:sldMk cId="1859909252" sldId="860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39:30.300" v="437" actId="1076"/>
          <ac:spMkLst>
            <pc:docMk/>
            <pc:sldMk cId="1859909252" sldId="860"/>
            <ac:spMk id="12" creationId="{6D25DEFE-8AAA-F0A4-708E-40A4C69188E3}"/>
          </ac:spMkLst>
        </pc:spChg>
        <pc:graphicFrameChg chg="mod modGraphic">
          <ac:chgData name="Zdenka Žampachová" userId="0745eebb-79b9-4c5b-a2ed-ea8ac753e28c" providerId="ADAL" clId="{F918F57D-9B47-464D-B56E-5CA09F666FB2}" dt="2024-11-07T13:39:25.453" v="436" actId="1076"/>
          <ac:graphicFrameMkLst>
            <pc:docMk/>
            <pc:sldMk cId="1859909252" sldId="860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39:51.977" v="441" actId="1076"/>
          <ac:picMkLst>
            <pc:docMk/>
            <pc:sldMk cId="1859909252" sldId="860"/>
            <ac:picMk id="4" creationId="{1D142114-302E-23F6-1CF6-7F6F08F16971}"/>
          </ac:picMkLst>
        </pc:picChg>
      </pc:sldChg>
      <pc:sldChg chg="addSp modSp mod">
        <pc:chgData name="Zdenka Žampachová" userId="0745eebb-79b9-4c5b-a2ed-ea8ac753e28c" providerId="ADAL" clId="{F918F57D-9B47-464D-B56E-5CA09F666FB2}" dt="2024-11-07T13:39:47.354" v="440" actId="1076"/>
        <pc:sldMkLst>
          <pc:docMk/>
          <pc:sldMk cId="2990434443" sldId="861"/>
        </pc:sldMkLst>
        <pc:spChg chg="mod">
          <ac:chgData name="Zdenka Žampachová" userId="0745eebb-79b9-4c5b-a2ed-ea8ac753e28c" providerId="ADAL" clId="{F918F57D-9B47-464D-B56E-5CA09F666FB2}" dt="2024-11-07T13:39:39.659" v="438" actId="1076"/>
          <ac:spMkLst>
            <pc:docMk/>
            <pc:sldMk cId="2990434443" sldId="861"/>
            <ac:spMk id="9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39:47.354" v="440" actId="1076"/>
          <ac:spMkLst>
            <pc:docMk/>
            <pc:sldMk cId="2990434443" sldId="861"/>
            <ac:spMk id="12" creationId="{A028C795-C28D-6AE6-A8F0-1F2A895930D7}"/>
          </ac:spMkLst>
        </pc:spChg>
        <pc:spChg chg="add mod">
          <ac:chgData name="Zdenka Žampachová" userId="0745eebb-79b9-4c5b-a2ed-ea8ac753e28c" providerId="ADAL" clId="{F918F57D-9B47-464D-B56E-5CA09F666FB2}" dt="2024-11-07T13:16:14.281" v="231" actId="1076"/>
          <ac:spMkLst>
            <pc:docMk/>
            <pc:sldMk cId="2990434443" sldId="861"/>
            <ac:spMk id="13" creationId="{CA3077F7-5918-D63B-54E3-F80D921F5C9C}"/>
          </ac:spMkLst>
        </pc:spChg>
        <pc:graphicFrameChg chg="mod modGraphic">
          <ac:chgData name="Zdenka Žampachová" userId="0745eebb-79b9-4c5b-a2ed-ea8ac753e28c" providerId="ADAL" clId="{F918F57D-9B47-464D-B56E-5CA09F666FB2}" dt="2024-11-07T13:37:55.859" v="427" actId="1076"/>
          <ac:graphicFrameMkLst>
            <pc:docMk/>
            <pc:sldMk cId="2990434443" sldId="861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39:43.212" v="439" actId="1076"/>
          <ac:picMkLst>
            <pc:docMk/>
            <pc:sldMk cId="2990434443" sldId="861"/>
            <ac:picMk id="4" creationId="{B7B0B30E-4384-80E9-9652-7F76FAD2236F}"/>
          </ac:picMkLst>
        </pc:picChg>
        <pc:picChg chg="add mod">
          <ac:chgData name="Zdenka Žampachová" userId="0745eebb-79b9-4c5b-a2ed-ea8ac753e28c" providerId="ADAL" clId="{F918F57D-9B47-464D-B56E-5CA09F666FB2}" dt="2024-11-07T13:16:09.728" v="230" actId="1076"/>
          <ac:picMkLst>
            <pc:docMk/>
            <pc:sldMk cId="2990434443" sldId="861"/>
            <ac:picMk id="10" creationId="{7885FE9D-AE29-FD05-EFCC-53D221325F0F}"/>
          </ac:picMkLst>
        </pc:picChg>
      </pc:sldChg>
      <pc:sldChg chg="addSp delSp modSp del mod">
        <pc:chgData name="Zdenka Žampachová" userId="0745eebb-79b9-4c5b-a2ed-ea8ac753e28c" providerId="ADAL" clId="{F918F57D-9B47-464D-B56E-5CA09F666FB2}" dt="2024-11-07T13:22:50.979" v="273" actId="47"/>
        <pc:sldMkLst>
          <pc:docMk/>
          <pc:sldMk cId="1983738669" sldId="862"/>
        </pc:sldMkLst>
        <pc:spChg chg="del mod">
          <ac:chgData name="Zdenka Žampachová" userId="0745eebb-79b9-4c5b-a2ed-ea8ac753e28c" providerId="ADAL" clId="{F918F57D-9B47-464D-B56E-5CA09F666FB2}" dt="2024-11-07T13:20:26.827" v="251" actId="478"/>
          <ac:spMkLst>
            <pc:docMk/>
            <pc:sldMk cId="1983738669" sldId="862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18:26.546" v="242" actId="14100"/>
          <ac:spMkLst>
            <pc:docMk/>
            <pc:sldMk cId="1983738669" sldId="862"/>
            <ac:spMk id="7" creationId="{00000000-0000-0000-0000-000000000000}"/>
          </ac:spMkLst>
        </pc:spChg>
        <pc:spChg chg="del">
          <ac:chgData name="Zdenka Žampachová" userId="0745eebb-79b9-4c5b-a2ed-ea8ac753e28c" providerId="ADAL" clId="{F918F57D-9B47-464D-B56E-5CA09F666FB2}" dt="2024-11-07T13:18:08.867" v="238" actId="478"/>
          <ac:spMkLst>
            <pc:docMk/>
            <pc:sldMk cId="1983738669" sldId="862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22:08.686" v="268" actId="21"/>
          <ac:spMkLst>
            <pc:docMk/>
            <pc:sldMk cId="1983738669" sldId="862"/>
            <ac:spMk id="9" creationId="{00000000-0000-0000-0000-000000000000}"/>
          </ac:spMkLst>
        </pc:spChg>
        <pc:spChg chg="add del mod">
          <ac:chgData name="Zdenka Žampachová" userId="0745eebb-79b9-4c5b-a2ed-ea8ac753e28c" providerId="ADAL" clId="{F918F57D-9B47-464D-B56E-5CA09F666FB2}" dt="2024-11-07T13:20:48.531" v="253" actId="478"/>
          <ac:spMkLst>
            <pc:docMk/>
            <pc:sldMk cId="1983738669" sldId="862"/>
            <ac:spMk id="10" creationId="{3B857295-78E0-3059-AF82-965201B49CAA}"/>
          </ac:spMkLst>
        </pc:spChg>
        <pc:spChg chg="mod">
          <ac:chgData name="Zdenka Žampachová" userId="0745eebb-79b9-4c5b-a2ed-ea8ac753e28c" providerId="ADAL" clId="{F918F57D-9B47-464D-B56E-5CA09F666FB2}" dt="2024-11-07T13:19:07.482" v="246" actId="1076"/>
          <ac:spMkLst>
            <pc:docMk/>
            <pc:sldMk cId="1983738669" sldId="862"/>
            <ac:spMk id="12" creationId="{A88D8820-F125-23C7-4538-3312A336A764}"/>
          </ac:spMkLst>
        </pc:spChg>
        <pc:spChg chg="add del mod">
          <ac:chgData name="Zdenka Žampachová" userId="0745eebb-79b9-4c5b-a2ed-ea8ac753e28c" providerId="ADAL" clId="{F918F57D-9B47-464D-B56E-5CA09F666FB2}" dt="2024-11-07T13:18:12.575" v="239" actId="478"/>
          <ac:spMkLst>
            <pc:docMk/>
            <pc:sldMk cId="1983738669" sldId="862"/>
            <ac:spMk id="14" creationId="{C205412C-57C4-005F-4F38-07DF79020150}"/>
          </ac:spMkLst>
        </pc:spChg>
        <pc:spChg chg="add mod">
          <ac:chgData name="Zdenka Žampachová" userId="0745eebb-79b9-4c5b-a2ed-ea8ac753e28c" providerId="ADAL" clId="{F918F57D-9B47-464D-B56E-5CA09F666FB2}" dt="2024-11-07T13:21:09.623" v="256" actId="21"/>
          <ac:spMkLst>
            <pc:docMk/>
            <pc:sldMk cId="1983738669" sldId="862"/>
            <ac:spMk id="16" creationId="{F2B94BB2-6E7B-602F-BD22-CE145D1A6E8E}"/>
          </ac:spMkLst>
        </pc:spChg>
        <pc:spChg chg="add mod">
          <ac:chgData name="Zdenka Žampachová" userId="0745eebb-79b9-4c5b-a2ed-ea8ac753e28c" providerId="ADAL" clId="{F918F57D-9B47-464D-B56E-5CA09F666FB2}" dt="2024-11-07T13:21:17.181" v="258" actId="21"/>
          <ac:spMkLst>
            <pc:docMk/>
            <pc:sldMk cId="1983738669" sldId="862"/>
            <ac:spMk id="17" creationId="{97F9B6AB-89B3-BC08-4AF9-0D34A39A8F6D}"/>
          </ac:spMkLst>
        </pc:spChg>
        <pc:graphicFrameChg chg="mod">
          <ac:chgData name="Zdenka Žampachová" userId="0745eebb-79b9-4c5b-a2ed-ea8ac753e28c" providerId="ADAL" clId="{F918F57D-9B47-464D-B56E-5CA09F666FB2}" dt="2024-11-07T13:18:39.232" v="243" actId="1076"/>
          <ac:graphicFrameMkLst>
            <pc:docMk/>
            <pc:sldMk cId="1983738669" sldId="862"/>
            <ac:graphicFrameMk id="11" creationId="{00000000-0000-0000-0000-000000000000}"/>
          </ac:graphicFrameMkLst>
        </pc:graphicFrameChg>
        <pc:picChg chg="add del mod">
          <ac:chgData name="Zdenka Žampachová" userId="0745eebb-79b9-4c5b-a2ed-ea8ac753e28c" providerId="ADAL" clId="{F918F57D-9B47-464D-B56E-5CA09F666FB2}" dt="2024-11-07T13:19:22.388" v="247" actId="478"/>
          <ac:picMkLst>
            <pc:docMk/>
            <pc:sldMk cId="1983738669" sldId="862"/>
            <ac:picMk id="4" creationId="{BE589D9B-F273-69AA-FCA1-482A2BD35404}"/>
          </ac:picMkLst>
        </pc:picChg>
        <pc:picChg chg="add mod">
          <ac:chgData name="Zdenka Žampachová" userId="0745eebb-79b9-4c5b-a2ed-ea8ac753e28c" providerId="ADAL" clId="{F918F57D-9B47-464D-B56E-5CA09F666FB2}" dt="2024-11-07T13:19:22.942" v="248"/>
          <ac:picMkLst>
            <pc:docMk/>
            <pc:sldMk cId="1983738669" sldId="862"/>
            <ac:picMk id="15" creationId="{52C24EEC-31A5-088B-E012-792131B3A477}"/>
          </ac:picMkLst>
        </pc:picChg>
      </pc:sldChg>
      <pc:sldChg chg="addSp delSp modSp del mod">
        <pc:chgData name="Zdenka Žampachová" userId="0745eebb-79b9-4c5b-a2ed-ea8ac753e28c" providerId="ADAL" clId="{F918F57D-9B47-464D-B56E-5CA09F666FB2}" dt="2024-11-07T13:34:08.015" v="369" actId="47"/>
        <pc:sldMkLst>
          <pc:docMk/>
          <pc:sldMk cId="3281810048" sldId="863"/>
        </pc:sldMkLst>
        <pc:spChg chg="mod">
          <ac:chgData name="Zdenka Žampachová" userId="0745eebb-79b9-4c5b-a2ed-ea8ac753e28c" providerId="ADAL" clId="{F918F57D-9B47-464D-B56E-5CA09F666FB2}" dt="2024-11-07T13:32:21.337" v="342" actId="21"/>
          <ac:spMkLst>
            <pc:docMk/>
            <pc:sldMk cId="3281810048" sldId="863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32:53.343" v="357" actId="21"/>
          <ac:spMkLst>
            <pc:docMk/>
            <pc:sldMk cId="3281810048" sldId="86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30:13.096" v="332"/>
          <ac:spMkLst>
            <pc:docMk/>
            <pc:sldMk cId="3281810048" sldId="863"/>
            <ac:spMk id="9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29:53.087" v="330" actId="1076"/>
          <ac:spMkLst>
            <pc:docMk/>
            <pc:sldMk cId="3281810048" sldId="863"/>
            <ac:spMk id="12" creationId="{FD1B9AFE-255C-99BB-1DEB-7A4273EE5ED8}"/>
          </ac:spMkLst>
        </pc:spChg>
        <pc:spChg chg="add del mod">
          <ac:chgData name="Zdenka Žampachová" userId="0745eebb-79b9-4c5b-a2ed-ea8ac753e28c" providerId="ADAL" clId="{F918F57D-9B47-464D-B56E-5CA09F666FB2}" dt="2024-11-07T13:29:43.736" v="328" actId="478"/>
          <ac:spMkLst>
            <pc:docMk/>
            <pc:sldMk cId="3281810048" sldId="863"/>
            <ac:spMk id="14" creationId="{D322E7D0-529D-C47D-97F5-488A353762FF}"/>
          </ac:spMkLst>
        </pc:spChg>
        <pc:graphicFrameChg chg="add mod">
          <ac:chgData name="Zdenka Žampachová" userId="0745eebb-79b9-4c5b-a2ed-ea8ac753e28c" providerId="ADAL" clId="{F918F57D-9B47-464D-B56E-5CA09F666FB2}" dt="2024-11-07T13:29:48.860" v="329" actId="1076"/>
          <ac:graphicFrameMkLst>
            <pc:docMk/>
            <pc:sldMk cId="3281810048" sldId="863"/>
            <ac:graphicFrameMk id="10" creationId="{1251B29F-7228-ECCB-09E2-7849AABAB175}"/>
          </ac:graphicFrameMkLst>
        </pc:graphicFrameChg>
        <pc:graphicFrameChg chg="del modGraphic">
          <ac:chgData name="Zdenka Žampachová" userId="0745eebb-79b9-4c5b-a2ed-ea8ac753e28c" providerId="ADAL" clId="{F918F57D-9B47-464D-B56E-5CA09F666FB2}" dt="2024-11-07T13:29:41.289" v="327" actId="478"/>
          <ac:graphicFrameMkLst>
            <pc:docMk/>
            <pc:sldMk cId="3281810048" sldId="863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30:17.793" v="333" actId="1076"/>
          <ac:picMkLst>
            <pc:docMk/>
            <pc:sldMk cId="3281810048" sldId="863"/>
            <ac:picMk id="4" creationId="{910156E7-9DBA-5E8B-FDFA-C5F5419E1771}"/>
          </ac:picMkLst>
        </pc:picChg>
      </pc:sldChg>
      <pc:sldChg chg="addSp delSp modSp mod">
        <pc:chgData name="Zdenka Žampachová" userId="0745eebb-79b9-4c5b-a2ed-ea8ac753e28c" providerId="ADAL" clId="{F918F57D-9B47-464D-B56E-5CA09F666FB2}" dt="2024-11-07T14:02:20.111" v="514" actId="1076"/>
        <pc:sldMkLst>
          <pc:docMk/>
          <pc:sldMk cId="3258864315" sldId="864"/>
        </pc:sldMkLst>
        <pc:spChg chg="mod">
          <ac:chgData name="Zdenka Žampachová" userId="0745eebb-79b9-4c5b-a2ed-ea8ac753e28c" providerId="ADAL" clId="{F918F57D-9B47-464D-B56E-5CA09F666FB2}" dt="2024-11-07T14:00:31.663" v="498" actId="20577"/>
          <ac:spMkLst>
            <pc:docMk/>
            <pc:sldMk cId="3258864315" sldId="864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4:01:49.939" v="511" actId="14100"/>
          <ac:spMkLst>
            <pc:docMk/>
            <pc:sldMk cId="3258864315" sldId="864"/>
            <ac:spMk id="5" creationId="{00000000-0000-0000-0000-000000000000}"/>
          </ac:spMkLst>
        </pc:spChg>
        <pc:spChg chg="del">
          <ac:chgData name="Zdenka Žampachová" userId="0745eebb-79b9-4c5b-a2ed-ea8ac753e28c" providerId="ADAL" clId="{F918F57D-9B47-464D-B56E-5CA09F666FB2}" dt="2024-11-07T14:00:17.011" v="496" actId="478"/>
          <ac:spMkLst>
            <pc:docMk/>
            <pc:sldMk cId="3258864315" sldId="864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4:00:08.075" v="495" actId="790"/>
          <ac:spMkLst>
            <pc:docMk/>
            <pc:sldMk cId="3258864315" sldId="864"/>
            <ac:spMk id="7" creationId="{00000000-0000-0000-0000-000000000000}"/>
          </ac:spMkLst>
        </pc:spChg>
        <pc:spChg chg="add del mod">
          <ac:chgData name="Zdenka Žampachová" userId="0745eebb-79b9-4c5b-a2ed-ea8ac753e28c" providerId="ADAL" clId="{F918F57D-9B47-464D-B56E-5CA09F666FB2}" dt="2024-11-07T14:00:19.601" v="497" actId="478"/>
          <ac:spMkLst>
            <pc:docMk/>
            <pc:sldMk cId="3258864315" sldId="864"/>
            <ac:spMk id="11" creationId="{F0E31F07-8A0C-EF84-EE82-829533CCA699}"/>
          </ac:spMkLst>
        </pc:spChg>
        <pc:spChg chg="mod">
          <ac:chgData name="Zdenka Žampachová" userId="0745eebb-79b9-4c5b-a2ed-ea8ac753e28c" providerId="ADAL" clId="{F918F57D-9B47-464D-B56E-5CA09F666FB2}" dt="2024-11-07T14:02:20.111" v="514" actId="1076"/>
          <ac:spMkLst>
            <pc:docMk/>
            <pc:sldMk cId="3258864315" sldId="864"/>
            <ac:spMk id="12" creationId="{3FCD6D67-AD71-25B2-BF02-2F1777D6D95A}"/>
          </ac:spMkLst>
        </pc:spChg>
        <pc:picChg chg="add mod">
          <ac:chgData name="Zdenka Žampachová" userId="0745eebb-79b9-4c5b-a2ed-ea8ac753e28c" providerId="ADAL" clId="{F918F57D-9B47-464D-B56E-5CA09F666FB2}" dt="2024-11-07T14:01:58.362" v="512" actId="1076"/>
          <ac:picMkLst>
            <pc:docMk/>
            <pc:sldMk cId="3258864315" sldId="864"/>
            <ac:picMk id="2" creationId="{270DAD60-BFBD-94A1-D410-51E0081DFB9A}"/>
          </ac:picMkLst>
        </pc:picChg>
      </pc:sldChg>
      <pc:sldChg chg="addSp modSp">
        <pc:chgData name="Zdenka Žampachová" userId="0745eebb-79b9-4c5b-a2ed-ea8ac753e28c" providerId="ADAL" clId="{F918F57D-9B47-464D-B56E-5CA09F666FB2}" dt="2024-11-07T14:02:06.034" v="513"/>
        <pc:sldMkLst>
          <pc:docMk/>
          <pc:sldMk cId="605644265" sldId="865"/>
        </pc:sldMkLst>
        <pc:picChg chg="add mod">
          <ac:chgData name="Zdenka Žampachová" userId="0745eebb-79b9-4c5b-a2ed-ea8ac753e28c" providerId="ADAL" clId="{F918F57D-9B47-464D-B56E-5CA09F666FB2}" dt="2024-11-07T14:02:06.034" v="513"/>
          <ac:picMkLst>
            <pc:docMk/>
            <pc:sldMk cId="605644265" sldId="865"/>
            <ac:picMk id="6" creationId="{553BDED7-EC91-96EF-1EAB-2742D48A1ED3}"/>
          </ac:picMkLst>
        </pc:picChg>
      </pc:sldChg>
      <pc:sldChg chg="addSp delSp modSp mod">
        <pc:chgData name="Zdenka Žampachová" userId="0745eebb-79b9-4c5b-a2ed-ea8ac753e28c" providerId="ADAL" clId="{F918F57D-9B47-464D-B56E-5CA09F666FB2}" dt="2024-11-07T12:56:37.042" v="23"/>
        <pc:sldMkLst>
          <pc:docMk/>
          <pc:sldMk cId="1655124347" sldId="2175"/>
        </pc:sldMkLst>
        <pc:spChg chg="add mod">
          <ac:chgData name="Zdenka Žampachová" userId="0745eebb-79b9-4c5b-a2ed-ea8ac753e28c" providerId="ADAL" clId="{F918F57D-9B47-464D-B56E-5CA09F666FB2}" dt="2024-11-07T12:56:37.042" v="23"/>
          <ac:spMkLst>
            <pc:docMk/>
            <pc:sldMk cId="1655124347" sldId="2175"/>
            <ac:spMk id="3" creationId="{6D62F8E0-675E-98CA-58D8-0F09041C066D}"/>
          </ac:spMkLst>
        </pc:spChg>
        <pc:spChg chg="del mod">
          <ac:chgData name="Zdenka Žampachová" userId="0745eebb-79b9-4c5b-a2ed-ea8ac753e28c" providerId="ADAL" clId="{F918F57D-9B47-464D-B56E-5CA09F666FB2}" dt="2024-11-07T12:56:32.408" v="22" actId="478"/>
          <ac:spMkLst>
            <pc:docMk/>
            <pc:sldMk cId="1655124347" sldId="2175"/>
            <ac:spMk id="12" creationId="{77678020-F081-DDE1-4844-BD88D6986823}"/>
          </ac:spMkLst>
        </pc:spChg>
        <pc:spChg chg="mod">
          <ac:chgData name="Zdenka Žampachová" userId="0745eebb-79b9-4c5b-a2ed-ea8ac753e28c" providerId="ADAL" clId="{F918F57D-9B47-464D-B56E-5CA09F666FB2}" dt="2024-11-07T12:49:14.978" v="13" actId="1076"/>
          <ac:spMkLst>
            <pc:docMk/>
            <pc:sldMk cId="1655124347" sldId="2175"/>
            <ac:spMk id="23" creationId="{08AD1727-9031-DB07-BBFA-1FDAE834B725}"/>
          </ac:spMkLst>
        </pc:spChg>
        <pc:spChg chg="mod">
          <ac:chgData name="Zdenka Žampachová" userId="0745eebb-79b9-4c5b-a2ed-ea8ac753e28c" providerId="ADAL" clId="{F918F57D-9B47-464D-B56E-5CA09F666FB2}" dt="2024-11-07T12:49:07.303" v="11" actId="1076"/>
          <ac:spMkLst>
            <pc:docMk/>
            <pc:sldMk cId="1655124347" sldId="2175"/>
            <ac:spMk id="29" creationId="{9C9CB4C1-79F1-40D8-B8E5-E530A1D02870}"/>
          </ac:spMkLst>
        </pc:spChg>
        <pc:spChg chg="mod">
          <ac:chgData name="Zdenka Žampachová" userId="0745eebb-79b9-4c5b-a2ed-ea8ac753e28c" providerId="ADAL" clId="{F918F57D-9B47-464D-B56E-5CA09F666FB2}" dt="2024-11-07T12:49:11.167" v="12" actId="1076"/>
          <ac:spMkLst>
            <pc:docMk/>
            <pc:sldMk cId="1655124347" sldId="2175"/>
            <ac:spMk id="32" creationId="{CFAF9D95-C1D0-47E5-9124-9AAE3479770A}"/>
          </ac:spMkLst>
        </pc:spChg>
      </pc:sldChg>
      <pc:sldChg chg="addSp modSp mod">
        <pc:chgData name="Zdenka Žampachová" userId="0745eebb-79b9-4c5b-a2ed-ea8ac753e28c" providerId="ADAL" clId="{F918F57D-9B47-464D-B56E-5CA09F666FB2}" dt="2024-11-07T13:56:59.173" v="472" actId="1076"/>
        <pc:sldMkLst>
          <pc:docMk/>
          <pc:sldMk cId="3192476705" sldId="2287"/>
        </pc:sldMkLst>
        <pc:spChg chg="mod">
          <ac:chgData name="Zdenka Žampachová" userId="0745eebb-79b9-4c5b-a2ed-ea8ac753e28c" providerId="ADAL" clId="{F918F57D-9B47-464D-B56E-5CA09F666FB2}" dt="2024-11-07T13:53:47.615" v="467" actId="13926"/>
          <ac:spMkLst>
            <pc:docMk/>
            <pc:sldMk cId="3192476705" sldId="2287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41:44.799" v="465" actId="790"/>
          <ac:spMkLst>
            <pc:docMk/>
            <pc:sldMk cId="3192476705" sldId="2287"/>
            <ac:spMk id="7" creationId="{00000000-0000-0000-0000-000000000000}"/>
          </ac:spMkLst>
        </pc:spChg>
        <pc:picChg chg="add mod">
          <ac:chgData name="Zdenka Žampachová" userId="0745eebb-79b9-4c5b-a2ed-ea8ac753e28c" providerId="ADAL" clId="{F918F57D-9B47-464D-B56E-5CA09F666FB2}" dt="2024-11-07T13:56:59.173" v="472" actId="1076"/>
          <ac:picMkLst>
            <pc:docMk/>
            <pc:sldMk cId="3192476705" sldId="2287"/>
            <ac:picMk id="6" creationId="{EE69353B-92C6-61F3-0CDF-725698DDACCE}"/>
          </ac:picMkLst>
        </pc:picChg>
      </pc:sldChg>
      <pc:sldChg chg="addSp modSp mod">
        <pc:chgData name="Zdenka Žampachová" userId="0745eebb-79b9-4c5b-a2ed-ea8ac753e28c" providerId="ADAL" clId="{F918F57D-9B47-464D-B56E-5CA09F666FB2}" dt="2024-11-07T13:57:56.185" v="475" actId="790"/>
        <pc:sldMkLst>
          <pc:docMk/>
          <pc:sldMk cId="320517050" sldId="2288"/>
        </pc:sldMkLst>
        <pc:spChg chg="mod">
          <ac:chgData name="Zdenka Žampachová" userId="0745eebb-79b9-4c5b-a2ed-ea8ac753e28c" providerId="ADAL" clId="{F918F57D-9B47-464D-B56E-5CA09F666FB2}" dt="2024-11-07T13:57:56.185" v="475" actId="790"/>
          <ac:spMkLst>
            <pc:docMk/>
            <pc:sldMk cId="320517050" sldId="2288"/>
            <ac:spMk id="7" creationId="{00000000-0000-0000-0000-000000000000}"/>
          </ac:spMkLst>
        </pc:spChg>
        <pc:graphicFrameChg chg="modGraphic">
          <ac:chgData name="Zdenka Žampachová" userId="0745eebb-79b9-4c5b-a2ed-ea8ac753e28c" providerId="ADAL" clId="{F918F57D-9B47-464D-B56E-5CA09F666FB2}" dt="2024-11-07T13:57:39.017" v="473" actId="790"/>
          <ac:graphicFrameMkLst>
            <pc:docMk/>
            <pc:sldMk cId="320517050" sldId="2288"/>
            <ac:graphicFrameMk id="10" creationId="{A0079E90-CB6F-4F3B-A53F-5B40F5A84EE8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56:52.459" v="471" actId="1076"/>
          <ac:picMkLst>
            <pc:docMk/>
            <pc:sldMk cId="320517050" sldId="2288"/>
            <ac:picMk id="6" creationId="{1EFD260C-D39E-DED5-D49C-C925241720A3}"/>
          </ac:picMkLst>
        </pc:picChg>
      </pc:sldChg>
      <pc:sldChg chg="addSp modSp mod">
        <pc:chgData name="Zdenka Žampachová" userId="0745eebb-79b9-4c5b-a2ed-ea8ac753e28c" providerId="ADAL" clId="{F918F57D-9B47-464D-B56E-5CA09F666FB2}" dt="2024-11-07T13:59:33.749" v="492" actId="790"/>
        <pc:sldMkLst>
          <pc:docMk/>
          <pc:sldMk cId="884789694" sldId="2289"/>
        </pc:sldMkLst>
        <pc:spChg chg="mod">
          <ac:chgData name="Zdenka Žampachová" userId="0745eebb-79b9-4c5b-a2ed-ea8ac753e28c" providerId="ADAL" clId="{F918F57D-9B47-464D-B56E-5CA09F666FB2}" dt="2024-11-07T13:59:33.749" v="492" actId="790"/>
          <ac:spMkLst>
            <pc:docMk/>
            <pc:sldMk cId="884789694" sldId="2289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59:26.123" v="491" actId="790"/>
          <ac:spMkLst>
            <pc:docMk/>
            <pc:sldMk cId="884789694" sldId="228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3:59:02.560" v="489" actId="1076"/>
          <ac:spMkLst>
            <pc:docMk/>
            <pc:sldMk cId="884789694" sldId="2289"/>
            <ac:spMk id="8" creationId="{19125DA3-12C0-86E3-27A7-1EEB04D02C7B}"/>
          </ac:spMkLst>
        </pc:spChg>
        <pc:graphicFrameChg chg="modGraphic">
          <ac:chgData name="Zdenka Žampachová" userId="0745eebb-79b9-4c5b-a2ed-ea8ac753e28c" providerId="ADAL" clId="{F918F57D-9B47-464D-B56E-5CA09F666FB2}" dt="2024-11-07T13:59:20.995" v="490" actId="790"/>
          <ac:graphicFrameMkLst>
            <pc:docMk/>
            <pc:sldMk cId="884789694" sldId="2289"/>
            <ac:graphicFrameMk id="10" creationId="{A0079E90-CB6F-4F3B-A53F-5B40F5A84EE8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58:39.147" v="477"/>
          <ac:picMkLst>
            <pc:docMk/>
            <pc:sldMk cId="884789694" sldId="2289"/>
            <ac:picMk id="6" creationId="{996BF849-2106-F5C3-DA9D-E59B0F8C23C2}"/>
          </ac:picMkLst>
        </pc:picChg>
      </pc:sldChg>
      <pc:sldChg chg="add">
        <pc:chgData name="Zdenka Žampachová" userId="0745eebb-79b9-4c5b-a2ed-ea8ac753e28c" providerId="ADAL" clId="{F918F57D-9B47-464D-B56E-5CA09F666FB2}" dt="2024-11-07T12:55:39.343" v="16"/>
        <pc:sldMkLst>
          <pc:docMk/>
          <pc:sldMk cId="1643344121" sldId="2454"/>
        </pc:sldMkLst>
      </pc:sldChg>
      <pc:sldChg chg="addSp delSp modSp add mod">
        <pc:chgData name="Zdenka Žampachová" userId="0745eebb-79b9-4c5b-a2ed-ea8ac753e28c" providerId="ADAL" clId="{F918F57D-9B47-464D-B56E-5CA09F666FB2}" dt="2024-11-07T12:35:16.063" v="10"/>
        <pc:sldMkLst>
          <pc:docMk/>
          <pc:sldMk cId="151595556" sldId="2478"/>
        </pc:sldMkLst>
        <pc:spChg chg="add del mod">
          <ac:chgData name="Zdenka Žampachová" userId="0745eebb-79b9-4c5b-a2ed-ea8ac753e28c" providerId="ADAL" clId="{F918F57D-9B47-464D-B56E-5CA09F666FB2}" dt="2024-11-07T12:35:10.265" v="9" actId="478"/>
          <ac:spMkLst>
            <pc:docMk/>
            <pc:sldMk cId="151595556" sldId="2478"/>
            <ac:spMk id="4" creationId="{3EBDF9C8-FA41-F074-622C-E953B00D013E}"/>
          </ac:spMkLst>
        </pc:spChg>
        <pc:spChg chg="add del">
          <ac:chgData name="Zdenka Žampachová" userId="0745eebb-79b9-4c5b-a2ed-ea8ac753e28c" providerId="ADAL" clId="{F918F57D-9B47-464D-B56E-5CA09F666FB2}" dt="2024-11-07T12:34:54.149" v="6" actId="22"/>
          <ac:spMkLst>
            <pc:docMk/>
            <pc:sldMk cId="151595556" sldId="2478"/>
            <ac:spMk id="7" creationId="{C8BAC24F-0024-4746-86C8-1C9F1A8880A6}"/>
          </ac:spMkLst>
        </pc:spChg>
        <pc:spChg chg="add mod">
          <ac:chgData name="Zdenka Žampachová" userId="0745eebb-79b9-4c5b-a2ed-ea8ac753e28c" providerId="ADAL" clId="{F918F57D-9B47-464D-B56E-5CA09F666FB2}" dt="2024-11-07T12:35:03.997" v="7"/>
          <ac:spMkLst>
            <pc:docMk/>
            <pc:sldMk cId="151595556" sldId="2478"/>
            <ac:spMk id="10" creationId="{9FB3CFCC-9E3B-26A2-7203-820EF378A1D5}"/>
          </ac:spMkLst>
        </pc:spChg>
        <pc:spChg chg="del">
          <ac:chgData name="Zdenka Žampachová" userId="0745eebb-79b9-4c5b-a2ed-ea8ac753e28c" providerId="ADAL" clId="{F918F57D-9B47-464D-B56E-5CA09F666FB2}" dt="2024-11-07T12:34:50.261" v="4" actId="478"/>
          <ac:spMkLst>
            <pc:docMk/>
            <pc:sldMk cId="151595556" sldId="2478"/>
            <ac:spMk id="11" creationId="{D15BBFE1-C27C-457D-ED58-C87F332E97E4}"/>
          </ac:spMkLst>
        </pc:spChg>
        <pc:spChg chg="add mod">
          <ac:chgData name="Zdenka Žampachová" userId="0745eebb-79b9-4c5b-a2ed-ea8ac753e28c" providerId="ADAL" clId="{F918F57D-9B47-464D-B56E-5CA09F666FB2}" dt="2024-11-07T12:35:16.063" v="10"/>
          <ac:spMkLst>
            <pc:docMk/>
            <pc:sldMk cId="151595556" sldId="2478"/>
            <ac:spMk id="12" creationId="{BFDED992-95AC-BB5C-9D87-530AE09CF16B}"/>
          </ac:spMkLst>
        </pc:spChg>
        <pc:spChg chg="del">
          <ac:chgData name="Zdenka Žampachová" userId="0745eebb-79b9-4c5b-a2ed-ea8ac753e28c" providerId="ADAL" clId="{F918F57D-9B47-464D-B56E-5CA09F666FB2}" dt="2024-11-07T12:34:37.116" v="3" actId="478"/>
          <ac:spMkLst>
            <pc:docMk/>
            <pc:sldMk cId="151595556" sldId="2478"/>
            <ac:spMk id="19" creationId="{C1316780-68D8-F3D6-96AD-63D3BCE57089}"/>
          </ac:spMkLst>
        </pc:spChg>
      </pc:sldChg>
      <pc:sldChg chg="modSp mod">
        <pc:chgData name="Zdenka Žampachová" userId="0745eebb-79b9-4c5b-a2ed-ea8ac753e28c" providerId="ADAL" clId="{F918F57D-9B47-464D-B56E-5CA09F666FB2}" dt="2024-11-07T14:26:53.276" v="546" actId="1076"/>
        <pc:sldMkLst>
          <pc:docMk/>
          <pc:sldMk cId="707942522" sldId="2606"/>
        </pc:sldMkLst>
        <pc:picChg chg="mod">
          <ac:chgData name="Zdenka Žampachová" userId="0745eebb-79b9-4c5b-a2ed-ea8ac753e28c" providerId="ADAL" clId="{F918F57D-9B47-464D-B56E-5CA09F666FB2}" dt="2024-11-07T14:26:53.276" v="546" actId="1076"/>
          <ac:picMkLst>
            <pc:docMk/>
            <pc:sldMk cId="707942522" sldId="2606"/>
            <ac:picMk id="12" creationId="{F708F9C7-D005-4DA1-B225-9E02C6A07E52}"/>
          </ac:picMkLst>
        </pc:picChg>
      </pc:sldChg>
      <pc:sldChg chg="modSp">
        <pc:chgData name="Zdenka Žampachová" userId="0745eebb-79b9-4c5b-a2ed-ea8ac753e28c" providerId="ADAL" clId="{F918F57D-9B47-464D-B56E-5CA09F666FB2}" dt="2024-11-07T14:08:59.976" v="539" actId="1076"/>
        <pc:sldMkLst>
          <pc:docMk/>
          <pc:sldMk cId="3687183010" sldId="2607"/>
        </pc:sldMkLst>
        <pc:spChg chg="mod">
          <ac:chgData name="Zdenka Žampachová" userId="0745eebb-79b9-4c5b-a2ed-ea8ac753e28c" providerId="ADAL" clId="{F918F57D-9B47-464D-B56E-5CA09F666FB2}" dt="2024-11-07T14:08:59.976" v="539" actId="1076"/>
          <ac:spMkLst>
            <pc:docMk/>
            <pc:sldMk cId="3687183010" sldId="2607"/>
            <ac:spMk id="10" creationId="{03D31D40-BECF-7BE4-6A0E-F76C2FD2964A}"/>
          </ac:spMkLst>
        </pc:spChg>
      </pc:sldChg>
      <pc:sldChg chg="modSp">
        <pc:chgData name="Zdenka Žampachová" userId="0745eebb-79b9-4c5b-a2ed-ea8ac753e28c" providerId="ADAL" clId="{F918F57D-9B47-464D-B56E-5CA09F666FB2}" dt="2024-11-07T14:07:21.489" v="527" actId="1076"/>
        <pc:sldMkLst>
          <pc:docMk/>
          <pc:sldMk cId="3855810561" sldId="2609"/>
        </pc:sldMkLst>
        <pc:spChg chg="mod">
          <ac:chgData name="Zdenka Žampachová" userId="0745eebb-79b9-4c5b-a2ed-ea8ac753e28c" providerId="ADAL" clId="{F918F57D-9B47-464D-B56E-5CA09F666FB2}" dt="2024-11-07T14:07:21.489" v="527" actId="1076"/>
          <ac:spMkLst>
            <pc:docMk/>
            <pc:sldMk cId="3855810561" sldId="2609"/>
            <ac:spMk id="12" creationId="{E7A59B8E-89B4-1535-B991-E073E7DFFE52}"/>
          </ac:spMkLst>
        </pc:spChg>
      </pc:sldChg>
      <pc:sldChg chg="modSp">
        <pc:chgData name="Zdenka Žampachová" userId="0745eebb-79b9-4c5b-a2ed-ea8ac753e28c" providerId="ADAL" clId="{F918F57D-9B47-464D-B56E-5CA09F666FB2}" dt="2024-11-07T14:07:40.492" v="529" actId="1076"/>
        <pc:sldMkLst>
          <pc:docMk/>
          <pc:sldMk cId="994429996" sldId="2610"/>
        </pc:sldMkLst>
        <pc:spChg chg="mod">
          <ac:chgData name="Zdenka Žampachová" userId="0745eebb-79b9-4c5b-a2ed-ea8ac753e28c" providerId="ADAL" clId="{F918F57D-9B47-464D-B56E-5CA09F666FB2}" dt="2024-11-07T14:07:40.492" v="529" actId="1076"/>
          <ac:spMkLst>
            <pc:docMk/>
            <pc:sldMk cId="994429996" sldId="2610"/>
            <ac:spMk id="12" creationId="{E7A59B8E-89B4-1535-B991-E073E7DFFE52}"/>
          </ac:spMkLst>
        </pc:spChg>
      </pc:sldChg>
      <pc:sldChg chg="modSp">
        <pc:chgData name="Zdenka Žampachová" userId="0745eebb-79b9-4c5b-a2ed-ea8ac753e28c" providerId="ADAL" clId="{F918F57D-9B47-464D-B56E-5CA09F666FB2}" dt="2024-11-07T14:07:47.631" v="530" actId="1076"/>
        <pc:sldMkLst>
          <pc:docMk/>
          <pc:sldMk cId="1725976551" sldId="2612"/>
        </pc:sldMkLst>
        <pc:spChg chg="mod">
          <ac:chgData name="Zdenka Žampachová" userId="0745eebb-79b9-4c5b-a2ed-ea8ac753e28c" providerId="ADAL" clId="{F918F57D-9B47-464D-B56E-5CA09F666FB2}" dt="2024-11-07T14:07:47.631" v="530" actId="1076"/>
          <ac:spMkLst>
            <pc:docMk/>
            <pc:sldMk cId="1725976551" sldId="2612"/>
            <ac:spMk id="12" creationId="{E7A59B8E-89B4-1535-B991-E073E7DFFE52}"/>
          </ac:spMkLst>
        </pc:spChg>
      </pc:sldChg>
      <pc:sldChg chg="modSp">
        <pc:chgData name="Zdenka Žampachová" userId="0745eebb-79b9-4c5b-a2ed-ea8ac753e28c" providerId="ADAL" clId="{F918F57D-9B47-464D-B56E-5CA09F666FB2}" dt="2024-11-07T14:07:27.520" v="528" actId="1076"/>
        <pc:sldMkLst>
          <pc:docMk/>
          <pc:sldMk cId="1375623689" sldId="2613"/>
        </pc:sldMkLst>
        <pc:spChg chg="mod">
          <ac:chgData name="Zdenka Žampachová" userId="0745eebb-79b9-4c5b-a2ed-ea8ac753e28c" providerId="ADAL" clId="{F918F57D-9B47-464D-B56E-5CA09F666FB2}" dt="2024-11-07T14:07:27.520" v="528" actId="1076"/>
          <ac:spMkLst>
            <pc:docMk/>
            <pc:sldMk cId="1375623689" sldId="2613"/>
            <ac:spMk id="12" creationId="{E7A59B8E-89B4-1535-B991-E073E7DFFE52}"/>
          </ac:spMkLst>
        </pc:spChg>
      </pc:sldChg>
      <pc:sldChg chg="addSp delSp modSp mod">
        <pc:chgData name="Zdenka Žampachová" userId="0745eebb-79b9-4c5b-a2ed-ea8ac753e28c" providerId="ADAL" clId="{F918F57D-9B47-464D-B56E-5CA09F666FB2}" dt="2024-11-07T14:06:08.095" v="525" actId="478"/>
        <pc:sldMkLst>
          <pc:docMk/>
          <pc:sldMk cId="1942880238" sldId="2614"/>
        </pc:sldMkLst>
        <pc:picChg chg="add del mod">
          <ac:chgData name="Zdenka Žampachová" userId="0745eebb-79b9-4c5b-a2ed-ea8ac753e28c" providerId="ADAL" clId="{F918F57D-9B47-464D-B56E-5CA09F666FB2}" dt="2024-11-07T14:06:08.095" v="525" actId="478"/>
          <ac:picMkLst>
            <pc:docMk/>
            <pc:sldMk cId="1942880238" sldId="2614"/>
            <ac:picMk id="4" creationId="{E1F7ACF6-117C-53C6-0482-5DEF13BDD5CD}"/>
          </ac:picMkLst>
        </pc:picChg>
      </pc:sldChg>
      <pc:sldChg chg="modSp">
        <pc:chgData name="Zdenka Žampachová" userId="0745eebb-79b9-4c5b-a2ed-ea8ac753e28c" providerId="ADAL" clId="{F918F57D-9B47-464D-B56E-5CA09F666FB2}" dt="2024-11-07T14:08:10.049" v="533" actId="1076"/>
        <pc:sldMkLst>
          <pc:docMk/>
          <pc:sldMk cId="189254309" sldId="2615"/>
        </pc:sldMkLst>
        <pc:spChg chg="mod">
          <ac:chgData name="Zdenka Žampachová" userId="0745eebb-79b9-4c5b-a2ed-ea8ac753e28c" providerId="ADAL" clId="{F918F57D-9B47-464D-B56E-5CA09F666FB2}" dt="2024-11-07T14:08:10.049" v="533" actId="1076"/>
          <ac:spMkLst>
            <pc:docMk/>
            <pc:sldMk cId="189254309" sldId="2615"/>
            <ac:spMk id="10" creationId="{096792A6-DA70-BDA0-B788-E2452C882837}"/>
          </ac:spMkLst>
        </pc:spChg>
      </pc:sldChg>
      <pc:sldChg chg="addSp modSp mod">
        <pc:chgData name="Zdenka Žampachová" userId="0745eebb-79b9-4c5b-a2ed-ea8ac753e28c" providerId="ADAL" clId="{F918F57D-9B47-464D-B56E-5CA09F666FB2}" dt="2024-11-07T14:58:18.366" v="959" actId="790"/>
        <pc:sldMkLst>
          <pc:docMk/>
          <pc:sldMk cId="1554543482" sldId="2617"/>
        </pc:sldMkLst>
        <pc:spChg chg="mod">
          <ac:chgData name="Zdenka Žampachová" userId="0745eebb-79b9-4c5b-a2ed-ea8ac753e28c" providerId="ADAL" clId="{F918F57D-9B47-464D-B56E-5CA09F666FB2}" dt="2024-11-07T14:44:47.398" v="593" actId="1076"/>
          <ac:spMkLst>
            <pc:docMk/>
            <pc:sldMk cId="1554543482" sldId="2617"/>
            <ac:spMk id="9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4:45:05.948" v="596" actId="1076"/>
          <ac:spMkLst>
            <pc:docMk/>
            <pc:sldMk cId="1554543482" sldId="2617"/>
            <ac:spMk id="10" creationId="{03D31D40-BECF-7BE4-6A0E-F76C2FD2964A}"/>
          </ac:spMkLst>
        </pc:spChg>
        <pc:graphicFrameChg chg="mod modGraphic">
          <ac:chgData name="Zdenka Žampachová" userId="0745eebb-79b9-4c5b-a2ed-ea8ac753e28c" providerId="ADAL" clId="{F918F57D-9B47-464D-B56E-5CA09F666FB2}" dt="2024-11-07T14:58:18.366" v="959" actId="790"/>
          <ac:graphicFrameMkLst>
            <pc:docMk/>
            <pc:sldMk cId="1554543482" sldId="2617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4:45:00.802" v="595" actId="1076"/>
          <ac:picMkLst>
            <pc:docMk/>
            <pc:sldMk cId="1554543482" sldId="2617"/>
            <ac:picMk id="2" creationId="{DFBDE495-2C26-A4CA-47CE-00B78CD4626F}"/>
          </ac:picMkLst>
        </pc:picChg>
        <pc:picChg chg="add mod">
          <ac:chgData name="Zdenka Žampachová" userId="0745eebb-79b9-4c5b-a2ed-ea8ac753e28c" providerId="ADAL" clId="{F918F57D-9B47-464D-B56E-5CA09F666FB2}" dt="2024-11-07T14:46:01.659" v="599" actId="14100"/>
          <ac:picMkLst>
            <pc:docMk/>
            <pc:sldMk cId="1554543482" sldId="2617"/>
            <ac:picMk id="12" creationId="{01A80754-AFFA-9344-9358-CEEA63AB7700}"/>
          </ac:picMkLst>
        </pc:picChg>
      </pc:sldChg>
      <pc:sldChg chg="addSp delSp modSp mod">
        <pc:chgData name="Zdenka Žampachová" userId="0745eebb-79b9-4c5b-a2ed-ea8ac753e28c" providerId="ADAL" clId="{F918F57D-9B47-464D-B56E-5CA09F666FB2}" dt="2024-11-07T14:59:40.402" v="975" actId="790"/>
        <pc:sldMkLst>
          <pc:docMk/>
          <pc:sldMk cId="2825021472" sldId="2618"/>
        </pc:sldMkLst>
        <pc:spChg chg="mod">
          <ac:chgData name="Zdenka Žampachová" userId="0745eebb-79b9-4c5b-a2ed-ea8ac753e28c" providerId="ADAL" clId="{F918F57D-9B47-464D-B56E-5CA09F666FB2}" dt="2024-11-07T14:44:23.102" v="589" actId="13926"/>
          <ac:spMkLst>
            <pc:docMk/>
            <pc:sldMk cId="2825021472" sldId="2618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4:39:48.502" v="574" actId="20577"/>
          <ac:spMkLst>
            <pc:docMk/>
            <pc:sldMk cId="2825021472" sldId="2618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4:33:23.937" v="557" actId="790"/>
          <ac:spMkLst>
            <pc:docMk/>
            <pc:sldMk cId="2825021472" sldId="2618"/>
            <ac:spMk id="9" creationId="{00000000-0000-0000-0000-000000000000}"/>
          </ac:spMkLst>
        </pc:spChg>
        <pc:spChg chg="mod">
          <ac:chgData name="Zdenka Žampachová" userId="0745eebb-79b9-4c5b-a2ed-ea8ac753e28c" providerId="ADAL" clId="{F918F57D-9B47-464D-B56E-5CA09F666FB2}" dt="2024-11-07T14:27:42.581" v="553" actId="1076"/>
          <ac:spMkLst>
            <pc:docMk/>
            <pc:sldMk cId="2825021472" sldId="2618"/>
            <ac:spMk id="10" creationId="{03D31D40-BECF-7BE4-6A0E-F76C2FD2964A}"/>
          </ac:spMkLst>
        </pc:spChg>
        <pc:graphicFrameChg chg="mod modGraphic">
          <ac:chgData name="Zdenka Žampachová" userId="0745eebb-79b9-4c5b-a2ed-ea8ac753e28c" providerId="ADAL" clId="{F918F57D-9B47-464D-B56E-5CA09F666FB2}" dt="2024-11-07T14:59:40.402" v="975" actId="790"/>
          <ac:graphicFrameMkLst>
            <pc:docMk/>
            <pc:sldMk cId="2825021472" sldId="2618"/>
            <ac:graphicFrameMk id="11" creationId="{00000000-0000-0000-0000-000000000000}"/>
          </ac:graphicFrameMkLst>
        </pc:graphicFrameChg>
        <pc:picChg chg="add mod">
          <ac:chgData name="Zdenka Žampachová" userId="0745eebb-79b9-4c5b-a2ed-ea8ac753e28c" providerId="ADAL" clId="{F918F57D-9B47-464D-B56E-5CA09F666FB2}" dt="2024-11-07T14:27:57.290" v="555" actId="1076"/>
          <ac:picMkLst>
            <pc:docMk/>
            <pc:sldMk cId="2825021472" sldId="2618"/>
            <ac:picMk id="2" creationId="{C3E78BB1-2609-E0D2-3BC4-8E8EBDB4008D}"/>
          </ac:picMkLst>
        </pc:picChg>
        <pc:picChg chg="add del mod">
          <ac:chgData name="Zdenka Žampachová" userId="0745eebb-79b9-4c5b-a2ed-ea8ac753e28c" providerId="ADAL" clId="{F918F57D-9B47-464D-B56E-5CA09F666FB2}" dt="2024-11-07T14:41:05.696" v="577" actId="478"/>
          <ac:picMkLst>
            <pc:docMk/>
            <pc:sldMk cId="2825021472" sldId="2618"/>
            <ac:picMk id="12" creationId="{67DD68BE-217A-3CE1-CF92-7571AA85E61F}"/>
          </ac:picMkLst>
        </pc:picChg>
        <pc:picChg chg="add mod">
          <ac:chgData name="Zdenka Žampachová" userId="0745eebb-79b9-4c5b-a2ed-ea8ac753e28c" providerId="ADAL" clId="{F918F57D-9B47-464D-B56E-5CA09F666FB2}" dt="2024-11-07T14:47:40.966" v="614" actId="1076"/>
          <ac:picMkLst>
            <pc:docMk/>
            <pc:sldMk cId="2825021472" sldId="2618"/>
            <ac:picMk id="14" creationId="{8F1747B1-C05F-7117-4AD3-7FA11992E6B1}"/>
          </ac:picMkLst>
        </pc:picChg>
      </pc:sldChg>
      <pc:sldChg chg="addSp delSp modSp new del mod">
        <pc:chgData name="Zdenka Žampachová" userId="0745eebb-79b9-4c5b-a2ed-ea8ac753e28c" providerId="ADAL" clId="{F918F57D-9B47-464D-B56E-5CA09F666FB2}" dt="2024-11-07T13:30:33.060" v="334" actId="47"/>
        <pc:sldMkLst>
          <pc:docMk/>
          <pc:sldMk cId="1337804057" sldId="2619"/>
        </pc:sldMkLst>
        <pc:spChg chg="mod">
          <ac:chgData name="Zdenka Žampachová" userId="0745eebb-79b9-4c5b-a2ed-ea8ac753e28c" providerId="ADAL" clId="{F918F57D-9B47-464D-B56E-5CA09F666FB2}" dt="2024-11-07T13:23:47.508" v="277" actId="1076"/>
          <ac:spMkLst>
            <pc:docMk/>
            <pc:sldMk cId="1337804057" sldId="2619"/>
            <ac:spMk id="4" creationId="{5947D956-14B2-31CA-B607-641A40045779}"/>
          </ac:spMkLst>
        </pc:spChg>
        <pc:spChg chg="mod">
          <ac:chgData name="Zdenka Žampachová" userId="0745eebb-79b9-4c5b-a2ed-ea8ac753e28c" providerId="ADAL" clId="{F918F57D-9B47-464D-B56E-5CA09F666FB2}" dt="2024-11-07T13:28:30.001" v="318" actId="21"/>
          <ac:spMkLst>
            <pc:docMk/>
            <pc:sldMk cId="1337804057" sldId="2619"/>
            <ac:spMk id="5" creationId="{DED651E2-34F7-E223-2087-DAFDA5945F27}"/>
          </ac:spMkLst>
        </pc:spChg>
        <pc:spChg chg="del">
          <ac:chgData name="Zdenka Žampachová" userId="0745eebb-79b9-4c5b-a2ed-ea8ac753e28c" providerId="ADAL" clId="{F918F57D-9B47-464D-B56E-5CA09F666FB2}" dt="2024-11-07T13:22:19.142" v="270" actId="478"/>
          <ac:spMkLst>
            <pc:docMk/>
            <pc:sldMk cId="1337804057" sldId="2619"/>
            <ac:spMk id="6" creationId="{8677667F-236A-961B-03D4-514222BFA19D}"/>
          </ac:spMkLst>
        </pc:spChg>
        <pc:spChg chg="mod">
          <ac:chgData name="Zdenka Žampachová" userId="0745eebb-79b9-4c5b-a2ed-ea8ac753e28c" providerId="ADAL" clId="{F918F57D-9B47-464D-B56E-5CA09F666FB2}" dt="2024-11-07T13:28:56.958" v="321" actId="21"/>
          <ac:spMkLst>
            <pc:docMk/>
            <pc:sldMk cId="1337804057" sldId="2619"/>
            <ac:spMk id="7" creationId="{8527DE10-BB5B-E9DD-C463-F1B417D62230}"/>
          </ac:spMkLst>
        </pc:spChg>
        <pc:spChg chg="del">
          <ac:chgData name="Zdenka Žampachová" userId="0745eebb-79b9-4c5b-a2ed-ea8ac753e28c" providerId="ADAL" clId="{F918F57D-9B47-464D-B56E-5CA09F666FB2}" dt="2024-11-07T13:22:20.381" v="271" actId="478"/>
          <ac:spMkLst>
            <pc:docMk/>
            <pc:sldMk cId="1337804057" sldId="2619"/>
            <ac:spMk id="8" creationId="{409F871F-0BB0-137E-85CD-4520486EA4B1}"/>
          </ac:spMkLst>
        </pc:spChg>
        <pc:spChg chg="add del">
          <ac:chgData name="Zdenka Žampachová" userId="0745eebb-79b9-4c5b-a2ed-ea8ac753e28c" providerId="ADAL" clId="{F918F57D-9B47-464D-B56E-5CA09F666FB2}" dt="2024-11-07T13:22:07.279" v="267" actId="22"/>
          <ac:spMkLst>
            <pc:docMk/>
            <pc:sldMk cId="1337804057" sldId="2619"/>
            <ac:spMk id="11" creationId="{C2DE4DBF-DA76-3581-BD6A-6781E51D739F}"/>
          </ac:spMkLst>
        </pc:spChg>
        <pc:spChg chg="add mod">
          <ac:chgData name="Zdenka Žampachová" userId="0745eebb-79b9-4c5b-a2ed-ea8ac753e28c" providerId="ADAL" clId="{F918F57D-9B47-464D-B56E-5CA09F666FB2}" dt="2024-11-07T13:30:05.013" v="331" actId="21"/>
          <ac:spMkLst>
            <pc:docMk/>
            <pc:sldMk cId="1337804057" sldId="2619"/>
            <ac:spMk id="12" creationId="{F600245B-AAEB-847F-7E73-E5E36FB0A8F1}"/>
          </ac:spMkLst>
        </pc:spChg>
        <pc:spChg chg="add mod">
          <ac:chgData name="Zdenka Žampachová" userId="0745eebb-79b9-4c5b-a2ed-ea8ac753e28c" providerId="ADAL" clId="{F918F57D-9B47-464D-B56E-5CA09F666FB2}" dt="2024-11-07T13:23:28.498" v="275"/>
          <ac:spMkLst>
            <pc:docMk/>
            <pc:sldMk cId="1337804057" sldId="2619"/>
            <ac:spMk id="14" creationId="{333304C4-1804-F295-38E8-46AF4C9CBAAC}"/>
          </ac:spMkLst>
        </pc:spChg>
        <pc:spChg chg="add mod">
          <ac:chgData name="Zdenka Žampachová" userId="0745eebb-79b9-4c5b-a2ed-ea8ac753e28c" providerId="ADAL" clId="{F918F57D-9B47-464D-B56E-5CA09F666FB2}" dt="2024-11-07T13:27:10.151" v="314" actId="1076"/>
          <ac:spMkLst>
            <pc:docMk/>
            <pc:sldMk cId="1337804057" sldId="2619"/>
            <ac:spMk id="15" creationId="{74DB4F93-C416-3961-61D8-205F47F7F9A8}"/>
          </ac:spMkLst>
        </pc:spChg>
        <pc:graphicFrameChg chg="add mod">
          <ac:chgData name="Zdenka Žampachová" userId="0745eebb-79b9-4c5b-a2ed-ea8ac753e28c" providerId="ADAL" clId="{F918F57D-9B47-464D-B56E-5CA09F666FB2}" dt="2024-11-07T13:25:56.042" v="305" actId="1076"/>
          <ac:graphicFrameMkLst>
            <pc:docMk/>
            <pc:sldMk cId="1337804057" sldId="2619"/>
            <ac:graphicFrameMk id="9" creationId="{9EF82010-E455-0B3C-11FC-0914DA0B7E56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25:58.801" v="306" actId="1076"/>
          <ac:picMkLst>
            <pc:docMk/>
            <pc:sldMk cId="1337804057" sldId="2619"/>
            <ac:picMk id="13" creationId="{1A308231-8F73-08F2-DD3E-C285E0494283}"/>
          </ac:picMkLst>
        </pc:picChg>
      </pc:sldChg>
      <pc:sldChg chg="add del">
        <pc:chgData name="Zdenka Žampachová" userId="0745eebb-79b9-4c5b-a2ed-ea8ac753e28c" providerId="ADAL" clId="{F918F57D-9B47-464D-B56E-5CA09F666FB2}" dt="2024-11-07T12:55:33.726" v="15"/>
        <pc:sldMkLst>
          <pc:docMk/>
          <pc:sldMk cId="2011867969" sldId="2619"/>
        </pc:sldMkLst>
      </pc:sldChg>
      <pc:sldChg chg="addSp modSp add del mod">
        <pc:chgData name="Zdenka Žampachová" userId="0745eebb-79b9-4c5b-a2ed-ea8ac753e28c" providerId="ADAL" clId="{F918F57D-9B47-464D-B56E-5CA09F666FB2}" dt="2024-11-07T13:35:21.120" v="383" actId="47"/>
        <pc:sldMkLst>
          <pc:docMk/>
          <pc:sldMk cId="1138010094" sldId="2620"/>
        </pc:sldMkLst>
        <pc:spChg chg="mod">
          <ac:chgData name="Zdenka Žampachová" userId="0745eebb-79b9-4c5b-a2ed-ea8ac753e28c" providerId="ADAL" clId="{F918F57D-9B47-464D-B56E-5CA09F666FB2}" dt="2024-11-07T13:34:26.148" v="371" actId="21"/>
          <ac:spMkLst>
            <pc:docMk/>
            <pc:sldMk cId="1138010094" sldId="2620"/>
            <ac:spMk id="6" creationId="{D8444334-7DAA-59AF-ED37-E6A08EFE318F}"/>
          </ac:spMkLst>
        </pc:spChg>
        <pc:spChg chg="mod">
          <ac:chgData name="Zdenka Žampachová" userId="0745eebb-79b9-4c5b-a2ed-ea8ac753e28c" providerId="ADAL" clId="{F918F57D-9B47-464D-B56E-5CA09F666FB2}" dt="2024-11-07T13:34:34.716" v="373" actId="21"/>
          <ac:spMkLst>
            <pc:docMk/>
            <pc:sldMk cId="1138010094" sldId="2620"/>
            <ac:spMk id="7" creationId="{A762F6EC-B714-5B64-1167-183FECB449B3}"/>
          </ac:spMkLst>
        </pc:spChg>
        <pc:spChg chg="mod">
          <ac:chgData name="Zdenka Žampachová" userId="0745eebb-79b9-4c5b-a2ed-ea8ac753e28c" providerId="ADAL" clId="{F918F57D-9B47-464D-B56E-5CA09F666FB2}" dt="2024-11-07T13:35:04.104" v="380" actId="21"/>
          <ac:spMkLst>
            <pc:docMk/>
            <pc:sldMk cId="1138010094" sldId="2620"/>
            <ac:spMk id="9" creationId="{4A3BA999-E97D-8753-ABDF-8F3B7B0B5358}"/>
          </ac:spMkLst>
        </pc:spChg>
        <pc:spChg chg="mod">
          <ac:chgData name="Zdenka Žampachová" userId="0745eebb-79b9-4c5b-a2ed-ea8ac753e28c" providerId="ADAL" clId="{F918F57D-9B47-464D-B56E-5CA09F666FB2}" dt="2024-11-07T13:31:32.423" v="338" actId="1076"/>
          <ac:spMkLst>
            <pc:docMk/>
            <pc:sldMk cId="1138010094" sldId="2620"/>
            <ac:spMk id="12" creationId="{E6F7C246-3A62-8699-2D32-3A81EB7F13C0}"/>
          </ac:spMkLst>
        </pc:spChg>
        <pc:graphicFrameChg chg="mod">
          <ac:chgData name="Zdenka Žampachová" userId="0745eebb-79b9-4c5b-a2ed-ea8ac753e28c" providerId="ADAL" clId="{F918F57D-9B47-464D-B56E-5CA09F666FB2}" dt="2024-11-07T13:31:24.056" v="336" actId="1076"/>
          <ac:graphicFrameMkLst>
            <pc:docMk/>
            <pc:sldMk cId="1138010094" sldId="2620"/>
            <ac:graphicFrameMk id="11" creationId="{7C2974F4-CCA7-1968-9728-8E7C2A63B95D}"/>
          </ac:graphicFrameMkLst>
        </pc:graphicFrameChg>
        <pc:picChg chg="add mod">
          <ac:chgData name="Zdenka Žampachová" userId="0745eebb-79b9-4c5b-a2ed-ea8ac753e28c" providerId="ADAL" clId="{F918F57D-9B47-464D-B56E-5CA09F666FB2}" dt="2024-11-07T13:31:42.903" v="340" actId="1076"/>
          <ac:picMkLst>
            <pc:docMk/>
            <pc:sldMk cId="1138010094" sldId="2620"/>
            <ac:picMk id="4" creationId="{D4AE8BB6-69C1-D313-6E30-8DB5574FA274}"/>
          </ac:picMkLst>
        </pc:picChg>
      </pc:sldChg>
      <pc:sldChg chg="addSp delSp modSp add mod">
        <pc:chgData name="Zdenka Žampachová" userId="0745eebb-79b9-4c5b-a2ed-ea8ac753e28c" providerId="ADAL" clId="{F918F57D-9B47-464D-B56E-5CA09F666FB2}" dt="2024-11-07T13:40:18.834" v="454" actId="20577"/>
        <pc:sldMkLst>
          <pc:docMk/>
          <pc:sldMk cId="2642484988" sldId="2621"/>
        </pc:sldMkLst>
        <pc:spChg chg="mod">
          <ac:chgData name="Zdenka Žampachová" userId="0745eebb-79b9-4c5b-a2ed-ea8ac753e28c" providerId="ADAL" clId="{F918F57D-9B47-464D-B56E-5CA09F666FB2}" dt="2024-11-07T13:40:18.834" v="454" actId="20577"/>
          <ac:spMkLst>
            <pc:docMk/>
            <pc:sldMk cId="2642484988" sldId="2621"/>
            <ac:spMk id="6" creationId="{B77F517F-EE91-34C2-C786-DE53D9F7AF1B}"/>
          </ac:spMkLst>
        </pc:spChg>
        <pc:spChg chg="mod">
          <ac:chgData name="Zdenka Žampachová" userId="0745eebb-79b9-4c5b-a2ed-ea8ac753e28c" providerId="ADAL" clId="{F918F57D-9B47-464D-B56E-5CA09F666FB2}" dt="2024-11-07T13:32:57.710" v="358"/>
          <ac:spMkLst>
            <pc:docMk/>
            <pc:sldMk cId="2642484988" sldId="2621"/>
            <ac:spMk id="7" creationId="{A867C253-146A-693A-53E4-54E4A6A2267B}"/>
          </ac:spMkLst>
        </pc:spChg>
        <pc:spChg chg="add del mod">
          <ac:chgData name="Zdenka Žampachová" userId="0745eebb-79b9-4c5b-a2ed-ea8ac753e28c" providerId="ADAL" clId="{F918F57D-9B47-464D-B56E-5CA09F666FB2}" dt="2024-11-07T13:33:32.258" v="363" actId="478"/>
          <ac:spMkLst>
            <pc:docMk/>
            <pc:sldMk cId="2642484988" sldId="2621"/>
            <ac:spMk id="14" creationId="{FE05ABBC-F297-9D4F-3B04-286889577745}"/>
          </ac:spMkLst>
        </pc:spChg>
        <pc:spChg chg="add del mod">
          <ac:chgData name="Zdenka Žampachová" userId="0745eebb-79b9-4c5b-a2ed-ea8ac753e28c" providerId="ADAL" clId="{F918F57D-9B47-464D-B56E-5CA09F666FB2}" dt="2024-11-07T13:33:46.305" v="367" actId="478"/>
          <ac:spMkLst>
            <pc:docMk/>
            <pc:sldMk cId="2642484988" sldId="2621"/>
            <ac:spMk id="18" creationId="{4B3FEDA7-A52E-B1D7-AC15-8A569FAB31C8}"/>
          </ac:spMkLst>
        </pc:spChg>
        <pc:graphicFrameChg chg="add del mod">
          <ac:chgData name="Zdenka Žampachová" userId="0745eebb-79b9-4c5b-a2ed-ea8ac753e28c" providerId="ADAL" clId="{F918F57D-9B47-464D-B56E-5CA09F666FB2}" dt="2024-11-07T13:33:19.846" v="360" actId="478"/>
          <ac:graphicFrameMkLst>
            <pc:docMk/>
            <pc:sldMk cId="2642484988" sldId="2621"/>
            <ac:graphicFrameMk id="10" creationId="{257A66BB-F603-C734-DAF5-6D067709B8F8}"/>
          </ac:graphicFrameMkLst>
        </pc:graphicFrameChg>
        <pc:graphicFrameChg chg="add del">
          <ac:chgData name="Zdenka Žampachová" userId="0745eebb-79b9-4c5b-a2ed-ea8ac753e28c" providerId="ADAL" clId="{F918F57D-9B47-464D-B56E-5CA09F666FB2}" dt="2024-11-07T13:33:43.775" v="366" actId="478"/>
          <ac:graphicFrameMkLst>
            <pc:docMk/>
            <pc:sldMk cId="2642484988" sldId="2621"/>
            <ac:graphicFrameMk id="11" creationId="{0D4F3E26-7BB8-86D7-D66C-1A6F6A9F12F4}"/>
          </ac:graphicFrameMkLst>
        </pc:graphicFrameChg>
        <pc:graphicFrameChg chg="add mod">
          <ac:chgData name="Zdenka Žampachová" userId="0745eebb-79b9-4c5b-a2ed-ea8ac753e28c" providerId="ADAL" clId="{F918F57D-9B47-464D-B56E-5CA09F666FB2}" dt="2024-11-07T13:33:26.359" v="362"/>
          <ac:graphicFrameMkLst>
            <pc:docMk/>
            <pc:sldMk cId="2642484988" sldId="2621"/>
            <ac:graphicFrameMk id="15" creationId="{091E794A-0D08-B589-A7F8-59C2E3AB9F16}"/>
          </ac:graphicFrameMkLst>
        </pc:graphicFrameChg>
        <pc:graphicFrameChg chg="add mod">
          <ac:chgData name="Zdenka Žampachová" userId="0745eebb-79b9-4c5b-a2ed-ea8ac753e28c" providerId="ADAL" clId="{F918F57D-9B47-464D-B56E-5CA09F666FB2}" dt="2024-11-07T13:33:54.055" v="368" actId="1076"/>
          <ac:graphicFrameMkLst>
            <pc:docMk/>
            <pc:sldMk cId="2642484988" sldId="2621"/>
            <ac:graphicFrameMk id="16" creationId="{04F94F8E-5823-7F92-B2AC-1C14AC8B08E9}"/>
          </ac:graphicFrameMkLst>
        </pc:graphicFrameChg>
        <pc:picChg chg="mod">
          <ac:chgData name="Zdenka Žampachová" userId="0745eebb-79b9-4c5b-a2ed-ea8ac753e28c" providerId="ADAL" clId="{F918F57D-9B47-464D-B56E-5CA09F666FB2}" dt="2024-11-07T13:40:10.473" v="442" actId="1076"/>
          <ac:picMkLst>
            <pc:docMk/>
            <pc:sldMk cId="2642484988" sldId="2621"/>
            <ac:picMk id="4" creationId="{418E0635-4C06-4FC9-7FAF-1231D5CB7C50}"/>
          </ac:picMkLst>
        </pc:picChg>
      </pc:sldChg>
      <pc:sldChg chg="addSp delSp modSp add mod">
        <pc:chgData name="Zdenka Žampachová" userId="0745eebb-79b9-4c5b-a2ed-ea8ac753e28c" providerId="ADAL" clId="{F918F57D-9B47-464D-B56E-5CA09F666FB2}" dt="2024-11-07T13:41:05.201" v="464" actId="1076"/>
        <pc:sldMkLst>
          <pc:docMk/>
          <pc:sldMk cId="2274062063" sldId="2622"/>
        </pc:sldMkLst>
        <pc:spChg chg="mod">
          <ac:chgData name="Zdenka Žampachová" userId="0745eebb-79b9-4c5b-a2ed-ea8ac753e28c" providerId="ADAL" clId="{F918F57D-9B47-464D-B56E-5CA09F666FB2}" dt="2024-11-07T13:40:40.487" v="460" actId="20577"/>
          <ac:spMkLst>
            <pc:docMk/>
            <pc:sldMk cId="2274062063" sldId="2622"/>
            <ac:spMk id="6" creationId="{E5DB7897-470E-3751-9F1B-DF7D64EAD58D}"/>
          </ac:spMkLst>
        </pc:spChg>
        <pc:spChg chg="mod">
          <ac:chgData name="Zdenka Žampachová" userId="0745eebb-79b9-4c5b-a2ed-ea8ac753e28c" providerId="ADAL" clId="{F918F57D-9B47-464D-B56E-5CA09F666FB2}" dt="2024-11-07T13:34:38.954" v="374"/>
          <ac:spMkLst>
            <pc:docMk/>
            <pc:sldMk cId="2274062063" sldId="2622"/>
            <ac:spMk id="7" creationId="{3844AEF1-00C8-F9D9-4459-6C6BC5AD5A59}"/>
          </ac:spMkLst>
        </pc:spChg>
        <pc:spChg chg="mod">
          <ac:chgData name="Zdenka Žampachová" userId="0745eebb-79b9-4c5b-a2ed-ea8ac753e28c" providerId="ADAL" clId="{F918F57D-9B47-464D-B56E-5CA09F666FB2}" dt="2024-11-07T13:35:10.107" v="381"/>
          <ac:spMkLst>
            <pc:docMk/>
            <pc:sldMk cId="2274062063" sldId="2622"/>
            <ac:spMk id="9" creationId="{9CC03858-1E22-6084-B8DA-1D3CCE2364DE}"/>
          </ac:spMkLst>
        </pc:spChg>
        <pc:spChg chg="add del">
          <ac:chgData name="Zdenka Žampachová" userId="0745eebb-79b9-4c5b-a2ed-ea8ac753e28c" providerId="ADAL" clId="{F918F57D-9B47-464D-B56E-5CA09F666FB2}" dt="2024-11-07T13:34:47.461" v="376" actId="22"/>
          <ac:spMkLst>
            <pc:docMk/>
            <pc:sldMk cId="2274062063" sldId="2622"/>
            <ac:spMk id="11" creationId="{0CB74532-AD8D-F988-4AFC-3128A8CDD8A4}"/>
          </ac:spMkLst>
        </pc:spChg>
        <pc:spChg chg="mod">
          <ac:chgData name="Zdenka Žampachová" userId="0745eebb-79b9-4c5b-a2ed-ea8ac753e28c" providerId="ADAL" clId="{F918F57D-9B47-464D-B56E-5CA09F666FB2}" dt="2024-11-07T13:41:05.201" v="464" actId="1076"/>
          <ac:spMkLst>
            <pc:docMk/>
            <pc:sldMk cId="2274062063" sldId="2622"/>
            <ac:spMk id="12" creationId="{BF46956D-B614-423D-076A-EEFAEBDC4305}"/>
          </ac:spMkLst>
        </pc:spChg>
        <pc:graphicFrameChg chg="add mod">
          <ac:chgData name="Zdenka Žampachová" userId="0745eebb-79b9-4c5b-a2ed-ea8ac753e28c" providerId="ADAL" clId="{F918F57D-9B47-464D-B56E-5CA09F666FB2}" dt="2024-11-07T13:34:53.288" v="377"/>
          <ac:graphicFrameMkLst>
            <pc:docMk/>
            <pc:sldMk cId="2274062063" sldId="2622"/>
            <ac:graphicFrameMk id="13" creationId="{EEA45B69-86BD-CE2E-FB5E-D09ACAEC6679}"/>
          </ac:graphicFrameMkLst>
        </pc:graphicFrameChg>
        <pc:graphicFrameChg chg="add mod">
          <ac:chgData name="Zdenka Žampachová" userId="0745eebb-79b9-4c5b-a2ed-ea8ac753e28c" providerId="ADAL" clId="{F918F57D-9B47-464D-B56E-5CA09F666FB2}" dt="2024-11-07T13:40:54.058" v="462" actId="1076"/>
          <ac:graphicFrameMkLst>
            <pc:docMk/>
            <pc:sldMk cId="2274062063" sldId="2622"/>
            <ac:graphicFrameMk id="14" creationId="{9DDD435D-31CD-80BD-047E-4391E0BC44CA}"/>
          </ac:graphicFrameMkLst>
        </pc:graphicFrameChg>
        <pc:graphicFrameChg chg="del">
          <ac:chgData name="Zdenka Žampachová" userId="0745eebb-79b9-4c5b-a2ed-ea8ac753e28c" providerId="ADAL" clId="{F918F57D-9B47-464D-B56E-5CA09F666FB2}" dt="2024-11-07T13:34:58.010" v="378" actId="478"/>
          <ac:graphicFrameMkLst>
            <pc:docMk/>
            <pc:sldMk cId="2274062063" sldId="2622"/>
            <ac:graphicFrameMk id="16" creationId="{EF366E0C-71BA-2E48-C5A8-F9987FD13EC0}"/>
          </ac:graphicFrameMkLst>
        </pc:graphicFrameChg>
        <pc:picChg chg="mod">
          <ac:chgData name="Zdenka Žampachová" userId="0745eebb-79b9-4c5b-a2ed-ea8ac753e28c" providerId="ADAL" clId="{F918F57D-9B47-464D-B56E-5CA09F666FB2}" dt="2024-11-07T13:41:01.078" v="463" actId="1076"/>
          <ac:picMkLst>
            <pc:docMk/>
            <pc:sldMk cId="2274062063" sldId="2622"/>
            <ac:picMk id="4" creationId="{89C261D9-098D-BC02-6537-2717A14D4A60}"/>
          </ac:picMkLst>
        </pc:picChg>
      </pc:sldChg>
      <pc:sldChg chg="addSp delSp modSp add mod">
        <pc:chgData name="Zdenka Žampachová" userId="0745eebb-79b9-4c5b-a2ed-ea8ac753e28c" providerId="ADAL" clId="{F918F57D-9B47-464D-B56E-5CA09F666FB2}" dt="2024-11-07T14:57:09.728" v="943" actId="20577"/>
        <pc:sldMkLst>
          <pc:docMk/>
          <pc:sldMk cId="1286289832" sldId="2623"/>
        </pc:sldMkLst>
        <pc:spChg chg="mod">
          <ac:chgData name="Zdenka Žampachová" userId="0745eebb-79b9-4c5b-a2ed-ea8ac753e28c" providerId="ADAL" clId="{F918F57D-9B47-464D-B56E-5CA09F666FB2}" dt="2024-11-07T14:56:17.374" v="940" actId="20577"/>
          <ac:spMkLst>
            <pc:docMk/>
            <pc:sldMk cId="1286289832" sldId="2623"/>
            <ac:spMk id="5" creationId="{1AD5EC8B-F3A7-A8C3-AECD-BC31B373BD4E}"/>
          </ac:spMkLst>
        </pc:spChg>
        <pc:spChg chg="mod">
          <ac:chgData name="Zdenka Žampachová" userId="0745eebb-79b9-4c5b-a2ed-ea8ac753e28c" providerId="ADAL" clId="{F918F57D-9B47-464D-B56E-5CA09F666FB2}" dt="2024-11-07T14:46:54.775" v="610" actId="20577"/>
          <ac:spMkLst>
            <pc:docMk/>
            <pc:sldMk cId="1286289832" sldId="2623"/>
            <ac:spMk id="6" creationId="{C56E7ADF-D188-C558-8D2F-DDD266F0C95C}"/>
          </ac:spMkLst>
        </pc:spChg>
        <pc:spChg chg="mod">
          <ac:chgData name="Zdenka Žampachová" userId="0745eebb-79b9-4c5b-a2ed-ea8ac753e28c" providerId="ADAL" clId="{F918F57D-9B47-464D-B56E-5CA09F666FB2}" dt="2024-11-07T14:57:09.728" v="943" actId="20577"/>
          <ac:spMkLst>
            <pc:docMk/>
            <pc:sldMk cId="1286289832" sldId="2623"/>
            <ac:spMk id="7" creationId="{FD7E2DFF-4B9E-E203-E0E8-FC2147B2F68F}"/>
          </ac:spMkLst>
        </pc:spChg>
        <pc:spChg chg="mod">
          <ac:chgData name="Zdenka Žampachová" userId="0745eebb-79b9-4c5b-a2ed-ea8ac753e28c" providerId="ADAL" clId="{F918F57D-9B47-464D-B56E-5CA09F666FB2}" dt="2024-11-07T14:48:47.737" v="643" actId="20577"/>
          <ac:spMkLst>
            <pc:docMk/>
            <pc:sldMk cId="1286289832" sldId="2623"/>
            <ac:spMk id="9" creationId="{AF7749C4-0915-20C1-B97F-F1FFCF4A1220}"/>
          </ac:spMkLst>
        </pc:spChg>
        <pc:graphicFrameChg chg="modGraphic">
          <ac:chgData name="Zdenka Žampachová" userId="0745eebb-79b9-4c5b-a2ed-ea8ac753e28c" providerId="ADAL" clId="{F918F57D-9B47-464D-B56E-5CA09F666FB2}" dt="2024-11-07T14:53:38.866" v="821" actId="790"/>
          <ac:graphicFrameMkLst>
            <pc:docMk/>
            <pc:sldMk cId="1286289832" sldId="2623"/>
            <ac:graphicFrameMk id="11" creationId="{88F1A378-AD50-3714-0F11-9ADDC5C797E0}"/>
          </ac:graphicFrameMkLst>
        </pc:graphicFrameChg>
        <pc:picChg chg="del">
          <ac:chgData name="Zdenka Žampachová" userId="0745eebb-79b9-4c5b-a2ed-ea8ac753e28c" providerId="ADAL" clId="{F918F57D-9B47-464D-B56E-5CA09F666FB2}" dt="2024-11-07T14:47:26.812" v="611" actId="478"/>
          <ac:picMkLst>
            <pc:docMk/>
            <pc:sldMk cId="1286289832" sldId="2623"/>
            <ac:picMk id="12" creationId="{7424731C-4B85-1024-AD54-ED9BE7BC83B2}"/>
          </ac:picMkLst>
        </pc:picChg>
        <pc:picChg chg="add mod">
          <ac:chgData name="Zdenka Žampachová" userId="0745eebb-79b9-4c5b-a2ed-ea8ac753e28c" providerId="ADAL" clId="{F918F57D-9B47-464D-B56E-5CA09F666FB2}" dt="2024-11-07T14:47:34.603" v="613" actId="1076"/>
          <ac:picMkLst>
            <pc:docMk/>
            <pc:sldMk cId="1286289832" sldId="2623"/>
            <ac:picMk id="13" creationId="{86632716-3A2C-BC36-22E1-88EE5C7317B3}"/>
          </ac:picMkLst>
        </pc:picChg>
      </pc:sldChg>
    </pc:docChg>
  </pc:docChgLst>
  <pc:docChgLst>
    <pc:chgData name="Monika Dušková" userId="S::211961@muni.cz::39081cbc-74fa-4b92-ab1c-991562d8a83d" providerId="AD" clId="Web-{12A93650-7DE0-4B91-A0AB-6E74752C0AB7}"/>
    <pc:docChg chg="modSld">
      <pc:chgData name="Monika Dušková" userId="S::211961@muni.cz::39081cbc-74fa-4b92-ab1c-991562d8a83d" providerId="AD" clId="Web-{12A93650-7DE0-4B91-A0AB-6E74752C0AB7}" dt="2022-09-15T08:05:43.181" v="908"/>
      <pc:docMkLst>
        <pc:docMk/>
      </pc:docMkLst>
      <pc:sldChg chg="modSp">
        <pc:chgData name="Monika Dušková" userId="S::211961@muni.cz::39081cbc-74fa-4b92-ab1c-991562d8a83d" providerId="AD" clId="Web-{12A93650-7DE0-4B91-A0AB-6E74752C0AB7}" dt="2022-09-15T07:41:50.662" v="551" actId="20577"/>
        <pc:sldMkLst>
          <pc:docMk/>
          <pc:sldMk cId="148597758" sldId="284"/>
        </pc:sldMkLst>
        <pc:spChg chg="mod">
          <ac:chgData name="Monika Dušková" userId="S::211961@muni.cz::39081cbc-74fa-4b92-ab1c-991562d8a83d" providerId="AD" clId="Web-{12A93650-7DE0-4B91-A0AB-6E74752C0AB7}" dt="2022-09-15T07:41:50.662" v="551" actId="20577"/>
          <ac:spMkLst>
            <pc:docMk/>
            <pc:sldMk cId="148597758" sldId="284"/>
            <ac:spMk id="5" creationId="{00000000-0000-0000-0000-000000000000}"/>
          </ac:spMkLst>
        </pc:spChg>
      </pc:sldChg>
      <pc:sldChg chg="addSp modSp">
        <pc:chgData name="Monika Dušková" userId="S::211961@muni.cz::39081cbc-74fa-4b92-ab1c-991562d8a83d" providerId="AD" clId="Web-{12A93650-7DE0-4B91-A0AB-6E74752C0AB7}" dt="2022-09-15T08:05:12.305" v="890" actId="20577"/>
        <pc:sldMkLst>
          <pc:docMk/>
          <pc:sldMk cId="1206678665" sldId="328"/>
        </pc:sldMkLst>
        <pc:spChg chg="add mod">
          <ac:chgData name="Monika Dušková" userId="S::211961@muni.cz::39081cbc-74fa-4b92-ab1c-991562d8a83d" providerId="AD" clId="Web-{12A93650-7DE0-4B91-A0AB-6E74752C0AB7}" dt="2022-09-15T07:23:15.374" v="242" actId="1076"/>
          <ac:spMkLst>
            <pc:docMk/>
            <pc:sldMk cId="1206678665" sldId="328"/>
            <ac:spMk id="6" creationId="{9B55CBA4-1195-7D6F-ECC4-55C5043023E2}"/>
          </ac:spMkLst>
        </pc:spChg>
        <pc:spChg chg="mod">
          <ac:chgData name="Monika Dušková" userId="S::211961@muni.cz::39081cbc-74fa-4b92-ab1c-991562d8a83d" providerId="AD" clId="Web-{12A93650-7DE0-4B91-A0AB-6E74752C0AB7}" dt="2022-09-15T08:05:12.305" v="890" actId="20577"/>
          <ac:spMkLst>
            <pc:docMk/>
            <pc:sldMk cId="1206678665" sldId="328"/>
            <ac:spMk id="7" creationId="{67AC2B7C-2B15-4D04-83C0-63D8E140208F}"/>
          </ac:spMkLst>
        </pc:spChg>
      </pc:sldChg>
      <pc:sldChg chg="addSp">
        <pc:chgData name="Monika Dušková" userId="S::211961@muni.cz::39081cbc-74fa-4b92-ab1c-991562d8a83d" providerId="AD" clId="Web-{12A93650-7DE0-4B91-A0AB-6E74752C0AB7}" dt="2022-09-15T07:32:07.345" v="367"/>
        <pc:sldMkLst>
          <pc:docMk/>
          <pc:sldMk cId="4085600326" sldId="341"/>
        </pc:sldMkLst>
        <pc:spChg chg="add">
          <ac:chgData name="Monika Dušková" userId="S::211961@muni.cz::39081cbc-74fa-4b92-ab1c-991562d8a83d" providerId="AD" clId="Web-{12A93650-7DE0-4B91-A0AB-6E74752C0AB7}" dt="2022-09-15T07:32:07.345" v="367"/>
          <ac:spMkLst>
            <pc:docMk/>
            <pc:sldMk cId="4085600326" sldId="341"/>
            <ac:spMk id="8" creationId="{B88B840F-2381-B2FB-1C4E-F0E058EF3A5D}"/>
          </ac:spMkLst>
        </pc:spChg>
      </pc:sldChg>
      <pc:sldChg chg="addSp delSp modSp">
        <pc:chgData name="Monika Dušková" userId="S::211961@muni.cz::39081cbc-74fa-4b92-ab1c-991562d8a83d" providerId="AD" clId="Web-{12A93650-7DE0-4B91-A0AB-6E74752C0AB7}" dt="2022-09-15T07:57:39.617" v="716" actId="1076"/>
        <pc:sldMkLst>
          <pc:docMk/>
          <pc:sldMk cId="3252669998" sldId="847"/>
        </pc:sldMkLst>
        <pc:spChg chg="add del mod ord">
          <ac:chgData name="Monika Dušková" userId="S::211961@muni.cz::39081cbc-74fa-4b92-ab1c-991562d8a83d" providerId="AD" clId="Web-{12A93650-7DE0-4B91-A0AB-6E74752C0AB7}" dt="2022-09-15T07:56:20.755" v="691"/>
          <ac:spMkLst>
            <pc:docMk/>
            <pc:sldMk cId="3252669998" sldId="847"/>
            <ac:spMk id="4" creationId="{BF912A3B-B1AB-9808-044E-C55FC90F1A8C}"/>
          </ac:spMkLst>
        </pc:spChg>
        <pc:spChg chg="add mod">
          <ac:chgData name="Monika Dušková" userId="S::211961@muni.cz::39081cbc-74fa-4b92-ab1c-991562d8a83d" providerId="AD" clId="Web-{12A93650-7DE0-4B91-A0AB-6E74752C0AB7}" dt="2022-09-15T07:57:39.602" v="715" actId="1076"/>
          <ac:spMkLst>
            <pc:docMk/>
            <pc:sldMk cId="3252669998" sldId="847"/>
            <ac:spMk id="5" creationId="{1D9EAC2F-9311-6F70-4E6F-C4C40C637AD2}"/>
          </ac:spMkLst>
        </pc:spChg>
        <pc:spChg chg="mod">
          <ac:chgData name="Monika Dušková" userId="S::211961@muni.cz::39081cbc-74fa-4b92-ab1c-991562d8a83d" providerId="AD" clId="Web-{12A93650-7DE0-4B91-A0AB-6E74752C0AB7}" dt="2022-09-15T07:49:57.851" v="649" actId="1076"/>
          <ac:spMkLst>
            <pc:docMk/>
            <pc:sldMk cId="3252669998" sldId="847"/>
            <ac:spMk id="7" creationId="{00000000-0000-0000-0000-000000000000}"/>
          </ac:spMkLst>
        </pc:spChg>
        <pc:spChg chg="add del mod">
          <ac:chgData name="Monika Dušková" userId="S::211961@muni.cz::39081cbc-74fa-4b92-ab1c-991562d8a83d" providerId="AD" clId="Web-{12A93650-7DE0-4B91-A0AB-6E74752C0AB7}" dt="2022-09-15T07:56:25.146" v="694"/>
          <ac:spMkLst>
            <pc:docMk/>
            <pc:sldMk cId="3252669998" sldId="847"/>
            <ac:spMk id="10" creationId="{EDE2AAA1-DEE1-AEDE-9BDF-770A2E452522}"/>
          </ac:spMkLst>
        </pc:spChg>
        <pc:spChg chg="add del mod">
          <ac:chgData name="Monika Dušková" userId="S::211961@muni.cz::39081cbc-74fa-4b92-ab1c-991562d8a83d" providerId="AD" clId="Web-{12A93650-7DE0-4B91-A0AB-6E74752C0AB7}" dt="2022-09-15T07:56:22.177" v="692"/>
          <ac:spMkLst>
            <pc:docMk/>
            <pc:sldMk cId="3252669998" sldId="847"/>
            <ac:spMk id="12" creationId="{10873721-C67C-8E9B-889A-3C0E964608E8}"/>
          </ac:spMkLst>
        </pc:spChg>
        <pc:spChg chg="add mod">
          <ac:chgData name="Monika Dušková" userId="S::211961@muni.cz::39081cbc-74fa-4b92-ab1c-991562d8a83d" providerId="AD" clId="Web-{12A93650-7DE0-4B91-A0AB-6E74752C0AB7}" dt="2022-09-15T07:57:39.617" v="716" actId="1076"/>
          <ac:spMkLst>
            <pc:docMk/>
            <pc:sldMk cId="3252669998" sldId="847"/>
            <ac:spMk id="13" creationId="{FD7D1C08-961C-D29F-C0FB-812C4EB5148E}"/>
          </ac:spMkLst>
        </pc:spChg>
        <pc:spChg chg="add mod">
          <ac:chgData name="Monika Dušková" userId="S::211961@muni.cz::39081cbc-74fa-4b92-ab1c-991562d8a83d" providerId="AD" clId="Web-{12A93650-7DE0-4B91-A0AB-6E74752C0AB7}" dt="2022-09-15T07:56:55.663" v="701" actId="20577"/>
          <ac:spMkLst>
            <pc:docMk/>
            <pc:sldMk cId="3252669998" sldId="847"/>
            <ac:spMk id="14" creationId="{76CCFEA0-2DD4-4FF7-171F-4C44D8AC4568}"/>
          </ac:spMkLst>
        </pc:spChg>
        <pc:spChg chg="add mod">
          <ac:chgData name="Monika Dušková" userId="S::211961@muni.cz::39081cbc-74fa-4b92-ab1c-991562d8a83d" providerId="AD" clId="Web-{12A93650-7DE0-4B91-A0AB-6E74752C0AB7}" dt="2022-09-15T07:56:53.319" v="699" actId="1076"/>
          <ac:spMkLst>
            <pc:docMk/>
            <pc:sldMk cId="3252669998" sldId="847"/>
            <ac:spMk id="15" creationId="{53D74B01-5C7D-7436-ACA8-704FCFE28CD1}"/>
          </ac:spMkLst>
        </pc:spChg>
        <pc:spChg chg="add mod">
          <ac:chgData name="Monika Dušková" userId="S::211961@muni.cz::39081cbc-74fa-4b92-ab1c-991562d8a83d" providerId="AD" clId="Web-{12A93650-7DE0-4B91-A0AB-6E74752C0AB7}" dt="2022-09-15T07:57:05.178" v="706" actId="20577"/>
          <ac:spMkLst>
            <pc:docMk/>
            <pc:sldMk cId="3252669998" sldId="847"/>
            <ac:spMk id="16" creationId="{C764BD78-DA7E-210B-10B6-020A686C250B}"/>
          </ac:spMkLst>
        </pc:spChg>
        <pc:spChg chg="add mod">
          <ac:chgData name="Monika Dušková" userId="S::211961@muni.cz::39081cbc-74fa-4b92-ab1c-991562d8a83d" providerId="AD" clId="Web-{12A93650-7DE0-4B91-A0AB-6E74752C0AB7}" dt="2022-09-15T07:57:02.210" v="705" actId="1076"/>
          <ac:spMkLst>
            <pc:docMk/>
            <pc:sldMk cId="3252669998" sldId="847"/>
            <ac:spMk id="17" creationId="{3CA6B374-4DB6-6DA7-D615-15E9A9998EB9}"/>
          </ac:spMkLst>
        </pc:spChg>
        <pc:spChg chg="add mod">
          <ac:chgData name="Monika Dušková" userId="S::211961@muni.cz::39081cbc-74fa-4b92-ab1c-991562d8a83d" providerId="AD" clId="Web-{12A93650-7DE0-4B91-A0AB-6E74752C0AB7}" dt="2022-09-15T07:57:21.585" v="713" actId="14100"/>
          <ac:spMkLst>
            <pc:docMk/>
            <pc:sldMk cId="3252669998" sldId="847"/>
            <ac:spMk id="18" creationId="{C6B47981-ADE3-A22E-FF23-631AD21DB765}"/>
          </ac:spMkLst>
        </pc:spChg>
        <pc:spChg chg="add mod">
          <ac:chgData name="Monika Dušková" userId="S::211961@muni.cz::39081cbc-74fa-4b92-ab1c-991562d8a83d" providerId="AD" clId="Web-{12A93650-7DE0-4B91-A0AB-6E74752C0AB7}" dt="2022-09-15T07:57:23.679" v="714" actId="14100"/>
          <ac:spMkLst>
            <pc:docMk/>
            <pc:sldMk cId="3252669998" sldId="847"/>
            <ac:spMk id="19" creationId="{90AC5FF9-5A81-396B-2E36-C326733D68D2}"/>
          </ac:spMkLst>
        </pc:spChg>
      </pc:sldChg>
      <pc:sldChg chg="modSp">
        <pc:chgData name="Monika Dušková" userId="S::211961@muni.cz::39081cbc-74fa-4b92-ab1c-991562d8a83d" providerId="AD" clId="Web-{12A93650-7DE0-4B91-A0AB-6E74752C0AB7}" dt="2022-09-15T08:05:43.181" v="908"/>
        <pc:sldMkLst>
          <pc:docMk/>
          <pc:sldMk cId="122014313" sldId="854"/>
        </pc:sldMkLst>
        <pc:spChg chg="mod">
          <ac:chgData name="Monika Dušková" userId="S::211961@muni.cz::39081cbc-74fa-4b92-ab1c-991562d8a83d" providerId="AD" clId="Web-{12A93650-7DE0-4B91-A0AB-6E74752C0AB7}" dt="2022-09-15T07:32:55.003" v="403" actId="20577"/>
          <ac:spMkLst>
            <pc:docMk/>
            <pc:sldMk cId="122014313" sldId="854"/>
            <ac:spMk id="4" creationId="{00000000-0000-0000-0000-000000000000}"/>
          </ac:spMkLst>
        </pc:spChg>
        <pc:spChg chg="mod">
          <ac:chgData name="Monika Dušková" userId="S::211961@muni.cz::39081cbc-74fa-4b92-ab1c-991562d8a83d" providerId="AD" clId="Web-{12A93650-7DE0-4B91-A0AB-6E74752C0AB7}" dt="2022-09-15T07:58:13.384" v="718" actId="20577"/>
          <ac:spMkLst>
            <pc:docMk/>
            <pc:sldMk cId="122014313" sldId="854"/>
            <ac:spMk id="5" creationId="{00000000-0000-0000-0000-000000000000}"/>
          </ac:spMkLst>
        </pc:spChg>
        <pc:spChg chg="mod">
          <ac:chgData name="Monika Dušková" userId="S::211961@muni.cz::39081cbc-74fa-4b92-ab1c-991562d8a83d" providerId="AD" clId="Web-{12A93650-7DE0-4B91-A0AB-6E74752C0AB7}" dt="2022-09-15T07:58:02.290" v="717" actId="20577"/>
          <ac:spMkLst>
            <pc:docMk/>
            <pc:sldMk cId="122014313" sldId="854"/>
            <ac:spMk id="6" creationId="{00000000-0000-0000-0000-000000000000}"/>
          </ac:spMkLst>
        </pc:spChg>
        <pc:spChg chg="mod">
          <ac:chgData name="Monika Dušková" userId="S::211961@muni.cz::39081cbc-74fa-4b92-ab1c-991562d8a83d" providerId="AD" clId="Web-{12A93650-7DE0-4B91-A0AB-6E74752C0AB7}" dt="2022-09-15T07:37:45.326" v="515" actId="20577"/>
          <ac:spMkLst>
            <pc:docMk/>
            <pc:sldMk cId="122014313" sldId="854"/>
            <ac:spMk id="7" creationId="{00000000-0000-0000-0000-000000000000}"/>
          </ac:spMkLst>
        </pc:spChg>
        <pc:graphicFrameChg chg="mod modGraphic">
          <ac:chgData name="Monika Dušková" userId="S::211961@muni.cz::39081cbc-74fa-4b92-ab1c-991562d8a83d" providerId="AD" clId="Web-{12A93650-7DE0-4B91-A0AB-6E74752C0AB7}" dt="2022-09-15T08:05:43.181" v="908"/>
          <ac:graphicFrameMkLst>
            <pc:docMk/>
            <pc:sldMk cId="122014313" sldId="854"/>
            <ac:graphicFrameMk id="10" creationId="{A0079E90-CB6F-4F3B-A53F-5B40F5A84EE8}"/>
          </ac:graphicFrameMkLst>
        </pc:graphicFrameChg>
      </pc:sldChg>
    </pc:docChg>
  </pc:docChgLst>
  <pc:docChgLst>
    <pc:chgData name="Zdenka Žampachová" userId="0745eebb-79b9-4c5b-a2ed-ea8ac753e28c" providerId="ADAL" clId="{F4D2F03E-FB6C-4D31-B4DC-007C834AEFE0}"/>
    <pc:docChg chg="undo redo custSel addSld delSld modSld sldOrd">
      <pc:chgData name="Zdenka Žampachová" userId="0745eebb-79b9-4c5b-a2ed-ea8ac753e28c" providerId="ADAL" clId="{F4D2F03E-FB6C-4D31-B4DC-007C834AEFE0}" dt="2022-09-18T18:49:26.484" v="6629" actId="790"/>
      <pc:docMkLst>
        <pc:docMk/>
      </pc:docMkLst>
      <pc:sldChg chg="modSp mod">
        <pc:chgData name="Zdenka Žampachová" userId="0745eebb-79b9-4c5b-a2ed-ea8ac753e28c" providerId="ADAL" clId="{F4D2F03E-FB6C-4D31-B4DC-007C834AEFE0}" dt="2022-09-16T08:26:24.920" v="5110" actId="790"/>
        <pc:sldMkLst>
          <pc:docMk/>
          <pc:sldMk cId="1745401481" sldId="256"/>
        </pc:sldMkLst>
        <pc:spChg chg="mod">
          <ac:chgData name="Zdenka Žampachová" userId="0745eebb-79b9-4c5b-a2ed-ea8ac753e28c" providerId="ADAL" clId="{F4D2F03E-FB6C-4D31-B4DC-007C834AEFE0}" dt="2022-09-16T08:26:24.920" v="5110" actId="790"/>
          <ac:spMkLst>
            <pc:docMk/>
            <pc:sldMk cId="1745401481" sldId="256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5T12:56:29.026" v="5089" actId="790"/>
          <ac:spMkLst>
            <pc:docMk/>
            <pc:sldMk cId="1745401481" sldId="256"/>
            <ac:spMk id="5" creationId="{00000000-0000-0000-0000-000000000000}"/>
          </ac:spMkLst>
        </pc:spChg>
      </pc:sldChg>
      <pc:sldChg chg="modSp mod">
        <pc:chgData name="Zdenka Žampachová" userId="0745eebb-79b9-4c5b-a2ed-ea8ac753e28c" providerId="ADAL" clId="{F4D2F03E-FB6C-4D31-B4DC-007C834AEFE0}" dt="2022-09-16T11:52:40.495" v="5848" actId="1076"/>
        <pc:sldMkLst>
          <pc:docMk/>
          <pc:sldMk cId="2712093659" sldId="279"/>
        </pc:sldMkLst>
        <pc:spChg chg="mod">
          <ac:chgData name="Zdenka Žampachová" userId="0745eebb-79b9-4c5b-a2ed-ea8ac753e28c" providerId="ADAL" clId="{F4D2F03E-FB6C-4D31-B4DC-007C834AEFE0}" dt="2022-09-16T09:13:00.375" v="5403" actId="1076"/>
          <ac:spMkLst>
            <pc:docMk/>
            <pc:sldMk cId="2712093659" sldId="279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2:53.495" v="5401" actId="1076"/>
          <ac:spMkLst>
            <pc:docMk/>
            <pc:sldMk cId="2712093659" sldId="279"/>
            <ac:spMk id="5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3:33.557" v="5410" actId="1076"/>
          <ac:spMkLst>
            <pc:docMk/>
            <pc:sldMk cId="2712093659" sldId="27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1:52:40.495" v="5848" actId="1076"/>
          <ac:spMkLst>
            <pc:docMk/>
            <pc:sldMk cId="2712093659" sldId="279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4:45.168" v="5414" actId="1076"/>
          <ac:spMkLst>
            <pc:docMk/>
            <pc:sldMk cId="2712093659" sldId="279"/>
            <ac:spMk id="9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3:53.953" v="5412" actId="1076"/>
          <ac:spMkLst>
            <pc:docMk/>
            <pc:sldMk cId="2712093659" sldId="279"/>
            <ac:spMk id="12" creationId="{5C38425F-8B52-3CD4-1EEA-A37BBCB92ACB}"/>
          </ac:spMkLst>
        </pc:spChg>
        <pc:spChg chg="mod">
          <ac:chgData name="Zdenka Žampachová" userId="0745eebb-79b9-4c5b-a2ed-ea8ac753e28c" providerId="ADAL" clId="{F4D2F03E-FB6C-4D31-B4DC-007C834AEFE0}" dt="2022-09-16T09:14:08.154" v="5413" actId="1076"/>
          <ac:spMkLst>
            <pc:docMk/>
            <pc:sldMk cId="2712093659" sldId="279"/>
            <ac:spMk id="14" creationId="{3AF2FF3E-FC7E-44CD-7CB3-0135AF14102F}"/>
          </ac:spMkLst>
        </pc:spChg>
      </pc:sldChg>
      <pc:sldChg chg="addSp delSp modSp mod">
        <pc:chgData name="Zdenka Žampachová" userId="0745eebb-79b9-4c5b-a2ed-ea8ac753e28c" providerId="ADAL" clId="{F4D2F03E-FB6C-4D31-B4DC-007C834AEFE0}" dt="2022-09-16T09:19:29.429" v="5447" actId="790"/>
        <pc:sldMkLst>
          <pc:docMk/>
          <pc:sldMk cId="3016190243" sldId="281"/>
        </pc:sldMkLst>
        <pc:spChg chg="mod">
          <ac:chgData name="Zdenka Žampachová" userId="0745eebb-79b9-4c5b-a2ed-ea8ac753e28c" providerId="ADAL" clId="{F4D2F03E-FB6C-4D31-B4DC-007C834AEFE0}" dt="2022-09-16T09:19:18.412" v="5445" actId="790"/>
          <ac:spMkLst>
            <pc:docMk/>
            <pc:sldMk cId="3016190243" sldId="281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9:29.429" v="5447" actId="790"/>
          <ac:spMkLst>
            <pc:docMk/>
            <pc:sldMk cId="3016190243" sldId="281"/>
            <ac:spMk id="5" creationId="{00000000-0000-0000-0000-000000000000}"/>
          </ac:spMkLst>
        </pc:spChg>
        <pc:spChg chg="add del mod">
          <ac:chgData name="Zdenka Žampachová" userId="0745eebb-79b9-4c5b-a2ed-ea8ac753e28c" providerId="ADAL" clId="{F4D2F03E-FB6C-4D31-B4DC-007C834AEFE0}" dt="2022-09-16T09:19:23.798" v="5446" actId="790"/>
          <ac:spMkLst>
            <pc:docMk/>
            <pc:sldMk cId="3016190243" sldId="281"/>
            <ac:spMk id="8" creationId="{00000000-0000-0000-0000-000000000000}"/>
          </ac:spMkLst>
        </pc:spChg>
      </pc:sldChg>
      <pc:sldChg chg="del">
        <pc:chgData name="Zdenka Žampachová" userId="0745eebb-79b9-4c5b-a2ed-ea8ac753e28c" providerId="ADAL" clId="{F4D2F03E-FB6C-4D31-B4DC-007C834AEFE0}" dt="2022-09-15T07:42:20.120" v="26" actId="47"/>
        <pc:sldMkLst>
          <pc:docMk/>
          <pc:sldMk cId="493554528" sldId="283"/>
        </pc:sldMkLst>
      </pc:sldChg>
      <pc:sldChg chg="addSp modSp mod">
        <pc:chgData name="Zdenka Žampachová" userId="0745eebb-79b9-4c5b-a2ed-ea8ac753e28c" providerId="ADAL" clId="{F4D2F03E-FB6C-4D31-B4DC-007C834AEFE0}" dt="2022-09-16T11:08:05.273" v="5704" actId="1076"/>
        <pc:sldMkLst>
          <pc:docMk/>
          <pc:sldMk cId="1741829629" sldId="286"/>
        </pc:sldMkLst>
        <pc:spChg chg="mod">
          <ac:chgData name="Zdenka Žampachová" userId="0745eebb-79b9-4c5b-a2ed-ea8ac753e28c" providerId="ADAL" clId="{F4D2F03E-FB6C-4D31-B4DC-007C834AEFE0}" dt="2022-09-16T09:53:20.355" v="5461" actId="790"/>
          <ac:spMkLst>
            <pc:docMk/>
            <pc:sldMk cId="1741829629" sldId="286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53:39.398" v="5465" actId="1076"/>
          <ac:spMkLst>
            <pc:docMk/>
            <pc:sldMk cId="1741829629" sldId="286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5:00.467" v="5680" actId="1076"/>
          <ac:spMkLst>
            <pc:docMk/>
            <pc:sldMk cId="1741829629" sldId="286"/>
            <ac:spMk id="10" creationId="{03D31D40-BECF-7BE4-6A0E-F76C2FD2964A}"/>
          </ac:spMkLst>
        </pc:spChg>
        <pc:graphicFrameChg chg="mod modGraphic">
          <ac:chgData name="Zdenka Žampachová" userId="0745eebb-79b9-4c5b-a2ed-ea8ac753e28c" providerId="ADAL" clId="{F4D2F03E-FB6C-4D31-B4DC-007C834AEFE0}" dt="2022-09-16T11:08:05.273" v="5704" actId="1076"/>
          <ac:graphicFrameMkLst>
            <pc:docMk/>
            <pc:sldMk cId="1741829629" sldId="286"/>
            <ac:graphicFrameMk id="11" creationId="{00000000-0000-0000-0000-000000000000}"/>
          </ac:graphicFrameMkLst>
        </pc:graphicFrameChg>
      </pc:sldChg>
      <pc:sldChg chg="addSp modSp mod modNotesTx">
        <pc:chgData name="Zdenka Žampachová" userId="0745eebb-79b9-4c5b-a2ed-ea8ac753e28c" providerId="ADAL" clId="{F4D2F03E-FB6C-4D31-B4DC-007C834AEFE0}" dt="2022-09-16T11:59:14.971" v="5918" actId="20577"/>
        <pc:sldMkLst>
          <pc:docMk/>
          <pc:sldMk cId="78743019" sldId="287"/>
        </pc:sldMkLst>
        <pc:spChg chg="mod">
          <ac:chgData name="Zdenka Žampachová" userId="0745eebb-79b9-4c5b-a2ed-ea8ac753e28c" providerId="ADAL" clId="{F4D2F03E-FB6C-4D31-B4DC-007C834AEFE0}" dt="2022-09-16T11:01:06.116" v="5628" actId="1076"/>
          <ac:spMkLst>
            <pc:docMk/>
            <pc:sldMk cId="78743019" sldId="287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1:24.369" v="5632" actId="1076"/>
          <ac:spMkLst>
            <pc:docMk/>
            <pc:sldMk cId="78743019" sldId="287"/>
            <ac:spMk id="10" creationId="{D43FBDF5-71A9-BFC5-BE31-D15BC357B351}"/>
          </ac:spMkLst>
        </pc:spChg>
        <pc:graphicFrameChg chg="mod modGraphic">
          <ac:chgData name="Zdenka Žampachová" userId="0745eebb-79b9-4c5b-a2ed-ea8ac753e28c" providerId="ADAL" clId="{F4D2F03E-FB6C-4D31-B4DC-007C834AEFE0}" dt="2022-09-16T11:01:18.290" v="5630" actId="20577"/>
          <ac:graphicFrameMkLst>
            <pc:docMk/>
            <pc:sldMk cId="78743019" sldId="287"/>
            <ac:graphicFrameMk id="11" creationId="{00000000-0000-0000-0000-000000000000}"/>
          </ac:graphicFrameMkLst>
        </pc:graphicFrameChg>
      </pc:sldChg>
      <pc:sldChg chg="addSp delSp modSp mod ord">
        <pc:chgData name="Zdenka Žampachová" userId="0745eebb-79b9-4c5b-a2ed-ea8ac753e28c" providerId="ADAL" clId="{F4D2F03E-FB6C-4D31-B4DC-007C834AEFE0}" dt="2022-09-16T11:13:21.659" v="5753" actId="20577"/>
        <pc:sldMkLst>
          <pc:docMk/>
          <pc:sldMk cId="2961389562" sldId="289"/>
        </pc:sldMkLst>
        <pc:spChg chg="add del mod">
          <ac:chgData name="Zdenka Žampachová" userId="0745eebb-79b9-4c5b-a2ed-ea8ac753e28c" providerId="ADAL" clId="{F4D2F03E-FB6C-4D31-B4DC-007C834AEFE0}" dt="2022-09-15T08:10:57.883" v="367" actId="478"/>
          <ac:spMkLst>
            <pc:docMk/>
            <pc:sldMk cId="2961389562" sldId="289"/>
            <ac:spMk id="5" creationId="{783D0063-E910-7730-FEA1-934F0CC71467}"/>
          </ac:spMkLst>
        </pc:spChg>
        <pc:spChg chg="mod">
          <ac:chgData name="Zdenka Žampachová" userId="0745eebb-79b9-4c5b-a2ed-ea8ac753e28c" providerId="ADAL" clId="{F4D2F03E-FB6C-4D31-B4DC-007C834AEFE0}" dt="2022-09-16T11:02:17.619" v="5646" actId="790"/>
          <ac:spMkLst>
            <pc:docMk/>
            <pc:sldMk cId="2961389562" sldId="28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0:40:23.079" v="5469" actId="1076"/>
          <ac:spMkLst>
            <pc:docMk/>
            <pc:sldMk cId="2961389562" sldId="289"/>
            <ac:spMk id="9" creationId="{F9C00631-63F1-466B-AA49-502C464A53EF}"/>
          </ac:spMkLst>
        </pc:spChg>
        <pc:spChg chg="add mod">
          <ac:chgData name="Zdenka Žampachová" userId="0745eebb-79b9-4c5b-a2ed-ea8ac753e28c" providerId="ADAL" clId="{F4D2F03E-FB6C-4D31-B4DC-007C834AEFE0}" dt="2022-09-16T10:58:06.596" v="5592" actId="1076"/>
          <ac:spMkLst>
            <pc:docMk/>
            <pc:sldMk cId="2961389562" sldId="289"/>
            <ac:spMk id="12" creationId="{6721E93C-EC7E-AC7A-8AD3-0825C267DCAC}"/>
          </ac:spMkLst>
        </pc:spChg>
        <pc:graphicFrameChg chg="add del mod modGraphic">
          <ac:chgData name="Zdenka Žampachová" userId="0745eebb-79b9-4c5b-a2ed-ea8ac753e28c" providerId="ADAL" clId="{F4D2F03E-FB6C-4D31-B4DC-007C834AEFE0}" dt="2022-09-16T11:13:21.659" v="5753" actId="20577"/>
          <ac:graphicFrameMkLst>
            <pc:docMk/>
            <pc:sldMk cId="2961389562" sldId="289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07:46.136" v="5703" actId="1076"/>
        <pc:sldMkLst>
          <pc:docMk/>
          <pc:sldMk cId="3930498381" sldId="291"/>
        </pc:sldMkLst>
        <pc:spChg chg="mod">
          <ac:chgData name="Zdenka Žampachová" userId="0745eebb-79b9-4c5b-a2ed-ea8ac753e28c" providerId="ADAL" clId="{F4D2F03E-FB6C-4D31-B4DC-007C834AEFE0}" dt="2022-09-16T10:41:08.057" v="5475" actId="20577"/>
          <ac:spMkLst>
            <pc:docMk/>
            <pc:sldMk cId="3930498381" sldId="29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1:03:24.913" v="5666" actId="1076"/>
          <ac:spMkLst>
            <pc:docMk/>
            <pc:sldMk cId="3930498381" sldId="291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7:46.136" v="5703" actId="1076"/>
          <ac:spMkLst>
            <pc:docMk/>
            <pc:sldMk cId="3930498381" sldId="291"/>
            <ac:spMk id="10" creationId="{A3B1E65A-8FC4-95E7-BD89-61B4321D5CF9}"/>
          </ac:spMkLst>
        </pc:spChg>
        <pc:graphicFrameChg chg="mod modGraphic">
          <ac:chgData name="Zdenka Žampachová" userId="0745eebb-79b9-4c5b-a2ed-ea8ac753e28c" providerId="ADAL" clId="{F4D2F03E-FB6C-4D31-B4DC-007C834AEFE0}" dt="2022-09-16T11:03:21.981" v="5665" actId="1076"/>
          <ac:graphicFrameMkLst>
            <pc:docMk/>
            <pc:sldMk cId="3930498381" sldId="291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07:34.078" v="5702" actId="790"/>
        <pc:sldMkLst>
          <pc:docMk/>
          <pc:sldMk cId="626865009" sldId="292"/>
        </pc:sldMkLst>
        <pc:spChg chg="mod">
          <ac:chgData name="Zdenka Žampachová" userId="0745eebb-79b9-4c5b-a2ed-ea8ac753e28c" providerId="ADAL" clId="{F4D2F03E-FB6C-4D31-B4DC-007C834AEFE0}" dt="2022-09-16T11:07:34.078" v="5702" actId="790"/>
          <ac:spMkLst>
            <pc:docMk/>
            <pc:sldMk cId="626865009" sldId="292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0:46:01.804" v="5496" actId="1076"/>
          <ac:spMkLst>
            <pc:docMk/>
            <pc:sldMk cId="626865009" sldId="292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0:58:41.893" v="5598" actId="1076"/>
          <ac:spMkLst>
            <pc:docMk/>
            <pc:sldMk cId="626865009" sldId="292"/>
            <ac:spMk id="10" creationId="{8909970E-ED6A-8617-0BE3-A5043855B1DE}"/>
          </ac:spMkLst>
        </pc:spChg>
        <pc:graphicFrameChg chg="mod modGraphic">
          <ac:chgData name="Zdenka Žampachová" userId="0745eebb-79b9-4c5b-a2ed-ea8ac753e28c" providerId="ADAL" clId="{F4D2F03E-FB6C-4D31-B4DC-007C834AEFE0}" dt="2022-09-16T11:02:58.927" v="5664" actId="14100"/>
          <ac:graphicFrameMkLst>
            <pc:docMk/>
            <pc:sldMk cId="626865009" sldId="292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8T17:39:41.914" v="6495" actId="115"/>
        <pc:sldMkLst>
          <pc:docMk/>
          <pc:sldMk cId="1016383710" sldId="299"/>
        </pc:sldMkLst>
        <pc:spChg chg="mod">
          <ac:chgData name="Zdenka Žampachová" userId="0745eebb-79b9-4c5b-a2ed-ea8ac753e28c" providerId="ADAL" clId="{F4D2F03E-FB6C-4D31-B4DC-007C834AEFE0}" dt="2022-09-18T17:39:41.914" v="6495" actId="115"/>
          <ac:spMkLst>
            <pc:docMk/>
            <pc:sldMk cId="1016383710" sldId="299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10:01.234" v="5725" actId="1076"/>
          <ac:spMkLst>
            <pc:docMk/>
            <pc:sldMk cId="1016383710" sldId="299"/>
            <ac:spMk id="11" creationId="{A3A34E8F-4724-AF9A-93BA-7E1D819AD8D1}"/>
          </ac:spMkLst>
        </pc:spChg>
        <pc:graphicFrameChg chg="modGraphic">
          <ac:chgData name="Zdenka Žampachová" userId="0745eebb-79b9-4c5b-a2ed-ea8ac753e28c" providerId="ADAL" clId="{F4D2F03E-FB6C-4D31-B4DC-007C834AEFE0}" dt="2022-09-16T11:10:50.028" v="5727" actId="790"/>
          <ac:graphicFrameMkLst>
            <pc:docMk/>
            <pc:sldMk cId="1016383710" sldId="299"/>
            <ac:graphicFrameMk id="10" creationId="{CAE14DB6-39F2-4AB9-A245-460D1A8F16C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10:06.161" v="5726" actId="1076"/>
        <pc:sldMkLst>
          <pc:docMk/>
          <pc:sldMk cId="3533626464" sldId="300"/>
        </pc:sldMkLst>
        <pc:spChg chg="mod">
          <ac:chgData name="Zdenka Žampachová" userId="0745eebb-79b9-4c5b-a2ed-ea8ac753e28c" providerId="ADAL" clId="{F4D2F03E-FB6C-4D31-B4DC-007C834AEFE0}" dt="2022-09-16T11:09:39.624" v="5719" actId="790"/>
          <ac:spMkLst>
            <pc:docMk/>
            <pc:sldMk cId="3533626464" sldId="300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10:06.161" v="5726" actId="1076"/>
          <ac:spMkLst>
            <pc:docMk/>
            <pc:sldMk cId="3533626464" sldId="300"/>
            <ac:spMk id="11" creationId="{236A280C-74AD-A845-7645-5A7900F6ADCB}"/>
          </ac:spMkLst>
        </pc:spChg>
        <pc:graphicFrameChg chg="modGraphic">
          <ac:chgData name="Zdenka Žampachová" userId="0745eebb-79b9-4c5b-a2ed-ea8ac753e28c" providerId="ADAL" clId="{F4D2F03E-FB6C-4D31-B4DC-007C834AEFE0}" dt="2022-09-16T11:09:41.884" v="5720" actId="20577"/>
          <ac:graphicFrameMkLst>
            <pc:docMk/>
            <pc:sldMk cId="3533626464" sldId="300"/>
            <ac:graphicFrameMk id="10" creationId="{A0079E90-CB6F-4F3B-A53F-5B40F5A84EE8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2:00:03.544" v="5919" actId="790"/>
        <pc:sldMkLst>
          <pc:docMk/>
          <pc:sldMk cId="354602464" sldId="301"/>
        </pc:sldMkLst>
        <pc:spChg chg="mod">
          <ac:chgData name="Zdenka Žampachová" userId="0745eebb-79b9-4c5b-a2ed-ea8ac753e28c" providerId="ADAL" clId="{F4D2F03E-FB6C-4D31-B4DC-007C834AEFE0}" dt="2022-09-16T10:48:54.812" v="5520" actId="20577"/>
          <ac:spMkLst>
            <pc:docMk/>
            <pc:sldMk cId="354602464" sldId="301"/>
            <ac:spMk id="5" creationId="{BE87B46E-30E3-B30C-6B11-781AAE351280}"/>
          </ac:spMkLst>
        </pc:spChg>
        <pc:spChg chg="add mod">
          <ac:chgData name="Zdenka Žampachová" userId="0745eebb-79b9-4c5b-a2ed-ea8ac753e28c" providerId="ADAL" clId="{F4D2F03E-FB6C-4D31-B4DC-007C834AEFE0}" dt="2022-09-16T11:09:07.838" v="5712" actId="1076"/>
          <ac:spMkLst>
            <pc:docMk/>
            <pc:sldMk cId="354602464" sldId="301"/>
            <ac:spMk id="6" creationId="{CAB27BF1-4C24-48F0-FB4C-74E91B261161}"/>
          </ac:spMkLst>
        </pc:spChg>
        <pc:spChg chg="mod">
          <ac:chgData name="Zdenka Žampachová" userId="0745eebb-79b9-4c5b-a2ed-ea8ac753e28c" providerId="ADAL" clId="{F4D2F03E-FB6C-4D31-B4DC-007C834AEFE0}" dt="2022-09-16T12:00:03.544" v="5919" actId="790"/>
          <ac:spMkLst>
            <pc:docMk/>
            <pc:sldMk cId="354602464" sldId="30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0:44:17.535" v="5492" actId="1076"/>
          <ac:spMkLst>
            <pc:docMk/>
            <pc:sldMk cId="354602464" sldId="301"/>
            <ac:spMk id="10" creationId="{193F523E-1923-4039-9371-01C49B0525E8}"/>
          </ac:spMkLst>
        </pc:spChg>
        <pc:graphicFrameChg chg="mod modGraphic">
          <ac:chgData name="Zdenka Žampachová" userId="0745eebb-79b9-4c5b-a2ed-ea8ac753e28c" providerId="ADAL" clId="{F4D2F03E-FB6C-4D31-B4DC-007C834AEFE0}" dt="2022-09-16T11:09:00.827" v="5710" actId="20577"/>
          <ac:graphicFrameMkLst>
            <pc:docMk/>
            <pc:sldMk cId="354602464" sldId="301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09:21.095" v="5715" actId="1076"/>
        <pc:sldMkLst>
          <pc:docMk/>
          <pc:sldMk cId="4126686464" sldId="302"/>
        </pc:sldMkLst>
        <pc:spChg chg="add mod">
          <ac:chgData name="Zdenka Žampachová" userId="0745eebb-79b9-4c5b-a2ed-ea8ac753e28c" providerId="ADAL" clId="{F4D2F03E-FB6C-4D31-B4DC-007C834AEFE0}" dt="2022-09-16T11:09:21.095" v="5715" actId="1076"/>
          <ac:spMkLst>
            <pc:docMk/>
            <pc:sldMk cId="4126686464" sldId="302"/>
            <ac:spMk id="11" creationId="{E6DA3C84-10BE-BEB8-8955-89A368552A5D}"/>
          </ac:spMkLst>
        </pc:spChg>
        <pc:graphicFrameChg chg="modGraphic">
          <ac:chgData name="Zdenka Žampachová" userId="0745eebb-79b9-4c5b-a2ed-ea8ac753e28c" providerId="ADAL" clId="{F4D2F03E-FB6C-4D31-B4DC-007C834AEFE0}" dt="2022-09-16T11:09:15.108" v="5713" actId="20577"/>
          <ac:graphicFrameMkLst>
            <pc:docMk/>
            <pc:sldMk cId="4126686464" sldId="302"/>
            <ac:graphicFrameMk id="4" creationId="{91BDFF19-F0C6-47B6-A64C-109A847EF081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05:47.871" v="5687" actId="1076"/>
        <pc:sldMkLst>
          <pc:docMk/>
          <pc:sldMk cId="1202029839" sldId="303"/>
        </pc:sldMkLst>
        <pc:spChg chg="mod">
          <ac:chgData name="Zdenka Žampachová" userId="0745eebb-79b9-4c5b-a2ed-ea8ac753e28c" providerId="ADAL" clId="{F4D2F03E-FB6C-4D31-B4DC-007C834AEFE0}" dt="2022-09-16T10:43:18.137" v="5482" actId="255"/>
          <ac:spMkLst>
            <pc:docMk/>
            <pc:sldMk cId="1202029839" sldId="30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0:42:21.781" v="5479" actId="20577"/>
          <ac:spMkLst>
            <pc:docMk/>
            <pc:sldMk cId="1202029839" sldId="303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5:47.871" v="5687" actId="1076"/>
          <ac:spMkLst>
            <pc:docMk/>
            <pc:sldMk cId="1202029839" sldId="303"/>
            <ac:spMk id="10" creationId="{E0357323-67E9-A376-3AEC-6209A0A9D750}"/>
          </ac:spMkLst>
        </pc:spChg>
        <pc:graphicFrameChg chg="modGraphic">
          <ac:chgData name="Zdenka Žampachová" userId="0745eebb-79b9-4c5b-a2ed-ea8ac753e28c" providerId="ADAL" clId="{F4D2F03E-FB6C-4D31-B4DC-007C834AEFE0}" dt="2022-09-16T11:05:44.077" v="5686" actId="20577"/>
          <ac:graphicFrameMkLst>
            <pc:docMk/>
            <pc:sldMk cId="1202029839" sldId="303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07:23.994" v="5701" actId="790"/>
        <pc:sldMkLst>
          <pc:docMk/>
          <pc:sldMk cId="3508012847" sldId="306"/>
        </pc:sldMkLst>
        <pc:spChg chg="mod">
          <ac:chgData name="Zdenka Žampachová" userId="0745eebb-79b9-4c5b-a2ed-ea8ac753e28c" providerId="ADAL" clId="{F4D2F03E-FB6C-4D31-B4DC-007C834AEFE0}" dt="2022-09-16T10:40:36.101" v="5470" actId="1076"/>
          <ac:spMkLst>
            <pc:docMk/>
            <pc:sldMk cId="3508012847" sldId="306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0:58:29.788" v="5595" actId="1076"/>
          <ac:spMkLst>
            <pc:docMk/>
            <pc:sldMk cId="3508012847" sldId="306"/>
            <ac:spMk id="10" creationId="{096792A6-DA70-BDA0-B788-E2452C882837}"/>
          </ac:spMkLst>
        </pc:spChg>
        <pc:graphicFrameChg chg="mod modGraphic">
          <ac:chgData name="Zdenka Žampachová" userId="0745eebb-79b9-4c5b-a2ed-ea8ac753e28c" providerId="ADAL" clId="{F4D2F03E-FB6C-4D31-B4DC-007C834AEFE0}" dt="2022-09-16T11:07:23.994" v="5701" actId="790"/>
          <ac:graphicFrameMkLst>
            <pc:docMk/>
            <pc:sldMk cId="3508012847" sldId="306"/>
            <ac:graphicFrameMk id="11" creationId="{00000000-0000-0000-0000-000000000000}"/>
          </ac:graphicFrameMkLst>
        </pc:graphicFrameChg>
      </pc:sldChg>
      <pc:sldChg chg="modSp mod">
        <pc:chgData name="Zdenka Žampachová" userId="0745eebb-79b9-4c5b-a2ed-ea8ac753e28c" providerId="ADAL" clId="{F4D2F03E-FB6C-4D31-B4DC-007C834AEFE0}" dt="2022-09-18T17:57:48.914" v="6532" actId="20577"/>
        <pc:sldMkLst>
          <pc:docMk/>
          <pc:sldMk cId="3554252531" sldId="307"/>
        </pc:sldMkLst>
        <pc:spChg chg="mod">
          <ac:chgData name="Zdenka Žampachová" userId="0745eebb-79b9-4c5b-a2ed-ea8ac753e28c" providerId="ADAL" clId="{F4D2F03E-FB6C-4D31-B4DC-007C834AEFE0}" dt="2022-09-16T09:15:25.566" v="5416" actId="790"/>
          <ac:spMkLst>
            <pc:docMk/>
            <pc:sldMk cId="3554252531" sldId="307"/>
            <ac:spMk id="2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6:31.114" v="5426" actId="790"/>
          <ac:spMkLst>
            <pc:docMk/>
            <pc:sldMk cId="3554252531" sldId="307"/>
            <ac:spMk id="9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8T17:57:43.050" v="6531" actId="13926"/>
          <ac:spMkLst>
            <pc:docMk/>
            <pc:sldMk cId="3554252531" sldId="307"/>
            <ac:spMk id="10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8T17:57:48.914" v="6532" actId="20577"/>
          <ac:spMkLst>
            <pc:docMk/>
            <pc:sldMk cId="3554252531" sldId="307"/>
            <ac:spMk id="11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5:33.887" v="5417" actId="790"/>
          <ac:spMkLst>
            <pc:docMk/>
            <pc:sldMk cId="3554252531" sldId="307"/>
            <ac:spMk id="13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5:40.541" v="5418" actId="790"/>
          <ac:spMkLst>
            <pc:docMk/>
            <pc:sldMk cId="3554252531" sldId="307"/>
            <ac:spMk id="14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5:47.396" v="5419" actId="790"/>
          <ac:spMkLst>
            <pc:docMk/>
            <pc:sldMk cId="3554252531" sldId="307"/>
            <ac:spMk id="15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5:53.947" v="5420" actId="790"/>
          <ac:spMkLst>
            <pc:docMk/>
            <pc:sldMk cId="3554252531" sldId="307"/>
            <ac:spMk id="1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5:59.688" v="5421" actId="790"/>
          <ac:spMkLst>
            <pc:docMk/>
            <pc:sldMk cId="3554252531" sldId="307"/>
            <ac:spMk id="1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6:05.770" v="5422" actId="790"/>
          <ac:spMkLst>
            <pc:docMk/>
            <pc:sldMk cId="3554252531" sldId="307"/>
            <ac:spMk id="1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6:11.878" v="5423" actId="790"/>
          <ac:spMkLst>
            <pc:docMk/>
            <pc:sldMk cId="3554252531" sldId="307"/>
            <ac:spMk id="19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6:53.358" v="5430" actId="20577"/>
          <ac:spMkLst>
            <pc:docMk/>
            <pc:sldMk cId="3554252531" sldId="307"/>
            <ac:spMk id="20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16:18.211" v="5424" actId="790"/>
          <ac:spMkLst>
            <pc:docMk/>
            <pc:sldMk cId="3554252531" sldId="307"/>
            <ac:spMk id="21" creationId="{00000000-0000-0000-0000-000000000000}"/>
          </ac:spMkLst>
        </pc:spChg>
        <pc:graphicFrameChg chg="mod">
          <ac:chgData name="Zdenka Žampachová" userId="0745eebb-79b9-4c5b-a2ed-ea8ac753e28c" providerId="ADAL" clId="{F4D2F03E-FB6C-4D31-B4DC-007C834AEFE0}" dt="2022-09-18T17:56:49.199" v="6513" actId="14100"/>
          <ac:graphicFrameMkLst>
            <pc:docMk/>
            <pc:sldMk cId="3554252531" sldId="307"/>
            <ac:graphicFrameMk id="12" creationId="{00000000-0000-0000-0000-000000000000}"/>
          </ac:graphicFrameMkLst>
        </pc:graphicFrameChg>
      </pc:sldChg>
      <pc:sldChg chg="modSp mod">
        <pc:chgData name="Zdenka Žampachová" userId="0745eebb-79b9-4c5b-a2ed-ea8ac753e28c" providerId="ADAL" clId="{F4D2F03E-FB6C-4D31-B4DC-007C834AEFE0}" dt="2022-09-18T17:58:41.056" v="6534" actId="20577"/>
        <pc:sldMkLst>
          <pc:docMk/>
          <pc:sldMk cId="2235437111" sldId="308"/>
        </pc:sldMkLst>
        <pc:spChg chg="mod">
          <ac:chgData name="Zdenka Žampachová" userId="0745eebb-79b9-4c5b-a2ed-ea8ac753e28c" providerId="ADAL" clId="{F4D2F03E-FB6C-4D31-B4DC-007C834AEFE0}" dt="2022-09-18T17:58:33.828" v="6533" actId="20577"/>
          <ac:spMkLst>
            <pc:docMk/>
            <pc:sldMk cId="2235437111" sldId="308"/>
            <ac:spMk id="2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8T17:58:41.056" v="6534" actId="20577"/>
          <ac:spMkLst>
            <pc:docMk/>
            <pc:sldMk cId="2235437111" sldId="308"/>
            <ac:spMk id="19" creationId="{00000000-0000-0000-0000-000000000000}"/>
          </ac:spMkLst>
        </pc:spChg>
      </pc:sldChg>
      <pc:sldChg chg="modSp mod">
        <pc:chgData name="Zdenka Žampachová" userId="0745eebb-79b9-4c5b-a2ed-ea8ac753e28c" providerId="ADAL" clId="{F4D2F03E-FB6C-4D31-B4DC-007C834AEFE0}" dt="2022-09-16T11:13:41.667" v="5754" actId="790"/>
        <pc:sldMkLst>
          <pc:docMk/>
          <pc:sldMk cId="1866257597" sldId="327"/>
        </pc:sldMkLst>
        <pc:spChg chg="mod">
          <ac:chgData name="Zdenka Žampachová" userId="0745eebb-79b9-4c5b-a2ed-ea8ac753e28c" providerId="ADAL" clId="{F4D2F03E-FB6C-4D31-B4DC-007C834AEFE0}" dt="2022-09-16T11:13:41.667" v="5754" actId="790"/>
          <ac:spMkLst>
            <pc:docMk/>
            <pc:sldMk cId="1866257597" sldId="327"/>
            <ac:spMk id="7" creationId="{00000000-0000-0000-0000-000000000000}"/>
          </ac:spMkLst>
        </pc:spChg>
      </pc:sldChg>
      <pc:sldChg chg="addSp modSp mod">
        <pc:chgData name="Zdenka Žampachová" userId="0745eebb-79b9-4c5b-a2ed-ea8ac753e28c" providerId="ADAL" clId="{F4D2F03E-FB6C-4D31-B4DC-007C834AEFE0}" dt="2022-09-16T11:06:39.940" v="5698" actId="20577"/>
        <pc:sldMkLst>
          <pc:docMk/>
          <pc:sldMk cId="1611023346" sldId="336"/>
        </pc:sldMkLst>
        <pc:spChg chg="mod">
          <ac:chgData name="Zdenka Žampachová" userId="0745eebb-79b9-4c5b-a2ed-ea8ac753e28c" providerId="ADAL" clId="{F4D2F03E-FB6C-4D31-B4DC-007C834AEFE0}" dt="2022-09-16T09:53:12.112" v="5460" actId="790"/>
          <ac:spMkLst>
            <pc:docMk/>
            <pc:sldMk cId="1611023346" sldId="336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1:04:33.988" v="5676" actId="1076"/>
          <ac:spMkLst>
            <pc:docMk/>
            <pc:sldMk cId="1611023346" sldId="336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4:30.702" v="5675" actId="1076"/>
          <ac:spMkLst>
            <pc:docMk/>
            <pc:sldMk cId="1611023346" sldId="336"/>
            <ac:spMk id="10" creationId="{33308A48-A24D-6CF0-F414-85546EEDF470}"/>
          </ac:spMkLst>
        </pc:spChg>
        <pc:graphicFrameChg chg="mod modGraphic">
          <ac:chgData name="Zdenka Žampachová" userId="0745eebb-79b9-4c5b-a2ed-ea8ac753e28c" providerId="ADAL" clId="{F4D2F03E-FB6C-4D31-B4DC-007C834AEFE0}" dt="2022-09-16T11:06:39.940" v="5698" actId="20577"/>
          <ac:graphicFrameMkLst>
            <pc:docMk/>
            <pc:sldMk cId="1611023346" sldId="336"/>
            <ac:graphicFrameMk id="11" creationId="{00000000-0000-0000-0000-000000000000}"/>
          </ac:graphicFrameMkLst>
        </pc:graphicFrameChg>
      </pc:sldChg>
      <pc:sldChg chg="addSp delSp modSp mod">
        <pc:chgData name="Zdenka Žampachová" userId="0745eebb-79b9-4c5b-a2ed-ea8ac753e28c" providerId="ADAL" clId="{F4D2F03E-FB6C-4D31-B4DC-007C834AEFE0}" dt="2022-09-18T18:48:22.850" v="6592" actId="1076"/>
        <pc:sldMkLst>
          <pc:docMk/>
          <pc:sldMk cId="3463410663" sldId="340"/>
        </pc:sldMkLst>
        <pc:spChg chg="mod">
          <ac:chgData name="Zdenka Žampachová" userId="0745eebb-79b9-4c5b-a2ed-ea8ac753e28c" providerId="ADAL" clId="{F4D2F03E-FB6C-4D31-B4DC-007C834AEFE0}" dt="2022-09-16T11:17:38.523" v="5791" actId="1076"/>
          <ac:spMkLst>
            <pc:docMk/>
            <pc:sldMk cId="3463410663" sldId="340"/>
            <ac:spMk id="4" creationId="{37AC3721-75F2-46E1-8CA5-0C36856CF14A}"/>
          </ac:spMkLst>
        </pc:spChg>
        <pc:spChg chg="mod">
          <ac:chgData name="Zdenka Žampachová" userId="0745eebb-79b9-4c5b-a2ed-ea8ac753e28c" providerId="ADAL" clId="{F4D2F03E-FB6C-4D31-B4DC-007C834AEFE0}" dt="2022-09-16T11:17:39.079" v="5792" actId="1076"/>
          <ac:spMkLst>
            <pc:docMk/>
            <pc:sldMk cId="3463410663" sldId="340"/>
            <ac:spMk id="5" creationId="{C4F9917D-50F9-4AC0-B122-94C47F0A965A}"/>
          </ac:spMkLst>
        </pc:spChg>
        <pc:spChg chg="del">
          <ac:chgData name="Zdenka Žampachová" userId="0745eebb-79b9-4c5b-a2ed-ea8ac753e28c" providerId="ADAL" clId="{F4D2F03E-FB6C-4D31-B4DC-007C834AEFE0}" dt="2022-09-16T11:18:17.627" v="5795" actId="478"/>
          <ac:spMkLst>
            <pc:docMk/>
            <pc:sldMk cId="3463410663" sldId="340"/>
            <ac:spMk id="6" creationId="{75821272-F344-073F-02D6-E074E97FA572}"/>
          </ac:spMkLst>
        </pc:spChg>
        <pc:spChg chg="mod">
          <ac:chgData name="Zdenka Žampachová" userId="0745eebb-79b9-4c5b-a2ed-ea8ac753e28c" providerId="ADAL" clId="{F4D2F03E-FB6C-4D31-B4DC-007C834AEFE0}" dt="2022-09-16T11:18:22.854" v="5796" actId="20577"/>
          <ac:spMkLst>
            <pc:docMk/>
            <pc:sldMk cId="3463410663" sldId="340"/>
            <ac:spMk id="7" creationId="{67AC2B7C-2B15-4D04-83C0-63D8E140208F}"/>
          </ac:spMkLst>
        </pc:spChg>
        <pc:spChg chg="add mod">
          <ac:chgData name="Zdenka Žampachová" userId="0745eebb-79b9-4c5b-a2ed-ea8ac753e28c" providerId="ADAL" clId="{F4D2F03E-FB6C-4D31-B4DC-007C834AEFE0}" dt="2022-09-16T11:17:59.650" v="5794" actId="1076"/>
          <ac:spMkLst>
            <pc:docMk/>
            <pc:sldMk cId="3463410663" sldId="340"/>
            <ac:spMk id="8" creationId="{FE5F3EDA-69EE-29BF-446B-287040F39CC5}"/>
          </ac:spMkLst>
        </pc:spChg>
        <pc:spChg chg="add mod">
          <ac:chgData name="Zdenka Žampachová" userId="0745eebb-79b9-4c5b-a2ed-ea8ac753e28c" providerId="ADAL" clId="{F4D2F03E-FB6C-4D31-B4DC-007C834AEFE0}" dt="2022-09-18T18:48:22.850" v="6592" actId="1076"/>
          <ac:spMkLst>
            <pc:docMk/>
            <pc:sldMk cId="3463410663" sldId="340"/>
            <ac:spMk id="9" creationId="{BA112F38-7A81-17D1-EC80-C780C37EA133}"/>
          </ac:spMkLst>
        </pc:spChg>
      </pc:sldChg>
      <pc:sldChg chg="del">
        <pc:chgData name="Zdenka Žampachová" userId="0745eebb-79b9-4c5b-a2ed-ea8ac753e28c" providerId="ADAL" clId="{F4D2F03E-FB6C-4D31-B4DC-007C834AEFE0}" dt="2022-09-16T11:24:26.310" v="5847" actId="47"/>
        <pc:sldMkLst>
          <pc:docMk/>
          <pc:sldMk cId="4085600326" sldId="341"/>
        </pc:sldMkLst>
      </pc:sldChg>
      <pc:sldChg chg="modSp mod">
        <pc:chgData name="Zdenka Žampachová" userId="0745eebb-79b9-4c5b-a2ed-ea8ac753e28c" providerId="ADAL" clId="{F4D2F03E-FB6C-4D31-B4DC-007C834AEFE0}" dt="2022-09-16T09:10:14.626" v="5394" actId="790"/>
        <pc:sldMkLst>
          <pc:docMk/>
          <pc:sldMk cId="3298577463" sldId="343"/>
        </pc:sldMkLst>
        <pc:spChg chg="mod">
          <ac:chgData name="Zdenka Žampachová" userId="0745eebb-79b9-4c5b-a2ed-ea8ac753e28c" providerId="ADAL" clId="{F4D2F03E-FB6C-4D31-B4DC-007C834AEFE0}" dt="2022-09-16T09:10:14.626" v="5394" actId="790"/>
          <ac:spMkLst>
            <pc:docMk/>
            <pc:sldMk cId="3298577463" sldId="343"/>
            <ac:spMk id="7" creationId="{00000000-0000-0000-0000-000000000000}"/>
          </ac:spMkLst>
        </pc:spChg>
      </pc:sldChg>
      <pc:sldChg chg="addSp delSp modSp mod">
        <pc:chgData name="Zdenka Žampachová" userId="0745eebb-79b9-4c5b-a2ed-ea8ac753e28c" providerId="ADAL" clId="{F4D2F03E-FB6C-4D31-B4DC-007C834AEFE0}" dt="2022-09-16T09:18:39.593" v="5444" actId="20577"/>
        <pc:sldMkLst>
          <pc:docMk/>
          <pc:sldMk cId="1891737631" sldId="845"/>
        </pc:sldMkLst>
        <pc:spChg chg="add mod">
          <ac:chgData name="Zdenka Žampachová" userId="0745eebb-79b9-4c5b-a2ed-ea8ac753e28c" providerId="ADAL" clId="{F4D2F03E-FB6C-4D31-B4DC-007C834AEFE0}" dt="2022-09-16T09:18:39.593" v="5444" actId="20577"/>
          <ac:spMkLst>
            <pc:docMk/>
            <pc:sldMk cId="1891737631" sldId="845"/>
            <ac:spMk id="6" creationId="{46C73424-D82F-21BC-A1DF-FC3D122EA5F4}"/>
          </ac:spMkLst>
        </pc:spChg>
        <pc:spChg chg="add del">
          <ac:chgData name="Zdenka Žampachová" userId="0745eebb-79b9-4c5b-a2ed-ea8ac753e28c" providerId="ADAL" clId="{F4D2F03E-FB6C-4D31-B4DC-007C834AEFE0}" dt="2022-09-16T09:17:56.540" v="5437" actId="22"/>
          <ac:spMkLst>
            <pc:docMk/>
            <pc:sldMk cId="1891737631" sldId="845"/>
            <ac:spMk id="10" creationId="{4230AB9D-5905-84AB-2B19-DF2130657C84}"/>
          </ac:spMkLst>
        </pc:spChg>
        <pc:picChg chg="mod">
          <ac:chgData name="Zdenka Žampachová" userId="0745eebb-79b9-4c5b-a2ed-ea8ac753e28c" providerId="ADAL" clId="{F4D2F03E-FB6C-4D31-B4DC-007C834AEFE0}" dt="2022-09-16T09:17:36.956" v="5434" actId="1076"/>
          <ac:picMkLst>
            <pc:docMk/>
            <pc:sldMk cId="1891737631" sldId="845"/>
            <ac:picMk id="27" creationId="{22EFFB45-7039-13BE-FDBE-814FFFEE1679}"/>
          </ac:picMkLst>
        </pc:picChg>
      </pc:sldChg>
      <pc:sldChg chg="modSp mod">
        <pc:chgData name="Zdenka Žampachová" userId="0745eebb-79b9-4c5b-a2ed-ea8ac753e28c" providerId="ADAL" clId="{F4D2F03E-FB6C-4D31-B4DC-007C834AEFE0}" dt="2022-09-16T08:34:37.810" v="5147" actId="790"/>
        <pc:sldMkLst>
          <pc:docMk/>
          <pc:sldMk cId="3273868665" sldId="846"/>
        </pc:sldMkLst>
        <pc:spChg chg="mod">
          <ac:chgData name="Zdenka Žampachová" userId="0745eebb-79b9-4c5b-a2ed-ea8ac753e28c" providerId="ADAL" clId="{F4D2F03E-FB6C-4D31-B4DC-007C834AEFE0}" dt="2022-09-16T08:34:37.810" v="5147" actId="790"/>
          <ac:spMkLst>
            <pc:docMk/>
            <pc:sldMk cId="3273868665" sldId="846"/>
            <ac:spMk id="7" creationId="{00000000-0000-0000-0000-000000000000}"/>
          </ac:spMkLst>
        </pc:spChg>
      </pc:sldChg>
      <pc:sldChg chg="addSp modSp mod">
        <pc:chgData name="Zdenka Žampachová" userId="0745eebb-79b9-4c5b-a2ed-ea8ac753e28c" providerId="ADAL" clId="{F4D2F03E-FB6C-4D31-B4DC-007C834AEFE0}" dt="2022-09-16T10:57:46.740" v="5589" actId="1076"/>
        <pc:sldMkLst>
          <pc:docMk/>
          <pc:sldMk cId="3252669998" sldId="847"/>
        </pc:sldMkLst>
        <pc:spChg chg="mod">
          <ac:chgData name="Zdenka Žampachová" userId="0745eebb-79b9-4c5b-a2ed-ea8ac753e28c" providerId="ADAL" clId="{F4D2F03E-FB6C-4D31-B4DC-007C834AEFE0}" dt="2022-09-15T07:38:42.961" v="25" actId="20577"/>
          <ac:spMkLst>
            <pc:docMk/>
            <pc:sldMk cId="3252669998" sldId="847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52:06.724" v="5457" actId="1076"/>
          <ac:spMkLst>
            <pc:docMk/>
            <pc:sldMk cId="3252669998" sldId="847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0:57:46.740" v="5589" actId="1076"/>
          <ac:spMkLst>
            <pc:docMk/>
            <pc:sldMk cId="3252669998" sldId="847"/>
            <ac:spMk id="12" creationId="{E7A59B8E-89B4-1535-B991-E073E7DFFE52}"/>
          </ac:spMkLst>
        </pc:spChg>
        <pc:graphicFrameChg chg="mod modGraphic">
          <ac:chgData name="Zdenka Žampachová" userId="0745eebb-79b9-4c5b-a2ed-ea8ac753e28c" providerId="ADAL" clId="{F4D2F03E-FB6C-4D31-B4DC-007C834AEFE0}" dt="2022-09-16T10:57:41.315" v="5587" actId="20577"/>
          <ac:graphicFrameMkLst>
            <pc:docMk/>
            <pc:sldMk cId="3252669998" sldId="847"/>
            <ac:graphicFrameMk id="11" creationId="{00000000-0000-0000-0000-000000000000}"/>
          </ac:graphicFrameMkLst>
        </pc:graphicFrameChg>
      </pc:sldChg>
      <pc:sldChg chg="modSp mod">
        <pc:chgData name="Zdenka Žampachová" userId="0745eebb-79b9-4c5b-a2ed-ea8ac753e28c" providerId="ADAL" clId="{F4D2F03E-FB6C-4D31-B4DC-007C834AEFE0}" dt="2022-09-16T11:12:04.433" v="5737" actId="20577"/>
        <pc:sldMkLst>
          <pc:docMk/>
          <pc:sldMk cId="1908523469" sldId="848"/>
        </pc:sldMkLst>
        <pc:spChg chg="mod">
          <ac:chgData name="Zdenka Žampachová" userId="0745eebb-79b9-4c5b-a2ed-ea8ac753e28c" providerId="ADAL" clId="{F4D2F03E-FB6C-4D31-B4DC-007C834AEFE0}" dt="2022-09-16T11:11:53.090" v="5736" actId="790"/>
          <ac:spMkLst>
            <pc:docMk/>
            <pc:sldMk cId="1908523469" sldId="848"/>
            <ac:spMk id="5" creationId="{F14DF1CE-75E8-D9E4-3BAD-81CECA427664}"/>
          </ac:spMkLst>
        </pc:spChg>
        <pc:spChg chg="mod">
          <ac:chgData name="Zdenka Žampachová" userId="0745eebb-79b9-4c5b-a2ed-ea8ac753e28c" providerId="ADAL" clId="{F4D2F03E-FB6C-4D31-B4DC-007C834AEFE0}" dt="2022-09-16T11:12:04.433" v="5737" actId="20577"/>
          <ac:spMkLst>
            <pc:docMk/>
            <pc:sldMk cId="1908523469" sldId="848"/>
            <ac:spMk id="7" creationId="{CD5D6716-963A-1BFC-14EC-AB9BDFFFBAA4}"/>
          </ac:spMkLst>
        </pc:spChg>
      </pc:sldChg>
      <pc:sldChg chg="addSp modSp mod">
        <pc:chgData name="Zdenka Žampachová" userId="0745eebb-79b9-4c5b-a2ed-ea8ac753e28c" providerId="ADAL" clId="{F4D2F03E-FB6C-4D31-B4DC-007C834AEFE0}" dt="2022-09-18T17:53:22.666" v="6508" actId="20577"/>
        <pc:sldMkLst>
          <pc:docMk/>
          <pc:sldMk cId="3238177056" sldId="849"/>
        </pc:sldMkLst>
        <pc:spChg chg="mod">
          <ac:chgData name="Zdenka Žampachová" userId="0745eebb-79b9-4c5b-a2ed-ea8ac753e28c" providerId="ADAL" clId="{F4D2F03E-FB6C-4D31-B4DC-007C834AEFE0}" dt="2022-09-16T11:11:10.149" v="5731" actId="790"/>
          <ac:spMkLst>
            <pc:docMk/>
            <pc:sldMk cId="3238177056" sldId="849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11:31.995" v="5734" actId="1076"/>
          <ac:spMkLst>
            <pc:docMk/>
            <pc:sldMk cId="3238177056" sldId="849"/>
            <ac:spMk id="11" creationId="{7186AECB-7609-59A0-3611-C24B9A82BB4B}"/>
          </ac:spMkLst>
        </pc:spChg>
        <pc:graphicFrameChg chg="modGraphic">
          <ac:chgData name="Zdenka Žampachová" userId="0745eebb-79b9-4c5b-a2ed-ea8ac753e28c" providerId="ADAL" clId="{F4D2F03E-FB6C-4D31-B4DC-007C834AEFE0}" dt="2022-09-18T17:53:22.666" v="6508" actId="20577"/>
          <ac:graphicFrameMkLst>
            <pc:docMk/>
            <pc:sldMk cId="3238177056" sldId="849"/>
            <ac:graphicFrameMk id="10" creationId="{A0079E90-CB6F-4F3B-A53F-5B40F5A84EE8}"/>
          </ac:graphicFrameMkLst>
        </pc:graphicFrameChg>
      </pc:sldChg>
      <pc:sldChg chg="modSp mod">
        <pc:chgData name="Zdenka Žampachová" userId="0745eebb-79b9-4c5b-a2ed-ea8ac753e28c" providerId="ADAL" clId="{F4D2F03E-FB6C-4D31-B4DC-007C834AEFE0}" dt="2022-09-16T09:17:06.502" v="5431" actId="790"/>
        <pc:sldMkLst>
          <pc:docMk/>
          <pc:sldMk cId="4246564500" sldId="850"/>
        </pc:sldMkLst>
        <pc:spChg chg="mod">
          <ac:chgData name="Zdenka Žampachová" userId="0745eebb-79b9-4c5b-a2ed-ea8ac753e28c" providerId="ADAL" clId="{F4D2F03E-FB6C-4D31-B4DC-007C834AEFE0}" dt="2022-09-16T09:17:06.502" v="5431" actId="790"/>
          <ac:spMkLst>
            <pc:docMk/>
            <pc:sldMk cId="4246564500" sldId="850"/>
            <ac:spMk id="6" creationId="{00000000-0000-0000-0000-000000000000}"/>
          </ac:spMkLst>
        </pc:spChg>
      </pc:sldChg>
      <pc:sldChg chg="addSp modSp mod">
        <pc:chgData name="Zdenka Žampachová" userId="0745eebb-79b9-4c5b-a2ed-ea8ac753e28c" providerId="ADAL" clId="{F4D2F03E-FB6C-4D31-B4DC-007C834AEFE0}" dt="2022-09-16T11:05:14.615" v="5683" actId="20577"/>
        <pc:sldMkLst>
          <pc:docMk/>
          <pc:sldMk cId="3101975587" sldId="851"/>
        </pc:sldMkLst>
        <pc:spChg chg="mod">
          <ac:chgData name="Zdenka Žampachová" userId="0745eebb-79b9-4c5b-a2ed-ea8ac753e28c" providerId="ADAL" clId="{F4D2F03E-FB6C-4D31-B4DC-007C834AEFE0}" dt="2022-09-16T10:39:54.896" v="5466" actId="790"/>
          <ac:spMkLst>
            <pc:docMk/>
            <pc:sldMk cId="3101975587" sldId="851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0:42:12.001" v="5478" actId="20577"/>
          <ac:spMkLst>
            <pc:docMk/>
            <pc:sldMk cId="3101975587" sldId="851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5:10.907" v="5682" actId="1076"/>
          <ac:spMkLst>
            <pc:docMk/>
            <pc:sldMk cId="3101975587" sldId="851"/>
            <ac:spMk id="10" creationId="{99FC6E1A-9A8C-A9B2-A700-907677C45502}"/>
          </ac:spMkLst>
        </pc:spChg>
        <pc:graphicFrameChg chg="mod modGraphic">
          <ac:chgData name="Zdenka Žampachová" userId="0745eebb-79b9-4c5b-a2ed-ea8ac753e28c" providerId="ADAL" clId="{F4D2F03E-FB6C-4D31-B4DC-007C834AEFE0}" dt="2022-09-16T11:05:14.615" v="5683" actId="20577"/>
          <ac:graphicFrameMkLst>
            <pc:docMk/>
            <pc:sldMk cId="3101975587" sldId="851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8T18:00:29.183" v="6535" actId="207"/>
        <pc:sldMkLst>
          <pc:docMk/>
          <pc:sldMk cId="1807075720" sldId="852"/>
        </pc:sldMkLst>
        <pc:spChg chg="mod">
          <ac:chgData name="Zdenka Žampachová" userId="0745eebb-79b9-4c5b-a2ed-ea8ac753e28c" providerId="ADAL" clId="{F4D2F03E-FB6C-4D31-B4DC-007C834AEFE0}" dt="2022-09-16T10:48:05.757" v="5513" actId="255"/>
          <ac:spMkLst>
            <pc:docMk/>
            <pc:sldMk cId="1807075720" sldId="852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5:55.285" v="5689" actId="1076"/>
          <ac:spMkLst>
            <pc:docMk/>
            <pc:sldMk cId="1807075720" sldId="852"/>
            <ac:spMk id="10" creationId="{E2E11D50-7749-1FAE-BBEB-6589F8E4793D}"/>
          </ac:spMkLst>
        </pc:spChg>
        <pc:graphicFrameChg chg="modGraphic">
          <ac:chgData name="Zdenka Žampachová" userId="0745eebb-79b9-4c5b-a2ed-ea8ac753e28c" providerId="ADAL" clId="{F4D2F03E-FB6C-4D31-B4DC-007C834AEFE0}" dt="2022-09-18T18:00:29.183" v="6535" actId="207"/>
          <ac:graphicFrameMkLst>
            <pc:docMk/>
            <pc:sldMk cId="1807075720" sldId="852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06:20.418" v="5696" actId="790"/>
        <pc:sldMkLst>
          <pc:docMk/>
          <pc:sldMk cId="1419768280" sldId="853"/>
        </pc:sldMkLst>
        <pc:spChg chg="mod">
          <ac:chgData name="Zdenka Žampachová" userId="0745eebb-79b9-4c5b-a2ed-ea8ac753e28c" providerId="ADAL" clId="{F4D2F03E-FB6C-4D31-B4DC-007C834AEFE0}" dt="2022-09-16T11:06:20.418" v="5696" actId="790"/>
          <ac:spMkLst>
            <pc:docMk/>
            <pc:sldMk cId="1419768280" sldId="85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0:42:39.258" v="5480" actId="20577"/>
          <ac:spMkLst>
            <pc:docMk/>
            <pc:sldMk cId="1419768280" sldId="853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06:08.927" v="5693" actId="1076"/>
          <ac:spMkLst>
            <pc:docMk/>
            <pc:sldMk cId="1419768280" sldId="853"/>
            <ac:spMk id="10" creationId="{0695FD05-4B52-5F26-E45C-7A6AFFC1A98D}"/>
          </ac:spMkLst>
        </pc:spChg>
        <pc:graphicFrameChg chg="modGraphic">
          <ac:chgData name="Zdenka Žampachová" userId="0745eebb-79b9-4c5b-a2ed-ea8ac753e28c" providerId="ADAL" clId="{F4D2F03E-FB6C-4D31-B4DC-007C834AEFE0}" dt="2022-09-16T11:06:02.831" v="5691" actId="20577"/>
          <ac:graphicFrameMkLst>
            <pc:docMk/>
            <pc:sldMk cId="1419768280" sldId="853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6T11:15:15.064" v="5764" actId="1076"/>
        <pc:sldMkLst>
          <pc:docMk/>
          <pc:sldMk cId="122014313" sldId="854"/>
        </pc:sldMkLst>
        <pc:spChg chg="mod">
          <ac:chgData name="Zdenka Žampachová" userId="0745eebb-79b9-4c5b-a2ed-ea8ac753e28c" providerId="ADAL" clId="{F4D2F03E-FB6C-4D31-B4DC-007C834AEFE0}" dt="2022-09-16T11:14:23.165" v="5755" actId="790"/>
          <ac:spMkLst>
            <pc:docMk/>
            <pc:sldMk cId="122014313" sldId="854"/>
            <ac:spMk id="5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1:14:43.303" v="5758" actId="207"/>
          <ac:spMkLst>
            <pc:docMk/>
            <pc:sldMk cId="122014313" sldId="854"/>
            <ac:spMk id="6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15:15.064" v="5764" actId="1076"/>
          <ac:spMkLst>
            <pc:docMk/>
            <pc:sldMk cId="122014313" sldId="854"/>
            <ac:spMk id="11" creationId="{6451F415-3F4D-211C-8DEE-2AC70A35343A}"/>
          </ac:spMkLst>
        </pc:spChg>
        <pc:graphicFrameChg chg="modGraphic">
          <ac:chgData name="Zdenka Žampachová" userId="0745eebb-79b9-4c5b-a2ed-ea8ac753e28c" providerId="ADAL" clId="{F4D2F03E-FB6C-4D31-B4DC-007C834AEFE0}" dt="2022-09-16T11:15:08.518" v="5762" actId="20577"/>
          <ac:graphicFrameMkLst>
            <pc:docMk/>
            <pc:sldMk cId="122014313" sldId="854"/>
            <ac:graphicFrameMk id="10" creationId="{A0079E90-CB6F-4F3B-A53F-5B40F5A84EE8}"/>
          </ac:graphicFrameMkLst>
        </pc:graphicFrameChg>
      </pc:sldChg>
      <pc:sldChg chg="addSp delSp modSp add mod">
        <pc:chgData name="Zdenka Žampachová" userId="0745eebb-79b9-4c5b-a2ed-ea8ac753e28c" providerId="ADAL" clId="{F4D2F03E-FB6C-4D31-B4DC-007C834AEFE0}" dt="2022-09-16T10:56:41.161" v="5573" actId="1076"/>
        <pc:sldMkLst>
          <pc:docMk/>
          <pc:sldMk cId="2529934288" sldId="855"/>
        </pc:sldMkLst>
        <pc:spChg chg="add">
          <ac:chgData name="Zdenka Žampachová" userId="0745eebb-79b9-4c5b-a2ed-ea8ac753e28c" providerId="ADAL" clId="{F4D2F03E-FB6C-4D31-B4DC-007C834AEFE0}" dt="2022-09-16T08:39:09.797" v="5172" actId="22"/>
          <ac:spMkLst>
            <pc:docMk/>
            <pc:sldMk cId="2529934288" sldId="855"/>
            <ac:spMk id="5" creationId="{3FF8E27B-CD28-534F-1FA8-4C18389E9AEA}"/>
          </ac:spMkLst>
        </pc:spChg>
        <pc:spChg chg="mod">
          <ac:chgData name="Zdenka Žampachová" userId="0745eebb-79b9-4c5b-a2ed-ea8ac753e28c" providerId="ADAL" clId="{F4D2F03E-FB6C-4D31-B4DC-007C834AEFE0}" dt="2022-09-15T09:46:50.645" v="1411" actId="790"/>
          <ac:spMkLst>
            <pc:docMk/>
            <pc:sldMk cId="2529934288" sldId="855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2:05.447" v="5277" actId="1076"/>
          <ac:spMkLst>
            <pc:docMk/>
            <pc:sldMk cId="2529934288" sldId="855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1:58.564" v="5276" actId="1076"/>
          <ac:spMkLst>
            <pc:docMk/>
            <pc:sldMk cId="2529934288" sldId="855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2:21.958" v="5178" actId="790"/>
          <ac:spMkLst>
            <pc:docMk/>
            <pc:sldMk cId="2529934288" sldId="855"/>
            <ac:spMk id="9" creationId="{00000000-0000-0000-0000-000000000000}"/>
          </ac:spMkLst>
        </pc:spChg>
        <pc:spChg chg="add del mod">
          <ac:chgData name="Zdenka Žampachová" userId="0745eebb-79b9-4c5b-a2ed-ea8ac753e28c" providerId="ADAL" clId="{F4D2F03E-FB6C-4D31-B4DC-007C834AEFE0}" dt="2022-09-16T10:56:36.319" v="5572" actId="478"/>
          <ac:spMkLst>
            <pc:docMk/>
            <pc:sldMk cId="2529934288" sldId="855"/>
            <ac:spMk id="12" creationId="{7D50F433-B2E1-30F1-CC4C-9604DD006292}"/>
          </ac:spMkLst>
        </pc:spChg>
        <pc:spChg chg="add mod">
          <ac:chgData name="Zdenka Žampachová" userId="0745eebb-79b9-4c5b-a2ed-ea8ac753e28c" providerId="ADAL" clId="{F4D2F03E-FB6C-4D31-B4DC-007C834AEFE0}" dt="2022-09-16T10:56:41.161" v="5573" actId="1076"/>
          <ac:spMkLst>
            <pc:docMk/>
            <pc:sldMk cId="2529934288" sldId="855"/>
            <ac:spMk id="14" creationId="{5A525263-BBC6-5CA1-9FD4-734CAA70C432}"/>
          </ac:spMkLst>
        </pc:spChg>
        <pc:graphicFrameChg chg="mod modGraphic">
          <ac:chgData name="Zdenka Žampachová" userId="0745eebb-79b9-4c5b-a2ed-ea8ac753e28c" providerId="ADAL" clId="{F4D2F03E-FB6C-4D31-B4DC-007C834AEFE0}" dt="2022-09-16T10:51:13.931" v="5521" actId="20577"/>
          <ac:graphicFrameMkLst>
            <pc:docMk/>
            <pc:sldMk cId="2529934288" sldId="855"/>
            <ac:graphicFrameMk id="11" creationId="{00000000-0000-0000-0000-000000000000}"/>
          </ac:graphicFrameMkLst>
        </pc:graphicFrameChg>
      </pc:sldChg>
      <pc:sldChg chg="addSp modSp mod">
        <pc:chgData name="Zdenka Žampachová" userId="0745eebb-79b9-4c5b-a2ed-ea8ac753e28c" providerId="ADAL" clId="{F4D2F03E-FB6C-4D31-B4DC-007C834AEFE0}" dt="2022-09-18T18:08:13.726" v="6537" actId="20577"/>
        <pc:sldMkLst>
          <pc:docMk/>
          <pc:sldMk cId="2920916264" sldId="856"/>
        </pc:sldMkLst>
        <pc:spChg chg="mod">
          <ac:chgData name="Zdenka Žampachová" userId="0745eebb-79b9-4c5b-a2ed-ea8ac753e28c" providerId="ADAL" clId="{F4D2F03E-FB6C-4D31-B4DC-007C834AEFE0}" dt="2022-09-16T11:14:58.487" v="5761" actId="207"/>
          <ac:spMkLst>
            <pc:docMk/>
            <pc:sldMk cId="2920916264" sldId="856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8T18:08:13.726" v="6537" actId="20577"/>
          <ac:spMkLst>
            <pc:docMk/>
            <pc:sldMk cId="2920916264" sldId="856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15:26.458" v="5767" actId="1076"/>
          <ac:spMkLst>
            <pc:docMk/>
            <pc:sldMk cId="2920916264" sldId="856"/>
            <ac:spMk id="11" creationId="{F5C8AFD5-EF99-707F-4073-D2399EDD72C9}"/>
          </ac:spMkLst>
        </pc:spChg>
        <pc:graphicFrameChg chg="modGraphic">
          <ac:chgData name="Zdenka Žampachová" userId="0745eebb-79b9-4c5b-a2ed-ea8ac753e28c" providerId="ADAL" clId="{F4D2F03E-FB6C-4D31-B4DC-007C834AEFE0}" dt="2022-09-16T11:15:18.717" v="5765" actId="20577"/>
          <ac:graphicFrameMkLst>
            <pc:docMk/>
            <pc:sldMk cId="2920916264" sldId="856"/>
            <ac:graphicFrameMk id="10" creationId="{A0079E90-CB6F-4F3B-A53F-5B40F5A84EE8}"/>
          </ac:graphicFrameMkLst>
        </pc:graphicFrameChg>
      </pc:sldChg>
      <pc:sldChg chg="addSp delSp modSp add mod">
        <pc:chgData name="Zdenka Žampachová" userId="0745eebb-79b9-4c5b-a2ed-ea8ac753e28c" providerId="ADAL" clId="{F4D2F03E-FB6C-4D31-B4DC-007C834AEFE0}" dt="2022-09-16T08:38:10.784" v="5171" actId="3626"/>
        <pc:sldMkLst>
          <pc:docMk/>
          <pc:sldMk cId="2200102767" sldId="857"/>
        </pc:sldMkLst>
        <pc:spChg chg="mod">
          <ac:chgData name="Zdenka Žampachová" userId="0745eebb-79b9-4c5b-a2ed-ea8ac753e28c" providerId="ADAL" clId="{F4D2F03E-FB6C-4D31-B4DC-007C834AEFE0}" dt="2022-09-15T08:49:48.727" v="1049" actId="790"/>
          <ac:spMkLst>
            <pc:docMk/>
            <pc:sldMk cId="2200102767" sldId="857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5T08:49:25.823" v="1045" actId="790"/>
          <ac:spMkLst>
            <pc:docMk/>
            <pc:sldMk cId="2200102767" sldId="857"/>
            <ac:spMk id="5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5T08:49:42.951" v="1048" actId="790"/>
          <ac:spMkLst>
            <pc:docMk/>
            <pc:sldMk cId="2200102767" sldId="857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5T08:49:36.630" v="1047" actId="790"/>
          <ac:spMkLst>
            <pc:docMk/>
            <pc:sldMk cId="2200102767" sldId="857"/>
            <ac:spMk id="7" creationId="{00000000-0000-0000-0000-000000000000}"/>
          </ac:spMkLst>
        </pc:spChg>
        <pc:spChg chg="del mod">
          <ac:chgData name="Zdenka Žampachová" userId="0745eebb-79b9-4c5b-a2ed-ea8ac753e28c" providerId="ADAL" clId="{F4D2F03E-FB6C-4D31-B4DC-007C834AEFE0}" dt="2022-09-15T08:47:38.790" v="999" actId="478"/>
          <ac:spMkLst>
            <pc:docMk/>
            <pc:sldMk cId="2200102767" sldId="857"/>
            <ac:spMk id="8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08:38:10.784" v="5171" actId="3626"/>
          <ac:spMkLst>
            <pc:docMk/>
            <pc:sldMk cId="2200102767" sldId="857"/>
            <ac:spMk id="8" creationId="{2C64F120-594B-66AB-F549-B183A2C6A2A6}"/>
          </ac:spMkLst>
        </pc:spChg>
        <pc:spChg chg="add mod">
          <ac:chgData name="Zdenka Žampachová" userId="0745eebb-79b9-4c5b-a2ed-ea8ac753e28c" providerId="ADAL" clId="{F4D2F03E-FB6C-4D31-B4DC-007C834AEFE0}" dt="2022-09-15T08:49:31.199" v="1046" actId="790"/>
          <ac:spMkLst>
            <pc:docMk/>
            <pc:sldMk cId="2200102767" sldId="857"/>
            <ac:spMk id="9" creationId="{FA5A8B49-C4A5-8A9A-E588-ED38FA85931E}"/>
          </ac:spMkLst>
        </pc:spChg>
        <pc:spChg chg="add del mod">
          <ac:chgData name="Zdenka Žampachová" userId="0745eebb-79b9-4c5b-a2ed-ea8ac753e28c" providerId="ADAL" clId="{F4D2F03E-FB6C-4D31-B4DC-007C834AEFE0}" dt="2022-09-16T08:36:45.350" v="5151" actId="478"/>
          <ac:spMkLst>
            <pc:docMk/>
            <pc:sldMk cId="2200102767" sldId="857"/>
            <ac:spMk id="10" creationId="{41BA4CFD-8B90-205F-5D7B-B299E34DBE31}"/>
          </ac:spMkLst>
        </pc:spChg>
        <pc:spChg chg="del">
          <ac:chgData name="Zdenka Žampachová" userId="0745eebb-79b9-4c5b-a2ed-ea8ac753e28c" providerId="ADAL" clId="{F4D2F03E-FB6C-4D31-B4DC-007C834AEFE0}" dt="2022-09-15T08:44:54.839" v="820" actId="478"/>
          <ac:spMkLst>
            <pc:docMk/>
            <pc:sldMk cId="2200102767" sldId="857"/>
            <ac:spMk id="11" creationId="{A2DCB561-CF35-4AFD-AABA-C450F8E69FE6}"/>
          </ac:spMkLst>
        </pc:spChg>
        <pc:spChg chg="del">
          <ac:chgData name="Zdenka Žampachová" userId="0745eebb-79b9-4c5b-a2ed-ea8ac753e28c" providerId="ADAL" clId="{F4D2F03E-FB6C-4D31-B4DC-007C834AEFE0}" dt="2022-09-15T08:44:57.298" v="821" actId="478"/>
          <ac:spMkLst>
            <pc:docMk/>
            <pc:sldMk cId="2200102767" sldId="857"/>
            <ac:spMk id="12" creationId="{7DE7D979-BA2C-4F74-BBF0-9D9C149EA50A}"/>
          </ac:spMkLst>
        </pc:spChg>
        <pc:spChg chg="add del mod">
          <ac:chgData name="Zdenka Žampachová" userId="0745eebb-79b9-4c5b-a2ed-ea8ac753e28c" providerId="ADAL" clId="{F4D2F03E-FB6C-4D31-B4DC-007C834AEFE0}" dt="2022-09-15T08:47:56.905" v="1002" actId="478"/>
          <ac:spMkLst>
            <pc:docMk/>
            <pc:sldMk cId="2200102767" sldId="857"/>
            <ac:spMk id="13" creationId="{39447394-D30E-08C4-2CF1-24075D0212CF}"/>
          </ac:spMkLst>
        </pc:spChg>
      </pc:sldChg>
      <pc:sldChg chg="addSp modSp add mod">
        <pc:chgData name="Zdenka Žampachová" userId="0745eebb-79b9-4c5b-a2ed-ea8ac753e28c" providerId="ADAL" clId="{F4D2F03E-FB6C-4D31-B4DC-007C834AEFE0}" dt="2022-09-16T10:56:14.491" v="5568" actId="22"/>
        <pc:sldMkLst>
          <pc:docMk/>
          <pc:sldMk cId="226680173" sldId="858"/>
        </pc:sldMkLst>
        <pc:spChg chg="add">
          <ac:chgData name="Zdenka Žampachová" userId="0745eebb-79b9-4c5b-a2ed-ea8ac753e28c" providerId="ADAL" clId="{F4D2F03E-FB6C-4D31-B4DC-007C834AEFE0}" dt="2022-09-16T08:39:16.399" v="5173" actId="22"/>
          <ac:spMkLst>
            <pc:docMk/>
            <pc:sldMk cId="226680173" sldId="858"/>
            <ac:spMk id="5" creationId="{A6D5B6C3-41B1-883B-45EF-600CA6EDB748}"/>
          </ac:spMkLst>
        </pc:spChg>
        <pc:spChg chg="mod">
          <ac:chgData name="Zdenka Žampachová" userId="0745eebb-79b9-4c5b-a2ed-ea8ac753e28c" providerId="ADAL" clId="{F4D2F03E-FB6C-4D31-B4DC-007C834AEFE0}" dt="2022-09-15T10:02:59.822" v="1577" actId="20577"/>
          <ac:spMkLst>
            <pc:docMk/>
            <pc:sldMk cId="226680173" sldId="858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2:13.266" v="5279" actId="1076"/>
          <ac:spMkLst>
            <pc:docMk/>
            <pc:sldMk cId="226680173" sldId="858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2:09.382" v="5278" actId="1076"/>
          <ac:spMkLst>
            <pc:docMk/>
            <pc:sldMk cId="226680173" sldId="858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3:44.629" v="5204" actId="790"/>
          <ac:spMkLst>
            <pc:docMk/>
            <pc:sldMk cId="226680173" sldId="858"/>
            <ac:spMk id="9" creationId="{00000000-0000-0000-0000-000000000000}"/>
          </ac:spMkLst>
        </pc:spChg>
        <pc:spChg chg="add">
          <ac:chgData name="Zdenka Žampachová" userId="0745eebb-79b9-4c5b-a2ed-ea8ac753e28c" providerId="ADAL" clId="{F4D2F03E-FB6C-4D31-B4DC-007C834AEFE0}" dt="2022-09-16T10:56:14.491" v="5568" actId="22"/>
          <ac:spMkLst>
            <pc:docMk/>
            <pc:sldMk cId="226680173" sldId="858"/>
            <ac:spMk id="12" creationId="{F3BB24E4-5856-48B8-7350-45D4B775DA5C}"/>
          </ac:spMkLst>
        </pc:spChg>
        <pc:graphicFrameChg chg="mod modGraphic">
          <ac:chgData name="Zdenka Žampachová" userId="0745eebb-79b9-4c5b-a2ed-ea8ac753e28c" providerId="ADAL" clId="{F4D2F03E-FB6C-4D31-B4DC-007C834AEFE0}" dt="2022-09-16T10:56:12.099" v="5567" actId="20577"/>
          <ac:graphicFrameMkLst>
            <pc:docMk/>
            <pc:sldMk cId="226680173" sldId="858"/>
            <ac:graphicFrameMk id="11" creationId="{00000000-0000-0000-0000-000000000000}"/>
          </ac:graphicFrameMkLst>
        </pc:graphicFrameChg>
      </pc:sldChg>
      <pc:sldChg chg="addSp modSp add mod">
        <pc:chgData name="Zdenka Žampachová" userId="0745eebb-79b9-4c5b-a2ed-ea8ac753e28c" providerId="ADAL" clId="{F4D2F03E-FB6C-4D31-B4DC-007C834AEFE0}" dt="2022-09-18T17:54:21.058" v="6512" actId="20577"/>
        <pc:sldMkLst>
          <pc:docMk/>
          <pc:sldMk cId="1420547478" sldId="859"/>
        </pc:sldMkLst>
        <pc:spChg chg="add">
          <ac:chgData name="Zdenka Žampachová" userId="0745eebb-79b9-4c5b-a2ed-ea8ac753e28c" providerId="ADAL" clId="{F4D2F03E-FB6C-4D31-B4DC-007C834AEFE0}" dt="2022-09-16T08:39:18.435" v="5174" actId="22"/>
          <ac:spMkLst>
            <pc:docMk/>
            <pc:sldMk cId="1420547478" sldId="859"/>
            <ac:spMk id="5" creationId="{9A74820D-09DD-60E8-8CDC-972AAF6EFDF3}"/>
          </ac:spMkLst>
        </pc:spChg>
        <pc:spChg chg="mod">
          <ac:chgData name="Zdenka Žampachová" userId="0745eebb-79b9-4c5b-a2ed-ea8ac753e28c" providerId="ADAL" clId="{F4D2F03E-FB6C-4D31-B4DC-007C834AEFE0}" dt="2022-09-15T10:07:14.648" v="1843" actId="20577"/>
          <ac:spMkLst>
            <pc:docMk/>
            <pc:sldMk cId="1420547478" sldId="859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2:21.144" v="5281" actId="1076"/>
          <ac:spMkLst>
            <pc:docMk/>
            <pc:sldMk cId="1420547478" sldId="85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2:18.158" v="5280" actId="1076"/>
          <ac:spMkLst>
            <pc:docMk/>
            <pc:sldMk cId="1420547478" sldId="859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8T17:54:21.058" v="6512" actId="20577"/>
          <ac:spMkLst>
            <pc:docMk/>
            <pc:sldMk cId="1420547478" sldId="859"/>
            <ac:spMk id="9" creationId="{00000000-0000-0000-0000-000000000000}"/>
          </ac:spMkLst>
        </pc:spChg>
        <pc:spChg chg="add">
          <ac:chgData name="Zdenka Žampachová" userId="0745eebb-79b9-4c5b-a2ed-ea8ac753e28c" providerId="ADAL" clId="{F4D2F03E-FB6C-4D31-B4DC-007C834AEFE0}" dt="2022-09-16T10:56:22.142" v="5570" actId="22"/>
          <ac:spMkLst>
            <pc:docMk/>
            <pc:sldMk cId="1420547478" sldId="859"/>
            <ac:spMk id="12" creationId="{355E3360-34A3-B33C-F2B3-8E58BC385A3E}"/>
          </ac:spMkLst>
        </pc:spChg>
        <pc:graphicFrameChg chg="mod modGraphic">
          <ac:chgData name="Zdenka Žampachová" userId="0745eebb-79b9-4c5b-a2ed-ea8ac753e28c" providerId="ADAL" clId="{F4D2F03E-FB6C-4D31-B4DC-007C834AEFE0}" dt="2022-09-16T10:56:19.737" v="5569" actId="20577"/>
          <ac:graphicFrameMkLst>
            <pc:docMk/>
            <pc:sldMk cId="1420547478" sldId="859"/>
            <ac:graphicFrameMk id="11" creationId="{00000000-0000-0000-0000-000000000000}"/>
          </ac:graphicFrameMkLst>
        </pc:graphicFrameChg>
      </pc:sldChg>
      <pc:sldChg chg="addSp modSp add mod">
        <pc:chgData name="Zdenka Žampachová" userId="0745eebb-79b9-4c5b-a2ed-ea8ac753e28c" providerId="ADAL" clId="{F4D2F03E-FB6C-4D31-B4DC-007C834AEFE0}" dt="2022-09-16T11:53:26.519" v="5850" actId="1076"/>
        <pc:sldMkLst>
          <pc:docMk/>
          <pc:sldMk cId="1859909252" sldId="860"/>
        </pc:sldMkLst>
        <pc:spChg chg="add">
          <ac:chgData name="Zdenka Žampachová" userId="0745eebb-79b9-4c5b-a2ed-ea8ac753e28c" providerId="ADAL" clId="{F4D2F03E-FB6C-4D31-B4DC-007C834AEFE0}" dt="2022-09-16T08:39:20.855" v="5175" actId="22"/>
          <ac:spMkLst>
            <pc:docMk/>
            <pc:sldMk cId="1859909252" sldId="860"/>
            <ac:spMk id="5" creationId="{0D4F9C2B-CF27-8040-6A9A-87DA9ABB254E}"/>
          </ac:spMkLst>
        </pc:spChg>
        <pc:spChg chg="mod">
          <ac:chgData name="Zdenka Žampachová" userId="0745eebb-79b9-4c5b-a2ed-ea8ac753e28c" providerId="ADAL" clId="{F4D2F03E-FB6C-4D31-B4DC-007C834AEFE0}" dt="2022-09-15T10:18:24.771" v="2707" actId="20577"/>
          <ac:spMkLst>
            <pc:docMk/>
            <pc:sldMk cId="1859909252" sldId="860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8:42.202" v="5227" actId="1076"/>
          <ac:spMkLst>
            <pc:docMk/>
            <pc:sldMk cId="1859909252" sldId="860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8:38.781" v="5226" actId="1076"/>
          <ac:spMkLst>
            <pc:docMk/>
            <pc:sldMk cId="1859909252" sldId="860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9:26.232" v="5235" actId="1076"/>
          <ac:spMkLst>
            <pc:docMk/>
            <pc:sldMk cId="1859909252" sldId="860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0:56:52.347" v="5576" actId="1076"/>
          <ac:spMkLst>
            <pc:docMk/>
            <pc:sldMk cId="1859909252" sldId="860"/>
            <ac:spMk id="12" creationId="{6D25DEFE-8AAA-F0A4-708E-40A4C69188E3}"/>
          </ac:spMkLst>
        </pc:spChg>
        <pc:graphicFrameChg chg="mod modGraphic">
          <ac:chgData name="Zdenka Žampachová" userId="0745eebb-79b9-4c5b-a2ed-ea8ac753e28c" providerId="ADAL" clId="{F4D2F03E-FB6C-4D31-B4DC-007C834AEFE0}" dt="2022-09-16T11:53:26.519" v="5850" actId="1076"/>
          <ac:graphicFrameMkLst>
            <pc:docMk/>
            <pc:sldMk cId="1859909252" sldId="860"/>
            <ac:graphicFrameMk id="11" creationId="{00000000-0000-0000-0000-000000000000}"/>
          </ac:graphicFrameMkLst>
        </pc:graphicFrameChg>
      </pc:sldChg>
      <pc:sldChg chg="addSp modSp add mod">
        <pc:chgData name="Zdenka Žampachová" userId="0745eebb-79b9-4c5b-a2ed-ea8ac753e28c" providerId="ADAL" clId="{F4D2F03E-FB6C-4D31-B4DC-007C834AEFE0}" dt="2022-09-16T11:53:22.533" v="5849" actId="1076"/>
        <pc:sldMkLst>
          <pc:docMk/>
          <pc:sldMk cId="2990434443" sldId="861"/>
        </pc:sldMkLst>
        <pc:spChg chg="add">
          <ac:chgData name="Zdenka Žampachová" userId="0745eebb-79b9-4c5b-a2ed-ea8ac753e28c" providerId="ADAL" clId="{F4D2F03E-FB6C-4D31-B4DC-007C834AEFE0}" dt="2022-09-16T08:39:22.260" v="5176" actId="22"/>
          <ac:spMkLst>
            <pc:docMk/>
            <pc:sldMk cId="2990434443" sldId="861"/>
            <ac:spMk id="5" creationId="{FF16F2BB-F261-4E06-E145-8FEC5696BAC7}"/>
          </ac:spMkLst>
        </pc:spChg>
        <pc:spChg chg="mod">
          <ac:chgData name="Zdenka Žampachová" userId="0745eebb-79b9-4c5b-a2ed-ea8ac753e28c" providerId="ADAL" clId="{F4D2F03E-FB6C-4D31-B4DC-007C834AEFE0}" dt="2022-09-15T10:18:40.561" v="2725" actId="20577"/>
          <ac:spMkLst>
            <pc:docMk/>
            <pc:sldMk cId="2990434443" sldId="861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9:03.005" v="5231" actId="1076"/>
          <ac:spMkLst>
            <pc:docMk/>
            <pc:sldMk cId="2990434443" sldId="86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8:59.632" v="5230" actId="1076"/>
          <ac:spMkLst>
            <pc:docMk/>
            <pc:sldMk cId="2990434443" sldId="861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9:21.974" v="5234" actId="1076"/>
          <ac:spMkLst>
            <pc:docMk/>
            <pc:sldMk cId="2990434443" sldId="861"/>
            <ac:spMk id="9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0:57:01.437" v="5579" actId="1076"/>
          <ac:spMkLst>
            <pc:docMk/>
            <pc:sldMk cId="2990434443" sldId="861"/>
            <ac:spMk id="12" creationId="{A028C795-C28D-6AE6-A8F0-1F2A895930D7}"/>
          </ac:spMkLst>
        </pc:spChg>
        <pc:graphicFrameChg chg="mod modGraphic">
          <ac:chgData name="Zdenka Žampachová" userId="0745eebb-79b9-4c5b-a2ed-ea8ac753e28c" providerId="ADAL" clId="{F4D2F03E-FB6C-4D31-B4DC-007C834AEFE0}" dt="2022-09-16T11:53:22.533" v="5849" actId="1076"/>
          <ac:graphicFrameMkLst>
            <pc:docMk/>
            <pc:sldMk cId="2990434443" sldId="861"/>
            <ac:graphicFrameMk id="11" creationId="{00000000-0000-0000-0000-000000000000}"/>
          </ac:graphicFrameMkLst>
        </pc:graphicFrameChg>
      </pc:sldChg>
      <pc:sldChg chg="addSp modSp add mod">
        <pc:chgData name="Zdenka Žampachová" userId="0745eebb-79b9-4c5b-a2ed-ea8ac753e28c" providerId="ADAL" clId="{F4D2F03E-FB6C-4D31-B4DC-007C834AEFE0}" dt="2022-09-16T10:57:08.684" v="5581" actId="22"/>
        <pc:sldMkLst>
          <pc:docMk/>
          <pc:sldMk cId="1983738669" sldId="862"/>
        </pc:sldMkLst>
        <pc:spChg chg="add">
          <ac:chgData name="Zdenka Žampachová" userId="0745eebb-79b9-4c5b-a2ed-ea8ac753e28c" providerId="ADAL" clId="{F4D2F03E-FB6C-4D31-B4DC-007C834AEFE0}" dt="2022-09-16T08:48:05.718" v="5225" actId="22"/>
          <ac:spMkLst>
            <pc:docMk/>
            <pc:sldMk cId="1983738669" sldId="862"/>
            <ac:spMk id="5" creationId="{AC3C66C8-DF65-7959-3DBD-AC2DF644083C}"/>
          </ac:spMkLst>
        </pc:spChg>
        <pc:spChg chg="mod">
          <ac:chgData name="Zdenka Žampachová" userId="0745eebb-79b9-4c5b-a2ed-ea8ac753e28c" providerId="ADAL" clId="{F4D2F03E-FB6C-4D31-B4DC-007C834AEFE0}" dt="2022-09-15T10:19:22.451" v="2780" actId="790"/>
          <ac:spMkLst>
            <pc:docMk/>
            <pc:sldMk cId="1983738669" sldId="862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9:41.113" v="5237" actId="1076"/>
          <ac:spMkLst>
            <pc:docMk/>
            <pc:sldMk cId="1983738669" sldId="862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9:35.703" v="5236" actId="1076"/>
          <ac:spMkLst>
            <pc:docMk/>
            <pc:sldMk cId="1983738669" sldId="862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7:04.480" v="5221" actId="790"/>
          <ac:spMkLst>
            <pc:docMk/>
            <pc:sldMk cId="1983738669" sldId="862"/>
            <ac:spMk id="9" creationId="{00000000-0000-0000-0000-000000000000}"/>
          </ac:spMkLst>
        </pc:spChg>
        <pc:spChg chg="add">
          <ac:chgData name="Zdenka Žampachová" userId="0745eebb-79b9-4c5b-a2ed-ea8ac753e28c" providerId="ADAL" clId="{F4D2F03E-FB6C-4D31-B4DC-007C834AEFE0}" dt="2022-09-16T10:57:08.684" v="5581" actId="22"/>
          <ac:spMkLst>
            <pc:docMk/>
            <pc:sldMk cId="1983738669" sldId="862"/>
            <ac:spMk id="12" creationId="{A88D8820-F125-23C7-4538-3312A336A764}"/>
          </ac:spMkLst>
        </pc:spChg>
        <pc:graphicFrameChg chg="mod modGraphic">
          <ac:chgData name="Zdenka Žampachová" userId="0745eebb-79b9-4c5b-a2ed-ea8ac753e28c" providerId="ADAL" clId="{F4D2F03E-FB6C-4D31-B4DC-007C834AEFE0}" dt="2022-09-16T10:57:06.297" v="5580" actId="20577"/>
          <ac:graphicFrameMkLst>
            <pc:docMk/>
            <pc:sldMk cId="1983738669" sldId="862"/>
            <ac:graphicFrameMk id="11" creationId="{00000000-0000-0000-0000-000000000000}"/>
          </ac:graphicFrameMkLst>
        </pc:graphicFrameChg>
      </pc:sldChg>
      <pc:sldChg chg="addSp modSp add mod">
        <pc:chgData name="Zdenka Žampachová" userId="0745eebb-79b9-4c5b-a2ed-ea8ac753e28c" providerId="ADAL" clId="{F4D2F03E-FB6C-4D31-B4DC-007C834AEFE0}" dt="2022-09-16T10:57:15.333" v="5583" actId="22"/>
        <pc:sldMkLst>
          <pc:docMk/>
          <pc:sldMk cId="3281810048" sldId="863"/>
        </pc:sldMkLst>
        <pc:spChg chg="add">
          <ac:chgData name="Zdenka Žampachová" userId="0745eebb-79b9-4c5b-a2ed-ea8ac753e28c" providerId="ADAL" clId="{F4D2F03E-FB6C-4D31-B4DC-007C834AEFE0}" dt="2022-09-16T08:39:24.077" v="5177" actId="22"/>
          <ac:spMkLst>
            <pc:docMk/>
            <pc:sldMk cId="3281810048" sldId="863"/>
            <ac:spMk id="5" creationId="{8993C698-01B6-ABC8-3F2D-1104AB8AF6DD}"/>
          </ac:spMkLst>
        </pc:spChg>
        <pc:spChg chg="mod">
          <ac:chgData name="Zdenka Žampachová" userId="0745eebb-79b9-4c5b-a2ed-ea8ac753e28c" providerId="ADAL" clId="{F4D2F03E-FB6C-4D31-B4DC-007C834AEFE0}" dt="2022-09-15T10:27:19.961" v="3374" actId="790"/>
          <ac:spMkLst>
            <pc:docMk/>
            <pc:sldMk cId="3281810048" sldId="863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9:51.320" v="5239" actId="1076"/>
          <ac:spMkLst>
            <pc:docMk/>
            <pc:sldMk cId="3281810048" sldId="86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49:48.238" v="5238" actId="1076"/>
          <ac:spMkLst>
            <pc:docMk/>
            <pc:sldMk cId="3281810048" sldId="863"/>
            <ac:spMk id="8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5T10:27:32.872" v="3376" actId="790"/>
          <ac:spMkLst>
            <pc:docMk/>
            <pc:sldMk cId="3281810048" sldId="863"/>
            <ac:spMk id="9" creationId="{00000000-0000-0000-0000-000000000000}"/>
          </ac:spMkLst>
        </pc:spChg>
        <pc:spChg chg="add">
          <ac:chgData name="Zdenka Žampachová" userId="0745eebb-79b9-4c5b-a2ed-ea8ac753e28c" providerId="ADAL" clId="{F4D2F03E-FB6C-4D31-B4DC-007C834AEFE0}" dt="2022-09-16T10:57:15.333" v="5583" actId="22"/>
          <ac:spMkLst>
            <pc:docMk/>
            <pc:sldMk cId="3281810048" sldId="863"/>
            <ac:spMk id="12" creationId="{FD1B9AFE-255C-99BB-1DEB-7A4273EE5ED8}"/>
          </ac:spMkLst>
        </pc:spChg>
        <pc:graphicFrameChg chg="modGraphic">
          <ac:chgData name="Zdenka Žampachová" userId="0745eebb-79b9-4c5b-a2ed-ea8ac753e28c" providerId="ADAL" clId="{F4D2F03E-FB6C-4D31-B4DC-007C834AEFE0}" dt="2022-09-16T10:57:13.662" v="5582" actId="20577"/>
          <ac:graphicFrameMkLst>
            <pc:docMk/>
            <pc:sldMk cId="3281810048" sldId="863"/>
            <ac:graphicFrameMk id="11" creationId="{00000000-0000-0000-0000-000000000000}"/>
          </ac:graphicFrameMkLst>
        </pc:graphicFrameChg>
      </pc:sldChg>
      <pc:sldChg chg="addSp modSp add mod">
        <pc:chgData name="Zdenka Žampachová" userId="0745eebb-79b9-4c5b-a2ed-ea8ac753e28c" providerId="ADAL" clId="{F4D2F03E-FB6C-4D31-B4DC-007C834AEFE0}" dt="2022-09-16T10:57:26.850" v="5586" actId="1076"/>
        <pc:sldMkLst>
          <pc:docMk/>
          <pc:sldMk cId="3258864315" sldId="864"/>
        </pc:sldMkLst>
        <pc:spChg chg="mod">
          <ac:chgData name="Zdenka Žampachová" userId="0745eebb-79b9-4c5b-a2ed-ea8ac753e28c" providerId="ADAL" clId="{F4D2F03E-FB6C-4D31-B4DC-007C834AEFE0}" dt="2022-09-16T08:53:03.026" v="5283" actId="1076"/>
          <ac:spMkLst>
            <pc:docMk/>
            <pc:sldMk cId="3258864315" sldId="864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5T10:37:43.030" v="3882" actId="20577"/>
          <ac:spMkLst>
            <pc:docMk/>
            <pc:sldMk cId="3258864315" sldId="864"/>
            <ac:spMk id="5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4:47.227" v="5306" actId="1076"/>
          <ac:spMkLst>
            <pc:docMk/>
            <pc:sldMk cId="3258864315" sldId="864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9:03:22.556" v="5362" actId="5793"/>
          <ac:spMkLst>
            <pc:docMk/>
            <pc:sldMk cId="3258864315" sldId="864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09:02:49.877" v="5361" actId="20577"/>
          <ac:spMkLst>
            <pc:docMk/>
            <pc:sldMk cId="3258864315" sldId="864"/>
            <ac:spMk id="9" creationId="{AF24B2F5-3E30-A228-184B-8E792C7E8E97}"/>
          </ac:spMkLst>
        </pc:spChg>
        <pc:spChg chg="add mod">
          <ac:chgData name="Zdenka Žampachová" userId="0745eebb-79b9-4c5b-a2ed-ea8ac753e28c" providerId="ADAL" clId="{F4D2F03E-FB6C-4D31-B4DC-007C834AEFE0}" dt="2022-09-16T10:57:26.850" v="5586" actId="1076"/>
          <ac:spMkLst>
            <pc:docMk/>
            <pc:sldMk cId="3258864315" sldId="864"/>
            <ac:spMk id="12" creationId="{3FCD6D67-AD71-25B2-BF02-2F1777D6D95A}"/>
          </ac:spMkLst>
        </pc:spChg>
        <pc:graphicFrameChg chg="mod modGraphic">
          <ac:chgData name="Zdenka Žampachová" userId="0745eebb-79b9-4c5b-a2ed-ea8ac753e28c" providerId="ADAL" clId="{F4D2F03E-FB6C-4D31-B4DC-007C834AEFE0}" dt="2022-09-16T10:57:19.803" v="5584" actId="20577"/>
          <ac:graphicFrameMkLst>
            <pc:docMk/>
            <pc:sldMk cId="3258864315" sldId="864"/>
            <ac:graphicFrameMk id="10" creationId="{A0079E90-CB6F-4F3B-A53F-5B40F5A84EE8}"/>
          </ac:graphicFrameMkLst>
        </pc:graphicFrameChg>
      </pc:sldChg>
      <pc:sldChg chg="addSp modSp add mod">
        <pc:chgData name="Zdenka Žampachová" userId="0745eebb-79b9-4c5b-a2ed-ea8ac753e28c" providerId="ADAL" clId="{F4D2F03E-FB6C-4D31-B4DC-007C834AEFE0}" dt="2022-09-16T09:09:57.723" v="5393" actId="1076"/>
        <pc:sldMkLst>
          <pc:docMk/>
          <pc:sldMk cId="605644265" sldId="865"/>
        </pc:sldMkLst>
        <pc:spChg chg="mod">
          <ac:chgData name="Zdenka Žampachová" userId="0745eebb-79b9-4c5b-a2ed-ea8ac753e28c" providerId="ADAL" clId="{F4D2F03E-FB6C-4D31-B4DC-007C834AEFE0}" dt="2022-09-16T08:57:47.819" v="5329" actId="1076"/>
          <ac:spMkLst>
            <pc:docMk/>
            <pc:sldMk cId="605644265" sldId="865"/>
            <ac:spMk id="4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5T11:09:21.727" v="3997" actId="20577"/>
          <ac:spMkLst>
            <pc:docMk/>
            <pc:sldMk cId="605644265" sldId="865"/>
            <ac:spMk id="5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9:02.727" v="5340" actId="1076"/>
          <ac:spMkLst>
            <pc:docMk/>
            <pc:sldMk cId="605644265" sldId="865"/>
            <ac:spMk id="6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08:59:46.829" v="5344" actId="790"/>
          <ac:spMkLst>
            <pc:docMk/>
            <pc:sldMk cId="605644265" sldId="865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09:05:12.300" v="5376" actId="20577"/>
          <ac:spMkLst>
            <pc:docMk/>
            <pc:sldMk cId="605644265" sldId="865"/>
            <ac:spMk id="9" creationId="{210E4054-A494-009C-51EC-F3D1D0029167}"/>
          </ac:spMkLst>
        </pc:spChg>
        <pc:graphicFrameChg chg="mod modGraphic">
          <ac:chgData name="Zdenka Žampachová" userId="0745eebb-79b9-4c5b-a2ed-ea8ac753e28c" providerId="ADAL" clId="{F4D2F03E-FB6C-4D31-B4DC-007C834AEFE0}" dt="2022-09-16T09:09:57.723" v="5393" actId="1076"/>
          <ac:graphicFrameMkLst>
            <pc:docMk/>
            <pc:sldMk cId="605644265" sldId="865"/>
            <ac:graphicFrameMk id="10" creationId="{A0079E90-CB6F-4F3B-A53F-5B40F5A84EE8}"/>
          </ac:graphicFrameMkLst>
        </pc:graphicFrameChg>
      </pc:sldChg>
      <pc:sldChg chg="modSp add mod">
        <pc:chgData name="Zdenka Žampachová" userId="0745eebb-79b9-4c5b-a2ed-ea8ac753e28c" providerId="ADAL" clId="{F4D2F03E-FB6C-4D31-B4DC-007C834AEFE0}" dt="2022-09-15T11:24:21.720" v="4457" actId="790"/>
        <pc:sldMkLst>
          <pc:docMk/>
          <pc:sldMk cId="4005467520" sldId="866"/>
        </pc:sldMkLst>
        <pc:spChg chg="mod">
          <ac:chgData name="Zdenka Žampachová" userId="0745eebb-79b9-4c5b-a2ed-ea8ac753e28c" providerId="ADAL" clId="{F4D2F03E-FB6C-4D31-B4DC-007C834AEFE0}" dt="2022-09-15T11:24:21.720" v="4457" actId="790"/>
          <ac:spMkLst>
            <pc:docMk/>
            <pc:sldMk cId="4005467520" sldId="866"/>
            <ac:spMk id="7" creationId="{00000000-0000-0000-0000-000000000000}"/>
          </ac:spMkLst>
        </pc:spChg>
      </pc:sldChg>
      <pc:sldChg chg="addSp delSp modSp add mod modNotesTx">
        <pc:chgData name="Zdenka Žampachová" userId="0745eebb-79b9-4c5b-a2ed-ea8ac753e28c" providerId="ADAL" clId="{F4D2F03E-FB6C-4D31-B4DC-007C834AEFE0}" dt="2022-09-18T18:49:26.484" v="6629" actId="790"/>
        <pc:sldMkLst>
          <pc:docMk/>
          <pc:sldMk cId="2223623339" sldId="867"/>
        </pc:sldMkLst>
        <pc:spChg chg="add del mod">
          <ac:chgData name="Zdenka Žampachová" userId="0745eebb-79b9-4c5b-a2ed-ea8ac753e28c" providerId="ADAL" clId="{F4D2F03E-FB6C-4D31-B4DC-007C834AEFE0}" dt="2022-09-15T11:28:31.091" v="4524" actId="3680"/>
          <ac:spMkLst>
            <pc:docMk/>
            <pc:sldMk cId="2223623339" sldId="867"/>
            <ac:spMk id="5" creationId="{F1398FEC-0214-2A41-FB17-A747641D9B13}"/>
          </ac:spMkLst>
        </pc:spChg>
        <pc:spChg chg="mod">
          <ac:chgData name="Zdenka Žampachová" userId="0745eebb-79b9-4c5b-a2ed-ea8ac753e28c" providerId="ADAL" clId="{F4D2F03E-FB6C-4D31-B4DC-007C834AEFE0}" dt="2022-09-15T11:42:10.874" v="5041" actId="790"/>
          <ac:spMkLst>
            <pc:docMk/>
            <pc:sldMk cId="2223623339" sldId="867"/>
            <ac:spMk id="6" creationId="{00000000-0000-0000-0000-000000000000}"/>
          </ac:spMkLst>
        </pc:spChg>
        <pc:spChg chg="del">
          <ac:chgData name="Zdenka Žampachová" userId="0745eebb-79b9-4c5b-a2ed-ea8ac753e28c" providerId="ADAL" clId="{F4D2F03E-FB6C-4D31-B4DC-007C834AEFE0}" dt="2022-09-15T11:28:06.494" v="4518" actId="478"/>
          <ac:spMkLst>
            <pc:docMk/>
            <pc:sldMk cId="2223623339" sldId="867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F4D2F03E-FB6C-4D31-B4DC-007C834AEFE0}" dt="2022-09-16T11:16:45.349" v="5788" actId="20577"/>
          <ac:spMkLst>
            <pc:docMk/>
            <pc:sldMk cId="2223623339" sldId="867"/>
            <ac:spMk id="7" creationId="{492D6AE9-F565-109C-8C9A-0CB38D8B0839}"/>
          </ac:spMkLst>
        </pc:spChg>
        <pc:spChg chg="mod">
          <ac:chgData name="Zdenka Žampachová" userId="0745eebb-79b9-4c5b-a2ed-ea8ac753e28c" providerId="ADAL" clId="{F4D2F03E-FB6C-4D31-B4DC-007C834AEFE0}" dt="2022-09-16T11:16:04.685" v="5769" actId="20577"/>
          <ac:spMkLst>
            <pc:docMk/>
            <pc:sldMk cId="2223623339" sldId="867"/>
            <ac:spMk id="8" creationId="{00000000-0000-0000-0000-000000000000}"/>
          </ac:spMkLst>
        </pc:spChg>
        <pc:spChg chg="del">
          <ac:chgData name="Zdenka Žampachová" userId="0745eebb-79b9-4c5b-a2ed-ea8ac753e28c" providerId="ADAL" clId="{F4D2F03E-FB6C-4D31-B4DC-007C834AEFE0}" dt="2022-09-15T11:28:11.263" v="4520" actId="478"/>
          <ac:spMkLst>
            <pc:docMk/>
            <pc:sldMk cId="2223623339" sldId="867"/>
            <ac:spMk id="9" creationId="{00000000-0000-0000-0000-000000000000}"/>
          </ac:spMkLst>
        </pc:spChg>
        <pc:spChg chg="add del mod">
          <ac:chgData name="Zdenka Žampachová" userId="0745eebb-79b9-4c5b-a2ed-ea8ac753e28c" providerId="ADAL" clId="{F4D2F03E-FB6C-4D31-B4DC-007C834AEFE0}" dt="2022-09-15T11:28:15.191" v="4522" actId="478"/>
          <ac:spMkLst>
            <pc:docMk/>
            <pc:sldMk cId="2223623339" sldId="867"/>
            <ac:spMk id="12" creationId="{3A92ECBC-477F-4490-D25B-7C860CD7BBB0}"/>
          </ac:spMkLst>
        </pc:spChg>
        <pc:spChg chg="mod">
          <ac:chgData name="Zdenka Žampachová" userId="0745eebb-79b9-4c5b-a2ed-ea8ac753e28c" providerId="ADAL" clId="{F4D2F03E-FB6C-4D31-B4DC-007C834AEFE0}" dt="2022-09-18T18:49:26.484" v="6629" actId="790"/>
          <ac:spMkLst>
            <pc:docMk/>
            <pc:sldMk cId="2223623339" sldId="867"/>
            <ac:spMk id="12" creationId="{9FE08B9A-DD63-4712-A421-567AD648743D}"/>
          </ac:spMkLst>
        </pc:spChg>
        <pc:spChg chg="add del mod">
          <ac:chgData name="Zdenka Žampachová" userId="0745eebb-79b9-4c5b-a2ed-ea8ac753e28c" providerId="ADAL" clId="{F4D2F03E-FB6C-4D31-B4DC-007C834AEFE0}" dt="2022-09-15T11:28:12.785" v="4521" actId="478"/>
          <ac:spMkLst>
            <pc:docMk/>
            <pc:sldMk cId="2223623339" sldId="867"/>
            <ac:spMk id="14" creationId="{BD09A244-050F-AF33-3B58-AD701753C78A}"/>
          </ac:spMkLst>
        </pc:spChg>
        <pc:spChg chg="add del mod">
          <ac:chgData name="Zdenka Žampachová" userId="0745eebb-79b9-4c5b-a2ed-ea8ac753e28c" providerId="ADAL" clId="{F4D2F03E-FB6C-4D31-B4DC-007C834AEFE0}" dt="2022-09-15T11:28:49.270" v="4537"/>
          <ac:spMkLst>
            <pc:docMk/>
            <pc:sldMk cId="2223623339" sldId="867"/>
            <ac:spMk id="17" creationId="{AEECC4C4-500F-736B-B76F-716C63E9D6B4}"/>
          </ac:spMkLst>
        </pc:spChg>
        <pc:spChg chg="add del mod">
          <ac:chgData name="Zdenka Žampachová" userId="0745eebb-79b9-4c5b-a2ed-ea8ac753e28c" providerId="ADAL" clId="{F4D2F03E-FB6C-4D31-B4DC-007C834AEFE0}" dt="2022-09-15T11:28:54.264" v="4539" actId="478"/>
          <ac:spMkLst>
            <pc:docMk/>
            <pc:sldMk cId="2223623339" sldId="867"/>
            <ac:spMk id="19" creationId="{E5B2416E-98ED-97D0-14DF-E98CD8F79E0C}"/>
          </ac:spMkLst>
        </pc:spChg>
        <pc:spChg chg="add del mod">
          <ac:chgData name="Zdenka Žampachová" userId="0745eebb-79b9-4c5b-a2ed-ea8ac753e28c" providerId="ADAL" clId="{F4D2F03E-FB6C-4D31-B4DC-007C834AEFE0}" dt="2022-09-15T11:29:35.343" v="4549" actId="3680"/>
          <ac:spMkLst>
            <pc:docMk/>
            <pc:sldMk cId="2223623339" sldId="867"/>
            <ac:spMk id="20" creationId="{CB826905-65C5-2A3E-8176-B16E83349360}"/>
          </ac:spMkLst>
        </pc:spChg>
        <pc:spChg chg="add del mod">
          <ac:chgData name="Zdenka Žampachová" userId="0745eebb-79b9-4c5b-a2ed-ea8ac753e28c" providerId="ADAL" clId="{F4D2F03E-FB6C-4D31-B4DC-007C834AEFE0}" dt="2022-09-15T11:29:23.332" v="4547"/>
          <ac:spMkLst>
            <pc:docMk/>
            <pc:sldMk cId="2223623339" sldId="867"/>
            <ac:spMk id="22" creationId="{C6C98174-A330-A10F-36DE-81D45ED970A8}"/>
          </ac:spMkLst>
        </pc:spChg>
        <pc:graphicFrameChg chg="del">
          <ac:chgData name="Zdenka Žampachová" userId="0745eebb-79b9-4c5b-a2ed-ea8ac753e28c" providerId="ADAL" clId="{F4D2F03E-FB6C-4D31-B4DC-007C834AEFE0}" dt="2022-09-15T11:28:09.414" v="4519" actId="478"/>
          <ac:graphicFrameMkLst>
            <pc:docMk/>
            <pc:sldMk cId="2223623339" sldId="867"/>
            <ac:graphicFrameMk id="11" creationId="{00000000-0000-0000-0000-000000000000}"/>
          </ac:graphicFrameMkLst>
        </pc:graphicFrameChg>
        <pc:graphicFrameChg chg="add del mod ord modGraphic">
          <ac:chgData name="Zdenka Žampachová" userId="0745eebb-79b9-4c5b-a2ed-ea8ac753e28c" providerId="ADAL" clId="{F4D2F03E-FB6C-4D31-B4DC-007C834AEFE0}" dt="2022-09-15T11:28:44.152" v="4536" actId="478"/>
          <ac:graphicFrameMkLst>
            <pc:docMk/>
            <pc:sldMk cId="2223623339" sldId="867"/>
            <ac:graphicFrameMk id="15" creationId="{F36D6380-62CF-C209-ADEC-E3727FFE517D}"/>
          </ac:graphicFrameMkLst>
        </pc:graphicFrameChg>
        <pc:graphicFrameChg chg="add del mod">
          <ac:chgData name="Zdenka Žampachová" userId="0745eebb-79b9-4c5b-a2ed-ea8ac753e28c" providerId="ADAL" clId="{F4D2F03E-FB6C-4D31-B4DC-007C834AEFE0}" dt="2022-09-15T11:28:54.264" v="4539" actId="478"/>
          <ac:graphicFrameMkLst>
            <pc:docMk/>
            <pc:sldMk cId="2223623339" sldId="867"/>
            <ac:graphicFrameMk id="18" creationId="{525D5BC7-F66D-E0E4-EF2E-ACBC4A45F731}"/>
          </ac:graphicFrameMkLst>
        </pc:graphicFrameChg>
        <pc:graphicFrameChg chg="add del mod">
          <ac:chgData name="Zdenka Žampachová" userId="0745eebb-79b9-4c5b-a2ed-ea8ac753e28c" providerId="ADAL" clId="{F4D2F03E-FB6C-4D31-B4DC-007C834AEFE0}" dt="2022-09-15T11:29:23.332" v="4547"/>
          <ac:graphicFrameMkLst>
            <pc:docMk/>
            <pc:sldMk cId="2223623339" sldId="867"/>
            <ac:graphicFrameMk id="21" creationId="{CB0EA31E-1008-4320-54CE-D309B1CA529A}"/>
          </ac:graphicFrameMkLst>
        </pc:graphicFrameChg>
        <pc:graphicFrameChg chg="add mod ord modGraphic">
          <ac:chgData name="Zdenka Žampachová" userId="0745eebb-79b9-4c5b-a2ed-ea8ac753e28c" providerId="ADAL" clId="{F4D2F03E-FB6C-4D31-B4DC-007C834AEFE0}" dt="2022-09-15T11:55:56.506" v="5055" actId="20577"/>
          <ac:graphicFrameMkLst>
            <pc:docMk/>
            <pc:sldMk cId="2223623339" sldId="867"/>
            <ac:graphicFrameMk id="23" creationId="{D6B9F3D5-E0B1-ECF7-C9C0-BFBA0B36DAC8}"/>
          </ac:graphicFrameMkLst>
        </pc:graphicFrameChg>
      </pc:sldChg>
      <pc:sldChg chg="modSp add mod">
        <pc:chgData name="Zdenka Žampachová" userId="0745eebb-79b9-4c5b-a2ed-ea8ac753e28c" providerId="ADAL" clId="{F4D2F03E-FB6C-4D31-B4DC-007C834AEFE0}" dt="2022-09-16T12:02:27.439" v="5933" actId="20577"/>
        <pc:sldMkLst>
          <pc:docMk/>
          <pc:sldMk cId="1608637178" sldId="878"/>
        </pc:sldMkLst>
        <pc:spChg chg="mod">
          <ac:chgData name="Zdenka Žampachová" userId="0745eebb-79b9-4c5b-a2ed-ea8ac753e28c" providerId="ADAL" clId="{F4D2F03E-FB6C-4D31-B4DC-007C834AEFE0}" dt="2022-09-16T12:02:27.439" v="5933" actId="20577"/>
          <ac:spMkLst>
            <pc:docMk/>
            <pc:sldMk cId="1608637178" sldId="878"/>
            <ac:spMk id="7" creationId="{00000000-0000-0000-0000-000000000000}"/>
          </ac:spMkLst>
        </pc:spChg>
      </pc:sldChg>
      <pc:sldChg chg="addSp delSp modSp add mod">
        <pc:chgData name="Zdenka Žampachová" userId="0745eebb-79b9-4c5b-a2ed-ea8ac753e28c" providerId="ADAL" clId="{F4D2F03E-FB6C-4D31-B4DC-007C834AEFE0}" dt="2022-09-16T12:14:57.842" v="6485"/>
        <pc:sldMkLst>
          <pc:docMk/>
          <pc:sldMk cId="1774496863" sldId="879"/>
        </pc:sldMkLst>
        <pc:spChg chg="mod">
          <ac:chgData name="Zdenka Žampachová" userId="0745eebb-79b9-4c5b-a2ed-ea8ac753e28c" providerId="ADAL" clId="{F4D2F03E-FB6C-4D31-B4DC-007C834AEFE0}" dt="2022-09-16T12:02:53.544" v="5948" actId="20577"/>
          <ac:spMkLst>
            <pc:docMk/>
            <pc:sldMk cId="1774496863" sldId="879"/>
            <ac:spMk id="4" creationId="{00000000-0000-0000-0000-000000000000}"/>
          </ac:spMkLst>
        </pc:spChg>
        <pc:spChg chg="del">
          <ac:chgData name="Zdenka Žampachová" userId="0745eebb-79b9-4c5b-a2ed-ea8ac753e28c" providerId="ADAL" clId="{F4D2F03E-FB6C-4D31-B4DC-007C834AEFE0}" dt="2022-09-16T12:03:24.035" v="5960" actId="478"/>
          <ac:spMkLst>
            <pc:docMk/>
            <pc:sldMk cId="1774496863" sldId="879"/>
            <ac:spMk id="5" creationId="{00000000-0000-0000-0000-000000000000}"/>
          </ac:spMkLst>
        </pc:spChg>
        <pc:spChg chg="mod">
          <ac:chgData name="Zdenka Žampachová" userId="0745eebb-79b9-4c5b-a2ed-ea8ac753e28c" providerId="ADAL" clId="{F4D2F03E-FB6C-4D31-B4DC-007C834AEFE0}" dt="2022-09-16T12:04:48.798" v="5966" actId="1076"/>
          <ac:spMkLst>
            <pc:docMk/>
            <pc:sldMk cId="1774496863" sldId="879"/>
            <ac:spMk id="6" creationId="{00000000-0000-0000-0000-000000000000}"/>
          </ac:spMkLst>
        </pc:spChg>
        <pc:spChg chg="del">
          <ac:chgData name="Zdenka Žampachová" userId="0745eebb-79b9-4c5b-a2ed-ea8ac753e28c" providerId="ADAL" clId="{F4D2F03E-FB6C-4D31-B4DC-007C834AEFE0}" dt="2022-09-16T12:03:18.725" v="5958" actId="478"/>
          <ac:spMkLst>
            <pc:docMk/>
            <pc:sldMk cId="1774496863" sldId="879"/>
            <ac:spMk id="7" creationId="{00000000-0000-0000-0000-000000000000}"/>
          </ac:spMkLst>
        </pc:spChg>
        <pc:spChg chg="del mod">
          <ac:chgData name="Zdenka Žampachová" userId="0745eebb-79b9-4c5b-a2ed-ea8ac753e28c" providerId="ADAL" clId="{F4D2F03E-FB6C-4D31-B4DC-007C834AEFE0}" dt="2022-09-16T12:03:17.391" v="5957" actId="478"/>
          <ac:spMkLst>
            <pc:docMk/>
            <pc:sldMk cId="1774496863" sldId="879"/>
            <ac:spMk id="9" creationId="{FA5A8B49-C4A5-8A9A-E588-ED38FA85931E}"/>
          </ac:spMkLst>
        </pc:spChg>
        <pc:spChg chg="add del mod">
          <ac:chgData name="Zdenka Žampachová" userId="0745eebb-79b9-4c5b-a2ed-ea8ac753e28c" providerId="ADAL" clId="{F4D2F03E-FB6C-4D31-B4DC-007C834AEFE0}" dt="2022-09-16T12:03:20.405" v="5959" actId="478"/>
          <ac:spMkLst>
            <pc:docMk/>
            <pc:sldMk cId="1774496863" sldId="879"/>
            <ac:spMk id="11" creationId="{CC28B426-BEE5-9EE4-18A5-E9415DFC9940}"/>
          </ac:spMkLst>
        </pc:spChg>
        <pc:spChg chg="add del mod">
          <ac:chgData name="Zdenka Žampachová" userId="0745eebb-79b9-4c5b-a2ed-ea8ac753e28c" providerId="ADAL" clId="{F4D2F03E-FB6C-4D31-B4DC-007C834AEFE0}" dt="2022-09-16T12:03:25.153" v="5961" actId="478"/>
          <ac:spMkLst>
            <pc:docMk/>
            <pc:sldMk cId="1774496863" sldId="879"/>
            <ac:spMk id="13" creationId="{B4974429-46FE-85E6-47DF-1DA9C07535DB}"/>
          </ac:spMkLst>
        </pc:spChg>
        <pc:spChg chg="add del">
          <ac:chgData name="Zdenka Žampachová" userId="0745eebb-79b9-4c5b-a2ed-ea8ac753e28c" providerId="ADAL" clId="{F4D2F03E-FB6C-4D31-B4DC-007C834AEFE0}" dt="2022-09-16T12:03:44.482" v="5963" actId="22"/>
          <ac:spMkLst>
            <pc:docMk/>
            <pc:sldMk cId="1774496863" sldId="879"/>
            <ac:spMk id="15" creationId="{A0168B60-5F68-8CED-CA44-2EBB97C83F73}"/>
          </ac:spMkLst>
        </pc:spChg>
        <pc:graphicFrameChg chg="add mod">
          <ac:chgData name="Zdenka Žampachová" userId="0745eebb-79b9-4c5b-a2ed-ea8ac753e28c" providerId="ADAL" clId="{F4D2F03E-FB6C-4D31-B4DC-007C834AEFE0}" dt="2022-09-16T12:14:57.842" v="6485"/>
          <ac:graphicFrameMkLst>
            <pc:docMk/>
            <pc:sldMk cId="1774496863" sldId="879"/>
            <ac:graphicFrameMk id="16" creationId="{F784392E-25E5-7EBE-33C9-05CFBB0E7EE6}"/>
          </ac:graphicFrameMkLst>
        </pc:graphicFrameChg>
      </pc:sldChg>
    </pc:docChg>
  </pc:docChgLst>
  <pc:docChgLst>
    <pc:chgData name="Ladislav Čoček" userId="63bbd740-99f5-4ce8-b138-25dd51224b80" providerId="ADAL" clId="{1C65B7CD-9DCF-4837-80A4-74F293EFA22F}"/>
    <pc:docChg chg="undo custSel addSld delSld modSld sldOrd">
      <pc:chgData name="Ladislav Čoček" userId="63bbd740-99f5-4ce8-b138-25dd51224b80" providerId="ADAL" clId="{1C65B7CD-9DCF-4837-80A4-74F293EFA22F}" dt="2024-11-12T12:28:00.277" v="2286" actId="20577"/>
      <pc:docMkLst>
        <pc:docMk/>
      </pc:docMkLst>
      <pc:sldChg chg="delSp modSp mod">
        <pc:chgData name="Ladislav Čoček" userId="63bbd740-99f5-4ce8-b138-25dd51224b80" providerId="ADAL" clId="{1C65B7CD-9DCF-4837-80A4-74F293EFA22F}" dt="2024-11-12T11:35:11.950" v="1986" actId="478"/>
        <pc:sldMkLst>
          <pc:docMk/>
          <pc:sldMk cId="1745401481" sldId="256"/>
        </pc:sldMkLst>
        <pc:spChg chg="del">
          <ac:chgData name="Ladislav Čoček" userId="63bbd740-99f5-4ce8-b138-25dd51224b80" providerId="ADAL" clId="{1C65B7CD-9DCF-4837-80A4-74F293EFA22F}" dt="2024-11-12T11:35:11.950" v="1986" actId="478"/>
          <ac:spMkLst>
            <pc:docMk/>
            <pc:sldMk cId="1745401481" sldId="256"/>
            <ac:spMk id="2" creationId="{00000000-0000-0000-0000-000000000000}"/>
          </ac:spMkLst>
        </pc:spChg>
        <pc:spChg chg="mod">
          <ac:chgData name="Ladislav Čoček" userId="63bbd740-99f5-4ce8-b138-25dd51224b80" providerId="ADAL" clId="{1C65B7CD-9DCF-4837-80A4-74F293EFA22F}" dt="2024-11-12T11:35:07.744" v="1985" actId="20577"/>
          <ac:spMkLst>
            <pc:docMk/>
            <pc:sldMk cId="1745401481" sldId="256"/>
            <ac:spMk id="5" creationId="{00000000-0000-0000-0000-000000000000}"/>
          </ac:spMkLst>
        </pc:spChg>
      </pc:sldChg>
      <pc:sldChg chg="addSp delSp modSp del mod">
        <pc:chgData name="Ladislav Čoček" userId="63bbd740-99f5-4ce8-b138-25dd51224b80" providerId="ADAL" clId="{1C65B7CD-9DCF-4837-80A4-74F293EFA22F}" dt="2024-11-12T12:15:32.556" v="2231" actId="47"/>
        <pc:sldMkLst>
          <pc:docMk/>
          <pc:sldMk cId="2957655045" sldId="258"/>
        </pc:sldMkLst>
        <pc:spChg chg="mod">
          <ac:chgData name="Ladislav Čoček" userId="63bbd740-99f5-4ce8-b138-25dd51224b80" providerId="ADAL" clId="{1C65B7CD-9DCF-4837-80A4-74F293EFA22F}" dt="2024-11-12T11:37:05.680" v="1991" actId="1076"/>
          <ac:spMkLst>
            <pc:docMk/>
            <pc:sldMk cId="2957655045" sldId="258"/>
            <ac:spMk id="4" creationId="{00000000-0000-0000-0000-000000000000}"/>
          </ac:spMkLst>
        </pc:spChg>
        <pc:picChg chg="del">
          <ac:chgData name="Ladislav Čoček" userId="63bbd740-99f5-4ce8-b138-25dd51224b80" providerId="ADAL" clId="{1C65B7CD-9DCF-4837-80A4-74F293EFA22F}" dt="2024-11-12T11:36:53.068" v="1988" actId="478"/>
          <ac:picMkLst>
            <pc:docMk/>
            <pc:sldMk cId="2957655045" sldId="258"/>
            <ac:picMk id="6" creationId="{00000000-0000-0000-0000-000000000000}"/>
          </ac:picMkLst>
        </pc:picChg>
        <pc:picChg chg="add mod">
          <ac:chgData name="Ladislav Čoček" userId="63bbd740-99f5-4ce8-b138-25dd51224b80" providerId="ADAL" clId="{1C65B7CD-9DCF-4837-80A4-74F293EFA22F}" dt="2024-11-12T11:36:58.862" v="1990" actId="1076"/>
          <ac:picMkLst>
            <pc:docMk/>
            <pc:sldMk cId="2957655045" sldId="258"/>
            <ac:picMk id="7" creationId="{C818DA83-9641-3EB6-62F0-0EC77224F82C}"/>
          </ac:picMkLst>
        </pc:picChg>
      </pc:sldChg>
      <pc:sldChg chg="del">
        <pc:chgData name="Ladislav Čoček" userId="63bbd740-99f5-4ce8-b138-25dd51224b80" providerId="ADAL" clId="{1C65B7CD-9DCF-4837-80A4-74F293EFA22F}" dt="2024-11-11T21:30:22.066" v="436" actId="47"/>
        <pc:sldMkLst>
          <pc:docMk/>
          <pc:sldMk cId="1392953131" sldId="278"/>
        </pc:sldMkLst>
      </pc:sldChg>
      <pc:sldChg chg="del">
        <pc:chgData name="Ladislav Čoček" userId="63bbd740-99f5-4ce8-b138-25dd51224b80" providerId="ADAL" clId="{1C65B7CD-9DCF-4837-80A4-74F293EFA22F}" dt="2024-11-11T16:48:38.741" v="0" actId="47"/>
        <pc:sldMkLst>
          <pc:docMk/>
          <pc:sldMk cId="2712093659" sldId="279"/>
        </pc:sldMkLst>
      </pc:sldChg>
      <pc:sldChg chg="del">
        <pc:chgData name="Ladislav Čoček" userId="63bbd740-99f5-4ce8-b138-25dd51224b80" providerId="ADAL" clId="{1C65B7CD-9DCF-4837-80A4-74F293EFA22F}" dt="2024-11-11T16:50:39.064" v="67" actId="47"/>
        <pc:sldMkLst>
          <pc:docMk/>
          <pc:sldMk cId="1741829629" sldId="286"/>
        </pc:sldMkLst>
      </pc:sldChg>
      <pc:sldChg chg="del">
        <pc:chgData name="Ladislav Čoček" userId="63bbd740-99f5-4ce8-b138-25dd51224b80" providerId="ADAL" clId="{1C65B7CD-9DCF-4837-80A4-74F293EFA22F}" dt="2024-11-11T16:50:38.119" v="66" actId="47"/>
        <pc:sldMkLst>
          <pc:docMk/>
          <pc:sldMk cId="78743019" sldId="287"/>
        </pc:sldMkLst>
      </pc:sldChg>
      <pc:sldChg chg="del">
        <pc:chgData name="Ladislav Čoček" userId="63bbd740-99f5-4ce8-b138-25dd51224b80" providerId="ADAL" clId="{1C65B7CD-9DCF-4837-80A4-74F293EFA22F}" dt="2024-11-11T16:50:25.187" v="57" actId="47"/>
        <pc:sldMkLst>
          <pc:docMk/>
          <pc:sldMk cId="2961389562" sldId="289"/>
        </pc:sldMkLst>
      </pc:sldChg>
      <pc:sldChg chg="del">
        <pc:chgData name="Ladislav Čoček" userId="63bbd740-99f5-4ce8-b138-25dd51224b80" providerId="ADAL" clId="{1C65B7CD-9DCF-4837-80A4-74F293EFA22F}" dt="2024-11-11T16:50:42.661" v="69" actId="47"/>
        <pc:sldMkLst>
          <pc:docMk/>
          <pc:sldMk cId="3930498381" sldId="291"/>
        </pc:sldMkLst>
      </pc:sldChg>
      <pc:sldChg chg="del">
        <pc:chgData name="Ladislav Čoček" userId="63bbd740-99f5-4ce8-b138-25dd51224b80" providerId="ADAL" clId="{1C65B7CD-9DCF-4837-80A4-74F293EFA22F}" dt="2024-11-11T16:50:26.132" v="58" actId="47"/>
        <pc:sldMkLst>
          <pc:docMk/>
          <pc:sldMk cId="626865009" sldId="292"/>
        </pc:sldMkLst>
      </pc:sldChg>
      <pc:sldChg chg="del">
        <pc:chgData name="Ladislav Čoček" userId="63bbd740-99f5-4ce8-b138-25dd51224b80" providerId="ADAL" clId="{1C65B7CD-9DCF-4837-80A4-74F293EFA22F}" dt="2024-11-11T22:06:51.125" v="609" actId="47"/>
        <pc:sldMkLst>
          <pc:docMk/>
          <pc:sldMk cId="354602464" sldId="301"/>
        </pc:sldMkLst>
      </pc:sldChg>
      <pc:sldChg chg="del">
        <pc:chgData name="Ladislav Čoček" userId="63bbd740-99f5-4ce8-b138-25dd51224b80" providerId="ADAL" clId="{1C65B7CD-9DCF-4837-80A4-74F293EFA22F}" dt="2024-11-11T16:51:05.829" v="76" actId="47"/>
        <pc:sldMkLst>
          <pc:docMk/>
          <pc:sldMk cId="4126686464" sldId="302"/>
        </pc:sldMkLst>
      </pc:sldChg>
      <pc:sldChg chg="del">
        <pc:chgData name="Ladislav Čoček" userId="63bbd740-99f5-4ce8-b138-25dd51224b80" providerId="ADAL" clId="{1C65B7CD-9DCF-4837-80A4-74F293EFA22F}" dt="2024-11-11T16:50:31.820" v="61" actId="47"/>
        <pc:sldMkLst>
          <pc:docMk/>
          <pc:sldMk cId="1202029839" sldId="303"/>
        </pc:sldMkLst>
      </pc:sldChg>
      <pc:sldChg chg="del">
        <pc:chgData name="Ladislav Čoček" userId="63bbd740-99f5-4ce8-b138-25dd51224b80" providerId="ADAL" clId="{1C65B7CD-9DCF-4837-80A4-74F293EFA22F}" dt="2024-11-11T16:50:22.462" v="56" actId="47"/>
        <pc:sldMkLst>
          <pc:docMk/>
          <pc:sldMk cId="3508012847" sldId="306"/>
        </pc:sldMkLst>
      </pc:sldChg>
      <pc:sldChg chg="del">
        <pc:chgData name="Ladislav Čoček" userId="63bbd740-99f5-4ce8-b138-25dd51224b80" providerId="ADAL" clId="{1C65B7CD-9DCF-4837-80A4-74F293EFA22F}" dt="2024-11-11T16:48:51.205" v="3" actId="47"/>
        <pc:sldMkLst>
          <pc:docMk/>
          <pc:sldMk cId="3554252531" sldId="307"/>
        </pc:sldMkLst>
      </pc:sldChg>
      <pc:sldChg chg="del">
        <pc:chgData name="Ladislav Čoček" userId="63bbd740-99f5-4ce8-b138-25dd51224b80" providerId="ADAL" clId="{1C65B7CD-9DCF-4837-80A4-74F293EFA22F}" dt="2024-11-11T16:49:01.264" v="6" actId="47"/>
        <pc:sldMkLst>
          <pc:docMk/>
          <pc:sldMk cId="2235437111" sldId="308"/>
        </pc:sldMkLst>
      </pc:sldChg>
      <pc:sldChg chg="del">
        <pc:chgData name="Ladislav Čoček" userId="63bbd740-99f5-4ce8-b138-25dd51224b80" providerId="ADAL" clId="{1C65B7CD-9DCF-4837-80A4-74F293EFA22F}" dt="2024-11-11T16:50:46.312" v="70" actId="47"/>
        <pc:sldMkLst>
          <pc:docMk/>
          <pc:sldMk cId="701993738" sldId="311"/>
        </pc:sldMkLst>
      </pc:sldChg>
      <pc:sldChg chg="delSp">
        <pc:chgData name="Ladislav Čoček" userId="63bbd740-99f5-4ce8-b138-25dd51224b80" providerId="ADAL" clId="{1C65B7CD-9DCF-4837-80A4-74F293EFA22F}" dt="2024-11-12T11:38:31.114" v="2008" actId="478"/>
        <pc:sldMkLst>
          <pc:docMk/>
          <pc:sldMk cId="1462664154" sldId="313"/>
        </pc:sldMkLst>
        <pc:spChg chg="del">
          <ac:chgData name="Ladislav Čoček" userId="63bbd740-99f5-4ce8-b138-25dd51224b80" providerId="ADAL" clId="{1C65B7CD-9DCF-4837-80A4-74F293EFA22F}" dt="2024-11-12T11:38:31.114" v="2008" actId="478"/>
          <ac:spMkLst>
            <pc:docMk/>
            <pc:sldMk cId="1462664154" sldId="313"/>
            <ac:spMk id="3" creationId="{00000000-0000-0000-0000-000000000000}"/>
          </ac:spMkLst>
        </pc:spChg>
      </pc:sldChg>
      <pc:sldChg chg="delSp modSp mod">
        <pc:chgData name="Ladislav Čoček" userId="63bbd740-99f5-4ce8-b138-25dd51224b80" providerId="ADAL" clId="{1C65B7CD-9DCF-4837-80A4-74F293EFA22F}" dt="2024-11-12T11:38:44.955" v="2010" actId="6549"/>
        <pc:sldMkLst>
          <pc:docMk/>
          <pc:sldMk cId="322552010" sldId="315"/>
        </pc:sldMkLst>
        <pc:spChg chg="del">
          <ac:chgData name="Ladislav Čoček" userId="63bbd740-99f5-4ce8-b138-25dd51224b80" providerId="ADAL" clId="{1C65B7CD-9DCF-4837-80A4-74F293EFA22F}" dt="2024-11-12T11:38:40.137" v="2009" actId="478"/>
          <ac:spMkLst>
            <pc:docMk/>
            <pc:sldMk cId="322552010" sldId="315"/>
            <ac:spMk id="3" creationId="{B3064577-086A-4ABF-9594-355D3ECE0DB6}"/>
          </ac:spMkLst>
        </pc:spChg>
        <pc:spChg chg="mod">
          <ac:chgData name="Ladislav Čoček" userId="63bbd740-99f5-4ce8-b138-25dd51224b80" providerId="ADAL" clId="{1C65B7CD-9DCF-4837-80A4-74F293EFA22F}" dt="2024-11-12T11:38:44.955" v="2010" actId="6549"/>
          <ac:spMkLst>
            <pc:docMk/>
            <pc:sldMk cId="322552010" sldId="315"/>
            <ac:spMk id="5" creationId="{25C10282-7FF5-4F4B-980F-F964613A1193}"/>
          </ac:spMkLst>
        </pc:spChg>
      </pc:sldChg>
      <pc:sldChg chg="del">
        <pc:chgData name="Ladislav Čoček" userId="63bbd740-99f5-4ce8-b138-25dd51224b80" providerId="ADAL" clId="{1C65B7CD-9DCF-4837-80A4-74F293EFA22F}" dt="2024-11-11T22:18:00.923" v="665" actId="47"/>
        <pc:sldMkLst>
          <pc:docMk/>
          <pc:sldMk cId="17558971" sldId="316"/>
        </pc:sldMkLst>
      </pc:sldChg>
      <pc:sldChg chg="addSp delSp modSp mod">
        <pc:chgData name="Ladislav Čoček" userId="63bbd740-99f5-4ce8-b138-25dd51224b80" providerId="ADAL" clId="{1C65B7CD-9DCF-4837-80A4-74F293EFA22F}" dt="2024-11-12T11:40:11.332" v="2030" actId="478"/>
        <pc:sldMkLst>
          <pc:docMk/>
          <pc:sldMk cId="4221574742" sldId="317"/>
        </pc:sldMkLst>
        <pc:spChg chg="del">
          <ac:chgData name="Ladislav Čoček" userId="63bbd740-99f5-4ce8-b138-25dd51224b80" providerId="ADAL" clId="{1C65B7CD-9DCF-4837-80A4-74F293EFA22F}" dt="2024-11-12T11:38:52.065" v="2012" actId="478"/>
          <ac:spMkLst>
            <pc:docMk/>
            <pc:sldMk cId="4221574742" sldId="317"/>
            <ac:spMk id="3" creationId="{9789E911-7307-4A95-B0E5-EB2268BE533E}"/>
          </ac:spMkLst>
        </pc:spChg>
        <pc:spChg chg="del">
          <ac:chgData name="Ladislav Čoček" userId="63bbd740-99f5-4ce8-b138-25dd51224b80" providerId="ADAL" clId="{1C65B7CD-9DCF-4837-80A4-74F293EFA22F}" dt="2024-11-12T11:40:11.332" v="2030" actId="478"/>
          <ac:spMkLst>
            <pc:docMk/>
            <pc:sldMk cId="4221574742" sldId="317"/>
            <ac:spMk id="5" creationId="{955E8E21-7DB8-4BE6-A678-48EC988594A8}"/>
          </ac:spMkLst>
        </pc:spChg>
        <pc:spChg chg="add mod">
          <ac:chgData name="Ladislav Čoček" userId="63bbd740-99f5-4ce8-b138-25dd51224b80" providerId="ADAL" clId="{1C65B7CD-9DCF-4837-80A4-74F293EFA22F}" dt="2024-11-12T11:40:11.332" v="2030" actId="478"/>
          <ac:spMkLst>
            <pc:docMk/>
            <pc:sldMk cId="4221574742" sldId="317"/>
            <ac:spMk id="8" creationId="{6772A43E-A15C-E98A-45BE-1351692B0929}"/>
          </ac:spMkLst>
        </pc:spChg>
      </pc:sldChg>
      <pc:sldChg chg="del">
        <pc:chgData name="Ladislav Čoček" userId="63bbd740-99f5-4ce8-b138-25dd51224b80" providerId="ADAL" clId="{1C65B7CD-9DCF-4837-80A4-74F293EFA22F}" dt="2024-11-11T16:52:14.461" v="86" actId="47"/>
        <pc:sldMkLst>
          <pc:docMk/>
          <pc:sldMk cId="248660883" sldId="318"/>
        </pc:sldMkLst>
      </pc:sldChg>
      <pc:sldChg chg="delSp">
        <pc:chgData name="Ladislav Čoček" userId="63bbd740-99f5-4ce8-b138-25dd51224b80" providerId="ADAL" clId="{1C65B7CD-9DCF-4837-80A4-74F293EFA22F}" dt="2024-11-12T11:39:39.770" v="2026" actId="478"/>
        <pc:sldMkLst>
          <pc:docMk/>
          <pc:sldMk cId="1182938400" sldId="319"/>
        </pc:sldMkLst>
        <pc:spChg chg="del">
          <ac:chgData name="Ladislav Čoček" userId="63bbd740-99f5-4ce8-b138-25dd51224b80" providerId="ADAL" clId="{1C65B7CD-9DCF-4837-80A4-74F293EFA22F}" dt="2024-11-12T11:39:39.770" v="2026" actId="478"/>
          <ac:spMkLst>
            <pc:docMk/>
            <pc:sldMk cId="1182938400" sldId="319"/>
            <ac:spMk id="3" creationId="{C8ADF4CE-8C18-4442-BF30-B5A1AF8A6474}"/>
          </ac:spMkLst>
        </pc:spChg>
      </pc:sldChg>
      <pc:sldChg chg="addSp delSp modSp mod">
        <pc:chgData name="Ladislav Čoček" userId="63bbd740-99f5-4ce8-b138-25dd51224b80" providerId="ADAL" clId="{1C65B7CD-9DCF-4837-80A4-74F293EFA22F}" dt="2024-11-12T11:40:03.228" v="2029" actId="478"/>
        <pc:sldMkLst>
          <pc:docMk/>
          <pc:sldMk cId="3293744897" sldId="320"/>
        </pc:sldMkLst>
        <pc:spChg chg="mod">
          <ac:chgData name="Ladislav Čoček" userId="63bbd740-99f5-4ce8-b138-25dd51224b80" providerId="ADAL" clId="{1C65B7CD-9DCF-4837-80A4-74F293EFA22F}" dt="2024-11-11T21:28:46.350" v="422" actId="20577"/>
          <ac:spMkLst>
            <pc:docMk/>
            <pc:sldMk cId="3293744897" sldId="320"/>
            <ac:spMk id="2" creationId="{D9697B5C-D9CF-4F7F-B793-53203811BE2E}"/>
          </ac:spMkLst>
        </pc:spChg>
        <pc:spChg chg="del">
          <ac:chgData name="Ladislav Čoček" userId="63bbd740-99f5-4ce8-b138-25dd51224b80" providerId="ADAL" clId="{1C65B7CD-9DCF-4837-80A4-74F293EFA22F}" dt="2024-11-12T11:39:33.506" v="2024" actId="478"/>
          <ac:spMkLst>
            <pc:docMk/>
            <pc:sldMk cId="3293744897" sldId="320"/>
            <ac:spMk id="3" creationId="{E34CEEA0-5E53-4A75-9758-812471506DAD}"/>
          </ac:spMkLst>
        </pc:spChg>
        <pc:spChg chg="del">
          <ac:chgData name="Ladislav Čoček" userId="63bbd740-99f5-4ce8-b138-25dd51224b80" providerId="ADAL" clId="{1C65B7CD-9DCF-4837-80A4-74F293EFA22F}" dt="2024-11-12T11:40:03.228" v="2029" actId="478"/>
          <ac:spMkLst>
            <pc:docMk/>
            <pc:sldMk cId="3293744897" sldId="320"/>
            <ac:spMk id="5" creationId="{B12DACA5-A134-492D-8660-180B1F7B5F9A}"/>
          </ac:spMkLst>
        </pc:spChg>
        <pc:spChg chg="add mod">
          <ac:chgData name="Ladislav Čoček" userId="63bbd740-99f5-4ce8-b138-25dd51224b80" providerId="ADAL" clId="{1C65B7CD-9DCF-4837-80A4-74F293EFA22F}" dt="2024-11-11T21:29:37.678" v="430" actId="1076"/>
          <ac:spMkLst>
            <pc:docMk/>
            <pc:sldMk cId="3293744897" sldId="320"/>
            <ac:spMk id="10" creationId="{596A4100-E03F-7363-64B5-F2BE7F9517A8}"/>
          </ac:spMkLst>
        </pc:spChg>
        <pc:spChg chg="add mod">
          <ac:chgData name="Ladislav Čoček" userId="63bbd740-99f5-4ce8-b138-25dd51224b80" providerId="ADAL" clId="{1C65B7CD-9DCF-4837-80A4-74F293EFA22F}" dt="2024-11-11T21:29:45.133" v="432" actId="1076"/>
          <ac:spMkLst>
            <pc:docMk/>
            <pc:sldMk cId="3293744897" sldId="320"/>
            <ac:spMk id="11" creationId="{930505A9-1350-FD91-C865-8CE10A55E2B4}"/>
          </ac:spMkLst>
        </pc:spChg>
        <pc:spChg chg="add mod">
          <ac:chgData name="Ladislav Čoček" userId="63bbd740-99f5-4ce8-b138-25dd51224b80" providerId="ADAL" clId="{1C65B7CD-9DCF-4837-80A4-74F293EFA22F}" dt="2024-11-12T11:40:03.228" v="2029" actId="478"/>
          <ac:spMkLst>
            <pc:docMk/>
            <pc:sldMk cId="3293744897" sldId="320"/>
            <ac:spMk id="13" creationId="{BDCCF3A5-4FEE-7496-E34F-04A8234E2C89}"/>
          </ac:spMkLst>
        </pc:spChg>
        <pc:picChg chg="add mod">
          <ac:chgData name="Ladislav Čoček" userId="63bbd740-99f5-4ce8-b138-25dd51224b80" providerId="ADAL" clId="{1C65B7CD-9DCF-4837-80A4-74F293EFA22F}" dt="2024-11-11T21:28:50.594" v="423" actId="1076"/>
          <ac:picMkLst>
            <pc:docMk/>
            <pc:sldMk cId="3293744897" sldId="320"/>
            <ac:picMk id="7" creationId="{969C12F4-2184-D2FA-7BD6-1D8E6E4B11C2}"/>
          </ac:picMkLst>
        </pc:picChg>
        <pc:picChg chg="add mod">
          <ac:chgData name="Ladislav Čoček" userId="63bbd740-99f5-4ce8-b138-25dd51224b80" providerId="ADAL" clId="{1C65B7CD-9DCF-4837-80A4-74F293EFA22F}" dt="2024-11-11T21:28:53.481" v="424" actId="1076"/>
          <ac:picMkLst>
            <pc:docMk/>
            <pc:sldMk cId="3293744897" sldId="320"/>
            <ac:picMk id="8" creationId="{30C29986-C5C6-46FB-FDEB-CF674EE190A0}"/>
          </ac:picMkLst>
        </pc:picChg>
        <pc:picChg chg="add mod">
          <ac:chgData name="Ladislav Čoček" userId="63bbd740-99f5-4ce8-b138-25dd51224b80" providerId="ADAL" clId="{1C65B7CD-9DCF-4837-80A4-74F293EFA22F}" dt="2024-11-11T21:29:01.831" v="425" actId="1076"/>
          <ac:picMkLst>
            <pc:docMk/>
            <pc:sldMk cId="3293744897" sldId="320"/>
            <ac:picMk id="9" creationId="{0E77D2CE-1914-6E6C-73C2-A1AAFC031F0B}"/>
          </ac:picMkLst>
        </pc:picChg>
      </pc:sldChg>
      <pc:sldChg chg="del">
        <pc:chgData name="Ladislav Čoček" userId="63bbd740-99f5-4ce8-b138-25dd51224b80" providerId="ADAL" clId="{1C65B7CD-9DCF-4837-80A4-74F293EFA22F}" dt="2024-11-11T21:30:07.715" v="433" actId="47"/>
        <pc:sldMkLst>
          <pc:docMk/>
          <pc:sldMk cId="1437299717" sldId="321"/>
        </pc:sldMkLst>
      </pc:sldChg>
      <pc:sldChg chg="delSp del">
        <pc:chgData name="Ladislav Čoček" userId="63bbd740-99f5-4ce8-b138-25dd51224b80" providerId="ADAL" clId="{1C65B7CD-9DCF-4837-80A4-74F293EFA22F}" dt="2024-11-12T12:15:55.468" v="2236" actId="47"/>
        <pc:sldMkLst>
          <pc:docMk/>
          <pc:sldMk cId="1932738607" sldId="322"/>
        </pc:sldMkLst>
        <pc:spChg chg="del">
          <ac:chgData name="Ladislav Čoček" userId="63bbd740-99f5-4ce8-b138-25dd51224b80" providerId="ADAL" clId="{1C65B7CD-9DCF-4837-80A4-74F293EFA22F}" dt="2024-11-12T11:37:54.475" v="1993" actId="478"/>
          <ac:spMkLst>
            <pc:docMk/>
            <pc:sldMk cId="1932738607" sldId="322"/>
            <ac:spMk id="2" creationId="{F98DAEFA-3585-0946-BDA5-493C3EBA96CC}"/>
          </ac:spMkLst>
        </pc:spChg>
      </pc:sldChg>
      <pc:sldChg chg="del">
        <pc:chgData name="Ladislav Čoček" userId="63bbd740-99f5-4ce8-b138-25dd51224b80" providerId="ADAL" clId="{1C65B7CD-9DCF-4837-80A4-74F293EFA22F}" dt="2024-11-11T21:30:08.397" v="434" actId="47"/>
        <pc:sldMkLst>
          <pc:docMk/>
          <pc:sldMk cId="2995584738" sldId="323"/>
        </pc:sldMkLst>
      </pc:sldChg>
      <pc:sldChg chg="del">
        <pc:chgData name="Ladislav Čoček" userId="63bbd740-99f5-4ce8-b138-25dd51224b80" providerId="ADAL" clId="{1C65B7CD-9DCF-4837-80A4-74F293EFA22F}" dt="2024-11-11T21:30:09.013" v="435" actId="47"/>
        <pc:sldMkLst>
          <pc:docMk/>
          <pc:sldMk cId="1654643143" sldId="324"/>
        </pc:sldMkLst>
      </pc:sldChg>
      <pc:sldChg chg="addSp delSp modSp mod ord">
        <pc:chgData name="Ladislav Čoček" userId="63bbd740-99f5-4ce8-b138-25dd51224b80" providerId="ADAL" clId="{1C65B7CD-9DCF-4837-80A4-74F293EFA22F}" dt="2024-11-12T11:39:52.316" v="2027" actId="478"/>
        <pc:sldMkLst>
          <pc:docMk/>
          <pc:sldMk cId="4184449882" sldId="326"/>
        </pc:sldMkLst>
        <pc:spChg chg="del">
          <ac:chgData name="Ladislav Čoček" userId="63bbd740-99f5-4ce8-b138-25dd51224b80" providerId="ADAL" clId="{1C65B7CD-9DCF-4837-80A4-74F293EFA22F}" dt="2024-11-12T11:39:37.505" v="2025" actId="478"/>
          <ac:spMkLst>
            <pc:docMk/>
            <pc:sldMk cId="4184449882" sldId="326"/>
            <ac:spMk id="3" creationId="{00000000-0000-0000-0000-000000000000}"/>
          </ac:spMkLst>
        </pc:spChg>
        <pc:spChg chg="del">
          <ac:chgData name="Ladislav Čoček" userId="63bbd740-99f5-4ce8-b138-25dd51224b80" providerId="ADAL" clId="{1C65B7CD-9DCF-4837-80A4-74F293EFA22F}" dt="2024-11-12T11:39:52.316" v="2027" actId="478"/>
          <ac:spMkLst>
            <pc:docMk/>
            <pc:sldMk cId="4184449882" sldId="326"/>
            <ac:spMk id="5" creationId="{00000000-0000-0000-0000-000000000000}"/>
          </ac:spMkLst>
        </pc:spChg>
        <pc:spChg chg="add mod">
          <ac:chgData name="Ladislav Čoček" userId="63bbd740-99f5-4ce8-b138-25dd51224b80" providerId="ADAL" clId="{1C65B7CD-9DCF-4837-80A4-74F293EFA22F}" dt="2024-11-12T11:39:52.316" v="2027" actId="478"/>
          <ac:spMkLst>
            <pc:docMk/>
            <pc:sldMk cId="4184449882" sldId="326"/>
            <ac:spMk id="16" creationId="{A30C9FFA-6A44-25C8-1632-5CA03F8F6C57}"/>
          </ac:spMkLst>
        </pc:spChg>
      </pc:sldChg>
      <pc:sldChg chg="del">
        <pc:chgData name="Ladislav Čoček" userId="63bbd740-99f5-4ce8-b138-25dd51224b80" providerId="ADAL" clId="{1C65B7CD-9DCF-4837-80A4-74F293EFA22F}" dt="2024-11-12T08:11:25.459" v="1617" actId="47"/>
        <pc:sldMkLst>
          <pc:docMk/>
          <pc:sldMk cId="1923148391" sldId="329"/>
        </pc:sldMkLst>
      </pc:sldChg>
      <pc:sldChg chg="del">
        <pc:chgData name="Ladislav Čoček" userId="63bbd740-99f5-4ce8-b138-25dd51224b80" providerId="ADAL" clId="{1C65B7CD-9DCF-4837-80A4-74F293EFA22F}" dt="2024-11-11T16:52:16.116" v="87" actId="47"/>
        <pc:sldMkLst>
          <pc:docMk/>
          <pc:sldMk cId="2627168111" sldId="330"/>
        </pc:sldMkLst>
      </pc:sldChg>
      <pc:sldChg chg="del">
        <pc:chgData name="Ladislav Čoček" userId="63bbd740-99f5-4ce8-b138-25dd51224b80" providerId="ADAL" clId="{1C65B7CD-9DCF-4837-80A4-74F293EFA22F}" dt="2024-11-11T16:50:37.151" v="65" actId="47"/>
        <pc:sldMkLst>
          <pc:docMk/>
          <pc:sldMk cId="1611023346" sldId="336"/>
        </pc:sldMkLst>
      </pc:sldChg>
      <pc:sldChg chg="del">
        <pc:chgData name="Ladislav Čoček" userId="63bbd740-99f5-4ce8-b138-25dd51224b80" providerId="ADAL" clId="{1C65B7CD-9DCF-4837-80A4-74F293EFA22F}" dt="2024-11-11T16:52:17.348" v="88" actId="47"/>
        <pc:sldMkLst>
          <pc:docMk/>
          <pc:sldMk cId="1168932849" sldId="342"/>
        </pc:sldMkLst>
      </pc:sldChg>
      <pc:sldChg chg="del">
        <pc:chgData name="Ladislav Čoček" userId="63bbd740-99f5-4ce8-b138-25dd51224b80" providerId="ADAL" clId="{1C65B7CD-9DCF-4837-80A4-74F293EFA22F}" dt="2024-11-11T16:50:14.769" v="49" actId="47"/>
        <pc:sldMkLst>
          <pc:docMk/>
          <pc:sldMk cId="3298577463" sldId="343"/>
        </pc:sldMkLst>
      </pc:sldChg>
      <pc:sldChg chg="delSp del">
        <pc:chgData name="Ladislav Čoček" userId="63bbd740-99f5-4ce8-b138-25dd51224b80" providerId="ADAL" clId="{1C65B7CD-9DCF-4837-80A4-74F293EFA22F}" dt="2024-11-12T12:16:43.411" v="2246" actId="47"/>
        <pc:sldMkLst>
          <pc:docMk/>
          <pc:sldMk cId="3354376787" sldId="352"/>
        </pc:sldMkLst>
        <pc:spChg chg="del">
          <ac:chgData name="Ladislav Čoček" userId="63bbd740-99f5-4ce8-b138-25dd51224b80" providerId="ADAL" clId="{1C65B7CD-9DCF-4837-80A4-74F293EFA22F}" dt="2024-11-12T11:37:58.840" v="1995" actId="478"/>
          <ac:spMkLst>
            <pc:docMk/>
            <pc:sldMk cId="3354376787" sldId="352"/>
            <ac:spMk id="2" creationId="{A6592C5C-0650-AC62-D050-653CCDF62212}"/>
          </ac:spMkLst>
        </pc:spChg>
      </pc:sldChg>
      <pc:sldChg chg="delSp">
        <pc:chgData name="Ladislav Čoček" userId="63bbd740-99f5-4ce8-b138-25dd51224b80" providerId="ADAL" clId="{1C65B7CD-9DCF-4837-80A4-74F293EFA22F}" dt="2024-11-12T11:38:06.761" v="1996" actId="478"/>
        <pc:sldMkLst>
          <pc:docMk/>
          <pc:sldMk cId="3273868665" sldId="846"/>
        </pc:sldMkLst>
        <pc:spChg chg="del">
          <ac:chgData name="Ladislav Čoček" userId="63bbd740-99f5-4ce8-b138-25dd51224b80" providerId="ADAL" clId="{1C65B7CD-9DCF-4837-80A4-74F293EFA22F}" dt="2024-11-12T11:38:06.761" v="1996" actId="478"/>
          <ac:spMkLst>
            <pc:docMk/>
            <pc:sldMk cId="3273868665" sldId="846"/>
            <ac:spMk id="3" creationId="{00000000-0000-0000-0000-000000000000}"/>
          </ac:spMkLst>
        </pc:spChg>
      </pc:sldChg>
      <pc:sldChg chg="del">
        <pc:chgData name="Ladislav Čoček" userId="63bbd740-99f5-4ce8-b138-25dd51224b80" providerId="ADAL" clId="{1C65B7CD-9DCF-4837-80A4-74F293EFA22F}" dt="2024-11-11T16:50:18.321" v="51" actId="47"/>
        <pc:sldMkLst>
          <pc:docMk/>
          <pc:sldMk cId="3252669998" sldId="847"/>
        </pc:sldMkLst>
      </pc:sldChg>
      <pc:sldChg chg="del">
        <pc:chgData name="Ladislav Čoček" userId="63bbd740-99f5-4ce8-b138-25dd51224b80" providerId="ADAL" clId="{1C65B7CD-9DCF-4837-80A4-74F293EFA22F}" dt="2024-11-11T22:10:23.421" v="641" actId="47"/>
        <pc:sldMkLst>
          <pc:docMk/>
          <pc:sldMk cId="3238177056" sldId="849"/>
        </pc:sldMkLst>
      </pc:sldChg>
      <pc:sldChg chg="del">
        <pc:chgData name="Ladislav Čoček" userId="63bbd740-99f5-4ce8-b138-25dd51224b80" providerId="ADAL" clId="{1C65B7CD-9DCF-4837-80A4-74F293EFA22F}" dt="2024-11-11T16:48:55.042" v="4" actId="47"/>
        <pc:sldMkLst>
          <pc:docMk/>
          <pc:sldMk cId="4246564500" sldId="850"/>
        </pc:sldMkLst>
      </pc:sldChg>
      <pc:sldChg chg="del">
        <pc:chgData name="Ladislav Čoček" userId="63bbd740-99f5-4ce8-b138-25dd51224b80" providerId="ADAL" clId="{1C65B7CD-9DCF-4837-80A4-74F293EFA22F}" dt="2024-11-11T16:50:32.581" v="62" actId="47"/>
        <pc:sldMkLst>
          <pc:docMk/>
          <pc:sldMk cId="3101975587" sldId="851"/>
        </pc:sldMkLst>
      </pc:sldChg>
      <pc:sldChg chg="del">
        <pc:chgData name="Ladislav Čoček" userId="63bbd740-99f5-4ce8-b138-25dd51224b80" providerId="ADAL" clId="{1C65B7CD-9DCF-4837-80A4-74F293EFA22F}" dt="2024-11-11T16:50:33.335" v="63" actId="47"/>
        <pc:sldMkLst>
          <pc:docMk/>
          <pc:sldMk cId="1807075720" sldId="852"/>
        </pc:sldMkLst>
      </pc:sldChg>
      <pc:sldChg chg="del">
        <pc:chgData name="Ladislav Čoček" userId="63bbd740-99f5-4ce8-b138-25dd51224b80" providerId="ADAL" clId="{1C65B7CD-9DCF-4837-80A4-74F293EFA22F}" dt="2024-11-11T16:50:34.441" v="64" actId="47"/>
        <pc:sldMkLst>
          <pc:docMk/>
          <pc:sldMk cId="1419768280" sldId="853"/>
        </pc:sldMkLst>
      </pc:sldChg>
      <pc:sldChg chg="del">
        <pc:chgData name="Ladislav Čoček" userId="63bbd740-99f5-4ce8-b138-25dd51224b80" providerId="ADAL" clId="{1C65B7CD-9DCF-4837-80A4-74F293EFA22F}" dt="2024-11-11T16:49:25.396" v="7" actId="47"/>
        <pc:sldMkLst>
          <pc:docMk/>
          <pc:sldMk cId="2529934288" sldId="855"/>
        </pc:sldMkLst>
      </pc:sldChg>
      <pc:sldChg chg="del">
        <pc:chgData name="Ladislav Čoček" userId="63bbd740-99f5-4ce8-b138-25dd51224b80" providerId="ADAL" clId="{1C65B7CD-9DCF-4837-80A4-74F293EFA22F}" dt="2024-11-11T16:49:26.256" v="8" actId="47"/>
        <pc:sldMkLst>
          <pc:docMk/>
          <pc:sldMk cId="226680173" sldId="858"/>
        </pc:sldMkLst>
      </pc:sldChg>
      <pc:sldChg chg="del">
        <pc:chgData name="Ladislav Čoček" userId="63bbd740-99f5-4ce8-b138-25dd51224b80" providerId="ADAL" clId="{1C65B7CD-9DCF-4837-80A4-74F293EFA22F}" dt="2024-11-11T16:49:26.797" v="9" actId="47"/>
        <pc:sldMkLst>
          <pc:docMk/>
          <pc:sldMk cId="1420547478" sldId="859"/>
        </pc:sldMkLst>
      </pc:sldChg>
      <pc:sldChg chg="del">
        <pc:chgData name="Ladislav Čoček" userId="63bbd740-99f5-4ce8-b138-25dd51224b80" providerId="ADAL" clId="{1C65B7CD-9DCF-4837-80A4-74F293EFA22F}" dt="2024-11-11T16:49:27.252" v="10" actId="47"/>
        <pc:sldMkLst>
          <pc:docMk/>
          <pc:sldMk cId="1859909252" sldId="860"/>
        </pc:sldMkLst>
      </pc:sldChg>
      <pc:sldChg chg="del">
        <pc:chgData name="Ladislav Čoček" userId="63bbd740-99f5-4ce8-b138-25dd51224b80" providerId="ADAL" clId="{1C65B7CD-9DCF-4837-80A4-74F293EFA22F}" dt="2024-11-11T16:49:27.820" v="11" actId="47"/>
        <pc:sldMkLst>
          <pc:docMk/>
          <pc:sldMk cId="2990434443" sldId="861"/>
        </pc:sldMkLst>
      </pc:sldChg>
      <pc:sldChg chg="del">
        <pc:chgData name="Ladislav Čoček" userId="63bbd740-99f5-4ce8-b138-25dd51224b80" providerId="ADAL" clId="{1C65B7CD-9DCF-4837-80A4-74F293EFA22F}" dt="2024-11-11T16:49:59.756" v="46" actId="47"/>
        <pc:sldMkLst>
          <pc:docMk/>
          <pc:sldMk cId="3258864315" sldId="864"/>
        </pc:sldMkLst>
      </pc:sldChg>
      <pc:sldChg chg="del">
        <pc:chgData name="Ladislav Čoček" userId="63bbd740-99f5-4ce8-b138-25dd51224b80" providerId="ADAL" clId="{1C65B7CD-9DCF-4837-80A4-74F293EFA22F}" dt="2024-11-11T16:50:03.176" v="47" actId="47"/>
        <pc:sldMkLst>
          <pc:docMk/>
          <pc:sldMk cId="605644265" sldId="865"/>
        </pc:sldMkLst>
      </pc:sldChg>
      <pc:sldChg chg="del">
        <pc:chgData name="Ladislav Čoček" userId="63bbd740-99f5-4ce8-b138-25dd51224b80" providerId="ADAL" clId="{1C65B7CD-9DCF-4837-80A4-74F293EFA22F}" dt="2024-11-11T16:51:20.558" v="77" actId="47"/>
        <pc:sldMkLst>
          <pc:docMk/>
          <pc:sldMk cId="4005467520" sldId="866"/>
        </pc:sldMkLst>
      </pc:sldChg>
      <pc:sldChg chg="del">
        <pc:chgData name="Ladislav Čoček" userId="63bbd740-99f5-4ce8-b138-25dd51224b80" providerId="ADAL" clId="{1C65B7CD-9DCF-4837-80A4-74F293EFA22F}" dt="2024-11-11T16:51:21.965" v="78" actId="47"/>
        <pc:sldMkLst>
          <pc:docMk/>
          <pc:sldMk cId="2223623339" sldId="867"/>
        </pc:sldMkLst>
      </pc:sldChg>
      <pc:sldChg chg="delSp">
        <pc:chgData name="Ladislav Čoček" userId="63bbd740-99f5-4ce8-b138-25dd51224b80" providerId="ADAL" clId="{1C65B7CD-9DCF-4837-80A4-74F293EFA22F}" dt="2024-11-12T11:38:50.040" v="2011" actId="478"/>
        <pc:sldMkLst>
          <pc:docMk/>
          <pc:sldMk cId="213581929" sldId="868"/>
        </pc:sldMkLst>
        <pc:spChg chg="del">
          <ac:chgData name="Ladislav Čoček" userId="63bbd740-99f5-4ce8-b138-25dd51224b80" providerId="ADAL" clId="{1C65B7CD-9DCF-4837-80A4-74F293EFA22F}" dt="2024-11-12T11:38:50.040" v="2011" actId="478"/>
          <ac:spMkLst>
            <pc:docMk/>
            <pc:sldMk cId="213581929" sldId="868"/>
            <ac:spMk id="3" creationId="{EF7C3D6D-2881-444F-B53E-B3EEC9CA3E4E}"/>
          </ac:spMkLst>
        </pc:spChg>
      </pc:sldChg>
      <pc:sldChg chg="addSp delSp modSp mod modAnim">
        <pc:chgData name="Ladislav Čoček" userId="63bbd740-99f5-4ce8-b138-25dd51224b80" providerId="ADAL" clId="{1C65B7CD-9DCF-4837-80A4-74F293EFA22F}" dt="2024-11-12T11:40:00.372" v="2028" actId="478"/>
        <pc:sldMkLst>
          <pc:docMk/>
          <pc:sldMk cId="3866071887" sldId="869"/>
        </pc:sldMkLst>
        <pc:spChg chg="del">
          <ac:chgData name="Ladislav Čoček" userId="63bbd740-99f5-4ce8-b138-25dd51224b80" providerId="ADAL" clId="{1C65B7CD-9DCF-4837-80A4-74F293EFA22F}" dt="2024-11-12T11:39:19.919" v="2021" actId="478"/>
          <ac:spMkLst>
            <pc:docMk/>
            <pc:sldMk cId="3866071887" sldId="869"/>
            <ac:spMk id="3" creationId="{9789E911-7307-4A95-B0E5-EB2268BE533E}"/>
          </ac:spMkLst>
        </pc:spChg>
        <pc:spChg chg="del">
          <ac:chgData name="Ladislav Čoček" userId="63bbd740-99f5-4ce8-b138-25dd51224b80" providerId="ADAL" clId="{1C65B7CD-9DCF-4837-80A4-74F293EFA22F}" dt="2024-11-12T11:40:00.372" v="2028" actId="478"/>
          <ac:spMkLst>
            <pc:docMk/>
            <pc:sldMk cId="3866071887" sldId="869"/>
            <ac:spMk id="5" creationId="{955E8E21-7DB8-4BE6-A678-48EC988594A8}"/>
          </ac:spMkLst>
        </pc:spChg>
        <pc:spChg chg="add mod">
          <ac:chgData name="Ladislav Čoček" userId="63bbd740-99f5-4ce8-b138-25dd51224b80" providerId="ADAL" clId="{1C65B7CD-9DCF-4837-80A4-74F293EFA22F}" dt="2024-11-11T21:42:17.748" v="454" actId="14100"/>
          <ac:spMkLst>
            <pc:docMk/>
            <pc:sldMk cId="3866071887" sldId="869"/>
            <ac:spMk id="8" creationId="{31A938E9-6FE0-DD93-64F0-D58B609F5F0A}"/>
          </ac:spMkLst>
        </pc:spChg>
        <pc:spChg chg="add mod">
          <ac:chgData name="Ladislav Čoček" userId="63bbd740-99f5-4ce8-b138-25dd51224b80" providerId="ADAL" clId="{1C65B7CD-9DCF-4837-80A4-74F293EFA22F}" dt="2024-11-12T11:40:00.372" v="2028" actId="478"/>
          <ac:spMkLst>
            <pc:docMk/>
            <pc:sldMk cId="3866071887" sldId="869"/>
            <ac:spMk id="9" creationId="{6CE9A123-70C4-B692-5521-94315007D7CC}"/>
          </ac:spMkLst>
        </pc:spChg>
        <pc:spChg chg="add mod">
          <ac:chgData name="Ladislav Čoček" userId="63bbd740-99f5-4ce8-b138-25dd51224b80" providerId="ADAL" clId="{1C65B7CD-9DCF-4837-80A4-74F293EFA22F}" dt="2024-11-11T21:42:32.416" v="457" actId="14100"/>
          <ac:spMkLst>
            <pc:docMk/>
            <pc:sldMk cId="3866071887" sldId="869"/>
            <ac:spMk id="10" creationId="{918BC322-1B22-010B-0448-A60CB15E587B}"/>
          </ac:spMkLst>
        </pc:spChg>
        <pc:spChg chg="add mod">
          <ac:chgData name="Ladislav Čoček" userId="63bbd740-99f5-4ce8-b138-25dd51224b80" providerId="ADAL" clId="{1C65B7CD-9DCF-4837-80A4-74F293EFA22F}" dt="2024-11-11T21:42:48.766" v="460" actId="14100"/>
          <ac:spMkLst>
            <pc:docMk/>
            <pc:sldMk cId="3866071887" sldId="869"/>
            <ac:spMk id="12" creationId="{D61B5FC5-7ED0-E636-6966-6888B8BDA682}"/>
          </ac:spMkLst>
        </pc:spChg>
        <pc:spChg chg="add mod">
          <ac:chgData name="Ladislav Čoček" userId="63bbd740-99f5-4ce8-b138-25dd51224b80" providerId="ADAL" clId="{1C65B7CD-9DCF-4837-80A4-74F293EFA22F}" dt="2024-11-11T21:44:19.857" v="465" actId="1076"/>
          <ac:spMkLst>
            <pc:docMk/>
            <pc:sldMk cId="3866071887" sldId="869"/>
            <ac:spMk id="14" creationId="{2E04E866-98F5-5B20-6489-8C32852E467E}"/>
          </ac:spMkLst>
        </pc:spChg>
        <pc:spChg chg="add mod">
          <ac:chgData name="Ladislav Čoček" userId="63bbd740-99f5-4ce8-b138-25dd51224b80" providerId="ADAL" clId="{1C65B7CD-9DCF-4837-80A4-74F293EFA22F}" dt="2024-11-11T21:45:20.894" v="469" actId="14100"/>
          <ac:spMkLst>
            <pc:docMk/>
            <pc:sldMk cId="3866071887" sldId="869"/>
            <ac:spMk id="16" creationId="{E2A82C0B-F952-D071-C34C-91160C86FAB7}"/>
          </ac:spMkLst>
        </pc:spChg>
        <pc:cxnChg chg="add">
          <ac:chgData name="Ladislav Čoček" userId="63bbd740-99f5-4ce8-b138-25dd51224b80" providerId="ADAL" clId="{1C65B7CD-9DCF-4837-80A4-74F293EFA22F}" dt="2024-11-11T21:45:34.785" v="470" actId="11529"/>
          <ac:cxnSpMkLst>
            <pc:docMk/>
            <pc:sldMk cId="3866071887" sldId="869"/>
            <ac:cxnSpMk id="18" creationId="{BBF001EC-CE99-80EC-E0C8-8DA750CC0395}"/>
          </ac:cxnSpMkLst>
        </pc:cxnChg>
        <pc:cxnChg chg="add mod">
          <ac:chgData name="Ladislav Čoček" userId="63bbd740-99f5-4ce8-b138-25dd51224b80" providerId="ADAL" clId="{1C65B7CD-9DCF-4837-80A4-74F293EFA22F}" dt="2024-11-11T21:46:06.356" v="472" actId="11529"/>
          <ac:cxnSpMkLst>
            <pc:docMk/>
            <pc:sldMk cId="3866071887" sldId="869"/>
            <ac:cxnSpMk id="20" creationId="{997158B7-1066-5EBD-28D7-81BF22340A89}"/>
          </ac:cxnSpMkLst>
        </pc:cxnChg>
        <pc:cxnChg chg="add mod">
          <ac:chgData name="Ladislav Čoček" userId="63bbd740-99f5-4ce8-b138-25dd51224b80" providerId="ADAL" clId="{1C65B7CD-9DCF-4837-80A4-74F293EFA22F}" dt="2024-11-11T21:46:57.733" v="481" actId="14100"/>
          <ac:cxnSpMkLst>
            <pc:docMk/>
            <pc:sldMk cId="3866071887" sldId="869"/>
            <ac:cxnSpMk id="22" creationId="{FF884776-264F-4010-0CD4-E28C50BB7633}"/>
          </ac:cxnSpMkLst>
        </pc:cxnChg>
        <pc:cxnChg chg="add mod">
          <ac:chgData name="Ladislav Čoček" userId="63bbd740-99f5-4ce8-b138-25dd51224b80" providerId="ADAL" clId="{1C65B7CD-9DCF-4837-80A4-74F293EFA22F}" dt="2024-11-11T21:46:38.037" v="477" actId="14100"/>
          <ac:cxnSpMkLst>
            <pc:docMk/>
            <pc:sldMk cId="3866071887" sldId="869"/>
            <ac:cxnSpMk id="23" creationId="{7C11165E-E5A8-FF2E-88C3-2F2F66F5B350}"/>
          </ac:cxnSpMkLst>
        </pc:cxnChg>
        <pc:cxnChg chg="add mod">
          <ac:chgData name="Ladislav Čoček" userId="63bbd740-99f5-4ce8-b138-25dd51224b80" providerId="ADAL" clId="{1C65B7CD-9DCF-4837-80A4-74F293EFA22F}" dt="2024-11-11T21:46:51.378" v="480" actId="14100"/>
          <ac:cxnSpMkLst>
            <pc:docMk/>
            <pc:sldMk cId="3866071887" sldId="869"/>
            <ac:cxnSpMk id="26" creationId="{3E806E0C-2C68-B664-F4D8-F3C31D26DF91}"/>
          </ac:cxnSpMkLst>
        </pc:cxnChg>
      </pc:sldChg>
      <pc:sldChg chg="del">
        <pc:chgData name="Ladislav Čoček" userId="63bbd740-99f5-4ce8-b138-25dd51224b80" providerId="ADAL" clId="{1C65B7CD-9DCF-4837-80A4-74F293EFA22F}" dt="2024-11-11T16:51:46.747" v="79" actId="47"/>
        <pc:sldMkLst>
          <pc:docMk/>
          <pc:sldMk cId="3820174017" sldId="870"/>
        </pc:sldMkLst>
      </pc:sldChg>
      <pc:sldChg chg="del">
        <pc:chgData name="Ladislav Čoček" userId="63bbd740-99f5-4ce8-b138-25dd51224b80" providerId="ADAL" clId="{1C65B7CD-9DCF-4837-80A4-74F293EFA22F}" dt="2024-11-11T16:51:47.655" v="80" actId="47"/>
        <pc:sldMkLst>
          <pc:docMk/>
          <pc:sldMk cId="3312375694" sldId="872"/>
        </pc:sldMkLst>
      </pc:sldChg>
      <pc:sldChg chg="del">
        <pc:chgData name="Ladislav Čoček" userId="63bbd740-99f5-4ce8-b138-25dd51224b80" providerId="ADAL" clId="{1C65B7CD-9DCF-4837-80A4-74F293EFA22F}" dt="2024-11-11T16:51:48.337" v="81" actId="47"/>
        <pc:sldMkLst>
          <pc:docMk/>
          <pc:sldMk cId="4056812527" sldId="873"/>
        </pc:sldMkLst>
      </pc:sldChg>
      <pc:sldChg chg="del">
        <pc:chgData name="Ladislav Čoček" userId="63bbd740-99f5-4ce8-b138-25dd51224b80" providerId="ADAL" clId="{1C65B7CD-9DCF-4837-80A4-74F293EFA22F}" dt="2024-11-11T16:51:49.395" v="82" actId="47"/>
        <pc:sldMkLst>
          <pc:docMk/>
          <pc:sldMk cId="2460865005" sldId="874"/>
        </pc:sldMkLst>
      </pc:sldChg>
      <pc:sldChg chg="del">
        <pc:chgData name="Ladislav Čoček" userId="63bbd740-99f5-4ce8-b138-25dd51224b80" providerId="ADAL" clId="{1C65B7CD-9DCF-4837-80A4-74F293EFA22F}" dt="2024-11-11T16:51:55.070" v="83" actId="47"/>
        <pc:sldMkLst>
          <pc:docMk/>
          <pc:sldMk cId="715516694" sldId="875"/>
        </pc:sldMkLst>
      </pc:sldChg>
      <pc:sldChg chg="del">
        <pc:chgData name="Ladislav Čoček" userId="63bbd740-99f5-4ce8-b138-25dd51224b80" providerId="ADAL" clId="{1C65B7CD-9DCF-4837-80A4-74F293EFA22F}" dt="2024-11-11T16:51:56.419" v="84" actId="47"/>
        <pc:sldMkLst>
          <pc:docMk/>
          <pc:sldMk cId="638554561" sldId="876"/>
        </pc:sldMkLst>
      </pc:sldChg>
      <pc:sldChg chg="del">
        <pc:chgData name="Ladislav Čoček" userId="63bbd740-99f5-4ce8-b138-25dd51224b80" providerId="ADAL" clId="{1C65B7CD-9DCF-4837-80A4-74F293EFA22F}" dt="2024-11-11T16:51:58.069" v="85" actId="47"/>
        <pc:sldMkLst>
          <pc:docMk/>
          <pc:sldMk cId="1891034706" sldId="877"/>
        </pc:sldMkLst>
      </pc:sldChg>
      <pc:sldChg chg="del">
        <pc:chgData name="Ladislav Čoček" userId="63bbd740-99f5-4ce8-b138-25dd51224b80" providerId="ADAL" clId="{1C65B7CD-9DCF-4837-80A4-74F293EFA22F}" dt="2024-11-11T16:48:40.516" v="1" actId="47"/>
        <pc:sldMkLst>
          <pc:docMk/>
          <pc:sldMk cId="1608637178" sldId="878"/>
        </pc:sldMkLst>
      </pc:sldChg>
      <pc:sldChg chg="del">
        <pc:chgData name="Ladislav Čoček" userId="63bbd740-99f5-4ce8-b138-25dd51224b80" providerId="ADAL" clId="{1C65B7CD-9DCF-4837-80A4-74F293EFA22F}" dt="2024-11-11T16:48:41.954" v="2" actId="47"/>
        <pc:sldMkLst>
          <pc:docMk/>
          <pc:sldMk cId="1774496863" sldId="879"/>
        </pc:sldMkLst>
      </pc:sldChg>
      <pc:sldChg chg="del">
        <pc:chgData name="Ladislav Čoček" userId="63bbd740-99f5-4ce8-b138-25dd51224b80" providerId="ADAL" clId="{1C65B7CD-9DCF-4837-80A4-74F293EFA22F}" dt="2024-11-11T16:52:25.850" v="89" actId="47"/>
        <pc:sldMkLst>
          <pc:docMk/>
          <pc:sldMk cId="367515666" sldId="1837"/>
        </pc:sldMkLst>
      </pc:sldChg>
      <pc:sldChg chg="del">
        <pc:chgData name="Ladislav Čoček" userId="63bbd740-99f5-4ce8-b138-25dd51224b80" providerId="ADAL" clId="{1C65B7CD-9DCF-4837-80A4-74F293EFA22F}" dt="2024-11-12T08:11:35.463" v="1618" actId="47"/>
        <pc:sldMkLst>
          <pc:docMk/>
          <pc:sldMk cId="3219907627" sldId="1838"/>
        </pc:sldMkLst>
      </pc:sldChg>
      <pc:sldChg chg="del">
        <pc:chgData name="Ladislav Čoček" userId="63bbd740-99f5-4ce8-b138-25dd51224b80" providerId="ADAL" clId="{1C65B7CD-9DCF-4837-80A4-74F293EFA22F}" dt="2024-11-11T16:52:26.645" v="90" actId="47"/>
        <pc:sldMkLst>
          <pc:docMk/>
          <pc:sldMk cId="1696565266" sldId="1839"/>
        </pc:sldMkLst>
      </pc:sldChg>
      <pc:sldChg chg="del">
        <pc:chgData name="Ladislav Čoček" userId="63bbd740-99f5-4ce8-b138-25dd51224b80" providerId="ADAL" clId="{1C65B7CD-9DCF-4837-80A4-74F293EFA22F}" dt="2024-11-11T16:52:27.485" v="91" actId="47"/>
        <pc:sldMkLst>
          <pc:docMk/>
          <pc:sldMk cId="231546559" sldId="1840"/>
        </pc:sldMkLst>
      </pc:sldChg>
      <pc:sldChg chg="del">
        <pc:chgData name="Ladislav Čoček" userId="63bbd740-99f5-4ce8-b138-25dd51224b80" providerId="ADAL" clId="{1C65B7CD-9DCF-4837-80A4-74F293EFA22F}" dt="2024-11-11T16:52:28.174" v="92" actId="47"/>
        <pc:sldMkLst>
          <pc:docMk/>
          <pc:sldMk cId="4198399800" sldId="1841"/>
        </pc:sldMkLst>
      </pc:sldChg>
      <pc:sldChg chg="del">
        <pc:chgData name="Ladislav Čoček" userId="63bbd740-99f5-4ce8-b138-25dd51224b80" providerId="ADAL" clId="{1C65B7CD-9DCF-4837-80A4-74F293EFA22F}" dt="2024-11-11T16:55:04.070" v="93" actId="47"/>
        <pc:sldMkLst>
          <pc:docMk/>
          <pc:sldMk cId="2421690350" sldId="1842"/>
        </pc:sldMkLst>
      </pc:sldChg>
      <pc:sldChg chg="del">
        <pc:chgData name="Ladislav Čoček" userId="63bbd740-99f5-4ce8-b138-25dd51224b80" providerId="ADAL" clId="{1C65B7CD-9DCF-4837-80A4-74F293EFA22F}" dt="2024-11-11T16:50:30.407" v="60" actId="47"/>
        <pc:sldMkLst>
          <pc:docMk/>
          <pc:sldMk cId="1349900249" sldId="2174"/>
        </pc:sldMkLst>
      </pc:sldChg>
      <pc:sldChg chg="del">
        <pc:chgData name="Ladislav Čoček" userId="63bbd740-99f5-4ce8-b138-25dd51224b80" providerId="ADAL" clId="{1C65B7CD-9DCF-4837-80A4-74F293EFA22F}" dt="2024-11-11T22:00:02.714" v="522" actId="47"/>
        <pc:sldMkLst>
          <pc:docMk/>
          <pc:sldMk cId="1655124347" sldId="2175"/>
        </pc:sldMkLst>
      </pc:sldChg>
      <pc:sldChg chg="del">
        <pc:chgData name="Ladislav Čoček" userId="63bbd740-99f5-4ce8-b138-25dd51224b80" providerId="ADAL" clId="{1C65B7CD-9DCF-4837-80A4-74F293EFA22F}" dt="2024-11-11T22:06:49.730" v="608" actId="47"/>
        <pc:sldMkLst>
          <pc:docMk/>
          <pc:sldMk cId="945298290" sldId="2285"/>
        </pc:sldMkLst>
      </pc:sldChg>
      <pc:sldChg chg="del">
        <pc:chgData name="Ladislav Čoček" userId="63bbd740-99f5-4ce8-b138-25dd51224b80" providerId="ADAL" clId="{1C65B7CD-9DCF-4837-80A4-74F293EFA22F}" dt="2024-11-11T22:06:17.676" v="584" actId="47"/>
        <pc:sldMkLst>
          <pc:docMk/>
          <pc:sldMk cId="3854798109" sldId="2286"/>
        </pc:sldMkLst>
      </pc:sldChg>
      <pc:sldChg chg="del">
        <pc:chgData name="Ladislav Čoček" userId="63bbd740-99f5-4ce8-b138-25dd51224b80" providerId="ADAL" clId="{1C65B7CD-9DCF-4837-80A4-74F293EFA22F}" dt="2024-11-11T16:49:58.236" v="43" actId="47"/>
        <pc:sldMkLst>
          <pc:docMk/>
          <pc:sldMk cId="3192476705" sldId="2287"/>
        </pc:sldMkLst>
      </pc:sldChg>
      <pc:sldChg chg="del">
        <pc:chgData name="Ladislav Čoček" userId="63bbd740-99f5-4ce8-b138-25dd51224b80" providerId="ADAL" clId="{1C65B7CD-9DCF-4837-80A4-74F293EFA22F}" dt="2024-11-11T16:49:58.777" v="44" actId="47"/>
        <pc:sldMkLst>
          <pc:docMk/>
          <pc:sldMk cId="320517050" sldId="2288"/>
        </pc:sldMkLst>
      </pc:sldChg>
      <pc:sldChg chg="del">
        <pc:chgData name="Ladislav Čoček" userId="63bbd740-99f5-4ce8-b138-25dd51224b80" providerId="ADAL" clId="{1C65B7CD-9DCF-4837-80A4-74F293EFA22F}" dt="2024-11-11T16:49:59.356" v="45" actId="47"/>
        <pc:sldMkLst>
          <pc:docMk/>
          <pc:sldMk cId="884789694" sldId="2289"/>
        </pc:sldMkLst>
      </pc:sldChg>
      <pc:sldChg chg="del">
        <pc:chgData name="Ladislav Čoček" userId="63bbd740-99f5-4ce8-b138-25dd51224b80" providerId="ADAL" clId="{1C65B7CD-9DCF-4837-80A4-74F293EFA22F}" dt="2024-11-11T16:50:10.846" v="48" actId="47"/>
        <pc:sldMkLst>
          <pc:docMk/>
          <pc:sldMk cId="512415085" sldId="2290"/>
        </pc:sldMkLst>
      </pc:sldChg>
      <pc:sldChg chg="delSp">
        <pc:chgData name="Ladislav Čoček" userId="63bbd740-99f5-4ce8-b138-25dd51224b80" providerId="ADAL" clId="{1C65B7CD-9DCF-4837-80A4-74F293EFA22F}" dt="2024-11-12T11:35:14.839" v="1987" actId="478"/>
        <pc:sldMkLst>
          <pc:docMk/>
          <pc:sldMk cId="4183810409" sldId="2291"/>
        </pc:sldMkLst>
        <pc:spChg chg="del">
          <ac:chgData name="Ladislav Čoček" userId="63bbd740-99f5-4ce8-b138-25dd51224b80" providerId="ADAL" clId="{1C65B7CD-9DCF-4837-80A4-74F293EFA22F}" dt="2024-11-12T11:35:14.839" v="1987" actId="478"/>
          <ac:spMkLst>
            <pc:docMk/>
            <pc:sldMk cId="4183810409" sldId="2291"/>
            <ac:spMk id="3" creationId="{00000000-0000-0000-0000-000000000000}"/>
          </ac:spMkLst>
        </pc:spChg>
      </pc:sldChg>
      <pc:sldChg chg="delSp del">
        <pc:chgData name="Ladislav Čoček" userId="63bbd740-99f5-4ce8-b138-25dd51224b80" providerId="ADAL" clId="{1C65B7CD-9DCF-4837-80A4-74F293EFA22F}" dt="2024-11-12T12:16:19.577" v="2241" actId="47"/>
        <pc:sldMkLst>
          <pc:docMk/>
          <pc:sldMk cId="378563528" sldId="2293"/>
        </pc:sldMkLst>
        <pc:spChg chg="del">
          <ac:chgData name="Ladislav Čoček" userId="63bbd740-99f5-4ce8-b138-25dd51224b80" providerId="ADAL" clId="{1C65B7CD-9DCF-4837-80A4-74F293EFA22F}" dt="2024-11-12T11:37:56.896" v="1994" actId="478"/>
          <ac:spMkLst>
            <pc:docMk/>
            <pc:sldMk cId="378563528" sldId="2293"/>
            <ac:spMk id="2" creationId="{93703EB0-D746-EAAA-30C6-46D985A1C816}"/>
          </ac:spMkLst>
        </pc:spChg>
      </pc:sldChg>
      <pc:sldChg chg="delSp">
        <pc:chgData name="Ladislav Čoček" userId="63bbd740-99f5-4ce8-b138-25dd51224b80" providerId="ADAL" clId="{1C65B7CD-9DCF-4837-80A4-74F293EFA22F}" dt="2024-11-12T11:37:52.412" v="1992" actId="478"/>
        <pc:sldMkLst>
          <pc:docMk/>
          <pc:sldMk cId="275506310" sldId="2294"/>
        </pc:sldMkLst>
        <pc:spChg chg="del">
          <ac:chgData name="Ladislav Čoček" userId="63bbd740-99f5-4ce8-b138-25dd51224b80" providerId="ADAL" clId="{1C65B7CD-9DCF-4837-80A4-74F293EFA22F}" dt="2024-11-12T11:37:52.412" v="1992" actId="478"/>
          <ac:spMkLst>
            <pc:docMk/>
            <pc:sldMk cId="275506310" sldId="2294"/>
            <ac:spMk id="2" creationId="{45D23D83-BCEC-88E6-5DBF-9C39B5025737}"/>
          </ac:spMkLst>
        </pc:spChg>
      </pc:sldChg>
      <pc:sldChg chg="delSp modSp mod">
        <pc:chgData name="Ladislav Čoček" userId="63bbd740-99f5-4ce8-b138-25dd51224b80" providerId="ADAL" clId="{1C65B7CD-9DCF-4837-80A4-74F293EFA22F}" dt="2024-11-12T11:38:18.281" v="2005" actId="20577"/>
        <pc:sldMkLst>
          <pc:docMk/>
          <pc:sldMk cId="3545146793" sldId="2295"/>
        </pc:sldMkLst>
        <pc:spChg chg="del">
          <ac:chgData name="Ladislav Čoček" userId="63bbd740-99f5-4ce8-b138-25dd51224b80" providerId="ADAL" clId="{1C65B7CD-9DCF-4837-80A4-74F293EFA22F}" dt="2024-11-12T11:38:10.847" v="1997" actId="478"/>
          <ac:spMkLst>
            <pc:docMk/>
            <pc:sldMk cId="3545146793" sldId="2295"/>
            <ac:spMk id="3" creationId="{00000000-0000-0000-0000-000000000000}"/>
          </ac:spMkLst>
        </pc:spChg>
        <pc:spChg chg="mod">
          <ac:chgData name="Ladislav Čoček" userId="63bbd740-99f5-4ce8-b138-25dd51224b80" providerId="ADAL" clId="{1C65B7CD-9DCF-4837-80A4-74F293EFA22F}" dt="2024-11-12T11:38:18.281" v="2005" actId="20577"/>
          <ac:spMkLst>
            <pc:docMk/>
            <pc:sldMk cId="3545146793" sldId="2295"/>
            <ac:spMk id="7" creationId="{00000000-0000-0000-0000-000000000000}"/>
          </ac:spMkLst>
        </pc:spChg>
      </pc:sldChg>
      <pc:sldChg chg="delSp modSp mod">
        <pc:chgData name="Ladislav Čoček" userId="63bbd740-99f5-4ce8-b138-25dd51224b80" providerId="ADAL" clId="{1C65B7CD-9DCF-4837-80A4-74F293EFA22F}" dt="2024-11-12T12:17:16.441" v="2260" actId="14100"/>
        <pc:sldMkLst>
          <pc:docMk/>
          <pc:sldMk cId="1643344121" sldId="2454"/>
        </pc:sldMkLst>
        <pc:spChg chg="mod">
          <ac:chgData name="Ladislav Čoček" userId="63bbd740-99f5-4ce8-b138-25dd51224b80" providerId="ADAL" clId="{1C65B7CD-9DCF-4837-80A4-74F293EFA22F}" dt="2024-11-12T12:17:16.441" v="2260" actId="14100"/>
          <ac:spMkLst>
            <pc:docMk/>
            <pc:sldMk cId="1643344121" sldId="2454"/>
            <ac:spMk id="6" creationId="{C8313C2B-EB3B-DFE7-5269-E37C671ABF39}"/>
          </ac:spMkLst>
        </pc:spChg>
        <pc:spChg chg="del">
          <ac:chgData name="Ladislav Čoček" userId="63bbd740-99f5-4ce8-b138-25dd51224b80" providerId="ADAL" clId="{1C65B7CD-9DCF-4837-80A4-74F293EFA22F}" dt="2024-11-12T07:56:09.306" v="813" actId="478"/>
          <ac:spMkLst>
            <pc:docMk/>
            <pc:sldMk cId="1643344121" sldId="2454"/>
            <ac:spMk id="15" creationId="{C5C05B6C-72AC-9B98-C698-121B845B3C16}"/>
          </ac:spMkLst>
        </pc:spChg>
        <pc:spChg chg="mod">
          <ac:chgData name="Ladislav Čoček" userId="63bbd740-99f5-4ce8-b138-25dd51224b80" providerId="ADAL" clId="{1C65B7CD-9DCF-4837-80A4-74F293EFA22F}" dt="2024-11-12T12:17:03.154" v="2253" actId="20577"/>
          <ac:spMkLst>
            <pc:docMk/>
            <pc:sldMk cId="1643344121" sldId="2454"/>
            <ac:spMk id="44" creationId="{6F198BE7-0058-4FCE-B1F8-F6D8EF4ECD89}"/>
          </ac:spMkLst>
        </pc:spChg>
      </pc:sldChg>
      <pc:sldChg chg="addSp delSp modSp new mod">
        <pc:chgData name="Ladislav Čoček" userId="63bbd740-99f5-4ce8-b138-25dd51224b80" providerId="ADAL" clId="{1C65B7CD-9DCF-4837-80A4-74F293EFA22F}" dt="2024-11-12T11:39:26.914" v="2022" actId="478"/>
        <pc:sldMkLst>
          <pc:docMk/>
          <pc:sldMk cId="3756073714" sldId="2455"/>
        </pc:sldMkLst>
        <pc:spChg chg="del">
          <ac:chgData name="Ladislav Čoček" userId="63bbd740-99f5-4ce8-b138-25dd51224b80" providerId="ADAL" clId="{1C65B7CD-9DCF-4837-80A4-74F293EFA22F}" dt="2024-11-11T21:13:37.038" v="139" actId="478"/>
          <ac:spMkLst>
            <pc:docMk/>
            <pc:sldMk cId="3756073714" sldId="2455"/>
            <ac:spMk id="2" creationId="{FC82A9B4-974C-17F9-8EC2-038DDBA4BA34}"/>
          </ac:spMkLst>
        </pc:spChg>
        <pc:spChg chg="del">
          <ac:chgData name="Ladislav Čoček" userId="63bbd740-99f5-4ce8-b138-25dd51224b80" providerId="ADAL" clId="{1C65B7CD-9DCF-4837-80A4-74F293EFA22F}" dt="2024-11-12T11:39:26.914" v="2022" actId="478"/>
          <ac:spMkLst>
            <pc:docMk/>
            <pc:sldMk cId="3756073714" sldId="2455"/>
            <ac:spMk id="3" creationId="{B8210048-E764-719D-0E53-2057B22CB799}"/>
          </ac:spMkLst>
        </pc:spChg>
        <pc:spChg chg="mod">
          <ac:chgData name="Ladislav Čoček" userId="63bbd740-99f5-4ce8-b138-25dd51224b80" providerId="ADAL" clId="{1C65B7CD-9DCF-4837-80A4-74F293EFA22F}" dt="2024-11-11T21:15:01.395" v="188" actId="20577"/>
          <ac:spMkLst>
            <pc:docMk/>
            <pc:sldMk cId="3756073714" sldId="2455"/>
            <ac:spMk id="6" creationId="{9F9F78E4-2786-F8E0-E1FE-67D6217665EA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7" creationId="{529F8B88-25C3-246B-2218-3F79E5AF1CF3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8" creationId="{5503A4C2-1983-F64E-2D77-08C38D6F3BF4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9" creationId="{4E57720F-D6E3-1DC5-A76B-A14210BB9A53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0" creationId="{267419CE-E9F4-62BC-9CC9-968EE75B133A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1" creationId="{8F39CE2D-1257-5C9E-5EF3-BDA8815C65A2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2" creationId="{01993344-CF8A-4ABA-B9EC-909BD91F6758}"/>
          </ac:spMkLst>
        </pc:spChg>
        <pc:spChg chg="add mod">
          <ac:chgData name="Ladislav Čoček" userId="63bbd740-99f5-4ce8-b138-25dd51224b80" providerId="ADAL" clId="{1C65B7CD-9DCF-4837-80A4-74F293EFA22F}" dt="2024-11-11T21:14:28.475" v="145" actId="14100"/>
          <ac:spMkLst>
            <pc:docMk/>
            <pc:sldMk cId="3756073714" sldId="2455"/>
            <ac:spMk id="13" creationId="{3CE299DA-1417-C17C-B678-B6CFB3D53BE7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4" creationId="{12EB0FC6-D106-D299-C818-9CF53282A0FE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5" creationId="{6B98F340-2166-9CBB-756E-ADC749151FDF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6" creationId="{80C46531-D0CB-6487-6C6E-D6E9DC2C2FD5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8" creationId="{800582A6-3CB9-DB1C-C1C5-8D5C3966071D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19" creationId="{F0A65F9C-CD38-E722-584D-3BDF97800FA0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20" creationId="{87D5709F-1FB8-6507-D397-C4F5A1614651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21" creationId="{F62BE733-EF0C-BBB8-0BAA-6DC078EED166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22" creationId="{D8705DA3-5252-9AC7-FB56-893AFC5C840E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24" creationId="{2F493810-6813-1FD4-5A7D-904B83E1CE20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25" creationId="{E988C881-FA1E-3CB8-0150-52E987754B73}"/>
          </ac:spMkLst>
        </pc:spChg>
        <pc:spChg chg="add mod">
          <ac:chgData name="Ladislav Čoček" userId="63bbd740-99f5-4ce8-b138-25dd51224b80" providerId="ADAL" clId="{1C65B7CD-9DCF-4837-80A4-74F293EFA22F}" dt="2024-11-11T21:14:39.005" v="146" actId="1076"/>
          <ac:spMkLst>
            <pc:docMk/>
            <pc:sldMk cId="3756073714" sldId="2455"/>
            <ac:spMk id="29" creationId="{A7CA69F1-60BA-2222-6379-74216E40FFD4}"/>
          </ac:spMkLst>
        </pc:spChg>
        <pc:cxnChg chg="add mod">
          <ac:chgData name="Ladislav Čoček" userId="63bbd740-99f5-4ce8-b138-25dd51224b80" providerId="ADAL" clId="{1C65B7CD-9DCF-4837-80A4-74F293EFA22F}" dt="2024-11-11T21:14:39.005" v="146" actId="1076"/>
          <ac:cxnSpMkLst>
            <pc:docMk/>
            <pc:sldMk cId="3756073714" sldId="2455"/>
            <ac:cxnSpMk id="17" creationId="{D311D376-A9CA-6353-E25E-2A04F5831867}"/>
          </ac:cxnSpMkLst>
        </pc:cxnChg>
        <pc:cxnChg chg="add mod">
          <ac:chgData name="Ladislav Čoček" userId="63bbd740-99f5-4ce8-b138-25dd51224b80" providerId="ADAL" clId="{1C65B7CD-9DCF-4837-80A4-74F293EFA22F}" dt="2024-11-11T21:14:39.005" v="146" actId="1076"/>
          <ac:cxnSpMkLst>
            <pc:docMk/>
            <pc:sldMk cId="3756073714" sldId="2455"/>
            <ac:cxnSpMk id="23" creationId="{6F23EC95-E11B-FEB2-0BA0-366FD7C3BDB7}"/>
          </ac:cxnSpMkLst>
        </pc:cxnChg>
        <pc:cxnChg chg="add mod">
          <ac:chgData name="Ladislav Čoček" userId="63bbd740-99f5-4ce8-b138-25dd51224b80" providerId="ADAL" clId="{1C65B7CD-9DCF-4837-80A4-74F293EFA22F}" dt="2024-11-11T21:14:39.005" v="146" actId="1076"/>
          <ac:cxnSpMkLst>
            <pc:docMk/>
            <pc:sldMk cId="3756073714" sldId="2455"/>
            <ac:cxnSpMk id="26" creationId="{30BBD735-DA75-2C1C-886F-D820777620F0}"/>
          </ac:cxnSpMkLst>
        </pc:cxnChg>
        <pc:cxnChg chg="add mod">
          <ac:chgData name="Ladislav Čoček" userId="63bbd740-99f5-4ce8-b138-25dd51224b80" providerId="ADAL" clId="{1C65B7CD-9DCF-4837-80A4-74F293EFA22F}" dt="2024-11-11T21:14:39.005" v="146" actId="1076"/>
          <ac:cxnSpMkLst>
            <pc:docMk/>
            <pc:sldMk cId="3756073714" sldId="2455"/>
            <ac:cxnSpMk id="27" creationId="{5BD1E73C-E078-8A40-3893-E9693983E014}"/>
          </ac:cxnSpMkLst>
        </pc:cxnChg>
        <pc:cxnChg chg="add mod">
          <ac:chgData name="Ladislav Čoček" userId="63bbd740-99f5-4ce8-b138-25dd51224b80" providerId="ADAL" clId="{1C65B7CD-9DCF-4837-80A4-74F293EFA22F}" dt="2024-11-11T21:14:39.005" v="146" actId="1076"/>
          <ac:cxnSpMkLst>
            <pc:docMk/>
            <pc:sldMk cId="3756073714" sldId="2455"/>
            <ac:cxnSpMk id="28" creationId="{4C7A5D6C-F1CC-539B-1DE8-9A9B4D6E7FB0}"/>
          </ac:cxnSpMkLst>
        </pc:cxnChg>
        <pc:cxnChg chg="add mod">
          <ac:chgData name="Ladislav Čoček" userId="63bbd740-99f5-4ce8-b138-25dd51224b80" providerId="ADAL" clId="{1C65B7CD-9DCF-4837-80A4-74F293EFA22F}" dt="2024-11-11T21:14:39.005" v="146" actId="1076"/>
          <ac:cxnSpMkLst>
            <pc:docMk/>
            <pc:sldMk cId="3756073714" sldId="2455"/>
            <ac:cxnSpMk id="30" creationId="{AEF842D4-8186-65DE-EA6C-FFAC86B9981C}"/>
          </ac:cxnSpMkLst>
        </pc:cxnChg>
        <pc:cxnChg chg="add mod">
          <ac:chgData name="Ladislav Čoček" userId="63bbd740-99f5-4ce8-b138-25dd51224b80" providerId="ADAL" clId="{1C65B7CD-9DCF-4837-80A4-74F293EFA22F}" dt="2024-11-11T21:14:39.005" v="146" actId="1076"/>
          <ac:cxnSpMkLst>
            <pc:docMk/>
            <pc:sldMk cId="3756073714" sldId="2455"/>
            <ac:cxnSpMk id="31" creationId="{9469056C-7A00-90A8-E8B6-389984C8EF04}"/>
          </ac:cxnSpMkLst>
        </pc:cxnChg>
      </pc:sldChg>
      <pc:sldChg chg="addSp delSp modSp new mod modAnim">
        <pc:chgData name="Ladislav Čoček" userId="63bbd740-99f5-4ce8-b138-25dd51224b80" providerId="ADAL" clId="{1C65B7CD-9DCF-4837-80A4-74F293EFA22F}" dt="2024-11-12T11:39:29.777" v="2023" actId="478"/>
        <pc:sldMkLst>
          <pc:docMk/>
          <pc:sldMk cId="2777576160" sldId="2456"/>
        </pc:sldMkLst>
        <pc:spChg chg="del">
          <ac:chgData name="Ladislav Čoček" userId="63bbd740-99f5-4ce8-b138-25dd51224b80" providerId="ADAL" clId="{1C65B7CD-9DCF-4837-80A4-74F293EFA22F}" dt="2024-11-11T21:16:23.326" v="190" actId="478"/>
          <ac:spMkLst>
            <pc:docMk/>
            <pc:sldMk cId="2777576160" sldId="2456"/>
            <ac:spMk id="2" creationId="{30633261-7D39-E5C3-FAD7-E928625A26E1}"/>
          </ac:spMkLst>
        </pc:spChg>
        <pc:spChg chg="del">
          <ac:chgData name="Ladislav Čoček" userId="63bbd740-99f5-4ce8-b138-25dd51224b80" providerId="ADAL" clId="{1C65B7CD-9DCF-4837-80A4-74F293EFA22F}" dt="2024-11-12T11:39:29.777" v="2023" actId="478"/>
          <ac:spMkLst>
            <pc:docMk/>
            <pc:sldMk cId="2777576160" sldId="2456"/>
            <ac:spMk id="3" creationId="{211D6D3B-DF2C-6C11-DC56-A9770CF4D388}"/>
          </ac:spMkLst>
        </pc:spChg>
        <pc:spChg chg="mod">
          <ac:chgData name="Ladislav Čoček" userId="63bbd740-99f5-4ce8-b138-25dd51224b80" providerId="ADAL" clId="{1C65B7CD-9DCF-4837-80A4-74F293EFA22F}" dt="2024-11-11T21:17:07.758" v="213" actId="20577"/>
          <ac:spMkLst>
            <pc:docMk/>
            <pc:sldMk cId="2777576160" sldId="2456"/>
            <ac:spMk id="6" creationId="{A12825D3-3E72-E72F-F455-D1B18831BEED}"/>
          </ac:spMkLst>
        </pc:spChg>
        <pc:spChg chg="add mod">
          <ac:chgData name="Ladislav Čoček" userId="63bbd740-99f5-4ce8-b138-25dd51224b80" providerId="ADAL" clId="{1C65B7CD-9DCF-4837-80A4-74F293EFA22F}" dt="2024-11-11T21:17:38.643" v="217" actId="14100"/>
          <ac:spMkLst>
            <pc:docMk/>
            <pc:sldMk cId="2777576160" sldId="2456"/>
            <ac:spMk id="9" creationId="{991F774E-85B7-81AA-BAEB-0EDD9DA57F8E}"/>
          </ac:spMkLst>
        </pc:spChg>
        <pc:spChg chg="add mod">
          <ac:chgData name="Ladislav Čoček" userId="63bbd740-99f5-4ce8-b138-25dd51224b80" providerId="ADAL" clId="{1C65B7CD-9DCF-4837-80A4-74F293EFA22F}" dt="2024-11-11T21:16:48.690" v="193" actId="1076"/>
          <ac:spMkLst>
            <pc:docMk/>
            <pc:sldMk cId="2777576160" sldId="2456"/>
            <ac:spMk id="10" creationId="{F374331C-C866-7341-C44A-E5A9D613A726}"/>
          </ac:spMkLst>
        </pc:spChg>
        <pc:spChg chg="add mod">
          <ac:chgData name="Ladislav Čoček" userId="63bbd740-99f5-4ce8-b138-25dd51224b80" providerId="ADAL" clId="{1C65B7CD-9DCF-4837-80A4-74F293EFA22F}" dt="2024-11-11T21:16:30.213" v="192" actId="1076"/>
          <ac:spMkLst>
            <pc:docMk/>
            <pc:sldMk cId="2777576160" sldId="2456"/>
            <ac:spMk id="11" creationId="{D82D10DD-ECE3-8255-0B4E-E6EE7CAC9715}"/>
          </ac:spMkLst>
        </pc:spChg>
        <pc:spChg chg="add mod">
          <ac:chgData name="Ladislav Čoček" userId="63bbd740-99f5-4ce8-b138-25dd51224b80" providerId="ADAL" clId="{1C65B7CD-9DCF-4837-80A4-74F293EFA22F}" dt="2024-11-11T21:16:30.213" v="192" actId="1076"/>
          <ac:spMkLst>
            <pc:docMk/>
            <pc:sldMk cId="2777576160" sldId="2456"/>
            <ac:spMk id="12" creationId="{C2B17B7D-51C6-4A3F-55CA-38B61033A9C7}"/>
          </ac:spMkLst>
        </pc:spChg>
        <pc:spChg chg="add mod">
          <ac:chgData name="Ladislav Čoček" userId="63bbd740-99f5-4ce8-b138-25dd51224b80" providerId="ADAL" clId="{1C65B7CD-9DCF-4837-80A4-74F293EFA22F}" dt="2024-11-11T21:16:59.898" v="195" actId="14100"/>
          <ac:spMkLst>
            <pc:docMk/>
            <pc:sldMk cId="2777576160" sldId="2456"/>
            <ac:spMk id="13" creationId="{09B0CCD0-B7EA-C0F9-73EF-60AB465D967A}"/>
          </ac:spMkLst>
        </pc:spChg>
        <pc:spChg chg="add mod">
          <ac:chgData name="Ladislav Čoček" userId="63bbd740-99f5-4ce8-b138-25dd51224b80" providerId="ADAL" clId="{1C65B7CD-9DCF-4837-80A4-74F293EFA22F}" dt="2024-11-11T21:17:24.476" v="215" actId="14100"/>
          <ac:spMkLst>
            <pc:docMk/>
            <pc:sldMk cId="2777576160" sldId="2456"/>
            <ac:spMk id="14" creationId="{E892512F-9892-3CC1-C92E-50DC4212D3B0}"/>
          </ac:spMkLst>
        </pc:spChg>
        <pc:picChg chg="add mod">
          <ac:chgData name="Ladislav Čoček" userId="63bbd740-99f5-4ce8-b138-25dd51224b80" providerId="ADAL" clId="{1C65B7CD-9DCF-4837-80A4-74F293EFA22F}" dt="2024-11-11T21:16:48.690" v="193" actId="1076"/>
          <ac:picMkLst>
            <pc:docMk/>
            <pc:sldMk cId="2777576160" sldId="2456"/>
            <ac:picMk id="7" creationId="{393EEDBE-D2D7-35D2-C585-AAF013DE12FA}"/>
          </ac:picMkLst>
        </pc:picChg>
        <pc:picChg chg="add mod">
          <ac:chgData name="Ladislav Čoček" userId="63bbd740-99f5-4ce8-b138-25dd51224b80" providerId="ADAL" clId="{1C65B7CD-9DCF-4837-80A4-74F293EFA22F}" dt="2024-11-11T21:16:30.213" v="192" actId="1076"/>
          <ac:picMkLst>
            <pc:docMk/>
            <pc:sldMk cId="2777576160" sldId="2456"/>
            <ac:picMk id="8" creationId="{2FD62C5F-2456-1E67-4004-1B503F158140}"/>
          </ac:picMkLst>
        </pc:picChg>
      </pc:sldChg>
      <pc:sldChg chg="new">
        <pc:chgData name="Ladislav Čoček" userId="63bbd740-99f5-4ce8-b138-25dd51224b80" providerId="ADAL" clId="{1C65B7CD-9DCF-4837-80A4-74F293EFA22F}" dt="2024-11-11T21:30:29.792" v="437" actId="680"/>
        <pc:sldMkLst>
          <pc:docMk/>
          <pc:sldMk cId="2532813792" sldId="2457"/>
        </pc:sldMkLst>
      </pc:sldChg>
      <pc:sldChg chg="addSp delSp modSp new mod">
        <pc:chgData name="Ladislav Čoček" userId="63bbd740-99f5-4ce8-b138-25dd51224b80" providerId="ADAL" clId="{1C65B7CD-9DCF-4837-80A4-74F293EFA22F}" dt="2024-11-12T12:28:00.277" v="2286" actId="20577"/>
        <pc:sldMkLst>
          <pc:docMk/>
          <pc:sldMk cId="3020763630" sldId="2458"/>
        </pc:sldMkLst>
        <pc:spChg chg="mod">
          <ac:chgData name="Ladislav Čoček" userId="63bbd740-99f5-4ce8-b138-25dd51224b80" providerId="ADAL" clId="{1C65B7CD-9DCF-4837-80A4-74F293EFA22F}" dt="2024-11-11T21:58:50.005" v="486"/>
          <ac:spMkLst>
            <pc:docMk/>
            <pc:sldMk cId="3020763630" sldId="2458"/>
            <ac:spMk id="2" creationId="{DA46FA84-C8FF-8D2D-6968-641C59E9C7D3}"/>
          </ac:spMkLst>
        </pc:spChg>
        <pc:spChg chg="del">
          <ac:chgData name="Ladislav Čoček" userId="63bbd740-99f5-4ce8-b138-25dd51224b80" providerId="ADAL" clId="{1C65B7CD-9DCF-4837-80A4-74F293EFA22F}" dt="2024-11-12T11:38:13.587" v="1998" actId="478"/>
          <ac:spMkLst>
            <pc:docMk/>
            <pc:sldMk cId="3020763630" sldId="2458"/>
            <ac:spMk id="3" creationId="{8AA835DF-12B8-018E-0728-12344ABB54D9}"/>
          </ac:spMkLst>
        </pc:spChg>
        <pc:spChg chg="mod">
          <ac:chgData name="Ladislav Čoček" userId="63bbd740-99f5-4ce8-b138-25dd51224b80" providerId="ADAL" clId="{1C65B7CD-9DCF-4837-80A4-74F293EFA22F}" dt="2024-11-12T12:28:00.277" v="2286" actId="20577"/>
          <ac:spMkLst>
            <pc:docMk/>
            <pc:sldMk cId="3020763630" sldId="2458"/>
            <ac:spMk id="6" creationId="{8F9C8597-1454-2A40-3D5B-5989D989B7E4}"/>
          </ac:spMkLst>
        </pc:spChg>
        <pc:picChg chg="add mod">
          <ac:chgData name="Ladislav Čoček" userId="63bbd740-99f5-4ce8-b138-25dd51224b80" providerId="ADAL" clId="{1C65B7CD-9DCF-4837-80A4-74F293EFA22F}" dt="2024-11-11T21:59:39.256" v="521" actId="732"/>
          <ac:picMkLst>
            <pc:docMk/>
            <pc:sldMk cId="3020763630" sldId="2458"/>
            <ac:picMk id="7" creationId="{6C8AE7DB-7293-7637-2A5F-41B6206EBC53}"/>
          </ac:picMkLst>
        </pc:picChg>
      </pc:sldChg>
      <pc:sldChg chg="addSp delSp modSp new mod">
        <pc:chgData name="Ladislav Čoček" userId="63bbd740-99f5-4ce8-b138-25dd51224b80" providerId="ADAL" clId="{1C65B7CD-9DCF-4837-80A4-74F293EFA22F}" dt="2024-11-12T11:38:22.897" v="2006" actId="478"/>
        <pc:sldMkLst>
          <pc:docMk/>
          <pc:sldMk cId="2821719379" sldId="2459"/>
        </pc:sldMkLst>
        <pc:spChg chg="mod">
          <ac:chgData name="Ladislav Čoček" userId="63bbd740-99f5-4ce8-b138-25dd51224b80" providerId="ADAL" clId="{1C65B7CD-9DCF-4837-80A4-74F293EFA22F}" dt="2024-11-11T22:02:22.424" v="558"/>
          <ac:spMkLst>
            <pc:docMk/>
            <pc:sldMk cId="2821719379" sldId="2459"/>
            <ac:spMk id="2" creationId="{A8B03D87-F42D-5CA0-AE92-15831F79377C}"/>
          </ac:spMkLst>
        </pc:spChg>
        <pc:spChg chg="del">
          <ac:chgData name="Ladislav Čoček" userId="63bbd740-99f5-4ce8-b138-25dd51224b80" providerId="ADAL" clId="{1C65B7CD-9DCF-4837-80A4-74F293EFA22F}" dt="2024-11-12T11:38:22.897" v="2006" actId="478"/>
          <ac:spMkLst>
            <pc:docMk/>
            <pc:sldMk cId="2821719379" sldId="2459"/>
            <ac:spMk id="3" creationId="{C3DD86F4-4992-4DA4-F25E-3230E1554DE8}"/>
          </ac:spMkLst>
        </pc:spChg>
        <pc:spChg chg="mod">
          <ac:chgData name="Ladislav Čoček" userId="63bbd740-99f5-4ce8-b138-25dd51224b80" providerId="ADAL" clId="{1C65B7CD-9DCF-4837-80A4-74F293EFA22F}" dt="2024-11-11T22:00:37.406" v="557" actId="20577"/>
          <ac:spMkLst>
            <pc:docMk/>
            <pc:sldMk cId="2821719379" sldId="2459"/>
            <ac:spMk id="6" creationId="{5CCA0118-C2FF-964E-80FD-DAB5844C06C1}"/>
          </ac:spMkLst>
        </pc:spChg>
        <pc:picChg chg="add mod">
          <ac:chgData name="Ladislav Čoček" userId="63bbd740-99f5-4ce8-b138-25dd51224b80" providerId="ADAL" clId="{1C65B7CD-9DCF-4837-80A4-74F293EFA22F}" dt="2024-11-11T22:03:33.788" v="560" actId="1076"/>
          <ac:picMkLst>
            <pc:docMk/>
            <pc:sldMk cId="2821719379" sldId="2459"/>
            <ac:picMk id="7" creationId="{5E68A3F6-C235-D959-E8D8-AFA60878A29D}"/>
          </ac:picMkLst>
        </pc:picChg>
      </pc:sldChg>
      <pc:sldChg chg="addSp delSp modSp new mod">
        <pc:chgData name="Ladislav Čoček" userId="63bbd740-99f5-4ce8-b138-25dd51224b80" providerId="ADAL" clId="{1C65B7CD-9DCF-4837-80A4-74F293EFA22F}" dt="2024-11-12T11:38:26.970" v="2007" actId="478"/>
        <pc:sldMkLst>
          <pc:docMk/>
          <pc:sldMk cId="19274827" sldId="2460"/>
        </pc:sldMkLst>
        <pc:spChg chg="mod">
          <ac:chgData name="Ladislav Čoček" userId="63bbd740-99f5-4ce8-b138-25dd51224b80" providerId="ADAL" clId="{1C65B7CD-9DCF-4837-80A4-74F293EFA22F}" dt="2024-11-11T22:07:17.266" v="640" actId="108"/>
          <ac:spMkLst>
            <pc:docMk/>
            <pc:sldMk cId="19274827" sldId="2460"/>
            <ac:spMk id="2" creationId="{DAAA14EE-347B-703E-3164-A92A20B336CC}"/>
          </ac:spMkLst>
        </pc:spChg>
        <pc:spChg chg="del">
          <ac:chgData name="Ladislav Čoček" userId="63bbd740-99f5-4ce8-b138-25dd51224b80" providerId="ADAL" clId="{1C65B7CD-9DCF-4837-80A4-74F293EFA22F}" dt="2024-11-12T11:38:26.970" v="2007" actId="478"/>
          <ac:spMkLst>
            <pc:docMk/>
            <pc:sldMk cId="19274827" sldId="2460"/>
            <ac:spMk id="3" creationId="{A8FB238C-40B2-DC72-6949-FA95C519DC8B}"/>
          </ac:spMkLst>
        </pc:spChg>
        <pc:spChg chg="mod">
          <ac:chgData name="Ladislav Čoček" userId="63bbd740-99f5-4ce8-b138-25dd51224b80" providerId="ADAL" clId="{1C65B7CD-9DCF-4837-80A4-74F293EFA22F}" dt="2024-11-11T22:06:39.993" v="607" actId="20577"/>
          <ac:spMkLst>
            <pc:docMk/>
            <pc:sldMk cId="19274827" sldId="2460"/>
            <ac:spMk id="6" creationId="{C6544459-FE62-B6BD-5464-04FE8B449B6E}"/>
          </ac:spMkLst>
        </pc:spChg>
        <pc:picChg chg="add mod">
          <ac:chgData name="Ladislav Čoček" userId="63bbd740-99f5-4ce8-b138-25dd51224b80" providerId="ADAL" clId="{1C65B7CD-9DCF-4837-80A4-74F293EFA22F}" dt="2024-11-11T22:06:03.384" v="564" actId="1076"/>
          <ac:picMkLst>
            <pc:docMk/>
            <pc:sldMk cId="19274827" sldId="2460"/>
            <ac:picMk id="7" creationId="{D6AFFDFF-FBE9-FFAE-94CE-E7C49E41286A}"/>
          </ac:picMkLst>
        </pc:picChg>
      </pc:sldChg>
      <pc:sldChg chg="modSp new del mod">
        <pc:chgData name="Ladislav Čoček" userId="63bbd740-99f5-4ce8-b138-25dd51224b80" providerId="ADAL" clId="{1C65B7CD-9DCF-4837-80A4-74F293EFA22F}" dt="2024-11-11T22:16:17.145" v="663" actId="47"/>
        <pc:sldMkLst>
          <pc:docMk/>
          <pc:sldMk cId="3207679001" sldId="2461"/>
        </pc:sldMkLst>
        <pc:spChg chg="mod">
          <ac:chgData name="Ladislav Čoček" userId="63bbd740-99f5-4ce8-b138-25dd51224b80" providerId="ADAL" clId="{1C65B7CD-9DCF-4837-80A4-74F293EFA22F}" dt="2024-11-11T22:13:15.704" v="662" actId="15"/>
          <ac:spMkLst>
            <pc:docMk/>
            <pc:sldMk cId="3207679001" sldId="2461"/>
            <ac:spMk id="2" creationId="{B95C377B-FBA3-C709-7D52-BC1825715411}"/>
          </ac:spMkLst>
        </pc:spChg>
      </pc:sldChg>
      <pc:sldChg chg="delSp modSp new mod">
        <pc:chgData name="Ladislav Čoček" userId="63bbd740-99f5-4ce8-b138-25dd51224b80" providerId="ADAL" clId="{1C65B7CD-9DCF-4837-80A4-74F293EFA22F}" dt="2024-11-12T11:38:54.298" v="2013" actId="478"/>
        <pc:sldMkLst>
          <pc:docMk/>
          <pc:sldMk cId="4029626437" sldId="2461"/>
        </pc:sldMkLst>
        <pc:spChg chg="mod">
          <ac:chgData name="Ladislav Čoček" userId="63bbd740-99f5-4ce8-b138-25dd51224b80" providerId="ADAL" clId="{1C65B7CD-9DCF-4837-80A4-74F293EFA22F}" dt="2024-11-12T08:02:51.166" v="1219" actId="113"/>
          <ac:spMkLst>
            <pc:docMk/>
            <pc:sldMk cId="4029626437" sldId="2461"/>
            <ac:spMk id="2" creationId="{601BBC59-72BD-9786-187E-2223F0F01845}"/>
          </ac:spMkLst>
        </pc:spChg>
        <pc:spChg chg="del">
          <ac:chgData name="Ladislav Čoček" userId="63bbd740-99f5-4ce8-b138-25dd51224b80" providerId="ADAL" clId="{1C65B7CD-9DCF-4837-80A4-74F293EFA22F}" dt="2024-11-12T11:38:54.298" v="2013" actId="478"/>
          <ac:spMkLst>
            <pc:docMk/>
            <pc:sldMk cId="4029626437" sldId="2461"/>
            <ac:spMk id="3" creationId="{F1FE2D90-D7E8-CE24-7451-3A665F5F0EE6}"/>
          </ac:spMkLst>
        </pc:spChg>
        <pc:spChg chg="mod">
          <ac:chgData name="Ladislav Čoček" userId="63bbd740-99f5-4ce8-b138-25dd51224b80" providerId="ADAL" clId="{1C65B7CD-9DCF-4837-80A4-74F293EFA22F}" dt="2024-11-11T22:19:35.722" v="812" actId="20577"/>
          <ac:spMkLst>
            <pc:docMk/>
            <pc:sldMk cId="4029626437" sldId="2461"/>
            <ac:spMk id="6" creationId="{C6057DBB-3A57-6ED8-BBDB-164C562FD0FB}"/>
          </ac:spMkLst>
        </pc:spChg>
      </pc:sldChg>
      <pc:sldChg chg="addSp delSp modSp new mod">
        <pc:chgData name="Ladislav Čoček" userId="63bbd740-99f5-4ce8-b138-25dd51224b80" providerId="ADAL" clId="{1C65B7CD-9DCF-4837-80A4-74F293EFA22F}" dt="2024-11-12T12:17:46.952" v="2261"/>
        <pc:sldMkLst>
          <pc:docMk/>
          <pc:sldMk cId="1591437792" sldId="2462"/>
        </pc:sldMkLst>
        <pc:spChg chg="mod">
          <ac:chgData name="Ladislav Čoček" userId="63bbd740-99f5-4ce8-b138-25dd51224b80" providerId="ADAL" clId="{1C65B7CD-9DCF-4837-80A4-74F293EFA22F}" dt="2024-11-12T08:10:35.542" v="1616" actId="113"/>
          <ac:spMkLst>
            <pc:docMk/>
            <pc:sldMk cId="1591437792" sldId="2462"/>
            <ac:spMk id="2" creationId="{3BE20AEC-B9FD-CFA7-C34B-D995F659A98F}"/>
          </ac:spMkLst>
        </pc:spChg>
        <pc:spChg chg="del">
          <ac:chgData name="Ladislav Čoček" userId="63bbd740-99f5-4ce8-b138-25dd51224b80" providerId="ADAL" clId="{1C65B7CD-9DCF-4837-80A4-74F293EFA22F}" dt="2024-11-12T11:39:12.186" v="2018" actId="478"/>
          <ac:spMkLst>
            <pc:docMk/>
            <pc:sldMk cId="1591437792" sldId="2462"/>
            <ac:spMk id="3" creationId="{842E4A1E-F8BB-A774-94E3-63C3A1FA8410}"/>
          </ac:spMkLst>
        </pc:spChg>
        <pc:spChg chg="mod">
          <ac:chgData name="Ladislav Čoček" userId="63bbd740-99f5-4ce8-b138-25dd51224b80" providerId="ADAL" clId="{1C65B7CD-9DCF-4837-80A4-74F293EFA22F}" dt="2024-11-12T08:12:42.275" v="1623" actId="20577"/>
          <ac:spMkLst>
            <pc:docMk/>
            <pc:sldMk cId="1591437792" sldId="2462"/>
            <ac:spMk id="6" creationId="{03200E3D-4B37-3758-6606-7E0F21102D10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7" creationId="{8531B495-9616-96F8-62F4-78CE88A01C62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8" creationId="{F1DAAA5D-FD0C-BD85-9FD7-F7AF4A453482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9" creationId="{36C03D53-C119-34A9-3E71-37C9605F8D9C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0" creationId="{FB91679F-0B47-3598-5688-9020BF3C7698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1" creationId="{4F13992F-E895-0E73-2242-131C1B57B699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2" creationId="{7E8631D9-8A16-0CF4-4904-AFD1CCB3DB9D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3" creationId="{34B63FE8-89FC-628A-65B4-F5B13280C7E6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4" creationId="{B4A9797C-C422-7C88-FC7C-9457A59B54BA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5" creationId="{3CC4F379-1B67-8799-6644-6FDD8CB4B3C3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6" creationId="{48692E44-F401-F45D-FBFD-64B749DC0A72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7" creationId="{469EA52D-CBD1-56E1-B323-848EAF2176D6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8" creationId="{C7AF7C76-948E-B292-EC69-9BE0B22B472D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19" creationId="{FFC29469-91D8-21FC-6A82-3156285EF782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20" creationId="{FCEE1172-0183-C80E-9036-CEEAAAD54C07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21" creationId="{2789676C-55CD-E107-1692-9F1E66D7F089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22" creationId="{C79FEF9B-0B7F-DA26-9049-FFDBA95CD413}"/>
          </ac:spMkLst>
        </pc:spChg>
        <pc:spChg chg="add mod">
          <ac:chgData name="Ladislav Čoček" userId="63bbd740-99f5-4ce8-b138-25dd51224b80" providerId="ADAL" clId="{1C65B7CD-9DCF-4837-80A4-74F293EFA22F}" dt="2024-11-12T12:17:46.952" v="2261"/>
          <ac:spMkLst>
            <pc:docMk/>
            <pc:sldMk cId="1591437792" sldId="2462"/>
            <ac:spMk id="23" creationId="{99E6683D-F001-5177-38C1-237C856DEBDA}"/>
          </ac:spMkLst>
        </pc:spChg>
      </pc:sldChg>
      <pc:sldChg chg="delSp modSp new mod">
        <pc:chgData name="Ladislav Čoček" userId="63bbd740-99f5-4ce8-b138-25dd51224b80" providerId="ADAL" clId="{1C65B7CD-9DCF-4837-80A4-74F293EFA22F}" dt="2024-11-12T11:39:17.386" v="2020" actId="478"/>
        <pc:sldMkLst>
          <pc:docMk/>
          <pc:sldMk cId="3142812844" sldId="2463"/>
        </pc:sldMkLst>
        <pc:spChg chg="mod">
          <ac:chgData name="Ladislav Čoček" userId="63bbd740-99f5-4ce8-b138-25dd51224b80" providerId="ADAL" clId="{1C65B7CD-9DCF-4837-80A4-74F293EFA22F}" dt="2024-11-12T08:15:46.191" v="1952" actId="207"/>
          <ac:spMkLst>
            <pc:docMk/>
            <pc:sldMk cId="3142812844" sldId="2463"/>
            <ac:spMk id="2" creationId="{C31C2C8E-00F9-8959-0ABA-44AB6762CE63}"/>
          </ac:spMkLst>
        </pc:spChg>
        <pc:spChg chg="del">
          <ac:chgData name="Ladislav Čoček" userId="63bbd740-99f5-4ce8-b138-25dd51224b80" providerId="ADAL" clId="{1C65B7CD-9DCF-4837-80A4-74F293EFA22F}" dt="2024-11-12T11:39:17.386" v="2020" actId="478"/>
          <ac:spMkLst>
            <pc:docMk/>
            <pc:sldMk cId="3142812844" sldId="2463"/>
            <ac:spMk id="3" creationId="{DA6A463B-EEBE-3D73-BF1F-5FFF6B35FE52}"/>
          </ac:spMkLst>
        </pc:spChg>
        <pc:spChg chg="mod">
          <ac:chgData name="Ladislav Čoček" userId="63bbd740-99f5-4ce8-b138-25dd51224b80" providerId="ADAL" clId="{1C65B7CD-9DCF-4837-80A4-74F293EFA22F}" dt="2024-11-11T22:19:02.651" v="769" actId="20577"/>
          <ac:spMkLst>
            <pc:docMk/>
            <pc:sldMk cId="3142812844" sldId="2463"/>
            <ac:spMk id="6" creationId="{BAA41B6C-FB84-C4A3-6051-A9802A9F3766}"/>
          </ac:spMkLst>
        </pc:spChg>
      </pc:sldChg>
      <pc:sldChg chg="modSp add del mod">
        <pc:chgData name="Ladislav Čoček" userId="63bbd740-99f5-4ce8-b138-25dd51224b80" providerId="ADAL" clId="{1C65B7CD-9DCF-4837-80A4-74F293EFA22F}" dt="2024-11-12T08:15:58.336" v="1953" actId="47"/>
        <pc:sldMkLst>
          <pc:docMk/>
          <pc:sldMk cId="110112545" sldId="2464"/>
        </pc:sldMkLst>
        <pc:spChg chg="mod">
          <ac:chgData name="Ladislav Čoček" userId="63bbd740-99f5-4ce8-b138-25dd51224b80" providerId="ADAL" clId="{1C65B7CD-9DCF-4837-80A4-74F293EFA22F}" dt="2024-11-11T22:19:21.719" v="784" actId="20577"/>
          <ac:spMkLst>
            <pc:docMk/>
            <pc:sldMk cId="110112545" sldId="2464"/>
            <ac:spMk id="6" creationId="{AD1ECCD8-BE64-5B43-FC60-E07EAF22B1BA}"/>
          </ac:spMkLst>
        </pc:spChg>
      </pc:sldChg>
      <pc:sldChg chg="del">
        <pc:chgData name="Ladislav Čoček" userId="63bbd740-99f5-4ce8-b138-25dd51224b80" providerId="ADAL" clId="{1C65B7CD-9DCF-4837-80A4-74F293EFA22F}" dt="2024-11-11T16:48:57.130" v="5" actId="47"/>
        <pc:sldMkLst>
          <pc:docMk/>
          <pc:sldMk cId="151595556" sldId="2478"/>
        </pc:sldMkLst>
      </pc:sldChg>
      <pc:sldChg chg="del">
        <pc:chgData name="Ladislav Čoček" userId="63bbd740-99f5-4ce8-b138-25dd51224b80" providerId="ADAL" clId="{1C65B7CD-9DCF-4837-80A4-74F293EFA22F}" dt="2024-11-11T16:50:55.937" v="71" actId="47"/>
        <pc:sldMkLst>
          <pc:docMk/>
          <pc:sldMk cId="707942522" sldId="2606"/>
        </pc:sldMkLst>
      </pc:sldChg>
      <pc:sldChg chg="del">
        <pc:chgData name="Ladislav Čoček" userId="63bbd740-99f5-4ce8-b138-25dd51224b80" providerId="ADAL" clId="{1C65B7CD-9DCF-4837-80A4-74F293EFA22F}" dt="2024-11-11T16:50:40.129" v="68" actId="47"/>
        <pc:sldMkLst>
          <pc:docMk/>
          <pc:sldMk cId="3687183010" sldId="2607"/>
        </pc:sldMkLst>
      </pc:sldChg>
      <pc:sldChg chg="del">
        <pc:chgData name="Ladislav Čoček" userId="63bbd740-99f5-4ce8-b138-25dd51224b80" providerId="ADAL" clId="{1C65B7CD-9DCF-4837-80A4-74F293EFA22F}" dt="2024-11-11T16:50:19.237" v="52" actId="47"/>
        <pc:sldMkLst>
          <pc:docMk/>
          <pc:sldMk cId="3855810561" sldId="2609"/>
        </pc:sldMkLst>
      </pc:sldChg>
      <pc:sldChg chg="del">
        <pc:chgData name="Ladislav Čoček" userId="63bbd740-99f5-4ce8-b138-25dd51224b80" providerId="ADAL" clId="{1C65B7CD-9DCF-4837-80A4-74F293EFA22F}" dt="2024-11-11T16:50:20.326" v="54" actId="47"/>
        <pc:sldMkLst>
          <pc:docMk/>
          <pc:sldMk cId="994429996" sldId="2610"/>
        </pc:sldMkLst>
      </pc:sldChg>
      <pc:sldChg chg="del">
        <pc:chgData name="Ladislav Čoček" userId="63bbd740-99f5-4ce8-b138-25dd51224b80" providerId="ADAL" clId="{1C65B7CD-9DCF-4837-80A4-74F293EFA22F}" dt="2024-11-11T16:50:20.823" v="55" actId="47"/>
        <pc:sldMkLst>
          <pc:docMk/>
          <pc:sldMk cId="1725976551" sldId="2612"/>
        </pc:sldMkLst>
      </pc:sldChg>
      <pc:sldChg chg="del">
        <pc:chgData name="Ladislav Čoček" userId="63bbd740-99f5-4ce8-b138-25dd51224b80" providerId="ADAL" clId="{1C65B7CD-9DCF-4837-80A4-74F293EFA22F}" dt="2024-11-11T16:50:19.811" v="53" actId="47"/>
        <pc:sldMkLst>
          <pc:docMk/>
          <pc:sldMk cId="1375623689" sldId="2613"/>
        </pc:sldMkLst>
      </pc:sldChg>
      <pc:sldChg chg="del">
        <pc:chgData name="Ladislav Čoček" userId="63bbd740-99f5-4ce8-b138-25dd51224b80" providerId="ADAL" clId="{1C65B7CD-9DCF-4837-80A4-74F293EFA22F}" dt="2024-11-11T16:50:17.796" v="50" actId="47"/>
        <pc:sldMkLst>
          <pc:docMk/>
          <pc:sldMk cId="1942880238" sldId="2614"/>
        </pc:sldMkLst>
      </pc:sldChg>
      <pc:sldChg chg="del">
        <pc:chgData name="Ladislav Čoček" userId="63bbd740-99f5-4ce8-b138-25dd51224b80" providerId="ADAL" clId="{1C65B7CD-9DCF-4837-80A4-74F293EFA22F}" dt="2024-11-11T16:50:29.245" v="59" actId="47"/>
        <pc:sldMkLst>
          <pc:docMk/>
          <pc:sldMk cId="189254309" sldId="2615"/>
        </pc:sldMkLst>
      </pc:sldChg>
      <pc:sldChg chg="del">
        <pc:chgData name="Ladislav Čoček" userId="63bbd740-99f5-4ce8-b138-25dd51224b80" providerId="ADAL" clId="{1C65B7CD-9DCF-4837-80A4-74F293EFA22F}" dt="2024-11-11T16:51:04.208" v="75" actId="47"/>
        <pc:sldMkLst>
          <pc:docMk/>
          <pc:sldMk cId="2192423860" sldId="2616"/>
        </pc:sldMkLst>
      </pc:sldChg>
      <pc:sldChg chg="del">
        <pc:chgData name="Ladislav Čoček" userId="63bbd740-99f5-4ce8-b138-25dd51224b80" providerId="ADAL" clId="{1C65B7CD-9DCF-4837-80A4-74F293EFA22F}" dt="2024-11-11T16:50:57.669" v="73" actId="47"/>
        <pc:sldMkLst>
          <pc:docMk/>
          <pc:sldMk cId="1554543482" sldId="2617"/>
        </pc:sldMkLst>
      </pc:sldChg>
      <pc:sldChg chg="del">
        <pc:chgData name="Ladislav Čoček" userId="63bbd740-99f5-4ce8-b138-25dd51224b80" providerId="ADAL" clId="{1C65B7CD-9DCF-4837-80A4-74F293EFA22F}" dt="2024-11-11T16:50:56.776" v="72" actId="47"/>
        <pc:sldMkLst>
          <pc:docMk/>
          <pc:sldMk cId="2825021472" sldId="2618"/>
        </pc:sldMkLst>
      </pc:sldChg>
      <pc:sldChg chg="del">
        <pc:chgData name="Ladislav Čoček" userId="63bbd740-99f5-4ce8-b138-25dd51224b80" providerId="ADAL" clId="{1C65B7CD-9DCF-4837-80A4-74F293EFA22F}" dt="2024-11-11T16:49:28.471" v="12" actId="47"/>
        <pc:sldMkLst>
          <pc:docMk/>
          <pc:sldMk cId="2642484988" sldId="2621"/>
        </pc:sldMkLst>
      </pc:sldChg>
      <pc:sldChg chg="del">
        <pc:chgData name="Ladislav Čoček" userId="63bbd740-99f5-4ce8-b138-25dd51224b80" providerId="ADAL" clId="{1C65B7CD-9DCF-4837-80A4-74F293EFA22F}" dt="2024-11-11T16:49:31.285" v="13" actId="47"/>
        <pc:sldMkLst>
          <pc:docMk/>
          <pc:sldMk cId="2274062063" sldId="2622"/>
        </pc:sldMkLst>
      </pc:sldChg>
      <pc:sldChg chg="del">
        <pc:chgData name="Ladislav Čoček" userId="63bbd740-99f5-4ce8-b138-25dd51224b80" providerId="ADAL" clId="{1C65B7CD-9DCF-4837-80A4-74F293EFA22F}" dt="2024-11-11T16:50:58.239" v="74" actId="47"/>
        <pc:sldMkLst>
          <pc:docMk/>
          <pc:sldMk cId="1286289832" sldId="2623"/>
        </pc:sldMkLst>
      </pc:sldChg>
      <pc:sldChg chg="delSp add del">
        <pc:chgData name="Ladislav Čoček" userId="63bbd740-99f5-4ce8-b138-25dd51224b80" providerId="ADAL" clId="{1C65B7CD-9DCF-4837-80A4-74F293EFA22F}" dt="2024-11-12T12:18:21.417" v="2271" actId="47"/>
        <pc:sldMkLst>
          <pc:docMk/>
          <pc:sldMk cId="1839065593" sldId="2635"/>
        </pc:sldMkLst>
        <pc:spChg chg="del">
          <ac:chgData name="Ladislav Čoček" userId="63bbd740-99f5-4ce8-b138-25dd51224b80" providerId="ADAL" clId="{1C65B7CD-9DCF-4837-80A4-74F293EFA22F}" dt="2024-11-12T11:39:15.506" v="2019" actId="478"/>
          <ac:spMkLst>
            <pc:docMk/>
            <pc:sldMk cId="1839065593" sldId="2635"/>
            <ac:spMk id="4" creationId="{0E319582-D06D-E7ED-1DBD-1EB166849A96}"/>
          </ac:spMkLst>
        </pc:spChg>
      </pc:sldChg>
      <pc:sldChg chg="delSp add del">
        <pc:chgData name="Ladislav Čoček" userId="63bbd740-99f5-4ce8-b138-25dd51224b80" providerId="ADAL" clId="{1C65B7CD-9DCF-4837-80A4-74F293EFA22F}" dt="2024-11-12T12:18:58.300" v="2277" actId="47"/>
        <pc:sldMkLst>
          <pc:docMk/>
          <pc:sldMk cId="1787267759" sldId="2636"/>
        </pc:sldMkLst>
        <pc:spChg chg="del">
          <ac:chgData name="Ladislav Čoček" userId="63bbd740-99f5-4ce8-b138-25dd51224b80" providerId="ADAL" clId="{1C65B7CD-9DCF-4837-80A4-74F293EFA22F}" dt="2024-11-12T11:38:57.544" v="2014" actId="478"/>
          <ac:spMkLst>
            <pc:docMk/>
            <pc:sldMk cId="1787267759" sldId="2636"/>
            <ac:spMk id="4" creationId="{5E074B25-0375-E385-4329-ED055A4113E4}"/>
          </ac:spMkLst>
        </pc:spChg>
      </pc:sldChg>
      <pc:sldChg chg="delSp modSp add mod">
        <pc:chgData name="Ladislav Čoček" userId="63bbd740-99f5-4ce8-b138-25dd51224b80" providerId="ADAL" clId="{1C65B7CD-9DCF-4837-80A4-74F293EFA22F}" dt="2024-11-12T12:19:29.332" v="2285" actId="20577"/>
        <pc:sldMkLst>
          <pc:docMk/>
          <pc:sldMk cId="1456338902" sldId="2639"/>
        </pc:sldMkLst>
        <pc:spChg chg="del">
          <ac:chgData name="Ladislav Čoček" userId="63bbd740-99f5-4ce8-b138-25dd51224b80" providerId="ADAL" clId="{1C65B7CD-9DCF-4837-80A4-74F293EFA22F}" dt="2024-11-12T11:39:09.746" v="2017" actId="478"/>
          <ac:spMkLst>
            <pc:docMk/>
            <pc:sldMk cId="1456338902" sldId="2639"/>
            <ac:spMk id="2" creationId="{69E14DB8-961A-03AB-6725-6BFAE14FF5D2}"/>
          </ac:spMkLst>
        </pc:spChg>
        <pc:spChg chg="mod">
          <ac:chgData name="Ladislav Čoček" userId="63bbd740-99f5-4ce8-b138-25dd51224b80" providerId="ADAL" clId="{1C65B7CD-9DCF-4837-80A4-74F293EFA22F}" dt="2024-11-12T12:19:29.332" v="2285" actId="20577"/>
          <ac:spMkLst>
            <pc:docMk/>
            <pc:sldMk cId="1456338902" sldId="2639"/>
            <ac:spMk id="5" creationId="{5C1EC394-8257-56AF-E879-1E4E9A62F3A6}"/>
          </ac:spMkLst>
        </pc:spChg>
      </pc:sldChg>
      <pc:sldChg chg="delSp modSp new mod">
        <pc:chgData name="Ladislav Čoček" userId="63bbd740-99f5-4ce8-b138-25dd51224b80" providerId="ADAL" clId="{1C65B7CD-9DCF-4837-80A4-74F293EFA22F}" dt="2024-11-12T12:14:05.163" v="2224" actId="478"/>
        <pc:sldMkLst>
          <pc:docMk/>
          <pc:sldMk cId="2406181806" sldId="2640"/>
        </pc:sldMkLst>
        <pc:spChg chg="mod">
          <ac:chgData name="Ladislav Čoček" userId="63bbd740-99f5-4ce8-b138-25dd51224b80" providerId="ADAL" clId="{1C65B7CD-9DCF-4837-80A4-74F293EFA22F}" dt="2024-11-12T12:12:32.868" v="2223" actId="20577"/>
          <ac:spMkLst>
            <pc:docMk/>
            <pc:sldMk cId="2406181806" sldId="2640"/>
            <ac:spMk id="2" creationId="{4B287F46-3C4C-7DD1-8CE9-E93C46F3717F}"/>
          </ac:spMkLst>
        </pc:spChg>
        <pc:spChg chg="del">
          <ac:chgData name="Ladislav Čoček" userId="63bbd740-99f5-4ce8-b138-25dd51224b80" providerId="ADAL" clId="{1C65B7CD-9DCF-4837-80A4-74F293EFA22F}" dt="2024-11-12T12:14:05.163" v="2224" actId="478"/>
          <ac:spMkLst>
            <pc:docMk/>
            <pc:sldMk cId="2406181806" sldId="2640"/>
            <ac:spMk id="3" creationId="{7F490D54-D8BF-23AA-83D0-DF16DB8A7D24}"/>
          </ac:spMkLst>
        </pc:spChg>
        <pc:spChg chg="mod">
          <ac:chgData name="Ladislav Čoček" userId="63bbd740-99f5-4ce8-b138-25dd51224b80" providerId="ADAL" clId="{1C65B7CD-9DCF-4837-80A4-74F293EFA22F}" dt="2024-11-12T12:07:22.364" v="2058" actId="20577"/>
          <ac:spMkLst>
            <pc:docMk/>
            <pc:sldMk cId="2406181806" sldId="2640"/>
            <ac:spMk id="6" creationId="{B23DDB51-93C9-4AC6-A1D2-E26EAE690445}"/>
          </ac:spMkLst>
        </pc:spChg>
      </pc:sldChg>
      <pc:sldChg chg="addSp delSp modSp add mod">
        <pc:chgData name="Ladislav Čoček" userId="63bbd740-99f5-4ce8-b138-25dd51224b80" providerId="ADAL" clId="{1C65B7CD-9DCF-4837-80A4-74F293EFA22F}" dt="2024-11-12T12:15:28.460" v="2230"/>
        <pc:sldMkLst>
          <pc:docMk/>
          <pc:sldMk cId="3428248074" sldId="2641"/>
        </pc:sldMkLst>
        <pc:spChg chg="mod">
          <ac:chgData name="Ladislav Čoček" userId="63bbd740-99f5-4ce8-b138-25dd51224b80" providerId="ADAL" clId="{1C65B7CD-9DCF-4837-80A4-74F293EFA22F}" dt="2024-11-12T12:15:22.112" v="2227" actId="20577"/>
          <ac:spMkLst>
            <pc:docMk/>
            <pc:sldMk cId="3428248074" sldId="2641"/>
            <ac:spMk id="4" creationId="{491686C9-1687-B719-8D25-A8D0F1810D2D}"/>
          </ac:spMkLst>
        </pc:spChg>
        <pc:spChg chg="del">
          <ac:chgData name="Ladislav Čoček" userId="63bbd740-99f5-4ce8-b138-25dd51224b80" providerId="ADAL" clId="{1C65B7CD-9DCF-4837-80A4-74F293EFA22F}" dt="2024-11-12T12:15:25.792" v="2229" actId="478"/>
          <ac:spMkLst>
            <pc:docMk/>
            <pc:sldMk cId="3428248074" sldId="2641"/>
            <ac:spMk id="7" creationId="{0DBCA9F6-C01E-4B67-F0CB-E45189D81D9D}"/>
          </ac:spMkLst>
        </pc:spChg>
        <pc:spChg chg="del">
          <ac:chgData name="Ladislav Čoček" userId="63bbd740-99f5-4ce8-b138-25dd51224b80" providerId="ADAL" clId="{1C65B7CD-9DCF-4837-80A4-74F293EFA22F}" dt="2024-11-12T12:15:24.945" v="2228" actId="478"/>
          <ac:spMkLst>
            <pc:docMk/>
            <pc:sldMk cId="3428248074" sldId="2641"/>
            <ac:spMk id="8" creationId="{9BBF1114-F162-87C7-35C5-E808A80907F8}"/>
          </ac:spMkLst>
        </pc:spChg>
        <pc:picChg chg="add mod">
          <ac:chgData name="Ladislav Čoček" userId="63bbd740-99f5-4ce8-b138-25dd51224b80" providerId="ADAL" clId="{1C65B7CD-9DCF-4837-80A4-74F293EFA22F}" dt="2024-11-12T12:15:28.460" v="2230"/>
          <ac:picMkLst>
            <pc:docMk/>
            <pc:sldMk cId="3428248074" sldId="2641"/>
            <ac:picMk id="2" creationId="{DAA25B04-F966-0F72-C326-341697341699}"/>
          </ac:picMkLst>
        </pc:picChg>
      </pc:sldChg>
      <pc:sldChg chg="addSp delSp modSp add mod">
        <pc:chgData name="Ladislav Čoček" userId="63bbd740-99f5-4ce8-b138-25dd51224b80" providerId="ADAL" clId="{1C65B7CD-9DCF-4837-80A4-74F293EFA22F}" dt="2024-11-12T12:15:51.964" v="2235"/>
        <pc:sldMkLst>
          <pc:docMk/>
          <pc:sldMk cId="2891192633" sldId="2642"/>
        </pc:sldMkLst>
        <pc:spChg chg="add mod">
          <ac:chgData name="Ladislav Čoček" userId="63bbd740-99f5-4ce8-b138-25dd51224b80" providerId="ADAL" clId="{1C65B7CD-9DCF-4837-80A4-74F293EFA22F}" dt="2024-11-12T12:15:51.964" v="2235"/>
          <ac:spMkLst>
            <pc:docMk/>
            <pc:sldMk cId="2891192633" sldId="2642"/>
            <ac:spMk id="2" creationId="{1F8AD4E9-C295-54D8-FE8D-B8EF75673DAE}"/>
          </ac:spMkLst>
        </pc:spChg>
        <pc:spChg chg="add mod">
          <ac:chgData name="Ladislav Čoček" userId="63bbd740-99f5-4ce8-b138-25dd51224b80" providerId="ADAL" clId="{1C65B7CD-9DCF-4837-80A4-74F293EFA22F}" dt="2024-11-12T12:15:51.964" v="2235"/>
          <ac:spMkLst>
            <pc:docMk/>
            <pc:sldMk cId="2891192633" sldId="2642"/>
            <ac:spMk id="5" creationId="{14F9C510-F11D-4B7A-1F43-6EA92968CABA}"/>
          </ac:spMkLst>
        </pc:spChg>
        <pc:spChg chg="add mod">
          <ac:chgData name="Ladislav Čoček" userId="63bbd740-99f5-4ce8-b138-25dd51224b80" providerId="ADAL" clId="{1C65B7CD-9DCF-4837-80A4-74F293EFA22F}" dt="2024-11-12T12:15:51.964" v="2235"/>
          <ac:spMkLst>
            <pc:docMk/>
            <pc:sldMk cId="2891192633" sldId="2642"/>
            <ac:spMk id="6" creationId="{2FF6BE2C-18FD-7C6F-602F-A77C0C547864}"/>
          </ac:spMkLst>
        </pc:spChg>
        <pc:spChg chg="del">
          <ac:chgData name="Ladislav Čoček" userId="63bbd740-99f5-4ce8-b138-25dd51224b80" providerId="ADAL" clId="{1C65B7CD-9DCF-4837-80A4-74F293EFA22F}" dt="2024-11-12T12:15:44.845" v="2233" actId="478"/>
          <ac:spMkLst>
            <pc:docMk/>
            <pc:sldMk cId="2891192633" sldId="2642"/>
            <ac:spMk id="7" creationId="{B8251E04-97AC-BAFE-D879-DD8C578E5465}"/>
          </ac:spMkLst>
        </pc:spChg>
        <pc:spChg chg="del">
          <ac:chgData name="Ladislav Čoček" userId="63bbd740-99f5-4ce8-b138-25dd51224b80" providerId="ADAL" clId="{1C65B7CD-9DCF-4837-80A4-74F293EFA22F}" dt="2024-11-12T12:15:46.157" v="2234" actId="478"/>
          <ac:spMkLst>
            <pc:docMk/>
            <pc:sldMk cId="2891192633" sldId="2642"/>
            <ac:spMk id="8" creationId="{AE4FBC10-4B19-D3FD-456E-A23D70723FE7}"/>
          </ac:spMkLst>
        </pc:spChg>
        <pc:spChg chg="add mod">
          <ac:chgData name="Ladislav Čoček" userId="63bbd740-99f5-4ce8-b138-25dd51224b80" providerId="ADAL" clId="{1C65B7CD-9DCF-4837-80A4-74F293EFA22F}" dt="2024-11-12T12:15:51.964" v="2235"/>
          <ac:spMkLst>
            <pc:docMk/>
            <pc:sldMk cId="2891192633" sldId="2642"/>
            <ac:spMk id="9" creationId="{CF85E881-BF6D-D594-188A-AAAD1794D304}"/>
          </ac:spMkLst>
        </pc:spChg>
      </pc:sldChg>
      <pc:sldChg chg="addSp delSp modSp add mod">
        <pc:chgData name="Ladislav Čoček" userId="63bbd740-99f5-4ce8-b138-25dd51224b80" providerId="ADAL" clId="{1C65B7CD-9DCF-4837-80A4-74F293EFA22F}" dt="2024-11-12T12:16:10.087" v="2240"/>
        <pc:sldMkLst>
          <pc:docMk/>
          <pc:sldMk cId="3345584756" sldId="2643"/>
        </pc:sldMkLst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2" creationId="{19AD4F21-9051-64D3-03B2-C33986805514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5" creationId="{DC7D1579-1A65-3E82-9F90-58E7E0D1DF80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6" creationId="{34AB272E-964E-4A45-BC97-D67608C38FF3}"/>
          </ac:spMkLst>
        </pc:spChg>
        <pc:spChg chg="del">
          <ac:chgData name="Ladislav Čoček" userId="63bbd740-99f5-4ce8-b138-25dd51224b80" providerId="ADAL" clId="{1C65B7CD-9DCF-4837-80A4-74F293EFA22F}" dt="2024-11-12T12:16:03.784" v="2239" actId="478"/>
          <ac:spMkLst>
            <pc:docMk/>
            <pc:sldMk cId="3345584756" sldId="2643"/>
            <ac:spMk id="7" creationId="{79D6E3B1-D9E0-9D9A-E569-66983289C1AE}"/>
          </ac:spMkLst>
        </pc:spChg>
        <pc:spChg chg="del">
          <ac:chgData name="Ladislav Čoček" userId="63bbd740-99f5-4ce8-b138-25dd51224b80" providerId="ADAL" clId="{1C65B7CD-9DCF-4837-80A4-74F293EFA22F}" dt="2024-11-12T12:16:02.666" v="2238" actId="478"/>
          <ac:spMkLst>
            <pc:docMk/>
            <pc:sldMk cId="3345584756" sldId="2643"/>
            <ac:spMk id="8" creationId="{CA6CD7C2-E192-84DA-9A2A-6A55DD4AAA5B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9" creationId="{60D9B852-A637-59F8-1167-24DD4A20A71A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10" creationId="{A8D1BC08-1718-F3E5-5A5D-ABD2E2CB689D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11" creationId="{5827F2C3-4C26-9BD2-3C23-4265A8309D68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12" creationId="{BDF8E984-4D30-61FA-1A6C-A12F8D07970F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13" creationId="{178F5D4E-1F14-DCB2-B62E-FA173E38B031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14" creationId="{2574BABE-9B29-257F-3E66-BC667A5F20FB}"/>
          </ac:spMkLst>
        </pc:spChg>
        <pc:spChg chg="add mod">
          <ac:chgData name="Ladislav Čoček" userId="63bbd740-99f5-4ce8-b138-25dd51224b80" providerId="ADAL" clId="{1C65B7CD-9DCF-4837-80A4-74F293EFA22F}" dt="2024-11-12T12:16:10.087" v="2240"/>
          <ac:spMkLst>
            <pc:docMk/>
            <pc:sldMk cId="3345584756" sldId="2643"/>
            <ac:spMk id="15" creationId="{38E182AF-416B-99F7-8633-3EE5CF3B7931}"/>
          </ac:spMkLst>
        </pc:spChg>
      </pc:sldChg>
      <pc:sldChg chg="addSp delSp modSp add mod">
        <pc:chgData name="Ladislav Čoček" userId="63bbd740-99f5-4ce8-b138-25dd51224b80" providerId="ADAL" clId="{1C65B7CD-9DCF-4837-80A4-74F293EFA22F}" dt="2024-11-12T12:16:36.903" v="2245"/>
        <pc:sldMkLst>
          <pc:docMk/>
          <pc:sldMk cId="780058174" sldId="2644"/>
        </pc:sldMkLst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2" creationId="{1A6628ED-89AF-5D24-35B4-22A9B17B3181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5" creationId="{9E89641D-49AF-1822-C4AE-03B2915420A7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6" creationId="{77649FCC-6860-4DC9-5905-9E2CDBFA08FC}"/>
          </ac:spMkLst>
        </pc:spChg>
        <pc:spChg chg="del">
          <ac:chgData name="Ladislav Čoček" userId="63bbd740-99f5-4ce8-b138-25dd51224b80" providerId="ADAL" clId="{1C65B7CD-9DCF-4837-80A4-74F293EFA22F}" dt="2024-11-12T12:16:25.513" v="2243" actId="478"/>
          <ac:spMkLst>
            <pc:docMk/>
            <pc:sldMk cId="780058174" sldId="2644"/>
            <ac:spMk id="7" creationId="{17B6DA93-B07D-787D-8724-2AA69BDDDBB8}"/>
          </ac:spMkLst>
        </pc:spChg>
        <pc:spChg chg="del">
          <ac:chgData name="Ladislav Čoček" userId="63bbd740-99f5-4ce8-b138-25dd51224b80" providerId="ADAL" clId="{1C65B7CD-9DCF-4837-80A4-74F293EFA22F}" dt="2024-11-12T12:16:27.096" v="2244" actId="478"/>
          <ac:spMkLst>
            <pc:docMk/>
            <pc:sldMk cId="780058174" sldId="2644"/>
            <ac:spMk id="8" creationId="{A8FD6A70-76C6-1B3F-1563-022DA6F89CE0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9" creationId="{837D9DC9-2082-D5CF-822B-F92BE8973E69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0" creationId="{31B5F00D-B89E-2AB3-48C1-845A07072B8A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1" creationId="{DE3B4083-44A5-1F19-1B1D-59397DFA5449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2" creationId="{42DC9085-8EBA-81BA-2E2E-1DBCA102333F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3" creationId="{88404EF7-96CA-D068-6140-B5DD8AE48209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4" creationId="{77B076F4-0C94-8980-68FE-2EADC24358F4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5" creationId="{53F297AE-0325-5D59-A2A8-0A8F4BF8603D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6" creationId="{FF69C037-EC38-951D-ADE8-31D282DC508F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7" creationId="{3F44AE96-0D07-6D31-927A-5BD04917258C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8" creationId="{20451E9C-4221-9544-2FB4-2E3C2084AC34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19" creationId="{7DE090F4-76FE-7BDA-F085-5D71AD1C6E11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20" creationId="{A06BCDBB-C048-F76B-08EC-952F2CA9B15C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21" creationId="{49901A5F-420C-DCCF-9714-90627A6F4F06}"/>
          </ac:spMkLst>
        </pc:spChg>
        <pc:spChg chg="add mod">
          <ac:chgData name="Ladislav Čoček" userId="63bbd740-99f5-4ce8-b138-25dd51224b80" providerId="ADAL" clId="{1C65B7CD-9DCF-4837-80A4-74F293EFA22F}" dt="2024-11-12T12:16:36.903" v="2245"/>
          <ac:spMkLst>
            <pc:docMk/>
            <pc:sldMk cId="780058174" sldId="2644"/>
            <ac:spMk id="22" creationId="{AA65B602-BEB3-A829-245E-4DBF000D6FBA}"/>
          </ac:spMkLst>
        </pc:spChg>
      </pc:sldChg>
      <pc:sldChg chg="modSp add mod">
        <pc:chgData name="Ladislav Čoček" userId="63bbd740-99f5-4ce8-b138-25dd51224b80" providerId="ADAL" clId="{1C65B7CD-9DCF-4837-80A4-74F293EFA22F}" dt="2024-11-12T12:18:17.103" v="2270"/>
        <pc:sldMkLst>
          <pc:docMk/>
          <pc:sldMk cId="10032086" sldId="2645"/>
        </pc:sldMkLst>
        <pc:spChg chg="mod">
          <ac:chgData name="Ladislav Čoček" userId="63bbd740-99f5-4ce8-b138-25dd51224b80" providerId="ADAL" clId="{1C65B7CD-9DCF-4837-80A4-74F293EFA22F}" dt="2024-11-12T12:18:17.103" v="2270"/>
          <ac:spMkLst>
            <pc:docMk/>
            <pc:sldMk cId="10032086" sldId="2645"/>
            <ac:spMk id="2" creationId="{B21F0E8E-9595-1A32-CB5A-6028DE957413}"/>
          </ac:spMkLst>
        </pc:spChg>
        <pc:spChg chg="mod">
          <ac:chgData name="Ladislav Čoček" userId="63bbd740-99f5-4ce8-b138-25dd51224b80" providerId="ADAL" clId="{1C65B7CD-9DCF-4837-80A4-74F293EFA22F}" dt="2024-11-12T12:18:00.047" v="2263"/>
          <ac:spMkLst>
            <pc:docMk/>
            <pc:sldMk cId="10032086" sldId="2645"/>
            <ac:spMk id="6" creationId="{F582B0E1-E85D-5528-2B94-13C9D2075E38}"/>
          </ac:spMkLst>
        </pc:spChg>
      </pc:sldChg>
      <pc:sldChg chg="modSp add mod">
        <pc:chgData name="Ladislav Čoček" userId="63bbd740-99f5-4ce8-b138-25dd51224b80" providerId="ADAL" clId="{1C65B7CD-9DCF-4837-80A4-74F293EFA22F}" dt="2024-11-12T12:18:50.939" v="2276"/>
        <pc:sldMkLst>
          <pc:docMk/>
          <pc:sldMk cId="3203430076" sldId="2646"/>
        </pc:sldMkLst>
        <pc:spChg chg="mod">
          <ac:chgData name="Ladislav Čoček" userId="63bbd740-99f5-4ce8-b138-25dd51224b80" providerId="ADAL" clId="{1C65B7CD-9DCF-4837-80A4-74F293EFA22F}" dt="2024-11-12T12:18:50.939" v="2276"/>
          <ac:spMkLst>
            <pc:docMk/>
            <pc:sldMk cId="3203430076" sldId="2646"/>
            <ac:spMk id="2" creationId="{8478F950-5B1C-42A8-CC79-8D8F8D59A777}"/>
          </ac:spMkLst>
        </pc:spChg>
        <pc:spChg chg="mod">
          <ac:chgData name="Ladislav Čoček" userId="63bbd740-99f5-4ce8-b138-25dd51224b80" providerId="ADAL" clId="{1C65B7CD-9DCF-4837-80A4-74F293EFA22F}" dt="2024-11-12T12:18:40.445" v="2273"/>
          <ac:spMkLst>
            <pc:docMk/>
            <pc:sldMk cId="3203430076" sldId="2646"/>
            <ac:spMk id="6" creationId="{1CBFB21B-1EB4-7E36-35C5-21B15D803549}"/>
          </ac:spMkLst>
        </pc:spChg>
      </pc:sldChg>
      <pc:sldMasterChg chg="delSldLayout">
        <pc:chgData name="Ladislav Čoček" userId="63bbd740-99f5-4ce8-b138-25dd51224b80" providerId="ADAL" clId="{1C65B7CD-9DCF-4837-80A4-74F293EFA22F}" dt="2024-11-12T12:18:58.300" v="2277" actId="47"/>
        <pc:sldMasterMkLst>
          <pc:docMk/>
          <pc:sldMasterMk cId="0" sldId="2147483657"/>
        </pc:sldMasterMkLst>
        <pc:sldLayoutChg chg="del">
          <pc:chgData name="Ladislav Čoček" userId="63bbd740-99f5-4ce8-b138-25dd51224b80" providerId="ADAL" clId="{1C65B7CD-9DCF-4837-80A4-74F293EFA22F}" dt="2024-11-12T12:16:43.411" v="2246" actId="47"/>
          <pc:sldLayoutMkLst>
            <pc:docMk/>
            <pc:sldMasterMk cId="0" sldId="2147483657"/>
            <pc:sldLayoutMk cId="2729869446" sldId="2147483707"/>
          </pc:sldLayoutMkLst>
        </pc:sldLayoutChg>
        <pc:sldLayoutChg chg="del">
          <pc:chgData name="Ladislav Čoček" userId="63bbd740-99f5-4ce8-b138-25dd51224b80" providerId="ADAL" clId="{1C65B7CD-9DCF-4837-80A4-74F293EFA22F}" dt="2024-11-12T12:18:58.300" v="2277" actId="47"/>
          <pc:sldLayoutMkLst>
            <pc:docMk/>
            <pc:sldMasterMk cId="0" sldId="2147483657"/>
            <pc:sldLayoutMk cId="3757482908" sldId="2147483708"/>
          </pc:sldLayoutMkLst>
        </pc:sldLayoutChg>
      </pc:sldMasterChg>
    </pc:docChg>
  </pc:docChgLst>
  <pc:docChgLst>
    <pc:chgData name="Kateřina Kolbabová" userId="S::242562@muni.cz::68ba49d5-ed88-4f3b-8724-4780091ec835" providerId="AD" clId="Web-{8BB55D5B-8F2A-2BD3-938C-FC7776D12C8A}"/>
    <pc:docChg chg="modSld">
      <pc:chgData name="Kateřina Kolbabová" userId="S::242562@muni.cz::68ba49d5-ed88-4f3b-8724-4780091ec835" providerId="AD" clId="Web-{8BB55D5B-8F2A-2BD3-938C-FC7776D12C8A}" dt="2024-11-10T15:46:08.226" v="99" actId="20577"/>
      <pc:docMkLst>
        <pc:docMk/>
      </pc:docMkLst>
      <pc:sldChg chg="modSp">
        <pc:chgData name="Kateřina Kolbabová" userId="S::242562@muni.cz::68ba49d5-ed88-4f3b-8724-4780091ec835" providerId="AD" clId="Web-{8BB55D5B-8F2A-2BD3-938C-FC7776D12C8A}" dt="2024-11-10T15:46:08.226" v="99" actId="20577"/>
        <pc:sldMkLst>
          <pc:docMk/>
          <pc:sldMk cId="2961389562" sldId="289"/>
        </pc:sldMkLst>
        <pc:spChg chg="mod">
          <ac:chgData name="Kateřina Kolbabová" userId="S::242562@muni.cz::68ba49d5-ed88-4f3b-8724-4780091ec835" providerId="AD" clId="Web-{8BB55D5B-8F2A-2BD3-938C-FC7776D12C8A}" dt="2024-11-10T15:46:08.226" v="99" actId="20577"/>
          <ac:spMkLst>
            <pc:docMk/>
            <pc:sldMk cId="2961389562" sldId="289"/>
            <ac:spMk id="7" creationId="{00000000-0000-0000-0000-000000000000}"/>
          </ac:spMkLst>
        </pc:spChg>
        <pc:spChg chg="mod">
          <ac:chgData name="Kateřina Kolbabová" userId="S::242562@muni.cz::68ba49d5-ed88-4f3b-8724-4780091ec835" providerId="AD" clId="Web-{8BB55D5B-8F2A-2BD3-938C-FC7776D12C8A}" dt="2024-11-10T15:40:08.982" v="83" actId="20577"/>
          <ac:spMkLst>
            <pc:docMk/>
            <pc:sldMk cId="2961389562" sldId="289"/>
            <ac:spMk id="9" creationId="{F9C00631-63F1-466B-AA49-502C464A53EF}"/>
          </ac:spMkLst>
        </pc:spChg>
      </pc:sldChg>
      <pc:sldChg chg="modSp">
        <pc:chgData name="Kateřina Kolbabová" userId="S::242562@muni.cz::68ba49d5-ed88-4f3b-8724-4780091ec835" providerId="AD" clId="Web-{8BB55D5B-8F2A-2BD3-938C-FC7776D12C8A}" dt="2024-11-10T15:35:35.115" v="1" actId="20577"/>
        <pc:sldMkLst>
          <pc:docMk/>
          <pc:sldMk cId="3855810561" sldId="2609"/>
        </pc:sldMkLst>
        <pc:spChg chg="mod">
          <ac:chgData name="Kateřina Kolbabová" userId="S::242562@muni.cz::68ba49d5-ed88-4f3b-8724-4780091ec835" providerId="AD" clId="Web-{8BB55D5B-8F2A-2BD3-938C-FC7776D12C8A}" dt="2024-11-10T15:35:35.115" v="1" actId="20577"/>
          <ac:spMkLst>
            <pc:docMk/>
            <pc:sldMk cId="3855810561" sldId="2609"/>
            <ac:spMk id="7" creationId="{00000000-0000-0000-0000-000000000000}"/>
          </ac:spMkLst>
        </pc:spChg>
      </pc:sldChg>
    </pc:docChg>
  </pc:docChgLst>
  <pc:docChgLst>
    <pc:chgData name="Pavla Pospíšilová" userId="92aa4de4-c3c9-497b-b68e-0105566adfc1" providerId="ADAL" clId="{FAF17CB3-8BB5-47C2-9452-1AB66E306B48}"/>
    <pc:docChg chg="custSel modSld">
      <pc:chgData name="Pavla Pospíšilová" userId="92aa4de4-c3c9-497b-b68e-0105566adfc1" providerId="ADAL" clId="{FAF17CB3-8BB5-47C2-9452-1AB66E306B48}" dt="2024-11-06T10:51:16.316" v="197" actId="478"/>
      <pc:docMkLst>
        <pc:docMk/>
      </pc:docMkLst>
      <pc:sldChg chg="modSp mod">
        <pc:chgData name="Pavla Pospíšilová" userId="92aa4de4-c3c9-497b-b68e-0105566adfc1" providerId="ADAL" clId="{FAF17CB3-8BB5-47C2-9452-1AB66E306B48}" dt="2024-11-06T10:48:46.185" v="180" actId="20577"/>
        <pc:sldMkLst>
          <pc:docMk/>
          <pc:sldMk cId="3258864315" sldId="864"/>
        </pc:sldMkLst>
        <pc:spChg chg="mod">
          <ac:chgData name="Pavla Pospíšilová" userId="92aa4de4-c3c9-497b-b68e-0105566adfc1" providerId="ADAL" clId="{FAF17CB3-8BB5-47C2-9452-1AB66E306B48}" dt="2024-11-06T10:48:46.185" v="180" actId="20577"/>
          <ac:spMkLst>
            <pc:docMk/>
            <pc:sldMk cId="3258864315" sldId="864"/>
            <ac:spMk id="4" creationId="{00000000-0000-0000-0000-000000000000}"/>
          </ac:spMkLst>
        </pc:spChg>
        <pc:spChg chg="mod">
          <ac:chgData name="Pavla Pospíšilová" userId="92aa4de4-c3c9-497b-b68e-0105566adfc1" providerId="ADAL" clId="{FAF17CB3-8BB5-47C2-9452-1AB66E306B48}" dt="2024-11-06T10:48:27.088" v="167" actId="1076"/>
          <ac:spMkLst>
            <pc:docMk/>
            <pc:sldMk cId="3258864315" sldId="864"/>
            <ac:spMk id="6" creationId="{00000000-0000-0000-0000-000000000000}"/>
          </ac:spMkLst>
        </pc:spChg>
        <pc:spChg chg="mod">
          <ac:chgData name="Pavla Pospíšilová" userId="92aa4de4-c3c9-497b-b68e-0105566adfc1" providerId="ADAL" clId="{FAF17CB3-8BB5-47C2-9452-1AB66E306B48}" dt="2024-10-31T16:34:51.687" v="71" actId="13926"/>
          <ac:spMkLst>
            <pc:docMk/>
            <pc:sldMk cId="3258864315" sldId="864"/>
            <ac:spMk id="7" creationId="{00000000-0000-0000-0000-000000000000}"/>
          </ac:spMkLst>
        </pc:spChg>
      </pc:sldChg>
      <pc:sldChg chg="addSp delSp modSp mod">
        <pc:chgData name="Pavla Pospíšilová" userId="92aa4de4-c3c9-497b-b68e-0105566adfc1" providerId="ADAL" clId="{FAF17CB3-8BB5-47C2-9452-1AB66E306B48}" dt="2024-11-06T10:51:16.316" v="197" actId="478"/>
        <pc:sldMkLst>
          <pc:docMk/>
          <pc:sldMk cId="605644265" sldId="865"/>
        </pc:sldMkLst>
        <pc:spChg chg="mod">
          <ac:chgData name="Pavla Pospíšilová" userId="92aa4de4-c3c9-497b-b68e-0105566adfc1" providerId="ADAL" clId="{FAF17CB3-8BB5-47C2-9452-1AB66E306B48}" dt="2024-11-06T10:51:06.490" v="195" actId="20577"/>
          <ac:spMkLst>
            <pc:docMk/>
            <pc:sldMk cId="605644265" sldId="865"/>
            <ac:spMk id="4" creationId="{00000000-0000-0000-0000-000000000000}"/>
          </ac:spMkLst>
        </pc:spChg>
        <pc:spChg chg="del mod">
          <ac:chgData name="Pavla Pospíšilová" userId="92aa4de4-c3c9-497b-b68e-0105566adfc1" providerId="ADAL" clId="{FAF17CB3-8BB5-47C2-9452-1AB66E306B48}" dt="2024-11-06T10:51:12.948" v="196" actId="478"/>
          <ac:spMkLst>
            <pc:docMk/>
            <pc:sldMk cId="605644265" sldId="865"/>
            <ac:spMk id="6" creationId="{00000000-0000-0000-0000-000000000000}"/>
          </ac:spMkLst>
        </pc:spChg>
        <pc:spChg chg="mod">
          <ac:chgData name="Pavla Pospíšilová" userId="92aa4de4-c3c9-497b-b68e-0105566adfc1" providerId="ADAL" clId="{FAF17CB3-8BB5-47C2-9452-1AB66E306B48}" dt="2024-11-06T10:50:01.790" v="182" actId="13926"/>
          <ac:spMkLst>
            <pc:docMk/>
            <pc:sldMk cId="605644265" sldId="865"/>
            <ac:spMk id="7" creationId="{00000000-0000-0000-0000-000000000000}"/>
          </ac:spMkLst>
        </pc:spChg>
        <pc:spChg chg="add del mod">
          <ac:chgData name="Pavla Pospíšilová" userId="92aa4de4-c3c9-497b-b68e-0105566adfc1" providerId="ADAL" clId="{FAF17CB3-8BB5-47C2-9452-1AB66E306B48}" dt="2024-11-06T10:51:16.316" v="197" actId="478"/>
          <ac:spMkLst>
            <pc:docMk/>
            <pc:sldMk cId="605644265" sldId="865"/>
            <ac:spMk id="11" creationId="{A628DDB6-753D-CB33-D562-587D4385E7FF}"/>
          </ac:spMkLst>
        </pc:spChg>
      </pc:sldChg>
      <pc:sldChg chg="modSp mod">
        <pc:chgData name="Pavla Pospíšilová" userId="92aa4de4-c3c9-497b-b68e-0105566adfc1" providerId="ADAL" clId="{FAF17CB3-8BB5-47C2-9452-1AB66E306B48}" dt="2024-11-06T10:46:13.412" v="138" actId="1076"/>
        <pc:sldMkLst>
          <pc:docMk/>
          <pc:sldMk cId="3854798109" sldId="2286"/>
        </pc:sldMkLst>
        <pc:spChg chg="mod">
          <ac:chgData name="Pavla Pospíšilová" userId="92aa4de4-c3c9-497b-b68e-0105566adfc1" providerId="ADAL" clId="{FAF17CB3-8BB5-47C2-9452-1AB66E306B48}" dt="2024-11-06T10:45:27.675" v="128" actId="1076"/>
          <ac:spMkLst>
            <pc:docMk/>
            <pc:sldMk cId="3854798109" sldId="2286"/>
            <ac:spMk id="2" creationId="{BB7DBD2C-F8E5-8791-8DE7-E69864A9A4C9}"/>
          </ac:spMkLst>
        </pc:spChg>
        <pc:spChg chg="mod">
          <ac:chgData name="Pavla Pospíšilová" userId="92aa4de4-c3c9-497b-b68e-0105566adfc1" providerId="ADAL" clId="{FAF17CB3-8BB5-47C2-9452-1AB66E306B48}" dt="2024-11-06T10:44:19.313" v="125" actId="1076"/>
          <ac:spMkLst>
            <pc:docMk/>
            <pc:sldMk cId="3854798109" sldId="2286"/>
            <ac:spMk id="10" creationId="{EEBDEF65-3E6B-37D8-455F-DB0520B7FE93}"/>
          </ac:spMkLst>
        </pc:spChg>
        <pc:spChg chg="mod">
          <ac:chgData name="Pavla Pospíšilová" userId="92aa4de4-c3c9-497b-b68e-0105566adfc1" providerId="ADAL" clId="{FAF17CB3-8BB5-47C2-9452-1AB66E306B48}" dt="2024-11-06T10:45:45.682" v="131" actId="1076"/>
          <ac:spMkLst>
            <pc:docMk/>
            <pc:sldMk cId="3854798109" sldId="2286"/>
            <ac:spMk id="11" creationId="{3F0638A1-635D-F849-55E0-FFFEA50678B6}"/>
          </ac:spMkLst>
        </pc:spChg>
        <pc:spChg chg="mod">
          <ac:chgData name="Pavla Pospíšilová" userId="92aa4de4-c3c9-497b-b68e-0105566adfc1" providerId="ADAL" clId="{FAF17CB3-8BB5-47C2-9452-1AB66E306B48}" dt="2024-11-06T10:45:07.684" v="127" actId="1076"/>
          <ac:spMkLst>
            <pc:docMk/>
            <pc:sldMk cId="3854798109" sldId="2286"/>
            <ac:spMk id="12" creationId="{77678020-F081-DDE1-4844-BD88D6986823}"/>
          </ac:spMkLst>
        </pc:spChg>
        <pc:spChg chg="mod">
          <ac:chgData name="Pavla Pospíšilová" userId="92aa4de4-c3c9-497b-b68e-0105566adfc1" providerId="ADAL" clId="{FAF17CB3-8BB5-47C2-9452-1AB66E306B48}" dt="2024-11-06T10:45:50.381" v="132" actId="1076"/>
          <ac:spMkLst>
            <pc:docMk/>
            <pc:sldMk cId="3854798109" sldId="2286"/>
            <ac:spMk id="16" creationId="{109717DC-1E6E-ABEB-65D3-62FA91FF6026}"/>
          </ac:spMkLst>
        </pc:spChg>
        <pc:spChg chg="mod">
          <ac:chgData name="Pavla Pospíšilová" userId="92aa4de4-c3c9-497b-b68e-0105566adfc1" providerId="ADAL" clId="{FAF17CB3-8BB5-47C2-9452-1AB66E306B48}" dt="2024-11-06T10:46:13.412" v="138" actId="1076"/>
          <ac:spMkLst>
            <pc:docMk/>
            <pc:sldMk cId="3854798109" sldId="2286"/>
            <ac:spMk id="19" creationId="{6EB3923C-4E12-32C4-5BE2-4ACFDAF22D2F}"/>
          </ac:spMkLst>
        </pc:spChg>
        <pc:spChg chg="mod">
          <ac:chgData name="Pavla Pospíšilová" userId="92aa4de4-c3c9-497b-b68e-0105566adfc1" providerId="ADAL" clId="{FAF17CB3-8BB5-47C2-9452-1AB66E306B48}" dt="2024-11-06T10:45:58.520" v="134" actId="1076"/>
          <ac:spMkLst>
            <pc:docMk/>
            <pc:sldMk cId="3854798109" sldId="2286"/>
            <ac:spMk id="21" creationId="{FBC8102E-435D-754E-24B4-C35048036028}"/>
          </ac:spMkLst>
        </pc:spChg>
        <pc:spChg chg="mod">
          <ac:chgData name="Pavla Pospíšilová" userId="92aa4de4-c3c9-497b-b68e-0105566adfc1" providerId="ADAL" clId="{FAF17CB3-8BB5-47C2-9452-1AB66E306B48}" dt="2024-11-06T10:46:05.316" v="136" actId="1076"/>
          <ac:spMkLst>
            <pc:docMk/>
            <pc:sldMk cId="3854798109" sldId="2286"/>
            <ac:spMk id="22" creationId="{0E5B4296-16C7-D4B6-E1EC-4CDA01BAED70}"/>
          </ac:spMkLst>
        </pc:spChg>
        <pc:spChg chg="mod">
          <ac:chgData name="Pavla Pospíšilová" userId="92aa4de4-c3c9-497b-b68e-0105566adfc1" providerId="ADAL" clId="{FAF17CB3-8BB5-47C2-9452-1AB66E306B48}" dt="2024-11-06T10:46:01.023" v="135" actId="1076"/>
          <ac:spMkLst>
            <pc:docMk/>
            <pc:sldMk cId="3854798109" sldId="2286"/>
            <ac:spMk id="24" creationId="{E388DA9E-D375-84F8-BDF9-FC9472EEDF27}"/>
          </ac:spMkLst>
        </pc:spChg>
        <pc:spChg chg="mod">
          <ac:chgData name="Pavla Pospíšilová" userId="92aa4de4-c3c9-497b-b68e-0105566adfc1" providerId="ADAL" clId="{FAF17CB3-8BB5-47C2-9452-1AB66E306B48}" dt="2024-11-06T10:45:40.622" v="130" actId="1076"/>
          <ac:spMkLst>
            <pc:docMk/>
            <pc:sldMk cId="3854798109" sldId="2286"/>
            <ac:spMk id="25" creationId="{22E073DD-DDBD-7B09-C1CD-6F939222A2F4}"/>
          </ac:spMkLst>
        </pc:spChg>
        <pc:spChg chg="mod">
          <ac:chgData name="Pavla Pospíšilová" userId="92aa4de4-c3c9-497b-b68e-0105566adfc1" providerId="ADAL" clId="{FAF17CB3-8BB5-47C2-9452-1AB66E306B48}" dt="2024-11-06T10:46:09.807" v="137" actId="1076"/>
          <ac:spMkLst>
            <pc:docMk/>
            <pc:sldMk cId="3854798109" sldId="2286"/>
            <ac:spMk id="26" creationId="{B45646D2-B31D-10A1-0A91-A4CF59915F8D}"/>
          </ac:spMkLst>
        </pc:spChg>
        <pc:picChg chg="mod">
          <ac:chgData name="Pavla Pospíšilová" userId="92aa4de4-c3c9-497b-b68e-0105566adfc1" providerId="ADAL" clId="{FAF17CB3-8BB5-47C2-9452-1AB66E306B48}" dt="2024-11-06T10:43:12.067" v="115" actId="1076"/>
          <ac:picMkLst>
            <pc:docMk/>
            <pc:sldMk cId="3854798109" sldId="2286"/>
            <ac:picMk id="28" creationId="{83E6B637-F4AF-7E73-06F0-528966BEAEE5}"/>
          </ac:picMkLst>
        </pc:picChg>
      </pc:sldChg>
      <pc:sldChg chg="addSp delSp modSp mod">
        <pc:chgData name="Pavla Pospíšilová" userId="92aa4de4-c3c9-497b-b68e-0105566adfc1" providerId="ADAL" clId="{FAF17CB3-8BB5-47C2-9452-1AB66E306B48}" dt="2024-11-06T10:42:56.967" v="114" actId="478"/>
        <pc:sldMkLst>
          <pc:docMk/>
          <pc:sldMk cId="3192476705" sldId="2287"/>
        </pc:sldMkLst>
        <pc:spChg chg="mod">
          <ac:chgData name="Pavla Pospíšilová" userId="92aa4de4-c3c9-497b-b68e-0105566adfc1" providerId="ADAL" clId="{FAF17CB3-8BB5-47C2-9452-1AB66E306B48}" dt="2024-11-06T10:42:48.891" v="112"/>
          <ac:spMkLst>
            <pc:docMk/>
            <pc:sldMk cId="3192476705" sldId="2287"/>
            <ac:spMk id="4" creationId="{00000000-0000-0000-0000-000000000000}"/>
          </ac:spMkLst>
        </pc:spChg>
        <pc:spChg chg="del mod">
          <ac:chgData name="Pavla Pospíšilová" userId="92aa4de4-c3c9-497b-b68e-0105566adfc1" providerId="ADAL" clId="{FAF17CB3-8BB5-47C2-9452-1AB66E306B48}" dt="2024-11-06T10:42:52.899" v="113" actId="478"/>
          <ac:spMkLst>
            <pc:docMk/>
            <pc:sldMk cId="3192476705" sldId="2287"/>
            <ac:spMk id="6" creationId="{00000000-0000-0000-0000-000000000000}"/>
          </ac:spMkLst>
        </pc:spChg>
        <pc:spChg chg="mod">
          <ac:chgData name="Pavla Pospíšilová" userId="92aa4de4-c3c9-497b-b68e-0105566adfc1" providerId="ADAL" clId="{FAF17CB3-8BB5-47C2-9452-1AB66E306B48}" dt="2024-10-31T15:59:34.681" v="8" actId="20577"/>
          <ac:spMkLst>
            <pc:docMk/>
            <pc:sldMk cId="3192476705" sldId="2287"/>
            <ac:spMk id="7" creationId="{00000000-0000-0000-0000-000000000000}"/>
          </ac:spMkLst>
        </pc:spChg>
        <pc:spChg chg="add del mod">
          <ac:chgData name="Pavla Pospíšilová" userId="92aa4de4-c3c9-497b-b68e-0105566adfc1" providerId="ADAL" clId="{FAF17CB3-8BB5-47C2-9452-1AB66E306B48}" dt="2024-11-06T10:42:56.967" v="114" actId="478"/>
          <ac:spMkLst>
            <pc:docMk/>
            <pc:sldMk cId="3192476705" sldId="2287"/>
            <ac:spMk id="11" creationId="{A7B9DA27-1F07-F990-1E30-4C3C48CD2A66}"/>
          </ac:spMkLst>
        </pc:spChg>
        <pc:graphicFrameChg chg="modGraphic">
          <ac:chgData name="Pavla Pospíšilová" userId="92aa4de4-c3c9-497b-b68e-0105566adfc1" providerId="ADAL" clId="{FAF17CB3-8BB5-47C2-9452-1AB66E306B48}" dt="2024-11-06T10:26:45.925" v="73" actId="13926"/>
          <ac:graphicFrameMkLst>
            <pc:docMk/>
            <pc:sldMk cId="3192476705" sldId="2287"/>
            <ac:graphicFrameMk id="10" creationId="{A0079E90-CB6F-4F3B-A53F-5B40F5A84EE8}"/>
          </ac:graphicFrameMkLst>
        </pc:graphicFrameChg>
      </pc:sldChg>
      <pc:sldChg chg="delSp modSp mod">
        <pc:chgData name="Pavla Pospíšilová" userId="92aa4de4-c3c9-497b-b68e-0105566adfc1" providerId="ADAL" clId="{FAF17CB3-8BB5-47C2-9452-1AB66E306B48}" dt="2024-11-06T10:47:29.691" v="155" actId="20577"/>
        <pc:sldMkLst>
          <pc:docMk/>
          <pc:sldMk cId="320517050" sldId="2288"/>
        </pc:sldMkLst>
        <pc:spChg chg="mod">
          <ac:chgData name="Pavla Pospíšilová" userId="92aa4de4-c3c9-497b-b68e-0105566adfc1" providerId="ADAL" clId="{FAF17CB3-8BB5-47C2-9452-1AB66E306B48}" dt="2024-11-06T10:47:29.691" v="155" actId="20577"/>
          <ac:spMkLst>
            <pc:docMk/>
            <pc:sldMk cId="320517050" sldId="2288"/>
            <ac:spMk id="4" creationId="{00000000-0000-0000-0000-000000000000}"/>
          </ac:spMkLst>
        </pc:spChg>
        <pc:spChg chg="del mod">
          <ac:chgData name="Pavla Pospíšilová" userId="92aa4de4-c3c9-497b-b68e-0105566adfc1" providerId="ADAL" clId="{FAF17CB3-8BB5-47C2-9452-1AB66E306B48}" dt="2024-11-06T10:47:10.555" v="143" actId="478"/>
          <ac:spMkLst>
            <pc:docMk/>
            <pc:sldMk cId="320517050" sldId="2288"/>
            <ac:spMk id="6" creationId="{00000000-0000-0000-0000-000000000000}"/>
          </ac:spMkLst>
        </pc:spChg>
        <pc:spChg chg="mod">
          <ac:chgData name="Pavla Pospíšilová" userId="92aa4de4-c3c9-497b-b68e-0105566adfc1" providerId="ADAL" clId="{FAF17CB3-8BB5-47C2-9452-1AB66E306B48}" dt="2024-10-31T16:03:31.194" v="18" actId="20577"/>
          <ac:spMkLst>
            <pc:docMk/>
            <pc:sldMk cId="320517050" sldId="2288"/>
            <ac:spMk id="7" creationId="{00000000-0000-0000-0000-000000000000}"/>
          </ac:spMkLst>
        </pc:spChg>
        <pc:graphicFrameChg chg="modGraphic">
          <ac:chgData name="Pavla Pospíšilová" userId="92aa4de4-c3c9-497b-b68e-0105566adfc1" providerId="ADAL" clId="{FAF17CB3-8BB5-47C2-9452-1AB66E306B48}" dt="2024-11-06T10:46:42.867" v="140" actId="13926"/>
          <ac:graphicFrameMkLst>
            <pc:docMk/>
            <pc:sldMk cId="320517050" sldId="2288"/>
            <ac:graphicFrameMk id="10" creationId="{A0079E90-CB6F-4F3B-A53F-5B40F5A84EE8}"/>
          </ac:graphicFrameMkLst>
        </pc:graphicFrameChg>
      </pc:sldChg>
      <pc:sldChg chg="addSp delSp modSp mod">
        <pc:chgData name="Pavla Pospíšilová" userId="92aa4de4-c3c9-497b-b68e-0105566adfc1" providerId="ADAL" clId="{FAF17CB3-8BB5-47C2-9452-1AB66E306B48}" dt="2024-11-06T10:48:03.315" v="166" actId="20577"/>
        <pc:sldMkLst>
          <pc:docMk/>
          <pc:sldMk cId="884789694" sldId="2289"/>
        </pc:sldMkLst>
        <pc:spChg chg="mod">
          <ac:chgData name="Pavla Pospíšilová" userId="92aa4de4-c3c9-497b-b68e-0105566adfc1" providerId="ADAL" clId="{FAF17CB3-8BB5-47C2-9452-1AB66E306B48}" dt="2024-11-06T10:48:03.315" v="166" actId="20577"/>
          <ac:spMkLst>
            <pc:docMk/>
            <pc:sldMk cId="884789694" sldId="2289"/>
            <ac:spMk id="4" creationId="{00000000-0000-0000-0000-000000000000}"/>
          </ac:spMkLst>
        </pc:spChg>
        <pc:spChg chg="del">
          <ac:chgData name="Pavla Pospíšilová" userId="92aa4de4-c3c9-497b-b68e-0105566adfc1" providerId="ADAL" clId="{FAF17CB3-8BB5-47C2-9452-1AB66E306B48}" dt="2024-11-06T10:47:47.812" v="156" actId="478"/>
          <ac:spMkLst>
            <pc:docMk/>
            <pc:sldMk cId="884789694" sldId="2289"/>
            <ac:spMk id="6" creationId="{00000000-0000-0000-0000-000000000000}"/>
          </ac:spMkLst>
        </pc:spChg>
        <pc:spChg chg="mod">
          <ac:chgData name="Pavla Pospíšilová" userId="92aa4de4-c3c9-497b-b68e-0105566adfc1" providerId="ADAL" clId="{FAF17CB3-8BB5-47C2-9452-1AB66E306B48}" dt="2024-10-31T16:26:13.625" v="58" actId="20577"/>
          <ac:spMkLst>
            <pc:docMk/>
            <pc:sldMk cId="884789694" sldId="2289"/>
            <ac:spMk id="7" creationId="{00000000-0000-0000-0000-000000000000}"/>
          </ac:spMkLst>
        </pc:spChg>
        <pc:spChg chg="add del mod">
          <ac:chgData name="Pavla Pospíšilová" userId="92aa4de4-c3c9-497b-b68e-0105566adfc1" providerId="ADAL" clId="{FAF17CB3-8BB5-47C2-9452-1AB66E306B48}" dt="2024-11-06T10:47:50.484" v="157" actId="478"/>
          <ac:spMkLst>
            <pc:docMk/>
            <pc:sldMk cId="884789694" sldId="2289"/>
            <ac:spMk id="12" creationId="{5505CF69-36B9-537A-B5C9-30E72837821C}"/>
          </ac:spMkLst>
        </pc:spChg>
        <pc:graphicFrameChg chg="modGraphic">
          <ac:chgData name="Pavla Pospíšilová" userId="92aa4de4-c3c9-497b-b68e-0105566adfc1" providerId="ADAL" clId="{FAF17CB3-8BB5-47C2-9452-1AB66E306B48}" dt="2024-10-31T16:25:59.591" v="49" actId="20577"/>
          <ac:graphicFrameMkLst>
            <pc:docMk/>
            <pc:sldMk cId="884789694" sldId="2289"/>
            <ac:graphicFrameMk id="10" creationId="{A0079E90-CB6F-4F3B-A53F-5B40F5A84EE8}"/>
          </ac:graphicFrameMkLst>
        </pc:graphicFrameChg>
      </pc:sldChg>
    </pc:docChg>
  </pc:docChgLst>
  <pc:docChgLst>
    <pc:chgData name="Zdenka Žampachová" userId="0745eebb-79b9-4c5b-a2ed-ea8ac753e28c" providerId="ADAL" clId="{66BF9B5A-C8D2-4275-B125-9BDD80344545}"/>
    <pc:docChg chg="undo redo custSel addSld delSld modSld sldOrd">
      <pc:chgData name="Zdenka Žampachová" userId="0745eebb-79b9-4c5b-a2ed-ea8ac753e28c" providerId="ADAL" clId="{66BF9B5A-C8D2-4275-B125-9BDD80344545}" dt="2024-10-22T13:16:25.929" v="17747" actId="13926"/>
      <pc:docMkLst>
        <pc:docMk/>
      </pc:docMkLst>
      <pc:sldChg chg="add">
        <pc:chgData name="Zdenka Žampachová" userId="0745eebb-79b9-4c5b-a2ed-ea8ac753e28c" providerId="ADAL" clId="{66BF9B5A-C8D2-4275-B125-9BDD80344545}" dt="2024-10-03T07:50:04.395" v="5390"/>
        <pc:sldMkLst>
          <pc:docMk/>
          <pc:sldMk cId="2957655045" sldId="258"/>
        </pc:sldMkLst>
      </pc:sldChg>
      <pc:sldChg chg="addSp delSp modSp mod">
        <pc:chgData name="Zdenka Žampachová" userId="0745eebb-79b9-4c5b-a2ed-ea8ac753e28c" providerId="ADAL" clId="{66BF9B5A-C8D2-4275-B125-9BDD80344545}" dt="2024-10-07T13:44:45.696" v="16873" actId="948"/>
        <pc:sldMkLst>
          <pc:docMk/>
          <pc:sldMk cId="2712093659" sldId="279"/>
        </pc:sldMkLst>
        <pc:spChg chg="del">
          <ac:chgData name="Zdenka Žampachová" userId="0745eebb-79b9-4c5b-a2ed-ea8ac753e28c" providerId="ADAL" clId="{66BF9B5A-C8D2-4275-B125-9BDD80344545}" dt="2024-10-07T13:40:50.424" v="16790" actId="478"/>
          <ac:spMkLst>
            <pc:docMk/>
            <pc:sldMk cId="2712093659" sldId="279"/>
            <ac:spMk id="2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3:41:08.661" v="16796" actId="1076"/>
          <ac:spMkLst>
            <pc:docMk/>
            <pc:sldMk cId="2712093659" sldId="279"/>
            <ac:spMk id="4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3:44:33.548" v="16872" actId="790"/>
          <ac:spMkLst>
            <pc:docMk/>
            <pc:sldMk cId="2712093659" sldId="279"/>
            <ac:spMk id="5" creationId="{00000000-0000-0000-0000-000000000000}"/>
          </ac:spMkLst>
        </pc:spChg>
        <pc:spChg chg="add del mod">
          <ac:chgData name="Zdenka Žampachová" userId="0745eebb-79b9-4c5b-a2ed-ea8ac753e28c" providerId="ADAL" clId="{66BF9B5A-C8D2-4275-B125-9BDD80344545}" dt="2024-10-07T13:40:55.286" v="16791" actId="21"/>
          <ac:spMkLst>
            <pc:docMk/>
            <pc:sldMk cId="2712093659" sldId="279"/>
            <ac:spMk id="6" creationId="{7699A50F-2E2C-75E8-0341-35B78F1F9AB6}"/>
          </ac:spMkLst>
        </pc:spChg>
        <pc:spChg chg="mod">
          <ac:chgData name="Zdenka Žampachová" userId="0745eebb-79b9-4c5b-a2ed-ea8ac753e28c" providerId="ADAL" clId="{66BF9B5A-C8D2-4275-B125-9BDD80344545}" dt="2024-10-07T13:41:12.550" v="16797" actId="1076"/>
          <ac:spMkLst>
            <pc:docMk/>
            <pc:sldMk cId="2712093659" sldId="27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3:42:44.249" v="16829" actId="1076"/>
          <ac:spMkLst>
            <pc:docMk/>
            <pc:sldMk cId="2712093659" sldId="279"/>
            <ac:spMk id="8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3:44:45.696" v="16873" actId="948"/>
          <ac:spMkLst>
            <pc:docMk/>
            <pc:sldMk cId="2712093659" sldId="279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3:42:27.975" v="16826" actId="1076"/>
          <ac:spMkLst>
            <pc:docMk/>
            <pc:sldMk cId="2712093659" sldId="279"/>
            <ac:spMk id="12" creationId="{5C38425F-8B52-3CD4-1EEA-A37BBCB92ACB}"/>
          </ac:spMkLst>
        </pc:spChg>
        <pc:spChg chg="del mod">
          <ac:chgData name="Zdenka Žampachová" userId="0745eebb-79b9-4c5b-a2ed-ea8ac753e28c" providerId="ADAL" clId="{66BF9B5A-C8D2-4275-B125-9BDD80344545}" dt="2024-10-07T13:39:53.613" v="16778" actId="478"/>
          <ac:spMkLst>
            <pc:docMk/>
            <pc:sldMk cId="2712093659" sldId="279"/>
            <ac:spMk id="14" creationId="{3AF2FF3E-FC7E-44CD-7CB3-0135AF14102F}"/>
          </ac:spMkLst>
        </pc:spChg>
        <pc:picChg chg="del">
          <ac:chgData name="Zdenka Žampachová" userId="0745eebb-79b9-4c5b-a2ed-ea8ac753e28c" providerId="ADAL" clId="{66BF9B5A-C8D2-4275-B125-9BDD80344545}" dt="2024-10-07T13:36:35.062" v="16741" actId="478"/>
          <ac:picMkLst>
            <pc:docMk/>
            <pc:sldMk cId="2712093659" sldId="279"/>
            <ac:picMk id="10" creationId="{87DF9A0E-AA7A-2381-8A83-E96D55E511AE}"/>
          </ac:picMkLst>
        </pc:picChg>
      </pc:sldChg>
      <pc:sldChg chg="del">
        <pc:chgData name="Zdenka Žampachová" userId="0745eebb-79b9-4c5b-a2ed-ea8ac753e28c" providerId="ADAL" clId="{66BF9B5A-C8D2-4275-B125-9BDD80344545}" dt="2024-09-30T10:54:30.783" v="116" actId="47"/>
        <pc:sldMkLst>
          <pc:docMk/>
          <pc:sldMk cId="3016190243" sldId="281"/>
        </pc:sldMkLst>
      </pc:sldChg>
      <pc:sldChg chg="del">
        <pc:chgData name="Zdenka Žampachová" userId="0745eebb-79b9-4c5b-a2ed-ea8ac753e28c" providerId="ADAL" clId="{66BF9B5A-C8D2-4275-B125-9BDD80344545}" dt="2024-09-30T10:51:47.733" v="78" actId="47"/>
        <pc:sldMkLst>
          <pc:docMk/>
          <pc:sldMk cId="148597758" sldId="284"/>
        </pc:sldMkLst>
      </pc:sldChg>
      <pc:sldChg chg="modSp mod">
        <pc:chgData name="Zdenka Žampachová" userId="0745eebb-79b9-4c5b-a2ed-ea8ac753e28c" providerId="ADAL" clId="{66BF9B5A-C8D2-4275-B125-9BDD80344545}" dt="2024-10-04T10:56:33.598" v="11722" actId="20577"/>
        <pc:sldMkLst>
          <pc:docMk/>
          <pc:sldMk cId="1741829629" sldId="286"/>
        </pc:sldMkLst>
        <pc:spChg chg="mod">
          <ac:chgData name="Zdenka Žampachová" userId="0745eebb-79b9-4c5b-a2ed-ea8ac753e28c" providerId="ADAL" clId="{66BF9B5A-C8D2-4275-B125-9BDD80344545}" dt="2024-10-03T13:33:48.724" v="9144" actId="20577"/>
          <ac:spMkLst>
            <pc:docMk/>
            <pc:sldMk cId="1741829629" sldId="286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6:33.598" v="11722" actId="20577"/>
          <ac:spMkLst>
            <pc:docMk/>
            <pc:sldMk cId="1741829629" sldId="286"/>
            <ac:spMk id="9" creationId="{00000000-0000-0000-0000-000000000000}"/>
          </ac:spMkLst>
        </pc:spChg>
      </pc:sldChg>
      <pc:sldChg chg="delSp modSp mod">
        <pc:chgData name="Zdenka Žampachová" userId="0745eebb-79b9-4c5b-a2ed-ea8ac753e28c" providerId="ADAL" clId="{66BF9B5A-C8D2-4275-B125-9BDD80344545}" dt="2024-10-03T13:33:17.720" v="9133" actId="13926"/>
        <pc:sldMkLst>
          <pc:docMk/>
          <pc:sldMk cId="78743019" sldId="287"/>
        </pc:sldMkLst>
        <pc:spChg chg="mod">
          <ac:chgData name="Zdenka Žampachová" userId="0745eebb-79b9-4c5b-a2ed-ea8ac753e28c" providerId="ADAL" clId="{66BF9B5A-C8D2-4275-B125-9BDD80344545}" dt="2024-10-03T13:15:40.447" v="8792" actId="1076"/>
          <ac:spMkLst>
            <pc:docMk/>
            <pc:sldMk cId="78743019" sldId="287"/>
            <ac:spMk id="5" creationId="{6675B01E-FE95-1E6A-E735-18719D91F9D3}"/>
          </ac:spMkLst>
        </pc:spChg>
        <pc:spChg chg="mod">
          <ac:chgData name="Zdenka Žampachová" userId="0745eebb-79b9-4c5b-a2ed-ea8ac753e28c" providerId="ADAL" clId="{66BF9B5A-C8D2-4275-B125-9BDD80344545}" dt="2024-10-03T13:33:17.720" v="9133" actId="13926"/>
          <ac:spMkLst>
            <pc:docMk/>
            <pc:sldMk cId="78743019" sldId="287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28:35.005" v="9029"/>
          <ac:spMkLst>
            <pc:docMk/>
            <pc:sldMk cId="78743019" sldId="287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25:21.763" v="9010" actId="13926"/>
          <ac:spMkLst>
            <pc:docMk/>
            <pc:sldMk cId="78743019" sldId="287"/>
            <ac:spMk id="8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32:44.291" v="9132" actId="13926"/>
          <ac:spMkLst>
            <pc:docMk/>
            <pc:sldMk cId="78743019" sldId="287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15:44.304" v="8793" actId="1076"/>
          <ac:spMkLst>
            <pc:docMk/>
            <pc:sldMk cId="78743019" sldId="287"/>
            <ac:spMk id="10" creationId="{D43FBDF5-71A9-BFC5-BE31-D15BC357B351}"/>
          </ac:spMkLst>
        </pc:spChg>
        <pc:graphicFrameChg chg="modGraphic">
          <ac:chgData name="Zdenka Žampachová" userId="0745eebb-79b9-4c5b-a2ed-ea8ac753e28c" providerId="ADAL" clId="{66BF9B5A-C8D2-4275-B125-9BDD80344545}" dt="2024-10-03T13:27:11.679" v="9027" actId="20577"/>
          <ac:graphicFrameMkLst>
            <pc:docMk/>
            <pc:sldMk cId="78743019" sldId="287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3T13:13:08.650" v="8765" actId="478"/>
          <ac:picMkLst>
            <pc:docMk/>
            <pc:sldMk cId="78743019" sldId="287"/>
            <ac:picMk id="4" creationId="{D6B55590-18EE-557A-F0AB-8563A95DB48F}"/>
          </ac:picMkLst>
        </pc:picChg>
      </pc:sldChg>
      <pc:sldChg chg="delSp modSp mod">
        <pc:chgData name="Zdenka Žampachová" userId="0745eebb-79b9-4c5b-a2ed-ea8ac753e28c" providerId="ADAL" clId="{66BF9B5A-C8D2-4275-B125-9BDD80344545}" dt="2024-10-04T12:31:47.190" v="13537" actId="13926"/>
        <pc:sldMkLst>
          <pc:docMk/>
          <pc:sldMk cId="2961389562" sldId="289"/>
        </pc:sldMkLst>
        <pc:spChg chg="mod">
          <ac:chgData name="Zdenka Žampachová" userId="0745eebb-79b9-4c5b-a2ed-ea8ac753e28c" providerId="ADAL" clId="{66BF9B5A-C8D2-4275-B125-9BDD80344545}" dt="2024-10-04T12:24:26.203" v="13446" actId="20577"/>
          <ac:spMkLst>
            <pc:docMk/>
            <pc:sldMk cId="2961389562" sldId="28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2:31:47.190" v="13537" actId="13926"/>
          <ac:spMkLst>
            <pc:docMk/>
            <pc:sldMk cId="2961389562" sldId="289"/>
            <ac:spMk id="9" creationId="{F9C00631-63F1-466B-AA49-502C464A53EF}"/>
          </ac:spMkLst>
        </pc:spChg>
        <pc:spChg chg="mod">
          <ac:chgData name="Zdenka Žampachová" userId="0745eebb-79b9-4c5b-a2ed-ea8ac753e28c" providerId="ADAL" clId="{66BF9B5A-C8D2-4275-B125-9BDD80344545}" dt="2024-10-04T12:31:02.874" v="13536" actId="1076"/>
          <ac:spMkLst>
            <pc:docMk/>
            <pc:sldMk cId="2961389562" sldId="289"/>
            <ac:spMk id="12" creationId="{6721E93C-EC7E-AC7A-8AD3-0825C267DCAC}"/>
          </ac:spMkLst>
        </pc:spChg>
        <pc:graphicFrameChg chg="mod modGraphic">
          <ac:chgData name="Zdenka Žampachová" userId="0745eebb-79b9-4c5b-a2ed-ea8ac753e28c" providerId="ADAL" clId="{66BF9B5A-C8D2-4275-B125-9BDD80344545}" dt="2024-10-04T12:30:57.596" v="13535" actId="2165"/>
          <ac:graphicFrameMkLst>
            <pc:docMk/>
            <pc:sldMk cId="2961389562" sldId="289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4T12:25:21.663" v="13454" actId="478"/>
          <ac:picMkLst>
            <pc:docMk/>
            <pc:sldMk cId="2961389562" sldId="289"/>
            <ac:picMk id="4" creationId="{6262FC97-C867-05CD-D706-8A2888DDB958}"/>
          </ac:picMkLst>
        </pc:picChg>
      </pc:sldChg>
      <pc:sldChg chg="delSp modSp mod ord">
        <pc:chgData name="Zdenka Žampachová" userId="0745eebb-79b9-4c5b-a2ed-ea8ac753e28c" providerId="ADAL" clId="{66BF9B5A-C8D2-4275-B125-9BDD80344545}" dt="2024-10-03T13:49:10.753" v="9445" actId="790"/>
        <pc:sldMkLst>
          <pc:docMk/>
          <pc:sldMk cId="3930498381" sldId="291"/>
        </pc:sldMkLst>
        <pc:spChg chg="mod">
          <ac:chgData name="Zdenka Žampachová" userId="0745eebb-79b9-4c5b-a2ed-ea8ac753e28c" providerId="ADAL" clId="{66BF9B5A-C8D2-4275-B125-9BDD80344545}" dt="2024-10-03T13:34:56.148" v="9186" actId="20577"/>
          <ac:spMkLst>
            <pc:docMk/>
            <pc:sldMk cId="3930498381" sldId="291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46:10.172" v="9419" actId="790"/>
          <ac:spMkLst>
            <pc:docMk/>
            <pc:sldMk cId="3930498381" sldId="29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38:58.055" v="9211" actId="790"/>
          <ac:spMkLst>
            <pc:docMk/>
            <pc:sldMk cId="3930498381" sldId="291"/>
            <ac:spMk id="8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49:10.753" v="9445" actId="790"/>
          <ac:spMkLst>
            <pc:docMk/>
            <pc:sldMk cId="3930498381" sldId="291"/>
            <ac:spMk id="9" creationId="{00000000-0000-0000-0000-000000000000}"/>
          </ac:spMkLst>
        </pc:spChg>
        <pc:graphicFrameChg chg="mod modGraphic">
          <ac:chgData name="Zdenka Žampachová" userId="0745eebb-79b9-4c5b-a2ed-ea8ac753e28c" providerId="ADAL" clId="{66BF9B5A-C8D2-4275-B125-9BDD80344545}" dt="2024-10-03T13:48:15.304" v="9443" actId="20577"/>
          <ac:graphicFrameMkLst>
            <pc:docMk/>
            <pc:sldMk cId="3930498381" sldId="291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3T13:35:14.950" v="9187" actId="478"/>
          <ac:picMkLst>
            <pc:docMk/>
            <pc:sldMk cId="3930498381" sldId="291"/>
            <ac:picMk id="4" creationId="{E33A2C8D-1A70-6B05-FBFA-072E5D1896E4}"/>
          </ac:picMkLst>
        </pc:picChg>
      </pc:sldChg>
      <pc:sldChg chg="delSp modSp mod">
        <pc:chgData name="Zdenka Žampachová" userId="0745eebb-79b9-4c5b-a2ed-ea8ac753e28c" providerId="ADAL" clId="{66BF9B5A-C8D2-4275-B125-9BDD80344545}" dt="2024-10-04T12:42:42.941" v="13851" actId="1076"/>
        <pc:sldMkLst>
          <pc:docMk/>
          <pc:sldMk cId="626865009" sldId="292"/>
        </pc:sldMkLst>
        <pc:spChg chg="mod">
          <ac:chgData name="Zdenka Žampachová" userId="0745eebb-79b9-4c5b-a2ed-ea8ac753e28c" providerId="ADAL" clId="{66BF9B5A-C8D2-4275-B125-9BDD80344545}" dt="2024-10-04T12:33:02.141" v="13538" actId="14100"/>
          <ac:spMkLst>
            <pc:docMk/>
            <pc:sldMk cId="626865009" sldId="292"/>
            <ac:spMk id="5" creationId="{09C5CD2C-2301-A1D8-E08E-4C1847A02F49}"/>
          </ac:spMkLst>
        </pc:spChg>
        <pc:spChg chg="mod">
          <ac:chgData name="Zdenka Žampachová" userId="0745eebb-79b9-4c5b-a2ed-ea8ac753e28c" providerId="ADAL" clId="{66BF9B5A-C8D2-4275-B125-9BDD80344545}" dt="2024-10-04T12:36:59.371" v="13712" actId="20577"/>
          <ac:spMkLst>
            <pc:docMk/>
            <pc:sldMk cId="626865009" sldId="292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2:42:09.632" v="13848" actId="1076"/>
          <ac:spMkLst>
            <pc:docMk/>
            <pc:sldMk cId="626865009" sldId="292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2:42:42.941" v="13851" actId="1076"/>
          <ac:spMkLst>
            <pc:docMk/>
            <pc:sldMk cId="626865009" sldId="292"/>
            <ac:spMk id="10" creationId="{8909970E-ED6A-8617-0BE3-A5043855B1DE}"/>
          </ac:spMkLst>
        </pc:spChg>
        <pc:graphicFrameChg chg="mod modGraphic">
          <ac:chgData name="Zdenka Žampachová" userId="0745eebb-79b9-4c5b-a2ed-ea8ac753e28c" providerId="ADAL" clId="{66BF9B5A-C8D2-4275-B125-9BDD80344545}" dt="2024-10-04T12:42:34.116" v="13850" actId="255"/>
          <ac:graphicFrameMkLst>
            <pc:docMk/>
            <pc:sldMk cId="626865009" sldId="292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4T12:33:06.145" v="13539" actId="478"/>
          <ac:picMkLst>
            <pc:docMk/>
            <pc:sldMk cId="626865009" sldId="292"/>
            <ac:picMk id="4" creationId="{16A9CBA5-4F4B-532B-3D12-AF2D1D0530E4}"/>
          </ac:picMkLst>
        </pc:picChg>
      </pc:sldChg>
      <pc:sldChg chg="modSp mod">
        <pc:chgData name="Zdenka Žampachová" userId="0745eebb-79b9-4c5b-a2ed-ea8ac753e28c" providerId="ADAL" clId="{66BF9B5A-C8D2-4275-B125-9BDD80344545}" dt="2024-10-07T10:33:49.096" v="14829" actId="20577"/>
        <pc:sldMkLst>
          <pc:docMk/>
          <pc:sldMk cId="1016383710" sldId="299"/>
        </pc:sldMkLst>
        <pc:graphicFrameChg chg="modGraphic">
          <ac:chgData name="Zdenka Žampachová" userId="0745eebb-79b9-4c5b-a2ed-ea8ac753e28c" providerId="ADAL" clId="{66BF9B5A-C8D2-4275-B125-9BDD80344545}" dt="2024-10-07T10:33:49.096" v="14829" actId="20577"/>
          <ac:graphicFrameMkLst>
            <pc:docMk/>
            <pc:sldMk cId="1016383710" sldId="299"/>
            <ac:graphicFrameMk id="10" creationId="{CAE14DB6-39F2-4AB9-A245-460D1A8F16C0}"/>
          </ac:graphicFrameMkLst>
        </pc:graphicFrameChg>
      </pc:sldChg>
      <pc:sldChg chg="delSp modSp mod ord">
        <pc:chgData name="Zdenka Žampachová" userId="0745eebb-79b9-4c5b-a2ed-ea8ac753e28c" providerId="ADAL" clId="{66BF9B5A-C8D2-4275-B125-9BDD80344545}" dt="2024-10-07T09:00:33.129" v="14795" actId="20577"/>
        <pc:sldMkLst>
          <pc:docMk/>
          <pc:sldMk cId="354602464" sldId="301"/>
        </pc:sldMkLst>
        <pc:spChg chg="mod">
          <ac:chgData name="Zdenka Žampachová" userId="0745eebb-79b9-4c5b-a2ed-ea8ac753e28c" providerId="ADAL" clId="{66BF9B5A-C8D2-4275-B125-9BDD80344545}" dt="2024-10-07T08:46:21.456" v="14641" actId="1076"/>
          <ac:spMkLst>
            <pc:docMk/>
            <pc:sldMk cId="354602464" sldId="301"/>
            <ac:spMk id="6" creationId="{CAB27BF1-4C24-48F0-FB4C-74E91B261161}"/>
          </ac:spMkLst>
        </pc:spChg>
        <pc:spChg chg="mod">
          <ac:chgData name="Zdenka Žampachová" userId="0745eebb-79b9-4c5b-a2ed-ea8ac753e28c" providerId="ADAL" clId="{66BF9B5A-C8D2-4275-B125-9BDD80344545}" dt="2024-10-07T08:46:51.701" v="14644" actId="790"/>
          <ac:spMkLst>
            <pc:docMk/>
            <pc:sldMk cId="354602464" sldId="30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08:38:35.657" v="14547" actId="20577"/>
          <ac:spMkLst>
            <pc:docMk/>
            <pc:sldMk cId="354602464" sldId="301"/>
            <ac:spMk id="9" creationId="{7B47E37A-B420-44C7-864F-8844C3210B10}"/>
          </ac:spMkLst>
        </pc:spChg>
        <pc:spChg chg="mod">
          <ac:chgData name="Zdenka Žampachová" userId="0745eebb-79b9-4c5b-a2ed-ea8ac753e28c" providerId="ADAL" clId="{66BF9B5A-C8D2-4275-B125-9BDD80344545}" dt="2024-10-07T08:37:33.538" v="14541" actId="20577"/>
          <ac:spMkLst>
            <pc:docMk/>
            <pc:sldMk cId="354602464" sldId="301"/>
            <ac:spMk id="10" creationId="{193F523E-1923-4039-9371-01C49B0525E8}"/>
          </ac:spMkLst>
        </pc:spChg>
        <pc:graphicFrameChg chg="modGraphic">
          <ac:chgData name="Zdenka Žampachová" userId="0745eebb-79b9-4c5b-a2ed-ea8ac753e28c" providerId="ADAL" clId="{66BF9B5A-C8D2-4275-B125-9BDD80344545}" dt="2024-10-07T09:00:33.129" v="14795" actId="20577"/>
          <ac:graphicFrameMkLst>
            <pc:docMk/>
            <pc:sldMk cId="354602464" sldId="301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7T08:46:13.877" v="14640" actId="478"/>
          <ac:picMkLst>
            <pc:docMk/>
            <pc:sldMk cId="354602464" sldId="301"/>
            <ac:picMk id="4" creationId="{C9843097-6EB8-D51C-1889-EFA4789E9E74}"/>
          </ac:picMkLst>
        </pc:picChg>
      </pc:sldChg>
      <pc:sldChg chg="delSp modSp mod">
        <pc:chgData name="Zdenka Žampachová" userId="0745eebb-79b9-4c5b-a2ed-ea8ac753e28c" providerId="ADAL" clId="{66BF9B5A-C8D2-4275-B125-9BDD80344545}" dt="2024-10-07T10:09:12.066" v="14819" actId="20577"/>
        <pc:sldMkLst>
          <pc:docMk/>
          <pc:sldMk cId="4126686464" sldId="302"/>
        </pc:sldMkLst>
        <pc:spChg chg="mod">
          <ac:chgData name="Zdenka Žampachová" userId="0745eebb-79b9-4c5b-a2ed-ea8ac753e28c" providerId="ADAL" clId="{66BF9B5A-C8D2-4275-B125-9BDD80344545}" dt="2024-10-07T10:07:54.321" v="14808" actId="13926"/>
          <ac:spMkLst>
            <pc:docMk/>
            <pc:sldMk cId="4126686464" sldId="302"/>
            <ac:spMk id="9" creationId="{9F4C8B53-3CC1-4CF3-A7D7-301590842731}"/>
          </ac:spMkLst>
        </pc:spChg>
        <pc:graphicFrameChg chg="modGraphic">
          <ac:chgData name="Zdenka Žampachová" userId="0745eebb-79b9-4c5b-a2ed-ea8ac753e28c" providerId="ADAL" clId="{66BF9B5A-C8D2-4275-B125-9BDD80344545}" dt="2024-10-07T10:09:12.066" v="14819" actId="20577"/>
          <ac:graphicFrameMkLst>
            <pc:docMk/>
            <pc:sldMk cId="4126686464" sldId="302"/>
            <ac:graphicFrameMk id="4" creationId="{91BDFF19-F0C6-47B6-A64C-109A847EF081}"/>
          </ac:graphicFrameMkLst>
        </pc:graphicFrameChg>
        <pc:picChg chg="del">
          <ac:chgData name="Zdenka Žampachová" userId="0745eebb-79b9-4c5b-a2ed-ea8ac753e28c" providerId="ADAL" clId="{66BF9B5A-C8D2-4275-B125-9BDD80344545}" dt="2024-10-07T10:07:07.182" v="14796" actId="478"/>
          <ac:picMkLst>
            <pc:docMk/>
            <pc:sldMk cId="4126686464" sldId="302"/>
            <ac:picMk id="5" creationId="{DE456AA1-A4D1-F031-9A4E-5DED7073763B}"/>
          </ac:picMkLst>
        </pc:picChg>
      </pc:sldChg>
      <pc:sldChg chg="delSp modSp mod ord">
        <pc:chgData name="Zdenka Žampachová" userId="0745eebb-79b9-4c5b-a2ed-ea8ac753e28c" providerId="ADAL" clId="{66BF9B5A-C8D2-4275-B125-9BDD80344545}" dt="2024-10-04T10:54:22.185" v="11687" actId="790"/>
        <pc:sldMkLst>
          <pc:docMk/>
          <pc:sldMk cId="1202029839" sldId="303"/>
        </pc:sldMkLst>
        <pc:spChg chg="mod">
          <ac:chgData name="Zdenka Žampachová" userId="0745eebb-79b9-4c5b-a2ed-ea8ac753e28c" providerId="ADAL" clId="{66BF9B5A-C8D2-4275-B125-9BDD80344545}" dt="2024-10-03T11:28:21.449" v="7432" actId="790"/>
          <ac:spMkLst>
            <pc:docMk/>
            <pc:sldMk cId="1202029839" sldId="30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4:22.185" v="11687" actId="790"/>
          <ac:spMkLst>
            <pc:docMk/>
            <pc:sldMk cId="1202029839" sldId="303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1:21:07.070" v="7179" actId="1076"/>
          <ac:spMkLst>
            <pc:docMk/>
            <pc:sldMk cId="1202029839" sldId="303"/>
            <ac:spMk id="10" creationId="{E0357323-67E9-A376-3AEC-6209A0A9D750}"/>
          </ac:spMkLst>
        </pc:spChg>
        <pc:graphicFrameChg chg="modGraphic">
          <ac:chgData name="Zdenka Žampachová" userId="0745eebb-79b9-4c5b-a2ed-ea8ac753e28c" providerId="ADAL" clId="{66BF9B5A-C8D2-4275-B125-9BDD80344545}" dt="2024-10-03T11:31:30.255" v="7478" actId="20577"/>
          <ac:graphicFrameMkLst>
            <pc:docMk/>
            <pc:sldMk cId="1202029839" sldId="303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3T10:56:52.352" v="6532" actId="478"/>
          <ac:picMkLst>
            <pc:docMk/>
            <pc:sldMk cId="1202029839" sldId="303"/>
            <ac:picMk id="4" creationId="{4C880345-7FEF-3D23-23A6-C26F70488622}"/>
          </ac:picMkLst>
        </pc:picChg>
      </pc:sldChg>
      <pc:sldChg chg="delSp modSp mod ord">
        <pc:chgData name="Zdenka Žampachová" userId="0745eebb-79b9-4c5b-a2ed-ea8ac753e28c" providerId="ADAL" clId="{66BF9B5A-C8D2-4275-B125-9BDD80344545}" dt="2024-10-04T12:20:24.523" v="13428" actId="20577"/>
        <pc:sldMkLst>
          <pc:docMk/>
          <pc:sldMk cId="3508012847" sldId="306"/>
        </pc:sldMkLst>
        <pc:spChg chg="mod">
          <ac:chgData name="Zdenka Žampachová" userId="0745eebb-79b9-4c5b-a2ed-ea8ac753e28c" providerId="ADAL" clId="{66BF9B5A-C8D2-4275-B125-9BDD80344545}" dt="2024-10-04T12:16:28.578" v="13372" actId="790"/>
          <ac:spMkLst>
            <pc:docMk/>
            <pc:sldMk cId="3508012847" sldId="306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2:18:39.055" v="13390" actId="790"/>
          <ac:spMkLst>
            <pc:docMk/>
            <pc:sldMk cId="3508012847" sldId="306"/>
            <ac:spMk id="9" creationId="{00000000-0000-0000-0000-000000000000}"/>
          </ac:spMkLst>
        </pc:spChg>
        <pc:graphicFrameChg chg="modGraphic">
          <ac:chgData name="Zdenka Žampachová" userId="0745eebb-79b9-4c5b-a2ed-ea8ac753e28c" providerId="ADAL" clId="{66BF9B5A-C8D2-4275-B125-9BDD80344545}" dt="2024-10-04T12:20:24.523" v="13428" actId="20577"/>
          <ac:graphicFrameMkLst>
            <pc:docMk/>
            <pc:sldMk cId="3508012847" sldId="306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4T12:16:45.102" v="13373" actId="478"/>
          <ac:picMkLst>
            <pc:docMk/>
            <pc:sldMk cId="3508012847" sldId="306"/>
            <ac:picMk id="4" creationId="{745B3018-F3B5-6CA2-D152-CF00822089F6}"/>
          </ac:picMkLst>
        </pc:picChg>
      </pc:sldChg>
      <pc:sldChg chg="ord">
        <pc:chgData name="Zdenka Žampachová" userId="0745eebb-79b9-4c5b-a2ed-ea8ac753e28c" providerId="ADAL" clId="{66BF9B5A-C8D2-4275-B125-9BDD80344545}" dt="2024-10-01T14:08:54.377" v="5351"/>
        <pc:sldMkLst>
          <pc:docMk/>
          <pc:sldMk cId="3554252531" sldId="307"/>
        </pc:sldMkLst>
      </pc:sldChg>
      <pc:sldChg chg="delSp modSp mod ord">
        <pc:chgData name="Zdenka Žampachová" userId="0745eebb-79b9-4c5b-a2ed-ea8ac753e28c" providerId="ADAL" clId="{66BF9B5A-C8D2-4275-B125-9BDD80344545}" dt="2024-10-01T14:10:23.482" v="5389"/>
        <pc:sldMkLst>
          <pc:docMk/>
          <pc:sldMk cId="2235437111" sldId="308"/>
        </pc:sldMkLst>
        <pc:spChg chg="mod">
          <ac:chgData name="Zdenka Žampachová" userId="0745eebb-79b9-4c5b-a2ed-ea8ac753e28c" providerId="ADAL" clId="{66BF9B5A-C8D2-4275-B125-9BDD80344545}" dt="2024-09-30T10:28:31.816" v="34" actId="20577"/>
          <ac:spMkLst>
            <pc:docMk/>
            <pc:sldMk cId="2235437111" sldId="308"/>
            <ac:spMk id="18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09-30T10:28:41.311" v="36" actId="14100"/>
          <ac:spMkLst>
            <pc:docMk/>
            <pc:sldMk cId="2235437111" sldId="308"/>
            <ac:spMk id="1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09-30T10:28:37.699" v="35" actId="14100"/>
          <ac:spMkLst>
            <pc:docMk/>
            <pc:sldMk cId="2235437111" sldId="308"/>
            <ac:spMk id="20" creationId="{00000000-0000-0000-0000-000000000000}"/>
          </ac:spMkLst>
        </pc:spChg>
        <pc:picChg chg="del">
          <ac:chgData name="Zdenka Žampachová" userId="0745eebb-79b9-4c5b-a2ed-ea8ac753e28c" providerId="ADAL" clId="{66BF9B5A-C8D2-4275-B125-9BDD80344545}" dt="2024-09-30T10:51:54.422" v="79" actId="478"/>
          <ac:picMkLst>
            <pc:docMk/>
            <pc:sldMk cId="2235437111" sldId="308"/>
            <ac:picMk id="8" creationId="{C4334AC9-1B5F-F700-6D6E-513D2D7375DF}"/>
          </ac:picMkLst>
        </pc:picChg>
      </pc:sldChg>
      <pc:sldChg chg="del">
        <pc:chgData name="Zdenka Žampachová" userId="0745eebb-79b9-4c5b-a2ed-ea8ac753e28c" providerId="ADAL" clId="{66BF9B5A-C8D2-4275-B125-9BDD80344545}" dt="2024-10-01T14:08:40.995" v="5349" actId="47"/>
        <pc:sldMkLst>
          <pc:docMk/>
          <pc:sldMk cId="3323524211" sldId="310"/>
        </pc:sldMkLst>
      </pc:sldChg>
      <pc:sldChg chg="modSp mod">
        <pc:chgData name="Zdenka Žampachová" userId="0745eebb-79b9-4c5b-a2ed-ea8ac753e28c" providerId="ADAL" clId="{66BF9B5A-C8D2-4275-B125-9BDD80344545}" dt="2024-10-04T13:10:40.787" v="14535" actId="790"/>
        <pc:sldMkLst>
          <pc:docMk/>
          <pc:sldMk cId="701993738" sldId="311"/>
        </pc:sldMkLst>
        <pc:spChg chg="mod">
          <ac:chgData name="Zdenka Žampachová" userId="0745eebb-79b9-4c5b-a2ed-ea8ac753e28c" providerId="ADAL" clId="{66BF9B5A-C8D2-4275-B125-9BDD80344545}" dt="2024-10-04T13:10:35.293" v="14534" actId="790"/>
          <ac:spMkLst>
            <pc:docMk/>
            <pc:sldMk cId="701993738" sldId="31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3:10:40.787" v="14535" actId="790"/>
          <ac:spMkLst>
            <pc:docMk/>
            <pc:sldMk cId="701993738" sldId="311"/>
            <ac:spMk id="8" creationId="{00000000-0000-0000-0000-000000000000}"/>
          </ac:spMkLst>
        </pc:spChg>
      </pc:sldChg>
      <pc:sldChg chg="del">
        <pc:chgData name="Zdenka Žampachová" userId="0745eebb-79b9-4c5b-a2ed-ea8ac753e28c" providerId="ADAL" clId="{66BF9B5A-C8D2-4275-B125-9BDD80344545}" dt="2024-10-07T12:47:34.915" v="16065" actId="47"/>
        <pc:sldMkLst>
          <pc:docMk/>
          <pc:sldMk cId="4190302002" sldId="312"/>
        </pc:sldMkLst>
      </pc:sldChg>
      <pc:sldChg chg="addSp delSp modSp add mod">
        <pc:chgData name="Zdenka Žampachová" userId="0745eebb-79b9-4c5b-a2ed-ea8ac753e28c" providerId="ADAL" clId="{66BF9B5A-C8D2-4275-B125-9BDD80344545}" dt="2024-10-03T07:56:52.051" v="5482" actId="478"/>
        <pc:sldMkLst>
          <pc:docMk/>
          <pc:sldMk cId="1932738607" sldId="322"/>
        </pc:sldMkLst>
        <pc:spChg chg="add mod">
          <ac:chgData name="Zdenka Žampachová" userId="0745eebb-79b9-4c5b-a2ed-ea8ac753e28c" providerId="ADAL" clId="{66BF9B5A-C8D2-4275-B125-9BDD80344545}" dt="2024-10-03T07:52:23.082" v="5424"/>
          <ac:spMkLst>
            <pc:docMk/>
            <pc:sldMk cId="1932738607" sldId="322"/>
            <ac:spMk id="2" creationId="{F98DAEFA-3585-0946-BDA5-493C3EBA96CC}"/>
          </ac:spMkLst>
        </pc:spChg>
        <pc:spChg chg="add del">
          <ac:chgData name="Zdenka Žampachová" userId="0745eebb-79b9-4c5b-a2ed-ea8ac753e28c" providerId="ADAL" clId="{66BF9B5A-C8D2-4275-B125-9BDD80344545}" dt="2024-10-03T07:54:38.156" v="5467" actId="21"/>
          <ac:spMkLst>
            <pc:docMk/>
            <pc:sldMk cId="1932738607" sldId="322"/>
            <ac:spMk id="7" creationId="{00000000-0000-0000-0000-000000000000}"/>
          </ac:spMkLst>
        </pc:spChg>
        <pc:spChg chg="add del">
          <ac:chgData name="Zdenka Žampachová" userId="0745eebb-79b9-4c5b-a2ed-ea8ac753e28c" providerId="ADAL" clId="{66BF9B5A-C8D2-4275-B125-9BDD80344545}" dt="2024-10-03T07:54:42.392" v="5470" actId="21"/>
          <ac:spMkLst>
            <pc:docMk/>
            <pc:sldMk cId="1932738607" sldId="322"/>
            <ac:spMk id="8" creationId="{00000000-0000-0000-0000-000000000000}"/>
          </ac:spMkLst>
        </pc:spChg>
        <pc:spChg chg="add del">
          <ac:chgData name="Zdenka Žampachová" userId="0745eebb-79b9-4c5b-a2ed-ea8ac753e28c" providerId="ADAL" clId="{66BF9B5A-C8D2-4275-B125-9BDD80344545}" dt="2024-10-03T07:54:39.136" v="5468" actId="21"/>
          <ac:spMkLst>
            <pc:docMk/>
            <pc:sldMk cId="1932738607" sldId="322"/>
            <ac:spMk id="9" creationId="{00000000-0000-0000-0000-000000000000}"/>
          </ac:spMkLst>
        </pc:spChg>
        <pc:picChg chg="add del mod">
          <ac:chgData name="Zdenka Žampachová" userId="0745eebb-79b9-4c5b-a2ed-ea8ac753e28c" providerId="ADAL" clId="{66BF9B5A-C8D2-4275-B125-9BDD80344545}" dt="2024-10-03T07:56:52.051" v="5482" actId="478"/>
          <ac:picMkLst>
            <pc:docMk/>
            <pc:sldMk cId="1932738607" sldId="322"/>
            <ac:picMk id="10" creationId="{41FC20FE-33BB-60C1-71D1-0785D9BDB06F}"/>
          </ac:picMkLst>
        </pc:picChg>
      </pc:sldChg>
      <pc:sldChg chg="addSp modSp del">
        <pc:chgData name="Zdenka Žampachová" userId="0745eebb-79b9-4c5b-a2ed-ea8ac753e28c" providerId="ADAL" clId="{66BF9B5A-C8D2-4275-B125-9BDD80344545}" dt="2024-10-07T12:47:27.662" v="16064" actId="47"/>
        <pc:sldMkLst>
          <pc:docMk/>
          <pc:sldMk cId="1866257597" sldId="327"/>
        </pc:sldMkLst>
        <pc:picChg chg="add mod">
          <ac:chgData name="Zdenka Žampachová" userId="0745eebb-79b9-4c5b-a2ed-ea8ac753e28c" providerId="ADAL" clId="{66BF9B5A-C8D2-4275-B125-9BDD80344545}" dt="2024-10-04T13:11:28.187" v="14537"/>
          <ac:picMkLst>
            <pc:docMk/>
            <pc:sldMk cId="1866257597" sldId="327"/>
            <ac:picMk id="2" creationId="{ABEB7491-BDA7-4ABE-8235-2099D7AF7AAB}"/>
          </ac:picMkLst>
        </pc:picChg>
      </pc:sldChg>
      <pc:sldChg chg="del">
        <pc:chgData name="Zdenka Žampachová" userId="0745eebb-79b9-4c5b-a2ed-ea8ac753e28c" providerId="ADAL" clId="{66BF9B5A-C8D2-4275-B125-9BDD80344545}" dt="2024-10-07T12:47:36.679" v="16066" actId="47"/>
        <pc:sldMkLst>
          <pc:docMk/>
          <pc:sldMk cId="1206678665" sldId="328"/>
        </pc:sldMkLst>
      </pc:sldChg>
      <pc:sldChg chg="delSp modSp mod ord">
        <pc:chgData name="Zdenka Žampachová" userId="0745eebb-79b9-4c5b-a2ed-ea8ac753e28c" providerId="ADAL" clId="{66BF9B5A-C8D2-4275-B125-9BDD80344545}" dt="2024-10-04T10:55:43.991" v="11707" actId="20577"/>
        <pc:sldMkLst>
          <pc:docMk/>
          <pc:sldMk cId="1611023346" sldId="336"/>
        </pc:sldMkLst>
        <pc:spChg chg="mod">
          <ac:chgData name="Zdenka Žampachová" userId="0745eebb-79b9-4c5b-a2ed-ea8ac753e28c" providerId="ADAL" clId="{66BF9B5A-C8D2-4275-B125-9BDD80344545}" dt="2024-10-03T13:29:08.130" v="9085" actId="20577"/>
          <ac:spMkLst>
            <pc:docMk/>
            <pc:sldMk cId="1611023346" sldId="336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04:48.034" v="8764" actId="13926"/>
          <ac:spMkLst>
            <pc:docMk/>
            <pc:sldMk cId="1611023346" sldId="336"/>
            <ac:spMk id="8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5:43.991" v="11707" actId="20577"/>
          <ac:spMkLst>
            <pc:docMk/>
            <pc:sldMk cId="1611023346" sldId="336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21:12.309" v="9007" actId="1076"/>
          <ac:spMkLst>
            <pc:docMk/>
            <pc:sldMk cId="1611023346" sldId="336"/>
            <ac:spMk id="10" creationId="{33308A48-A24D-6CF0-F414-85546EEDF470}"/>
          </ac:spMkLst>
        </pc:spChg>
        <pc:graphicFrameChg chg="mod modGraphic">
          <ac:chgData name="Zdenka Žampachová" userId="0745eebb-79b9-4c5b-a2ed-ea8ac753e28c" providerId="ADAL" clId="{66BF9B5A-C8D2-4275-B125-9BDD80344545}" dt="2024-10-03T13:21:16.274" v="9008" actId="1076"/>
          <ac:graphicFrameMkLst>
            <pc:docMk/>
            <pc:sldMk cId="1611023346" sldId="336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3T12:51:21.496" v="8639" actId="478"/>
          <ac:picMkLst>
            <pc:docMk/>
            <pc:sldMk cId="1611023346" sldId="336"/>
            <ac:picMk id="4" creationId="{83E0B26C-6C1D-8B8A-80C4-C1D0D1FA8E31}"/>
          </ac:picMkLst>
        </pc:picChg>
      </pc:sldChg>
      <pc:sldChg chg="del">
        <pc:chgData name="Zdenka Žampachová" userId="0745eebb-79b9-4c5b-a2ed-ea8ac753e28c" providerId="ADAL" clId="{66BF9B5A-C8D2-4275-B125-9BDD80344545}" dt="2024-10-07T12:47:46.367" v="16069" actId="47"/>
        <pc:sldMkLst>
          <pc:docMk/>
          <pc:sldMk cId="3463410663" sldId="340"/>
        </pc:sldMkLst>
      </pc:sldChg>
      <pc:sldChg chg="modSp mod">
        <pc:chgData name="Zdenka Žampachová" userId="0745eebb-79b9-4c5b-a2ed-ea8ac753e28c" providerId="ADAL" clId="{66BF9B5A-C8D2-4275-B125-9BDD80344545}" dt="2024-10-04T13:09:50.966" v="14492" actId="790"/>
        <pc:sldMkLst>
          <pc:docMk/>
          <pc:sldMk cId="3298577463" sldId="343"/>
        </pc:sldMkLst>
        <pc:spChg chg="mod">
          <ac:chgData name="Zdenka Žampachová" userId="0745eebb-79b9-4c5b-a2ed-ea8ac753e28c" providerId="ADAL" clId="{66BF9B5A-C8D2-4275-B125-9BDD80344545}" dt="2024-10-04T13:09:50.966" v="14492" actId="790"/>
          <ac:spMkLst>
            <pc:docMk/>
            <pc:sldMk cId="3298577463" sldId="343"/>
            <ac:spMk id="8" creationId="{00000000-0000-0000-0000-000000000000}"/>
          </ac:spMkLst>
        </pc:spChg>
      </pc:sldChg>
      <pc:sldChg chg="addSp delSp modSp add mod">
        <pc:chgData name="Zdenka Žampachová" userId="0745eebb-79b9-4c5b-a2ed-ea8ac753e28c" providerId="ADAL" clId="{66BF9B5A-C8D2-4275-B125-9BDD80344545}" dt="2024-10-03T07:57:03.109" v="5484" actId="478"/>
        <pc:sldMkLst>
          <pc:docMk/>
          <pc:sldMk cId="3354376787" sldId="352"/>
        </pc:sldMkLst>
        <pc:spChg chg="add mod">
          <ac:chgData name="Zdenka Žampachová" userId="0745eebb-79b9-4c5b-a2ed-ea8ac753e28c" providerId="ADAL" clId="{66BF9B5A-C8D2-4275-B125-9BDD80344545}" dt="2024-10-03T07:52:31.636" v="5426"/>
          <ac:spMkLst>
            <pc:docMk/>
            <pc:sldMk cId="3354376787" sldId="352"/>
            <ac:spMk id="2" creationId="{A6592C5C-0650-AC62-D050-653CCDF62212}"/>
          </ac:spMkLst>
        </pc:spChg>
        <pc:picChg chg="add del mod">
          <ac:chgData name="Zdenka Žampachová" userId="0745eebb-79b9-4c5b-a2ed-ea8ac753e28c" providerId="ADAL" clId="{66BF9B5A-C8D2-4275-B125-9BDD80344545}" dt="2024-10-03T07:57:03.109" v="5484" actId="478"/>
          <ac:picMkLst>
            <pc:docMk/>
            <pc:sldMk cId="3354376787" sldId="352"/>
            <ac:picMk id="23" creationId="{63070E13-0F58-39A7-D691-6B9DF0F6F4BC}"/>
          </ac:picMkLst>
        </pc:picChg>
      </pc:sldChg>
      <pc:sldChg chg="delSp modSp mod ord">
        <pc:chgData name="Zdenka Žampachová" userId="0745eebb-79b9-4c5b-a2ed-ea8ac753e28c" providerId="ADAL" clId="{66BF9B5A-C8D2-4275-B125-9BDD80344545}" dt="2024-10-08T08:59:26.816" v="16925" actId="1076"/>
        <pc:sldMkLst>
          <pc:docMk/>
          <pc:sldMk cId="1891737631" sldId="845"/>
        </pc:sldMkLst>
        <pc:spChg chg="mod">
          <ac:chgData name="Zdenka Žampachová" userId="0745eebb-79b9-4c5b-a2ed-ea8ac753e28c" providerId="ADAL" clId="{66BF9B5A-C8D2-4275-B125-9BDD80344545}" dt="2024-10-08T08:59:21.980" v="16924" actId="1076"/>
          <ac:spMkLst>
            <pc:docMk/>
            <pc:sldMk cId="1891737631" sldId="845"/>
            <ac:spMk id="5" creationId="{E0D0BECF-FF0D-488B-AFDD-E8E191C07685}"/>
          </ac:spMkLst>
        </pc:spChg>
        <pc:spChg chg="mod">
          <ac:chgData name="Zdenka Žampachová" userId="0745eebb-79b9-4c5b-a2ed-ea8ac753e28c" providerId="ADAL" clId="{66BF9B5A-C8D2-4275-B125-9BDD80344545}" dt="2024-10-08T08:59:18.515" v="16923" actId="1076"/>
          <ac:spMkLst>
            <pc:docMk/>
            <pc:sldMk cId="1891737631" sldId="845"/>
            <ac:spMk id="17" creationId="{98C79CA8-93BE-4B59-BAB8-D97B6751046D}"/>
          </ac:spMkLst>
        </pc:spChg>
        <pc:spChg chg="del">
          <ac:chgData name="Zdenka Žampachová" userId="0745eebb-79b9-4c5b-a2ed-ea8ac753e28c" providerId="ADAL" clId="{66BF9B5A-C8D2-4275-B125-9BDD80344545}" dt="2024-10-08T08:58:40.089" v="16917" actId="478"/>
          <ac:spMkLst>
            <pc:docMk/>
            <pc:sldMk cId="1891737631" sldId="845"/>
            <ac:spMk id="19" creationId="{272F64B7-04AD-BDAE-A898-D45271A29855}"/>
          </ac:spMkLst>
        </pc:spChg>
        <pc:picChg chg="del">
          <ac:chgData name="Zdenka Žampachová" userId="0745eebb-79b9-4c5b-a2ed-ea8ac753e28c" providerId="ADAL" clId="{66BF9B5A-C8D2-4275-B125-9BDD80344545}" dt="2024-10-08T08:58:37.930" v="16916" actId="478"/>
          <ac:picMkLst>
            <pc:docMk/>
            <pc:sldMk cId="1891737631" sldId="845"/>
            <ac:picMk id="16" creationId="{3F2AA7FE-360D-5818-45ED-E3872EC3338D}"/>
          </ac:picMkLst>
        </pc:picChg>
        <pc:picChg chg="mod">
          <ac:chgData name="Zdenka Žampachová" userId="0745eebb-79b9-4c5b-a2ed-ea8ac753e28c" providerId="ADAL" clId="{66BF9B5A-C8D2-4275-B125-9BDD80344545}" dt="2024-10-08T08:58:50.761" v="16918" actId="1076"/>
          <ac:picMkLst>
            <pc:docMk/>
            <pc:sldMk cId="1891737631" sldId="845"/>
            <ac:picMk id="30" creationId="{B1C7B3EE-C54C-7C89-6232-D79EAC67E785}"/>
          </ac:picMkLst>
        </pc:picChg>
        <pc:picChg chg="mod">
          <ac:chgData name="Zdenka Žampachová" userId="0745eebb-79b9-4c5b-a2ed-ea8ac753e28c" providerId="ADAL" clId="{66BF9B5A-C8D2-4275-B125-9BDD80344545}" dt="2024-10-08T08:59:16.031" v="16922" actId="1076"/>
          <ac:picMkLst>
            <pc:docMk/>
            <pc:sldMk cId="1891737631" sldId="845"/>
            <ac:picMk id="32" creationId="{791ED608-813B-E94B-A162-228E80DA3259}"/>
          </ac:picMkLst>
        </pc:picChg>
        <pc:picChg chg="mod">
          <ac:chgData name="Zdenka Žampachová" userId="0745eebb-79b9-4c5b-a2ed-ea8ac753e28c" providerId="ADAL" clId="{66BF9B5A-C8D2-4275-B125-9BDD80344545}" dt="2024-10-08T08:59:26.816" v="16925" actId="1076"/>
          <ac:picMkLst>
            <pc:docMk/>
            <pc:sldMk cId="1891737631" sldId="845"/>
            <ac:picMk id="363" creationId="{BF3CB859-91E5-52D5-5ADA-F22F358DA85E}"/>
          </ac:picMkLst>
        </pc:picChg>
      </pc:sldChg>
      <pc:sldChg chg="modSp mod">
        <pc:chgData name="Zdenka Žampachová" userId="0745eebb-79b9-4c5b-a2ed-ea8ac753e28c" providerId="ADAL" clId="{66BF9B5A-C8D2-4275-B125-9BDD80344545}" dt="2024-10-03T07:58:08.817" v="5517" actId="790"/>
        <pc:sldMkLst>
          <pc:docMk/>
          <pc:sldMk cId="3273868665" sldId="846"/>
        </pc:sldMkLst>
        <pc:spChg chg="mod">
          <ac:chgData name="Zdenka Žampachová" userId="0745eebb-79b9-4c5b-a2ed-ea8ac753e28c" providerId="ADAL" clId="{66BF9B5A-C8D2-4275-B125-9BDD80344545}" dt="2024-10-03T07:58:08.817" v="5517" actId="790"/>
          <ac:spMkLst>
            <pc:docMk/>
            <pc:sldMk cId="3273868665" sldId="846"/>
            <ac:spMk id="7" creationId="{00000000-0000-0000-0000-000000000000}"/>
          </ac:spMkLst>
        </pc:spChg>
      </pc:sldChg>
      <pc:sldChg chg="delSp modSp mod">
        <pc:chgData name="Zdenka Žampachová" userId="0745eebb-79b9-4c5b-a2ed-ea8ac753e28c" providerId="ADAL" clId="{66BF9B5A-C8D2-4275-B125-9BDD80344545}" dt="2024-10-04T11:16:43.080" v="12259" actId="20577"/>
        <pc:sldMkLst>
          <pc:docMk/>
          <pc:sldMk cId="3252669998" sldId="847"/>
        </pc:sldMkLst>
        <pc:spChg chg="mod">
          <ac:chgData name="Zdenka Žampachová" userId="0745eebb-79b9-4c5b-a2ed-ea8ac753e28c" providerId="ADAL" clId="{66BF9B5A-C8D2-4275-B125-9BDD80344545}" dt="2024-10-04T11:16:43.080" v="12259" actId="20577"/>
          <ac:spMkLst>
            <pc:docMk/>
            <pc:sldMk cId="3252669998" sldId="847"/>
            <ac:spMk id="9" creationId="{00000000-0000-0000-0000-000000000000}"/>
          </ac:spMkLst>
        </pc:spChg>
        <pc:picChg chg="del">
          <ac:chgData name="Zdenka Žampachová" userId="0745eebb-79b9-4c5b-a2ed-ea8ac753e28c" providerId="ADAL" clId="{66BF9B5A-C8D2-4275-B125-9BDD80344545}" dt="2024-10-04T11:15:26.446" v="12231" actId="478"/>
          <ac:picMkLst>
            <pc:docMk/>
            <pc:sldMk cId="3252669998" sldId="847"/>
            <ac:picMk id="4" creationId="{8F5DF62B-A35E-23D6-C4EA-3F3184EEDCE7}"/>
          </ac:picMkLst>
        </pc:picChg>
      </pc:sldChg>
      <pc:sldChg chg="del">
        <pc:chgData name="Zdenka Žampachová" userId="0745eebb-79b9-4c5b-a2ed-ea8ac753e28c" providerId="ADAL" clId="{66BF9B5A-C8D2-4275-B125-9BDD80344545}" dt="2024-10-04T13:00:12.645" v="14446" actId="47"/>
        <pc:sldMkLst>
          <pc:docMk/>
          <pc:sldMk cId="1908523469" sldId="848"/>
        </pc:sldMkLst>
      </pc:sldChg>
      <pc:sldChg chg="delSp modSp mod">
        <pc:chgData name="Zdenka Žampachová" userId="0745eebb-79b9-4c5b-a2ed-ea8ac753e28c" providerId="ADAL" clId="{66BF9B5A-C8D2-4275-B125-9BDD80344545}" dt="2024-10-07T12:07:27.611" v="14911" actId="790"/>
        <pc:sldMkLst>
          <pc:docMk/>
          <pc:sldMk cId="3238177056" sldId="849"/>
        </pc:sldMkLst>
        <pc:spChg chg="mod">
          <ac:chgData name="Zdenka Žampachová" userId="0745eebb-79b9-4c5b-a2ed-ea8ac753e28c" providerId="ADAL" clId="{66BF9B5A-C8D2-4275-B125-9BDD80344545}" dt="2024-10-07T12:07:17.540" v="14910" actId="13926"/>
          <ac:spMkLst>
            <pc:docMk/>
            <pc:sldMk cId="3238177056" sldId="849"/>
            <ac:spMk id="6" creationId="{00000000-0000-0000-0000-000000000000}"/>
          </ac:spMkLst>
        </pc:spChg>
        <pc:graphicFrameChg chg="modGraphic">
          <ac:chgData name="Zdenka Žampachová" userId="0745eebb-79b9-4c5b-a2ed-ea8ac753e28c" providerId="ADAL" clId="{66BF9B5A-C8D2-4275-B125-9BDD80344545}" dt="2024-10-07T12:07:27.611" v="14911" actId="790"/>
          <ac:graphicFrameMkLst>
            <pc:docMk/>
            <pc:sldMk cId="3238177056" sldId="849"/>
            <ac:graphicFrameMk id="10" creationId="{A0079E90-CB6F-4F3B-A53F-5B40F5A84EE8}"/>
          </ac:graphicFrameMkLst>
        </pc:graphicFrameChg>
        <pc:picChg chg="del">
          <ac:chgData name="Zdenka Žampachová" userId="0745eebb-79b9-4c5b-a2ed-ea8ac753e28c" providerId="ADAL" clId="{66BF9B5A-C8D2-4275-B125-9BDD80344545}" dt="2024-10-07T10:40:05.244" v="14830" actId="478"/>
          <ac:picMkLst>
            <pc:docMk/>
            <pc:sldMk cId="3238177056" sldId="849"/>
            <ac:picMk id="8" creationId="{F0525E3E-6AC9-D8D1-1EA2-B4E6CC5C28FD}"/>
          </ac:picMkLst>
        </pc:picChg>
      </pc:sldChg>
      <pc:sldChg chg="ord">
        <pc:chgData name="Zdenka Žampachová" userId="0745eebb-79b9-4c5b-a2ed-ea8ac753e28c" providerId="ADAL" clId="{66BF9B5A-C8D2-4275-B125-9BDD80344545}" dt="2024-10-01T14:09:23.940" v="5353"/>
        <pc:sldMkLst>
          <pc:docMk/>
          <pc:sldMk cId="4246564500" sldId="850"/>
        </pc:sldMkLst>
      </pc:sldChg>
      <pc:sldChg chg="delSp modSp mod ord">
        <pc:chgData name="Zdenka Žampachová" userId="0745eebb-79b9-4c5b-a2ed-ea8ac753e28c" providerId="ADAL" clId="{66BF9B5A-C8D2-4275-B125-9BDD80344545}" dt="2024-10-04T10:54:34.758" v="11688"/>
        <pc:sldMkLst>
          <pc:docMk/>
          <pc:sldMk cId="3101975587" sldId="851"/>
        </pc:sldMkLst>
        <pc:spChg chg="del">
          <ac:chgData name="Zdenka Žampachová" userId="0745eebb-79b9-4c5b-a2ed-ea8ac753e28c" providerId="ADAL" clId="{66BF9B5A-C8D2-4275-B125-9BDD80344545}" dt="2024-10-03T11:39:41.408" v="7715" actId="478"/>
          <ac:spMkLst>
            <pc:docMk/>
            <pc:sldMk cId="3101975587" sldId="851"/>
            <ac:spMk id="2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1:38:18.140" v="7714" actId="790"/>
          <ac:spMkLst>
            <pc:docMk/>
            <pc:sldMk cId="3101975587" sldId="85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4:34.758" v="11688"/>
          <ac:spMkLst>
            <pc:docMk/>
            <pc:sldMk cId="3101975587" sldId="851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1:42:30.184" v="7723" actId="1076"/>
          <ac:spMkLst>
            <pc:docMk/>
            <pc:sldMk cId="3101975587" sldId="851"/>
            <ac:spMk id="10" creationId="{99FC6E1A-9A8C-A9B2-A700-907677C45502}"/>
          </ac:spMkLst>
        </pc:spChg>
        <pc:graphicFrameChg chg="modGraphic">
          <ac:chgData name="Zdenka Žampachová" userId="0745eebb-79b9-4c5b-a2ed-ea8ac753e28c" providerId="ADAL" clId="{66BF9B5A-C8D2-4275-B125-9BDD80344545}" dt="2024-10-03T11:41:16.852" v="7722" actId="20577"/>
          <ac:graphicFrameMkLst>
            <pc:docMk/>
            <pc:sldMk cId="3101975587" sldId="851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3T11:42:32.882" v="7724" actId="478"/>
          <ac:picMkLst>
            <pc:docMk/>
            <pc:sldMk cId="3101975587" sldId="851"/>
            <ac:picMk id="4" creationId="{EDD8B621-EBCB-E0A7-0D82-71BF25A611F8}"/>
          </ac:picMkLst>
        </pc:picChg>
      </pc:sldChg>
      <pc:sldChg chg="delSp modSp mod ord">
        <pc:chgData name="Zdenka Žampachová" userId="0745eebb-79b9-4c5b-a2ed-ea8ac753e28c" providerId="ADAL" clId="{66BF9B5A-C8D2-4275-B125-9BDD80344545}" dt="2024-10-04T10:54:41.891" v="11689"/>
        <pc:sldMkLst>
          <pc:docMk/>
          <pc:sldMk cId="1807075720" sldId="852"/>
        </pc:sldMkLst>
        <pc:spChg chg="mod">
          <ac:chgData name="Zdenka Žampachová" userId="0745eebb-79b9-4c5b-a2ed-ea8ac753e28c" providerId="ADAL" clId="{66BF9B5A-C8D2-4275-B125-9BDD80344545}" dt="2024-10-03T13:16:44.569" v="8812" actId="790"/>
          <ac:spMkLst>
            <pc:docMk/>
            <pc:sldMk cId="1807075720" sldId="852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4:41.891" v="11689"/>
          <ac:spMkLst>
            <pc:docMk/>
            <pc:sldMk cId="1807075720" sldId="852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2:17:51.642" v="7982" actId="1076"/>
          <ac:spMkLst>
            <pc:docMk/>
            <pc:sldMk cId="1807075720" sldId="852"/>
            <ac:spMk id="10" creationId="{E2E11D50-7749-1FAE-BBEB-6589F8E4793D}"/>
          </ac:spMkLst>
        </pc:spChg>
        <pc:graphicFrameChg chg="mod modGraphic">
          <ac:chgData name="Zdenka Žampachová" userId="0745eebb-79b9-4c5b-a2ed-ea8ac753e28c" providerId="ADAL" clId="{66BF9B5A-C8D2-4275-B125-9BDD80344545}" dt="2024-10-03T12:17:35.846" v="7981" actId="14734"/>
          <ac:graphicFrameMkLst>
            <pc:docMk/>
            <pc:sldMk cId="1807075720" sldId="852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3T11:45:06.111" v="7725" actId="478"/>
          <ac:picMkLst>
            <pc:docMk/>
            <pc:sldMk cId="1807075720" sldId="852"/>
            <ac:picMk id="4" creationId="{E6E3D673-1152-49C3-AD2C-480D773B2914}"/>
          </ac:picMkLst>
        </pc:picChg>
      </pc:sldChg>
      <pc:sldChg chg="delSp modSp mod ord">
        <pc:chgData name="Zdenka Žampachová" userId="0745eebb-79b9-4c5b-a2ed-ea8ac753e28c" providerId="ADAL" clId="{66BF9B5A-C8D2-4275-B125-9BDD80344545}" dt="2024-10-03T13:17:01.622" v="8816" actId="20577"/>
        <pc:sldMkLst>
          <pc:docMk/>
          <pc:sldMk cId="1419768280" sldId="853"/>
        </pc:sldMkLst>
        <pc:spChg chg="mod">
          <ac:chgData name="Zdenka Žampachová" userId="0745eebb-79b9-4c5b-a2ed-ea8ac753e28c" providerId="ADAL" clId="{66BF9B5A-C8D2-4275-B125-9BDD80344545}" dt="2024-10-03T13:17:01.622" v="8816" actId="20577"/>
          <ac:spMkLst>
            <pc:docMk/>
            <pc:sldMk cId="1419768280" sldId="85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2:28:10.969" v="8007" actId="790"/>
          <ac:spMkLst>
            <pc:docMk/>
            <pc:sldMk cId="1419768280" sldId="853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2:47:01.411" v="8638" actId="14100"/>
          <ac:spMkLst>
            <pc:docMk/>
            <pc:sldMk cId="1419768280" sldId="853"/>
            <ac:spMk id="10" creationId="{0695FD05-4B52-5F26-E45C-7A6AFFC1A98D}"/>
          </ac:spMkLst>
        </pc:spChg>
        <pc:graphicFrameChg chg="mod modGraphic">
          <ac:chgData name="Zdenka Žampachová" userId="0745eebb-79b9-4c5b-a2ed-ea8ac753e28c" providerId="ADAL" clId="{66BF9B5A-C8D2-4275-B125-9BDD80344545}" dt="2024-10-03T12:46:41.897" v="8636" actId="790"/>
          <ac:graphicFrameMkLst>
            <pc:docMk/>
            <pc:sldMk cId="1419768280" sldId="853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3T12:19:50.211" v="8006" actId="478"/>
          <ac:picMkLst>
            <pc:docMk/>
            <pc:sldMk cId="1419768280" sldId="853"/>
            <ac:picMk id="4" creationId="{43FFA811-6164-7132-44D4-FC611D2F50F1}"/>
          </ac:picMkLst>
        </pc:picChg>
      </pc:sldChg>
      <pc:sldChg chg="del">
        <pc:chgData name="Zdenka Žampachová" userId="0745eebb-79b9-4c5b-a2ed-ea8ac753e28c" providerId="ADAL" clId="{66BF9B5A-C8D2-4275-B125-9BDD80344545}" dt="2024-10-07T12:47:37.976" v="16067" actId="47"/>
        <pc:sldMkLst>
          <pc:docMk/>
          <pc:sldMk cId="122014313" sldId="854"/>
        </pc:sldMkLst>
      </pc:sldChg>
      <pc:sldChg chg="modSp mod">
        <pc:chgData name="Zdenka Žampachová" userId="0745eebb-79b9-4c5b-a2ed-ea8ac753e28c" providerId="ADAL" clId="{66BF9B5A-C8D2-4275-B125-9BDD80344545}" dt="2024-10-07T13:52:36.809" v="16915"/>
        <pc:sldMkLst>
          <pc:docMk/>
          <pc:sldMk cId="2529934288" sldId="855"/>
        </pc:sldMkLst>
        <pc:spChg chg="mod">
          <ac:chgData name="Zdenka Žampachová" userId="0745eebb-79b9-4c5b-a2ed-ea8ac753e28c" providerId="ADAL" clId="{66BF9B5A-C8D2-4275-B125-9BDD80344545}" dt="2024-10-07T13:52:36.809" v="16915"/>
          <ac:spMkLst>
            <pc:docMk/>
            <pc:sldMk cId="2529934288" sldId="855"/>
            <ac:spMk id="9" creationId="{00000000-0000-0000-0000-000000000000}"/>
          </ac:spMkLst>
        </pc:spChg>
      </pc:sldChg>
      <pc:sldChg chg="del">
        <pc:chgData name="Zdenka Žampachová" userId="0745eebb-79b9-4c5b-a2ed-ea8ac753e28c" providerId="ADAL" clId="{66BF9B5A-C8D2-4275-B125-9BDD80344545}" dt="2024-10-07T12:47:41.481" v="16068" actId="47"/>
        <pc:sldMkLst>
          <pc:docMk/>
          <pc:sldMk cId="2920916264" sldId="856"/>
        </pc:sldMkLst>
      </pc:sldChg>
      <pc:sldChg chg="del">
        <pc:chgData name="Zdenka Žampachová" userId="0745eebb-79b9-4c5b-a2ed-ea8ac753e28c" providerId="ADAL" clId="{66BF9B5A-C8D2-4275-B125-9BDD80344545}" dt="2024-10-01T07:43:47.063" v="2033" actId="47"/>
        <pc:sldMkLst>
          <pc:docMk/>
          <pc:sldMk cId="2200102767" sldId="857"/>
        </pc:sldMkLst>
      </pc:sldChg>
      <pc:sldChg chg="modSp mod">
        <pc:chgData name="Zdenka Žampachová" userId="0745eebb-79b9-4c5b-a2ed-ea8ac753e28c" providerId="ADAL" clId="{66BF9B5A-C8D2-4275-B125-9BDD80344545}" dt="2024-10-07T13:52:30.824" v="16914"/>
        <pc:sldMkLst>
          <pc:docMk/>
          <pc:sldMk cId="226680173" sldId="858"/>
        </pc:sldMkLst>
        <pc:spChg chg="mod">
          <ac:chgData name="Zdenka Žampachová" userId="0745eebb-79b9-4c5b-a2ed-ea8ac753e28c" providerId="ADAL" clId="{66BF9B5A-C8D2-4275-B125-9BDD80344545}" dt="2024-10-07T13:52:30.824" v="16914"/>
          <ac:spMkLst>
            <pc:docMk/>
            <pc:sldMk cId="226680173" sldId="858"/>
            <ac:spMk id="9" creationId="{00000000-0000-0000-0000-000000000000}"/>
          </ac:spMkLst>
        </pc:spChg>
      </pc:sldChg>
      <pc:sldChg chg="modSp mod">
        <pc:chgData name="Zdenka Žampachová" userId="0745eebb-79b9-4c5b-a2ed-ea8ac753e28c" providerId="ADAL" clId="{66BF9B5A-C8D2-4275-B125-9BDD80344545}" dt="2024-10-07T13:52:15.327" v="16913" actId="20577"/>
        <pc:sldMkLst>
          <pc:docMk/>
          <pc:sldMk cId="1420547478" sldId="859"/>
        </pc:sldMkLst>
        <pc:spChg chg="mod">
          <ac:chgData name="Zdenka Žampachová" userId="0745eebb-79b9-4c5b-a2ed-ea8ac753e28c" providerId="ADAL" clId="{66BF9B5A-C8D2-4275-B125-9BDD80344545}" dt="2024-10-07T13:52:15.327" v="16913" actId="20577"/>
          <ac:spMkLst>
            <pc:docMk/>
            <pc:sldMk cId="1420547478" sldId="859"/>
            <ac:spMk id="9" creationId="{00000000-0000-0000-0000-000000000000}"/>
          </ac:spMkLst>
        </pc:spChg>
      </pc:sldChg>
      <pc:sldChg chg="modSp mod">
        <pc:chgData name="Zdenka Žampachová" userId="0745eebb-79b9-4c5b-a2ed-ea8ac753e28c" providerId="ADAL" clId="{66BF9B5A-C8D2-4275-B125-9BDD80344545}" dt="2024-10-07T13:50:39.853" v="16910" actId="1076"/>
        <pc:sldMkLst>
          <pc:docMk/>
          <pc:sldMk cId="1859909252" sldId="860"/>
        </pc:sldMkLst>
        <pc:spChg chg="mod">
          <ac:chgData name="Zdenka Žampachová" userId="0745eebb-79b9-4c5b-a2ed-ea8ac753e28c" providerId="ADAL" clId="{66BF9B5A-C8D2-4275-B125-9BDD80344545}" dt="2024-10-07T13:50:26.044" v="16908"/>
          <ac:spMkLst>
            <pc:docMk/>
            <pc:sldMk cId="1859909252" sldId="860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3:50:39.853" v="16910" actId="1076"/>
          <ac:spMkLst>
            <pc:docMk/>
            <pc:sldMk cId="1859909252" sldId="860"/>
            <ac:spMk id="12" creationId="{6D25DEFE-8AAA-F0A4-708E-40A4C69188E3}"/>
          </ac:spMkLst>
        </pc:spChg>
        <pc:graphicFrameChg chg="mod">
          <ac:chgData name="Zdenka Žampachová" userId="0745eebb-79b9-4c5b-a2ed-ea8ac753e28c" providerId="ADAL" clId="{66BF9B5A-C8D2-4275-B125-9BDD80344545}" dt="2024-10-07T13:50:36.666" v="16909" actId="1076"/>
          <ac:graphicFrameMkLst>
            <pc:docMk/>
            <pc:sldMk cId="1859909252" sldId="860"/>
            <ac:graphicFrameMk id="11" creationId="{00000000-0000-0000-0000-000000000000}"/>
          </ac:graphicFrameMkLst>
        </pc:graphicFrameChg>
      </pc:sldChg>
      <pc:sldChg chg="modSp mod">
        <pc:chgData name="Zdenka Žampachová" userId="0745eebb-79b9-4c5b-a2ed-ea8ac753e28c" providerId="ADAL" clId="{66BF9B5A-C8D2-4275-B125-9BDD80344545}" dt="2024-10-07T13:50:16.519" v="16907"/>
        <pc:sldMkLst>
          <pc:docMk/>
          <pc:sldMk cId="2990434443" sldId="861"/>
        </pc:sldMkLst>
        <pc:spChg chg="mod">
          <ac:chgData name="Zdenka Žampachová" userId="0745eebb-79b9-4c5b-a2ed-ea8ac753e28c" providerId="ADAL" clId="{66BF9B5A-C8D2-4275-B125-9BDD80344545}" dt="2024-10-07T13:50:16.519" v="16907"/>
          <ac:spMkLst>
            <pc:docMk/>
            <pc:sldMk cId="2990434443" sldId="861"/>
            <ac:spMk id="9" creationId="{00000000-0000-0000-0000-000000000000}"/>
          </ac:spMkLst>
        </pc:spChg>
      </pc:sldChg>
      <pc:sldChg chg="modSp mod">
        <pc:chgData name="Zdenka Žampachová" userId="0745eebb-79b9-4c5b-a2ed-ea8ac753e28c" providerId="ADAL" clId="{66BF9B5A-C8D2-4275-B125-9BDD80344545}" dt="2024-10-07T13:50:02.938" v="16906" actId="790"/>
        <pc:sldMkLst>
          <pc:docMk/>
          <pc:sldMk cId="1983738669" sldId="862"/>
        </pc:sldMkLst>
        <pc:spChg chg="mod">
          <ac:chgData name="Zdenka Žampachová" userId="0745eebb-79b9-4c5b-a2ed-ea8ac753e28c" providerId="ADAL" clId="{66BF9B5A-C8D2-4275-B125-9BDD80344545}" dt="2024-10-07T13:50:02.938" v="16906" actId="790"/>
          <ac:spMkLst>
            <pc:docMk/>
            <pc:sldMk cId="1983738669" sldId="862"/>
            <ac:spMk id="9" creationId="{00000000-0000-0000-0000-000000000000}"/>
          </ac:spMkLst>
        </pc:spChg>
      </pc:sldChg>
      <pc:sldChg chg="addSp delSp modSp mod">
        <pc:chgData name="Zdenka Žampachová" userId="0745eebb-79b9-4c5b-a2ed-ea8ac753e28c" providerId="ADAL" clId="{66BF9B5A-C8D2-4275-B125-9BDD80344545}" dt="2024-10-03T09:19:01.510" v="6207" actId="478"/>
        <pc:sldMkLst>
          <pc:docMk/>
          <pc:sldMk cId="3258864315" sldId="864"/>
        </pc:sldMkLst>
        <pc:spChg chg="add del">
          <ac:chgData name="Zdenka Žampachová" userId="0745eebb-79b9-4c5b-a2ed-ea8ac753e28c" providerId="ADAL" clId="{66BF9B5A-C8D2-4275-B125-9BDD80344545}" dt="2024-10-03T09:19:01.510" v="6207" actId="478"/>
          <ac:spMkLst>
            <pc:docMk/>
            <pc:sldMk cId="3258864315" sldId="864"/>
            <ac:spMk id="2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9:18:56.571" v="6206" actId="20577"/>
          <ac:spMkLst>
            <pc:docMk/>
            <pc:sldMk cId="3258864315" sldId="864"/>
            <ac:spMk id="7" creationId="{00000000-0000-0000-0000-000000000000}"/>
          </ac:spMkLst>
        </pc:spChg>
      </pc:sldChg>
      <pc:sldChg chg="addSp delSp modSp mod">
        <pc:chgData name="Zdenka Žampachová" userId="0745eebb-79b9-4c5b-a2ed-ea8ac753e28c" providerId="ADAL" clId="{66BF9B5A-C8D2-4275-B125-9BDD80344545}" dt="2024-10-07T13:23:39.040" v="16416" actId="20577"/>
        <pc:sldMkLst>
          <pc:docMk/>
          <pc:sldMk cId="2223623339" sldId="867"/>
        </pc:sldMkLst>
        <pc:spChg chg="del mod">
          <ac:chgData name="Zdenka Žampachová" userId="0745eebb-79b9-4c5b-a2ed-ea8ac753e28c" providerId="ADAL" clId="{66BF9B5A-C8D2-4275-B125-9BDD80344545}" dt="2024-10-07T13:19:09.724" v="16372" actId="478"/>
          <ac:spMkLst>
            <pc:docMk/>
            <pc:sldMk cId="2223623339" sldId="867"/>
            <ac:spMk id="12" creationId="{9FE08B9A-DD63-4712-A421-567AD648743D}"/>
          </ac:spMkLst>
        </pc:spChg>
        <pc:graphicFrameChg chg="add del modGraphic">
          <ac:chgData name="Zdenka Žampachová" userId="0745eebb-79b9-4c5b-a2ed-ea8ac753e28c" providerId="ADAL" clId="{66BF9B5A-C8D2-4275-B125-9BDD80344545}" dt="2024-10-07T13:23:39.040" v="16416" actId="20577"/>
          <ac:graphicFrameMkLst>
            <pc:docMk/>
            <pc:sldMk cId="2223623339" sldId="867"/>
            <ac:graphicFrameMk id="4" creationId="{E61C7BEF-2F94-4F41-9D53-E709B2C96027}"/>
          </ac:graphicFrameMkLst>
        </pc:graphicFrameChg>
        <pc:graphicFrameChg chg="modGraphic">
          <ac:chgData name="Zdenka Žampachová" userId="0745eebb-79b9-4c5b-a2ed-ea8ac753e28c" providerId="ADAL" clId="{66BF9B5A-C8D2-4275-B125-9BDD80344545}" dt="2024-10-07T13:18:38.694" v="16371" actId="790"/>
          <ac:graphicFrameMkLst>
            <pc:docMk/>
            <pc:sldMk cId="2223623339" sldId="867"/>
            <ac:graphicFrameMk id="23" creationId="{D6B9F3D5-E0B1-ECF7-C9C0-BFBA0B36DAC8}"/>
          </ac:graphicFrameMkLst>
        </pc:graphicFrameChg>
        <pc:picChg chg="del">
          <ac:chgData name="Zdenka Žampachová" userId="0745eebb-79b9-4c5b-a2ed-ea8ac753e28c" providerId="ADAL" clId="{66BF9B5A-C8D2-4275-B125-9BDD80344545}" dt="2024-10-07T13:08:16.096" v="16146" actId="478"/>
          <ac:picMkLst>
            <pc:docMk/>
            <pc:sldMk cId="2223623339" sldId="867"/>
            <ac:picMk id="5" creationId="{F1B0AEFA-542F-C29A-79D6-F540563CFE27}"/>
          </ac:picMkLst>
        </pc:picChg>
      </pc:sldChg>
      <pc:sldChg chg="modSp mod">
        <pc:chgData name="Zdenka Žampachová" userId="0745eebb-79b9-4c5b-a2ed-ea8ac753e28c" providerId="ADAL" clId="{66BF9B5A-C8D2-4275-B125-9BDD80344545}" dt="2024-10-07T13:45:24.790" v="16874" actId="790"/>
        <pc:sldMkLst>
          <pc:docMk/>
          <pc:sldMk cId="1608637178" sldId="878"/>
        </pc:sldMkLst>
        <pc:spChg chg="mod">
          <ac:chgData name="Zdenka Žampachová" userId="0745eebb-79b9-4c5b-a2ed-ea8ac753e28c" providerId="ADAL" clId="{66BF9B5A-C8D2-4275-B125-9BDD80344545}" dt="2024-10-07T13:45:24.790" v="16874" actId="790"/>
          <ac:spMkLst>
            <pc:docMk/>
            <pc:sldMk cId="1608637178" sldId="878"/>
            <ac:spMk id="7" creationId="{00000000-0000-0000-0000-000000000000}"/>
          </ac:spMkLst>
        </pc:spChg>
      </pc:sldChg>
      <pc:sldChg chg="modSp mod">
        <pc:chgData name="Zdenka Žampachová" userId="0745eebb-79b9-4c5b-a2ed-ea8ac753e28c" providerId="ADAL" clId="{66BF9B5A-C8D2-4275-B125-9BDD80344545}" dt="2024-09-30T10:26:45.731" v="29" actId="20577"/>
        <pc:sldMkLst>
          <pc:docMk/>
          <pc:sldMk cId="1774496863" sldId="879"/>
        </pc:sldMkLst>
        <pc:spChg chg="mod">
          <ac:chgData name="Zdenka Žampachová" userId="0745eebb-79b9-4c5b-a2ed-ea8ac753e28c" providerId="ADAL" clId="{66BF9B5A-C8D2-4275-B125-9BDD80344545}" dt="2024-09-30T10:25:31.926" v="5" actId="20577"/>
          <ac:spMkLst>
            <pc:docMk/>
            <pc:sldMk cId="1774496863" sldId="879"/>
            <ac:spMk id="6" creationId="{00000000-0000-0000-0000-000000000000}"/>
          </ac:spMkLst>
        </pc:spChg>
        <pc:graphicFrameChg chg="mod">
          <ac:chgData name="Zdenka Žampachová" userId="0745eebb-79b9-4c5b-a2ed-ea8ac753e28c" providerId="ADAL" clId="{66BF9B5A-C8D2-4275-B125-9BDD80344545}" dt="2024-09-30T10:26:45.731" v="29" actId="20577"/>
          <ac:graphicFrameMkLst>
            <pc:docMk/>
            <pc:sldMk cId="1774496863" sldId="879"/>
            <ac:graphicFrameMk id="16" creationId="{F784392E-25E5-7EBE-33C9-05CFBB0E7EE6}"/>
          </ac:graphicFrameMkLst>
        </pc:graphicFrameChg>
      </pc:sldChg>
      <pc:sldChg chg="delSp modSp mod ord">
        <pc:chgData name="Zdenka Žampachová" userId="0745eebb-79b9-4c5b-a2ed-ea8ac753e28c" providerId="ADAL" clId="{66BF9B5A-C8D2-4275-B125-9BDD80344545}" dt="2024-10-03T07:57:48.440" v="5487"/>
        <pc:sldMkLst>
          <pc:docMk/>
          <pc:sldMk cId="3219907627" sldId="1838"/>
        </pc:sldMkLst>
        <pc:spChg chg="mod">
          <ac:chgData name="Zdenka Žampachová" userId="0745eebb-79b9-4c5b-a2ed-ea8ac753e28c" providerId="ADAL" clId="{66BF9B5A-C8D2-4275-B125-9BDD80344545}" dt="2024-10-01T07:29:28.169" v="1996" actId="790"/>
          <ac:spMkLst>
            <pc:docMk/>
            <pc:sldMk cId="3219907627" sldId="1838"/>
            <ac:spMk id="4" creationId="{C9D1B3BE-5B7C-4D45-86C0-AD6B0D03B603}"/>
          </ac:spMkLst>
        </pc:spChg>
        <pc:picChg chg="del">
          <ac:chgData name="Zdenka Žampachová" userId="0745eebb-79b9-4c5b-a2ed-ea8ac753e28c" providerId="ADAL" clId="{66BF9B5A-C8D2-4275-B125-9BDD80344545}" dt="2024-10-01T07:29:19.671" v="1995" actId="478"/>
          <ac:picMkLst>
            <pc:docMk/>
            <pc:sldMk cId="3219907627" sldId="1838"/>
            <ac:picMk id="5" creationId="{C59ED8CC-B63D-E545-D943-85AD1163F535}"/>
          </ac:picMkLst>
        </pc:picChg>
      </pc:sldChg>
      <pc:sldChg chg="addSp delSp modSp add mod ord">
        <pc:chgData name="Zdenka Žampachová" userId="0745eebb-79b9-4c5b-a2ed-ea8ac753e28c" providerId="ADAL" clId="{66BF9B5A-C8D2-4275-B125-9BDD80344545}" dt="2024-10-04T10:58:08.158" v="11726" actId="14100"/>
        <pc:sldMkLst>
          <pc:docMk/>
          <pc:sldMk cId="1349900249" sldId="2174"/>
        </pc:sldMkLst>
        <pc:spChg chg="del">
          <ac:chgData name="Zdenka Žampachová" userId="0745eebb-79b9-4c5b-a2ed-ea8ac753e28c" providerId="ADAL" clId="{66BF9B5A-C8D2-4275-B125-9BDD80344545}" dt="2024-09-30T10:54:02.902" v="113" actId="478"/>
          <ac:spMkLst>
            <pc:docMk/>
            <pc:sldMk cId="1349900249" sldId="2174"/>
            <ac:spMk id="3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1T07:14:14.270" v="1882" actId="790"/>
          <ac:spMkLst>
            <pc:docMk/>
            <pc:sldMk cId="1349900249" sldId="2174"/>
            <ac:spMk id="4" creationId="{92F0733E-5583-7632-E28F-E0F0E0302051}"/>
          </ac:spMkLst>
        </pc:spChg>
        <pc:spChg chg="mod">
          <ac:chgData name="Zdenka Žampachová" userId="0745eebb-79b9-4c5b-a2ed-ea8ac753e28c" providerId="ADAL" clId="{66BF9B5A-C8D2-4275-B125-9BDD80344545}" dt="2024-10-03T09:25:20.694" v="6210" actId="1076"/>
          <ac:spMkLst>
            <pc:docMk/>
            <pc:sldMk cId="1349900249" sldId="2174"/>
            <ac:spMk id="5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9:25:27.270" v="6211" actId="1076"/>
          <ac:spMkLst>
            <pc:docMk/>
            <pc:sldMk cId="1349900249" sldId="2174"/>
            <ac:spMk id="6" creationId="{147B869A-3B94-FA39-883D-4B9D37BB3E28}"/>
          </ac:spMkLst>
        </pc:spChg>
        <pc:spChg chg="add del">
          <ac:chgData name="Zdenka Žampachová" userId="0745eebb-79b9-4c5b-a2ed-ea8ac753e28c" providerId="ADAL" clId="{66BF9B5A-C8D2-4275-B125-9BDD80344545}" dt="2024-09-30T10:50:54.545" v="74" actId="22"/>
          <ac:spMkLst>
            <pc:docMk/>
            <pc:sldMk cId="1349900249" sldId="2174"/>
            <ac:spMk id="8" creationId="{72AF5AE3-9B87-379A-95AB-90D0A5843BBD}"/>
          </ac:spMkLst>
        </pc:spChg>
        <pc:spChg chg="mod">
          <ac:chgData name="Zdenka Žampachová" userId="0745eebb-79b9-4c5b-a2ed-ea8ac753e28c" providerId="ADAL" clId="{66BF9B5A-C8D2-4275-B125-9BDD80344545}" dt="2024-10-01T07:21:43.770" v="1944" actId="790"/>
          <ac:spMkLst>
            <pc:docMk/>
            <pc:sldMk cId="1349900249" sldId="2174"/>
            <ac:spMk id="9" creationId="{A0A8C553-307A-8C8E-18A5-E4A59D4EAF58}"/>
          </ac:spMkLst>
        </pc:spChg>
        <pc:spChg chg="mod">
          <ac:chgData name="Zdenka Žampachová" userId="0745eebb-79b9-4c5b-a2ed-ea8ac753e28c" providerId="ADAL" clId="{66BF9B5A-C8D2-4275-B125-9BDD80344545}" dt="2024-10-01T07:11:31.723" v="1861" actId="790"/>
          <ac:spMkLst>
            <pc:docMk/>
            <pc:sldMk cId="1349900249" sldId="2174"/>
            <ac:spMk id="10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09-30T10:51:22.151" v="76"/>
          <ac:spMkLst>
            <pc:docMk/>
            <pc:sldMk cId="1349900249" sldId="2174"/>
            <ac:spMk id="11" creationId="{D0E9290C-D37F-14AC-C521-58F3AC85DDDD}"/>
          </ac:spMkLst>
        </pc:spChg>
        <pc:spChg chg="add mod">
          <ac:chgData name="Zdenka Žampachová" userId="0745eebb-79b9-4c5b-a2ed-ea8ac753e28c" providerId="ADAL" clId="{66BF9B5A-C8D2-4275-B125-9BDD80344545}" dt="2024-09-30T10:54:12.938" v="114"/>
          <ac:spMkLst>
            <pc:docMk/>
            <pc:sldMk cId="1349900249" sldId="2174"/>
            <ac:spMk id="12" creationId="{FB48B8A0-6701-E9F9-C770-1BEB95AD5249}"/>
          </ac:spMkLst>
        </pc:spChg>
        <pc:spChg chg="mod">
          <ac:chgData name="Zdenka Žampachová" userId="0745eebb-79b9-4c5b-a2ed-ea8ac753e28c" providerId="ADAL" clId="{66BF9B5A-C8D2-4275-B125-9BDD80344545}" dt="2024-10-01T07:23:57.084" v="1993" actId="790"/>
          <ac:spMkLst>
            <pc:docMk/>
            <pc:sldMk cId="1349900249" sldId="2174"/>
            <ac:spMk id="13" creationId="{876A1A7D-9F6E-170F-02C7-6AE62A6489A7}"/>
          </ac:spMkLst>
        </pc:spChg>
        <pc:spChg chg="mod">
          <ac:chgData name="Zdenka Žampachová" userId="0745eebb-79b9-4c5b-a2ed-ea8ac753e28c" providerId="ADAL" clId="{66BF9B5A-C8D2-4275-B125-9BDD80344545}" dt="2024-10-01T07:06:05.237" v="1751" actId="122"/>
          <ac:spMkLst>
            <pc:docMk/>
            <pc:sldMk cId="1349900249" sldId="2174"/>
            <ac:spMk id="14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1T07:09:49.636" v="1821" actId="790"/>
          <ac:spMkLst>
            <pc:docMk/>
            <pc:sldMk cId="1349900249" sldId="2174"/>
            <ac:spMk id="15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1T06:58:06.957" v="1619" actId="790"/>
          <ac:spMkLst>
            <pc:docMk/>
            <pc:sldMk cId="1349900249" sldId="2174"/>
            <ac:spMk id="16" creationId="{42AD0D0D-4646-479E-9BEF-856BB9605702}"/>
          </ac:spMkLst>
        </pc:spChg>
        <pc:spChg chg="mod">
          <ac:chgData name="Zdenka Žampachová" userId="0745eebb-79b9-4c5b-a2ed-ea8ac753e28c" providerId="ADAL" clId="{66BF9B5A-C8D2-4275-B125-9BDD80344545}" dt="2024-10-01T07:02:45.757" v="1733" actId="790"/>
          <ac:spMkLst>
            <pc:docMk/>
            <pc:sldMk cId="1349900249" sldId="2174"/>
            <ac:spMk id="17" creationId="{D8164905-4747-47A8-A4BE-9032B27CA78E}"/>
          </ac:spMkLst>
        </pc:spChg>
        <pc:spChg chg="add mod">
          <ac:chgData name="Zdenka Žampachová" userId="0745eebb-79b9-4c5b-a2ed-ea8ac753e28c" providerId="ADAL" clId="{66BF9B5A-C8D2-4275-B125-9BDD80344545}" dt="2024-09-30T10:54:22.493" v="115"/>
          <ac:spMkLst>
            <pc:docMk/>
            <pc:sldMk cId="1349900249" sldId="2174"/>
            <ac:spMk id="18" creationId="{15D3BFE9-0B34-4E40-8C46-C2EEE0E1921A}"/>
          </ac:spMkLst>
        </pc:spChg>
        <pc:spChg chg="mod">
          <ac:chgData name="Zdenka Žampachová" userId="0745eebb-79b9-4c5b-a2ed-ea8ac753e28c" providerId="ADAL" clId="{66BF9B5A-C8D2-4275-B125-9BDD80344545}" dt="2024-10-01T06:55:40.388" v="1543" actId="790"/>
          <ac:spMkLst>
            <pc:docMk/>
            <pc:sldMk cId="1349900249" sldId="2174"/>
            <ac:spMk id="30" creationId="{A3F3D90C-6667-4BB8-B34A-9567B4A9DF71}"/>
          </ac:spMkLst>
        </pc:spChg>
        <pc:spChg chg="mod">
          <ac:chgData name="Zdenka Žampachová" userId="0745eebb-79b9-4c5b-a2ed-ea8ac753e28c" providerId="ADAL" clId="{66BF9B5A-C8D2-4275-B125-9BDD80344545}" dt="2024-10-01T07:07:25.986" v="1757" actId="948"/>
          <ac:spMkLst>
            <pc:docMk/>
            <pc:sldMk cId="1349900249" sldId="2174"/>
            <ac:spMk id="31" creationId="{2B95233E-683A-4B29-9818-D0B875FFF9DA}"/>
          </ac:spMkLst>
        </pc:spChg>
        <pc:spChg chg="mod">
          <ac:chgData name="Zdenka Žampachová" userId="0745eebb-79b9-4c5b-a2ed-ea8ac753e28c" providerId="ADAL" clId="{66BF9B5A-C8D2-4275-B125-9BDD80344545}" dt="2024-10-01T06:59:46.628" v="1692" actId="790"/>
          <ac:spMkLst>
            <pc:docMk/>
            <pc:sldMk cId="1349900249" sldId="2174"/>
            <ac:spMk id="32" creationId="{0016A39B-FA3B-4216-A61B-1D4E8E0B65EE}"/>
          </ac:spMkLst>
        </pc:spChg>
        <pc:picChg chg="mod">
          <ac:chgData name="Zdenka Žampachová" userId="0745eebb-79b9-4c5b-a2ed-ea8ac753e28c" providerId="ADAL" clId="{66BF9B5A-C8D2-4275-B125-9BDD80344545}" dt="2024-09-30T10:52:45.397" v="81" actId="1076"/>
          <ac:picMkLst>
            <pc:docMk/>
            <pc:sldMk cId="1349900249" sldId="2174"/>
            <ac:picMk id="7" creationId="{00000000-0000-0000-0000-000000000000}"/>
          </ac:picMkLst>
        </pc:picChg>
        <pc:cxnChg chg="add mod">
          <ac:chgData name="Zdenka Žampachová" userId="0745eebb-79b9-4c5b-a2ed-ea8ac753e28c" providerId="ADAL" clId="{66BF9B5A-C8D2-4275-B125-9BDD80344545}" dt="2024-10-04T10:58:08.158" v="11726" actId="14100"/>
          <ac:cxnSpMkLst>
            <pc:docMk/>
            <pc:sldMk cId="1349900249" sldId="2174"/>
            <ac:cxnSpMk id="3" creationId="{85EAAB06-48F4-A796-94F4-072C5FB8285F}"/>
          </ac:cxnSpMkLst>
        </pc:cxnChg>
        <pc:cxnChg chg="add mod">
          <ac:chgData name="Zdenka Žampachová" userId="0745eebb-79b9-4c5b-a2ed-ea8ac753e28c" providerId="ADAL" clId="{66BF9B5A-C8D2-4275-B125-9BDD80344545}" dt="2024-10-04T10:58:04.975" v="11725" actId="11529"/>
          <ac:cxnSpMkLst>
            <pc:docMk/>
            <pc:sldMk cId="1349900249" sldId="2174"/>
            <ac:cxnSpMk id="19" creationId="{1805BB08-6336-C2E9-B406-D251A44E2502}"/>
          </ac:cxnSpMkLst>
        </pc:cxnChg>
      </pc:sldChg>
      <pc:sldChg chg="addSp delSp modSp add mod">
        <pc:chgData name="Zdenka Žampachová" userId="0745eebb-79b9-4c5b-a2ed-ea8ac753e28c" providerId="ADAL" clId="{66BF9B5A-C8D2-4275-B125-9BDD80344545}" dt="2024-10-03T10:39:47.936" v="6503" actId="14100"/>
        <pc:sldMkLst>
          <pc:docMk/>
          <pc:sldMk cId="1655124347" sldId="2175"/>
        </pc:sldMkLst>
        <pc:spChg chg="del">
          <ac:chgData name="Zdenka Žampachová" userId="0745eebb-79b9-4c5b-a2ed-ea8ac753e28c" providerId="ADAL" clId="{66BF9B5A-C8D2-4275-B125-9BDD80344545}" dt="2024-10-01T07:36:49.835" v="2003" actId="478"/>
          <ac:spMkLst>
            <pc:docMk/>
            <pc:sldMk cId="1655124347" sldId="2175"/>
            <ac:spMk id="2" creationId="{DB7CA378-7BC0-48A1-802C-72A287BA3D5C}"/>
          </ac:spMkLst>
        </pc:spChg>
        <pc:spChg chg="del">
          <ac:chgData name="Zdenka Žampachová" userId="0745eebb-79b9-4c5b-a2ed-ea8ac753e28c" providerId="ADAL" clId="{66BF9B5A-C8D2-4275-B125-9BDD80344545}" dt="2024-10-01T07:36:42.356" v="2001" actId="478"/>
          <ac:spMkLst>
            <pc:docMk/>
            <pc:sldMk cId="1655124347" sldId="2175"/>
            <ac:spMk id="3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9:49:48.055" v="6376" actId="20577"/>
          <ac:spMkLst>
            <pc:docMk/>
            <pc:sldMk cId="1655124347" sldId="2175"/>
            <ac:spMk id="4" creationId="{848004FE-F76F-3D92-4C44-138693CDB5EB}"/>
          </ac:spMkLst>
        </pc:spChg>
        <pc:spChg chg="mod">
          <ac:chgData name="Zdenka Žampachová" userId="0745eebb-79b9-4c5b-a2ed-ea8ac753e28c" providerId="ADAL" clId="{66BF9B5A-C8D2-4275-B125-9BDD80344545}" dt="2024-10-03T09:46:17.271" v="6278" actId="1076"/>
          <ac:spMkLst>
            <pc:docMk/>
            <pc:sldMk cId="1655124347" sldId="2175"/>
            <ac:spMk id="5" creationId="{DF2A1F35-B6D3-87E9-9C7D-AFEDF623C414}"/>
          </ac:spMkLst>
        </pc:spChg>
        <pc:spChg chg="mod">
          <ac:chgData name="Zdenka Žampachová" userId="0745eebb-79b9-4c5b-a2ed-ea8ac753e28c" providerId="ADAL" clId="{66BF9B5A-C8D2-4275-B125-9BDD80344545}" dt="2024-10-03T09:46:27.318" v="6279" actId="1076"/>
          <ac:spMkLst>
            <pc:docMk/>
            <pc:sldMk cId="1655124347" sldId="2175"/>
            <ac:spMk id="6" creationId="{F324A51A-F026-8D13-63EA-2E94D4F33259}"/>
          </ac:spMkLst>
        </pc:spChg>
        <pc:spChg chg="del">
          <ac:chgData name="Zdenka Žampachová" userId="0745eebb-79b9-4c5b-a2ed-ea8ac753e28c" providerId="ADAL" clId="{66BF9B5A-C8D2-4275-B125-9BDD80344545}" dt="2024-10-01T07:37:47.831" v="2010" actId="478"/>
          <ac:spMkLst>
            <pc:docMk/>
            <pc:sldMk cId="1655124347" sldId="2175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10-03T10:39:47.936" v="6503" actId="14100"/>
          <ac:spMkLst>
            <pc:docMk/>
            <pc:sldMk cId="1655124347" sldId="2175"/>
            <ac:spMk id="7" creationId="{3D7B71F1-B78A-2E98-5201-82252C9D5796}"/>
          </ac:spMkLst>
        </pc:spChg>
        <pc:spChg chg="mod">
          <ac:chgData name="Zdenka Žampachová" userId="0745eebb-79b9-4c5b-a2ed-ea8ac753e28c" providerId="ADAL" clId="{66BF9B5A-C8D2-4275-B125-9BDD80344545}" dt="2024-10-03T09:45:37.193" v="6275" actId="1076"/>
          <ac:spMkLst>
            <pc:docMk/>
            <pc:sldMk cId="1655124347" sldId="2175"/>
            <ac:spMk id="8" creationId="{C19B60FC-33EF-4F17-AE5C-368121060F14}"/>
          </ac:spMkLst>
        </pc:spChg>
        <pc:spChg chg="mod">
          <ac:chgData name="Zdenka Žampachová" userId="0745eebb-79b9-4c5b-a2ed-ea8ac753e28c" providerId="ADAL" clId="{66BF9B5A-C8D2-4275-B125-9BDD80344545}" dt="2024-10-03T09:45:33.286" v="6274" actId="1076"/>
          <ac:spMkLst>
            <pc:docMk/>
            <pc:sldMk cId="1655124347" sldId="2175"/>
            <ac:spMk id="9" creationId="{1674558F-9512-D6BD-65BA-1B85C06B9695}"/>
          </ac:spMkLst>
        </pc:spChg>
        <pc:spChg chg="add mod">
          <ac:chgData name="Zdenka Žampachová" userId="0745eebb-79b9-4c5b-a2ed-ea8ac753e28c" providerId="ADAL" clId="{66BF9B5A-C8D2-4275-B125-9BDD80344545}" dt="2024-10-03T09:51:59.570" v="6457" actId="790"/>
          <ac:spMkLst>
            <pc:docMk/>
            <pc:sldMk cId="1655124347" sldId="2175"/>
            <ac:spMk id="10" creationId="{E4586B69-C7F1-DB63-2B57-E6DED4E7124D}"/>
          </ac:spMkLst>
        </pc:spChg>
        <pc:spChg chg="add del">
          <ac:chgData name="Zdenka Žampachová" userId="0745eebb-79b9-4c5b-a2ed-ea8ac753e28c" providerId="ADAL" clId="{66BF9B5A-C8D2-4275-B125-9BDD80344545}" dt="2024-10-01T07:36:11.397" v="1999" actId="22"/>
          <ac:spMkLst>
            <pc:docMk/>
            <pc:sldMk cId="1655124347" sldId="2175"/>
            <ac:spMk id="11" creationId="{B8C6AEAE-025C-67CE-02AA-12EC494580E8}"/>
          </ac:spMkLst>
        </pc:spChg>
        <pc:spChg chg="add mod">
          <ac:chgData name="Zdenka Žampachová" userId="0745eebb-79b9-4c5b-a2ed-ea8ac753e28c" providerId="ADAL" clId="{66BF9B5A-C8D2-4275-B125-9BDD80344545}" dt="2024-10-01T07:36:25.133" v="2000"/>
          <ac:spMkLst>
            <pc:docMk/>
            <pc:sldMk cId="1655124347" sldId="2175"/>
            <ac:spMk id="12" creationId="{77678020-F081-DDE1-4844-BD88D6986823}"/>
          </ac:spMkLst>
        </pc:spChg>
        <pc:spChg chg="add mod">
          <ac:chgData name="Zdenka Žampachová" userId="0745eebb-79b9-4c5b-a2ed-ea8ac753e28c" providerId="ADAL" clId="{66BF9B5A-C8D2-4275-B125-9BDD80344545}" dt="2024-10-01T07:36:43.102" v="2002"/>
          <ac:spMkLst>
            <pc:docMk/>
            <pc:sldMk cId="1655124347" sldId="2175"/>
            <ac:spMk id="13" creationId="{0A4E1BBB-EF8E-71BB-5475-2A8B738E16D7}"/>
          </ac:spMkLst>
        </pc:spChg>
        <pc:spChg chg="add mod">
          <ac:chgData name="Zdenka Žampachová" userId="0745eebb-79b9-4c5b-a2ed-ea8ac753e28c" providerId="ADAL" clId="{66BF9B5A-C8D2-4275-B125-9BDD80344545}" dt="2024-10-01T09:21:39.508" v="3583" actId="20577"/>
          <ac:spMkLst>
            <pc:docMk/>
            <pc:sldMk cId="1655124347" sldId="2175"/>
            <ac:spMk id="14" creationId="{A8549D33-EA6A-7587-F579-0D8AD2C470DE}"/>
          </ac:spMkLst>
        </pc:spChg>
        <pc:spChg chg="add mod">
          <ac:chgData name="Zdenka Žampachová" userId="0745eebb-79b9-4c5b-a2ed-ea8ac753e28c" providerId="ADAL" clId="{66BF9B5A-C8D2-4275-B125-9BDD80344545}" dt="2024-10-01T07:37:05.172" v="2005"/>
          <ac:spMkLst>
            <pc:docMk/>
            <pc:sldMk cId="1655124347" sldId="2175"/>
            <ac:spMk id="15" creationId="{D383A14B-A1D3-0F18-E840-9CA6612FFA7C}"/>
          </ac:spMkLst>
        </pc:spChg>
        <pc:spChg chg="add mod">
          <ac:chgData name="Zdenka Žampachová" userId="0745eebb-79b9-4c5b-a2ed-ea8ac753e28c" providerId="ADAL" clId="{66BF9B5A-C8D2-4275-B125-9BDD80344545}" dt="2024-10-01T07:37:20.669" v="2007"/>
          <ac:spMkLst>
            <pc:docMk/>
            <pc:sldMk cId="1655124347" sldId="2175"/>
            <ac:spMk id="16" creationId="{41EF7657-952E-77DE-0840-3797D2C780A4}"/>
          </ac:spMkLst>
        </pc:spChg>
        <pc:spChg chg="add mod">
          <ac:chgData name="Zdenka Žampachová" userId="0745eebb-79b9-4c5b-a2ed-ea8ac753e28c" providerId="ADAL" clId="{66BF9B5A-C8D2-4275-B125-9BDD80344545}" dt="2024-10-03T09:46:43.457" v="6282" actId="1076"/>
          <ac:spMkLst>
            <pc:docMk/>
            <pc:sldMk cId="1655124347" sldId="2175"/>
            <ac:spMk id="17" creationId="{1CAD23FC-5AA2-685A-2864-826AA7B717DC}"/>
          </ac:spMkLst>
        </pc:spChg>
        <pc:spChg chg="add mod">
          <ac:chgData name="Zdenka Žampachová" userId="0745eebb-79b9-4c5b-a2ed-ea8ac753e28c" providerId="ADAL" clId="{66BF9B5A-C8D2-4275-B125-9BDD80344545}" dt="2024-10-03T09:40:15.343" v="6225" actId="1076"/>
          <ac:spMkLst>
            <pc:docMk/>
            <pc:sldMk cId="1655124347" sldId="2175"/>
            <ac:spMk id="18" creationId="{E48F9A44-7FD1-E31F-EA74-8CD4F746FF48}"/>
          </ac:spMkLst>
        </pc:spChg>
        <pc:spChg chg="del">
          <ac:chgData name="Zdenka Žampachová" userId="0745eebb-79b9-4c5b-a2ed-ea8ac753e28c" providerId="ADAL" clId="{66BF9B5A-C8D2-4275-B125-9BDD80344545}" dt="2024-10-01T07:39:30.751" v="2026" actId="478"/>
          <ac:spMkLst>
            <pc:docMk/>
            <pc:sldMk cId="1655124347" sldId="2175"/>
            <ac:spMk id="19" creationId="{00000000-0000-0000-0000-000000000000}"/>
          </ac:spMkLst>
        </pc:spChg>
        <pc:spChg chg="add del mod">
          <ac:chgData name="Zdenka Žampachová" userId="0745eebb-79b9-4c5b-a2ed-ea8ac753e28c" providerId="ADAL" clId="{66BF9B5A-C8D2-4275-B125-9BDD80344545}" dt="2024-10-01T07:37:50.768" v="2011" actId="478"/>
          <ac:spMkLst>
            <pc:docMk/>
            <pc:sldMk cId="1655124347" sldId="2175"/>
            <ac:spMk id="22" creationId="{9B4B1560-8EC5-4B54-B998-B6AB655DA35D}"/>
          </ac:spMkLst>
        </pc:spChg>
        <pc:spChg chg="add mod">
          <ac:chgData name="Zdenka Žampachová" userId="0745eebb-79b9-4c5b-a2ed-ea8ac753e28c" providerId="ADAL" clId="{66BF9B5A-C8D2-4275-B125-9BDD80344545}" dt="2024-10-03T09:43:29.517" v="6253" actId="1076"/>
          <ac:spMkLst>
            <pc:docMk/>
            <pc:sldMk cId="1655124347" sldId="2175"/>
            <ac:spMk id="23" creationId="{08AD1727-9031-DB07-BBFA-1FDAE834B725}"/>
          </ac:spMkLst>
        </pc:spChg>
        <pc:spChg chg="mod">
          <ac:chgData name="Zdenka Žampachová" userId="0745eebb-79b9-4c5b-a2ed-ea8ac753e28c" providerId="ADAL" clId="{66BF9B5A-C8D2-4275-B125-9BDD80344545}" dt="2024-10-03T09:43:06.393" v="6249" actId="1076"/>
          <ac:spMkLst>
            <pc:docMk/>
            <pc:sldMk cId="1655124347" sldId="2175"/>
            <ac:spMk id="29" creationId="{9C9CB4C1-79F1-40D8-B8E5-E530A1D02870}"/>
          </ac:spMkLst>
        </pc:spChg>
        <pc:spChg chg="mod">
          <ac:chgData name="Zdenka Žampachová" userId="0745eebb-79b9-4c5b-a2ed-ea8ac753e28c" providerId="ADAL" clId="{66BF9B5A-C8D2-4275-B125-9BDD80344545}" dt="2024-10-03T09:43:24.167" v="6252" actId="1076"/>
          <ac:spMkLst>
            <pc:docMk/>
            <pc:sldMk cId="1655124347" sldId="2175"/>
            <ac:spMk id="32" creationId="{CFAF9D95-C1D0-47E5-9124-9AAE3479770A}"/>
          </ac:spMkLst>
        </pc:spChg>
        <pc:picChg chg="del mod">
          <ac:chgData name="Zdenka Žampachová" userId="0745eebb-79b9-4c5b-a2ed-ea8ac753e28c" providerId="ADAL" clId="{66BF9B5A-C8D2-4275-B125-9BDD80344545}" dt="2024-10-01T09:28:34.494" v="3625" actId="478"/>
          <ac:picMkLst>
            <pc:docMk/>
            <pc:sldMk cId="1655124347" sldId="2175"/>
            <ac:picMk id="20" creationId="{00000000-0000-0000-0000-000000000000}"/>
          </ac:picMkLst>
        </pc:picChg>
        <pc:picChg chg="add del mod">
          <ac:chgData name="Zdenka Žampachová" userId="0745eebb-79b9-4c5b-a2ed-ea8ac753e28c" providerId="ADAL" clId="{66BF9B5A-C8D2-4275-B125-9BDD80344545}" dt="2024-10-01T09:29:23.578" v="3629" actId="478"/>
          <ac:picMkLst>
            <pc:docMk/>
            <pc:sldMk cId="1655124347" sldId="2175"/>
            <ac:picMk id="25" creationId="{580EA9F1-0AC4-DBB8-B792-ADA813065113}"/>
          </ac:picMkLst>
        </pc:picChg>
        <pc:picChg chg="add mod">
          <ac:chgData name="Zdenka Žampachová" userId="0745eebb-79b9-4c5b-a2ed-ea8ac753e28c" providerId="ADAL" clId="{66BF9B5A-C8D2-4275-B125-9BDD80344545}" dt="2024-10-03T09:40:49.365" v="6230" actId="1076"/>
          <ac:picMkLst>
            <pc:docMk/>
            <pc:sldMk cId="1655124347" sldId="2175"/>
            <ac:picMk id="27" creationId="{DBB1D9D5-C47B-945F-2499-D5E547EF56EC}"/>
          </ac:picMkLst>
        </pc:picChg>
        <pc:cxnChg chg="add mod">
          <ac:chgData name="Zdenka Žampachová" userId="0745eebb-79b9-4c5b-a2ed-ea8ac753e28c" providerId="ADAL" clId="{66BF9B5A-C8D2-4275-B125-9BDD80344545}" dt="2024-10-03T09:52:20.058" v="6458" actId="14100"/>
          <ac:cxnSpMkLst>
            <pc:docMk/>
            <pc:sldMk cId="1655124347" sldId="2175"/>
            <ac:cxnSpMk id="2" creationId="{AE8EDD6D-0802-58FA-3C6B-6644AA34E2D3}"/>
          </ac:cxnSpMkLst>
        </pc:cxnChg>
      </pc:sldChg>
      <pc:sldChg chg="addSp delSp modSp add mod">
        <pc:chgData name="Zdenka Žampachová" userId="0745eebb-79b9-4c5b-a2ed-ea8ac753e28c" providerId="ADAL" clId="{66BF9B5A-C8D2-4275-B125-9BDD80344545}" dt="2024-10-04T11:59:13.467" v="13207" actId="20577"/>
        <pc:sldMkLst>
          <pc:docMk/>
          <pc:sldMk cId="945298290" sldId="2285"/>
        </pc:sldMkLst>
        <pc:spChg chg="del">
          <ac:chgData name="Zdenka Žampachová" userId="0745eebb-79b9-4c5b-a2ed-ea8ac753e28c" providerId="ADAL" clId="{66BF9B5A-C8D2-4275-B125-9BDD80344545}" dt="2024-09-30T10:50:36.399" v="71" actId="478"/>
          <ac:spMkLst>
            <pc:docMk/>
            <pc:sldMk cId="945298290" sldId="2285"/>
            <ac:spMk id="3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09-30T12:50:01.256" v="666" actId="790"/>
          <ac:spMkLst>
            <pc:docMk/>
            <pc:sldMk cId="945298290" sldId="2285"/>
            <ac:spMk id="4" creationId="{BF858069-6AA0-B7BF-F700-61E1BFAA861E}"/>
          </ac:spMkLst>
        </pc:spChg>
        <pc:spChg chg="mod">
          <ac:chgData name="Zdenka Žampachová" userId="0745eebb-79b9-4c5b-a2ed-ea8ac753e28c" providerId="ADAL" clId="{66BF9B5A-C8D2-4275-B125-9BDD80344545}" dt="2024-09-30T10:56:13.518" v="117" actId="790"/>
          <ac:spMkLst>
            <pc:docMk/>
            <pc:sldMk cId="945298290" sldId="2285"/>
            <ac:spMk id="5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09-30T12:51:49.934" v="814" actId="790"/>
          <ac:spMkLst>
            <pc:docMk/>
            <pc:sldMk cId="945298290" sldId="2285"/>
            <ac:spMk id="6" creationId="{0A13EC37-A791-07D8-52C6-5EDAE93BFC8E}"/>
          </ac:spMkLst>
        </pc:spChg>
        <pc:spChg chg="mod">
          <ac:chgData name="Zdenka Žampachová" userId="0745eebb-79b9-4c5b-a2ed-ea8ac753e28c" providerId="ADAL" clId="{66BF9B5A-C8D2-4275-B125-9BDD80344545}" dt="2024-09-30T12:48:47.328" v="597" actId="790"/>
          <ac:spMkLst>
            <pc:docMk/>
            <pc:sldMk cId="945298290" sldId="2285"/>
            <ac:spMk id="9" creationId="{48AC1F20-F4DF-BE42-A5C3-FBAC3D15B2D9}"/>
          </ac:spMkLst>
        </pc:spChg>
        <pc:spChg chg="add mod">
          <ac:chgData name="Zdenka Žampachová" userId="0745eebb-79b9-4c5b-a2ed-ea8ac753e28c" providerId="ADAL" clId="{66BF9B5A-C8D2-4275-B125-9BDD80344545}" dt="2024-09-30T12:47:02.998" v="537" actId="14100"/>
          <ac:spMkLst>
            <pc:docMk/>
            <pc:sldMk cId="945298290" sldId="2285"/>
            <ac:spMk id="10" creationId="{9D11F3A4-BC02-8C39-2171-7841036E29C4}"/>
          </ac:spMkLst>
        </pc:spChg>
        <pc:spChg chg="add mod">
          <ac:chgData name="Zdenka Žampachová" userId="0745eebb-79b9-4c5b-a2ed-ea8ac753e28c" providerId="ADAL" clId="{66BF9B5A-C8D2-4275-B125-9BDD80344545}" dt="2024-09-30T12:47:06.241" v="538" actId="14100"/>
          <ac:spMkLst>
            <pc:docMk/>
            <pc:sldMk cId="945298290" sldId="2285"/>
            <ac:spMk id="11" creationId="{17EA55A9-5FEF-0744-F545-A848F97396B0}"/>
          </ac:spMkLst>
        </pc:spChg>
        <pc:spChg chg="add mod">
          <ac:chgData name="Zdenka Žampachová" userId="0745eebb-79b9-4c5b-a2ed-ea8ac753e28c" providerId="ADAL" clId="{66BF9B5A-C8D2-4275-B125-9BDD80344545}" dt="2024-09-30T10:51:35.274" v="77"/>
          <ac:spMkLst>
            <pc:docMk/>
            <pc:sldMk cId="945298290" sldId="2285"/>
            <ac:spMk id="12" creationId="{ADAE10A3-04AA-07A3-D0F3-978EDD654947}"/>
          </ac:spMkLst>
        </pc:spChg>
        <pc:spChg chg="mod">
          <ac:chgData name="Zdenka Žampachová" userId="0745eebb-79b9-4c5b-a2ed-ea8ac753e28c" providerId="ADAL" clId="{66BF9B5A-C8D2-4275-B125-9BDD80344545}" dt="2024-09-30T12:47:24.319" v="542" actId="20577"/>
          <ac:spMkLst>
            <pc:docMk/>
            <pc:sldMk cId="945298290" sldId="2285"/>
            <ac:spMk id="14" creationId="{4C2EB34E-421A-4EE5-727C-577F9985A482}"/>
          </ac:spMkLst>
        </pc:spChg>
        <pc:spChg chg="mod">
          <ac:chgData name="Zdenka Žampachová" userId="0745eebb-79b9-4c5b-a2ed-ea8ac753e28c" providerId="ADAL" clId="{66BF9B5A-C8D2-4275-B125-9BDD80344545}" dt="2024-09-30T12:43:44.137" v="513" actId="790"/>
          <ac:spMkLst>
            <pc:docMk/>
            <pc:sldMk cId="945298290" sldId="2285"/>
            <ac:spMk id="15" creationId="{BCA2078A-1F05-0C6E-5CBE-A854B062BF19}"/>
          </ac:spMkLst>
        </pc:spChg>
        <pc:spChg chg="mod">
          <ac:chgData name="Zdenka Žampachová" userId="0745eebb-79b9-4c5b-a2ed-ea8ac753e28c" providerId="ADAL" clId="{66BF9B5A-C8D2-4275-B125-9BDD80344545}" dt="2024-10-04T11:59:13.467" v="13207" actId="20577"/>
          <ac:spMkLst>
            <pc:docMk/>
            <pc:sldMk cId="945298290" sldId="2285"/>
            <ac:spMk id="20" creationId="{E07B57FE-A2F7-9A63-A178-9B143968A930}"/>
          </ac:spMkLst>
        </pc:spChg>
        <pc:spChg chg="mod">
          <ac:chgData name="Zdenka Žampachová" userId="0745eebb-79b9-4c5b-a2ed-ea8ac753e28c" providerId="ADAL" clId="{66BF9B5A-C8D2-4275-B125-9BDD80344545}" dt="2024-09-30T13:34:29.955" v="1223" actId="790"/>
          <ac:spMkLst>
            <pc:docMk/>
            <pc:sldMk cId="945298290" sldId="2285"/>
            <ac:spMk id="21" creationId="{D380D360-9A70-94FC-B3C5-815BE93FF38D}"/>
          </ac:spMkLst>
        </pc:spChg>
        <pc:spChg chg="mod">
          <ac:chgData name="Zdenka Žampachová" userId="0745eebb-79b9-4c5b-a2ed-ea8ac753e28c" providerId="ADAL" clId="{66BF9B5A-C8D2-4275-B125-9BDD80344545}" dt="2024-09-30T13:27:00.277" v="1163" actId="790"/>
          <ac:spMkLst>
            <pc:docMk/>
            <pc:sldMk cId="945298290" sldId="2285"/>
            <ac:spMk id="22" creationId="{3B0DBD8F-115D-EAAA-3FC2-76E521E15DB6}"/>
          </ac:spMkLst>
        </pc:spChg>
        <pc:spChg chg="mod">
          <ac:chgData name="Zdenka Žampachová" userId="0745eebb-79b9-4c5b-a2ed-ea8ac753e28c" providerId="ADAL" clId="{66BF9B5A-C8D2-4275-B125-9BDD80344545}" dt="2024-10-01T06:36:06.823" v="1329" actId="790"/>
          <ac:spMkLst>
            <pc:docMk/>
            <pc:sldMk cId="945298290" sldId="2285"/>
            <ac:spMk id="24" creationId="{93E268F6-E0C0-9456-73CA-8D8881144772}"/>
          </ac:spMkLst>
        </pc:spChg>
        <pc:spChg chg="mod">
          <ac:chgData name="Zdenka Žampachová" userId="0745eebb-79b9-4c5b-a2ed-ea8ac753e28c" providerId="ADAL" clId="{66BF9B5A-C8D2-4275-B125-9BDD80344545}" dt="2024-09-30T10:56:42.758" v="161" actId="20577"/>
          <ac:spMkLst>
            <pc:docMk/>
            <pc:sldMk cId="945298290" sldId="2285"/>
            <ac:spMk id="28" creationId="{90152D0A-619C-87CF-C5A3-38058B893A0F}"/>
          </ac:spMkLst>
        </pc:spChg>
        <pc:spChg chg="mod">
          <ac:chgData name="Zdenka Žampachová" userId="0745eebb-79b9-4c5b-a2ed-ea8ac753e28c" providerId="ADAL" clId="{66BF9B5A-C8D2-4275-B125-9BDD80344545}" dt="2024-09-30T12:24:52.145" v="272" actId="790"/>
          <ac:spMkLst>
            <pc:docMk/>
            <pc:sldMk cId="945298290" sldId="2285"/>
            <ac:spMk id="34" creationId="{656C8716-AD09-466C-3637-719117E908A8}"/>
          </ac:spMkLst>
        </pc:spChg>
        <pc:spChg chg="mod">
          <ac:chgData name="Zdenka Žampachová" userId="0745eebb-79b9-4c5b-a2ed-ea8ac753e28c" providerId="ADAL" clId="{66BF9B5A-C8D2-4275-B125-9BDD80344545}" dt="2024-09-30T12:28:23.589" v="307" actId="790"/>
          <ac:spMkLst>
            <pc:docMk/>
            <pc:sldMk cId="945298290" sldId="2285"/>
            <ac:spMk id="35" creationId="{AF15BBD3-341A-3A1A-A851-8CE04BDBEF27}"/>
          </ac:spMkLst>
        </pc:spChg>
        <pc:spChg chg="mod">
          <ac:chgData name="Zdenka Žampachová" userId="0745eebb-79b9-4c5b-a2ed-ea8ac753e28c" providerId="ADAL" clId="{66BF9B5A-C8D2-4275-B125-9BDD80344545}" dt="2024-09-30T12:16:02.726" v="206" actId="790"/>
          <ac:spMkLst>
            <pc:docMk/>
            <pc:sldMk cId="945298290" sldId="2285"/>
            <ac:spMk id="38" creationId="{217F42E6-F618-BBAC-9D28-1AA23548E99D}"/>
          </ac:spMkLst>
        </pc:spChg>
        <pc:spChg chg="mod">
          <ac:chgData name="Zdenka Žampachová" userId="0745eebb-79b9-4c5b-a2ed-ea8ac753e28c" providerId="ADAL" clId="{66BF9B5A-C8D2-4275-B125-9BDD80344545}" dt="2024-09-30T13:15:22.644" v="905" actId="790"/>
          <ac:spMkLst>
            <pc:docMk/>
            <pc:sldMk cId="945298290" sldId="2285"/>
            <ac:spMk id="39" creationId="{721A5150-5C53-14E9-4D12-16CCE0A45052}"/>
          </ac:spMkLst>
        </pc:spChg>
      </pc:sldChg>
      <pc:sldChg chg="addSp delSp modSp add mod">
        <pc:chgData name="Zdenka Žampachová" userId="0745eebb-79b9-4c5b-a2ed-ea8ac753e28c" providerId="ADAL" clId="{66BF9B5A-C8D2-4275-B125-9BDD80344545}" dt="2024-10-03T09:10:53.362" v="6049" actId="1076"/>
        <pc:sldMkLst>
          <pc:docMk/>
          <pc:sldMk cId="3854798109" sldId="2286"/>
        </pc:sldMkLst>
        <pc:spChg chg="add mod">
          <ac:chgData name="Zdenka Žampachová" userId="0745eebb-79b9-4c5b-a2ed-ea8ac753e28c" providerId="ADAL" clId="{66BF9B5A-C8D2-4275-B125-9BDD80344545}" dt="2024-10-01T09:22:33.827" v="3584" actId="1076"/>
          <ac:spMkLst>
            <pc:docMk/>
            <pc:sldMk cId="3854798109" sldId="2286"/>
            <ac:spMk id="2" creationId="{BB7DBD2C-F8E5-8791-8DE7-E69864A9A4C9}"/>
          </ac:spMkLst>
        </pc:spChg>
        <pc:spChg chg="add del mod">
          <ac:chgData name="Zdenka Žampachová" userId="0745eebb-79b9-4c5b-a2ed-ea8ac753e28c" providerId="ADAL" clId="{66BF9B5A-C8D2-4275-B125-9BDD80344545}" dt="2024-10-01T08:24:36.738" v="2706" actId="478"/>
          <ac:spMkLst>
            <pc:docMk/>
            <pc:sldMk cId="3854798109" sldId="2286"/>
            <ac:spMk id="3" creationId="{D9073015-7294-1F99-2FA2-2ED3799C81B7}"/>
          </ac:spMkLst>
        </pc:spChg>
        <pc:spChg chg="del">
          <ac:chgData name="Zdenka Žampachová" userId="0745eebb-79b9-4c5b-a2ed-ea8ac753e28c" providerId="ADAL" clId="{66BF9B5A-C8D2-4275-B125-9BDD80344545}" dt="2024-10-01T08:17:43.646" v="2593" actId="478"/>
          <ac:spMkLst>
            <pc:docMk/>
            <pc:sldMk cId="3854798109" sldId="2286"/>
            <ac:spMk id="4" creationId="{848004FE-F76F-3D92-4C44-138693CDB5EB}"/>
          </ac:spMkLst>
        </pc:spChg>
        <pc:spChg chg="del">
          <ac:chgData name="Zdenka Žampachová" userId="0745eebb-79b9-4c5b-a2ed-ea8ac753e28c" providerId="ADAL" clId="{66BF9B5A-C8D2-4275-B125-9BDD80344545}" dt="2024-10-01T08:17:51.461" v="2597" actId="478"/>
          <ac:spMkLst>
            <pc:docMk/>
            <pc:sldMk cId="3854798109" sldId="2286"/>
            <ac:spMk id="5" creationId="{DF2A1F35-B6D3-87E9-9C7D-AFEDF623C414}"/>
          </ac:spMkLst>
        </pc:spChg>
        <pc:spChg chg="del">
          <ac:chgData name="Zdenka Žampachová" userId="0745eebb-79b9-4c5b-a2ed-ea8ac753e28c" providerId="ADAL" clId="{66BF9B5A-C8D2-4275-B125-9BDD80344545}" dt="2024-10-01T08:17:49.244" v="2596" actId="478"/>
          <ac:spMkLst>
            <pc:docMk/>
            <pc:sldMk cId="3854798109" sldId="2286"/>
            <ac:spMk id="6" creationId="{F324A51A-F026-8D13-63EA-2E94D4F33259}"/>
          </ac:spMkLst>
        </pc:spChg>
        <pc:spChg chg="add del mod">
          <ac:chgData name="Zdenka Žampachová" userId="0745eebb-79b9-4c5b-a2ed-ea8ac753e28c" providerId="ADAL" clId="{66BF9B5A-C8D2-4275-B125-9BDD80344545}" dt="2024-10-01T08:24:40.034" v="2707" actId="478"/>
          <ac:spMkLst>
            <pc:docMk/>
            <pc:sldMk cId="3854798109" sldId="2286"/>
            <ac:spMk id="7" creationId="{D55EA31C-F55B-0A96-2D77-C7E33038EF42}"/>
          </ac:spMkLst>
        </pc:spChg>
        <pc:spChg chg="del">
          <ac:chgData name="Zdenka Žampachová" userId="0745eebb-79b9-4c5b-a2ed-ea8ac753e28c" providerId="ADAL" clId="{66BF9B5A-C8D2-4275-B125-9BDD80344545}" dt="2024-10-01T08:17:45.696" v="2595" actId="478"/>
          <ac:spMkLst>
            <pc:docMk/>
            <pc:sldMk cId="3854798109" sldId="2286"/>
            <ac:spMk id="8" creationId="{C19B60FC-33EF-4F17-AE5C-368121060F14}"/>
          </ac:spMkLst>
        </pc:spChg>
        <pc:spChg chg="del">
          <ac:chgData name="Zdenka Žampachová" userId="0745eebb-79b9-4c5b-a2ed-ea8ac753e28c" providerId="ADAL" clId="{66BF9B5A-C8D2-4275-B125-9BDD80344545}" dt="2024-10-01T08:17:44.634" v="2594" actId="478"/>
          <ac:spMkLst>
            <pc:docMk/>
            <pc:sldMk cId="3854798109" sldId="2286"/>
            <ac:spMk id="9" creationId="{1674558F-9512-D6BD-65BA-1B85C06B9695}"/>
          </ac:spMkLst>
        </pc:spChg>
        <pc:spChg chg="add mod">
          <ac:chgData name="Zdenka Žampachová" userId="0745eebb-79b9-4c5b-a2ed-ea8ac753e28c" providerId="ADAL" clId="{66BF9B5A-C8D2-4275-B125-9BDD80344545}" dt="2024-10-01T09:18:05.488" v="3557" actId="20577"/>
          <ac:spMkLst>
            <pc:docMk/>
            <pc:sldMk cId="3854798109" sldId="2286"/>
            <ac:spMk id="10" creationId="{EEBDEF65-3E6B-37D8-455F-DB0520B7FE93}"/>
          </ac:spMkLst>
        </pc:spChg>
        <pc:spChg chg="add mod">
          <ac:chgData name="Zdenka Žampachová" userId="0745eebb-79b9-4c5b-a2ed-ea8ac753e28c" providerId="ADAL" clId="{66BF9B5A-C8D2-4275-B125-9BDD80344545}" dt="2024-10-01T09:23:05.490" v="3591" actId="1076"/>
          <ac:spMkLst>
            <pc:docMk/>
            <pc:sldMk cId="3854798109" sldId="2286"/>
            <ac:spMk id="11" creationId="{3F0638A1-635D-F849-55E0-FFFEA50678B6}"/>
          </ac:spMkLst>
        </pc:spChg>
        <pc:spChg chg="mod">
          <ac:chgData name="Zdenka Žampachová" userId="0745eebb-79b9-4c5b-a2ed-ea8ac753e28c" providerId="ADAL" clId="{66BF9B5A-C8D2-4275-B125-9BDD80344545}" dt="2024-10-01T08:18:21.025" v="2607" actId="20577"/>
          <ac:spMkLst>
            <pc:docMk/>
            <pc:sldMk cId="3854798109" sldId="2286"/>
            <ac:spMk id="12" creationId="{77678020-F081-DDE1-4844-BD88D6986823}"/>
          </ac:spMkLst>
        </pc:spChg>
        <pc:spChg chg="mod">
          <ac:chgData name="Zdenka Žampachová" userId="0745eebb-79b9-4c5b-a2ed-ea8ac753e28c" providerId="ADAL" clId="{66BF9B5A-C8D2-4275-B125-9BDD80344545}" dt="2024-10-01T09:35:23.799" v="3634" actId="790"/>
          <ac:spMkLst>
            <pc:docMk/>
            <pc:sldMk cId="3854798109" sldId="2286"/>
            <ac:spMk id="13" creationId="{0A4E1BBB-EF8E-71BB-5475-2A8B738E16D7}"/>
          </ac:spMkLst>
        </pc:spChg>
        <pc:spChg chg="mod">
          <ac:chgData name="Zdenka Žampachová" userId="0745eebb-79b9-4c5b-a2ed-ea8ac753e28c" providerId="ADAL" clId="{66BF9B5A-C8D2-4275-B125-9BDD80344545}" dt="2024-10-01T09:21:05.253" v="3572" actId="20577"/>
          <ac:spMkLst>
            <pc:docMk/>
            <pc:sldMk cId="3854798109" sldId="2286"/>
            <ac:spMk id="14" creationId="{A8549D33-EA6A-7587-F579-0D8AD2C470DE}"/>
          </ac:spMkLst>
        </pc:spChg>
        <pc:spChg chg="add mod">
          <ac:chgData name="Zdenka Žampachová" userId="0745eebb-79b9-4c5b-a2ed-ea8ac753e28c" providerId="ADAL" clId="{66BF9B5A-C8D2-4275-B125-9BDD80344545}" dt="2024-10-01T09:22:46.338" v="3587" actId="1076"/>
          <ac:spMkLst>
            <pc:docMk/>
            <pc:sldMk cId="3854798109" sldId="2286"/>
            <ac:spMk id="16" creationId="{109717DC-1E6E-ABEB-65D3-62FA91FF6026}"/>
          </ac:spMkLst>
        </pc:spChg>
        <pc:spChg chg="del mod">
          <ac:chgData name="Zdenka Žampachová" userId="0745eebb-79b9-4c5b-a2ed-ea8ac753e28c" providerId="ADAL" clId="{66BF9B5A-C8D2-4275-B125-9BDD80344545}" dt="2024-10-01T08:20:18.664" v="2657" actId="478"/>
          <ac:spMkLst>
            <pc:docMk/>
            <pc:sldMk cId="3854798109" sldId="2286"/>
            <ac:spMk id="17" creationId="{1CAD23FC-5AA2-685A-2864-826AA7B717DC}"/>
          </ac:spMkLst>
        </pc:spChg>
        <pc:spChg chg="del mod">
          <ac:chgData name="Zdenka Žampachová" userId="0745eebb-79b9-4c5b-a2ed-ea8ac753e28c" providerId="ADAL" clId="{66BF9B5A-C8D2-4275-B125-9BDD80344545}" dt="2024-10-01T08:20:14.722" v="2656" actId="478"/>
          <ac:spMkLst>
            <pc:docMk/>
            <pc:sldMk cId="3854798109" sldId="2286"/>
            <ac:spMk id="18" creationId="{E48F9A44-7FD1-E31F-EA74-8CD4F746FF48}"/>
          </ac:spMkLst>
        </pc:spChg>
        <pc:spChg chg="add mod">
          <ac:chgData name="Zdenka Žampachová" userId="0745eebb-79b9-4c5b-a2ed-ea8ac753e28c" providerId="ADAL" clId="{66BF9B5A-C8D2-4275-B125-9BDD80344545}" dt="2024-10-01T09:22:59.095" v="3590" actId="1076"/>
          <ac:spMkLst>
            <pc:docMk/>
            <pc:sldMk cId="3854798109" sldId="2286"/>
            <ac:spMk id="19" creationId="{6EB3923C-4E12-32C4-5BE2-4ACFDAF22D2F}"/>
          </ac:spMkLst>
        </pc:spChg>
        <pc:spChg chg="add mod">
          <ac:chgData name="Zdenka Žampachová" userId="0745eebb-79b9-4c5b-a2ed-ea8ac753e28c" providerId="ADAL" clId="{66BF9B5A-C8D2-4275-B125-9BDD80344545}" dt="2024-10-03T09:10:53.362" v="6049" actId="1076"/>
          <ac:spMkLst>
            <pc:docMk/>
            <pc:sldMk cId="3854798109" sldId="2286"/>
            <ac:spMk id="21" creationId="{FBC8102E-435D-754E-24B4-C35048036028}"/>
          </ac:spMkLst>
        </pc:spChg>
        <pc:spChg chg="add mod">
          <ac:chgData name="Zdenka Žampachová" userId="0745eebb-79b9-4c5b-a2ed-ea8ac753e28c" providerId="ADAL" clId="{66BF9B5A-C8D2-4275-B125-9BDD80344545}" dt="2024-10-03T09:10:49.076" v="6048" actId="1076"/>
          <ac:spMkLst>
            <pc:docMk/>
            <pc:sldMk cId="3854798109" sldId="2286"/>
            <ac:spMk id="22" creationId="{0E5B4296-16C7-D4B6-E1EC-4CDA01BAED70}"/>
          </ac:spMkLst>
        </pc:spChg>
        <pc:spChg chg="del">
          <ac:chgData name="Zdenka Žampachová" userId="0745eebb-79b9-4c5b-a2ed-ea8ac753e28c" providerId="ADAL" clId="{66BF9B5A-C8D2-4275-B125-9BDD80344545}" dt="2024-10-01T08:17:14.569" v="2586" actId="478"/>
          <ac:spMkLst>
            <pc:docMk/>
            <pc:sldMk cId="3854798109" sldId="2286"/>
            <ac:spMk id="23" creationId="{08AD1727-9031-DB07-BBFA-1FDAE834B725}"/>
          </ac:spMkLst>
        </pc:spChg>
        <pc:spChg chg="add mod">
          <ac:chgData name="Zdenka Žampachová" userId="0745eebb-79b9-4c5b-a2ed-ea8ac753e28c" providerId="ADAL" clId="{66BF9B5A-C8D2-4275-B125-9BDD80344545}" dt="2024-10-01T09:22:38.997" v="3585" actId="1076"/>
          <ac:spMkLst>
            <pc:docMk/>
            <pc:sldMk cId="3854798109" sldId="2286"/>
            <ac:spMk id="24" creationId="{E388DA9E-D375-84F8-BDF9-FC9472EEDF27}"/>
          </ac:spMkLst>
        </pc:spChg>
        <pc:spChg chg="add mod">
          <ac:chgData name="Zdenka Žampachová" userId="0745eebb-79b9-4c5b-a2ed-ea8ac753e28c" providerId="ADAL" clId="{66BF9B5A-C8D2-4275-B125-9BDD80344545}" dt="2024-10-01T09:22:41.707" v="3586" actId="1076"/>
          <ac:spMkLst>
            <pc:docMk/>
            <pc:sldMk cId="3854798109" sldId="2286"/>
            <ac:spMk id="25" creationId="{22E073DD-DDBD-7B09-C1CD-6F939222A2F4}"/>
          </ac:spMkLst>
        </pc:spChg>
        <pc:spChg chg="add mod">
          <ac:chgData name="Zdenka Žampachová" userId="0745eebb-79b9-4c5b-a2ed-ea8ac753e28c" providerId="ADAL" clId="{66BF9B5A-C8D2-4275-B125-9BDD80344545}" dt="2024-10-01T09:23:10.251" v="3592" actId="1076"/>
          <ac:spMkLst>
            <pc:docMk/>
            <pc:sldMk cId="3854798109" sldId="2286"/>
            <ac:spMk id="26" creationId="{B45646D2-B31D-10A1-0A91-A4CF59915F8D}"/>
          </ac:spMkLst>
        </pc:spChg>
        <pc:spChg chg="del">
          <ac:chgData name="Zdenka Žampachová" userId="0745eebb-79b9-4c5b-a2ed-ea8ac753e28c" providerId="ADAL" clId="{66BF9B5A-C8D2-4275-B125-9BDD80344545}" dt="2024-10-01T08:17:12.331" v="2584" actId="478"/>
          <ac:spMkLst>
            <pc:docMk/>
            <pc:sldMk cId="3854798109" sldId="2286"/>
            <ac:spMk id="29" creationId="{9C9CB4C1-79F1-40D8-B8E5-E530A1D02870}"/>
          </ac:spMkLst>
        </pc:spChg>
        <pc:spChg chg="del">
          <ac:chgData name="Zdenka Žampachová" userId="0745eebb-79b9-4c5b-a2ed-ea8ac753e28c" providerId="ADAL" clId="{66BF9B5A-C8D2-4275-B125-9BDD80344545}" dt="2024-10-01T08:17:13.168" v="2585" actId="478"/>
          <ac:spMkLst>
            <pc:docMk/>
            <pc:sldMk cId="3854798109" sldId="2286"/>
            <ac:spMk id="32" creationId="{CFAF9D95-C1D0-47E5-9124-9AAE3479770A}"/>
          </ac:spMkLst>
        </pc:spChg>
        <pc:picChg chg="del">
          <ac:chgData name="Zdenka Žampachová" userId="0745eebb-79b9-4c5b-a2ed-ea8ac753e28c" providerId="ADAL" clId="{66BF9B5A-C8D2-4275-B125-9BDD80344545}" dt="2024-10-01T08:17:05.876" v="2583" actId="478"/>
          <ac:picMkLst>
            <pc:docMk/>
            <pc:sldMk cId="3854798109" sldId="2286"/>
            <ac:picMk id="20" creationId="{00000000-0000-0000-0000-000000000000}"/>
          </ac:picMkLst>
        </pc:picChg>
        <pc:picChg chg="add mod">
          <ac:chgData name="Zdenka Žampachová" userId="0745eebb-79b9-4c5b-a2ed-ea8ac753e28c" providerId="ADAL" clId="{66BF9B5A-C8D2-4275-B125-9BDD80344545}" dt="2024-10-01T09:27:41.851" v="3624" actId="1076"/>
          <ac:picMkLst>
            <pc:docMk/>
            <pc:sldMk cId="3854798109" sldId="2286"/>
            <ac:picMk id="28" creationId="{83E6B637-F4AF-7E73-06F0-528966BEAEE5}"/>
          </ac:picMkLst>
        </pc:picChg>
      </pc:sldChg>
      <pc:sldChg chg="new del">
        <pc:chgData name="Zdenka Žampachová" userId="0745eebb-79b9-4c5b-a2ed-ea8ac753e28c" providerId="ADAL" clId="{66BF9B5A-C8D2-4275-B125-9BDD80344545}" dt="2024-10-01T08:52:28.811" v="3270" actId="47"/>
        <pc:sldMkLst>
          <pc:docMk/>
          <pc:sldMk cId="1126739280" sldId="2287"/>
        </pc:sldMkLst>
      </pc:sldChg>
      <pc:sldChg chg="modSp add mod">
        <pc:chgData name="Zdenka Žampachová" userId="0745eebb-79b9-4c5b-a2ed-ea8ac753e28c" providerId="ADAL" clId="{66BF9B5A-C8D2-4275-B125-9BDD80344545}" dt="2024-10-03T10:49:05.203" v="6505" actId="13926"/>
        <pc:sldMkLst>
          <pc:docMk/>
          <pc:sldMk cId="3192476705" sldId="2287"/>
        </pc:sldMkLst>
        <pc:spChg chg="mod">
          <ac:chgData name="Zdenka Žampachová" userId="0745eebb-79b9-4c5b-a2ed-ea8ac753e28c" providerId="ADAL" clId="{66BF9B5A-C8D2-4275-B125-9BDD80344545}" dt="2024-10-01T09:36:06.452" v="3635" actId="790"/>
          <ac:spMkLst>
            <pc:docMk/>
            <pc:sldMk cId="3192476705" sldId="2287"/>
            <ac:spMk id="2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1T09:25:45.085" v="3598" actId="20577"/>
          <ac:spMkLst>
            <pc:docMk/>
            <pc:sldMk cId="3192476705" sldId="2287"/>
            <ac:spMk id="5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0:49:05.203" v="6505" actId="13926"/>
          <ac:spMkLst>
            <pc:docMk/>
            <pc:sldMk cId="3192476705" sldId="2287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9:10:17.546" v="6036" actId="790"/>
          <ac:spMkLst>
            <pc:docMk/>
            <pc:sldMk cId="3192476705" sldId="2287"/>
            <ac:spMk id="7" creationId="{00000000-0000-0000-0000-000000000000}"/>
          </ac:spMkLst>
        </pc:spChg>
        <pc:graphicFrameChg chg="mod modGraphic">
          <ac:chgData name="Zdenka Žampachová" userId="0745eebb-79b9-4c5b-a2ed-ea8ac753e28c" providerId="ADAL" clId="{66BF9B5A-C8D2-4275-B125-9BDD80344545}" dt="2024-10-03T09:07:10.955" v="5985" actId="13926"/>
          <ac:graphicFrameMkLst>
            <pc:docMk/>
            <pc:sldMk cId="3192476705" sldId="2287"/>
            <ac:graphicFrameMk id="10" creationId="{A0079E90-CB6F-4F3B-A53F-5B40F5A84EE8}"/>
          </ac:graphicFrameMkLst>
        </pc:graphicFrameChg>
      </pc:sldChg>
      <pc:sldChg chg="modSp add mod">
        <pc:chgData name="Zdenka Žampachová" userId="0745eebb-79b9-4c5b-a2ed-ea8ac753e28c" providerId="ADAL" clId="{66BF9B5A-C8D2-4275-B125-9BDD80344545}" dt="2024-10-03T09:10:24.376" v="6046" actId="20577"/>
        <pc:sldMkLst>
          <pc:docMk/>
          <pc:sldMk cId="320517050" sldId="2288"/>
        </pc:sldMkLst>
        <pc:spChg chg="mod">
          <ac:chgData name="Zdenka Žampachová" userId="0745eebb-79b9-4c5b-a2ed-ea8ac753e28c" providerId="ADAL" clId="{66BF9B5A-C8D2-4275-B125-9BDD80344545}" dt="2024-10-01T09:26:20.482" v="3609" actId="20577"/>
          <ac:spMkLst>
            <pc:docMk/>
            <pc:sldMk cId="320517050" sldId="2288"/>
            <ac:spMk id="5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8:19:04.427" v="5527" actId="13926"/>
          <ac:spMkLst>
            <pc:docMk/>
            <pc:sldMk cId="320517050" sldId="2288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9:10:24.376" v="6046" actId="20577"/>
          <ac:spMkLst>
            <pc:docMk/>
            <pc:sldMk cId="320517050" sldId="2288"/>
            <ac:spMk id="7" creationId="{00000000-0000-0000-0000-000000000000}"/>
          </ac:spMkLst>
        </pc:spChg>
        <pc:graphicFrameChg chg="mod modGraphic">
          <ac:chgData name="Zdenka Žampachová" userId="0745eebb-79b9-4c5b-a2ed-ea8ac753e28c" providerId="ADAL" clId="{66BF9B5A-C8D2-4275-B125-9BDD80344545}" dt="2024-10-03T09:07:40.440" v="6005" actId="790"/>
          <ac:graphicFrameMkLst>
            <pc:docMk/>
            <pc:sldMk cId="320517050" sldId="2288"/>
            <ac:graphicFrameMk id="10" creationId="{A0079E90-CB6F-4F3B-A53F-5B40F5A84EE8}"/>
          </ac:graphicFrameMkLst>
        </pc:graphicFrameChg>
      </pc:sldChg>
      <pc:sldChg chg="addSp modSp add mod">
        <pc:chgData name="Zdenka Žampachová" userId="0745eebb-79b9-4c5b-a2ed-ea8ac753e28c" providerId="ADAL" clId="{66BF9B5A-C8D2-4275-B125-9BDD80344545}" dt="2024-10-03T10:50:05.220" v="6531" actId="13926"/>
        <pc:sldMkLst>
          <pc:docMk/>
          <pc:sldMk cId="884789694" sldId="2289"/>
        </pc:sldMkLst>
        <pc:spChg chg="mod">
          <ac:chgData name="Zdenka Žampachová" userId="0745eebb-79b9-4c5b-a2ed-ea8ac753e28c" providerId="ADAL" clId="{66BF9B5A-C8D2-4275-B125-9BDD80344545}" dt="2024-10-01T09:26:32.198" v="3622" actId="20577"/>
          <ac:spMkLst>
            <pc:docMk/>
            <pc:sldMk cId="884789694" sldId="2289"/>
            <ac:spMk id="5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0:49:46.600" v="6515" actId="14100"/>
          <ac:spMkLst>
            <pc:docMk/>
            <pc:sldMk cId="884789694" sldId="2289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9:08:48.160" v="6015" actId="20577"/>
          <ac:spMkLst>
            <pc:docMk/>
            <pc:sldMk cId="884789694" sldId="2289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10-03T09:09:39.930" v="6023" actId="1076"/>
          <ac:spMkLst>
            <pc:docMk/>
            <pc:sldMk cId="884789694" sldId="2289"/>
            <ac:spMk id="8" creationId="{19125DA3-12C0-86E3-27A7-1EEB04D02C7B}"/>
          </ac:spMkLst>
        </pc:spChg>
        <pc:graphicFrameChg chg="mod modGraphic">
          <ac:chgData name="Zdenka Žampachová" userId="0745eebb-79b9-4c5b-a2ed-ea8ac753e28c" providerId="ADAL" clId="{66BF9B5A-C8D2-4275-B125-9BDD80344545}" dt="2024-10-03T10:50:05.220" v="6531" actId="13926"/>
          <ac:graphicFrameMkLst>
            <pc:docMk/>
            <pc:sldMk cId="884789694" sldId="2289"/>
            <ac:graphicFrameMk id="10" creationId="{A0079E90-CB6F-4F3B-A53F-5B40F5A84EE8}"/>
          </ac:graphicFrameMkLst>
        </pc:graphicFrameChg>
      </pc:sldChg>
      <pc:sldChg chg="modSp add mod">
        <pc:chgData name="Zdenka Žampachová" userId="0745eebb-79b9-4c5b-a2ed-ea8ac753e28c" providerId="ADAL" clId="{66BF9B5A-C8D2-4275-B125-9BDD80344545}" dt="2024-10-01T12:10:49.082" v="4150" actId="790"/>
        <pc:sldMkLst>
          <pc:docMk/>
          <pc:sldMk cId="512415085" sldId="2290"/>
        </pc:sldMkLst>
        <pc:spChg chg="mod">
          <ac:chgData name="Zdenka Žampachová" userId="0745eebb-79b9-4c5b-a2ed-ea8ac753e28c" providerId="ADAL" clId="{66BF9B5A-C8D2-4275-B125-9BDD80344545}" dt="2024-10-01T12:10:16.199" v="4114" actId="790"/>
          <ac:spMkLst>
            <pc:docMk/>
            <pc:sldMk cId="512415085" sldId="2290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1T12:10:49.082" v="4150" actId="790"/>
          <ac:spMkLst>
            <pc:docMk/>
            <pc:sldMk cId="512415085" sldId="2290"/>
            <ac:spMk id="8" creationId="{00000000-0000-0000-0000-000000000000}"/>
          </ac:spMkLst>
        </pc:spChg>
      </pc:sldChg>
      <pc:sldChg chg="modSp add mod ord">
        <pc:chgData name="Zdenka Žampachová" userId="0745eebb-79b9-4c5b-a2ed-ea8ac753e28c" providerId="ADAL" clId="{66BF9B5A-C8D2-4275-B125-9BDD80344545}" dt="2024-10-07T13:45:36.500" v="16875" actId="790"/>
        <pc:sldMkLst>
          <pc:docMk/>
          <pc:sldMk cId="4183810409" sldId="2291"/>
        </pc:sldMkLst>
        <pc:spChg chg="mod">
          <ac:chgData name="Zdenka Žampachová" userId="0745eebb-79b9-4c5b-a2ed-ea8ac753e28c" providerId="ADAL" clId="{66BF9B5A-C8D2-4275-B125-9BDD80344545}" dt="2024-10-07T13:45:36.500" v="16875" actId="790"/>
          <ac:spMkLst>
            <pc:docMk/>
            <pc:sldMk cId="4183810409" sldId="2291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07:52:06.690" v="5422" actId="6549"/>
          <ac:spMkLst>
            <pc:docMk/>
            <pc:sldMk cId="4183810409" sldId="2291"/>
            <ac:spMk id="8" creationId="{00000000-0000-0000-0000-000000000000}"/>
          </ac:spMkLst>
        </pc:spChg>
      </pc:sldChg>
      <pc:sldChg chg="add del">
        <pc:chgData name="Zdenka Žampachová" userId="0745eebb-79b9-4c5b-a2ed-ea8ac753e28c" providerId="ADAL" clId="{66BF9B5A-C8D2-4275-B125-9BDD80344545}" dt="2024-10-03T07:50:45.178" v="5394" actId="47"/>
        <pc:sldMkLst>
          <pc:docMk/>
          <pc:sldMk cId="2193845968" sldId="2292"/>
        </pc:sldMkLst>
      </pc:sldChg>
      <pc:sldChg chg="addSp delSp modSp add del mod">
        <pc:chgData name="Zdenka Žampachová" userId="0745eebb-79b9-4c5b-a2ed-ea8ac753e28c" providerId="ADAL" clId="{66BF9B5A-C8D2-4275-B125-9BDD80344545}" dt="2024-10-03T07:53:53.025" v="5457" actId="47"/>
        <pc:sldMkLst>
          <pc:docMk/>
          <pc:sldMk cId="2497855620" sldId="2292"/>
        </pc:sldMkLst>
        <pc:spChg chg="add mod">
          <ac:chgData name="Zdenka Žampachová" userId="0745eebb-79b9-4c5b-a2ed-ea8ac753e28c" providerId="ADAL" clId="{66BF9B5A-C8D2-4275-B125-9BDD80344545}" dt="2024-10-03T07:52:20.828" v="5423"/>
          <ac:spMkLst>
            <pc:docMk/>
            <pc:sldMk cId="2497855620" sldId="2292"/>
            <ac:spMk id="2" creationId="{B6847E6B-57EA-6759-F1C7-548DF20637C5}"/>
          </ac:spMkLst>
        </pc:spChg>
        <pc:spChg chg="del">
          <ac:chgData name="Zdenka Žampachová" userId="0745eebb-79b9-4c5b-a2ed-ea8ac753e28c" providerId="ADAL" clId="{66BF9B5A-C8D2-4275-B125-9BDD80344545}" dt="2024-10-03T07:53:30.840" v="5436" actId="21"/>
          <ac:spMkLst>
            <pc:docMk/>
            <pc:sldMk cId="2497855620" sldId="2292"/>
            <ac:spMk id="6" creationId="{00000000-0000-0000-0000-000000000000}"/>
          </ac:spMkLst>
        </pc:spChg>
        <pc:spChg chg="del">
          <ac:chgData name="Zdenka Žampachová" userId="0745eebb-79b9-4c5b-a2ed-ea8ac753e28c" providerId="ADAL" clId="{66BF9B5A-C8D2-4275-B125-9BDD80344545}" dt="2024-10-03T07:53:24.206" v="5434" actId="21"/>
          <ac:spMkLst>
            <pc:docMk/>
            <pc:sldMk cId="2497855620" sldId="2292"/>
            <ac:spMk id="7" creationId="{00000000-0000-0000-0000-000000000000}"/>
          </ac:spMkLst>
        </pc:spChg>
      </pc:sldChg>
      <pc:sldChg chg="add del">
        <pc:chgData name="Zdenka Žampachová" userId="0745eebb-79b9-4c5b-a2ed-ea8ac753e28c" providerId="ADAL" clId="{66BF9B5A-C8D2-4275-B125-9BDD80344545}" dt="2024-10-03T07:50:29.730" v="5392" actId="47"/>
        <pc:sldMkLst>
          <pc:docMk/>
          <pc:sldMk cId="2617655953" sldId="2292"/>
        </pc:sldMkLst>
      </pc:sldChg>
      <pc:sldChg chg="addSp delSp modSp add mod">
        <pc:chgData name="Zdenka Žampachová" userId="0745eebb-79b9-4c5b-a2ed-ea8ac753e28c" providerId="ADAL" clId="{66BF9B5A-C8D2-4275-B125-9BDD80344545}" dt="2024-10-03T07:56:57.557" v="5483" actId="478"/>
        <pc:sldMkLst>
          <pc:docMk/>
          <pc:sldMk cId="378563528" sldId="2293"/>
        </pc:sldMkLst>
        <pc:spChg chg="add mod">
          <ac:chgData name="Zdenka Žampachová" userId="0745eebb-79b9-4c5b-a2ed-ea8ac753e28c" providerId="ADAL" clId="{66BF9B5A-C8D2-4275-B125-9BDD80344545}" dt="2024-10-03T07:52:29.135" v="5425"/>
          <ac:spMkLst>
            <pc:docMk/>
            <pc:sldMk cId="378563528" sldId="2293"/>
            <ac:spMk id="2" creationId="{93703EB0-D746-EAAA-30C6-46D985A1C816}"/>
          </ac:spMkLst>
        </pc:spChg>
        <pc:picChg chg="add del mod">
          <ac:chgData name="Zdenka Žampachová" userId="0745eebb-79b9-4c5b-a2ed-ea8ac753e28c" providerId="ADAL" clId="{66BF9B5A-C8D2-4275-B125-9BDD80344545}" dt="2024-10-03T07:56:57.557" v="5483" actId="478"/>
          <ac:picMkLst>
            <pc:docMk/>
            <pc:sldMk cId="378563528" sldId="2293"/>
            <ac:picMk id="10" creationId="{0599F56F-80C0-3700-ACA2-A5C8E813301F}"/>
          </ac:picMkLst>
        </pc:picChg>
      </pc:sldChg>
      <pc:sldChg chg="addSp delSp modSp add mod">
        <pc:chgData name="Zdenka Žampachová" userId="0745eebb-79b9-4c5b-a2ed-ea8ac753e28c" providerId="ADAL" clId="{66BF9B5A-C8D2-4275-B125-9BDD80344545}" dt="2024-10-03T07:53:50.147" v="5456" actId="20577"/>
        <pc:sldMkLst>
          <pc:docMk/>
          <pc:sldMk cId="275506310" sldId="2294"/>
        </pc:sldMkLst>
        <pc:spChg chg="mod">
          <ac:chgData name="Zdenka Žampachová" userId="0745eebb-79b9-4c5b-a2ed-ea8ac753e28c" providerId="ADAL" clId="{66BF9B5A-C8D2-4275-B125-9BDD80344545}" dt="2024-10-03T07:53:50.147" v="5456" actId="20577"/>
          <ac:spMkLst>
            <pc:docMk/>
            <pc:sldMk cId="275506310" sldId="2294"/>
            <ac:spMk id="4" creationId="{9A724ABB-B884-ADC3-8FBE-8563D64A6ABE}"/>
          </ac:spMkLst>
        </pc:spChg>
        <pc:spChg chg="add del">
          <ac:chgData name="Zdenka Žampachová" userId="0745eebb-79b9-4c5b-a2ed-ea8ac753e28c" providerId="ADAL" clId="{66BF9B5A-C8D2-4275-B125-9BDD80344545}" dt="2024-10-03T07:53:39.766" v="5439" actId="478"/>
          <ac:spMkLst>
            <pc:docMk/>
            <pc:sldMk cId="275506310" sldId="2294"/>
            <ac:spMk id="5" creationId="{EA2118AB-1DAE-9A7B-5539-56DF9DEC1FD8}"/>
          </ac:spMkLst>
        </pc:spChg>
        <pc:spChg chg="add mod">
          <ac:chgData name="Zdenka Žampachová" userId="0745eebb-79b9-4c5b-a2ed-ea8ac753e28c" providerId="ADAL" clId="{66BF9B5A-C8D2-4275-B125-9BDD80344545}" dt="2024-10-03T07:53:35.792" v="5438"/>
          <ac:spMkLst>
            <pc:docMk/>
            <pc:sldMk cId="275506310" sldId="2294"/>
            <ac:spMk id="6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10-03T07:53:26.935" v="5435"/>
          <ac:spMkLst>
            <pc:docMk/>
            <pc:sldMk cId="275506310" sldId="2294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10-03T07:53:41.696" v="5440"/>
          <ac:spMkLst>
            <pc:docMk/>
            <pc:sldMk cId="275506310" sldId="2294"/>
            <ac:spMk id="8" creationId="{10FD3B28-1FDD-6130-5E67-23A225D27AF5}"/>
          </ac:spMkLst>
        </pc:spChg>
      </pc:sldChg>
      <pc:sldChg chg="new del">
        <pc:chgData name="Zdenka Žampachová" userId="0745eebb-79b9-4c5b-a2ed-ea8ac753e28c" providerId="ADAL" clId="{66BF9B5A-C8D2-4275-B125-9BDD80344545}" dt="2024-10-03T07:53:07.628" v="5430" actId="680"/>
        <pc:sldMkLst>
          <pc:docMk/>
          <pc:sldMk cId="603368106" sldId="2294"/>
        </pc:sldMkLst>
      </pc:sldChg>
      <pc:sldChg chg="add del">
        <pc:chgData name="Zdenka Žampachová" userId="0745eebb-79b9-4c5b-a2ed-ea8ac753e28c" providerId="ADAL" clId="{66BF9B5A-C8D2-4275-B125-9BDD80344545}" dt="2024-10-03T07:53:02.584" v="5428"/>
        <pc:sldMkLst>
          <pc:docMk/>
          <pc:sldMk cId="2116675822" sldId="2294"/>
        </pc:sldMkLst>
      </pc:sldChg>
      <pc:sldChg chg="new del">
        <pc:chgData name="Zdenka Žampachová" userId="0745eebb-79b9-4c5b-a2ed-ea8ac753e28c" providerId="ADAL" clId="{66BF9B5A-C8D2-4275-B125-9BDD80344545}" dt="2024-10-03T07:53:13.571" v="5432" actId="2696"/>
        <pc:sldMkLst>
          <pc:docMk/>
          <pc:sldMk cId="2672072699" sldId="2294"/>
        </pc:sldMkLst>
      </pc:sldChg>
      <pc:sldChg chg="addSp delSp modSp new del mod">
        <pc:chgData name="Zdenka Žampachová" userId="0745eebb-79b9-4c5b-a2ed-ea8ac753e28c" providerId="ADAL" clId="{66BF9B5A-C8D2-4275-B125-9BDD80344545}" dt="2024-10-03T07:55:43.761" v="5472" actId="47"/>
        <pc:sldMkLst>
          <pc:docMk/>
          <pc:sldMk cId="884488900" sldId="2295"/>
        </pc:sldMkLst>
        <pc:spChg chg="mod">
          <ac:chgData name="Zdenka Žampachová" userId="0745eebb-79b9-4c5b-a2ed-ea8ac753e28c" providerId="ADAL" clId="{66BF9B5A-C8D2-4275-B125-9BDD80344545}" dt="2024-10-03T07:55:04.881" v="5471"/>
          <ac:spMkLst>
            <pc:docMk/>
            <pc:sldMk cId="884488900" sldId="2295"/>
            <ac:spMk id="4" creationId="{DCC7A937-6DA7-53C9-D1E7-BB831D1F5B34}"/>
          </ac:spMkLst>
        </pc:spChg>
        <pc:spChg chg="add del">
          <ac:chgData name="Zdenka Žampachová" userId="0745eebb-79b9-4c5b-a2ed-ea8ac753e28c" providerId="ADAL" clId="{66BF9B5A-C8D2-4275-B125-9BDD80344545}" dt="2024-10-03T07:54:40.502" v="5469" actId="478"/>
          <ac:spMkLst>
            <pc:docMk/>
            <pc:sldMk cId="884488900" sldId="2295"/>
            <ac:spMk id="5" creationId="{67B251D9-EFBA-F97D-F4ED-F462B2FCF088}"/>
          </ac:spMkLst>
        </pc:spChg>
        <pc:spChg chg="add mod">
          <ac:chgData name="Zdenka Žampachová" userId="0745eebb-79b9-4c5b-a2ed-ea8ac753e28c" providerId="ADAL" clId="{66BF9B5A-C8D2-4275-B125-9BDD80344545}" dt="2024-10-03T07:54:13.555" v="5462"/>
          <ac:spMkLst>
            <pc:docMk/>
            <pc:sldMk cId="884488900" sldId="2295"/>
            <ac:spMk id="6" creationId="{048DE836-C966-C2C6-4A82-E4956BEC855B}"/>
          </ac:spMkLst>
        </pc:spChg>
        <pc:spChg chg="add mod">
          <ac:chgData name="Zdenka Žampachová" userId="0745eebb-79b9-4c5b-a2ed-ea8ac753e28c" providerId="ADAL" clId="{66BF9B5A-C8D2-4275-B125-9BDD80344545}" dt="2024-10-03T07:54:29.484" v="5466"/>
          <ac:spMkLst>
            <pc:docMk/>
            <pc:sldMk cId="884488900" sldId="2295"/>
            <ac:spMk id="7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10-03T07:54:05.927" v="5461"/>
          <ac:spMkLst>
            <pc:docMk/>
            <pc:sldMk cId="884488900" sldId="2295"/>
            <ac:spMk id="8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10-03T07:54:21.841" v="5464"/>
          <ac:spMkLst>
            <pc:docMk/>
            <pc:sldMk cId="884488900" sldId="2295"/>
            <ac:spMk id="9" creationId="{00000000-0000-0000-0000-000000000000}"/>
          </ac:spMkLst>
        </pc:spChg>
      </pc:sldChg>
      <pc:sldChg chg="add">
        <pc:chgData name="Zdenka Žampachová" userId="0745eebb-79b9-4c5b-a2ed-ea8ac753e28c" providerId="ADAL" clId="{66BF9B5A-C8D2-4275-B125-9BDD80344545}" dt="2024-10-03T07:57:44.751" v="5485"/>
        <pc:sldMkLst>
          <pc:docMk/>
          <pc:sldMk cId="3545146793" sldId="2295"/>
        </pc:sldMkLst>
      </pc:sldChg>
      <pc:sldChg chg="addSp delSp modSp add mod">
        <pc:chgData name="Zdenka Žampachová" userId="0745eebb-79b9-4c5b-a2ed-ea8ac753e28c" providerId="ADAL" clId="{66BF9B5A-C8D2-4275-B125-9BDD80344545}" dt="2024-10-07T08:58:33.821" v="14775" actId="790"/>
        <pc:sldMkLst>
          <pc:docMk/>
          <pc:sldMk cId="707942522" sldId="2606"/>
        </pc:sldMkLst>
        <pc:spChg chg="add del mod">
          <ac:chgData name="Zdenka Žampachová" userId="0745eebb-79b9-4c5b-a2ed-ea8ac753e28c" providerId="ADAL" clId="{66BF9B5A-C8D2-4275-B125-9BDD80344545}" dt="2024-10-07T08:52:29.591" v="14657" actId="478"/>
          <ac:spMkLst>
            <pc:docMk/>
            <pc:sldMk cId="707942522" sldId="2606"/>
            <ac:spMk id="4" creationId="{C3115AB7-B247-C7B2-8530-FFFB4A5643CB}"/>
          </ac:spMkLst>
        </pc:spChg>
        <pc:spChg chg="mod">
          <ac:chgData name="Zdenka Žampachová" userId="0745eebb-79b9-4c5b-a2ed-ea8ac753e28c" providerId="ADAL" clId="{66BF9B5A-C8D2-4275-B125-9BDD80344545}" dt="2024-10-07T08:55:01.677" v="14705" actId="790"/>
          <ac:spMkLst>
            <pc:docMk/>
            <pc:sldMk cId="707942522" sldId="2606"/>
            <ac:spMk id="6" creationId="{00000000-0000-0000-0000-000000000000}"/>
          </ac:spMkLst>
        </pc:spChg>
        <pc:spChg chg="add mod">
          <ac:chgData name="Zdenka Žampachová" userId="0745eebb-79b9-4c5b-a2ed-ea8ac753e28c" providerId="ADAL" clId="{66BF9B5A-C8D2-4275-B125-9BDD80344545}" dt="2024-10-07T08:52:53.582" v="14659"/>
          <ac:spMkLst>
            <pc:docMk/>
            <pc:sldMk cId="707942522" sldId="2606"/>
            <ac:spMk id="8" creationId="{49738310-C90E-5702-1563-2134F752387C}"/>
          </ac:spMkLst>
        </pc:spChg>
        <pc:spChg chg="mod">
          <ac:chgData name="Zdenka Žampachová" userId="0745eebb-79b9-4c5b-a2ed-ea8ac753e28c" providerId="ADAL" clId="{66BF9B5A-C8D2-4275-B125-9BDD80344545}" dt="2024-10-07T08:58:33.821" v="14775" actId="790"/>
          <ac:spMkLst>
            <pc:docMk/>
            <pc:sldMk cId="707942522" sldId="2606"/>
            <ac:spMk id="10" creationId="{6ABA802B-8AFC-D6AA-6B24-D7321233B4FE}"/>
          </ac:spMkLst>
        </pc:spChg>
        <pc:spChg chg="add mod">
          <ac:chgData name="Zdenka Žampachová" userId="0745eebb-79b9-4c5b-a2ed-ea8ac753e28c" providerId="ADAL" clId="{66BF9B5A-C8D2-4275-B125-9BDD80344545}" dt="2024-10-07T08:55:50.733" v="14751" actId="20577"/>
          <ac:spMkLst>
            <pc:docMk/>
            <pc:sldMk cId="707942522" sldId="2606"/>
            <ac:spMk id="11" creationId="{145B01B1-8A21-7722-D43A-2710C42D064B}"/>
          </ac:spMkLst>
        </pc:spChg>
        <pc:spChg chg="add mod">
          <ac:chgData name="Zdenka Žampachová" userId="0745eebb-79b9-4c5b-a2ed-ea8ac753e28c" providerId="ADAL" clId="{66BF9B5A-C8D2-4275-B125-9BDD80344545}" dt="2024-10-07T08:58:24.349" v="14774" actId="20577"/>
          <ac:spMkLst>
            <pc:docMk/>
            <pc:sldMk cId="707942522" sldId="2606"/>
            <ac:spMk id="15" creationId="{AFF0A175-023E-CE7B-027C-180B873232BC}"/>
          </ac:spMkLst>
        </pc:spChg>
        <pc:picChg chg="add del mod">
          <ac:chgData name="Zdenka Žampachová" userId="0745eebb-79b9-4c5b-a2ed-ea8ac753e28c" providerId="ADAL" clId="{66BF9B5A-C8D2-4275-B125-9BDD80344545}" dt="2024-10-07T08:47:01.327" v="14645" actId="478"/>
          <ac:picMkLst>
            <pc:docMk/>
            <pc:sldMk cId="707942522" sldId="2606"/>
            <ac:picMk id="2" creationId="{6EACECF4-48BC-FFD0-3A1D-548E19CA0B3A}"/>
          </ac:picMkLst>
        </pc:picChg>
      </pc:sldChg>
      <pc:sldChg chg="add del">
        <pc:chgData name="Zdenka Žampachová" userId="0745eebb-79b9-4c5b-a2ed-ea8ac753e28c" providerId="ADAL" clId="{66BF9B5A-C8D2-4275-B125-9BDD80344545}" dt="2024-10-03T09:55:40.073" v="6460"/>
        <pc:sldMkLst>
          <pc:docMk/>
          <pc:sldMk cId="1354361956" sldId="2607"/>
        </pc:sldMkLst>
      </pc:sldChg>
      <pc:sldChg chg="modSp add mod">
        <pc:chgData name="Zdenka Žampachová" userId="0745eebb-79b9-4c5b-a2ed-ea8ac753e28c" providerId="ADAL" clId="{66BF9B5A-C8D2-4275-B125-9BDD80344545}" dt="2024-10-04T10:56:04.011" v="11708"/>
        <pc:sldMkLst>
          <pc:docMk/>
          <pc:sldMk cId="3687183010" sldId="2607"/>
        </pc:sldMkLst>
        <pc:spChg chg="mod">
          <ac:chgData name="Zdenka Žampachová" userId="0745eebb-79b9-4c5b-a2ed-ea8ac753e28c" providerId="ADAL" clId="{66BF9B5A-C8D2-4275-B125-9BDD80344545}" dt="2024-10-03T13:51:55.818" v="9464" actId="14100"/>
          <ac:spMkLst>
            <pc:docMk/>
            <pc:sldMk cId="3687183010" sldId="2607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3T13:52:15.576" v="9508" actId="13926"/>
          <ac:spMkLst>
            <pc:docMk/>
            <pc:sldMk cId="3687183010" sldId="2607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6:04.011" v="11708"/>
          <ac:spMkLst>
            <pc:docMk/>
            <pc:sldMk cId="3687183010" sldId="2607"/>
            <ac:spMk id="9" creationId="{00000000-0000-0000-0000-000000000000}"/>
          </ac:spMkLst>
        </pc:spChg>
        <pc:graphicFrameChg chg="modGraphic">
          <ac:chgData name="Zdenka Žampachová" userId="0745eebb-79b9-4c5b-a2ed-ea8ac753e28c" providerId="ADAL" clId="{66BF9B5A-C8D2-4275-B125-9BDD80344545}" dt="2024-10-03T13:52:29.673" v="9526" actId="20577"/>
          <ac:graphicFrameMkLst>
            <pc:docMk/>
            <pc:sldMk cId="3687183010" sldId="2607"/>
            <ac:graphicFrameMk id="11" creationId="{00000000-0000-0000-0000-000000000000}"/>
          </ac:graphicFrameMkLst>
        </pc:graphicFrameChg>
      </pc:sldChg>
      <pc:sldChg chg="modSp add del mod">
        <pc:chgData name="Zdenka Žampachová" userId="0745eebb-79b9-4c5b-a2ed-ea8ac753e28c" providerId="ADAL" clId="{66BF9B5A-C8D2-4275-B125-9BDD80344545}" dt="2024-10-04T10:57:28.147" v="11723" actId="47"/>
        <pc:sldMkLst>
          <pc:docMk/>
          <pc:sldMk cId="2072496505" sldId="2608"/>
        </pc:sldMkLst>
        <pc:spChg chg="mod">
          <ac:chgData name="Zdenka Žampachová" userId="0745eebb-79b9-4c5b-a2ed-ea8ac753e28c" providerId="ADAL" clId="{66BF9B5A-C8D2-4275-B125-9BDD80344545}" dt="2024-10-03T13:53:01.022" v="9544" actId="20577"/>
          <ac:spMkLst>
            <pc:docMk/>
            <pc:sldMk cId="2072496505" sldId="2608"/>
            <ac:spMk id="6" creationId="{00000000-0000-0000-0000-000000000000}"/>
          </ac:spMkLst>
        </pc:spChg>
        <pc:graphicFrameChg chg="modGraphic">
          <ac:chgData name="Zdenka Žampachová" userId="0745eebb-79b9-4c5b-a2ed-ea8ac753e28c" providerId="ADAL" clId="{66BF9B5A-C8D2-4275-B125-9BDD80344545}" dt="2024-10-03T13:53:09.076" v="9561" actId="20577"/>
          <ac:graphicFrameMkLst>
            <pc:docMk/>
            <pc:sldMk cId="2072496505" sldId="2608"/>
            <ac:graphicFrameMk id="11" creationId="{00000000-0000-0000-0000-000000000000}"/>
          </ac:graphicFrameMkLst>
        </pc:graphicFrameChg>
      </pc:sldChg>
      <pc:sldChg chg="addSp delSp modSp add mod">
        <pc:chgData name="Zdenka Žampachová" userId="0745eebb-79b9-4c5b-a2ed-ea8ac753e28c" providerId="ADAL" clId="{66BF9B5A-C8D2-4275-B125-9BDD80344545}" dt="2024-10-07T13:49:07.919" v="16876" actId="1076"/>
        <pc:sldMkLst>
          <pc:docMk/>
          <pc:sldMk cId="3855810561" sldId="2609"/>
        </pc:sldMkLst>
        <pc:spChg chg="del">
          <ac:chgData name="Zdenka Žampachová" userId="0745eebb-79b9-4c5b-a2ed-ea8ac753e28c" providerId="ADAL" clId="{66BF9B5A-C8D2-4275-B125-9BDD80344545}" dt="2024-10-04T09:04:14.439" v="9610" actId="478"/>
          <ac:spMkLst>
            <pc:docMk/>
            <pc:sldMk cId="3855810561" sldId="2609"/>
            <ac:spMk id="5" creationId="{1D9EAC2F-9311-6F70-4E6F-C4C40C637AD2}"/>
          </ac:spMkLst>
        </pc:spChg>
        <pc:spChg chg="mod">
          <ac:chgData name="Zdenka Žampachová" userId="0745eebb-79b9-4c5b-a2ed-ea8ac753e28c" providerId="ADAL" clId="{66BF9B5A-C8D2-4275-B125-9BDD80344545}" dt="2024-10-04T10:59:37.308" v="11744" actId="20577"/>
          <ac:spMkLst>
            <pc:docMk/>
            <pc:sldMk cId="3855810561" sldId="2609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1:13:50.150" v="12230" actId="790"/>
          <ac:spMkLst>
            <pc:docMk/>
            <pc:sldMk cId="3855810561" sldId="2609"/>
            <ac:spMk id="7" creationId="{00000000-0000-0000-0000-000000000000}"/>
          </ac:spMkLst>
        </pc:spChg>
        <pc:spChg chg="del mod">
          <ac:chgData name="Zdenka Žampachová" userId="0745eebb-79b9-4c5b-a2ed-ea8ac753e28c" providerId="ADAL" clId="{66BF9B5A-C8D2-4275-B125-9BDD80344545}" dt="2024-10-04T11:01:58.028" v="11745" actId="478"/>
          <ac:spMkLst>
            <pc:docMk/>
            <pc:sldMk cId="3855810561" sldId="2609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3:49:07.919" v="16876" actId="1076"/>
          <ac:spMkLst>
            <pc:docMk/>
            <pc:sldMk cId="3855810561" sldId="2609"/>
            <ac:spMk id="12" creationId="{E7A59B8E-89B4-1535-B991-E073E7DFFE52}"/>
          </ac:spMkLst>
        </pc:spChg>
        <pc:spChg chg="del">
          <ac:chgData name="Zdenka Žampachová" userId="0745eebb-79b9-4c5b-a2ed-ea8ac753e28c" providerId="ADAL" clId="{66BF9B5A-C8D2-4275-B125-9BDD80344545}" dt="2024-10-04T09:04:15.708" v="9611" actId="478"/>
          <ac:spMkLst>
            <pc:docMk/>
            <pc:sldMk cId="3855810561" sldId="2609"/>
            <ac:spMk id="13" creationId="{FD7D1C08-961C-D29F-C0FB-812C4EB5148E}"/>
          </ac:spMkLst>
        </pc:spChg>
        <pc:spChg chg="del">
          <ac:chgData name="Zdenka Žampachová" userId="0745eebb-79b9-4c5b-a2ed-ea8ac753e28c" providerId="ADAL" clId="{66BF9B5A-C8D2-4275-B125-9BDD80344545}" dt="2024-10-04T09:04:12.263" v="9609" actId="478"/>
          <ac:spMkLst>
            <pc:docMk/>
            <pc:sldMk cId="3855810561" sldId="2609"/>
            <ac:spMk id="14" creationId="{76CCFEA0-2DD4-4FF7-171F-4C44D8AC4568}"/>
          </ac:spMkLst>
        </pc:spChg>
        <pc:spChg chg="del">
          <ac:chgData name="Zdenka Žampachová" userId="0745eebb-79b9-4c5b-a2ed-ea8ac753e28c" providerId="ADAL" clId="{66BF9B5A-C8D2-4275-B125-9BDD80344545}" dt="2024-10-04T09:04:09.901" v="9608" actId="478"/>
          <ac:spMkLst>
            <pc:docMk/>
            <pc:sldMk cId="3855810561" sldId="2609"/>
            <ac:spMk id="15" creationId="{53D74B01-5C7D-7436-ACA8-704FCFE28CD1}"/>
          </ac:spMkLst>
        </pc:spChg>
        <pc:spChg chg="del">
          <ac:chgData name="Zdenka Žampachová" userId="0745eebb-79b9-4c5b-a2ed-ea8ac753e28c" providerId="ADAL" clId="{66BF9B5A-C8D2-4275-B125-9BDD80344545}" dt="2024-10-04T09:04:08.259" v="9606" actId="478"/>
          <ac:spMkLst>
            <pc:docMk/>
            <pc:sldMk cId="3855810561" sldId="2609"/>
            <ac:spMk id="16" creationId="{C764BD78-DA7E-210B-10B6-020A686C250B}"/>
          </ac:spMkLst>
        </pc:spChg>
        <pc:spChg chg="del">
          <ac:chgData name="Zdenka Žampachová" userId="0745eebb-79b9-4c5b-a2ed-ea8ac753e28c" providerId="ADAL" clId="{66BF9B5A-C8D2-4275-B125-9BDD80344545}" dt="2024-10-04T09:04:09.001" v="9607" actId="478"/>
          <ac:spMkLst>
            <pc:docMk/>
            <pc:sldMk cId="3855810561" sldId="2609"/>
            <ac:spMk id="17" creationId="{3CA6B374-4DB6-6DA7-D615-15E9A9998EB9}"/>
          </ac:spMkLst>
        </pc:spChg>
        <pc:spChg chg="del">
          <ac:chgData name="Zdenka Žampachová" userId="0745eebb-79b9-4c5b-a2ed-ea8ac753e28c" providerId="ADAL" clId="{66BF9B5A-C8D2-4275-B125-9BDD80344545}" dt="2024-10-04T09:04:06.414" v="9605" actId="478"/>
          <ac:spMkLst>
            <pc:docMk/>
            <pc:sldMk cId="3855810561" sldId="2609"/>
            <ac:spMk id="18" creationId="{C6B47981-ADE3-A22E-FF23-631AD21DB765}"/>
          </ac:spMkLst>
        </pc:spChg>
        <pc:spChg chg="del">
          <ac:chgData name="Zdenka Žampachová" userId="0745eebb-79b9-4c5b-a2ed-ea8ac753e28c" providerId="ADAL" clId="{66BF9B5A-C8D2-4275-B125-9BDD80344545}" dt="2024-10-04T09:04:02.962" v="9604" actId="478"/>
          <ac:spMkLst>
            <pc:docMk/>
            <pc:sldMk cId="3855810561" sldId="2609"/>
            <ac:spMk id="19" creationId="{90AC5FF9-5A81-396B-2E36-C326733D68D2}"/>
          </ac:spMkLst>
        </pc:spChg>
        <pc:spChg chg="add del mod">
          <ac:chgData name="Zdenka Žampachová" userId="0745eebb-79b9-4c5b-a2ed-ea8ac753e28c" providerId="ADAL" clId="{66BF9B5A-C8D2-4275-B125-9BDD80344545}" dt="2024-10-04T11:02:01.689" v="11746" actId="478"/>
          <ac:spMkLst>
            <pc:docMk/>
            <pc:sldMk cId="3855810561" sldId="2609"/>
            <ac:spMk id="21" creationId="{9594FBE2-0298-A30A-0144-29B40CB1A0C7}"/>
          </ac:spMkLst>
        </pc:spChg>
        <pc:graphicFrameChg chg="mod modGraphic">
          <ac:chgData name="Zdenka Žampachová" userId="0745eebb-79b9-4c5b-a2ed-ea8ac753e28c" providerId="ADAL" clId="{66BF9B5A-C8D2-4275-B125-9BDD80344545}" dt="2024-10-04T11:39:33.133" v="12708" actId="2165"/>
          <ac:graphicFrameMkLst>
            <pc:docMk/>
            <pc:sldMk cId="3855810561" sldId="2609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4T09:19:21.368" v="10055" actId="478"/>
          <ac:picMkLst>
            <pc:docMk/>
            <pc:sldMk cId="3855810561" sldId="2609"/>
            <ac:picMk id="4" creationId="{8F5DF62B-A35E-23D6-C4EA-3F3184EEDCE7}"/>
          </ac:picMkLst>
        </pc:picChg>
      </pc:sldChg>
      <pc:sldChg chg="addSp delSp modSp add mod">
        <pc:chgData name="Zdenka Žampachová" userId="0745eebb-79b9-4c5b-a2ed-ea8ac753e28c" providerId="ADAL" clId="{66BF9B5A-C8D2-4275-B125-9BDD80344545}" dt="2024-10-04T10:58:57.954" v="11735" actId="1076"/>
        <pc:sldMkLst>
          <pc:docMk/>
          <pc:sldMk cId="994429996" sldId="2610"/>
        </pc:sldMkLst>
        <pc:spChg chg="mod">
          <ac:chgData name="Zdenka Žampachová" userId="0745eebb-79b9-4c5b-a2ed-ea8ac753e28c" providerId="ADAL" clId="{66BF9B5A-C8D2-4275-B125-9BDD80344545}" dt="2024-10-04T09:19:57.575" v="10058" actId="20577"/>
          <ac:spMkLst>
            <pc:docMk/>
            <pc:sldMk cId="994429996" sldId="2610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35:27.102" v="10605" actId="790"/>
          <ac:spMkLst>
            <pc:docMk/>
            <pc:sldMk cId="994429996" sldId="2610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8:52.267" v="11733" actId="1076"/>
          <ac:spMkLst>
            <pc:docMk/>
            <pc:sldMk cId="994429996" sldId="2610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8:57.954" v="11735" actId="1076"/>
          <ac:spMkLst>
            <pc:docMk/>
            <pc:sldMk cId="994429996" sldId="2610"/>
            <ac:spMk id="12" creationId="{E7A59B8E-89B4-1535-B991-E073E7DFFE52}"/>
          </ac:spMkLst>
        </pc:spChg>
        <pc:graphicFrameChg chg="mod modGraphic">
          <ac:chgData name="Zdenka Žampachová" userId="0745eebb-79b9-4c5b-a2ed-ea8ac753e28c" providerId="ADAL" clId="{66BF9B5A-C8D2-4275-B125-9BDD80344545}" dt="2024-10-04T10:58:54.603" v="11734" actId="1076"/>
          <ac:graphicFrameMkLst>
            <pc:docMk/>
            <pc:sldMk cId="994429996" sldId="2610"/>
            <ac:graphicFrameMk id="11" creationId="{00000000-0000-0000-0000-000000000000}"/>
          </ac:graphicFrameMkLst>
        </pc:graphicFrameChg>
        <pc:picChg chg="add del mod">
          <ac:chgData name="Zdenka Žampachová" userId="0745eebb-79b9-4c5b-a2ed-ea8ac753e28c" providerId="ADAL" clId="{66BF9B5A-C8D2-4275-B125-9BDD80344545}" dt="2024-10-04T10:35:32.999" v="10606" actId="478"/>
          <ac:picMkLst>
            <pc:docMk/>
            <pc:sldMk cId="994429996" sldId="2610"/>
            <ac:picMk id="4" creationId="{D07064DF-DEC9-1114-0378-4F9710710150}"/>
          </ac:picMkLst>
        </pc:picChg>
      </pc:sldChg>
      <pc:sldChg chg="new del">
        <pc:chgData name="Zdenka Žampachová" userId="0745eebb-79b9-4c5b-a2ed-ea8ac753e28c" providerId="ADAL" clId="{66BF9B5A-C8D2-4275-B125-9BDD80344545}" dt="2024-10-04T09:20:13.070" v="10061" actId="680"/>
        <pc:sldMkLst>
          <pc:docMk/>
          <pc:sldMk cId="2498992130" sldId="2611"/>
        </pc:sldMkLst>
      </pc:sldChg>
      <pc:sldChg chg="modSp add del mod">
        <pc:chgData name="Zdenka Žampachová" userId="0745eebb-79b9-4c5b-a2ed-ea8ac753e28c" providerId="ADAL" clId="{66BF9B5A-C8D2-4275-B125-9BDD80344545}" dt="2024-10-04T10:35:55.071" v="10607" actId="47"/>
        <pc:sldMkLst>
          <pc:docMk/>
          <pc:sldMk cId="2693346492" sldId="2611"/>
        </pc:sldMkLst>
        <pc:spChg chg="mod">
          <ac:chgData name="Zdenka Žampachová" userId="0745eebb-79b9-4c5b-a2ed-ea8ac753e28c" providerId="ADAL" clId="{66BF9B5A-C8D2-4275-B125-9BDD80344545}" dt="2024-10-04T09:20:21.139" v="10064" actId="20577"/>
          <ac:spMkLst>
            <pc:docMk/>
            <pc:sldMk cId="2693346492" sldId="2611"/>
            <ac:spMk id="6" creationId="{00000000-0000-0000-0000-000000000000}"/>
          </ac:spMkLst>
        </pc:spChg>
      </pc:sldChg>
      <pc:sldChg chg="delSp modSp add mod">
        <pc:chgData name="Zdenka Žampachová" userId="0745eebb-79b9-4c5b-a2ed-ea8ac753e28c" providerId="ADAL" clId="{66BF9B5A-C8D2-4275-B125-9BDD80344545}" dt="2024-10-04T10:59:17.242" v="11741" actId="20577"/>
        <pc:sldMkLst>
          <pc:docMk/>
          <pc:sldMk cId="1725976551" sldId="2612"/>
        </pc:sldMkLst>
        <pc:spChg chg="mod">
          <ac:chgData name="Zdenka Žampachová" userId="0745eebb-79b9-4c5b-a2ed-ea8ac753e28c" providerId="ADAL" clId="{66BF9B5A-C8D2-4275-B125-9BDD80344545}" dt="2024-10-04T09:21:13.405" v="10067" actId="20577"/>
          <ac:spMkLst>
            <pc:docMk/>
            <pc:sldMk cId="1725976551" sldId="2612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2:00.834" v="11638" actId="20577"/>
          <ac:spMkLst>
            <pc:docMk/>
            <pc:sldMk cId="1725976551" sldId="2612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59:17.242" v="11741" actId="20577"/>
          <ac:spMkLst>
            <pc:docMk/>
            <pc:sldMk cId="1725976551" sldId="2612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0:43:49.852" v="11229" actId="1076"/>
          <ac:spMkLst>
            <pc:docMk/>
            <pc:sldMk cId="1725976551" sldId="2612"/>
            <ac:spMk id="12" creationId="{E7A59B8E-89B4-1535-B991-E073E7DFFE52}"/>
          </ac:spMkLst>
        </pc:spChg>
        <pc:graphicFrameChg chg="mod modGraphic">
          <ac:chgData name="Zdenka Žampachová" userId="0745eebb-79b9-4c5b-a2ed-ea8ac753e28c" providerId="ADAL" clId="{66BF9B5A-C8D2-4275-B125-9BDD80344545}" dt="2024-10-04T10:44:04.876" v="11235" actId="20577"/>
          <ac:graphicFrameMkLst>
            <pc:docMk/>
            <pc:sldMk cId="1725976551" sldId="2612"/>
            <ac:graphicFrameMk id="11" creationId="{00000000-0000-0000-0000-000000000000}"/>
          </ac:graphicFrameMkLst>
        </pc:graphicFrameChg>
        <pc:picChg chg="del">
          <ac:chgData name="Zdenka Žampachová" userId="0745eebb-79b9-4c5b-a2ed-ea8ac753e28c" providerId="ADAL" clId="{66BF9B5A-C8D2-4275-B125-9BDD80344545}" dt="2024-10-04T10:45:18.221" v="11236" actId="478"/>
          <ac:picMkLst>
            <pc:docMk/>
            <pc:sldMk cId="1725976551" sldId="2612"/>
            <ac:picMk id="4" creationId="{D07064DF-DEC9-1114-0378-4F9710710150}"/>
          </ac:picMkLst>
        </pc:picChg>
      </pc:sldChg>
      <pc:sldChg chg="add">
        <pc:chgData name="Zdenka Žampachová" userId="0745eebb-79b9-4c5b-a2ed-ea8ac753e28c" providerId="ADAL" clId="{66BF9B5A-C8D2-4275-B125-9BDD80344545}" dt="2024-10-04T10:59:30.388" v="11742"/>
        <pc:sldMkLst>
          <pc:docMk/>
          <pc:sldMk cId="1375623689" sldId="2613"/>
        </pc:sldMkLst>
      </pc:sldChg>
      <pc:sldChg chg="addSp delSp modSp add mod">
        <pc:chgData name="Zdenka Žampachová" userId="0745eebb-79b9-4c5b-a2ed-ea8ac753e28c" providerId="ADAL" clId="{66BF9B5A-C8D2-4275-B125-9BDD80344545}" dt="2024-10-04T11:53:06.486" v="13190" actId="1076"/>
        <pc:sldMkLst>
          <pc:docMk/>
          <pc:sldMk cId="1942880238" sldId="2614"/>
        </pc:sldMkLst>
        <pc:spChg chg="del">
          <ac:chgData name="Zdenka Žampachová" userId="0745eebb-79b9-4c5b-a2ed-ea8ac753e28c" providerId="ADAL" clId="{66BF9B5A-C8D2-4275-B125-9BDD80344545}" dt="2024-10-04T11:28:10.525" v="12291" actId="478"/>
          <ac:spMkLst>
            <pc:docMk/>
            <pc:sldMk cId="1942880238" sldId="2614"/>
            <ac:spMk id="5" creationId="{1D9EAC2F-9311-6F70-4E6F-C4C40C637AD2}"/>
          </ac:spMkLst>
        </pc:spChg>
        <pc:spChg chg="mod">
          <ac:chgData name="Zdenka Žampachová" userId="0745eebb-79b9-4c5b-a2ed-ea8ac753e28c" providerId="ADAL" clId="{66BF9B5A-C8D2-4275-B125-9BDD80344545}" dt="2024-10-04T11:19:03.152" v="12284" actId="20577"/>
          <ac:spMkLst>
            <pc:docMk/>
            <pc:sldMk cId="1942880238" sldId="2614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1:50:04.537" v="13025" actId="20577"/>
          <ac:spMkLst>
            <pc:docMk/>
            <pc:sldMk cId="1942880238" sldId="2614"/>
            <ac:spMk id="7" creationId="{00000000-0000-0000-0000-000000000000}"/>
          </ac:spMkLst>
        </pc:spChg>
        <pc:spChg chg="del">
          <ac:chgData name="Zdenka Žampachová" userId="0745eebb-79b9-4c5b-a2ed-ea8ac753e28c" providerId="ADAL" clId="{66BF9B5A-C8D2-4275-B125-9BDD80344545}" dt="2024-10-04T11:40:26.283" v="12713" actId="478"/>
          <ac:spMkLst>
            <pc:docMk/>
            <pc:sldMk cId="1942880238" sldId="2614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1:43:44.113" v="12790" actId="1076"/>
          <ac:spMkLst>
            <pc:docMk/>
            <pc:sldMk cId="1942880238" sldId="2614"/>
            <ac:spMk id="12" creationId="{E7A59B8E-89B4-1535-B991-E073E7DFFE52}"/>
          </ac:spMkLst>
        </pc:spChg>
        <pc:spChg chg="del">
          <ac:chgData name="Zdenka Žampachová" userId="0745eebb-79b9-4c5b-a2ed-ea8ac753e28c" providerId="ADAL" clId="{66BF9B5A-C8D2-4275-B125-9BDD80344545}" dt="2024-10-04T11:28:13.080" v="12292" actId="478"/>
          <ac:spMkLst>
            <pc:docMk/>
            <pc:sldMk cId="1942880238" sldId="2614"/>
            <ac:spMk id="13" creationId="{FD7D1C08-961C-D29F-C0FB-812C4EB5148E}"/>
          </ac:spMkLst>
        </pc:spChg>
        <pc:spChg chg="del">
          <ac:chgData name="Zdenka Žampachová" userId="0745eebb-79b9-4c5b-a2ed-ea8ac753e28c" providerId="ADAL" clId="{66BF9B5A-C8D2-4275-B125-9BDD80344545}" dt="2024-10-04T11:28:05.317" v="12289" actId="478"/>
          <ac:spMkLst>
            <pc:docMk/>
            <pc:sldMk cId="1942880238" sldId="2614"/>
            <ac:spMk id="14" creationId="{76CCFEA0-2DD4-4FF7-171F-4C44D8AC4568}"/>
          </ac:spMkLst>
        </pc:spChg>
        <pc:spChg chg="del">
          <ac:chgData name="Zdenka Žampachová" userId="0745eebb-79b9-4c5b-a2ed-ea8ac753e28c" providerId="ADAL" clId="{66BF9B5A-C8D2-4275-B125-9BDD80344545}" dt="2024-10-04T11:28:07.199" v="12290" actId="478"/>
          <ac:spMkLst>
            <pc:docMk/>
            <pc:sldMk cId="1942880238" sldId="2614"/>
            <ac:spMk id="15" creationId="{53D74B01-5C7D-7436-ACA8-704FCFE28CD1}"/>
          </ac:spMkLst>
        </pc:spChg>
        <pc:spChg chg="del">
          <ac:chgData name="Zdenka Žampachová" userId="0745eebb-79b9-4c5b-a2ed-ea8ac753e28c" providerId="ADAL" clId="{66BF9B5A-C8D2-4275-B125-9BDD80344545}" dt="2024-10-04T11:27:59.945" v="12287" actId="478"/>
          <ac:spMkLst>
            <pc:docMk/>
            <pc:sldMk cId="1942880238" sldId="2614"/>
            <ac:spMk id="16" creationId="{C764BD78-DA7E-210B-10B6-020A686C250B}"/>
          </ac:spMkLst>
        </pc:spChg>
        <pc:spChg chg="del">
          <ac:chgData name="Zdenka Žampachová" userId="0745eebb-79b9-4c5b-a2ed-ea8ac753e28c" providerId="ADAL" clId="{66BF9B5A-C8D2-4275-B125-9BDD80344545}" dt="2024-10-04T11:28:02.351" v="12288" actId="478"/>
          <ac:spMkLst>
            <pc:docMk/>
            <pc:sldMk cId="1942880238" sldId="2614"/>
            <ac:spMk id="17" creationId="{3CA6B374-4DB6-6DA7-D615-15E9A9998EB9}"/>
          </ac:spMkLst>
        </pc:spChg>
        <pc:spChg chg="del">
          <ac:chgData name="Zdenka Žampachová" userId="0745eebb-79b9-4c5b-a2ed-ea8ac753e28c" providerId="ADAL" clId="{66BF9B5A-C8D2-4275-B125-9BDD80344545}" dt="2024-10-04T11:27:52.157" v="12285" actId="478"/>
          <ac:spMkLst>
            <pc:docMk/>
            <pc:sldMk cId="1942880238" sldId="2614"/>
            <ac:spMk id="18" creationId="{C6B47981-ADE3-A22E-FF23-631AD21DB765}"/>
          </ac:spMkLst>
        </pc:spChg>
        <pc:spChg chg="del">
          <ac:chgData name="Zdenka Žampachová" userId="0745eebb-79b9-4c5b-a2ed-ea8ac753e28c" providerId="ADAL" clId="{66BF9B5A-C8D2-4275-B125-9BDD80344545}" dt="2024-10-04T11:27:55.162" v="12286" actId="478"/>
          <ac:spMkLst>
            <pc:docMk/>
            <pc:sldMk cId="1942880238" sldId="2614"/>
            <ac:spMk id="19" creationId="{90AC5FF9-5A81-396B-2E36-C326733D68D2}"/>
          </ac:spMkLst>
        </pc:spChg>
        <pc:spChg chg="add del mod">
          <ac:chgData name="Zdenka Žampachová" userId="0745eebb-79b9-4c5b-a2ed-ea8ac753e28c" providerId="ADAL" clId="{66BF9B5A-C8D2-4275-B125-9BDD80344545}" dt="2024-10-04T11:43:24.146" v="12787" actId="478"/>
          <ac:spMkLst>
            <pc:docMk/>
            <pc:sldMk cId="1942880238" sldId="2614"/>
            <ac:spMk id="20" creationId="{B6BC9441-60F7-1612-A1C6-16FA9C484A81}"/>
          </ac:spMkLst>
        </pc:spChg>
        <pc:spChg chg="add mod">
          <ac:chgData name="Zdenka Žampachová" userId="0745eebb-79b9-4c5b-a2ed-ea8ac753e28c" providerId="ADAL" clId="{66BF9B5A-C8D2-4275-B125-9BDD80344545}" dt="2024-10-04T11:53:03.675" v="13189" actId="1076"/>
          <ac:spMkLst>
            <pc:docMk/>
            <pc:sldMk cId="1942880238" sldId="2614"/>
            <ac:spMk id="21" creationId="{5EB47004-A675-7780-91BB-9F0E9ACE7AF5}"/>
          </ac:spMkLst>
        </pc:spChg>
        <pc:graphicFrameChg chg="mod modGraphic">
          <ac:chgData name="Zdenka Žampachová" userId="0745eebb-79b9-4c5b-a2ed-ea8ac753e28c" providerId="ADAL" clId="{66BF9B5A-C8D2-4275-B125-9BDD80344545}" dt="2024-10-04T11:53:06.486" v="13190" actId="1076"/>
          <ac:graphicFrameMkLst>
            <pc:docMk/>
            <pc:sldMk cId="1942880238" sldId="2614"/>
            <ac:graphicFrameMk id="11" creationId="{00000000-0000-0000-0000-000000000000}"/>
          </ac:graphicFrameMkLst>
        </pc:graphicFrameChg>
      </pc:sldChg>
      <pc:sldChg chg="modSp add mod">
        <pc:chgData name="Zdenka Žampachová" userId="0745eebb-79b9-4c5b-a2ed-ea8ac753e28c" providerId="ADAL" clId="{66BF9B5A-C8D2-4275-B125-9BDD80344545}" dt="2024-10-04T12:56:41.190" v="14445" actId="1076"/>
        <pc:sldMkLst>
          <pc:docMk/>
          <pc:sldMk cId="189254309" sldId="2615"/>
        </pc:sldMkLst>
        <pc:spChg chg="mod">
          <ac:chgData name="Zdenka Žampachová" userId="0745eebb-79b9-4c5b-a2ed-ea8ac753e28c" providerId="ADAL" clId="{66BF9B5A-C8D2-4275-B125-9BDD80344545}" dt="2024-10-04T12:44:20.999" v="13862" actId="20577"/>
          <ac:spMkLst>
            <pc:docMk/>
            <pc:sldMk cId="189254309" sldId="2615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2:54:23.440" v="14424" actId="790"/>
          <ac:spMkLst>
            <pc:docMk/>
            <pc:sldMk cId="189254309" sldId="2615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2:48:00.709" v="14193" actId="20577"/>
          <ac:spMkLst>
            <pc:docMk/>
            <pc:sldMk cId="189254309" sldId="2615"/>
            <ac:spMk id="8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4T12:56:37.235" v="14444" actId="1076"/>
          <ac:spMkLst>
            <pc:docMk/>
            <pc:sldMk cId="189254309" sldId="2615"/>
            <ac:spMk id="9" creationId="{00000000-0000-0000-0000-000000000000}"/>
          </ac:spMkLst>
        </pc:spChg>
        <pc:graphicFrameChg chg="mod modGraphic">
          <ac:chgData name="Zdenka Žampachová" userId="0745eebb-79b9-4c5b-a2ed-ea8ac753e28c" providerId="ADAL" clId="{66BF9B5A-C8D2-4275-B125-9BDD80344545}" dt="2024-10-04T12:56:41.190" v="14445" actId="1076"/>
          <ac:graphicFrameMkLst>
            <pc:docMk/>
            <pc:sldMk cId="189254309" sldId="2615"/>
            <ac:graphicFrameMk id="11" creationId="{00000000-0000-0000-0000-000000000000}"/>
          </ac:graphicFrameMkLst>
        </pc:graphicFrameChg>
      </pc:sldChg>
      <pc:sldChg chg="delSp modSp add mod">
        <pc:chgData name="Zdenka Žampachová" userId="0745eebb-79b9-4c5b-a2ed-ea8ac753e28c" providerId="ADAL" clId="{66BF9B5A-C8D2-4275-B125-9BDD80344545}" dt="2024-10-07T12:36:22.042" v="16063" actId="790"/>
        <pc:sldMkLst>
          <pc:docMk/>
          <pc:sldMk cId="2192423860" sldId="2616"/>
        </pc:sldMkLst>
        <pc:spChg chg="mod">
          <ac:chgData name="Zdenka Žampachová" userId="0745eebb-79b9-4c5b-a2ed-ea8ac753e28c" providerId="ADAL" clId="{66BF9B5A-C8D2-4275-B125-9BDD80344545}" dt="2024-10-07T12:17:14.747" v="15360" actId="790"/>
          <ac:spMkLst>
            <pc:docMk/>
            <pc:sldMk cId="2192423860" sldId="2616"/>
            <ac:spMk id="4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2:13:12.075" v="14928" actId="20577"/>
          <ac:spMkLst>
            <pc:docMk/>
            <pc:sldMk cId="2192423860" sldId="2616"/>
            <ac:spMk id="5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2:30:35.739" v="15991" actId="1076"/>
          <ac:spMkLst>
            <pc:docMk/>
            <pc:sldMk cId="2192423860" sldId="2616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2:22:13.043" v="15776" actId="790"/>
          <ac:spMkLst>
            <pc:docMk/>
            <pc:sldMk cId="2192423860" sldId="2616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07T12:35:13.793" v="16016" actId="1076"/>
          <ac:spMkLst>
            <pc:docMk/>
            <pc:sldMk cId="2192423860" sldId="2616"/>
            <ac:spMk id="11" creationId="{236A280C-74AD-A845-7645-5A7900F6ADCB}"/>
          </ac:spMkLst>
        </pc:spChg>
        <pc:graphicFrameChg chg="mod modGraphic">
          <ac:chgData name="Zdenka Žampachová" userId="0745eebb-79b9-4c5b-a2ed-ea8ac753e28c" providerId="ADAL" clId="{66BF9B5A-C8D2-4275-B125-9BDD80344545}" dt="2024-10-07T12:36:22.042" v="16063" actId="790"/>
          <ac:graphicFrameMkLst>
            <pc:docMk/>
            <pc:sldMk cId="2192423860" sldId="2616"/>
            <ac:graphicFrameMk id="10" creationId="{A0079E90-CB6F-4F3B-A53F-5B40F5A84EE8}"/>
          </ac:graphicFrameMkLst>
        </pc:graphicFrameChg>
        <pc:picChg chg="del">
          <ac:chgData name="Zdenka Žampachová" userId="0745eebb-79b9-4c5b-a2ed-ea8ac753e28c" providerId="ADAL" clId="{66BF9B5A-C8D2-4275-B125-9BDD80344545}" dt="2024-10-07T12:14:46.700" v="14984" actId="478"/>
          <ac:picMkLst>
            <pc:docMk/>
            <pc:sldMk cId="2192423860" sldId="2616"/>
            <ac:picMk id="8" creationId="{0A888A72-8293-885E-9B80-37470B218677}"/>
          </ac:picMkLst>
        </pc:picChg>
      </pc:sldChg>
      <pc:sldChg chg="delSp modSp add mod">
        <pc:chgData name="Zdenka Žampachová" userId="0745eebb-79b9-4c5b-a2ed-ea8ac753e28c" providerId="ADAL" clId="{66BF9B5A-C8D2-4275-B125-9BDD80344545}" dt="2024-10-22T07:36:28.155" v="17415" actId="1076"/>
        <pc:sldMkLst>
          <pc:docMk/>
          <pc:sldMk cId="1554543482" sldId="2617"/>
        </pc:sldMkLst>
        <pc:spChg chg="del">
          <ac:chgData name="Zdenka Žampachová" userId="0745eebb-79b9-4c5b-a2ed-ea8ac753e28c" providerId="ADAL" clId="{66BF9B5A-C8D2-4275-B125-9BDD80344545}" dt="2024-10-22T07:29:17.988" v="17389" actId="478"/>
          <ac:spMkLst>
            <pc:docMk/>
            <pc:sldMk cId="1554543482" sldId="2617"/>
            <ac:spMk id="2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22T07:36:28.155" v="17415" actId="1076"/>
          <ac:spMkLst>
            <pc:docMk/>
            <pc:sldMk cId="1554543482" sldId="2617"/>
            <ac:spMk id="5" creationId="{F55DFABC-081F-0A55-BEA6-B54B45E18C9A}"/>
          </ac:spMkLst>
        </pc:spChg>
        <pc:spChg chg="mod">
          <ac:chgData name="Zdenka Žampachová" userId="0745eebb-79b9-4c5b-a2ed-ea8ac753e28c" providerId="ADAL" clId="{66BF9B5A-C8D2-4275-B125-9BDD80344545}" dt="2024-10-22T07:09:17.793" v="16940" actId="20577"/>
          <ac:spMkLst>
            <pc:docMk/>
            <pc:sldMk cId="1554543482" sldId="2617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22T07:32:06.293" v="17393" actId="790"/>
          <ac:spMkLst>
            <pc:docMk/>
            <pc:sldMk cId="1554543482" sldId="2617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22T07:19:35.218" v="17225" actId="790"/>
          <ac:spMkLst>
            <pc:docMk/>
            <pc:sldMk cId="1554543482" sldId="2617"/>
            <ac:spMk id="8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22T07:18:13.241" v="17183" actId="790"/>
          <ac:spMkLst>
            <pc:docMk/>
            <pc:sldMk cId="1554543482" sldId="2617"/>
            <ac:spMk id="9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22T07:29:25.126" v="17390" actId="1076"/>
          <ac:spMkLst>
            <pc:docMk/>
            <pc:sldMk cId="1554543482" sldId="2617"/>
            <ac:spMk id="10" creationId="{03D31D40-BECF-7BE4-6A0E-F76C2FD2964A}"/>
          </ac:spMkLst>
        </pc:spChg>
        <pc:graphicFrameChg chg="mod modGraphic">
          <ac:chgData name="Zdenka Žampachová" userId="0745eebb-79b9-4c5b-a2ed-ea8ac753e28c" providerId="ADAL" clId="{66BF9B5A-C8D2-4275-B125-9BDD80344545}" dt="2024-10-22T07:18:19.050" v="17184" actId="790"/>
          <ac:graphicFrameMkLst>
            <pc:docMk/>
            <pc:sldMk cId="1554543482" sldId="2617"/>
            <ac:graphicFrameMk id="11" creationId="{00000000-0000-0000-0000-000000000000}"/>
          </ac:graphicFrameMkLst>
        </pc:graphicFrameChg>
      </pc:sldChg>
      <pc:sldChg chg="modSp add mod">
        <pc:chgData name="Zdenka Žampachová" userId="0745eebb-79b9-4c5b-a2ed-ea8ac753e28c" providerId="ADAL" clId="{66BF9B5A-C8D2-4275-B125-9BDD80344545}" dt="2024-10-22T13:16:25.929" v="17747" actId="13926"/>
        <pc:sldMkLst>
          <pc:docMk/>
          <pc:sldMk cId="2825021472" sldId="2618"/>
        </pc:sldMkLst>
        <pc:spChg chg="mod">
          <ac:chgData name="Zdenka Žampachová" userId="0745eebb-79b9-4c5b-a2ed-ea8ac753e28c" providerId="ADAL" clId="{66BF9B5A-C8D2-4275-B125-9BDD80344545}" dt="2024-10-22T12:12:54.346" v="17504" actId="20577"/>
          <ac:spMkLst>
            <pc:docMk/>
            <pc:sldMk cId="2825021472" sldId="2618"/>
            <ac:spMk id="5" creationId="{F55DFABC-081F-0A55-BEA6-B54B45E18C9A}"/>
          </ac:spMkLst>
        </pc:spChg>
        <pc:spChg chg="mod">
          <ac:chgData name="Zdenka Žampachová" userId="0745eebb-79b9-4c5b-a2ed-ea8ac753e28c" providerId="ADAL" clId="{66BF9B5A-C8D2-4275-B125-9BDD80344545}" dt="2024-10-22T12:10:06.706" v="17428" actId="20577"/>
          <ac:spMkLst>
            <pc:docMk/>
            <pc:sldMk cId="2825021472" sldId="2618"/>
            <ac:spMk id="6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22T13:16:25.929" v="17747" actId="13926"/>
          <ac:spMkLst>
            <pc:docMk/>
            <pc:sldMk cId="2825021472" sldId="2618"/>
            <ac:spMk id="7" creationId="{00000000-0000-0000-0000-000000000000}"/>
          </ac:spMkLst>
        </pc:spChg>
        <pc:spChg chg="mod">
          <ac:chgData name="Zdenka Žampachová" userId="0745eebb-79b9-4c5b-a2ed-ea8ac753e28c" providerId="ADAL" clId="{66BF9B5A-C8D2-4275-B125-9BDD80344545}" dt="2024-10-22T12:10:14.552" v="17444" actId="20577"/>
          <ac:spMkLst>
            <pc:docMk/>
            <pc:sldMk cId="2825021472" sldId="2618"/>
            <ac:spMk id="9" creationId="{00000000-0000-0000-0000-000000000000}"/>
          </ac:spMkLst>
        </pc:spChg>
        <pc:graphicFrameChg chg="modGraphic">
          <ac:chgData name="Zdenka Žampachová" userId="0745eebb-79b9-4c5b-a2ed-ea8ac753e28c" providerId="ADAL" clId="{66BF9B5A-C8D2-4275-B125-9BDD80344545}" dt="2024-10-22T12:11:24.177" v="17468" actId="20577"/>
          <ac:graphicFrameMkLst>
            <pc:docMk/>
            <pc:sldMk cId="2825021472" sldId="2618"/>
            <ac:graphicFrameMk id="11" creationId="{00000000-0000-0000-0000-000000000000}"/>
          </ac:graphicFrameMkLst>
        </pc:graphicFrameChg>
      </pc:sldChg>
    </pc:docChg>
  </pc:docChgLst>
  <pc:docChgLst>
    <pc:chgData name="Eliška Skalická" userId="S::184727@muni.cz::5a75cff0-c3bd-4c21-a3c7-5e99c4100e98" providerId="AD" clId="Web-{9469F428-D270-53F5-0DC1-46CCE88FC463}"/>
    <pc:docChg chg="modSld">
      <pc:chgData name="Eliška Skalická" userId="S::184727@muni.cz::5a75cff0-c3bd-4c21-a3c7-5e99c4100e98" providerId="AD" clId="Web-{9469F428-D270-53F5-0DC1-46CCE88FC463}" dt="2022-09-16T11:21:26.361" v="438"/>
      <pc:docMkLst>
        <pc:docMk/>
      </pc:docMkLst>
      <pc:sldChg chg="addSp modSp">
        <pc:chgData name="Eliška Skalická" userId="S::184727@muni.cz::5a75cff0-c3bd-4c21-a3c7-5e99c4100e98" providerId="AD" clId="Web-{9469F428-D270-53F5-0DC1-46CCE88FC463}" dt="2022-09-16T08:43:49.640" v="288" actId="20577"/>
        <pc:sldMkLst>
          <pc:docMk/>
          <pc:sldMk cId="3016190243" sldId="281"/>
        </pc:sldMkLst>
        <pc:spChg chg="add mod">
          <ac:chgData name="Eliška Skalická" userId="S::184727@muni.cz::5a75cff0-c3bd-4c21-a3c7-5e99c4100e98" providerId="AD" clId="Web-{9469F428-D270-53F5-0DC1-46CCE88FC463}" dt="2022-09-16T08:43:49.640" v="288" actId="20577"/>
          <ac:spMkLst>
            <pc:docMk/>
            <pc:sldMk cId="3016190243" sldId="281"/>
            <ac:spMk id="7" creationId="{3AF09EBB-9F0A-A738-62A3-2726C8BC714F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3:02.310" v="283" actId="20577"/>
        <pc:sldMkLst>
          <pc:docMk/>
          <pc:sldMk cId="148597758" sldId="284"/>
        </pc:sldMkLst>
        <pc:spChg chg="add mod">
          <ac:chgData name="Eliška Skalická" userId="S::184727@muni.cz::5a75cff0-c3bd-4c21-a3c7-5e99c4100e98" providerId="AD" clId="Web-{9469F428-D270-53F5-0DC1-46CCE88FC463}" dt="2022-09-16T08:43:02.310" v="283" actId="20577"/>
          <ac:spMkLst>
            <pc:docMk/>
            <pc:sldMk cId="148597758" sldId="284"/>
            <ac:spMk id="10" creationId="{74A17F48-0F09-ED9A-AEF7-FB736BD046DE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4:15" v="292"/>
        <pc:sldMkLst>
          <pc:docMk/>
          <pc:sldMk cId="1741829629" sldId="286"/>
        </pc:sldMkLst>
        <pc:spChg chg="add">
          <ac:chgData name="Eliška Skalická" userId="S::184727@muni.cz::5a75cff0-c3bd-4c21-a3c7-5e99c4100e98" providerId="AD" clId="Web-{9469F428-D270-53F5-0DC1-46CCE88FC463}" dt="2022-09-16T08:44:15" v="292"/>
          <ac:spMkLst>
            <pc:docMk/>
            <pc:sldMk cId="1741829629" sldId="286"/>
            <ac:spMk id="5" creationId="{F55DFABC-081F-0A55-BEA6-B54B45E18C9A}"/>
          </ac:spMkLst>
        </pc:spChg>
        <pc:spChg chg="mod">
          <ac:chgData name="Eliška Skalická" userId="S::184727@muni.cz::5a75cff0-c3bd-4c21-a3c7-5e99c4100e98" providerId="AD" clId="Web-{9469F428-D270-53F5-0DC1-46CCE88FC463}" dt="2022-09-16T08:07:31.132" v="245" actId="20577"/>
          <ac:spMkLst>
            <pc:docMk/>
            <pc:sldMk cId="1741829629" sldId="286"/>
            <ac:spMk id="9" creationId="{00000000-0000-0000-0000-000000000000}"/>
          </ac:spMkLst>
        </pc:spChg>
      </pc:sldChg>
      <pc:sldChg chg="addSp">
        <pc:chgData name="Eliška Skalická" userId="S::184727@muni.cz::5a75cff0-c3bd-4c21-a3c7-5e99c4100e98" providerId="AD" clId="Web-{9469F428-D270-53F5-0DC1-46CCE88FC463}" dt="2022-09-16T08:44:08.469" v="290"/>
        <pc:sldMkLst>
          <pc:docMk/>
          <pc:sldMk cId="78743019" sldId="287"/>
        </pc:sldMkLst>
        <pc:spChg chg="add">
          <ac:chgData name="Eliška Skalická" userId="S::184727@muni.cz::5a75cff0-c3bd-4c21-a3c7-5e99c4100e98" providerId="AD" clId="Web-{9469F428-D270-53F5-0DC1-46CCE88FC463}" dt="2022-09-16T08:44:08.469" v="290"/>
          <ac:spMkLst>
            <pc:docMk/>
            <pc:sldMk cId="78743019" sldId="287"/>
            <ac:spMk id="5" creationId="{6675B01E-FE95-1E6A-E735-18719D91F9D3}"/>
          </ac:spMkLst>
        </pc:spChg>
      </pc:sldChg>
      <pc:sldChg chg="addSp delSp modSp">
        <pc:chgData name="Eliška Skalická" userId="S::184727@muni.cz::5a75cff0-c3bd-4c21-a3c7-5e99c4100e98" providerId="AD" clId="Web-{9469F428-D270-53F5-0DC1-46CCE88FC463}" dt="2022-09-16T08:46:54.381" v="316" actId="20577"/>
        <pc:sldMkLst>
          <pc:docMk/>
          <pc:sldMk cId="2961389562" sldId="289"/>
        </pc:sldMkLst>
        <pc:spChg chg="add del mod">
          <ac:chgData name="Eliška Skalická" userId="S::184727@muni.cz::5a75cff0-c3bd-4c21-a3c7-5e99c4100e98" providerId="AD" clId="Web-{9469F428-D270-53F5-0DC1-46CCE88FC463}" dt="2022-09-16T08:46:00.801" v="304"/>
          <ac:spMkLst>
            <pc:docMk/>
            <pc:sldMk cId="2961389562" sldId="289"/>
            <ac:spMk id="4" creationId="{6BB0B494-D0E6-034C-7F36-63734DA65175}"/>
          </ac:spMkLst>
        </pc:spChg>
        <pc:spChg chg="add del mod">
          <ac:chgData name="Eliška Skalická" userId="S::184727@muni.cz::5a75cff0-c3bd-4c21-a3c7-5e99c4100e98" providerId="AD" clId="Web-{9469F428-D270-53F5-0DC1-46CCE88FC463}" dt="2022-09-16T08:46:06.473" v="308"/>
          <ac:spMkLst>
            <pc:docMk/>
            <pc:sldMk cId="2961389562" sldId="289"/>
            <ac:spMk id="5" creationId="{F1120A24-2156-AC9D-4922-54ED4680C671}"/>
          </ac:spMkLst>
        </pc:spChg>
        <pc:spChg chg="add del mod">
          <ac:chgData name="Eliška Skalická" userId="S::184727@muni.cz::5a75cff0-c3bd-4c21-a3c7-5e99c4100e98" providerId="AD" clId="Web-{9469F428-D270-53F5-0DC1-46CCE88FC463}" dt="2022-09-16T08:46:13.692" v="312"/>
          <ac:spMkLst>
            <pc:docMk/>
            <pc:sldMk cId="2961389562" sldId="289"/>
            <ac:spMk id="10" creationId="{C37F7A56-F745-3132-4205-77EABC812CFB}"/>
          </ac:spMkLst>
        </pc:spChg>
        <pc:spChg chg="add mod">
          <ac:chgData name="Eliška Skalická" userId="S::184727@muni.cz::5a75cff0-c3bd-4c21-a3c7-5e99c4100e98" providerId="AD" clId="Web-{9469F428-D270-53F5-0DC1-46CCE88FC463}" dt="2022-09-16T08:46:54.381" v="316" actId="20577"/>
          <ac:spMkLst>
            <pc:docMk/>
            <pc:sldMk cId="2961389562" sldId="289"/>
            <ac:spMk id="13" creationId="{2AF37BDC-7E13-D362-F40F-1208D3851E31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4:05.500" v="289"/>
        <pc:sldMkLst>
          <pc:docMk/>
          <pc:sldMk cId="3930498381" sldId="291"/>
        </pc:sldMkLst>
        <pc:spChg chg="add">
          <ac:chgData name="Eliška Skalická" userId="S::184727@muni.cz::5a75cff0-c3bd-4c21-a3c7-5e99c4100e98" providerId="AD" clId="Web-{9469F428-D270-53F5-0DC1-46CCE88FC463}" dt="2022-09-16T08:44:05.500" v="289"/>
          <ac:spMkLst>
            <pc:docMk/>
            <pc:sldMk cId="3930498381" sldId="291"/>
            <ac:spMk id="5" creationId="{639BD78B-DE3B-38CE-6D66-8860726BFF6C}"/>
          </ac:spMkLst>
        </pc:spChg>
        <pc:spChg chg="mod">
          <ac:chgData name="Eliška Skalická" userId="S::184727@muni.cz::5a75cff0-c3bd-4c21-a3c7-5e99c4100e98" providerId="AD" clId="Web-{9469F428-D270-53F5-0DC1-46CCE88FC463}" dt="2022-09-16T08:06:30.458" v="241" actId="20577"/>
          <ac:spMkLst>
            <pc:docMk/>
            <pc:sldMk cId="3930498381" sldId="291"/>
            <ac:spMk id="9" creationId="{00000000-0000-0000-0000-000000000000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9:11.434" v="324" actId="20577"/>
        <pc:sldMkLst>
          <pc:docMk/>
          <pc:sldMk cId="626865009" sldId="292"/>
        </pc:sldMkLst>
        <pc:spChg chg="add mod">
          <ac:chgData name="Eliška Skalická" userId="S::184727@muni.cz::5a75cff0-c3bd-4c21-a3c7-5e99c4100e98" providerId="AD" clId="Web-{9469F428-D270-53F5-0DC1-46CCE88FC463}" dt="2022-09-16T08:49:11.434" v="324" actId="20577"/>
          <ac:spMkLst>
            <pc:docMk/>
            <pc:sldMk cId="626865009" sldId="292"/>
            <ac:spMk id="5" creationId="{09C5CD2C-2301-A1D8-E08E-4C1847A02F49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52:06.956" v="343" actId="20577"/>
        <pc:sldMkLst>
          <pc:docMk/>
          <pc:sldMk cId="1016383710" sldId="299"/>
        </pc:sldMkLst>
        <pc:spChg chg="add mod">
          <ac:chgData name="Eliška Skalická" userId="S::184727@muni.cz::5a75cff0-c3bd-4c21-a3c7-5e99c4100e98" providerId="AD" clId="Web-{9469F428-D270-53F5-0DC1-46CCE88FC463}" dt="2022-09-16T08:52:06.956" v="343" actId="20577"/>
          <ac:spMkLst>
            <pc:docMk/>
            <pc:sldMk cId="1016383710" sldId="299"/>
            <ac:spMk id="9" creationId="{99BB7EC1-DCA8-71B7-33CF-D86ADFE48399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51:30.189" v="340" actId="20577"/>
        <pc:sldMkLst>
          <pc:docMk/>
          <pc:sldMk cId="3533626464" sldId="300"/>
        </pc:sldMkLst>
        <pc:spChg chg="add mod">
          <ac:chgData name="Eliška Skalická" userId="S::184727@muni.cz::5a75cff0-c3bd-4c21-a3c7-5e99c4100e98" providerId="AD" clId="Web-{9469F428-D270-53F5-0DC1-46CCE88FC463}" dt="2022-09-16T08:51:30.189" v="340" actId="20577"/>
          <ac:spMkLst>
            <pc:docMk/>
            <pc:sldMk cId="3533626464" sldId="300"/>
            <ac:spMk id="9" creationId="{77B6EF9F-F0DD-074E-0A00-5881D511838C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10:46:15.046" v="393" actId="20577"/>
        <pc:sldMkLst>
          <pc:docMk/>
          <pc:sldMk cId="354602464" sldId="301"/>
        </pc:sldMkLst>
        <pc:spChg chg="add mod">
          <ac:chgData name="Eliška Skalická" userId="S::184727@muni.cz::5a75cff0-c3bd-4c21-a3c7-5e99c4100e98" providerId="AD" clId="Web-{9469F428-D270-53F5-0DC1-46CCE88FC463}" dt="2022-09-16T10:46:15.046" v="393" actId="20577"/>
          <ac:spMkLst>
            <pc:docMk/>
            <pc:sldMk cId="354602464" sldId="301"/>
            <ac:spMk id="5" creationId="{BE87B46E-30E3-B30C-6B11-781AAE351280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50:35.578" v="334" actId="20577"/>
        <pc:sldMkLst>
          <pc:docMk/>
          <pc:sldMk cId="4126686464" sldId="302"/>
        </pc:sldMkLst>
        <pc:spChg chg="mod">
          <ac:chgData name="Eliška Skalická" userId="S::184727@muni.cz::5a75cff0-c3bd-4c21-a3c7-5e99c4100e98" providerId="AD" clId="Web-{9469F428-D270-53F5-0DC1-46CCE88FC463}" dt="2022-09-16T08:11:17.469" v="251" actId="20577"/>
          <ac:spMkLst>
            <pc:docMk/>
            <pc:sldMk cId="4126686464" sldId="302"/>
            <ac:spMk id="9" creationId="{9F4C8B53-3CC1-4CF3-A7D7-301590842731}"/>
          </ac:spMkLst>
        </pc:spChg>
        <pc:spChg chg="add mod">
          <ac:chgData name="Eliška Skalická" userId="S::184727@muni.cz::5a75cff0-c3bd-4c21-a3c7-5e99c4100e98" providerId="AD" clId="Web-{9469F428-D270-53F5-0DC1-46CCE88FC463}" dt="2022-09-16T08:50:35.578" v="334" actId="20577"/>
          <ac:spMkLst>
            <pc:docMk/>
            <pc:sldMk cId="4126686464" sldId="302"/>
            <ac:spMk id="10" creationId="{A9CF6363-3A0C-B663-D1B6-B8CA96583A0F}"/>
          </ac:spMkLst>
        </pc:spChg>
      </pc:sldChg>
      <pc:sldChg chg="addSp">
        <pc:chgData name="Eliška Skalická" userId="S::184727@muni.cz::5a75cff0-c3bd-4c21-a3c7-5e99c4100e98" providerId="AD" clId="Web-{9469F428-D270-53F5-0DC1-46CCE88FC463}" dt="2022-09-16T08:44:22.532" v="294"/>
        <pc:sldMkLst>
          <pc:docMk/>
          <pc:sldMk cId="1202029839" sldId="303"/>
        </pc:sldMkLst>
        <pc:spChg chg="add">
          <ac:chgData name="Eliška Skalická" userId="S::184727@muni.cz::5a75cff0-c3bd-4c21-a3c7-5e99c4100e98" providerId="AD" clId="Web-{9469F428-D270-53F5-0DC1-46CCE88FC463}" dt="2022-09-16T08:44:22.532" v="294"/>
          <ac:spMkLst>
            <pc:docMk/>
            <pc:sldMk cId="1202029839" sldId="303"/>
            <ac:spMk id="5" creationId="{642EF023-BBE7-6307-4AC2-B6A282B66276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8:34.667" v="320" actId="20577"/>
        <pc:sldMkLst>
          <pc:docMk/>
          <pc:sldMk cId="3508012847" sldId="306"/>
        </pc:sldMkLst>
        <pc:spChg chg="add mod">
          <ac:chgData name="Eliška Skalická" userId="S::184727@muni.cz::5a75cff0-c3bd-4c21-a3c7-5e99c4100e98" providerId="AD" clId="Web-{9469F428-D270-53F5-0DC1-46CCE88FC463}" dt="2022-09-16T08:48:34.667" v="320" actId="20577"/>
          <ac:spMkLst>
            <pc:docMk/>
            <pc:sldMk cId="3508012847" sldId="306"/>
            <ac:spMk id="5" creationId="{A1640446-6AA3-B240-5554-AEE455AE9F6A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11:18:45.320" v="430" actId="20577"/>
        <pc:sldMkLst>
          <pc:docMk/>
          <pc:sldMk cId="4190302002" sldId="312"/>
        </pc:sldMkLst>
        <pc:spChg chg="mod">
          <ac:chgData name="Eliška Skalická" userId="S::184727@muni.cz::5a75cff0-c3bd-4c21-a3c7-5e99c4100e98" providerId="AD" clId="Web-{9469F428-D270-53F5-0DC1-46CCE88FC463}" dt="2022-09-16T11:18:45.320" v="430" actId="20577"/>
          <ac:spMkLst>
            <pc:docMk/>
            <pc:sldMk cId="4190302002" sldId="312"/>
            <ac:spMk id="5" creationId="{C4F9917D-50F9-4AC0-B122-94C47F0A965A}"/>
          </ac:spMkLst>
        </pc:spChg>
        <pc:spChg chg="add mod">
          <ac:chgData name="Eliška Skalická" userId="S::184727@muni.cz::5a75cff0-c3bd-4c21-a3c7-5e99c4100e98" providerId="AD" clId="Web-{9469F428-D270-53F5-0DC1-46CCE88FC463}" dt="2022-09-16T09:00:23.257" v="372"/>
          <ac:spMkLst>
            <pc:docMk/>
            <pc:sldMk cId="4190302002" sldId="312"/>
            <ac:spMk id="6" creationId="{4415A1A2-D36E-1D01-3F53-78C1EFC8D8D6}"/>
          </ac:spMkLst>
        </pc:spChg>
        <pc:spChg chg="mod">
          <ac:chgData name="Eliška Skalická" userId="S::184727@muni.cz::5a75cff0-c3bd-4c21-a3c7-5e99c4100e98" providerId="AD" clId="Web-{9469F428-D270-53F5-0DC1-46CCE88FC463}" dt="2022-09-16T09:02:33.184" v="385" actId="20577"/>
          <ac:spMkLst>
            <pc:docMk/>
            <pc:sldMk cId="4190302002" sldId="312"/>
            <ac:spMk id="7" creationId="{67AC2B7C-2B15-4D04-83C0-63D8E140208F}"/>
          </ac:spMkLst>
        </pc:spChg>
        <pc:spChg chg="add mod">
          <ac:chgData name="Eliška Skalická" userId="S::184727@muni.cz::5a75cff0-c3bd-4c21-a3c7-5e99c4100e98" providerId="AD" clId="Web-{9469F428-D270-53F5-0DC1-46CCE88FC463}" dt="2022-09-16T09:00:57.587" v="376" actId="20577"/>
          <ac:spMkLst>
            <pc:docMk/>
            <pc:sldMk cId="4190302002" sldId="312"/>
            <ac:spMk id="9" creationId="{BF6E050A-D625-2DD2-048A-CAFFEC08646D}"/>
          </ac:spMkLst>
        </pc:spChg>
        <pc:spChg chg="mod">
          <ac:chgData name="Eliška Skalická" userId="S::184727@muni.cz::5a75cff0-c3bd-4c21-a3c7-5e99c4100e98" providerId="AD" clId="Web-{9469F428-D270-53F5-0DC1-46CCE88FC463}" dt="2022-09-16T09:02:41.763" v="386" actId="14100"/>
          <ac:spMkLst>
            <pc:docMk/>
            <pc:sldMk cId="4190302002" sldId="312"/>
            <ac:spMk id="10" creationId="{9D55DB17-445D-4B95-BC89-896046C63582}"/>
          </ac:spMkLst>
        </pc:spChg>
      </pc:sldChg>
      <pc:sldChg chg="addSp">
        <pc:chgData name="Eliška Skalická" userId="S::184727@muni.cz::5a75cff0-c3bd-4c21-a3c7-5e99c4100e98" providerId="AD" clId="Web-{9469F428-D270-53F5-0DC1-46CCE88FC463}" dt="2022-09-16T09:01:13.931" v="378"/>
        <pc:sldMkLst>
          <pc:docMk/>
          <pc:sldMk cId="1206678665" sldId="328"/>
        </pc:sldMkLst>
        <pc:spChg chg="add">
          <ac:chgData name="Eliška Skalická" userId="S::184727@muni.cz::5a75cff0-c3bd-4c21-a3c7-5e99c4100e98" providerId="AD" clId="Web-{9469F428-D270-53F5-0DC1-46CCE88FC463}" dt="2022-09-16T09:01:13.931" v="378"/>
          <ac:spMkLst>
            <pc:docMk/>
            <pc:sldMk cId="1206678665" sldId="328"/>
            <ac:spMk id="9" creationId="{BDA8626C-829D-35AA-4943-BBF8D7069FF2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4:11.234" v="291"/>
        <pc:sldMkLst>
          <pc:docMk/>
          <pc:sldMk cId="1611023346" sldId="336"/>
        </pc:sldMkLst>
        <pc:spChg chg="add">
          <ac:chgData name="Eliška Skalická" userId="S::184727@muni.cz::5a75cff0-c3bd-4c21-a3c7-5e99c4100e98" providerId="AD" clId="Web-{9469F428-D270-53F5-0DC1-46CCE88FC463}" dt="2022-09-16T08:44:11.234" v="291"/>
          <ac:spMkLst>
            <pc:docMk/>
            <pc:sldMk cId="1611023346" sldId="336"/>
            <ac:spMk id="5" creationId="{40CC8300-38D6-60DA-C1B2-DFDA3B2BD574}"/>
          </ac:spMkLst>
        </pc:spChg>
        <pc:spChg chg="mod">
          <ac:chgData name="Eliška Skalická" userId="S::184727@muni.cz::5a75cff0-c3bd-4c21-a3c7-5e99c4100e98" providerId="AD" clId="Web-{9469F428-D270-53F5-0DC1-46CCE88FC463}" dt="2022-09-16T08:07:05.616" v="243" actId="20577"/>
          <ac:spMkLst>
            <pc:docMk/>
            <pc:sldMk cId="1611023346" sldId="336"/>
            <ac:spMk id="9" creationId="{00000000-0000-0000-0000-000000000000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9:02:10.558" v="383"/>
        <pc:sldMkLst>
          <pc:docMk/>
          <pc:sldMk cId="3463410663" sldId="340"/>
        </pc:sldMkLst>
        <pc:spChg chg="add mod">
          <ac:chgData name="Eliška Skalická" userId="S::184727@muni.cz::5a75cff0-c3bd-4c21-a3c7-5e99c4100e98" providerId="AD" clId="Web-{9469F428-D270-53F5-0DC1-46CCE88FC463}" dt="2022-09-16T09:02:10.558" v="383"/>
          <ac:spMkLst>
            <pc:docMk/>
            <pc:sldMk cId="3463410663" sldId="340"/>
            <ac:spMk id="6" creationId="{75821272-F344-073F-02D6-E074E97FA572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5:45.175" v="300" actId="20577"/>
        <pc:sldMkLst>
          <pc:docMk/>
          <pc:sldMk cId="3252669998" sldId="847"/>
        </pc:sldMkLst>
        <pc:spChg chg="add mod">
          <ac:chgData name="Eliška Skalická" userId="S::184727@muni.cz::5a75cff0-c3bd-4c21-a3c7-5e99c4100e98" providerId="AD" clId="Web-{9469F428-D270-53F5-0DC1-46CCE88FC463}" dt="2022-09-16T08:45:45.175" v="300" actId="20577"/>
          <ac:spMkLst>
            <pc:docMk/>
            <pc:sldMk cId="3252669998" sldId="847"/>
            <ac:spMk id="10" creationId="{28E73273-70A8-289E-720B-E1D9E1A886AC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52:33.332" v="347" actId="20577"/>
        <pc:sldMkLst>
          <pc:docMk/>
          <pc:sldMk cId="3238177056" sldId="849"/>
        </pc:sldMkLst>
        <pc:spChg chg="add mod">
          <ac:chgData name="Eliška Skalická" userId="S::184727@muni.cz::5a75cff0-c3bd-4c21-a3c7-5e99c4100e98" providerId="AD" clId="Web-{9469F428-D270-53F5-0DC1-46CCE88FC463}" dt="2022-09-16T08:52:33.332" v="347" actId="20577"/>
          <ac:spMkLst>
            <pc:docMk/>
            <pc:sldMk cId="3238177056" sldId="849"/>
            <ac:spMk id="9" creationId="{7538351F-1CC8-2687-5529-3D96293B42F5}"/>
          </ac:spMkLst>
        </pc:spChg>
      </pc:sldChg>
      <pc:sldChg chg="addSp">
        <pc:chgData name="Eliška Skalická" userId="S::184727@muni.cz::5a75cff0-c3bd-4c21-a3c7-5e99c4100e98" providerId="AD" clId="Web-{9469F428-D270-53F5-0DC1-46CCE88FC463}" dt="2022-09-16T08:44:17.860" v="293"/>
        <pc:sldMkLst>
          <pc:docMk/>
          <pc:sldMk cId="3101975587" sldId="851"/>
        </pc:sldMkLst>
        <pc:spChg chg="add">
          <ac:chgData name="Eliška Skalická" userId="S::184727@muni.cz::5a75cff0-c3bd-4c21-a3c7-5e99c4100e98" providerId="AD" clId="Web-{9469F428-D270-53F5-0DC1-46CCE88FC463}" dt="2022-09-16T08:44:17.860" v="293"/>
          <ac:spMkLst>
            <pc:docMk/>
            <pc:sldMk cId="3101975587" sldId="851"/>
            <ac:spMk id="5" creationId="{09FA8ACC-A7C2-2339-4BB3-A648D0284242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44:24.813" v="295"/>
        <pc:sldMkLst>
          <pc:docMk/>
          <pc:sldMk cId="1807075720" sldId="852"/>
        </pc:sldMkLst>
        <pc:spChg chg="add">
          <ac:chgData name="Eliška Skalická" userId="S::184727@muni.cz::5a75cff0-c3bd-4c21-a3c7-5e99c4100e98" providerId="AD" clId="Web-{9469F428-D270-53F5-0DC1-46CCE88FC463}" dt="2022-09-16T08:44:24.813" v="295"/>
          <ac:spMkLst>
            <pc:docMk/>
            <pc:sldMk cId="1807075720" sldId="852"/>
            <ac:spMk id="5" creationId="{E3D7E755-1658-5260-ADAA-D920FAB63C96}"/>
          </ac:spMkLst>
        </pc:spChg>
        <pc:spChg chg="mod">
          <ac:chgData name="Eliška Skalická" userId="S::184727@muni.cz::5a75cff0-c3bd-4c21-a3c7-5e99c4100e98" providerId="AD" clId="Web-{9469F428-D270-53F5-0DC1-46CCE88FC463}" dt="2022-09-16T08:08:24.119" v="247" actId="20577"/>
          <ac:spMkLst>
            <pc:docMk/>
            <pc:sldMk cId="1807075720" sldId="852"/>
            <ac:spMk id="9" creationId="{00000000-0000-0000-0000-000000000000}"/>
          </ac:spMkLst>
        </pc:spChg>
      </pc:sldChg>
      <pc:sldChg chg="addSp">
        <pc:chgData name="Eliška Skalická" userId="S::184727@muni.cz::5a75cff0-c3bd-4c21-a3c7-5e99c4100e98" providerId="AD" clId="Web-{9469F428-D270-53F5-0DC1-46CCE88FC463}" dt="2022-09-16T08:44:28.313" v="296"/>
        <pc:sldMkLst>
          <pc:docMk/>
          <pc:sldMk cId="1419768280" sldId="853"/>
        </pc:sldMkLst>
        <pc:spChg chg="add">
          <ac:chgData name="Eliška Skalická" userId="S::184727@muni.cz::5a75cff0-c3bd-4c21-a3c7-5e99c4100e98" providerId="AD" clId="Web-{9469F428-D270-53F5-0DC1-46CCE88FC463}" dt="2022-09-16T08:44:28.313" v="296"/>
          <ac:spMkLst>
            <pc:docMk/>
            <pc:sldMk cId="1419768280" sldId="853"/>
            <ac:spMk id="5" creationId="{8C4CE31D-8303-5963-7CCD-DBF0FC42BE7D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08:55:48.027" v="356" actId="20577"/>
        <pc:sldMkLst>
          <pc:docMk/>
          <pc:sldMk cId="122014313" sldId="854"/>
        </pc:sldMkLst>
        <pc:spChg chg="add mod">
          <ac:chgData name="Eliška Skalická" userId="S::184727@muni.cz::5a75cff0-c3bd-4c21-a3c7-5e99c4100e98" providerId="AD" clId="Web-{9469F428-D270-53F5-0DC1-46CCE88FC463}" dt="2022-09-16T08:55:48.027" v="356" actId="20577"/>
          <ac:spMkLst>
            <pc:docMk/>
            <pc:sldMk cId="122014313" sldId="854"/>
            <ac:spMk id="9" creationId="{3C989C53-201A-42CE-B7C3-A44AB5E3670A}"/>
          </ac:spMkLst>
        </pc:spChg>
      </pc:sldChg>
      <pc:sldChg chg="modSp">
        <pc:chgData name="Eliška Skalická" userId="S::184727@muni.cz::5a75cff0-c3bd-4c21-a3c7-5e99c4100e98" providerId="AD" clId="Web-{9469F428-D270-53F5-0DC1-46CCE88FC463}" dt="2022-09-16T10:55:24.547" v="396" actId="20577"/>
        <pc:sldMkLst>
          <pc:docMk/>
          <pc:sldMk cId="2529934288" sldId="855"/>
        </pc:sldMkLst>
        <pc:spChg chg="mod">
          <ac:chgData name="Eliška Skalická" userId="S::184727@muni.cz::5a75cff0-c3bd-4c21-a3c7-5e99c4100e98" providerId="AD" clId="Web-{9469F428-D270-53F5-0DC1-46CCE88FC463}" dt="2022-09-16T10:55:24.547" v="396" actId="20577"/>
          <ac:spMkLst>
            <pc:docMk/>
            <pc:sldMk cId="2529934288" sldId="855"/>
            <ac:spMk id="12" creationId="{7D50F433-B2E1-30F1-CC4C-9604DD006292}"/>
          </ac:spMkLst>
        </pc:spChg>
      </pc:sldChg>
      <pc:sldChg chg="addSp modSp">
        <pc:chgData name="Eliška Skalická" userId="S::184727@muni.cz::5a75cff0-c3bd-4c21-a3c7-5e99c4100e98" providerId="AD" clId="Web-{9469F428-D270-53F5-0DC1-46CCE88FC463}" dt="2022-09-16T11:14:35.180" v="402" actId="20577"/>
        <pc:sldMkLst>
          <pc:docMk/>
          <pc:sldMk cId="2920916264" sldId="856"/>
        </pc:sldMkLst>
        <pc:spChg chg="mod">
          <ac:chgData name="Eliška Skalická" userId="S::184727@muni.cz::5a75cff0-c3bd-4c21-a3c7-5e99c4100e98" providerId="AD" clId="Web-{9469F428-D270-53F5-0DC1-46CCE88FC463}" dt="2022-09-16T11:14:35.180" v="402" actId="20577"/>
          <ac:spMkLst>
            <pc:docMk/>
            <pc:sldMk cId="2920916264" sldId="856"/>
            <ac:spMk id="7" creationId="{00000000-0000-0000-0000-000000000000}"/>
          </ac:spMkLst>
        </pc:spChg>
        <pc:spChg chg="add mod">
          <ac:chgData name="Eliška Skalická" userId="S::184727@muni.cz::5a75cff0-c3bd-4c21-a3c7-5e99c4100e98" providerId="AD" clId="Web-{9469F428-D270-53F5-0DC1-46CCE88FC463}" dt="2022-09-16T09:01:48.385" v="382" actId="20577"/>
          <ac:spMkLst>
            <pc:docMk/>
            <pc:sldMk cId="2920916264" sldId="856"/>
            <ac:spMk id="9" creationId="{7BEA95B6-8D5D-20D7-8352-9D460B2F2B07}"/>
          </ac:spMkLst>
        </pc:spChg>
      </pc:sldChg>
      <pc:sldChg chg="modSp">
        <pc:chgData name="Eliška Skalická" userId="S::184727@muni.cz::5a75cff0-c3bd-4c21-a3c7-5e99c4100e98" providerId="AD" clId="Web-{9469F428-D270-53F5-0DC1-46CCE88FC463}" dt="2022-09-16T08:18:48.643" v="271" actId="20577"/>
        <pc:sldMkLst>
          <pc:docMk/>
          <pc:sldMk cId="3258864315" sldId="864"/>
        </pc:sldMkLst>
        <pc:spChg chg="mod">
          <ac:chgData name="Eliška Skalická" userId="S::184727@muni.cz::5a75cff0-c3bd-4c21-a3c7-5e99c4100e98" providerId="AD" clId="Web-{9469F428-D270-53F5-0DC1-46CCE88FC463}" dt="2022-09-16T08:18:48.643" v="271" actId="20577"/>
          <ac:spMkLst>
            <pc:docMk/>
            <pc:sldMk cId="3258864315" sldId="864"/>
            <ac:spMk id="7" creationId="{00000000-0000-0000-0000-000000000000}"/>
          </ac:spMkLst>
        </pc:spChg>
        <pc:graphicFrameChg chg="mod modGraphic">
          <ac:chgData name="Eliška Skalická" userId="S::184727@muni.cz::5a75cff0-c3bd-4c21-a3c7-5e99c4100e98" providerId="AD" clId="Web-{9469F428-D270-53F5-0DC1-46CCE88FC463}" dt="2022-09-16T07:24:05.860" v="110"/>
          <ac:graphicFrameMkLst>
            <pc:docMk/>
            <pc:sldMk cId="3258864315" sldId="864"/>
            <ac:graphicFrameMk id="10" creationId="{A0079E90-CB6F-4F3B-A53F-5B40F5A84EE8}"/>
          </ac:graphicFrameMkLst>
        </pc:graphicFrameChg>
      </pc:sldChg>
      <pc:sldChg chg="modSp">
        <pc:chgData name="Eliška Skalická" userId="S::184727@muni.cz::5a75cff0-c3bd-4c21-a3c7-5e99c4100e98" providerId="AD" clId="Web-{9469F428-D270-53F5-0DC1-46CCE88FC463}" dt="2022-09-16T11:21:26.361" v="438"/>
        <pc:sldMkLst>
          <pc:docMk/>
          <pc:sldMk cId="2223623339" sldId="867"/>
        </pc:sldMkLst>
        <pc:graphicFrameChg chg="mod modGraphic">
          <ac:chgData name="Eliška Skalická" userId="S::184727@muni.cz::5a75cff0-c3bd-4c21-a3c7-5e99c4100e98" providerId="AD" clId="Web-{9469F428-D270-53F5-0DC1-46CCE88FC463}" dt="2022-09-16T11:21:26.361" v="438"/>
          <ac:graphicFrameMkLst>
            <pc:docMk/>
            <pc:sldMk cId="2223623339" sldId="867"/>
            <ac:graphicFrameMk id="23" creationId="{D6B9F3D5-E0B1-ECF7-C9C0-BFBA0B36DAC8}"/>
          </ac:graphicFrameMkLst>
        </pc:graphicFrameChg>
      </pc:sldChg>
    </pc:docChg>
  </pc:docChgLst>
  <pc:docChgLst>
    <pc:chgData name="Monika Dušková" userId="S::211961@muni.cz::39081cbc-74fa-4b92-ab1c-991562d8a83d" providerId="AD" clId="Web-{D42EDB5D-F5F4-4574-B282-02F55B485669}"/>
    <pc:docChg chg="addSld delSld modSld sldOrd">
      <pc:chgData name="Monika Dušková" userId="S::211961@muni.cz::39081cbc-74fa-4b92-ab1c-991562d8a83d" providerId="AD" clId="Web-{D42EDB5D-F5F4-4574-B282-02F55B485669}" dt="2022-09-13T09:42:07.904" v="1064"/>
      <pc:docMkLst>
        <pc:docMk/>
      </pc:docMkLst>
      <pc:sldChg chg="modSp">
        <pc:chgData name="Monika Dušková" userId="S::211961@muni.cz::39081cbc-74fa-4b92-ab1c-991562d8a83d" providerId="AD" clId="Web-{D42EDB5D-F5F4-4574-B282-02F55B485669}" dt="2022-09-13T09:30:24.927" v="624" actId="20577"/>
        <pc:sldMkLst>
          <pc:docMk/>
          <pc:sldMk cId="148597758" sldId="284"/>
        </pc:sldMkLst>
        <pc:spChg chg="mod">
          <ac:chgData name="Monika Dušková" userId="S::211961@muni.cz::39081cbc-74fa-4b92-ab1c-991562d8a83d" providerId="AD" clId="Web-{D42EDB5D-F5F4-4574-B282-02F55B485669}" dt="2022-09-13T09:10:33.969" v="56" actId="20577"/>
          <ac:spMkLst>
            <pc:docMk/>
            <pc:sldMk cId="148597758" sldId="284"/>
            <ac:spMk id="5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25:32.738" v="495" actId="20577"/>
          <ac:spMkLst>
            <pc:docMk/>
            <pc:sldMk cId="148597758" sldId="284"/>
            <ac:spMk id="7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30:24.927" v="624" actId="20577"/>
          <ac:spMkLst>
            <pc:docMk/>
            <pc:sldMk cId="148597758" sldId="284"/>
            <ac:spMk id="8" creationId="{00000000-0000-0000-0000-000000000000}"/>
          </ac:spMkLst>
        </pc:spChg>
      </pc:sldChg>
      <pc:sldChg chg="modSp">
        <pc:chgData name="Monika Dušková" userId="S::211961@muni.cz::39081cbc-74fa-4b92-ab1c-991562d8a83d" providerId="AD" clId="Web-{D42EDB5D-F5F4-4574-B282-02F55B485669}" dt="2022-09-13T09:28:13.451" v="594" actId="20577"/>
        <pc:sldMkLst>
          <pc:docMk/>
          <pc:sldMk cId="2961389562" sldId="289"/>
        </pc:sldMkLst>
        <pc:spChg chg="mod">
          <ac:chgData name="Monika Dušková" userId="S::211961@muni.cz::39081cbc-74fa-4b92-ab1c-991562d8a83d" providerId="AD" clId="Web-{D42EDB5D-F5F4-4574-B282-02F55B485669}" dt="2022-09-13T09:28:13.451" v="594" actId="20577"/>
          <ac:spMkLst>
            <pc:docMk/>
            <pc:sldMk cId="2961389562" sldId="289"/>
            <ac:spMk id="9" creationId="{F9C00631-63F1-466B-AA49-502C464A53EF}"/>
          </ac:spMkLst>
        </pc:spChg>
      </pc:sldChg>
      <pc:sldChg chg="modSp">
        <pc:chgData name="Monika Dušková" userId="S::211961@muni.cz::39081cbc-74fa-4b92-ab1c-991562d8a83d" providerId="AD" clId="Web-{D42EDB5D-F5F4-4574-B282-02F55B485669}" dt="2022-09-13T09:26:42.664" v="536" actId="20577"/>
        <pc:sldMkLst>
          <pc:docMk/>
          <pc:sldMk cId="626865009" sldId="292"/>
        </pc:sldMkLst>
        <pc:spChg chg="mod">
          <ac:chgData name="Monika Dušková" userId="S::211961@muni.cz::39081cbc-74fa-4b92-ab1c-991562d8a83d" providerId="AD" clId="Web-{D42EDB5D-F5F4-4574-B282-02F55B485669}" dt="2022-09-13T09:26:42.664" v="536" actId="20577"/>
          <ac:spMkLst>
            <pc:docMk/>
            <pc:sldMk cId="626865009" sldId="292"/>
            <ac:spMk id="9" creationId="{00000000-0000-0000-0000-000000000000}"/>
          </ac:spMkLst>
        </pc:spChg>
      </pc:sldChg>
      <pc:sldChg chg="del">
        <pc:chgData name="Monika Dušková" userId="S::211961@muni.cz::39081cbc-74fa-4b92-ab1c-991562d8a83d" providerId="AD" clId="Web-{D42EDB5D-F5F4-4574-B282-02F55B485669}" dt="2022-09-13T09:25:22.191" v="492"/>
        <pc:sldMkLst>
          <pc:docMk/>
          <pc:sldMk cId="934263285" sldId="296"/>
        </pc:sldMkLst>
      </pc:sldChg>
      <pc:sldChg chg="del">
        <pc:chgData name="Monika Dušková" userId="S::211961@muni.cz::39081cbc-74fa-4b92-ab1c-991562d8a83d" providerId="AD" clId="Web-{D42EDB5D-F5F4-4574-B282-02F55B485669}" dt="2022-09-13T09:32:38.731" v="730"/>
        <pc:sldMkLst>
          <pc:docMk/>
          <pc:sldMk cId="4094738105" sldId="298"/>
        </pc:sldMkLst>
      </pc:sldChg>
      <pc:sldChg chg="modSp ord">
        <pc:chgData name="Monika Dušková" userId="S::211961@muni.cz::39081cbc-74fa-4b92-ab1c-991562d8a83d" providerId="AD" clId="Web-{D42EDB5D-F5F4-4574-B282-02F55B485669}" dt="2022-09-13T09:36:55.902" v="828"/>
        <pc:sldMkLst>
          <pc:docMk/>
          <pc:sldMk cId="1016383710" sldId="299"/>
        </pc:sldMkLst>
        <pc:spChg chg="mod">
          <ac:chgData name="Monika Dušková" userId="S::211961@muni.cz::39081cbc-74fa-4b92-ab1c-991562d8a83d" providerId="AD" clId="Web-{D42EDB5D-F5F4-4574-B282-02F55B485669}" dt="2022-09-13T09:35:44.789" v="814" actId="20577"/>
          <ac:spMkLst>
            <pc:docMk/>
            <pc:sldMk cId="1016383710" sldId="299"/>
            <ac:spMk id="6" creationId="{00000000-0000-0000-0000-000000000000}"/>
          </ac:spMkLst>
        </pc:spChg>
      </pc:sldChg>
      <pc:sldChg chg="modSp">
        <pc:chgData name="Monika Dušková" userId="S::211961@muni.cz::39081cbc-74fa-4b92-ab1c-991562d8a83d" providerId="AD" clId="Web-{D42EDB5D-F5F4-4574-B282-02F55B485669}" dt="2022-09-13T09:35:30.257" v="800" actId="20577"/>
        <pc:sldMkLst>
          <pc:docMk/>
          <pc:sldMk cId="3533626464" sldId="300"/>
        </pc:sldMkLst>
        <pc:spChg chg="mod">
          <ac:chgData name="Monika Dušková" userId="S::211961@muni.cz::39081cbc-74fa-4b92-ab1c-991562d8a83d" providerId="AD" clId="Web-{D42EDB5D-F5F4-4574-B282-02F55B485669}" dt="2022-09-13T09:35:30.257" v="800" actId="20577"/>
          <ac:spMkLst>
            <pc:docMk/>
            <pc:sldMk cId="3533626464" sldId="300"/>
            <ac:spMk id="6" creationId="{00000000-0000-0000-0000-000000000000}"/>
          </ac:spMkLst>
        </pc:spChg>
      </pc:sldChg>
      <pc:sldChg chg="modSp">
        <pc:chgData name="Monika Dušková" userId="S::211961@muni.cz::39081cbc-74fa-4b92-ab1c-991562d8a83d" providerId="AD" clId="Web-{D42EDB5D-F5F4-4574-B282-02F55B485669}" dt="2022-09-13T09:25:59.630" v="535"/>
        <pc:sldMkLst>
          <pc:docMk/>
          <pc:sldMk cId="3508012847" sldId="306"/>
        </pc:sldMkLst>
        <pc:spChg chg="mod">
          <ac:chgData name="Monika Dušková" userId="S::211961@muni.cz::39081cbc-74fa-4b92-ab1c-991562d8a83d" providerId="AD" clId="Web-{D42EDB5D-F5F4-4574-B282-02F55B485669}" dt="2022-09-13T09:18:15.463" v="149" actId="20577"/>
          <ac:spMkLst>
            <pc:docMk/>
            <pc:sldMk cId="3508012847" sldId="306"/>
            <ac:spMk id="6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13:11.649" v="58" actId="20577"/>
          <ac:spMkLst>
            <pc:docMk/>
            <pc:sldMk cId="3508012847" sldId="306"/>
            <ac:spMk id="9" creationId="{00000000-0000-0000-0000-000000000000}"/>
          </ac:spMkLst>
        </pc:spChg>
        <pc:graphicFrameChg chg="mod modGraphic">
          <ac:chgData name="Monika Dušková" userId="S::211961@muni.cz::39081cbc-74fa-4b92-ab1c-991562d8a83d" providerId="AD" clId="Web-{D42EDB5D-F5F4-4574-B282-02F55B485669}" dt="2022-09-13T09:25:59.630" v="535"/>
          <ac:graphicFrameMkLst>
            <pc:docMk/>
            <pc:sldMk cId="3508012847" sldId="306"/>
            <ac:graphicFrameMk id="11" creationId="{00000000-0000-0000-0000-000000000000}"/>
          </ac:graphicFrameMkLst>
        </pc:graphicFrameChg>
      </pc:sldChg>
      <pc:sldChg chg="modSp add ord replId">
        <pc:chgData name="Monika Dušková" userId="S::211961@muni.cz::39081cbc-74fa-4b92-ab1c-991562d8a83d" providerId="AD" clId="Web-{D42EDB5D-F5F4-4574-B282-02F55B485669}" dt="2022-09-13T09:40:29.743" v="946"/>
        <pc:sldMkLst>
          <pc:docMk/>
          <pc:sldMk cId="3252669998" sldId="847"/>
        </pc:sldMkLst>
        <pc:spChg chg="mod">
          <ac:chgData name="Monika Dušková" userId="S::211961@muni.cz::39081cbc-74fa-4b92-ab1c-991562d8a83d" providerId="AD" clId="Web-{D42EDB5D-F5F4-4574-B282-02F55B485669}" dt="2022-09-13T09:13:33.307" v="70" actId="20577"/>
          <ac:spMkLst>
            <pc:docMk/>
            <pc:sldMk cId="3252669998" sldId="847"/>
            <ac:spMk id="6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23:30.966" v="336" actId="20577"/>
          <ac:spMkLst>
            <pc:docMk/>
            <pc:sldMk cId="3252669998" sldId="847"/>
            <ac:spMk id="7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13:46.823" v="80" actId="20577"/>
          <ac:spMkLst>
            <pc:docMk/>
            <pc:sldMk cId="3252669998" sldId="847"/>
            <ac:spMk id="8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27:07.775" v="549" actId="1076"/>
          <ac:spMkLst>
            <pc:docMk/>
            <pc:sldMk cId="3252669998" sldId="847"/>
            <ac:spMk id="9" creationId="{00000000-0000-0000-0000-000000000000}"/>
          </ac:spMkLst>
        </pc:spChg>
        <pc:graphicFrameChg chg="mod modGraphic">
          <ac:chgData name="Monika Dušková" userId="S::211961@muni.cz::39081cbc-74fa-4b92-ab1c-991562d8a83d" providerId="AD" clId="Web-{D42EDB5D-F5F4-4574-B282-02F55B485669}" dt="2022-09-13T09:40:29.743" v="946"/>
          <ac:graphicFrameMkLst>
            <pc:docMk/>
            <pc:sldMk cId="3252669998" sldId="847"/>
            <ac:graphicFrameMk id="11" creationId="{00000000-0000-0000-0000-000000000000}"/>
          </ac:graphicFrameMkLst>
        </pc:graphicFrameChg>
      </pc:sldChg>
      <pc:sldChg chg="delSp modSp new">
        <pc:chgData name="Monika Dušková" userId="S::211961@muni.cz::39081cbc-74fa-4b92-ab1c-991562d8a83d" providerId="AD" clId="Web-{D42EDB5D-F5F4-4574-B282-02F55B485669}" dt="2022-09-13T09:34:49.629" v="788" actId="20577"/>
        <pc:sldMkLst>
          <pc:docMk/>
          <pc:sldMk cId="1908523469" sldId="848"/>
        </pc:sldMkLst>
        <pc:spChg chg="mod">
          <ac:chgData name="Monika Dušková" userId="S::211961@muni.cz::39081cbc-74fa-4b92-ab1c-991562d8a83d" providerId="AD" clId="Web-{D42EDB5D-F5F4-4574-B282-02F55B485669}" dt="2022-09-13T09:31:41.462" v="681" actId="20577"/>
          <ac:spMkLst>
            <pc:docMk/>
            <pc:sldMk cId="1908523469" sldId="848"/>
            <ac:spMk id="5" creationId="{F14DF1CE-75E8-D9E4-3BAD-81CECA427664}"/>
          </ac:spMkLst>
        </pc:spChg>
        <pc:spChg chg="del">
          <ac:chgData name="Monika Dušková" userId="S::211961@muni.cz::39081cbc-74fa-4b92-ab1c-991562d8a83d" providerId="AD" clId="Web-{D42EDB5D-F5F4-4574-B282-02F55B485669}" dt="2022-09-13T09:31:59.167" v="725"/>
          <ac:spMkLst>
            <pc:docMk/>
            <pc:sldMk cId="1908523469" sldId="848"/>
            <ac:spMk id="6" creationId="{6BAB3CD7-2107-2668-EEC9-1604B9BCEFEB}"/>
          </ac:spMkLst>
        </pc:spChg>
        <pc:spChg chg="mod">
          <ac:chgData name="Monika Dušková" userId="S::211961@muni.cz::39081cbc-74fa-4b92-ab1c-991562d8a83d" providerId="AD" clId="Web-{D42EDB5D-F5F4-4574-B282-02F55B485669}" dt="2022-09-13T09:34:49.629" v="788" actId="20577"/>
          <ac:spMkLst>
            <pc:docMk/>
            <pc:sldMk cId="1908523469" sldId="848"/>
            <ac:spMk id="7" creationId="{CD5D6716-963A-1BFC-14EC-AB9BDFFFBAA4}"/>
          </ac:spMkLst>
        </pc:spChg>
        <pc:spChg chg="del">
          <ac:chgData name="Monika Dušková" userId="S::211961@muni.cz::39081cbc-74fa-4b92-ab1c-991562d8a83d" providerId="AD" clId="Web-{D42EDB5D-F5F4-4574-B282-02F55B485669}" dt="2022-09-13T09:32:00.198" v="726"/>
          <ac:spMkLst>
            <pc:docMk/>
            <pc:sldMk cId="1908523469" sldId="848"/>
            <ac:spMk id="8" creationId="{95B61C8F-713F-7CDA-1C65-057097120CAE}"/>
          </ac:spMkLst>
        </pc:spChg>
      </pc:sldChg>
      <pc:sldChg chg="new del">
        <pc:chgData name="Monika Dušková" userId="S::211961@muni.cz::39081cbc-74fa-4b92-ab1c-991562d8a83d" providerId="AD" clId="Web-{D42EDB5D-F5F4-4574-B282-02F55B485669}" dt="2022-09-13T09:35:48.492" v="815"/>
        <pc:sldMkLst>
          <pc:docMk/>
          <pc:sldMk cId="924693705" sldId="849"/>
        </pc:sldMkLst>
      </pc:sldChg>
      <pc:sldChg chg="modSp add replId">
        <pc:chgData name="Monika Dušková" userId="S::211961@muni.cz::39081cbc-74fa-4b92-ab1c-991562d8a83d" providerId="AD" clId="Web-{D42EDB5D-F5F4-4574-B282-02F55B485669}" dt="2022-09-13T09:42:07.904" v="1064"/>
        <pc:sldMkLst>
          <pc:docMk/>
          <pc:sldMk cId="3238177056" sldId="849"/>
        </pc:sldMkLst>
        <pc:spChg chg="mod">
          <ac:chgData name="Monika Dušková" userId="S::211961@muni.cz::39081cbc-74fa-4b92-ab1c-991562d8a83d" providerId="AD" clId="Web-{D42EDB5D-F5F4-4574-B282-02F55B485669}" dt="2022-09-13T09:36:34.682" v="823" actId="20577"/>
          <ac:spMkLst>
            <pc:docMk/>
            <pc:sldMk cId="3238177056" sldId="849"/>
            <ac:spMk id="5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41:55.935" v="984" actId="20577"/>
          <ac:spMkLst>
            <pc:docMk/>
            <pc:sldMk cId="3238177056" sldId="849"/>
            <ac:spMk id="6" creationId="{00000000-0000-0000-0000-000000000000}"/>
          </ac:spMkLst>
        </pc:spChg>
        <pc:spChg chg="mod">
          <ac:chgData name="Monika Dušková" userId="S::211961@muni.cz::39081cbc-74fa-4b92-ab1c-991562d8a83d" providerId="AD" clId="Web-{D42EDB5D-F5F4-4574-B282-02F55B485669}" dt="2022-09-13T09:39:41.896" v="848" actId="20577"/>
          <ac:spMkLst>
            <pc:docMk/>
            <pc:sldMk cId="3238177056" sldId="849"/>
            <ac:spMk id="7" creationId="{00000000-0000-0000-0000-000000000000}"/>
          </ac:spMkLst>
        </pc:spChg>
        <pc:graphicFrameChg chg="mod modGraphic">
          <ac:chgData name="Monika Dušková" userId="S::211961@muni.cz::39081cbc-74fa-4b92-ab1c-991562d8a83d" providerId="AD" clId="Web-{D42EDB5D-F5F4-4574-B282-02F55B485669}" dt="2022-09-13T09:42:07.904" v="1064"/>
          <ac:graphicFrameMkLst>
            <pc:docMk/>
            <pc:sldMk cId="3238177056" sldId="849"/>
            <ac:graphicFrameMk id="10" creationId="{A0079E90-CB6F-4F3B-A53F-5B40F5A84EE8}"/>
          </ac:graphicFrameMkLst>
        </pc:graphicFrameChg>
      </pc:sldChg>
    </pc:docChg>
  </pc:docChgLst>
  <pc:docChgLst>
    <pc:chgData name="Eliška Skalická" userId="S::184727@muni.cz::5a75cff0-c3bd-4c21-a3c7-5e99c4100e98" providerId="AD" clId="Web-{9DE5BC49-738B-C599-573F-F9AAAE6544D0}"/>
    <pc:docChg chg="modSld">
      <pc:chgData name="Eliška Skalická" userId="S::184727@muni.cz::5a75cff0-c3bd-4c21-a3c7-5e99c4100e98" providerId="AD" clId="Web-{9DE5BC49-738B-C599-573F-F9AAAE6544D0}" dt="2022-09-13T11:17:52.528" v="89" actId="20577"/>
      <pc:docMkLst>
        <pc:docMk/>
      </pc:docMkLst>
      <pc:sldChg chg="modSp">
        <pc:chgData name="Eliška Skalická" userId="S::184727@muni.cz::5a75cff0-c3bd-4c21-a3c7-5e99c4100e98" providerId="AD" clId="Web-{9DE5BC49-738B-C599-573F-F9AAAE6544D0}" dt="2022-09-13T10:38:22.291" v="26" actId="20577"/>
        <pc:sldMkLst>
          <pc:docMk/>
          <pc:sldMk cId="78743019" sldId="287"/>
        </pc:sldMkLst>
        <pc:spChg chg="mod">
          <ac:chgData name="Eliška Skalická" userId="S::184727@muni.cz::5a75cff0-c3bd-4c21-a3c7-5e99c4100e98" providerId="AD" clId="Web-{9DE5BC49-738B-C599-573F-F9AAAE6544D0}" dt="2022-09-13T10:38:22.291" v="26" actId="20577"/>
          <ac:spMkLst>
            <pc:docMk/>
            <pc:sldMk cId="78743019" sldId="287"/>
            <ac:spMk id="7" creationId="{00000000-0000-0000-0000-000000000000}"/>
          </ac:spMkLst>
        </pc:spChg>
        <pc:spChg chg="mod">
          <ac:chgData name="Eliška Skalická" userId="S::184727@muni.cz::5a75cff0-c3bd-4c21-a3c7-5e99c4100e98" providerId="AD" clId="Web-{9DE5BC49-738B-C599-573F-F9AAAE6544D0}" dt="2022-09-13T10:38:18.166" v="11" actId="20577"/>
          <ac:spMkLst>
            <pc:docMk/>
            <pc:sldMk cId="78743019" sldId="287"/>
            <ac:spMk id="8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9DE5BC49-738B-C599-573F-F9AAAE6544D0}" dt="2022-09-13T11:17:52.528" v="89" actId="20577"/>
        <pc:sldMkLst>
          <pc:docMk/>
          <pc:sldMk cId="3930498381" sldId="291"/>
        </pc:sldMkLst>
        <pc:spChg chg="mod">
          <ac:chgData name="Eliška Skalická" userId="S::184727@muni.cz::5a75cff0-c3bd-4c21-a3c7-5e99c4100e98" providerId="AD" clId="Web-{9DE5BC49-738B-C599-573F-F9AAAE6544D0}" dt="2022-09-13T11:17:52.528" v="89" actId="20577"/>
          <ac:spMkLst>
            <pc:docMk/>
            <pc:sldMk cId="3930498381" sldId="291"/>
            <ac:spMk id="7" creationId="{00000000-0000-0000-0000-000000000000}"/>
          </ac:spMkLst>
        </pc:spChg>
        <pc:spChg chg="mod">
          <ac:chgData name="Eliška Skalická" userId="S::184727@muni.cz::5a75cff0-c3bd-4c21-a3c7-5e99c4100e98" providerId="AD" clId="Web-{9DE5BC49-738B-C599-573F-F9AAAE6544D0}" dt="2022-09-13T11:08:51.088" v="28" actId="20577"/>
          <ac:spMkLst>
            <pc:docMk/>
            <pc:sldMk cId="3930498381" sldId="291"/>
            <ac:spMk id="9" creationId="{00000000-0000-0000-0000-000000000000}"/>
          </ac:spMkLst>
        </pc:spChg>
      </pc:sldChg>
    </pc:docChg>
  </pc:docChgLst>
  <pc:docChgLst>
    <pc:chgData name="Ladislav Čoček" userId="63bbd740-99f5-4ce8-b138-25dd51224b80" providerId="ADAL" clId="{C8EBBD0E-A2B6-437D-9372-283C651CF5C7}"/>
    <pc:docChg chg="undo custSel delSld modSld">
      <pc:chgData name="Ladislav Čoček" userId="63bbd740-99f5-4ce8-b138-25dd51224b80" providerId="ADAL" clId="{C8EBBD0E-A2B6-437D-9372-283C651CF5C7}" dt="2024-11-07T16:14:43.931" v="391" actId="478"/>
      <pc:docMkLst>
        <pc:docMk/>
      </pc:docMkLst>
      <pc:sldChg chg="delSp mod">
        <pc:chgData name="Ladislav Čoček" userId="63bbd740-99f5-4ce8-b138-25dd51224b80" providerId="ADAL" clId="{C8EBBD0E-A2B6-437D-9372-283C651CF5C7}" dt="2024-11-07T16:11:33.008" v="265" actId="478"/>
        <pc:sldMkLst>
          <pc:docMk/>
          <pc:sldMk cId="1392953131" sldId="278"/>
        </pc:sldMkLst>
        <pc:picChg chg="del">
          <ac:chgData name="Ladislav Čoček" userId="63bbd740-99f5-4ce8-b138-25dd51224b80" providerId="ADAL" clId="{C8EBBD0E-A2B6-437D-9372-283C651CF5C7}" dt="2024-11-07T16:11:33.008" v="265" actId="478"/>
          <ac:picMkLst>
            <pc:docMk/>
            <pc:sldMk cId="1392953131" sldId="278"/>
            <ac:picMk id="5" creationId="{FD0EA6B2-4F54-26A4-620D-88D7D416B99F}"/>
          </ac:picMkLst>
        </pc:picChg>
      </pc:sldChg>
      <pc:sldChg chg="modSp mod">
        <pc:chgData name="Ladislav Čoček" userId="63bbd740-99f5-4ce8-b138-25dd51224b80" providerId="ADAL" clId="{C8EBBD0E-A2B6-437D-9372-283C651CF5C7}" dt="2024-11-07T16:00:39.795" v="81" actId="108"/>
        <pc:sldMkLst>
          <pc:docMk/>
          <pc:sldMk cId="2712093659" sldId="279"/>
        </pc:sldMkLst>
        <pc:spChg chg="mod">
          <ac:chgData name="Ladislav Čoček" userId="63bbd740-99f5-4ce8-b138-25dd51224b80" providerId="ADAL" clId="{C8EBBD0E-A2B6-437D-9372-283C651CF5C7}" dt="2024-11-07T16:00:39.795" v="81" actId="108"/>
          <ac:spMkLst>
            <pc:docMk/>
            <pc:sldMk cId="2712093659" sldId="279"/>
            <ac:spMk id="9" creationId="{00000000-0000-0000-0000-000000000000}"/>
          </ac:spMkLst>
        </pc:spChg>
      </pc:sldChg>
      <pc:sldChg chg="delSp mod">
        <pc:chgData name="Ladislav Čoček" userId="63bbd740-99f5-4ce8-b138-25dd51224b80" providerId="ADAL" clId="{C8EBBD0E-A2B6-437D-9372-283C651CF5C7}" dt="2024-11-07T16:01:48.837" v="83" actId="478"/>
        <pc:sldMkLst>
          <pc:docMk/>
          <pc:sldMk cId="322552010" sldId="315"/>
        </pc:sldMkLst>
        <pc:picChg chg="del">
          <ac:chgData name="Ladislav Čoček" userId="63bbd740-99f5-4ce8-b138-25dd51224b80" providerId="ADAL" clId="{C8EBBD0E-A2B6-437D-9372-283C651CF5C7}" dt="2024-11-07T16:01:48.837" v="83" actId="478"/>
          <ac:picMkLst>
            <pc:docMk/>
            <pc:sldMk cId="322552010" sldId="315"/>
            <ac:picMk id="2" creationId="{8C5527F5-B1C5-0073-8921-3ED7A9470A8F}"/>
          </ac:picMkLst>
        </pc:picChg>
      </pc:sldChg>
      <pc:sldChg chg="delSp mod">
        <pc:chgData name="Ladislav Čoček" userId="63bbd740-99f5-4ce8-b138-25dd51224b80" providerId="ADAL" clId="{C8EBBD0E-A2B6-437D-9372-283C651CF5C7}" dt="2024-11-07T16:02:02.357" v="86" actId="478"/>
        <pc:sldMkLst>
          <pc:docMk/>
          <pc:sldMk cId="17558971" sldId="316"/>
        </pc:sldMkLst>
        <pc:picChg chg="del">
          <ac:chgData name="Ladislav Čoček" userId="63bbd740-99f5-4ce8-b138-25dd51224b80" providerId="ADAL" clId="{C8EBBD0E-A2B6-437D-9372-283C651CF5C7}" dt="2024-11-07T16:02:02.357" v="86" actId="478"/>
          <ac:picMkLst>
            <pc:docMk/>
            <pc:sldMk cId="17558971" sldId="316"/>
            <ac:picMk id="7" creationId="{166EE737-0D26-5E28-0652-38F1BED79F8F}"/>
          </ac:picMkLst>
        </pc:picChg>
      </pc:sldChg>
      <pc:sldChg chg="delSp mod">
        <pc:chgData name="Ladislav Čoček" userId="63bbd740-99f5-4ce8-b138-25dd51224b80" providerId="ADAL" clId="{C8EBBD0E-A2B6-437D-9372-283C651CF5C7}" dt="2024-11-07T16:02:18.997" v="87" actId="478"/>
        <pc:sldMkLst>
          <pc:docMk/>
          <pc:sldMk cId="4221574742" sldId="317"/>
        </pc:sldMkLst>
        <pc:picChg chg="del">
          <ac:chgData name="Ladislav Čoček" userId="63bbd740-99f5-4ce8-b138-25dd51224b80" providerId="ADAL" clId="{C8EBBD0E-A2B6-437D-9372-283C651CF5C7}" dt="2024-11-07T16:02:18.997" v="87" actId="478"/>
          <ac:picMkLst>
            <pc:docMk/>
            <pc:sldMk cId="4221574742" sldId="317"/>
            <ac:picMk id="7" creationId="{716B8CA7-9F77-B5A6-FEB1-3959DD24C180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7:28.773" v="179" actId="6549"/>
        <pc:sldMkLst>
          <pc:docMk/>
          <pc:sldMk cId="248660883" sldId="318"/>
        </pc:sldMkLst>
        <pc:spChg chg="mod">
          <ac:chgData name="Ladislav Čoček" userId="63bbd740-99f5-4ce8-b138-25dd51224b80" providerId="ADAL" clId="{C8EBBD0E-A2B6-437D-9372-283C651CF5C7}" dt="2024-11-07T16:07:28.773" v="179" actId="6549"/>
          <ac:spMkLst>
            <pc:docMk/>
            <pc:sldMk cId="248660883" sldId="318"/>
            <ac:spMk id="2" creationId="{D7DBC0C0-CA96-42BD-BAB9-F58D10B02D6D}"/>
          </ac:spMkLst>
        </pc:spChg>
        <pc:picChg chg="del">
          <ac:chgData name="Ladislav Čoček" userId="63bbd740-99f5-4ce8-b138-25dd51224b80" providerId="ADAL" clId="{C8EBBD0E-A2B6-437D-9372-283C651CF5C7}" dt="2024-11-07T16:06:46.323" v="175" actId="478"/>
          <ac:picMkLst>
            <pc:docMk/>
            <pc:sldMk cId="248660883" sldId="318"/>
            <ac:picMk id="7" creationId="{AC1EF8A6-343B-F484-D9FA-4A5E4DE3A28E}"/>
          </ac:picMkLst>
        </pc:picChg>
      </pc:sldChg>
      <pc:sldChg chg="delSp mod">
        <pc:chgData name="Ladislav Čoček" userId="63bbd740-99f5-4ce8-b138-25dd51224b80" providerId="ADAL" clId="{C8EBBD0E-A2B6-437D-9372-283C651CF5C7}" dt="2024-11-07T16:11:30.056" v="264" actId="478"/>
        <pc:sldMkLst>
          <pc:docMk/>
          <pc:sldMk cId="1182938400" sldId="319"/>
        </pc:sldMkLst>
        <pc:picChg chg="del">
          <ac:chgData name="Ladislav Čoček" userId="63bbd740-99f5-4ce8-b138-25dd51224b80" providerId="ADAL" clId="{C8EBBD0E-A2B6-437D-9372-283C651CF5C7}" dt="2024-11-07T16:11:30.056" v="264" actId="478"/>
          <ac:picMkLst>
            <pc:docMk/>
            <pc:sldMk cId="1182938400" sldId="319"/>
            <ac:picMk id="7" creationId="{42EC5948-C8C0-F0C3-0345-7C1B18816EEC}"/>
          </ac:picMkLst>
        </pc:picChg>
      </pc:sldChg>
      <pc:sldChg chg="delSp mod">
        <pc:chgData name="Ladislav Čoček" userId="63bbd740-99f5-4ce8-b138-25dd51224b80" providerId="ADAL" clId="{C8EBBD0E-A2B6-437D-9372-283C651CF5C7}" dt="2024-11-07T16:09:30.255" v="199" actId="478"/>
        <pc:sldMkLst>
          <pc:docMk/>
          <pc:sldMk cId="3293744897" sldId="320"/>
        </pc:sldMkLst>
        <pc:picChg chg="del">
          <ac:chgData name="Ladislav Čoček" userId="63bbd740-99f5-4ce8-b138-25dd51224b80" providerId="ADAL" clId="{C8EBBD0E-A2B6-437D-9372-283C651CF5C7}" dt="2024-11-07T16:09:30.255" v="199" actId="478"/>
          <ac:picMkLst>
            <pc:docMk/>
            <pc:sldMk cId="3293744897" sldId="320"/>
            <ac:picMk id="7" creationId="{0F4F86FD-99B1-BE79-C5F0-9C6231BA4E37}"/>
          </ac:picMkLst>
        </pc:picChg>
      </pc:sldChg>
      <pc:sldChg chg="addSp delSp mod">
        <pc:chgData name="Ladislav Čoček" userId="63bbd740-99f5-4ce8-b138-25dd51224b80" providerId="ADAL" clId="{C8EBBD0E-A2B6-437D-9372-283C651CF5C7}" dt="2024-11-07T16:09:51.847" v="207" actId="478"/>
        <pc:sldMkLst>
          <pc:docMk/>
          <pc:sldMk cId="1437299717" sldId="321"/>
        </pc:sldMkLst>
        <pc:picChg chg="add del">
          <ac:chgData name="Ladislav Čoček" userId="63bbd740-99f5-4ce8-b138-25dd51224b80" providerId="ADAL" clId="{C8EBBD0E-A2B6-437D-9372-283C651CF5C7}" dt="2024-11-07T16:09:51.847" v="207" actId="478"/>
          <ac:picMkLst>
            <pc:docMk/>
            <pc:sldMk cId="1437299717" sldId="321"/>
            <ac:picMk id="8" creationId="{889A5127-9C7D-96BA-9BD3-A472EA57253A}"/>
          </ac:picMkLst>
        </pc:picChg>
      </pc:sldChg>
      <pc:sldChg chg="addSp delSp mod">
        <pc:chgData name="Ladislav Čoček" userId="63bbd740-99f5-4ce8-b138-25dd51224b80" providerId="ADAL" clId="{C8EBBD0E-A2B6-437D-9372-283C651CF5C7}" dt="2024-11-07T16:09:51.240" v="206" actId="478"/>
        <pc:sldMkLst>
          <pc:docMk/>
          <pc:sldMk cId="2995584738" sldId="323"/>
        </pc:sldMkLst>
        <pc:picChg chg="add del">
          <ac:chgData name="Ladislav Čoček" userId="63bbd740-99f5-4ce8-b138-25dd51224b80" providerId="ADAL" clId="{C8EBBD0E-A2B6-437D-9372-283C651CF5C7}" dt="2024-11-07T16:09:51.240" v="206" actId="478"/>
          <ac:picMkLst>
            <pc:docMk/>
            <pc:sldMk cId="2995584738" sldId="323"/>
            <ac:picMk id="8" creationId="{37680B78-2784-75C8-98E5-39888F164CC3}"/>
          </ac:picMkLst>
        </pc:picChg>
      </pc:sldChg>
      <pc:sldChg chg="addSp delSp mod">
        <pc:chgData name="Ladislav Čoček" userId="63bbd740-99f5-4ce8-b138-25dd51224b80" providerId="ADAL" clId="{C8EBBD0E-A2B6-437D-9372-283C651CF5C7}" dt="2024-11-07T16:09:50.653" v="205" actId="478"/>
        <pc:sldMkLst>
          <pc:docMk/>
          <pc:sldMk cId="1654643143" sldId="324"/>
        </pc:sldMkLst>
        <pc:picChg chg="add del">
          <ac:chgData name="Ladislav Čoček" userId="63bbd740-99f5-4ce8-b138-25dd51224b80" providerId="ADAL" clId="{C8EBBD0E-A2B6-437D-9372-283C651CF5C7}" dt="2024-11-07T16:09:50.123" v="204" actId="478"/>
          <ac:picMkLst>
            <pc:docMk/>
            <pc:sldMk cId="1654643143" sldId="324"/>
            <ac:picMk id="9" creationId="{7F045083-D134-09D5-D4EF-C535C22F9EC4}"/>
          </ac:picMkLst>
        </pc:picChg>
        <pc:picChg chg="add del">
          <ac:chgData name="Ladislav Čoček" userId="63bbd740-99f5-4ce8-b138-25dd51224b80" providerId="ADAL" clId="{C8EBBD0E-A2B6-437D-9372-283C651CF5C7}" dt="2024-11-07T16:09:50.653" v="205" actId="478"/>
          <ac:picMkLst>
            <pc:docMk/>
            <pc:sldMk cId="1654643143" sldId="324"/>
            <ac:picMk id="10" creationId="{5BF6395B-EAC3-0E6D-C3DB-B7FB5FC3924D}"/>
          </ac:picMkLst>
        </pc:picChg>
      </pc:sldChg>
      <pc:sldChg chg="delSp mod">
        <pc:chgData name="Ladislav Čoček" userId="63bbd740-99f5-4ce8-b138-25dd51224b80" providerId="ADAL" clId="{C8EBBD0E-A2B6-437D-9372-283C651CF5C7}" dt="2024-11-07T16:01:55.188" v="85" actId="478"/>
        <pc:sldMkLst>
          <pc:docMk/>
          <pc:sldMk cId="4184449882" sldId="326"/>
        </pc:sldMkLst>
        <pc:picChg chg="del">
          <ac:chgData name="Ladislav Čoček" userId="63bbd740-99f5-4ce8-b138-25dd51224b80" providerId="ADAL" clId="{C8EBBD0E-A2B6-437D-9372-283C651CF5C7}" dt="2024-11-07T16:01:55.188" v="85" actId="478"/>
          <ac:picMkLst>
            <pc:docMk/>
            <pc:sldMk cId="4184449882" sldId="326"/>
            <ac:picMk id="2" creationId="{70DE02D5-0B4C-3F26-B3F7-EAE512C0801F}"/>
          </ac:picMkLst>
        </pc:picChg>
      </pc:sldChg>
      <pc:sldChg chg="delSp mod">
        <pc:chgData name="Ladislav Čoček" userId="63bbd740-99f5-4ce8-b138-25dd51224b80" providerId="ADAL" clId="{C8EBBD0E-A2B6-437D-9372-283C651CF5C7}" dt="2024-11-07T16:01:46.176" v="82" actId="478"/>
        <pc:sldMkLst>
          <pc:docMk/>
          <pc:sldMk cId="1923148391" sldId="329"/>
        </pc:sldMkLst>
        <pc:picChg chg="del">
          <ac:chgData name="Ladislav Čoček" userId="63bbd740-99f5-4ce8-b138-25dd51224b80" providerId="ADAL" clId="{C8EBBD0E-A2B6-437D-9372-283C651CF5C7}" dt="2024-11-07T16:01:46.176" v="82" actId="478"/>
          <ac:picMkLst>
            <pc:docMk/>
            <pc:sldMk cId="1923148391" sldId="329"/>
            <ac:picMk id="8" creationId="{0F786203-42B2-E7EF-7201-A70325FB363D}"/>
          </ac:picMkLst>
        </pc:picChg>
      </pc:sldChg>
      <pc:sldChg chg="delSp mod">
        <pc:chgData name="Ladislav Čoček" userId="63bbd740-99f5-4ce8-b138-25dd51224b80" providerId="ADAL" clId="{C8EBBD0E-A2B6-437D-9372-283C651CF5C7}" dt="2024-11-07T16:07:35.749" v="180" actId="478"/>
        <pc:sldMkLst>
          <pc:docMk/>
          <pc:sldMk cId="2627168111" sldId="330"/>
        </pc:sldMkLst>
        <pc:picChg chg="del">
          <ac:chgData name="Ladislav Čoček" userId="63bbd740-99f5-4ce8-b138-25dd51224b80" providerId="ADAL" clId="{C8EBBD0E-A2B6-437D-9372-283C651CF5C7}" dt="2024-11-07T16:07:35.749" v="180" actId="478"/>
          <ac:picMkLst>
            <pc:docMk/>
            <pc:sldMk cId="2627168111" sldId="330"/>
            <ac:picMk id="7" creationId="{CE4CB16E-AA97-E03D-6A31-F80BEBA4A223}"/>
          </ac:picMkLst>
        </pc:picChg>
      </pc:sldChg>
      <pc:sldChg chg="del">
        <pc:chgData name="Ladislav Čoček" userId="63bbd740-99f5-4ce8-b138-25dd51224b80" providerId="ADAL" clId="{C8EBBD0E-A2B6-437D-9372-283C651CF5C7}" dt="2024-11-07T16:09:22.536" v="198" actId="47"/>
        <pc:sldMkLst>
          <pc:docMk/>
          <pc:sldMk cId="2992225038" sldId="339"/>
        </pc:sldMkLst>
      </pc:sldChg>
      <pc:sldChg chg="addSp delSp modSp mod">
        <pc:chgData name="Ladislav Čoček" userId="63bbd740-99f5-4ce8-b138-25dd51224b80" providerId="ADAL" clId="{C8EBBD0E-A2B6-437D-9372-283C651CF5C7}" dt="2024-11-07T16:09:18.232" v="197" actId="166"/>
        <pc:sldMkLst>
          <pc:docMk/>
          <pc:sldMk cId="1168932849" sldId="342"/>
        </pc:sldMkLst>
        <pc:spChg chg="mod">
          <ac:chgData name="Ladislav Čoček" userId="63bbd740-99f5-4ce8-b138-25dd51224b80" providerId="ADAL" clId="{C8EBBD0E-A2B6-437D-9372-283C651CF5C7}" dt="2024-11-07T16:09:18.232" v="197" actId="166"/>
          <ac:spMkLst>
            <pc:docMk/>
            <pc:sldMk cId="1168932849" sldId="342"/>
            <ac:spMk id="3" creationId="{5AD3BC2C-FEA8-47A8-BCD1-D82A2FAB96AA}"/>
          </ac:spMkLst>
        </pc:spChg>
        <pc:picChg chg="del">
          <ac:chgData name="Ladislav Čoček" userId="63bbd740-99f5-4ce8-b138-25dd51224b80" providerId="ADAL" clId="{C8EBBD0E-A2B6-437D-9372-283C651CF5C7}" dt="2024-11-07T16:08:13.604" v="185" actId="478"/>
          <ac:picMkLst>
            <pc:docMk/>
            <pc:sldMk cId="1168932849" sldId="342"/>
            <ac:picMk id="2" creationId="{F27F59EA-E4B7-AAC3-3820-A5623D4D5F7E}"/>
          </ac:picMkLst>
        </pc:picChg>
        <pc:picChg chg="add del mod">
          <ac:chgData name="Ladislav Čoček" userId="63bbd740-99f5-4ce8-b138-25dd51224b80" providerId="ADAL" clId="{C8EBBD0E-A2B6-437D-9372-283C651CF5C7}" dt="2024-11-07T16:09:03.997" v="192" actId="478"/>
          <ac:picMkLst>
            <pc:docMk/>
            <pc:sldMk cId="1168932849" sldId="342"/>
            <ac:picMk id="5" creationId="{CA830D8E-910A-F01E-E58D-81793FCC5BBB}"/>
          </ac:picMkLst>
        </pc:picChg>
        <pc:picChg chg="add mod">
          <ac:chgData name="Ladislav Čoček" userId="63bbd740-99f5-4ce8-b138-25dd51224b80" providerId="ADAL" clId="{C8EBBD0E-A2B6-437D-9372-283C651CF5C7}" dt="2024-11-07T16:09:13.987" v="196" actId="14100"/>
          <ac:picMkLst>
            <pc:docMk/>
            <pc:sldMk cId="1168932849" sldId="342"/>
            <ac:picMk id="6" creationId="{F0F5BDAB-A935-6C97-6CBF-DE6E54F8A99B}"/>
          </ac:picMkLst>
        </pc:picChg>
        <pc:picChg chg="del">
          <ac:chgData name="Ladislav Čoček" userId="63bbd740-99f5-4ce8-b138-25dd51224b80" providerId="ADAL" clId="{C8EBBD0E-A2B6-437D-9372-283C651CF5C7}" dt="2024-11-07T16:08:08.564" v="181" actId="478"/>
          <ac:picMkLst>
            <pc:docMk/>
            <pc:sldMk cId="1168932849" sldId="342"/>
            <ac:picMk id="7" creationId="{E8A4F55E-21B7-4FD8-BB9E-0DCF3D001AF8}"/>
          </ac:picMkLst>
        </pc:picChg>
        <pc:picChg chg="del">
          <ac:chgData name="Ladislav Čoček" userId="63bbd740-99f5-4ce8-b138-25dd51224b80" providerId="ADAL" clId="{C8EBBD0E-A2B6-437D-9372-283C651CF5C7}" dt="2024-11-07T16:08:10.037" v="182" actId="478"/>
          <ac:picMkLst>
            <pc:docMk/>
            <pc:sldMk cId="1168932849" sldId="342"/>
            <ac:picMk id="8" creationId="{647DAF57-3443-48F4-BA84-A1E4BC8433E7}"/>
          </ac:picMkLst>
        </pc:picChg>
        <pc:picChg chg="del mod">
          <ac:chgData name="Ladislav Čoček" userId="63bbd740-99f5-4ce8-b138-25dd51224b80" providerId="ADAL" clId="{C8EBBD0E-A2B6-437D-9372-283C651CF5C7}" dt="2024-11-07T16:08:11.804" v="184" actId="478"/>
          <ac:picMkLst>
            <pc:docMk/>
            <pc:sldMk cId="1168932849" sldId="342"/>
            <ac:picMk id="9" creationId="{DEF92295-33F5-4744-8FB5-4976524849C6}"/>
          </ac:picMkLst>
        </pc:picChg>
      </pc:sldChg>
      <pc:sldChg chg="delSp mod">
        <pc:chgData name="Ladislav Čoček" userId="63bbd740-99f5-4ce8-b138-25dd51224b80" providerId="ADAL" clId="{C8EBBD0E-A2B6-437D-9372-283C651CF5C7}" dt="2024-11-07T16:01:51.316" v="84" actId="478"/>
        <pc:sldMkLst>
          <pc:docMk/>
          <pc:sldMk cId="213581929" sldId="868"/>
        </pc:sldMkLst>
        <pc:picChg chg="del">
          <ac:chgData name="Ladislav Čoček" userId="63bbd740-99f5-4ce8-b138-25dd51224b80" providerId="ADAL" clId="{C8EBBD0E-A2B6-437D-9372-283C651CF5C7}" dt="2024-11-07T16:01:51.316" v="84" actId="478"/>
          <ac:picMkLst>
            <pc:docMk/>
            <pc:sldMk cId="213581929" sldId="868"/>
            <ac:picMk id="2" creationId="{BACB6D0D-5EFB-623B-6DAE-D6C68CDDF17D}"/>
          </ac:picMkLst>
        </pc:picChg>
      </pc:sldChg>
      <pc:sldChg chg="delSp mod">
        <pc:chgData name="Ladislav Čoček" userId="63bbd740-99f5-4ce8-b138-25dd51224b80" providerId="ADAL" clId="{C8EBBD0E-A2B6-437D-9372-283C651CF5C7}" dt="2024-11-07T16:06:43.729" v="174" actId="478"/>
        <pc:sldMkLst>
          <pc:docMk/>
          <pc:sldMk cId="3866071887" sldId="869"/>
        </pc:sldMkLst>
        <pc:picChg chg="del">
          <ac:chgData name="Ladislav Čoček" userId="63bbd740-99f5-4ce8-b138-25dd51224b80" providerId="ADAL" clId="{C8EBBD0E-A2B6-437D-9372-283C651CF5C7}" dt="2024-11-07T16:06:43.729" v="174" actId="478"/>
          <ac:picMkLst>
            <pc:docMk/>
            <pc:sldMk cId="3866071887" sldId="869"/>
            <ac:picMk id="7" creationId="{B9352B97-A24F-7065-B151-6A8AF97AE222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3:54.280" v="102" actId="20577"/>
        <pc:sldMkLst>
          <pc:docMk/>
          <pc:sldMk cId="3820174017" sldId="870"/>
        </pc:sldMkLst>
        <pc:spChg chg="mod">
          <ac:chgData name="Ladislav Čoček" userId="63bbd740-99f5-4ce8-b138-25dd51224b80" providerId="ADAL" clId="{C8EBBD0E-A2B6-437D-9372-283C651CF5C7}" dt="2024-11-07T16:03:54.280" v="102" actId="20577"/>
          <ac:spMkLst>
            <pc:docMk/>
            <pc:sldMk cId="3820174017" sldId="870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2:21.524" v="88" actId="478"/>
          <ac:picMkLst>
            <pc:docMk/>
            <pc:sldMk cId="3820174017" sldId="870"/>
            <ac:picMk id="8" creationId="{720D977E-8529-BF5A-8A12-F7394BF14C51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4:46.546" v="140" actId="478"/>
        <pc:sldMkLst>
          <pc:docMk/>
          <pc:sldMk cId="3312375694" sldId="872"/>
        </pc:sldMkLst>
        <pc:spChg chg="mod">
          <ac:chgData name="Ladislav Čoček" userId="63bbd740-99f5-4ce8-b138-25dd51224b80" providerId="ADAL" clId="{C8EBBD0E-A2B6-437D-9372-283C651CF5C7}" dt="2024-11-07T16:04:35.809" v="136" actId="20577"/>
          <ac:spMkLst>
            <pc:docMk/>
            <pc:sldMk cId="3312375694" sldId="872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4:46.546" v="140" actId="478"/>
          <ac:picMkLst>
            <pc:docMk/>
            <pc:sldMk cId="3312375694" sldId="872"/>
            <ac:picMk id="8" creationId="{42B0B27E-544C-1615-1BB3-45C0F3D07FAB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4:49.216" v="141" actId="478"/>
        <pc:sldMkLst>
          <pc:docMk/>
          <pc:sldMk cId="4056812527" sldId="873"/>
        </pc:sldMkLst>
        <pc:spChg chg="mod">
          <ac:chgData name="Ladislav Čoček" userId="63bbd740-99f5-4ce8-b138-25dd51224b80" providerId="ADAL" clId="{C8EBBD0E-A2B6-437D-9372-283C651CF5C7}" dt="2024-11-07T16:04:42.126" v="139" actId="6549"/>
          <ac:spMkLst>
            <pc:docMk/>
            <pc:sldMk cId="4056812527" sldId="873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4:49.216" v="141" actId="478"/>
          <ac:picMkLst>
            <pc:docMk/>
            <pc:sldMk cId="4056812527" sldId="873"/>
            <ac:picMk id="8" creationId="{7ED16313-DA8A-1DFB-FDEB-13CB1BF77F60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5:08.072" v="155" actId="478"/>
        <pc:sldMkLst>
          <pc:docMk/>
          <pc:sldMk cId="2460865005" sldId="874"/>
        </pc:sldMkLst>
        <pc:spChg chg="mod">
          <ac:chgData name="Ladislav Čoček" userId="63bbd740-99f5-4ce8-b138-25dd51224b80" providerId="ADAL" clId="{C8EBBD0E-A2B6-437D-9372-283C651CF5C7}" dt="2024-11-07T16:05:03.417" v="154" actId="20577"/>
          <ac:spMkLst>
            <pc:docMk/>
            <pc:sldMk cId="2460865005" sldId="874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5:08.072" v="155" actId="478"/>
          <ac:picMkLst>
            <pc:docMk/>
            <pc:sldMk cId="2460865005" sldId="874"/>
            <ac:picMk id="8" creationId="{1D0E33A2-D712-DF8E-4430-416A5DD15405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5:46.841" v="160" actId="478"/>
        <pc:sldMkLst>
          <pc:docMk/>
          <pc:sldMk cId="715516694" sldId="875"/>
        </pc:sldMkLst>
        <pc:spChg chg="mod">
          <ac:chgData name="Ladislav Čoček" userId="63bbd740-99f5-4ce8-b138-25dd51224b80" providerId="ADAL" clId="{C8EBBD0E-A2B6-437D-9372-283C651CF5C7}" dt="2024-11-07T16:05:37.658" v="159" actId="20577"/>
          <ac:spMkLst>
            <pc:docMk/>
            <pc:sldMk cId="715516694" sldId="875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5:46.841" v="160" actId="478"/>
          <ac:picMkLst>
            <pc:docMk/>
            <pc:sldMk cId="715516694" sldId="875"/>
            <ac:picMk id="8" creationId="{3DBF58DB-330D-D8F8-5460-445DA96EC6FE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6:12.095" v="166" actId="478"/>
        <pc:sldMkLst>
          <pc:docMk/>
          <pc:sldMk cId="638554561" sldId="876"/>
        </pc:sldMkLst>
        <pc:spChg chg="mod">
          <ac:chgData name="Ladislav Čoček" userId="63bbd740-99f5-4ce8-b138-25dd51224b80" providerId="ADAL" clId="{C8EBBD0E-A2B6-437D-9372-283C651CF5C7}" dt="2024-11-07T16:06:07.929" v="165" actId="20577"/>
          <ac:spMkLst>
            <pc:docMk/>
            <pc:sldMk cId="638554561" sldId="876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6:12.095" v="166" actId="478"/>
          <ac:picMkLst>
            <pc:docMk/>
            <pc:sldMk cId="638554561" sldId="876"/>
            <ac:picMk id="8" creationId="{585F28D0-AE93-513A-E792-A79C4CFFD7AF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06:34.633" v="173" actId="20577"/>
        <pc:sldMkLst>
          <pc:docMk/>
          <pc:sldMk cId="1891034706" sldId="877"/>
        </pc:sldMkLst>
        <pc:spChg chg="mod">
          <ac:chgData name="Ladislav Čoček" userId="63bbd740-99f5-4ce8-b138-25dd51224b80" providerId="ADAL" clId="{C8EBBD0E-A2B6-437D-9372-283C651CF5C7}" dt="2024-11-07T16:06:34.633" v="173" actId="20577"/>
          <ac:spMkLst>
            <pc:docMk/>
            <pc:sldMk cId="1891034706" sldId="877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6:16.320" v="167" actId="478"/>
          <ac:picMkLst>
            <pc:docMk/>
            <pc:sldMk cId="1891034706" sldId="877"/>
            <ac:picMk id="8" creationId="{89FAC829-87D8-4494-3766-93C305EA0ACA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10:37.411" v="212" actId="20577"/>
        <pc:sldMkLst>
          <pc:docMk/>
          <pc:sldMk cId="367515666" sldId="1837"/>
        </pc:sldMkLst>
        <pc:spChg chg="mod">
          <ac:chgData name="Ladislav Čoček" userId="63bbd740-99f5-4ce8-b138-25dd51224b80" providerId="ADAL" clId="{C8EBBD0E-A2B6-437D-9372-283C651CF5C7}" dt="2024-11-07T16:10:37.411" v="212" actId="20577"/>
          <ac:spMkLst>
            <pc:docMk/>
            <pc:sldMk cId="367515666" sldId="1837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09:58.959" v="208" actId="478"/>
          <ac:picMkLst>
            <pc:docMk/>
            <pc:sldMk cId="367515666" sldId="1837"/>
            <ac:picMk id="9" creationId="{3D897F8A-10A5-99A6-83CB-C4883DE73788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10:52.111" v="229" actId="20577"/>
        <pc:sldMkLst>
          <pc:docMk/>
          <pc:sldMk cId="1696565266" sldId="1839"/>
        </pc:sldMkLst>
        <pc:spChg chg="mod">
          <ac:chgData name="Ladislav Čoček" userId="63bbd740-99f5-4ce8-b138-25dd51224b80" providerId="ADAL" clId="{C8EBBD0E-A2B6-437D-9372-283C651CF5C7}" dt="2024-11-07T16:10:52.111" v="229" actId="20577"/>
          <ac:spMkLst>
            <pc:docMk/>
            <pc:sldMk cId="1696565266" sldId="1839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10:45.898" v="213" actId="478"/>
          <ac:picMkLst>
            <pc:docMk/>
            <pc:sldMk cId="1696565266" sldId="1839"/>
            <ac:picMk id="9" creationId="{3CF0B4B7-36B9-54D1-E4B7-B3B8C28447FC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11:03.135" v="252" actId="478"/>
        <pc:sldMkLst>
          <pc:docMk/>
          <pc:sldMk cId="231546559" sldId="1840"/>
        </pc:sldMkLst>
        <pc:spChg chg="mod">
          <ac:chgData name="Ladislav Čoček" userId="63bbd740-99f5-4ce8-b138-25dd51224b80" providerId="ADAL" clId="{C8EBBD0E-A2B6-437D-9372-283C651CF5C7}" dt="2024-11-07T16:11:00.847" v="251" actId="20577"/>
          <ac:spMkLst>
            <pc:docMk/>
            <pc:sldMk cId="231546559" sldId="1840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11:03.135" v="252" actId="478"/>
          <ac:picMkLst>
            <pc:docMk/>
            <pc:sldMk cId="231546559" sldId="1840"/>
            <ac:picMk id="9" creationId="{E96F8890-C59C-2DBB-214A-BBCF986E450F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11:20.761" v="263" actId="20577"/>
        <pc:sldMkLst>
          <pc:docMk/>
          <pc:sldMk cId="4198399800" sldId="1841"/>
        </pc:sldMkLst>
        <pc:spChg chg="mod">
          <ac:chgData name="Ladislav Čoček" userId="63bbd740-99f5-4ce8-b138-25dd51224b80" providerId="ADAL" clId="{C8EBBD0E-A2B6-437D-9372-283C651CF5C7}" dt="2024-11-07T16:11:20.761" v="263" actId="20577"/>
          <ac:spMkLst>
            <pc:docMk/>
            <pc:sldMk cId="4198399800" sldId="1841"/>
            <ac:spMk id="2" creationId="{C7A2E2C2-120B-491D-A5FA-AF318BCEB17B}"/>
          </ac:spMkLst>
        </pc:spChg>
        <pc:picChg chg="del">
          <ac:chgData name="Ladislav Čoček" userId="63bbd740-99f5-4ce8-b138-25dd51224b80" providerId="ADAL" clId="{C8EBBD0E-A2B6-437D-9372-283C651CF5C7}" dt="2024-11-07T16:11:08.472" v="253" actId="478"/>
          <ac:picMkLst>
            <pc:docMk/>
            <pc:sldMk cId="4198399800" sldId="1841"/>
            <ac:picMk id="9" creationId="{851F6753-18F2-5134-F4F9-AEF2A60A256E}"/>
          </ac:picMkLst>
        </pc:picChg>
      </pc:sldChg>
      <pc:sldChg chg="delSp modSp mod">
        <pc:chgData name="Ladislav Čoček" userId="63bbd740-99f5-4ce8-b138-25dd51224b80" providerId="ADAL" clId="{C8EBBD0E-A2B6-437D-9372-283C651CF5C7}" dt="2024-11-07T16:14:43.931" v="391" actId="478"/>
        <pc:sldMkLst>
          <pc:docMk/>
          <pc:sldMk cId="2421690350" sldId="1842"/>
        </pc:sldMkLst>
        <pc:spChg chg="mod">
          <ac:chgData name="Ladislav Čoček" userId="63bbd740-99f5-4ce8-b138-25dd51224b80" providerId="ADAL" clId="{C8EBBD0E-A2B6-437D-9372-283C651CF5C7}" dt="2024-11-07T16:14:42.221" v="390" actId="6549"/>
          <ac:spMkLst>
            <pc:docMk/>
            <pc:sldMk cId="2421690350" sldId="1842"/>
            <ac:spMk id="2" creationId="{D9697B5C-D9CF-4F7F-B793-53203811BE2E}"/>
          </ac:spMkLst>
        </pc:spChg>
        <pc:picChg chg="del">
          <ac:chgData name="Ladislav Čoček" userId="63bbd740-99f5-4ce8-b138-25dd51224b80" providerId="ADAL" clId="{C8EBBD0E-A2B6-437D-9372-283C651CF5C7}" dt="2024-11-07T16:14:43.931" v="391" actId="478"/>
          <ac:picMkLst>
            <pc:docMk/>
            <pc:sldMk cId="2421690350" sldId="1842"/>
            <ac:picMk id="7" creationId="{D8B1D7C9-2763-932B-26F9-D9F6331D380D}"/>
          </ac:picMkLst>
        </pc:picChg>
      </pc:sldChg>
    </pc:docChg>
  </pc:docChgLst>
  <pc:docChgLst>
    <pc:chgData name="Eliška Skalická" userId="5a75cff0-c3bd-4c21-a3c7-5e99c4100e98" providerId="ADAL" clId="{6F686363-0C65-4E87-BB6E-D050F0A1C4A6}"/>
    <pc:docChg chg="undo custSel modSld">
      <pc:chgData name="Eliška Skalická" userId="5a75cff0-c3bd-4c21-a3c7-5e99c4100e98" providerId="ADAL" clId="{6F686363-0C65-4E87-BB6E-D050F0A1C4A6}" dt="2024-10-04T12:23:58.943" v="784" actId="1076"/>
      <pc:docMkLst>
        <pc:docMk/>
      </pc:docMkLst>
      <pc:sldChg chg="delSp modSp mod">
        <pc:chgData name="Eliška Skalická" userId="5a75cff0-c3bd-4c21-a3c7-5e99c4100e98" providerId="ADAL" clId="{6F686363-0C65-4E87-BB6E-D050F0A1C4A6}" dt="2024-10-04T12:11:48.157" v="749" actId="20577"/>
        <pc:sldMkLst>
          <pc:docMk/>
          <pc:sldMk cId="1741829629" sldId="286"/>
        </pc:sldMkLst>
        <pc:spChg chg="mod">
          <ac:chgData name="Eliška Skalická" userId="5a75cff0-c3bd-4c21-a3c7-5e99c4100e98" providerId="ADAL" clId="{6F686363-0C65-4E87-BB6E-D050F0A1C4A6}" dt="2024-10-04T11:41:01.698" v="385" actId="20577"/>
          <ac:spMkLst>
            <pc:docMk/>
            <pc:sldMk cId="1741829629" sldId="286"/>
            <ac:spMk id="7" creationId="{00000000-0000-0000-0000-000000000000}"/>
          </ac:spMkLst>
        </pc:spChg>
        <pc:spChg chg="mod">
          <ac:chgData name="Eliška Skalická" userId="5a75cff0-c3bd-4c21-a3c7-5e99c4100e98" providerId="ADAL" clId="{6F686363-0C65-4E87-BB6E-D050F0A1C4A6}" dt="2024-10-03T13:53:38.718" v="191" actId="14100"/>
          <ac:spMkLst>
            <pc:docMk/>
            <pc:sldMk cId="1741829629" sldId="286"/>
            <ac:spMk id="9" creationId="{00000000-0000-0000-0000-000000000000}"/>
          </ac:spMkLst>
        </pc:spChg>
        <pc:graphicFrameChg chg="modGraphic">
          <ac:chgData name="Eliška Skalická" userId="5a75cff0-c3bd-4c21-a3c7-5e99c4100e98" providerId="ADAL" clId="{6F686363-0C65-4E87-BB6E-D050F0A1C4A6}" dt="2024-10-04T12:11:48.157" v="749" actId="20577"/>
          <ac:graphicFrameMkLst>
            <pc:docMk/>
            <pc:sldMk cId="1741829629" sldId="286"/>
            <ac:graphicFrameMk id="11" creationId="{00000000-0000-0000-0000-000000000000}"/>
          </ac:graphicFrameMkLst>
        </pc:graphicFrameChg>
        <pc:picChg chg="del">
          <ac:chgData name="Eliška Skalická" userId="5a75cff0-c3bd-4c21-a3c7-5e99c4100e98" providerId="ADAL" clId="{6F686363-0C65-4E87-BB6E-D050F0A1C4A6}" dt="2024-10-03T13:53:51.230" v="192" actId="478"/>
          <ac:picMkLst>
            <pc:docMk/>
            <pc:sldMk cId="1741829629" sldId="286"/>
            <ac:picMk id="4" creationId="{E002FFCE-30B9-31E8-8C7C-F5C57524E2B5}"/>
          </ac:picMkLst>
        </pc:picChg>
      </pc:sldChg>
      <pc:sldChg chg="modSp mod">
        <pc:chgData name="Eliška Skalická" userId="5a75cff0-c3bd-4c21-a3c7-5e99c4100e98" providerId="ADAL" clId="{6F686363-0C65-4E87-BB6E-D050F0A1C4A6}" dt="2024-10-04T11:36:14.958" v="376" actId="790"/>
        <pc:sldMkLst>
          <pc:docMk/>
          <pc:sldMk cId="78743019" sldId="287"/>
        </pc:sldMkLst>
        <pc:spChg chg="mod">
          <ac:chgData name="Eliška Skalická" userId="5a75cff0-c3bd-4c21-a3c7-5e99c4100e98" providerId="ADAL" clId="{6F686363-0C65-4E87-BB6E-D050F0A1C4A6}" dt="2024-10-04T11:36:14.958" v="376" actId="790"/>
          <ac:spMkLst>
            <pc:docMk/>
            <pc:sldMk cId="78743019" sldId="287"/>
            <ac:spMk id="7" creationId="{00000000-0000-0000-0000-000000000000}"/>
          </ac:spMkLst>
        </pc:spChg>
        <pc:spChg chg="mod">
          <ac:chgData name="Eliška Skalická" userId="5a75cff0-c3bd-4c21-a3c7-5e99c4100e98" providerId="ADAL" clId="{6F686363-0C65-4E87-BB6E-D050F0A1C4A6}" dt="2024-10-04T11:30:38.949" v="264" actId="13926"/>
          <ac:spMkLst>
            <pc:docMk/>
            <pc:sldMk cId="78743019" sldId="287"/>
            <ac:spMk id="8" creationId="{00000000-0000-0000-0000-000000000000}"/>
          </ac:spMkLst>
        </pc:spChg>
      </pc:sldChg>
      <pc:sldChg chg="modSp mod">
        <pc:chgData name="Eliška Skalická" userId="5a75cff0-c3bd-4c21-a3c7-5e99c4100e98" providerId="ADAL" clId="{6F686363-0C65-4E87-BB6E-D050F0A1C4A6}" dt="2024-10-04T11:44:58.468" v="410" actId="20577"/>
        <pc:sldMkLst>
          <pc:docMk/>
          <pc:sldMk cId="1611023346" sldId="336"/>
        </pc:sldMkLst>
        <pc:spChg chg="mod">
          <ac:chgData name="Eliška Skalická" userId="5a75cff0-c3bd-4c21-a3c7-5e99c4100e98" providerId="ADAL" clId="{6F686363-0C65-4E87-BB6E-D050F0A1C4A6}" dt="2024-10-04T11:44:58.468" v="410" actId="20577"/>
          <ac:spMkLst>
            <pc:docMk/>
            <pc:sldMk cId="1611023346" sldId="336"/>
            <ac:spMk id="7" creationId="{00000000-0000-0000-0000-000000000000}"/>
          </ac:spMkLst>
        </pc:spChg>
        <pc:spChg chg="mod">
          <ac:chgData name="Eliška Skalická" userId="5a75cff0-c3bd-4c21-a3c7-5e99c4100e98" providerId="ADAL" clId="{6F686363-0C65-4E87-BB6E-D050F0A1C4A6}" dt="2024-10-04T11:28:59.488" v="262" actId="13926"/>
          <ac:spMkLst>
            <pc:docMk/>
            <pc:sldMk cId="1611023346" sldId="336"/>
            <ac:spMk id="8" creationId="{00000000-0000-0000-0000-000000000000}"/>
          </ac:spMkLst>
        </pc:spChg>
        <pc:spChg chg="mod">
          <ac:chgData name="Eliška Skalická" userId="5a75cff0-c3bd-4c21-a3c7-5e99c4100e98" providerId="ADAL" clId="{6F686363-0C65-4E87-BB6E-D050F0A1C4A6}" dt="2024-10-04T11:42:51.703" v="399" actId="790"/>
          <ac:spMkLst>
            <pc:docMk/>
            <pc:sldMk cId="1611023346" sldId="336"/>
            <ac:spMk id="9" creationId="{00000000-0000-0000-0000-000000000000}"/>
          </ac:spMkLst>
        </pc:spChg>
        <pc:graphicFrameChg chg="modGraphic">
          <ac:chgData name="Eliška Skalická" userId="5a75cff0-c3bd-4c21-a3c7-5e99c4100e98" providerId="ADAL" clId="{6F686363-0C65-4E87-BB6E-D050F0A1C4A6}" dt="2024-10-04T11:27:43.474" v="259" actId="790"/>
          <ac:graphicFrameMkLst>
            <pc:docMk/>
            <pc:sldMk cId="1611023346" sldId="336"/>
            <ac:graphicFrameMk id="11" creationId="{00000000-0000-0000-0000-000000000000}"/>
          </ac:graphicFrameMkLst>
        </pc:graphicFrameChg>
      </pc:sldChg>
      <pc:sldChg chg="modSp mod">
        <pc:chgData name="Eliška Skalická" userId="5a75cff0-c3bd-4c21-a3c7-5e99c4100e98" providerId="ADAL" clId="{6F686363-0C65-4E87-BB6E-D050F0A1C4A6}" dt="2024-10-04T12:23:58.943" v="784" actId="1076"/>
        <pc:sldMkLst>
          <pc:docMk/>
          <pc:sldMk cId="3101975587" sldId="851"/>
        </pc:sldMkLst>
        <pc:spChg chg="mod">
          <ac:chgData name="Eliška Skalická" userId="5a75cff0-c3bd-4c21-a3c7-5e99c4100e98" providerId="ADAL" clId="{6F686363-0C65-4E87-BB6E-D050F0A1C4A6}" dt="2024-10-04T12:23:58.943" v="784" actId="1076"/>
          <ac:spMkLst>
            <pc:docMk/>
            <pc:sldMk cId="3101975587" sldId="851"/>
            <ac:spMk id="10" creationId="{99FC6E1A-9A8C-A9B2-A700-907677C45502}"/>
          </ac:spMkLst>
        </pc:spChg>
        <pc:graphicFrameChg chg="mod modGraphic">
          <ac:chgData name="Eliška Skalická" userId="5a75cff0-c3bd-4c21-a3c7-5e99c4100e98" providerId="ADAL" clId="{6F686363-0C65-4E87-BB6E-D050F0A1C4A6}" dt="2024-10-04T12:23:52.486" v="783" actId="790"/>
          <ac:graphicFrameMkLst>
            <pc:docMk/>
            <pc:sldMk cId="3101975587" sldId="851"/>
            <ac:graphicFrameMk id="11" creationId="{00000000-0000-0000-0000-000000000000}"/>
          </ac:graphicFrameMkLst>
        </pc:graphicFrameChg>
      </pc:sldChg>
      <pc:sldChg chg="delSp modSp mod">
        <pc:chgData name="Eliška Skalická" userId="5a75cff0-c3bd-4c21-a3c7-5e99c4100e98" providerId="ADAL" clId="{6F686363-0C65-4E87-BB6E-D050F0A1C4A6}" dt="2024-10-04T12:13:30.124" v="766" actId="790"/>
        <pc:sldMkLst>
          <pc:docMk/>
          <pc:sldMk cId="3687183010" sldId="2607"/>
        </pc:sldMkLst>
        <pc:spChg chg="mod">
          <ac:chgData name="Eliška Skalická" userId="5a75cff0-c3bd-4c21-a3c7-5e99c4100e98" providerId="ADAL" clId="{6F686363-0C65-4E87-BB6E-D050F0A1C4A6}" dt="2024-10-04T12:13:30.124" v="766" actId="790"/>
          <ac:spMkLst>
            <pc:docMk/>
            <pc:sldMk cId="3687183010" sldId="2607"/>
            <ac:spMk id="7" creationId="{00000000-0000-0000-0000-000000000000}"/>
          </ac:spMkLst>
        </pc:spChg>
        <pc:graphicFrameChg chg="modGraphic">
          <ac:chgData name="Eliška Skalická" userId="5a75cff0-c3bd-4c21-a3c7-5e99c4100e98" providerId="ADAL" clId="{6F686363-0C65-4E87-BB6E-D050F0A1C4A6}" dt="2024-10-04T12:12:34.618" v="753" actId="790"/>
          <ac:graphicFrameMkLst>
            <pc:docMk/>
            <pc:sldMk cId="3687183010" sldId="2607"/>
            <ac:graphicFrameMk id="11" creationId="{00000000-0000-0000-0000-000000000000}"/>
          </ac:graphicFrameMkLst>
        </pc:graphicFrameChg>
        <pc:picChg chg="del">
          <ac:chgData name="Eliška Skalická" userId="5a75cff0-c3bd-4c21-a3c7-5e99c4100e98" providerId="ADAL" clId="{6F686363-0C65-4E87-BB6E-D050F0A1C4A6}" dt="2024-10-04T12:07:41.178" v="689" actId="478"/>
          <ac:picMkLst>
            <pc:docMk/>
            <pc:sldMk cId="3687183010" sldId="2607"/>
            <ac:picMk id="4" creationId="{E002FFCE-30B9-31E8-8C7C-F5C57524E2B5}"/>
          </ac:picMkLst>
        </pc:picChg>
      </pc:sldChg>
    </pc:docChg>
  </pc:docChgLst>
  <pc:docChgLst>
    <pc:chgData name="Eliška Skalická" userId="S::184727@muni.cz::5a75cff0-c3bd-4c21-a3c7-5e99c4100e98" providerId="AD" clId="Web-{204BDEF3-A70E-C3DC-0B52-64F1A846F4FD}"/>
    <pc:docChg chg="modSld">
      <pc:chgData name="Eliška Skalická" userId="S::184727@muni.cz::5a75cff0-c3bd-4c21-a3c7-5e99c4100e98" providerId="AD" clId="Web-{204BDEF3-A70E-C3DC-0B52-64F1A846F4FD}" dt="2022-09-14T11:35:39.532" v="134" actId="14100"/>
      <pc:docMkLst>
        <pc:docMk/>
      </pc:docMkLst>
      <pc:sldChg chg="modSp">
        <pc:chgData name="Eliška Skalická" userId="S::184727@muni.cz::5a75cff0-c3bd-4c21-a3c7-5e99c4100e98" providerId="AD" clId="Web-{204BDEF3-A70E-C3DC-0B52-64F1A846F4FD}" dt="2022-09-14T11:02:04.467" v="68"/>
        <pc:sldMkLst>
          <pc:docMk/>
          <pc:sldMk cId="1807075720" sldId="852"/>
        </pc:sldMkLst>
        <pc:graphicFrameChg chg="mod modGraphic">
          <ac:chgData name="Eliška Skalická" userId="S::184727@muni.cz::5a75cff0-c3bd-4c21-a3c7-5e99c4100e98" providerId="AD" clId="Web-{204BDEF3-A70E-C3DC-0B52-64F1A846F4FD}" dt="2022-09-14T11:02:04.467" v="68"/>
          <ac:graphicFrameMkLst>
            <pc:docMk/>
            <pc:sldMk cId="1807075720" sldId="852"/>
            <ac:graphicFrameMk id="11" creationId="{00000000-0000-0000-0000-000000000000}"/>
          </ac:graphicFrameMkLst>
        </pc:graphicFrameChg>
      </pc:sldChg>
    </pc:docChg>
  </pc:docChgLst>
  <pc:docChgLst>
    <pc:chgData name="Kateřina Kolbabová" userId="68ba49d5-ed88-4f3b-8724-4780091ec835" providerId="ADAL" clId="{367B31CA-65E2-4D84-9D2E-2D19A3C9AB48}"/>
    <pc:docChg chg="undo custSel delSld modSld">
      <pc:chgData name="Kateřina Kolbabová" userId="68ba49d5-ed88-4f3b-8724-4780091ec835" providerId="ADAL" clId="{367B31CA-65E2-4D84-9D2E-2D19A3C9AB48}" dt="2024-11-10T16:06:11.384" v="161" actId="13926"/>
      <pc:docMkLst>
        <pc:docMk/>
      </pc:docMkLst>
      <pc:sldChg chg="del">
        <pc:chgData name="Kateřina Kolbabová" userId="68ba49d5-ed88-4f3b-8724-4780091ec835" providerId="ADAL" clId="{367B31CA-65E2-4D84-9D2E-2D19A3C9AB48}" dt="2024-11-10T16:01:33.354" v="154" actId="2696"/>
        <pc:sldMkLst>
          <pc:docMk/>
          <pc:sldMk cId="1016383710" sldId="299"/>
        </pc:sldMkLst>
      </pc:sldChg>
      <pc:sldChg chg="modSp mod">
        <pc:chgData name="Kateřina Kolbabová" userId="68ba49d5-ed88-4f3b-8724-4780091ec835" providerId="ADAL" clId="{367B31CA-65E2-4D84-9D2E-2D19A3C9AB48}" dt="2024-11-10T15:48:17.369" v="38" actId="20577"/>
        <pc:sldMkLst>
          <pc:docMk/>
          <pc:sldMk cId="1375623689" sldId="2613"/>
        </pc:sldMkLst>
        <pc:spChg chg="mod">
          <ac:chgData name="Kateřina Kolbabová" userId="68ba49d5-ed88-4f3b-8724-4780091ec835" providerId="ADAL" clId="{367B31CA-65E2-4D84-9D2E-2D19A3C9AB48}" dt="2024-11-10T15:48:17.369" v="38" actId="20577"/>
          <ac:spMkLst>
            <pc:docMk/>
            <pc:sldMk cId="1375623689" sldId="2613"/>
            <ac:spMk id="7" creationId="{00000000-0000-0000-0000-000000000000}"/>
          </ac:spMkLst>
        </pc:spChg>
      </pc:sldChg>
      <pc:sldChg chg="modSp mod">
        <pc:chgData name="Kateřina Kolbabová" userId="68ba49d5-ed88-4f3b-8724-4780091ec835" providerId="ADAL" clId="{367B31CA-65E2-4D84-9D2E-2D19A3C9AB48}" dt="2024-11-10T16:06:11.384" v="161" actId="13926"/>
        <pc:sldMkLst>
          <pc:docMk/>
          <pc:sldMk cId="2192423860" sldId="2616"/>
        </pc:sldMkLst>
        <pc:spChg chg="mod">
          <ac:chgData name="Kateřina Kolbabová" userId="68ba49d5-ed88-4f3b-8724-4780091ec835" providerId="ADAL" clId="{367B31CA-65E2-4D84-9D2E-2D19A3C9AB48}" dt="2024-11-10T16:06:11.384" v="161" actId="13926"/>
          <ac:spMkLst>
            <pc:docMk/>
            <pc:sldMk cId="2192423860" sldId="2616"/>
            <ac:spMk id="6" creationId="{00000000-0000-0000-0000-000000000000}"/>
          </ac:spMkLst>
        </pc:spChg>
      </pc:sldChg>
    </pc:docChg>
  </pc:docChgLst>
  <pc:docChgLst>
    <pc:chgData name="Ida Součková Olšová" userId="c5ef6480-a5b0-4f4a-af78-b9211164fdd5" providerId="ADAL" clId="{2612A837-1A20-4A4D-9C12-0A8303B00B97}"/>
    <pc:docChg chg="modSld">
      <pc:chgData name="Ida Součková Olšová" userId="c5ef6480-a5b0-4f4a-af78-b9211164fdd5" providerId="ADAL" clId="{2612A837-1A20-4A4D-9C12-0A8303B00B97}" dt="2022-09-16T11:21:37.007" v="23" actId="1582"/>
      <pc:docMkLst>
        <pc:docMk/>
      </pc:docMkLst>
      <pc:sldChg chg="modSp mod">
        <pc:chgData name="Ida Součková Olšová" userId="c5ef6480-a5b0-4f4a-af78-b9211164fdd5" providerId="ADAL" clId="{2612A837-1A20-4A4D-9C12-0A8303B00B97}" dt="2022-09-16T10:57:34.555" v="1" actId="6549"/>
        <pc:sldMkLst>
          <pc:docMk/>
          <pc:sldMk cId="3016190243" sldId="281"/>
        </pc:sldMkLst>
        <pc:spChg chg="mod">
          <ac:chgData name="Ida Součková Olšová" userId="c5ef6480-a5b0-4f4a-af78-b9211164fdd5" providerId="ADAL" clId="{2612A837-1A20-4A4D-9C12-0A8303B00B97}" dt="2022-09-16T10:57:34.555" v="1" actId="6549"/>
          <ac:spMkLst>
            <pc:docMk/>
            <pc:sldMk cId="3016190243" sldId="281"/>
            <ac:spMk id="5" creationId="{00000000-0000-0000-0000-000000000000}"/>
          </ac:spMkLst>
        </pc:spChg>
      </pc:sldChg>
      <pc:sldChg chg="modSp mod">
        <pc:chgData name="Ida Součková Olšová" userId="c5ef6480-a5b0-4f4a-af78-b9211164fdd5" providerId="ADAL" clId="{2612A837-1A20-4A4D-9C12-0A8303B00B97}" dt="2022-09-16T10:59:23.903" v="4" actId="6549"/>
        <pc:sldMkLst>
          <pc:docMk/>
          <pc:sldMk cId="2961389562" sldId="289"/>
        </pc:sldMkLst>
        <pc:spChg chg="mod">
          <ac:chgData name="Ida Součková Olšová" userId="c5ef6480-a5b0-4f4a-af78-b9211164fdd5" providerId="ADAL" clId="{2612A837-1A20-4A4D-9C12-0A8303B00B97}" dt="2022-09-16T10:59:23.903" v="4" actId="6549"/>
          <ac:spMkLst>
            <pc:docMk/>
            <pc:sldMk cId="2961389562" sldId="289"/>
            <ac:spMk id="7" creationId="{00000000-0000-0000-0000-000000000000}"/>
          </ac:spMkLst>
        </pc:spChg>
        <pc:graphicFrameChg chg="modGraphic">
          <ac:chgData name="Ida Součková Olšová" userId="c5ef6480-a5b0-4f4a-af78-b9211164fdd5" providerId="ADAL" clId="{2612A837-1A20-4A4D-9C12-0A8303B00B97}" dt="2022-09-16T10:59:19.377" v="2" actId="13926"/>
          <ac:graphicFrameMkLst>
            <pc:docMk/>
            <pc:sldMk cId="2961389562" sldId="289"/>
            <ac:graphicFrameMk id="11" creationId="{00000000-0000-0000-0000-000000000000}"/>
          </ac:graphicFrameMkLst>
        </pc:graphicFrameChg>
      </pc:sldChg>
      <pc:sldChg chg="modSp mod">
        <pc:chgData name="Ida Součková Olšová" userId="c5ef6480-a5b0-4f4a-af78-b9211164fdd5" providerId="ADAL" clId="{2612A837-1A20-4A4D-9C12-0A8303B00B97}" dt="2022-09-16T11:07:14.099" v="8" actId="13926"/>
        <pc:sldMkLst>
          <pc:docMk/>
          <pc:sldMk cId="3533626464" sldId="300"/>
        </pc:sldMkLst>
        <pc:spChg chg="mod">
          <ac:chgData name="Ida Součková Olšová" userId="c5ef6480-a5b0-4f4a-af78-b9211164fdd5" providerId="ADAL" clId="{2612A837-1A20-4A4D-9C12-0A8303B00B97}" dt="2022-09-16T11:07:14.099" v="8" actId="13926"/>
          <ac:spMkLst>
            <pc:docMk/>
            <pc:sldMk cId="3533626464" sldId="300"/>
            <ac:spMk id="7" creationId="{00000000-0000-0000-0000-000000000000}"/>
          </ac:spMkLst>
        </pc:spChg>
      </pc:sldChg>
      <pc:sldChg chg="modSp mod">
        <pc:chgData name="Ida Součková Olšová" userId="c5ef6480-a5b0-4f4a-af78-b9211164fdd5" providerId="ADAL" clId="{2612A837-1A20-4A4D-9C12-0A8303B00B97}" dt="2022-09-16T11:07:20.631" v="9" actId="13926"/>
        <pc:sldMkLst>
          <pc:docMk/>
          <pc:sldMk cId="354602464" sldId="301"/>
        </pc:sldMkLst>
        <pc:spChg chg="mod">
          <ac:chgData name="Ida Součková Olšová" userId="c5ef6480-a5b0-4f4a-af78-b9211164fdd5" providerId="ADAL" clId="{2612A837-1A20-4A4D-9C12-0A8303B00B97}" dt="2022-09-16T11:07:20.631" v="9" actId="13926"/>
          <ac:spMkLst>
            <pc:docMk/>
            <pc:sldMk cId="354602464" sldId="301"/>
            <ac:spMk id="7" creationId="{00000000-0000-0000-0000-000000000000}"/>
          </ac:spMkLst>
        </pc:spChg>
      </pc:sldChg>
      <pc:sldChg chg="modSp mod">
        <pc:chgData name="Ida Součková Olšová" userId="c5ef6480-a5b0-4f4a-af78-b9211164fdd5" providerId="ADAL" clId="{2612A837-1A20-4A4D-9C12-0A8303B00B97}" dt="2022-09-16T11:03:07.798" v="6" actId="20577"/>
        <pc:sldMkLst>
          <pc:docMk/>
          <pc:sldMk cId="1202029839" sldId="303"/>
        </pc:sldMkLst>
        <pc:graphicFrameChg chg="modGraphic">
          <ac:chgData name="Ida Součková Olšová" userId="c5ef6480-a5b0-4f4a-af78-b9211164fdd5" providerId="ADAL" clId="{2612A837-1A20-4A4D-9C12-0A8303B00B97}" dt="2022-09-16T11:03:07.798" v="6" actId="20577"/>
          <ac:graphicFrameMkLst>
            <pc:docMk/>
            <pc:sldMk cId="1202029839" sldId="303"/>
            <ac:graphicFrameMk id="11" creationId="{00000000-0000-0000-0000-000000000000}"/>
          </ac:graphicFrameMkLst>
        </pc:graphicFrameChg>
      </pc:sldChg>
      <pc:sldChg chg="modSp mod">
        <pc:chgData name="Ida Součková Olšová" userId="c5ef6480-a5b0-4f4a-af78-b9211164fdd5" providerId="ADAL" clId="{2612A837-1A20-4A4D-9C12-0A8303B00B97}" dt="2022-09-16T11:08:36.534" v="14" actId="13926"/>
        <pc:sldMkLst>
          <pc:docMk/>
          <pc:sldMk cId="1866257597" sldId="327"/>
        </pc:sldMkLst>
        <pc:spChg chg="mod">
          <ac:chgData name="Ida Součková Olšová" userId="c5ef6480-a5b0-4f4a-af78-b9211164fdd5" providerId="ADAL" clId="{2612A837-1A20-4A4D-9C12-0A8303B00B97}" dt="2022-09-16T11:08:36.534" v="14" actId="13926"/>
          <ac:spMkLst>
            <pc:docMk/>
            <pc:sldMk cId="1866257597" sldId="327"/>
            <ac:spMk id="7" creationId="{00000000-0000-0000-0000-000000000000}"/>
          </ac:spMkLst>
        </pc:spChg>
      </pc:sldChg>
      <pc:sldChg chg="modSp mod">
        <pc:chgData name="Ida Součková Olšová" userId="c5ef6480-a5b0-4f4a-af78-b9211164fdd5" providerId="ADAL" clId="{2612A837-1A20-4A4D-9C12-0A8303B00B97}" dt="2022-09-16T11:02:30.837" v="5" actId="20577"/>
        <pc:sldMkLst>
          <pc:docMk/>
          <pc:sldMk cId="1611023346" sldId="336"/>
        </pc:sldMkLst>
        <pc:graphicFrameChg chg="modGraphic">
          <ac:chgData name="Ida Součková Olšová" userId="c5ef6480-a5b0-4f4a-af78-b9211164fdd5" providerId="ADAL" clId="{2612A837-1A20-4A4D-9C12-0A8303B00B97}" dt="2022-09-16T11:02:30.837" v="5" actId="20577"/>
          <ac:graphicFrameMkLst>
            <pc:docMk/>
            <pc:sldMk cId="1611023346" sldId="336"/>
            <ac:graphicFrameMk id="11" creationId="{00000000-0000-0000-0000-000000000000}"/>
          </ac:graphicFrameMkLst>
        </pc:graphicFrameChg>
      </pc:sldChg>
      <pc:sldChg chg="modSp mod">
        <pc:chgData name="Ida Součková Olšová" userId="c5ef6480-a5b0-4f4a-af78-b9211164fdd5" providerId="ADAL" clId="{2612A837-1A20-4A4D-9C12-0A8303B00B97}" dt="2022-09-16T11:21:37.007" v="23" actId="1582"/>
        <pc:sldMkLst>
          <pc:docMk/>
          <pc:sldMk cId="3463410663" sldId="340"/>
        </pc:sldMkLst>
        <pc:spChg chg="mod">
          <ac:chgData name="Ida Součková Olšová" userId="c5ef6480-a5b0-4f4a-af78-b9211164fdd5" providerId="ADAL" clId="{2612A837-1A20-4A4D-9C12-0A8303B00B97}" dt="2022-09-16T11:21:37.007" v="23" actId="1582"/>
          <ac:spMkLst>
            <pc:docMk/>
            <pc:sldMk cId="3463410663" sldId="340"/>
            <ac:spMk id="9" creationId="{BA112F38-7A81-17D1-EC80-C780C37EA133}"/>
          </ac:spMkLst>
        </pc:spChg>
      </pc:sldChg>
      <pc:sldChg chg="modSp mod">
        <pc:chgData name="Ida Součková Olšová" userId="c5ef6480-a5b0-4f4a-af78-b9211164fdd5" providerId="ADAL" clId="{2612A837-1A20-4A4D-9C12-0A8303B00B97}" dt="2022-09-16T11:08:25.484" v="13" actId="20577"/>
        <pc:sldMkLst>
          <pc:docMk/>
          <pc:sldMk cId="1908523469" sldId="848"/>
        </pc:sldMkLst>
        <pc:spChg chg="mod">
          <ac:chgData name="Ida Součková Olšová" userId="c5ef6480-a5b0-4f4a-af78-b9211164fdd5" providerId="ADAL" clId="{2612A837-1A20-4A4D-9C12-0A8303B00B97}" dt="2022-09-16T11:08:25.484" v="13" actId="20577"/>
          <ac:spMkLst>
            <pc:docMk/>
            <pc:sldMk cId="1908523469" sldId="848"/>
            <ac:spMk id="7" creationId="{CD5D6716-963A-1BFC-14EC-AB9BDFFFBAA4}"/>
          </ac:spMkLst>
        </pc:spChg>
      </pc:sldChg>
      <pc:sldChg chg="modSp mod">
        <pc:chgData name="Ida Součková Olšová" userId="c5ef6480-a5b0-4f4a-af78-b9211164fdd5" providerId="ADAL" clId="{2612A837-1A20-4A4D-9C12-0A8303B00B97}" dt="2022-09-16T11:07:07.316" v="7" actId="13926"/>
        <pc:sldMkLst>
          <pc:docMk/>
          <pc:sldMk cId="3238177056" sldId="849"/>
        </pc:sldMkLst>
        <pc:spChg chg="mod">
          <ac:chgData name="Ida Součková Olšová" userId="c5ef6480-a5b0-4f4a-af78-b9211164fdd5" providerId="ADAL" clId="{2612A837-1A20-4A4D-9C12-0A8303B00B97}" dt="2022-09-16T11:07:07.316" v="7" actId="13926"/>
          <ac:spMkLst>
            <pc:docMk/>
            <pc:sldMk cId="3238177056" sldId="849"/>
            <ac:spMk id="7" creationId="{00000000-0000-0000-0000-000000000000}"/>
          </ac:spMkLst>
        </pc:spChg>
      </pc:sldChg>
      <pc:sldChg chg="modSp mod">
        <pc:chgData name="Ida Součková Olšová" userId="c5ef6480-a5b0-4f4a-af78-b9211164fdd5" providerId="ADAL" clId="{2612A837-1A20-4A4D-9C12-0A8303B00B97}" dt="2022-09-16T10:48:01.721" v="0" actId="20577"/>
        <pc:sldMkLst>
          <pc:docMk/>
          <pc:sldMk cId="2200102767" sldId="857"/>
        </pc:sldMkLst>
        <pc:spChg chg="mod">
          <ac:chgData name="Ida Součková Olšová" userId="c5ef6480-a5b0-4f4a-af78-b9211164fdd5" providerId="ADAL" clId="{2612A837-1A20-4A4D-9C12-0A8303B00B97}" dt="2022-09-16T10:48:01.721" v="0" actId="20577"/>
          <ac:spMkLst>
            <pc:docMk/>
            <pc:sldMk cId="2200102767" sldId="857"/>
            <ac:spMk id="5" creationId="{00000000-0000-0000-0000-000000000000}"/>
          </ac:spMkLst>
        </pc:spChg>
      </pc:sldChg>
      <pc:sldChg chg="modSp mod">
        <pc:chgData name="Ida Součková Olšová" userId="c5ef6480-a5b0-4f4a-af78-b9211164fdd5" providerId="ADAL" clId="{2612A837-1A20-4A4D-9C12-0A8303B00B97}" dt="2022-09-16T11:18:01.286" v="15" actId="20577"/>
        <pc:sldMkLst>
          <pc:docMk/>
          <pc:sldMk cId="2223623339" sldId="867"/>
        </pc:sldMkLst>
        <pc:graphicFrameChg chg="modGraphic">
          <ac:chgData name="Ida Součková Olšová" userId="c5ef6480-a5b0-4f4a-af78-b9211164fdd5" providerId="ADAL" clId="{2612A837-1A20-4A4D-9C12-0A8303B00B97}" dt="2022-09-16T11:18:01.286" v="15" actId="20577"/>
          <ac:graphicFrameMkLst>
            <pc:docMk/>
            <pc:sldMk cId="2223623339" sldId="867"/>
            <ac:graphicFrameMk id="23" creationId="{D6B9F3D5-E0B1-ECF7-C9C0-BFBA0B36DAC8}"/>
          </ac:graphicFrameMkLst>
        </pc:graphicFrameChg>
      </pc:sldChg>
    </pc:docChg>
  </pc:docChgLst>
  <pc:docChgLst>
    <pc:chgData name="Zdenka Žampachová" userId="0745eebb-79b9-4c5b-a2ed-ea8ac753e28c" providerId="ADAL" clId="{A5E04AB8-4425-4A72-87B4-BFF623D03C97}"/>
    <pc:docChg chg="undo custSel addSld delSld modSld sldOrd">
      <pc:chgData name="Zdenka Žampachová" userId="0745eebb-79b9-4c5b-a2ed-ea8ac753e28c" providerId="ADAL" clId="{A5E04AB8-4425-4A72-87B4-BFF623D03C97}" dt="2022-09-13T14:24:43.809" v="4499" actId="790"/>
      <pc:docMkLst>
        <pc:docMk/>
      </pc:docMkLst>
      <pc:sldChg chg="modSp mod">
        <pc:chgData name="Zdenka Žampachová" userId="0745eebb-79b9-4c5b-a2ed-ea8ac753e28c" providerId="ADAL" clId="{A5E04AB8-4425-4A72-87B4-BFF623D03C97}" dt="2022-09-13T09:17:35.819" v="1151" actId="20577"/>
        <pc:sldMkLst>
          <pc:docMk/>
          <pc:sldMk cId="1745401481" sldId="256"/>
        </pc:sldMkLst>
        <pc:spChg chg="mod">
          <ac:chgData name="Zdenka Žampachová" userId="0745eebb-79b9-4c5b-a2ed-ea8ac753e28c" providerId="ADAL" clId="{A5E04AB8-4425-4A72-87B4-BFF623D03C97}" dt="2022-09-13T07:26:05.931" v="0" actId="20577"/>
          <ac:spMkLst>
            <pc:docMk/>
            <pc:sldMk cId="1745401481" sldId="256"/>
            <ac:spMk id="4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9:17:35.819" v="1151" actId="20577"/>
          <ac:spMkLst>
            <pc:docMk/>
            <pc:sldMk cId="1745401481" sldId="256"/>
            <ac:spMk id="5" creationId="{00000000-0000-0000-0000-000000000000}"/>
          </ac:spMkLst>
        </pc:spChg>
      </pc:sldChg>
      <pc:sldChg chg="addSp delSp modSp mod">
        <pc:chgData name="Zdenka Žampachová" userId="0745eebb-79b9-4c5b-a2ed-ea8ac753e28c" providerId="ADAL" clId="{A5E04AB8-4425-4A72-87B4-BFF623D03C97}" dt="2022-09-13T14:24:43.809" v="4499" actId="790"/>
        <pc:sldMkLst>
          <pc:docMk/>
          <pc:sldMk cId="2712093659" sldId="279"/>
        </pc:sldMkLst>
        <pc:spChg chg="mod">
          <ac:chgData name="Zdenka Žampachová" userId="0745eebb-79b9-4c5b-a2ed-ea8ac753e28c" providerId="ADAL" clId="{A5E04AB8-4425-4A72-87B4-BFF623D03C97}" dt="2022-09-13T14:24:43.809" v="4499" actId="790"/>
          <ac:spMkLst>
            <pc:docMk/>
            <pc:sldMk cId="2712093659" sldId="279"/>
            <ac:spMk id="4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4:23:31.028" v="4493" actId="790"/>
          <ac:spMkLst>
            <pc:docMk/>
            <pc:sldMk cId="2712093659" sldId="279"/>
            <ac:spMk id="5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4:23:59.592" v="4497" actId="790"/>
          <ac:spMkLst>
            <pc:docMk/>
            <pc:sldMk cId="2712093659" sldId="279"/>
            <ac:spMk id="7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4:24:37.149" v="4498" actId="790"/>
          <ac:spMkLst>
            <pc:docMk/>
            <pc:sldMk cId="2712093659" sldId="279"/>
            <ac:spMk id="8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4:23:37.640" v="4494" actId="790"/>
          <ac:spMkLst>
            <pc:docMk/>
            <pc:sldMk cId="2712093659" sldId="279"/>
            <ac:spMk id="9" creationId="{00000000-0000-0000-0000-000000000000}"/>
          </ac:spMkLst>
        </pc:spChg>
        <pc:spChg chg="add del mod">
          <ac:chgData name="Zdenka Žampachová" userId="0745eebb-79b9-4c5b-a2ed-ea8ac753e28c" providerId="ADAL" clId="{A5E04AB8-4425-4A72-87B4-BFF623D03C97}" dt="2022-09-13T07:32:59.406" v="38" actId="478"/>
          <ac:spMkLst>
            <pc:docMk/>
            <pc:sldMk cId="2712093659" sldId="279"/>
            <ac:spMk id="10" creationId="{4FCF64C5-FCB4-FC3F-9D6E-ECCBCE193366}"/>
          </ac:spMkLst>
        </pc:spChg>
        <pc:spChg chg="add mod">
          <ac:chgData name="Zdenka Žampachová" userId="0745eebb-79b9-4c5b-a2ed-ea8ac753e28c" providerId="ADAL" clId="{A5E04AB8-4425-4A72-87B4-BFF623D03C97}" dt="2022-09-13T14:23:46.600" v="4495" actId="790"/>
          <ac:spMkLst>
            <pc:docMk/>
            <pc:sldMk cId="2712093659" sldId="279"/>
            <ac:spMk id="12" creationId="{5C38425F-8B52-3CD4-1EEA-A37BBCB92ACB}"/>
          </ac:spMkLst>
        </pc:spChg>
        <pc:spChg chg="add mod">
          <ac:chgData name="Zdenka Žampachová" userId="0745eebb-79b9-4c5b-a2ed-ea8ac753e28c" providerId="ADAL" clId="{A5E04AB8-4425-4A72-87B4-BFF623D03C97}" dt="2022-09-13T14:23:21.346" v="4492" actId="790"/>
          <ac:spMkLst>
            <pc:docMk/>
            <pc:sldMk cId="2712093659" sldId="279"/>
            <ac:spMk id="14" creationId="{3AF2FF3E-FC7E-44CD-7CB3-0135AF14102F}"/>
          </ac:spMkLst>
        </pc:spChg>
      </pc:sldChg>
      <pc:sldChg chg="modSp mod">
        <pc:chgData name="Zdenka Žampachová" userId="0745eebb-79b9-4c5b-a2ed-ea8ac753e28c" providerId="ADAL" clId="{A5E04AB8-4425-4A72-87B4-BFF623D03C97}" dt="2022-09-13T08:21:34.504" v="454" actId="3626"/>
        <pc:sldMkLst>
          <pc:docMk/>
          <pc:sldMk cId="3016190243" sldId="281"/>
        </pc:sldMkLst>
        <pc:spChg chg="mod">
          <ac:chgData name="Zdenka Žampachová" userId="0745eebb-79b9-4c5b-a2ed-ea8ac753e28c" providerId="ADAL" clId="{A5E04AB8-4425-4A72-87B4-BFF623D03C97}" dt="2022-09-13T08:19:06.496" v="399" actId="21"/>
          <ac:spMkLst>
            <pc:docMk/>
            <pc:sldMk cId="3016190243" sldId="281"/>
            <ac:spMk id="5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8:21:34.504" v="454" actId="3626"/>
          <ac:spMkLst>
            <pc:docMk/>
            <pc:sldMk cId="3016190243" sldId="281"/>
            <ac:spMk id="8" creationId="{00000000-0000-0000-0000-000000000000}"/>
          </ac:spMkLst>
        </pc:spChg>
      </pc:sldChg>
      <pc:sldChg chg="modSp mod ord">
        <pc:chgData name="Zdenka Žampachová" userId="0745eebb-79b9-4c5b-a2ed-ea8ac753e28c" providerId="ADAL" clId="{A5E04AB8-4425-4A72-87B4-BFF623D03C97}" dt="2022-09-13T11:09:43.500" v="1869" actId="1076"/>
        <pc:sldMkLst>
          <pc:docMk/>
          <pc:sldMk cId="1741829629" sldId="286"/>
        </pc:sldMkLst>
        <pc:spChg chg="mod">
          <ac:chgData name="Zdenka Žampachová" userId="0745eebb-79b9-4c5b-a2ed-ea8ac753e28c" providerId="ADAL" clId="{A5E04AB8-4425-4A72-87B4-BFF623D03C97}" dt="2022-09-13T11:05:24.984" v="1811" actId="790"/>
          <ac:spMkLst>
            <pc:docMk/>
            <pc:sldMk cId="1741829629" sldId="286"/>
            <ac:spMk id="7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1:09:39.132" v="1868" actId="1076"/>
          <ac:spMkLst>
            <pc:docMk/>
            <pc:sldMk cId="1741829629" sldId="286"/>
            <ac:spMk id="9" creationId="{00000000-0000-0000-0000-000000000000}"/>
          </ac:spMkLst>
        </pc:spChg>
        <pc:graphicFrameChg chg="mod modGraphic">
          <ac:chgData name="Zdenka Žampachová" userId="0745eebb-79b9-4c5b-a2ed-ea8ac753e28c" providerId="ADAL" clId="{A5E04AB8-4425-4A72-87B4-BFF623D03C97}" dt="2022-09-13T11:09:43.500" v="1869" actId="1076"/>
          <ac:graphicFrameMkLst>
            <pc:docMk/>
            <pc:sldMk cId="1741829629" sldId="286"/>
            <ac:graphicFrameMk id="11" creationId="{00000000-0000-0000-0000-000000000000}"/>
          </ac:graphicFrameMkLst>
        </pc:graphicFrameChg>
      </pc:sldChg>
      <pc:sldChg chg="modSp mod ord">
        <pc:chgData name="Zdenka Žampachová" userId="0745eebb-79b9-4c5b-a2ed-ea8ac753e28c" providerId="ADAL" clId="{A5E04AB8-4425-4A72-87B4-BFF623D03C97}" dt="2022-09-13T09:44:34.410" v="1157" actId="14100"/>
        <pc:sldMkLst>
          <pc:docMk/>
          <pc:sldMk cId="78743019" sldId="287"/>
        </pc:sldMkLst>
        <pc:spChg chg="mod">
          <ac:chgData name="Zdenka Žampachová" userId="0745eebb-79b9-4c5b-a2ed-ea8ac753e28c" providerId="ADAL" clId="{A5E04AB8-4425-4A72-87B4-BFF623D03C97}" dt="2022-09-13T09:19:56.019" v="1153" actId="790"/>
          <ac:spMkLst>
            <pc:docMk/>
            <pc:sldMk cId="78743019" sldId="287"/>
            <ac:spMk id="7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9:20:04.133" v="1154" actId="790"/>
          <ac:spMkLst>
            <pc:docMk/>
            <pc:sldMk cId="78743019" sldId="287"/>
            <ac:spMk id="8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9:03:57.746" v="795" actId="1076"/>
          <ac:spMkLst>
            <pc:docMk/>
            <pc:sldMk cId="78743019" sldId="287"/>
            <ac:spMk id="9" creationId="{00000000-0000-0000-0000-000000000000}"/>
          </ac:spMkLst>
        </pc:spChg>
        <pc:graphicFrameChg chg="mod modGraphic">
          <ac:chgData name="Zdenka Žampachová" userId="0745eebb-79b9-4c5b-a2ed-ea8ac753e28c" providerId="ADAL" clId="{A5E04AB8-4425-4A72-87B4-BFF623D03C97}" dt="2022-09-13T09:44:34.410" v="1157" actId="14100"/>
          <ac:graphicFrameMkLst>
            <pc:docMk/>
            <pc:sldMk cId="78743019" sldId="287"/>
            <ac:graphicFrameMk id="11" creationId="{00000000-0000-0000-0000-000000000000}"/>
          </ac:graphicFrameMkLst>
        </pc:graphicFrameChg>
      </pc:sldChg>
      <pc:sldChg chg="modSp mod">
        <pc:chgData name="Zdenka Žampachová" userId="0745eebb-79b9-4c5b-a2ed-ea8ac753e28c" providerId="ADAL" clId="{A5E04AB8-4425-4A72-87B4-BFF623D03C97}" dt="2022-09-13T14:16:01.372" v="4338" actId="790"/>
        <pc:sldMkLst>
          <pc:docMk/>
          <pc:sldMk cId="1202029839" sldId="303"/>
        </pc:sldMkLst>
        <pc:spChg chg="mod">
          <ac:chgData name="Zdenka Žampachová" userId="0745eebb-79b9-4c5b-a2ed-ea8ac753e28c" providerId="ADAL" clId="{A5E04AB8-4425-4A72-87B4-BFF623D03C97}" dt="2022-09-13T14:15:45.438" v="4333" actId="790"/>
          <ac:spMkLst>
            <pc:docMk/>
            <pc:sldMk cId="1202029839" sldId="30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2:05:46.962" v="2996" actId="790"/>
          <ac:spMkLst>
            <pc:docMk/>
            <pc:sldMk cId="1202029839" sldId="303"/>
            <ac:spMk id="9" creationId="{00000000-0000-0000-0000-000000000000}"/>
          </ac:spMkLst>
        </pc:spChg>
        <pc:graphicFrameChg chg="mod modGraphic">
          <ac:chgData name="Zdenka Žampachová" userId="0745eebb-79b9-4c5b-a2ed-ea8ac753e28c" providerId="ADAL" clId="{A5E04AB8-4425-4A72-87B4-BFF623D03C97}" dt="2022-09-13T14:16:01.372" v="4338" actId="790"/>
          <ac:graphicFrameMkLst>
            <pc:docMk/>
            <pc:sldMk cId="1202029839" sldId="303"/>
            <ac:graphicFrameMk id="11" creationId="{00000000-0000-0000-0000-000000000000}"/>
          </ac:graphicFrameMkLst>
        </pc:graphicFrameChg>
      </pc:sldChg>
      <pc:sldChg chg="modSp mod ord">
        <pc:chgData name="Zdenka Žampachová" userId="0745eebb-79b9-4c5b-a2ed-ea8ac753e28c" providerId="ADAL" clId="{A5E04AB8-4425-4A72-87B4-BFF623D03C97}" dt="2022-09-13T10:32:59.108" v="1372" actId="790"/>
        <pc:sldMkLst>
          <pc:docMk/>
          <pc:sldMk cId="1611023346" sldId="336"/>
        </pc:sldMkLst>
        <pc:spChg chg="mod">
          <ac:chgData name="Zdenka Žampachová" userId="0745eebb-79b9-4c5b-a2ed-ea8ac753e28c" providerId="ADAL" clId="{A5E04AB8-4425-4A72-87B4-BFF623D03C97}" dt="2022-09-13T09:58:24.941" v="1338" actId="1076"/>
          <ac:spMkLst>
            <pc:docMk/>
            <pc:sldMk cId="1611023346" sldId="336"/>
            <ac:spMk id="6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9:58:50.216" v="1349" actId="20577"/>
          <ac:spMkLst>
            <pc:docMk/>
            <pc:sldMk cId="1611023346" sldId="336"/>
            <ac:spMk id="7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9:58:27.616" v="1339" actId="1076"/>
          <ac:spMkLst>
            <pc:docMk/>
            <pc:sldMk cId="1611023346" sldId="336"/>
            <ac:spMk id="8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9:58:02.261" v="1335" actId="790"/>
          <ac:spMkLst>
            <pc:docMk/>
            <pc:sldMk cId="1611023346" sldId="336"/>
            <ac:spMk id="9" creationId="{00000000-0000-0000-0000-000000000000}"/>
          </ac:spMkLst>
        </pc:spChg>
        <pc:graphicFrameChg chg="mod modGraphic">
          <ac:chgData name="Zdenka Žampachová" userId="0745eebb-79b9-4c5b-a2ed-ea8ac753e28c" providerId="ADAL" clId="{A5E04AB8-4425-4A72-87B4-BFF623D03C97}" dt="2022-09-13T10:32:59.108" v="1372" actId="790"/>
          <ac:graphicFrameMkLst>
            <pc:docMk/>
            <pc:sldMk cId="1611023346" sldId="336"/>
            <ac:graphicFrameMk id="11" creationId="{00000000-0000-0000-0000-000000000000}"/>
          </ac:graphicFrameMkLst>
        </pc:graphicFrameChg>
      </pc:sldChg>
      <pc:sldChg chg="del">
        <pc:chgData name="Zdenka Žampachová" userId="0745eebb-79b9-4c5b-a2ed-ea8ac753e28c" providerId="ADAL" clId="{A5E04AB8-4425-4A72-87B4-BFF623D03C97}" dt="2022-09-13T11:50:35.281" v="2535" actId="47"/>
        <pc:sldMkLst>
          <pc:docMk/>
          <pc:sldMk cId="631349308" sldId="338"/>
        </pc:sldMkLst>
      </pc:sldChg>
      <pc:sldChg chg="modSp add mod">
        <pc:chgData name="Zdenka Žampachová" userId="0745eebb-79b9-4c5b-a2ed-ea8ac753e28c" providerId="ADAL" clId="{A5E04AB8-4425-4A72-87B4-BFF623D03C97}" dt="2022-09-13T07:40:34.811" v="217" actId="20577"/>
        <pc:sldMkLst>
          <pc:docMk/>
          <pc:sldMk cId="3298577463" sldId="343"/>
        </pc:sldMkLst>
        <pc:spChg chg="mod">
          <ac:chgData name="Zdenka Žampachová" userId="0745eebb-79b9-4c5b-a2ed-ea8ac753e28c" providerId="ADAL" clId="{A5E04AB8-4425-4A72-87B4-BFF623D03C97}" dt="2022-09-13T07:40:29.815" v="216" actId="20577"/>
          <ac:spMkLst>
            <pc:docMk/>
            <pc:sldMk cId="3298577463" sldId="34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07:40:34.811" v="217" actId="20577"/>
          <ac:spMkLst>
            <pc:docMk/>
            <pc:sldMk cId="3298577463" sldId="343"/>
            <ac:spMk id="8" creationId="{00000000-0000-0000-0000-000000000000}"/>
          </ac:spMkLst>
        </pc:spChg>
      </pc:sldChg>
      <pc:sldChg chg="addSp modSp add mod">
        <pc:chgData name="Zdenka Žampachová" userId="0745eebb-79b9-4c5b-a2ed-ea8ac753e28c" providerId="ADAL" clId="{A5E04AB8-4425-4A72-87B4-BFF623D03C97}" dt="2022-09-13T07:53:46.301" v="275" actId="20577"/>
        <pc:sldMkLst>
          <pc:docMk/>
          <pc:sldMk cId="1891737631" sldId="845"/>
        </pc:sldMkLst>
        <pc:spChg chg="add mod">
          <ac:chgData name="Zdenka Žampachová" userId="0745eebb-79b9-4c5b-a2ed-ea8ac753e28c" providerId="ADAL" clId="{A5E04AB8-4425-4A72-87B4-BFF623D03C97}" dt="2022-09-13T07:50:32.743" v="245" actId="1076"/>
          <ac:spMkLst>
            <pc:docMk/>
            <pc:sldMk cId="1891737631" sldId="845"/>
            <ac:spMk id="7" creationId="{748B4526-527C-BC6C-FB99-7795B55FDECA}"/>
          </ac:spMkLst>
        </pc:spChg>
        <pc:spChg chg="add mod">
          <ac:chgData name="Zdenka Žampachová" userId="0745eebb-79b9-4c5b-a2ed-ea8ac753e28c" providerId="ADAL" clId="{A5E04AB8-4425-4A72-87B4-BFF623D03C97}" dt="2022-09-13T07:53:44.042" v="273" actId="1076"/>
          <ac:spMkLst>
            <pc:docMk/>
            <pc:sldMk cId="1891737631" sldId="845"/>
            <ac:spMk id="9" creationId="{0687CA41-3B94-9B51-43FD-360E616D879D}"/>
          </ac:spMkLst>
        </pc:spChg>
        <pc:spChg chg="mod">
          <ac:chgData name="Zdenka Žampachová" userId="0745eebb-79b9-4c5b-a2ed-ea8ac753e28c" providerId="ADAL" clId="{A5E04AB8-4425-4A72-87B4-BFF623D03C97}" dt="2022-09-13T07:49:32.279" v="233" actId="1076"/>
          <ac:spMkLst>
            <pc:docMk/>
            <pc:sldMk cId="1891737631" sldId="845"/>
            <ac:spMk id="19" creationId="{272F64B7-04AD-BDAE-A898-D45271A29855}"/>
          </ac:spMkLst>
        </pc:spChg>
        <pc:graphicFrameChg chg="mod">
          <ac:chgData name="Zdenka Žampachová" userId="0745eebb-79b9-4c5b-a2ed-ea8ac753e28c" providerId="ADAL" clId="{A5E04AB8-4425-4A72-87B4-BFF623D03C97}" dt="2022-09-13T07:53:46.301" v="275" actId="20577"/>
          <ac:graphicFrameMkLst>
            <pc:docMk/>
            <pc:sldMk cId="1891737631" sldId="845"/>
            <ac:graphicFrameMk id="4" creationId="{00000000-0000-0000-0000-000000000000}"/>
          </ac:graphicFrameMkLst>
        </pc:graphicFrameChg>
        <pc:picChg chg="mod">
          <ac:chgData name="Zdenka Žampachová" userId="0745eebb-79b9-4c5b-a2ed-ea8ac753e28c" providerId="ADAL" clId="{A5E04AB8-4425-4A72-87B4-BFF623D03C97}" dt="2022-09-13T07:49:27.255" v="232" actId="1076"/>
          <ac:picMkLst>
            <pc:docMk/>
            <pc:sldMk cId="1891737631" sldId="845"/>
            <ac:picMk id="16" creationId="{3F2AA7FE-360D-5818-45ED-E3872EC3338D}"/>
          </ac:picMkLst>
        </pc:picChg>
      </pc:sldChg>
      <pc:sldChg chg="modSp new del mod">
        <pc:chgData name="Zdenka Žampachová" userId="0745eebb-79b9-4c5b-a2ed-ea8ac753e28c" providerId="ADAL" clId="{A5E04AB8-4425-4A72-87B4-BFF623D03C97}" dt="2022-09-13T07:53:56.228" v="276" actId="47"/>
        <pc:sldMkLst>
          <pc:docMk/>
          <pc:sldMk cId="2613891574" sldId="846"/>
        </pc:sldMkLst>
        <pc:spChg chg="mod">
          <ac:chgData name="Zdenka Žampachová" userId="0745eebb-79b9-4c5b-a2ed-ea8ac753e28c" providerId="ADAL" clId="{A5E04AB8-4425-4A72-87B4-BFF623D03C97}" dt="2022-09-13T07:51:28.234" v="255"/>
          <ac:spMkLst>
            <pc:docMk/>
            <pc:sldMk cId="2613891574" sldId="846"/>
            <ac:spMk id="5" creationId="{905C9E64-98E5-F382-4689-C012A830F453}"/>
          </ac:spMkLst>
        </pc:spChg>
      </pc:sldChg>
      <pc:sldChg chg="modSp add mod ord">
        <pc:chgData name="Zdenka Žampachová" userId="0745eebb-79b9-4c5b-a2ed-ea8ac753e28c" providerId="ADAL" clId="{A5E04AB8-4425-4A72-87B4-BFF623D03C97}" dt="2022-09-13T07:54:09.743" v="284" actId="20577"/>
        <pc:sldMkLst>
          <pc:docMk/>
          <pc:sldMk cId="3273868665" sldId="846"/>
        </pc:sldMkLst>
        <pc:spChg chg="mod">
          <ac:chgData name="Zdenka Žampachová" userId="0745eebb-79b9-4c5b-a2ed-ea8ac753e28c" providerId="ADAL" clId="{A5E04AB8-4425-4A72-87B4-BFF623D03C97}" dt="2022-09-13T07:54:09.743" v="284" actId="20577"/>
          <ac:spMkLst>
            <pc:docMk/>
            <pc:sldMk cId="3273868665" sldId="846"/>
            <ac:spMk id="7" creationId="{00000000-0000-0000-0000-000000000000}"/>
          </ac:spMkLst>
        </pc:spChg>
      </pc:sldChg>
      <pc:sldChg chg="addSp delSp modSp add mod">
        <pc:chgData name="Zdenka Žampachová" userId="0745eebb-79b9-4c5b-a2ed-ea8ac753e28c" providerId="ADAL" clId="{A5E04AB8-4425-4A72-87B4-BFF623D03C97}" dt="2022-09-13T10:57:51.860" v="1544" actId="478"/>
        <pc:sldMkLst>
          <pc:docMk/>
          <pc:sldMk cId="4246564500" sldId="850"/>
        </pc:sldMkLst>
        <pc:spChg chg="mod">
          <ac:chgData name="Zdenka Žampachová" userId="0745eebb-79b9-4c5b-a2ed-ea8ac753e28c" providerId="ADAL" clId="{A5E04AB8-4425-4A72-87B4-BFF623D03C97}" dt="2022-09-13T10:54:36.480" v="1530" actId="1076"/>
          <ac:spMkLst>
            <pc:docMk/>
            <pc:sldMk cId="4246564500" sldId="850"/>
            <ac:spMk id="2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57:51.860" v="1544" actId="478"/>
          <ac:spMkLst>
            <pc:docMk/>
            <pc:sldMk cId="4246564500" sldId="850"/>
            <ac:spMk id="3" creationId="{00000000-0000-0000-0000-000000000000}"/>
          </ac:spMkLst>
        </pc:spChg>
        <pc:spChg chg="add mod">
          <ac:chgData name="Zdenka Žampachová" userId="0745eebb-79b9-4c5b-a2ed-ea8ac753e28c" providerId="ADAL" clId="{A5E04AB8-4425-4A72-87B4-BFF623D03C97}" dt="2022-09-13T10:54:48.505" v="1532" actId="790"/>
          <ac:spMkLst>
            <pc:docMk/>
            <pc:sldMk cId="4246564500" sldId="850"/>
            <ac:spMk id="7" creationId="{FF63FAF2-7A9A-9C63-77C0-5E70614E5911}"/>
          </ac:spMkLst>
        </pc:spChg>
        <pc:spChg chg="del">
          <ac:chgData name="Zdenka Žampachová" userId="0745eebb-79b9-4c5b-a2ed-ea8ac753e28c" providerId="ADAL" clId="{A5E04AB8-4425-4A72-87B4-BFF623D03C97}" dt="2022-09-13T10:47:49.614" v="1386" actId="478"/>
          <ac:spMkLst>
            <pc:docMk/>
            <pc:sldMk cId="4246564500" sldId="850"/>
            <ac:spMk id="9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7:51.117" v="1387" actId="478"/>
          <ac:spMkLst>
            <pc:docMk/>
            <pc:sldMk cId="4246564500" sldId="850"/>
            <ac:spMk id="10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7:53.352" v="1388" actId="478"/>
          <ac:spMkLst>
            <pc:docMk/>
            <pc:sldMk cId="4246564500" sldId="850"/>
            <ac:spMk id="11" creationId="{00000000-0000-0000-0000-000000000000}"/>
          </ac:spMkLst>
        </pc:spChg>
        <pc:spChg chg="del mod">
          <ac:chgData name="Zdenka Žampachová" userId="0745eebb-79b9-4c5b-a2ed-ea8ac753e28c" providerId="ADAL" clId="{A5E04AB8-4425-4A72-87B4-BFF623D03C97}" dt="2022-09-13T10:48:19.906" v="1391" actId="478"/>
          <ac:spMkLst>
            <pc:docMk/>
            <pc:sldMk cId="4246564500" sldId="850"/>
            <ac:spMk id="13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21.679" v="1392" actId="478"/>
          <ac:spMkLst>
            <pc:docMk/>
            <pc:sldMk cId="4246564500" sldId="850"/>
            <ac:spMk id="14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23.228" v="1393" actId="478"/>
          <ac:spMkLst>
            <pc:docMk/>
            <pc:sldMk cId="4246564500" sldId="850"/>
            <ac:spMk id="15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24.853" v="1394" actId="478"/>
          <ac:spMkLst>
            <pc:docMk/>
            <pc:sldMk cId="4246564500" sldId="850"/>
            <ac:spMk id="16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27.119" v="1395" actId="478"/>
          <ac:spMkLst>
            <pc:docMk/>
            <pc:sldMk cId="4246564500" sldId="850"/>
            <ac:spMk id="17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29.008" v="1396" actId="478"/>
          <ac:spMkLst>
            <pc:docMk/>
            <pc:sldMk cId="4246564500" sldId="850"/>
            <ac:spMk id="18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30.649" v="1397" actId="478"/>
          <ac:spMkLst>
            <pc:docMk/>
            <pc:sldMk cId="4246564500" sldId="850"/>
            <ac:spMk id="19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35.236" v="1399" actId="478"/>
          <ac:spMkLst>
            <pc:docMk/>
            <pc:sldMk cId="4246564500" sldId="850"/>
            <ac:spMk id="20" creationId="{00000000-0000-0000-0000-000000000000}"/>
          </ac:spMkLst>
        </pc:spChg>
        <pc:spChg chg="del">
          <ac:chgData name="Zdenka Žampachová" userId="0745eebb-79b9-4c5b-a2ed-ea8ac753e28c" providerId="ADAL" clId="{A5E04AB8-4425-4A72-87B4-BFF623D03C97}" dt="2022-09-13T10:48:32.052" v="1398" actId="478"/>
          <ac:spMkLst>
            <pc:docMk/>
            <pc:sldMk cId="4246564500" sldId="850"/>
            <ac:spMk id="21" creationId="{00000000-0000-0000-0000-000000000000}"/>
          </ac:spMkLst>
        </pc:spChg>
        <pc:spChg chg="add mod">
          <ac:chgData name="Zdenka Žampachová" userId="0745eebb-79b9-4c5b-a2ed-ea8ac753e28c" providerId="ADAL" clId="{A5E04AB8-4425-4A72-87B4-BFF623D03C97}" dt="2022-09-13T10:57:49.809" v="1543" actId="1076"/>
          <ac:spMkLst>
            <pc:docMk/>
            <pc:sldMk cId="4246564500" sldId="850"/>
            <ac:spMk id="25" creationId="{3321055C-D1D6-1A9F-0315-C8985C2C96D8}"/>
          </ac:spMkLst>
        </pc:spChg>
        <pc:graphicFrameChg chg="del mod">
          <ac:chgData name="Zdenka Žampachová" userId="0745eebb-79b9-4c5b-a2ed-ea8ac753e28c" providerId="ADAL" clId="{A5E04AB8-4425-4A72-87B4-BFF623D03C97}" dt="2022-09-13T10:54:07.556" v="1525" actId="478"/>
          <ac:graphicFrameMkLst>
            <pc:docMk/>
            <pc:sldMk cId="4246564500" sldId="850"/>
            <ac:graphicFrameMk id="12" creationId="{00000000-0000-0000-0000-000000000000}"/>
          </ac:graphicFrameMkLst>
        </pc:graphicFrameChg>
        <pc:graphicFrameChg chg="add mod">
          <ac:chgData name="Zdenka Žampachová" userId="0745eebb-79b9-4c5b-a2ed-ea8ac753e28c" providerId="ADAL" clId="{A5E04AB8-4425-4A72-87B4-BFF623D03C97}" dt="2022-09-13T10:54:39.745" v="1531" actId="1076"/>
          <ac:graphicFrameMkLst>
            <pc:docMk/>
            <pc:sldMk cId="4246564500" sldId="850"/>
            <ac:graphicFrameMk id="23" creationId="{E09272FC-54EB-6053-FC42-565DD5C5DD40}"/>
          </ac:graphicFrameMkLst>
        </pc:graphicFrameChg>
        <pc:picChg chg="del">
          <ac:chgData name="Zdenka Žampachová" userId="0745eebb-79b9-4c5b-a2ed-ea8ac753e28c" providerId="ADAL" clId="{A5E04AB8-4425-4A72-87B4-BFF623D03C97}" dt="2022-09-13T10:47:36.991" v="1385" actId="478"/>
          <ac:picMkLst>
            <pc:docMk/>
            <pc:sldMk cId="4246564500" sldId="850"/>
            <ac:picMk id="8" creationId="{00000000-0000-0000-0000-000000000000}"/>
          </ac:picMkLst>
        </pc:picChg>
      </pc:sldChg>
      <pc:sldChg chg="modSp add mod">
        <pc:chgData name="Zdenka Žampachová" userId="0745eebb-79b9-4c5b-a2ed-ea8ac753e28c" providerId="ADAL" clId="{A5E04AB8-4425-4A72-87B4-BFF623D03C97}" dt="2022-09-13T14:15:29.761" v="4331" actId="20577"/>
        <pc:sldMkLst>
          <pc:docMk/>
          <pc:sldMk cId="1807075720" sldId="852"/>
        </pc:sldMkLst>
        <pc:spChg chg="mod">
          <ac:chgData name="Zdenka Žampachová" userId="0745eebb-79b9-4c5b-a2ed-ea8ac753e28c" providerId="ADAL" clId="{A5E04AB8-4425-4A72-87B4-BFF623D03C97}" dt="2022-09-13T13:47:54.501" v="3248" actId="20577"/>
          <ac:spMkLst>
            <pc:docMk/>
            <pc:sldMk cId="1807075720" sldId="852"/>
            <ac:spMk id="6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4:15:29.761" v="4331" actId="20577"/>
          <ac:spMkLst>
            <pc:docMk/>
            <pc:sldMk cId="1807075720" sldId="852"/>
            <ac:spMk id="7" creationId="{00000000-0000-0000-0000-000000000000}"/>
          </ac:spMkLst>
        </pc:spChg>
        <pc:spChg chg="mod">
          <ac:chgData name="Zdenka Žampachová" userId="0745eebb-79b9-4c5b-a2ed-ea8ac753e28c" providerId="ADAL" clId="{A5E04AB8-4425-4A72-87B4-BFF623D03C97}" dt="2022-09-13T13:47:41.710" v="3241" actId="1076"/>
          <ac:spMkLst>
            <pc:docMk/>
            <pc:sldMk cId="1807075720" sldId="852"/>
            <ac:spMk id="9" creationId="{00000000-0000-0000-0000-000000000000}"/>
          </ac:spMkLst>
        </pc:spChg>
        <pc:graphicFrameChg chg="mod modGraphic">
          <ac:chgData name="Zdenka Žampachová" userId="0745eebb-79b9-4c5b-a2ed-ea8ac753e28c" providerId="ADAL" clId="{A5E04AB8-4425-4A72-87B4-BFF623D03C97}" dt="2022-09-13T13:48:25.324" v="3280" actId="790"/>
          <ac:graphicFrameMkLst>
            <pc:docMk/>
            <pc:sldMk cId="1807075720" sldId="852"/>
            <ac:graphicFrameMk id="11" creationId="{00000000-0000-0000-0000-000000000000}"/>
          </ac:graphicFrameMkLst>
        </pc:graphicFrameChg>
      </pc:sldChg>
    </pc:docChg>
  </pc:docChgLst>
  <pc:docChgLst>
    <pc:chgData name="Eliška Skalická" userId="S::184727@muni.cz::5a75cff0-c3bd-4c21-a3c7-5e99c4100e98" providerId="AD" clId="Web-{BBF877E0-D08A-B035-2AE5-A51E3DC56C0B}"/>
    <pc:docChg chg="modSld">
      <pc:chgData name="Eliška Skalická" userId="S::184727@muni.cz::5a75cff0-c3bd-4c21-a3c7-5e99c4100e98" providerId="AD" clId="Web-{BBF877E0-D08A-B035-2AE5-A51E3DC56C0B}" dt="2022-09-16T11:54:38.071" v="81"/>
      <pc:docMkLst>
        <pc:docMk/>
      </pc:docMkLst>
      <pc:sldChg chg="modSp">
        <pc:chgData name="Eliška Skalická" userId="S::184727@muni.cz::5a75cff0-c3bd-4c21-a3c7-5e99c4100e98" providerId="AD" clId="Web-{BBF877E0-D08A-B035-2AE5-A51E3DC56C0B}" dt="2022-09-16T11:28:09.953" v="60" actId="20577"/>
        <pc:sldMkLst>
          <pc:docMk/>
          <pc:sldMk cId="2712093659" sldId="279"/>
        </pc:sldMkLst>
        <pc:spChg chg="mod">
          <ac:chgData name="Eliška Skalická" userId="S::184727@muni.cz::5a75cff0-c3bd-4c21-a3c7-5e99c4100e98" providerId="AD" clId="Web-{BBF877E0-D08A-B035-2AE5-A51E3DC56C0B}" dt="2022-09-16T11:28:09.953" v="60" actId="20577"/>
          <ac:spMkLst>
            <pc:docMk/>
            <pc:sldMk cId="2712093659" sldId="279"/>
            <ac:spMk id="5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BBF877E0-D08A-B035-2AE5-A51E3DC56C0B}" dt="2022-09-16T11:30:03.846" v="66" actId="20577"/>
        <pc:sldMkLst>
          <pc:docMk/>
          <pc:sldMk cId="148597758" sldId="284"/>
        </pc:sldMkLst>
        <pc:spChg chg="mod">
          <ac:chgData name="Eliška Skalická" userId="S::184727@muni.cz::5a75cff0-c3bd-4c21-a3c7-5e99c4100e98" providerId="AD" clId="Web-{BBF877E0-D08A-B035-2AE5-A51E3DC56C0B}" dt="2022-09-16T11:29:56.190" v="62" actId="20577"/>
          <ac:spMkLst>
            <pc:docMk/>
            <pc:sldMk cId="148597758" sldId="284"/>
            <ac:spMk id="4" creationId="{00000000-0000-0000-0000-000000000000}"/>
          </ac:spMkLst>
        </pc:spChg>
        <pc:spChg chg="mod">
          <ac:chgData name="Eliška Skalická" userId="S::184727@muni.cz::5a75cff0-c3bd-4c21-a3c7-5e99c4100e98" providerId="AD" clId="Web-{BBF877E0-D08A-B035-2AE5-A51E3DC56C0B}" dt="2022-09-16T11:29:59.940" v="64" actId="20577"/>
          <ac:spMkLst>
            <pc:docMk/>
            <pc:sldMk cId="148597758" sldId="284"/>
            <ac:spMk id="6" creationId="{00000000-0000-0000-0000-000000000000}"/>
          </ac:spMkLst>
        </pc:spChg>
        <pc:spChg chg="mod">
          <ac:chgData name="Eliška Skalická" userId="S::184727@muni.cz::5a75cff0-c3bd-4c21-a3c7-5e99c4100e98" providerId="AD" clId="Web-{BBF877E0-D08A-B035-2AE5-A51E3DC56C0B}" dt="2022-09-16T11:30:03.846" v="66" actId="20577"/>
          <ac:spMkLst>
            <pc:docMk/>
            <pc:sldMk cId="148597758" sldId="284"/>
            <ac:spMk id="7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BBF877E0-D08A-B035-2AE5-A51E3DC56C0B}" dt="2022-09-16T11:32:01.318" v="71" actId="20577"/>
        <pc:sldMkLst>
          <pc:docMk/>
          <pc:sldMk cId="3930498381" sldId="291"/>
        </pc:sldMkLst>
        <pc:spChg chg="mod">
          <ac:chgData name="Eliška Skalická" userId="S::184727@muni.cz::5a75cff0-c3bd-4c21-a3c7-5e99c4100e98" providerId="AD" clId="Web-{BBF877E0-D08A-B035-2AE5-A51E3DC56C0B}" dt="2022-09-16T11:32:01.318" v="71" actId="20577"/>
          <ac:spMkLst>
            <pc:docMk/>
            <pc:sldMk cId="3930498381" sldId="291"/>
            <ac:spMk id="7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BBF877E0-D08A-B035-2AE5-A51E3DC56C0B}" dt="2022-09-16T11:54:38.071" v="81"/>
        <pc:sldMkLst>
          <pc:docMk/>
          <pc:sldMk cId="3533626464" sldId="300"/>
        </pc:sldMkLst>
        <pc:graphicFrameChg chg="mod modGraphic">
          <ac:chgData name="Eliška Skalická" userId="S::184727@muni.cz::5a75cff0-c3bd-4c21-a3c7-5e99c4100e98" providerId="AD" clId="Web-{BBF877E0-D08A-B035-2AE5-A51E3DC56C0B}" dt="2022-09-16T11:54:38.071" v="81"/>
          <ac:graphicFrameMkLst>
            <pc:docMk/>
            <pc:sldMk cId="3533626464" sldId="300"/>
            <ac:graphicFrameMk id="10" creationId="{A0079E90-CB6F-4F3B-A53F-5B40F5A84EE8}"/>
          </ac:graphicFrameMkLst>
        </pc:graphicFrameChg>
      </pc:sldChg>
      <pc:sldChg chg="modSp">
        <pc:chgData name="Eliška Skalická" userId="S::184727@muni.cz::5a75cff0-c3bd-4c21-a3c7-5e99c4100e98" providerId="AD" clId="Web-{BBF877E0-D08A-B035-2AE5-A51E3DC56C0B}" dt="2022-09-16T11:27:32.327" v="51" actId="20577"/>
        <pc:sldMkLst>
          <pc:docMk/>
          <pc:sldMk cId="701993738" sldId="311"/>
        </pc:sldMkLst>
        <pc:spChg chg="mod">
          <ac:chgData name="Eliška Skalická" userId="S::184727@muni.cz::5a75cff0-c3bd-4c21-a3c7-5e99c4100e98" providerId="AD" clId="Web-{BBF877E0-D08A-B035-2AE5-A51E3DC56C0B}" dt="2022-09-16T11:27:32.327" v="51" actId="20577"/>
          <ac:spMkLst>
            <pc:docMk/>
            <pc:sldMk cId="701993738" sldId="311"/>
            <ac:spMk id="7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BBF877E0-D08A-B035-2AE5-A51E3DC56C0B}" dt="2022-09-16T11:24:20.056" v="0" actId="1076"/>
        <pc:sldMkLst>
          <pc:docMk/>
          <pc:sldMk cId="3463410663" sldId="340"/>
        </pc:sldMkLst>
        <pc:spChg chg="mod">
          <ac:chgData name="Eliška Skalická" userId="S::184727@muni.cz::5a75cff0-c3bd-4c21-a3c7-5e99c4100e98" providerId="AD" clId="Web-{BBF877E0-D08A-B035-2AE5-A51E3DC56C0B}" dt="2022-09-16T11:24:20.056" v="0" actId="1076"/>
          <ac:spMkLst>
            <pc:docMk/>
            <pc:sldMk cId="3463410663" sldId="340"/>
            <ac:spMk id="9" creationId="{BA112F38-7A81-17D1-EC80-C780C37EA133}"/>
          </ac:spMkLst>
        </pc:spChg>
      </pc:sldChg>
      <pc:sldChg chg="modSp">
        <pc:chgData name="Eliška Skalická" userId="S::184727@muni.cz::5a75cff0-c3bd-4c21-a3c7-5e99c4100e98" providerId="AD" clId="Web-{BBF877E0-D08A-B035-2AE5-A51E3DC56C0B}" dt="2022-09-16T11:53:15.506" v="73"/>
        <pc:sldMkLst>
          <pc:docMk/>
          <pc:sldMk cId="1419768280" sldId="853"/>
        </pc:sldMkLst>
        <pc:graphicFrameChg chg="mod modGraphic">
          <ac:chgData name="Eliška Skalická" userId="S::184727@muni.cz::5a75cff0-c3bd-4c21-a3c7-5e99c4100e98" providerId="AD" clId="Web-{BBF877E0-D08A-B035-2AE5-A51E3DC56C0B}" dt="2022-09-16T11:53:15.506" v="73"/>
          <ac:graphicFrameMkLst>
            <pc:docMk/>
            <pc:sldMk cId="1419768280" sldId="853"/>
            <ac:graphicFrameMk id="11" creationId="{00000000-0000-0000-0000-000000000000}"/>
          </ac:graphicFrameMkLst>
        </pc:graphicFrameChg>
      </pc:sldChg>
      <pc:sldChg chg="modSp">
        <pc:chgData name="Eliška Skalická" userId="S::184727@muni.cz::5a75cff0-c3bd-4c21-a3c7-5e99c4100e98" providerId="AD" clId="Web-{BBF877E0-D08A-B035-2AE5-A51E3DC56C0B}" dt="2022-09-16T11:25:47.418" v="49"/>
        <pc:sldMkLst>
          <pc:docMk/>
          <pc:sldMk cId="2223623339" sldId="867"/>
        </pc:sldMkLst>
        <pc:spChg chg="mod">
          <ac:chgData name="Eliška Skalická" userId="S::184727@muni.cz::5a75cff0-c3bd-4c21-a3c7-5e99c4100e98" providerId="AD" clId="Web-{BBF877E0-D08A-B035-2AE5-A51E3DC56C0B}" dt="2022-09-16T11:25:37.058" v="13" actId="20577"/>
          <ac:spMkLst>
            <pc:docMk/>
            <pc:sldMk cId="2223623339" sldId="867"/>
            <ac:spMk id="2" creationId="{00000000-0000-0000-0000-000000000000}"/>
          </ac:spMkLst>
        </pc:spChg>
        <pc:spChg chg="mod">
          <ac:chgData name="Eliška Skalická" userId="S::184727@muni.cz::5a75cff0-c3bd-4c21-a3c7-5e99c4100e98" providerId="AD" clId="Web-{BBF877E0-D08A-B035-2AE5-A51E3DC56C0B}" dt="2022-09-16T11:25:10.979" v="1" actId="20577"/>
          <ac:spMkLst>
            <pc:docMk/>
            <pc:sldMk cId="2223623339" sldId="867"/>
            <ac:spMk id="12" creationId="{9FE08B9A-DD63-4712-A421-567AD648743D}"/>
          </ac:spMkLst>
        </pc:spChg>
        <pc:graphicFrameChg chg="mod modGraphic">
          <ac:chgData name="Eliška Skalická" userId="S::184727@muni.cz::5a75cff0-c3bd-4c21-a3c7-5e99c4100e98" providerId="AD" clId="Web-{BBF877E0-D08A-B035-2AE5-A51E3DC56C0B}" dt="2022-09-16T11:25:21.198" v="12"/>
          <ac:graphicFrameMkLst>
            <pc:docMk/>
            <pc:sldMk cId="2223623339" sldId="867"/>
            <ac:graphicFrameMk id="4" creationId="{E61C7BEF-2F94-4F41-9D53-E709B2C96027}"/>
          </ac:graphicFrameMkLst>
        </pc:graphicFrameChg>
        <pc:graphicFrameChg chg="mod modGraphic">
          <ac:chgData name="Eliška Skalická" userId="S::184727@muni.cz::5a75cff0-c3bd-4c21-a3c7-5e99c4100e98" providerId="AD" clId="Web-{BBF877E0-D08A-B035-2AE5-A51E3DC56C0B}" dt="2022-09-16T11:25:47.418" v="49"/>
          <ac:graphicFrameMkLst>
            <pc:docMk/>
            <pc:sldMk cId="2223623339" sldId="867"/>
            <ac:graphicFrameMk id="23" creationId="{D6B9F3D5-E0B1-ECF7-C9C0-BFBA0B36DAC8}"/>
          </ac:graphicFrameMkLst>
        </pc:graphicFrameChg>
      </pc:sldChg>
    </pc:docChg>
  </pc:docChgLst>
  <pc:docChgLst>
    <pc:chgData name="Monika Dušková" userId="S::211961@muni.cz::39081cbc-74fa-4b92-ab1c-991562d8a83d" providerId="AD" clId="Web-{DAD686AD-0EC7-48EB-9053-124040CD11FD}"/>
    <pc:docChg chg="addSld delSld modSld">
      <pc:chgData name="Monika Dušková" userId="S::211961@muni.cz::39081cbc-74fa-4b92-ab1c-991562d8a83d" providerId="AD" clId="Web-{DAD686AD-0EC7-48EB-9053-124040CD11FD}" dt="2022-09-15T07:11:17.553" v="54" actId="20577"/>
      <pc:docMkLst>
        <pc:docMk/>
      </pc:docMkLst>
      <pc:sldChg chg="modSp">
        <pc:chgData name="Monika Dušková" userId="S::211961@muni.cz::39081cbc-74fa-4b92-ab1c-991562d8a83d" providerId="AD" clId="Web-{DAD686AD-0EC7-48EB-9053-124040CD11FD}" dt="2022-09-15T07:06:46.514" v="4" actId="20577"/>
        <pc:sldMkLst>
          <pc:docMk/>
          <pc:sldMk cId="4190302002" sldId="312"/>
        </pc:sldMkLst>
        <pc:spChg chg="mod">
          <ac:chgData name="Monika Dušková" userId="S::211961@muni.cz::39081cbc-74fa-4b92-ab1c-991562d8a83d" providerId="AD" clId="Web-{DAD686AD-0EC7-48EB-9053-124040CD11FD}" dt="2022-09-15T07:06:46.514" v="4" actId="20577"/>
          <ac:spMkLst>
            <pc:docMk/>
            <pc:sldMk cId="4190302002" sldId="312"/>
            <ac:spMk id="7" creationId="{67AC2B7C-2B15-4D04-83C0-63D8E140208F}"/>
          </ac:spMkLst>
        </pc:spChg>
      </pc:sldChg>
      <pc:sldChg chg="modSp add del">
        <pc:chgData name="Monika Dušková" userId="S::211961@muni.cz::39081cbc-74fa-4b92-ab1c-991562d8a83d" providerId="AD" clId="Web-{DAD686AD-0EC7-48EB-9053-124040CD11FD}" dt="2022-09-15T07:11:17.553" v="54" actId="20577"/>
        <pc:sldMkLst>
          <pc:docMk/>
          <pc:sldMk cId="1206678665" sldId="328"/>
        </pc:sldMkLst>
        <pc:spChg chg="mod">
          <ac:chgData name="Monika Dušková" userId="S::211961@muni.cz::39081cbc-74fa-4b92-ab1c-991562d8a83d" providerId="AD" clId="Web-{DAD686AD-0EC7-48EB-9053-124040CD11FD}" dt="2022-09-15T07:08:58.690" v="6" actId="1076"/>
          <ac:spMkLst>
            <pc:docMk/>
            <pc:sldMk cId="1206678665" sldId="328"/>
            <ac:spMk id="4" creationId="{5B4FC4C4-5F4C-4233-A599-AA885FAE0958}"/>
          </ac:spMkLst>
        </pc:spChg>
        <pc:spChg chg="mod">
          <ac:chgData name="Monika Dušková" userId="S::211961@muni.cz::39081cbc-74fa-4b92-ab1c-991562d8a83d" providerId="AD" clId="Web-{DAD686AD-0EC7-48EB-9053-124040CD11FD}" dt="2022-09-15T07:11:17.553" v="54" actId="20577"/>
          <ac:spMkLst>
            <pc:docMk/>
            <pc:sldMk cId="1206678665" sldId="328"/>
            <ac:spMk id="7" creationId="{67AC2B7C-2B15-4D04-83C0-63D8E140208F}"/>
          </ac:spMkLst>
        </pc:spChg>
      </pc:sldChg>
      <pc:sldChg chg="modSp">
        <pc:chgData name="Monika Dušková" userId="S::211961@muni.cz::39081cbc-74fa-4b92-ab1c-991562d8a83d" providerId="AD" clId="Web-{DAD686AD-0EC7-48EB-9053-124040CD11FD}" dt="2022-09-15T07:06:40.467" v="3" actId="20577"/>
        <pc:sldMkLst>
          <pc:docMk/>
          <pc:sldMk cId="3463410663" sldId="340"/>
        </pc:sldMkLst>
        <pc:spChg chg="mod">
          <ac:chgData name="Monika Dušková" userId="S::211961@muni.cz::39081cbc-74fa-4b92-ab1c-991562d8a83d" providerId="AD" clId="Web-{DAD686AD-0EC7-48EB-9053-124040CD11FD}" dt="2022-09-15T07:06:40.467" v="3" actId="20577"/>
          <ac:spMkLst>
            <pc:docMk/>
            <pc:sldMk cId="3463410663" sldId="340"/>
            <ac:spMk id="7" creationId="{67AC2B7C-2B15-4D04-83C0-63D8E140208F}"/>
          </ac:spMkLst>
        </pc:spChg>
      </pc:sldChg>
      <pc:sldChg chg="modSp add replId">
        <pc:chgData name="Monika Dušková" userId="S::211961@muni.cz::39081cbc-74fa-4b92-ab1c-991562d8a83d" providerId="AD" clId="Web-{DAD686AD-0EC7-48EB-9053-124040CD11FD}" dt="2022-09-15T07:09:27.956" v="20" actId="20577"/>
        <pc:sldMkLst>
          <pc:docMk/>
          <pc:sldMk cId="122014313" sldId="854"/>
        </pc:sldMkLst>
        <pc:spChg chg="mod">
          <ac:chgData name="Monika Dušková" userId="S::211961@muni.cz::39081cbc-74fa-4b92-ab1c-991562d8a83d" providerId="AD" clId="Web-{DAD686AD-0EC7-48EB-9053-124040CD11FD}" dt="2022-09-15T07:09:27.956" v="20" actId="20577"/>
          <ac:spMkLst>
            <pc:docMk/>
            <pc:sldMk cId="122014313" sldId="854"/>
            <ac:spMk id="5" creationId="{00000000-0000-0000-0000-000000000000}"/>
          </ac:spMkLst>
        </pc:spChg>
      </pc:sldChg>
    </pc:docChg>
  </pc:docChgLst>
  <pc:docChgLst>
    <pc:chgData name="Monika Dušková" userId="S::211961@muni.cz::39081cbc-74fa-4b92-ab1c-991562d8a83d" providerId="AD" clId="Web-{76A0FF17-611E-408E-B2A9-DC6530A31CF6}"/>
    <pc:docChg chg="addSld delSld modSld sldOrd">
      <pc:chgData name="Monika Dušková" userId="S::211961@muni.cz::39081cbc-74fa-4b92-ab1c-991562d8a83d" providerId="AD" clId="Web-{76A0FF17-611E-408E-B2A9-DC6530A31CF6}" dt="2022-09-15T10:12:35.597" v="1039" actId="1076"/>
      <pc:docMkLst>
        <pc:docMk/>
      </pc:docMkLst>
      <pc:sldChg chg="modSp">
        <pc:chgData name="Monika Dušková" userId="S::211961@muni.cz::39081cbc-74fa-4b92-ab1c-991562d8a83d" providerId="AD" clId="Web-{76A0FF17-611E-408E-B2A9-DC6530A31CF6}" dt="2022-09-15T10:12:35.597" v="1039" actId="1076"/>
        <pc:sldMkLst>
          <pc:docMk/>
          <pc:sldMk cId="4190302002" sldId="312"/>
        </pc:sldMkLst>
        <pc:spChg chg="mod">
          <ac:chgData name="Monika Dušková" userId="S::211961@muni.cz::39081cbc-74fa-4b92-ab1c-991562d8a83d" providerId="AD" clId="Web-{76A0FF17-611E-408E-B2A9-DC6530A31CF6}" dt="2022-09-15T10:12:35.597" v="1039" actId="1076"/>
          <ac:spMkLst>
            <pc:docMk/>
            <pc:sldMk cId="4190302002" sldId="312"/>
            <ac:spMk id="10" creationId="{9D55DB17-445D-4B95-BC89-896046C63582}"/>
          </ac:spMkLst>
        </pc:spChg>
      </pc:sldChg>
      <pc:sldChg chg="modSp modNotes">
        <pc:chgData name="Monika Dušková" userId="S::211961@muni.cz::39081cbc-74fa-4b92-ab1c-991562d8a83d" providerId="AD" clId="Web-{76A0FF17-611E-408E-B2A9-DC6530A31CF6}" dt="2022-09-15T10:12:28.503" v="1037"/>
        <pc:sldMkLst>
          <pc:docMk/>
          <pc:sldMk cId="1206678665" sldId="328"/>
        </pc:sldMkLst>
        <pc:spChg chg="mod">
          <ac:chgData name="Monika Dušková" userId="S::211961@muni.cz::39081cbc-74fa-4b92-ab1c-991562d8a83d" providerId="AD" clId="Web-{76A0FF17-611E-408E-B2A9-DC6530A31CF6}" dt="2022-09-15T10:10:46.530" v="782" actId="14100"/>
          <ac:spMkLst>
            <pc:docMk/>
            <pc:sldMk cId="1206678665" sldId="328"/>
            <ac:spMk id="7" creationId="{67AC2B7C-2B15-4D04-83C0-63D8E140208F}"/>
          </ac:spMkLst>
        </pc:spChg>
      </pc:sldChg>
      <pc:sldChg chg="modSp">
        <pc:chgData name="Monika Dušková" userId="S::211961@muni.cz::39081cbc-74fa-4b92-ab1c-991562d8a83d" providerId="AD" clId="Web-{76A0FF17-611E-408E-B2A9-DC6530A31CF6}" dt="2022-09-15T09:03:55.039" v="247"/>
        <pc:sldMkLst>
          <pc:docMk/>
          <pc:sldMk cId="122014313" sldId="854"/>
        </pc:sldMkLst>
        <pc:spChg chg="mod">
          <ac:chgData name="Monika Dušková" userId="S::211961@muni.cz::39081cbc-74fa-4b92-ab1c-991562d8a83d" providerId="AD" clId="Web-{76A0FF17-611E-408E-B2A9-DC6530A31CF6}" dt="2022-09-15T08:36:55.211" v="144" actId="20577"/>
          <ac:spMkLst>
            <pc:docMk/>
            <pc:sldMk cId="122014313" sldId="854"/>
            <ac:spMk id="5" creationId="{00000000-0000-0000-0000-000000000000}"/>
          </ac:spMkLst>
        </pc:spChg>
        <pc:spChg chg="mod">
          <ac:chgData name="Monika Dušková" userId="S::211961@muni.cz::39081cbc-74fa-4b92-ab1c-991562d8a83d" providerId="AD" clId="Web-{76A0FF17-611E-408E-B2A9-DC6530A31CF6}" dt="2022-09-15T08:37:04.618" v="145" actId="20577"/>
          <ac:spMkLst>
            <pc:docMk/>
            <pc:sldMk cId="122014313" sldId="854"/>
            <ac:spMk id="6" creationId="{00000000-0000-0000-0000-000000000000}"/>
          </ac:spMkLst>
        </pc:spChg>
        <pc:spChg chg="mod">
          <ac:chgData name="Monika Dušková" userId="S::211961@muni.cz::39081cbc-74fa-4b92-ab1c-991562d8a83d" providerId="AD" clId="Web-{76A0FF17-611E-408E-B2A9-DC6530A31CF6}" dt="2022-09-15T09:00:24.142" v="169" actId="20577"/>
          <ac:spMkLst>
            <pc:docMk/>
            <pc:sldMk cId="122014313" sldId="854"/>
            <ac:spMk id="7" creationId="{00000000-0000-0000-0000-000000000000}"/>
          </ac:spMkLst>
        </pc:spChg>
        <pc:graphicFrameChg chg="mod modGraphic">
          <ac:chgData name="Monika Dušková" userId="S::211961@muni.cz::39081cbc-74fa-4b92-ab1c-991562d8a83d" providerId="AD" clId="Web-{76A0FF17-611E-408E-B2A9-DC6530A31CF6}" dt="2022-09-15T09:03:55.039" v="247"/>
          <ac:graphicFrameMkLst>
            <pc:docMk/>
            <pc:sldMk cId="122014313" sldId="854"/>
            <ac:graphicFrameMk id="10" creationId="{A0079E90-CB6F-4F3B-A53F-5B40F5A84EE8}"/>
          </ac:graphicFrameMkLst>
        </pc:graphicFrameChg>
      </pc:sldChg>
      <pc:sldChg chg="modSp add replId">
        <pc:chgData name="Monika Dušková" userId="S::211961@muni.cz::39081cbc-74fa-4b92-ab1c-991562d8a83d" providerId="AD" clId="Web-{76A0FF17-611E-408E-B2A9-DC6530A31CF6}" dt="2022-09-15T09:48:18.746" v="721"/>
        <pc:sldMkLst>
          <pc:docMk/>
          <pc:sldMk cId="2920916264" sldId="856"/>
        </pc:sldMkLst>
        <pc:spChg chg="mod">
          <ac:chgData name="Monika Dušková" userId="S::211961@muni.cz::39081cbc-74fa-4b92-ab1c-991562d8a83d" providerId="AD" clId="Web-{76A0FF17-611E-408E-B2A9-DC6530A31CF6}" dt="2022-09-15T09:00:34.377" v="174" actId="20577"/>
          <ac:spMkLst>
            <pc:docMk/>
            <pc:sldMk cId="2920916264" sldId="856"/>
            <ac:spMk id="5" creationId="{00000000-0000-0000-0000-000000000000}"/>
          </ac:spMkLst>
        </pc:spChg>
        <pc:spChg chg="mod">
          <ac:chgData name="Monika Dušková" userId="S::211961@muni.cz::39081cbc-74fa-4b92-ab1c-991562d8a83d" providerId="AD" clId="Web-{76A0FF17-611E-408E-B2A9-DC6530A31CF6}" dt="2022-09-15T09:00:48.893" v="175" actId="20577"/>
          <ac:spMkLst>
            <pc:docMk/>
            <pc:sldMk cId="2920916264" sldId="856"/>
            <ac:spMk id="6" creationId="{00000000-0000-0000-0000-000000000000}"/>
          </ac:spMkLst>
        </pc:spChg>
        <pc:spChg chg="mod">
          <ac:chgData name="Monika Dušková" userId="S::211961@muni.cz::39081cbc-74fa-4b92-ab1c-991562d8a83d" providerId="AD" clId="Web-{76A0FF17-611E-408E-B2A9-DC6530A31CF6}" dt="2022-09-15T09:41:17.699" v="455" actId="20577"/>
          <ac:spMkLst>
            <pc:docMk/>
            <pc:sldMk cId="2920916264" sldId="856"/>
            <ac:spMk id="7" creationId="{00000000-0000-0000-0000-000000000000}"/>
          </ac:spMkLst>
        </pc:spChg>
        <pc:graphicFrameChg chg="mod modGraphic">
          <ac:chgData name="Monika Dušková" userId="S::211961@muni.cz::39081cbc-74fa-4b92-ab1c-991562d8a83d" providerId="AD" clId="Web-{76A0FF17-611E-408E-B2A9-DC6530A31CF6}" dt="2022-09-15T09:48:18.746" v="721"/>
          <ac:graphicFrameMkLst>
            <pc:docMk/>
            <pc:sldMk cId="2920916264" sldId="856"/>
            <ac:graphicFrameMk id="10" creationId="{A0079E90-CB6F-4F3B-A53F-5B40F5A84EE8}"/>
          </ac:graphicFrameMkLst>
        </pc:graphicFrameChg>
      </pc:sldChg>
      <pc:sldChg chg="modSp add del ord replId">
        <pc:chgData name="Monika Dušková" userId="S::211961@muni.cz::39081cbc-74fa-4b92-ab1c-991562d8a83d" providerId="AD" clId="Web-{76A0FF17-611E-408E-B2A9-DC6530A31CF6}" dt="2022-09-15T10:02:39.403" v="763"/>
        <pc:sldMkLst>
          <pc:docMk/>
          <pc:sldMk cId="1775546038" sldId="858"/>
        </pc:sldMkLst>
        <pc:spChg chg="mod">
          <ac:chgData name="Monika Dušková" userId="S::211961@muni.cz::39081cbc-74fa-4b92-ab1c-991562d8a83d" providerId="AD" clId="Web-{76A0FF17-611E-408E-B2A9-DC6530A31CF6}" dt="2022-09-15T09:51:05.846" v="752" actId="20577"/>
          <ac:spMkLst>
            <pc:docMk/>
            <pc:sldMk cId="1775546038" sldId="858"/>
            <ac:spMk id="5" creationId="{00000000-0000-0000-0000-000000000000}"/>
          </ac:spMkLst>
        </pc:spChg>
        <pc:graphicFrameChg chg="mod modGraphic">
          <ac:chgData name="Monika Dušková" userId="S::211961@muni.cz::39081cbc-74fa-4b92-ab1c-991562d8a83d" providerId="AD" clId="Web-{76A0FF17-611E-408E-B2A9-DC6530A31CF6}" dt="2022-09-15T09:51:39.488" v="762"/>
          <ac:graphicFrameMkLst>
            <pc:docMk/>
            <pc:sldMk cId="1775546038" sldId="858"/>
            <ac:graphicFrameMk id="10" creationId="{A0079E90-CB6F-4F3B-A53F-5B40F5A84EE8}"/>
          </ac:graphicFrameMkLst>
        </pc:graphicFrameChg>
      </pc:sldChg>
      <pc:sldChg chg="new del ord">
        <pc:chgData name="Monika Dušková" userId="S::211961@muni.cz::39081cbc-74fa-4b92-ab1c-991562d8a83d" providerId="AD" clId="Web-{76A0FF17-611E-408E-B2A9-DC6530A31CF6}" dt="2022-09-15T09:49:59.312" v="726"/>
        <pc:sldMkLst>
          <pc:docMk/>
          <pc:sldMk cId="3814764399" sldId="858"/>
        </pc:sldMkLst>
      </pc:sldChg>
      <pc:sldChg chg="new del">
        <pc:chgData name="Monika Dušková" userId="S::211961@muni.cz::39081cbc-74fa-4b92-ab1c-991562d8a83d" providerId="AD" clId="Web-{76A0FF17-611E-408E-B2A9-DC6530A31CF6}" dt="2022-09-15T09:49:59.312" v="725"/>
        <pc:sldMkLst>
          <pc:docMk/>
          <pc:sldMk cId="633578122" sldId="859"/>
        </pc:sldMkLst>
      </pc:sldChg>
    </pc:docChg>
  </pc:docChgLst>
  <pc:docChgLst>
    <pc:chgData name="Eliška Skalická" userId="S::184727@muni.cz::5a75cff0-c3bd-4c21-a3c7-5e99c4100e98" providerId="AD" clId="Web-{FF6BBE7C-9D1D-B527-6625-06A81ACA7EA1}"/>
    <pc:docChg chg="modSld">
      <pc:chgData name="Eliška Skalická" userId="S::184727@muni.cz::5a75cff0-c3bd-4c21-a3c7-5e99c4100e98" providerId="AD" clId="Web-{FF6BBE7C-9D1D-B527-6625-06A81ACA7EA1}" dt="2022-09-15T11:51:30.184" v="9"/>
      <pc:docMkLst>
        <pc:docMk/>
      </pc:docMkLst>
      <pc:sldChg chg="modSp">
        <pc:chgData name="Eliška Skalická" userId="S::184727@muni.cz::5a75cff0-c3bd-4c21-a3c7-5e99c4100e98" providerId="AD" clId="Web-{FF6BBE7C-9D1D-B527-6625-06A81ACA7EA1}" dt="2022-09-15T11:51:30.184" v="9"/>
        <pc:sldMkLst>
          <pc:docMk/>
          <pc:sldMk cId="3258864315" sldId="864"/>
        </pc:sldMkLst>
        <pc:graphicFrameChg chg="mod modGraphic">
          <ac:chgData name="Eliška Skalická" userId="S::184727@muni.cz::5a75cff0-c3bd-4c21-a3c7-5e99c4100e98" providerId="AD" clId="Web-{FF6BBE7C-9D1D-B527-6625-06A81ACA7EA1}" dt="2022-09-15T11:51:30.184" v="9"/>
          <ac:graphicFrameMkLst>
            <pc:docMk/>
            <pc:sldMk cId="3258864315" sldId="864"/>
            <ac:graphicFrameMk id="10" creationId="{A0079E90-CB6F-4F3B-A53F-5B40F5A84EE8}"/>
          </ac:graphicFrameMkLst>
        </pc:graphicFrameChg>
      </pc:sldChg>
    </pc:docChg>
  </pc:docChgLst>
  <pc:docChgLst>
    <pc:chgData name="Eliška Skalická" userId="5a75cff0-c3bd-4c21-a3c7-5e99c4100e98" providerId="ADAL" clId="{7EF33409-B904-41FA-BF87-54DB11BF482B}"/>
    <pc:docChg chg="modSld">
      <pc:chgData name="Eliška Skalická" userId="5a75cff0-c3bd-4c21-a3c7-5e99c4100e98" providerId="ADAL" clId="{7EF33409-B904-41FA-BF87-54DB11BF482B}" dt="2022-09-16T11:55:24.713" v="0"/>
      <pc:docMkLst>
        <pc:docMk/>
      </pc:docMkLst>
      <pc:sldChg chg="modSp">
        <pc:chgData name="Eliška Skalická" userId="5a75cff0-c3bd-4c21-a3c7-5e99c4100e98" providerId="ADAL" clId="{7EF33409-B904-41FA-BF87-54DB11BF482B}" dt="2022-09-16T11:55:24.713" v="0"/>
        <pc:sldMkLst>
          <pc:docMk/>
          <pc:sldMk cId="3533626464" sldId="300"/>
        </pc:sldMkLst>
        <pc:graphicFrameChg chg="mod">
          <ac:chgData name="Eliška Skalická" userId="5a75cff0-c3bd-4c21-a3c7-5e99c4100e98" providerId="ADAL" clId="{7EF33409-B904-41FA-BF87-54DB11BF482B}" dt="2022-09-16T11:55:24.713" v="0"/>
          <ac:graphicFrameMkLst>
            <pc:docMk/>
            <pc:sldMk cId="3533626464" sldId="300"/>
            <ac:graphicFrameMk id="10" creationId="{A0079E90-CB6F-4F3B-A53F-5B40F5A84EE8}"/>
          </ac:graphicFrameMkLst>
        </pc:graphicFrameChg>
      </pc:sldChg>
    </pc:docChg>
  </pc:docChgLst>
  <pc:docChgLst>
    <pc:chgData name="Eliška Skalická" userId="S::184727@muni.cz::5a75cff0-c3bd-4c21-a3c7-5e99c4100e98" providerId="AD" clId="Web-{4AD5874C-1DDB-99B4-7BCB-171B962B498B}"/>
    <pc:docChg chg="modSld">
      <pc:chgData name="Eliška Skalická" userId="S::184727@muni.cz::5a75cff0-c3bd-4c21-a3c7-5e99c4100e98" providerId="AD" clId="Web-{4AD5874C-1DDB-99B4-7BCB-171B962B498B}" dt="2022-09-15T08:43:17.263" v="75" actId="20577"/>
      <pc:docMkLst>
        <pc:docMk/>
      </pc:docMkLst>
      <pc:sldChg chg="modSp">
        <pc:chgData name="Eliška Skalická" userId="S::184727@muni.cz::5a75cff0-c3bd-4c21-a3c7-5e99c4100e98" providerId="AD" clId="Web-{4AD5874C-1DDB-99B4-7BCB-171B962B498B}" dt="2022-09-15T08:40:16.493" v="19" actId="20577"/>
        <pc:sldMkLst>
          <pc:docMk/>
          <pc:sldMk cId="78743019" sldId="287"/>
        </pc:sldMkLst>
        <pc:spChg chg="mod">
          <ac:chgData name="Eliška Skalická" userId="S::184727@muni.cz::5a75cff0-c3bd-4c21-a3c7-5e99c4100e98" providerId="AD" clId="Web-{4AD5874C-1DDB-99B4-7BCB-171B962B498B}" dt="2022-09-15T08:40:16.493" v="19" actId="20577"/>
          <ac:spMkLst>
            <pc:docMk/>
            <pc:sldMk cId="78743019" sldId="287"/>
            <ac:spMk id="9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4AD5874C-1DDB-99B4-7BCB-171B962B498B}" dt="2022-09-15T08:41:42.558" v="38" actId="20577"/>
        <pc:sldMkLst>
          <pc:docMk/>
          <pc:sldMk cId="1202029839" sldId="303"/>
        </pc:sldMkLst>
        <pc:spChg chg="mod">
          <ac:chgData name="Eliška Skalická" userId="S::184727@muni.cz::5a75cff0-c3bd-4c21-a3c7-5e99c4100e98" providerId="AD" clId="Web-{4AD5874C-1DDB-99B4-7BCB-171B962B498B}" dt="2022-09-15T08:41:42.558" v="38" actId="20577"/>
          <ac:spMkLst>
            <pc:docMk/>
            <pc:sldMk cId="1202029839" sldId="303"/>
            <ac:spMk id="9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4AD5874C-1DDB-99B4-7BCB-171B962B498B}" dt="2022-09-15T08:41:09.869" v="36" actId="20577"/>
        <pc:sldMkLst>
          <pc:docMk/>
          <pc:sldMk cId="3101975587" sldId="851"/>
        </pc:sldMkLst>
        <pc:spChg chg="mod">
          <ac:chgData name="Eliška Skalická" userId="S::184727@muni.cz::5a75cff0-c3bd-4c21-a3c7-5e99c4100e98" providerId="AD" clId="Web-{4AD5874C-1DDB-99B4-7BCB-171B962B498B}" dt="2022-09-15T08:41:09.869" v="36" actId="20577"/>
          <ac:spMkLst>
            <pc:docMk/>
            <pc:sldMk cId="3101975587" sldId="851"/>
            <ac:spMk id="9" creationId="{00000000-0000-0000-0000-000000000000}"/>
          </ac:spMkLst>
        </pc:spChg>
      </pc:sldChg>
      <pc:sldChg chg="modSp">
        <pc:chgData name="Eliška Skalická" userId="S::184727@muni.cz::5a75cff0-c3bd-4c21-a3c7-5e99c4100e98" providerId="AD" clId="Web-{4AD5874C-1DDB-99B4-7BCB-171B962B498B}" dt="2022-09-15T08:43:17.263" v="75" actId="20577"/>
        <pc:sldMkLst>
          <pc:docMk/>
          <pc:sldMk cId="1419768280" sldId="853"/>
        </pc:sldMkLst>
        <pc:spChg chg="mod">
          <ac:chgData name="Eliška Skalická" userId="S::184727@muni.cz::5a75cff0-c3bd-4c21-a3c7-5e99c4100e98" providerId="AD" clId="Web-{4AD5874C-1DDB-99B4-7BCB-171B962B498B}" dt="2022-09-15T08:43:17.263" v="75" actId="20577"/>
          <ac:spMkLst>
            <pc:docMk/>
            <pc:sldMk cId="1419768280" sldId="853"/>
            <ac:spMk id="9" creationId="{00000000-0000-0000-0000-000000000000}"/>
          </ac:spMkLst>
        </pc:spChg>
        <pc:graphicFrameChg chg="mod modGraphic">
          <ac:chgData name="Eliška Skalická" userId="S::184727@muni.cz::5a75cff0-c3bd-4c21-a3c7-5e99c4100e98" providerId="AD" clId="Web-{4AD5874C-1DDB-99B4-7BCB-171B962B498B}" dt="2022-09-15T08:42:31.871" v="62"/>
          <ac:graphicFrameMkLst>
            <pc:docMk/>
            <pc:sldMk cId="1419768280" sldId="853"/>
            <ac:graphicFrameMk id="11" creationId="{00000000-0000-0000-0000-000000000000}"/>
          </ac:graphicFrameMkLst>
        </pc:graphicFrameChg>
      </pc:sldChg>
    </pc:docChg>
  </pc:docChgLst>
  <pc:docChgLst>
    <pc:chgData name="Eliška Skalická" userId="S::184727@muni.cz::5a75cff0-c3bd-4c21-a3c7-5e99c4100e98" providerId="AD" clId="Web-{EE7A4EBB-CA63-2B16-293F-06BFD36461B2}"/>
    <pc:docChg chg="modSld">
      <pc:chgData name="Eliška Skalická" userId="S::184727@muni.cz::5a75cff0-c3bd-4c21-a3c7-5e99c4100e98" providerId="AD" clId="Web-{EE7A4EBB-CA63-2B16-293F-06BFD36461B2}" dt="2022-09-15T13:05:35.303" v="131"/>
      <pc:docMkLst>
        <pc:docMk/>
      </pc:docMkLst>
      <pc:sldChg chg="modSp">
        <pc:chgData name="Eliška Skalická" userId="S::184727@muni.cz::5a75cff0-c3bd-4c21-a3c7-5e99c4100e98" providerId="AD" clId="Web-{EE7A4EBB-CA63-2B16-293F-06BFD36461B2}" dt="2022-09-15T13:05:35.303" v="131"/>
        <pc:sldMkLst>
          <pc:docMk/>
          <pc:sldMk cId="3258864315" sldId="864"/>
        </pc:sldMkLst>
        <pc:spChg chg="mod">
          <ac:chgData name="Eliška Skalická" userId="S::184727@muni.cz::5a75cff0-c3bd-4c21-a3c7-5e99c4100e98" providerId="AD" clId="Web-{EE7A4EBB-CA63-2B16-293F-06BFD36461B2}" dt="2022-09-15T13:05:08.723" v="94" actId="20577"/>
          <ac:spMkLst>
            <pc:docMk/>
            <pc:sldMk cId="3258864315" sldId="864"/>
            <ac:spMk id="7" creationId="{00000000-0000-0000-0000-000000000000}"/>
          </ac:spMkLst>
        </pc:spChg>
        <pc:graphicFrameChg chg="mod modGraphic">
          <ac:chgData name="Eliška Skalická" userId="S::184727@muni.cz::5a75cff0-c3bd-4c21-a3c7-5e99c4100e98" providerId="AD" clId="Web-{EE7A4EBB-CA63-2B16-293F-06BFD36461B2}" dt="2022-09-15T13:05:35.303" v="131"/>
          <ac:graphicFrameMkLst>
            <pc:docMk/>
            <pc:sldMk cId="3258864315" sldId="864"/>
            <ac:graphicFrameMk id="10" creationId="{A0079E90-CB6F-4F3B-A53F-5B40F5A84EE8}"/>
          </ac:graphicFrameMkLst>
        </pc:graphicFrameChg>
      </pc:sldChg>
    </pc:docChg>
  </pc:docChgLst>
  <pc:docChgLst>
    <pc:chgData name="Iveta" userId="25a5290c-e87a-4440-abcb-81c972a79d41" providerId="ADAL" clId="{C574EAA0-7448-4D8C-9A12-8D56CE189027}"/>
    <pc:docChg chg="undo custSel modSld">
      <pc:chgData name="Iveta" userId="25a5290c-e87a-4440-abcb-81c972a79d41" providerId="ADAL" clId="{C574EAA0-7448-4D8C-9A12-8D56CE189027}" dt="2022-09-15T12:42:45.617" v="908" actId="20577"/>
      <pc:docMkLst>
        <pc:docMk/>
      </pc:docMkLst>
      <pc:sldChg chg="modSp">
        <pc:chgData name="Iveta" userId="25a5290c-e87a-4440-abcb-81c972a79d41" providerId="ADAL" clId="{C574EAA0-7448-4D8C-9A12-8D56CE189027}" dt="2022-09-13T11:38:15.786" v="28" actId="20577"/>
        <pc:sldMkLst>
          <pc:docMk/>
          <pc:sldMk cId="2712093659" sldId="279"/>
        </pc:sldMkLst>
        <pc:spChg chg="mod">
          <ac:chgData name="Iveta" userId="25a5290c-e87a-4440-abcb-81c972a79d41" providerId="ADAL" clId="{C574EAA0-7448-4D8C-9A12-8D56CE189027}" dt="2022-09-13T11:38:15.786" v="28" actId="20577"/>
          <ac:spMkLst>
            <pc:docMk/>
            <pc:sldMk cId="2712093659" sldId="279"/>
            <ac:spMk id="14" creationId="{3AF2FF3E-FC7E-44CD-7CB3-0135AF14102F}"/>
          </ac:spMkLst>
        </pc:spChg>
      </pc:sldChg>
      <pc:sldChg chg="modSp">
        <pc:chgData name="Iveta" userId="25a5290c-e87a-4440-abcb-81c972a79d41" providerId="ADAL" clId="{C574EAA0-7448-4D8C-9A12-8D56CE189027}" dt="2022-09-13T12:03:32.694" v="51" actId="20577"/>
        <pc:sldMkLst>
          <pc:docMk/>
          <pc:sldMk cId="4126686464" sldId="302"/>
        </pc:sldMkLst>
        <pc:spChg chg="mod">
          <ac:chgData name="Iveta" userId="25a5290c-e87a-4440-abcb-81c972a79d41" providerId="ADAL" clId="{C574EAA0-7448-4D8C-9A12-8D56CE189027}" dt="2022-09-13T10:52:30.862" v="6" actId="20577"/>
          <ac:spMkLst>
            <pc:docMk/>
            <pc:sldMk cId="4126686464" sldId="302"/>
            <ac:spMk id="9" creationId="{9F4C8B53-3CC1-4CF3-A7D7-301590842731}"/>
          </ac:spMkLst>
        </pc:spChg>
        <pc:graphicFrameChg chg="modGraphic">
          <ac:chgData name="Iveta" userId="25a5290c-e87a-4440-abcb-81c972a79d41" providerId="ADAL" clId="{C574EAA0-7448-4D8C-9A12-8D56CE189027}" dt="2022-09-13T12:03:32.694" v="51" actId="20577"/>
          <ac:graphicFrameMkLst>
            <pc:docMk/>
            <pc:sldMk cId="4126686464" sldId="302"/>
            <ac:graphicFrameMk id="4" creationId="{91BDFF19-F0C6-47B6-A64C-109A847EF081}"/>
          </ac:graphicFrameMkLst>
        </pc:graphicFrameChg>
      </pc:sldChg>
      <pc:sldChg chg="modSp">
        <pc:chgData name="Iveta" userId="25a5290c-e87a-4440-abcb-81c972a79d41" providerId="ADAL" clId="{C574EAA0-7448-4D8C-9A12-8D56CE189027}" dt="2022-09-13T11:23:22.601" v="9" actId="13926"/>
        <pc:sldMkLst>
          <pc:docMk/>
          <pc:sldMk cId="3554252531" sldId="307"/>
        </pc:sldMkLst>
        <pc:spChg chg="mod">
          <ac:chgData name="Iveta" userId="25a5290c-e87a-4440-abcb-81c972a79d41" providerId="ADAL" clId="{C574EAA0-7448-4D8C-9A12-8D56CE189027}" dt="2022-09-13T11:23:22.601" v="9" actId="13926"/>
          <ac:spMkLst>
            <pc:docMk/>
            <pc:sldMk cId="3554252531" sldId="307"/>
            <ac:spMk id="10" creationId="{00000000-0000-0000-0000-000000000000}"/>
          </ac:spMkLst>
        </pc:spChg>
      </pc:sldChg>
      <pc:sldChg chg="modSp">
        <pc:chgData name="Iveta" userId="25a5290c-e87a-4440-abcb-81c972a79d41" providerId="ADAL" clId="{C574EAA0-7448-4D8C-9A12-8D56CE189027}" dt="2022-09-15T12:40:34.597" v="887" actId="114"/>
        <pc:sldMkLst>
          <pc:docMk/>
          <pc:sldMk cId="605644265" sldId="865"/>
        </pc:sldMkLst>
        <pc:spChg chg="mod">
          <ac:chgData name="Iveta" userId="25a5290c-e87a-4440-abcb-81c972a79d41" providerId="ADAL" clId="{C574EAA0-7448-4D8C-9A12-8D56CE189027}" dt="2022-09-15T12:28:16.840" v="734" actId="20577"/>
          <ac:spMkLst>
            <pc:docMk/>
            <pc:sldMk cId="605644265" sldId="865"/>
            <ac:spMk id="5" creationId="{00000000-0000-0000-0000-000000000000}"/>
          </ac:spMkLst>
        </pc:spChg>
        <pc:spChg chg="mod">
          <ac:chgData name="Iveta" userId="25a5290c-e87a-4440-abcb-81c972a79d41" providerId="ADAL" clId="{C574EAA0-7448-4D8C-9A12-8D56CE189027}" dt="2022-09-15T12:35:35.069" v="827" actId="1076"/>
          <ac:spMkLst>
            <pc:docMk/>
            <pc:sldMk cId="605644265" sldId="865"/>
            <ac:spMk id="6" creationId="{00000000-0000-0000-0000-000000000000}"/>
          </ac:spMkLst>
        </pc:spChg>
        <pc:spChg chg="mod">
          <ac:chgData name="Iveta" userId="25a5290c-e87a-4440-abcb-81c972a79d41" providerId="ADAL" clId="{C574EAA0-7448-4D8C-9A12-8D56CE189027}" dt="2022-09-15T12:40:34.597" v="887" actId="114"/>
          <ac:spMkLst>
            <pc:docMk/>
            <pc:sldMk cId="605644265" sldId="865"/>
            <ac:spMk id="7" creationId="{00000000-0000-0000-0000-000000000000}"/>
          </ac:spMkLst>
        </pc:spChg>
        <pc:graphicFrameChg chg="mod modGraphic">
          <ac:chgData name="Iveta" userId="25a5290c-e87a-4440-abcb-81c972a79d41" providerId="ADAL" clId="{C574EAA0-7448-4D8C-9A12-8D56CE189027}" dt="2022-09-15T12:35:37.793" v="828" actId="1076"/>
          <ac:graphicFrameMkLst>
            <pc:docMk/>
            <pc:sldMk cId="605644265" sldId="865"/>
            <ac:graphicFrameMk id="10" creationId="{A0079E90-CB6F-4F3B-A53F-5B40F5A84EE8}"/>
          </ac:graphicFrameMkLst>
        </pc:graphicFrameChg>
      </pc:sldChg>
      <pc:sldChg chg="addSp modSp">
        <pc:chgData name="Iveta" userId="25a5290c-e87a-4440-abcb-81c972a79d41" providerId="ADAL" clId="{C574EAA0-7448-4D8C-9A12-8D56CE189027}" dt="2022-09-15T12:42:45.617" v="908" actId="20577"/>
        <pc:sldMkLst>
          <pc:docMk/>
          <pc:sldMk cId="2223623339" sldId="867"/>
        </pc:sldMkLst>
        <pc:spChg chg="mod">
          <ac:chgData name="Iveta" userId="25a5290c-e87a-4440-abcb-81c972a79d41" providerId="ADAL" clId="{C574EAA0-7448-4D8C-9A12-8D56CE189027}" dt="2022-09-15T12:14:43.991" v="615" actId="20577"/>
          <ac:spMkLst>
            <pc:docMk/>
            <pc:sldMk cId="2223623339" sldId="867"/>
            <ac:spMk id="8" creationId="{00000000-0000-0000-0000-000000000000}"/>
          </ac:spMkLst>
        </pc:spChg>
        <pc:spChg chg="add mod">
          <ac:chgData name="Iveta" userId="25a5290c-e87a-4440-abcb-81c972a79d41" providerId="ADAL" clId="{C574EAA0-7448-4D8C-9A12-8D56CE189027}" dt="2022-09-15T12:42:45.617" v="908" actId="20577"/>
          <ac:spMkLst>
            <pc:docMk/>
            <pc:sldMk cId="2223623339" sldId="867"/>
            <ac:spMk id="12" creationId="{9FE08B9A-DD63-4712-A421-567AD648743D}"/>
          </ac:spMkLst>
        </pc:spChg>
        <pc:graphicFrameChg chg="add mod modGraphic">
          <ac:chgData name="Iveta" userId="25a5290c-e87a-4440-abcb-81c972a79d41" providerId="ADAL" clId="{C574EAA0-7448-4D8C-9A12-8D56CE189027}" dt="2022-09-15T12:11:58.643" v="596" actId="20577"/>
          <ac:graphicFrameMkLst>
            <pc:docMk/>
            <pc:sldMk cId="2223623339" sldId="867"/>
            <ac:graphicFrameMk id="4" creationId="{E61C7BEF-2F94-4F41-9D53-E709B2C96027}"/>
          </ac:graphicFrameMkLst>
        </pc:graphicFrameChg>
        <pc:graphicFrameChg chg="mod modGraphic">
          <ac:chgData name="Iveta" userId="25a5290c-e87a-4440-abcb-81c972a79d41" providerId="ADAL" clId="{C574EAA0-7448-4D8C-9A12-8D56CE189027}" dt="2022-09-15T12:10:45.209" v="566" actId="20577"/>
          <ac:graphicFrameMkLst>
            <pc:docMk/>
            <pc:sldMk cId="2223623339" sldId="867"/>
            <ac:graphicFrameMk id="23" creationId="{D6B9F3D5-E0B1-ECF7-C9C0-BFBA0B36DAC8}"/>
          </ac:graphicFrameMkLst>
        </pc:graphicFrameChg>
      </pc:sldChg>
    </pc:docChg>
  </pc:docChgLst>
  <pc:docChgLst>
    <pc:chgData name="Zdenka Žampachová" userId="0745eebb-79b9-4c5b-a2ed-ea8ac753e28c" providerId="ADAL" clId="{D98FDE1B-8156-4E57-BBE8-883E57CE2581}"/>
    <pc:docChg chg="undo custSel modSld">
      <pc:chgData name="Zdenka Žampachová" userId="0745eebb-79b9-4c5b-a2ed-ea8ac753e28c" providerId="ADAL" clId="{D98FDE1B-8156-4E57-BBE8-883E57CE2581}" dt="2024-09-10T06:42:50.055" v="869" actId="20577"/>
      <pc:docMkLst>
        <pc:docMk/>
      </pc:docMkLst>
      <pc:sldChg chg="delSp modSp mod">
        <pc:chgData name="Zdenka Žampachová" userId="0745eebb-79b9-4c5b-a2ed-ea8ac753e28c" providerId="ADAL" clId="{D98FDE1B-8156-4E57-BBE8-883E57CE2581}" dt="2024-09-09T11:05:16.682" v="25" actId="790"/>
        <pc:sldMkLst>
          <pc:docMk/>
          <pc:sldMk cId="1745401481" sldId="256"/>
        </pc:sldMkLst>
        <pc:spChg chg="mod">
          <ac:chgData name="Zdenka Žampachová" userId="0745eebb-79b9-4c5b-a2ed-ea8ac753e28c" providerId="ADAL" clId="{D98FDE1B-8156-4E57-BBE8-883E57CE2581}" dt="2024-09-09T11:05:16.682" v="25" actId="790"/>
          <ac:spMkLst>
            <pc:docMk/>
            <pc:sldMk cId="1745401481" sldId="256"/>
            <ac:spMk id="5" creationId="{00000000-0000-0000-0000-000000000000}"/>
          </ac:spMkLst>
        </pc:spChg>
        <pc:picChg chg="del">
          <ac:chgData name="Zdenka Žampachová" userId="0745eebb-79b9-4c5b-a2ed-ea8ac753e28c" providerId="ADAL" clId="{D98FDE1B-8156-4E57-BBE8-883E57CE2581}" dt="2024-09-09T11:04:56.673" v="24" actId="478"/>
          <ac:picMkLst>
            <pc:docMk/>
            <pc:sldMk cId="1745401481" sldId="256"/>
            <ac:picMk id="6" creationId="{00000000-0000-0000-0000-000000000000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18.697" v="359"/>
        <pc:sldMkLst>
          <pc:docMk/>
          <pc:sldMk cId="1392953131" sldId="278"/>
        </pc:sldMkLst>
        <pc:picChg chg="add mod">
          <ac:chgData name="Zdenka Žampachová" userId="0745eebb-79b9-4c5b-a2ed-ea8ac753e28c" providerId="ADAL" clId="{D98FDE1B-8156-4E57-BBE8-883E57CE2581}" dt="2024-09-09T11:37:18.697" v="359"/>
          <ac:picMkLst>
            <pc:docMk/>
            <pc:sldMk cId="1392953131" sldId="278"/>
            <ac:picMk id="5" creationId="{FD0EA6B2-4F54-26A4-620D-88D7D416B99F}"/>
          </ac:picMkLst>
        </pc:picChg>
      </pc:sldChg>
      <pc:sldChg chg="addSp modSp mod">
        <pc:chgData name="Zdenka Žampachová" userId="0745eebb-79b9-4c5b-a2ed-ea8ac753e28c" providerId="ADAL" clId="{D98FDE1B-8156-4E57-BBE8-883E57CE2581}" dt="2024-09-09T11:34:55.332" v="288" actId="1076"/>
        <pc:sldMkLst>
          <pc:docMk/>
          <pc:sldMk cId="2712093659" sldId="279"/>
        </pc:sldMkLst>
        <pc:picChg chg="add mod">
          <ac:chgData name="Zdenka Žampachová" userId="0745eebb-79b9-4c5b-a2ed-ea8ac753e28c" providerId="ADAL" clId="{D98FDE1B-8156-4E57-BBE8-883E57CE2581}" dt="2024-09-09T11:34:55.332" v="288" actId="1076"/>
          <ac:picMkLst>
            <pc:docMk/>
            <pc:sldMk cId="2712093659" sldId="279"/>
            <ac:picMk id="10" creationId="{87DF9A0E-AA7A-2381-8A83-E96D55E511AE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10T06:42:50.055" v="869" actId="20577"/>
        <pc:sldMkLst>
          <pc:docMk/>
          <pc:sldMk cId="3016190243" sldId="281"/>
        </pc:sldMkLst>
        <pc:spChg chg="mod">
          <ac:chgData name="Zdenka Žampachová" userId="0745eebb-79b9-4c5b-a2ed-ea8ac753e28c" providerId="ADAL" clId="{D98FDE1B-8156-4E57-BBE8-883E57CE2581}" dt="2024-09-10T06:41:37.783" v="868" actId="20577"/>
          <ac:spMkLst>
            <pc:docMk/>
            <pc:sldMk cId="3016190243" sldId="281"/>
            <ac:spMk id="5" creationId="{00000000-0000-0000-0000-000000000000}"/>
          </ac:spMkLst>
        </pc:spChg>
        <pc:spChg chg="mod">
          <ac:chgData name="Zdenka Žampachová" userId="0745eebb-79b9-4c5b-a2ed-ea8ac753e28c" providerId="ADAL" clId="{D98FDE1B-8156-4E57-BBE8-883E57CE2581}" dt="2024-09-10T06:42:50.055" v="869" actId="20577"/>
          <ac:spMkLst>
            <pc:docMk/>
            <pc:sldMk cId="3016190243" sldId="281"/>
            <ac:spMk id="8" creationId="{00000000-0000-0000-0000-000000000000}"/>
          </ac:spMkLst>
        </pc:spChg>
        <pc:picChg chg="add del mod">
          <ac:chgData name="Zdenka Žampachová" userId="0745eebb-79b9-4c5b-a2ed-ea8ac753e28c" providerId="ADAL" clId="{D98FDE1B-8156-4E57-BBE8-883E57CE2581}" dt="2024-09-10T06:31:04.643" v="790" actId="478"/>
          <ac:picMkLst>
            <pc:docMk/>
            <pc:sldMk cId="3016190243" sldId="281"/>
            <ac:picMk id="6" creationId="{8EDB3A8C-6AC4-6E99-C92C-017F6F049AA1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5:42.758" v="304"/>
        <pc:sldMkLst>
          <pc:docMk/>
          <pc:sldMk cId="148597758" sldId="284"/>
        </pc:sldMkLst>
        <pc:picChg chg="add mod">
          <ac:chgData name="Zdenka Žampachová" userId="0745eebb-79b9-4c5b-a2ed-ea8ac753e28c" providerId="ADAL" clId="{D98FDE1B-8156-4E57-BBE8-883E57CE2581}" dt="2024-09-09T11:35:42.758" v="304"/>
          <ac:picMkLst>
            <pc:docMk/>
            <pc:sldMk cId="148597758" sldId="284"/>
            <ac:picMk id="9" creationId="{AB494975-CF92-B94D-33D3-8078F60BCBAA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00.184" v="313"/>
        <pc:sldMkLst>
          <pc:docMk/>
          <pc:sldMk cId="1741829629" sldId="286"/>
        </pc:sldMkLst>
        <pc:picChg chg="add mod">
          <ac:chgData name="Zdenka Žampachová" userId="0745eebb-79b9-4c5b-a2ed-ea8ac753e28c" providerId="ADAL" clId="{D98FDE1B-8156-4E57-BBE8-883E57CE2581}" dt="2024-09-09T11:36:00.184" v="313"/>
          <ac:picMkLst>
            <pc:docMk/>
            <pc:sldMk cId="1741829629" sldId="286"/>
            <ac:picMk id="4" creationId="{E002FFCE-30B9-31E8-8C7C-F5C57524E2B5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5:54.698" v="310"/>
        <pc:sldMkLst>
          <pc:docMk/>
          <pc:sldMk cId="3930498381" sldId="291"/>
        </pc:sldMkLst>
        <pc:picChg chg="add mod">
          <ac:chgData name="Zdenka Žampachová" userId="0745eebb-79b9-4c5b-a2ed-ea8ac753e28c" providerId="ADAL" clId="{D98FDE1B-8156-4E57-BBE8-883E57CE2581}" dt="2024-09-09T11:35:54.698" v="310"/>
          <ac:picMkLst>
            <pc:docMk/>
            <pc:sldMk cId="3930498381" sldId="291"/>
            <ac:picMk id="4" creationId="{E33A2C8D-1A70-6B05-FBFA-072E5D1896E4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5:52.615" v="309"/>
        <pc:sldMkLst>
          <pc:docMk/>
          <pc:sldMk cId="626865009" sldId="292"/>
        </pc:sldMkLst>
        <pc:picChg chg="add mod">
          <ac:chgData name="Zdenka Žampachová" userId="0745eebb-79b9-4c5b-a2ed-ea8ac753e28c" providerId="ADAL" clId="{D98FDE1B-8156-4E57-BBE8-883E57CE2581}" dt="2024-09-09T11:35:52.615" v="309"/>
          <ac:picMkLst>
            <pc:docMk/>
            <pc:sldMk cId="626865009" sldId="292"/>
            <ac:picMk id="4" creationId="{16A9CBA5-4F4B-532B-3D12-AF2D1D0530E4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13.001" v="321"/>
        <pc:sldMkLst>
          <pc:docMk/>
          <pc:sldMk cId="1016383710" sldId="299"/>
        </pc:sldMkLst>
        <pc:picChg chg="add mod">
          <ac:chgData name="Zdenka Žampachová" userId="0745eebb-79b9-4c5b-a2ed-ea8ac753e28c" providerId="ADAL" clId="{D98FDE1B-8156-4E57-BBE8-883E57CE2581}" dt="2024-09-09T11:36:13.001" v="321"/>
          <ac:picMkLst>
            <pc:docMk/>
            <pc:sldMk cId="1016383710" sldId="299"/>
            <ac:picMk id="8" creationId="{08861F13-2F74-1A91-5008-AB97BE1AFA3E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11.132" v="320"/>
        <pc:sldMkLst>
          <pc:docMk/>
          <pc:sldMk cId="3533626464" sldId="300"/>
        </pc:sldMkLst>
        <pc:picChg chg="add mod">
          <ac:chgData name="Zdenka Žampachová" userId="0745eebb-79b9-4c5b-a2ed-ea8ac753e28c" providerId="ADAL" clId="{D98FDE1B-8156-4E57-BBE8-883E57CE2581}" dt="2024-09-09T11:36:11.132" v="320"/>
          <ac:picMkLst>
            <pc:docMk/>
            <pc:sldMk cId="3533626464" sldId="300"/>
            <ac:picMk id="8" creationId="{0A888A72-8293-885E-9B80-37470B218677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09.191" v="318"/>
        <pc:sldMkLst>
          <pc:docMk/>
          <pc:sldMk cId="354602464" sldId="301"/>
        </pc:sldMkLst>
        <pc:picChg chg="add mod">
          <ac:chgData name="Zdenka Žampachová" userId="0745eebb-79b9-4c5b-a2ed-ea8ac753e28c" providerId="ADAL" clId="{D98FDE1B-8156-4E57-BBE8-883E57CE2581}" dt="2024-09-09T11:36:09.191" v="318"/>
          <ac:picMkLst>
            <pc:docMk/>
            <pc:sldMk cId="354602464" sldId="301"/>
            <ac:picMk id="4" creationId="{C9843097-6EB8-D51C-1889-EFA4789E9E74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10.049" v="319"/>
        <pc:sldMkLst>
          <pc:docMk/>
          <pc:sldMk cId="4126686464" sldId="302"/>
        </pc:sldMkLst>
        <pc:picChg chg="add mod">
          <ac:chgData name="Zdenka Žampachová" userId="0745eebb-79b9-4c5b-a2ed-ea8ac753e28c" providerId="ADAL" clId="{D98FDE1B-8156-4E57-BBE8-883E57CE2581}" dt="2024-09-09T11:36:10.049" v="319"/>
          <ac:picMkLst>
            <pc:docMk/>
            <pc:sldMk cId="4126686464" sldId="302"/>
            <ac:picMk id="5" creationId="{DE456AA1-A4D1-F031-9A4E-5DED7073763B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02.978" v="315"/>
        <pc:sldMkLst>
          <pc:docMk/>
          <pc:sldMk cId="1202029839" sldId="303"/>
        </pc:sldMkLst>
        <pc:picChg chg="add mod">
          <ac:chgData name="Zdenka Žampachová" userId="0745eebb-79b9-4c5b-a2ed-ea8ac753e28c" providerId="ADAL" clId="{D98FDE1B-8156-4E57-BBE8-883E57CE2581}" dt="2024-09-09T11:36:02.978" v="315"/>
          <ac:picMkLst>
            <pc:docMk/>
            <pc:sldMk cId="1202029839" sldId="303"/>
            <ac:picMk id="4" creationId="{4C880345-7FEF-3D23-23A6-C26F70488622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5:50.866" v="308"/>
        <pc:sldMkLst>
          <pc:docMk/>
          <pc:sldMk cId="3508012847" sldId="306"/>
        </pc:sldMkLst>
        <pc:picChg chg="add mod">
          <ac:chgData name="Zdenka Žampachová" userId="0745eebb-79b9-4c5b-a2ed-ea8ac753e28c" providerId="ADAL" clId="{D98FDE1B-8156-4E57-BBE8-883E57CE2581}" dt="2024-09-09T11:35:50.866" v="308"/>
          <ac:picMkLst>
            <pc:docMk/>
            <pc:sldMk cId="3508012847" sldId="306"/>
            <ac:picMk id="4" creationId="{745B3018-F3B5-6CA2-D152-CF00822089F6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10T06:02:16.382" v="785" actId="478"/>
        <pc:sldMkLst>
          <pc:docMk/>
          <pc:sldMk cId="3554252531" sldId="307"/>
        </pc:sldMkLst>
        <pc:picChg chg="add del mod">
          <ac:chgData name="Zdenka Žampachová" userId="0745eebb-79b9-4c5b-a2ed-ea8ac753e28c" providerId="ADAL" clId="{D98FDE1B-8156-4E57-BBE8-883E57CE2581}" dt="2024-09-10T06:02:16.382" v="785" actId="478"/>
          <ac:picMkLst>
            <pc:docMk/>
            <pc:sldMk cId="3554252531" sldId="307"/>
            <ac:picMk id="5" creationId="{C1E79D36-413E-02CB-E068-44E5E7F44F1D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10T06:10:08.169" v="789"/>
        <pc:sldMkLst>
          <pc:docMk/>
          <pc:sldMk cId="2235437111" sldId="308"/>
        </pc:sldMkLst>
        <pc:picChg chg="add del mod">
          <ac:chgData name="Zdenka Žampachová" userId="0745eebb-79b9-4c5b-a2ed-ea8ac753e28c" providerId="ADAL" clId="{D98FDE1B-8156-4E57-BBE8-883E57CE2581}" dt="2024-09-10T06:03:39.868" v="788" actId="478"/>
          <ac:picMkLst>
            <pc:docMk/>
            <pc:sldMk cId="2235437111" sldId="308"/>
            <ac:picMk id="5" creationId="{3A16F2F5-FD0F-48E1-8100-6C9542AF0278}"/>
          </ac:picMkLst>
        </pc:picChg>
        <pc:picChg chg="add mod">
          <ac:chgData name="Zdenka Žampachová" userId="0745eebb-79b9-4c5b-a2ed-ea8ac753e28c" providerId="ADAL" clId="{D98FDE1B-8156-4E57-BBE8-883E57CE2581}" dt="2024-09-10T06:10:08.169" v="789"/>
          <ac:picMkLst>
            <pc:docMk/>
            <pc:sldMk cId="2235437111" sldId="308"/>
            <ac:picMk id="8" creationId="{C4334AC9-1B5F-F700-6D6E-513D2D7375DF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20.102" v="324"/>
        <pc:sldMkLst>
          <pc:docMk/>
          <pc:sldMk cId="4190302002" sldId="312"/>
        </pc:sldMkLst>
        <pc:picChg chg="add mod">
          <ac:chgData name="Zdenka Žampachová" userId="0745eebb-79b9-4c5b-a2ed-ea8ac753e28c" providerId="ADAL" clId="{D98FDE1B-8156-4E57-BBE8-883E57CE2581}" dt="2024-09-09T11:36:20.102" v="324"/>
          <ac:picMkLst>
            <pc:docMk/>
            <pc:sldMk cId="4190302002" sldId="312"/>
            <ac:picMk id="2" creationId="{E3DB448D-946A-383B-AD9F-FA3048EFD19B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32.897" v="331"/>
        <pc:sldMkLst>
          <pc:docMk/>
          <pc:sldMk cId="322552010" sldId="315"/>
        </pc:sldMkLst>
        <pc:picChg chg="add mod">
          <ac:chgData name="Zdenka Žampachová" userId="0745eebb-79b9-4c5b-a2ed-ea8ac753e28c" providerId="ADAL" clId="{D98FDE1B-8156-4E57-BBE8-883E57CE2581}" dt="2024-09-09T11:36:32.897" v="331"/>
          <ac:picMkLst>
            <pc:docMk/>
            <pc:sldMk cId="322552010" sldId="315"/>
            <ac:picMk id="2" creationId="{8C5527F5-B1C5-0073-8921-3ED7A9470A8F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36.498" v="334"/>
        <pc:sldMkLst>
          <pc:docMk/>
          <pc:sldMk cId="17558971" sldId="316"/>
        </pc:sldMkLst>
        <pc:picChg chg="add mod">
          <ac:chgData name="Zdenka Žampachová" userId="0745eebb-79b9-4c5b-a2ed-ea8ac753e28c" providerId="ADAL" clId="{D98FDE1B-8156-4E57-BBE8-883E57CE2581}" dt="2024-09-09T11:36:36.498" v="334"/>
          <ac:picMkLst>
            <pc:docMk/>
            <pc:sldMk cId="17558971" sldId="316"/>
            <ac:picMk id="7" creationId="{166EE737-0D26-5E28-0652-38F1BED79F8F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38.711" v="335"/>
        <pc:sldMkLst>
          <pc:docMk/>
          <pc:sldMk cId="4221574742" sldId="317"/>
        </pc:sldMkLst>
        <pc:picChg chg="add mod">
          <ac:chgData name="Zdenka Žampachová" userId="0745eebb-79b9-4c5b-a2ed-ea8ac753e28c" providerId="ADAL" clId="{D98FDE1B-8156-4E57-BBE8-883E57CE2581}" dt="2024-09-09T11:36:38.711" v="335"/>
          <ac:picMkLst>
            <pc:docMk/>
            <pc:sldMk cId="4221574742" sldId="317"/>
            <ac:picMk id="7" creationId="{716B8CA7-9F77-B5A6-FEB1-3959DD24C180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52.674" v="344"/>
        <pc:sldMkLst>
          <pc:docMk/>
          <pc:sldMk cId="248660883" sldId="318"/>
        </pc:sldMkLst>
        <pc:picChg chg="add mod">
          <ac:chgData name="Zdenka Žampachová" userId="0745eebb-79b9-4c5b-a2ed-ea8ac753e28c" providerId="ADAL" clId="{D98FDE1B-8156-4E57-BBE8-883E57CE2581}" dt="2024-09-09T11:36:52.674" v="344"/>
          <ac:picMkLst>
            <pc:docMk/>
            <pc:sldMk cId="248660883" sldId="318"/>
            <ac:picMk id="7" creationId="{AC1EF8A6-343B-F484-D9FA-4A5E4DE3A28E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17.916" v="358"/>
        <pc:sldMkLst>
          <pc:docMk/>
          <pc:sldMk cId="1182938400" sldId="319"/>
        </pc:sldMkLst>
        <pc:picChg chg="add mod">
          <ac:chgData name="Zdenka Žampachová" userId="0745eebb-79b9-4c5b-a2ed-ea8ac753e28c" providerId="ADAL" clId="{D98FDE1B-8156-4E57-BBE8-883E57CE2581}" dt="2024-09-09T11:37:17.916" v="358"/>
          <ac:picMkLst>
            <pc:docMk/>
            <pc:sldMk cId="1182938400" sldId="319"/>
            <ac:picMk id="7" creationId="{42EC5948-C8C0-F0C3-0345-7C1B18816EEC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02.020" v="348"/>
        <pc:sldMkLst>
          <pc:docMk/>
          <pc:sldMk cId="3293744897" sldId="320"/>
        </pc:sldMkLst>
        <pc:picChg chg="add mod">
          <ac:chgData name="Zdenka Žampachová" userId="0745eebb-79b9-4c5b-a2ed-ea8ac753e28c" providerId="ADAL" clId="{D98FDE1B-8156-4E57-BBE8-883E57CE2581}" dt="2024-09-09T11:37:02.020" v="348"/>
          <ac:picMkLst>
            <pc:docMk/>
            <pc:sldMk cId="3293744897" sldId="320"/>
            <ac:picMk id="7" creationId="{0F4F86FD-99B1-BE79-C5F0-9C6231BA4E37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03.516" v="349"/>
        <pc:sldMkLst>
          <pc:docMk/>
          <pc:sldMk cId="1437299717" sldId="321"/>
        </pc:sldMkLst>
        <pc:picChg chg="add mod">
          <ac:chgData name="Zdenka Žampachová" userId="0745eebb-79b9-4c5b-a2ed-ea8ac753e28c" providerId="ADAL" clId="{D98FDE1B-8156-4E57-BBE8-883E57CE2581}" dt="2024-09-09T11:37:03.516" v="349"/>
          <ac:picMkLst>
            <pc:docMk/>
            <pc:sldMk cId="1437299717" sldId="321"/>
            <ac:picMk id="8" creationId="{889A5127-9C7D-96BA-9BD3-A472EA57253A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05.698" v="350"/>
        <pc:sldMkLst>
          <pc:docMk/>
          <pc:sldMk cId="2995584738" sldId="323"/>
        </pc:sldMkLst>
        <pc:picChg chg="add mod">
          <ac:chgData name="Zdenka Žampachová" userId="0745eebb-79b9-4c5b-a2ed-ea8ac753e28c" providerId="ADAL" clId="{D98FDE1B-8156-4E57-BBE8-883E57CE2581}" dt="2024-09-09T11:37:05.698" v="350"/>
          <ac:picMkLst>
            <pc:docMk/>
            <pc:sldMk cId="2995584738" sldId="323"/>
            <ac:picMk id="8" creationId="{37680B78-2784-75C8-98E5-39888F164CC3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08.203" v="352"/>
        <pc:sldMkLst>
          <pc:docMk/>
          <pc:sldMk cId="1654643143" sldId="324"/>
        </pc:sldMkLst>
        <pc:picChg chg="add mod">
          <ac:chgData name="Zdenka Žampachová" userId="0745eebb-79b9-4c5b-a2ed-ea8ac753e28c" providerId="ADAL" clId="{D98FDE1B-8156-4E57-BBE8-883E57CE2581}" dt="2024-09-09T11:37:06.970" v="351"/>
          <ac:picMkLst>
            <pc:docMk/>
            <pc:sldMk cId="1654643143" sldId="324"/>
            <ac:picMk id="9" creationId="{7F045083-D134-09D5-D4EF-C535C22F9EC4}"/>
          </ac:picMkLst>
        </pc:picChg>
        <pc:picChg chg="add mod">
          <ac:chgData name="Zdenka Žampachová" userId="0745eebb-79b9-4c5b-a2ed-ea8ac753e28c" providerId="ADAL" clId="{D98FDE1B-8156-4E57-BBE8-883E57CE2581}" dt="2024-09-09T11:37:08.203" v="352"/>
          <ac:picMkLst>
            <pc:docMk/>
            <pc:sldMk cId="1654643143" sldId="324"/>
            <ac:picMk id="10" creationId="{5BF6395B-EAC3-0E6D-C3DB-B7FB5FC3924D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35.469" v="333"/>
        <pc:sldMkLst>
          <pc:docMk/>
          <pc:sldMk cId="4184449882" sldId="326"/>
        </pc:sldMkLst>
        <pc:picChg chg="add mod">
          <ac:chgData name="Zdenka Žampachová" userId="0745eebb-79b9-4c5b-a2ed-ea8ac753e28c" providerId="ADAL" clId="{D98FDE1B-8156-4E57-BBE8-883E57CE2581}" dt="2024-09-09T11:36:35.469" v="333"/>
          <ac:picMkLst>
            <pc:docMk/>
            <pc:sldMk cId="4184449882" sldId="326"/>
            <ac:picMk id="2" creationId="{70DE02D5-0B4C-3F26-B3F7-EAE512C0801F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21.479" v="325"/>
        <pc:sldMkLst>
          <pc:docMk/>
          <pc:sldMk cId="1206678665" sldId="328"/>
        </pc:sldMkLst>
        <pc:picChg chg="add mod">
          <ac:chgData name="Zdenka Žampachová" userId="0745eebb-79b9-4c5b-a2ed-ea8ac753e28c" providerId="ADAL" clId="{D98FDE1B-8156-4E57-BBE8-883E57CE2581}" dt="2024-09-09T11:36:21.479" v="325"/>
          <ac:picMkLst>
            <pc:docMk/>
            <pc:sldMk cId="1206678665" sldId="328"/>
            <ac:picMk id="8" creationId="{36F02C99-DE8B-6916-697D-B5F54589F833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31.695" v="330"/>
        <pc:sldMkLst>
          <pc:docMk/>
          <pc:sldMk cId="1923148391" sldId="329"/>
        </pc:sldMkLst>
        <pc:picChg chg="add mod">
          <ac:chgData name="Zdenka Žampachová" userId="0745eebb-79b9-4c5b-a2ed-ea8ac753e28c" providerId="ADAL" clId="{D98FDE1B-8156-4E57-BBE8-883E57CE2581}" dt="2024-09-09T11:36:31.695" v="330"/>
          <ac:picMkLst>
            <pc:docMk/>
            <pc:sldMk cId="1923148391" sldId="329"/>
            <ac:picMk id="8" creationId="{0F786203-42B2-E7EF-7201-A70325FB363D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57.434" v="345"/>
        <pc:sldMkLst>
          <pc:docMk/>
          <pc:sldMk cId="2627168111" sldId="330"/>
        </pc:sldMkLst>
        <pc:picChg chg="add mod">
          <ac:chgData name="Zdenka Žampachová" userId="0745eebb-79b9-4c5b-a2ed-ea8ac753e28c" providerId="ADAL" clId="{D98FDE1B-8156-4E57-BBE8-883E57CE2581}" dt="2024-09-09T11:36:57.434" v="345"/>
          <ac:picMkLst>
            <pc:docMk/>
            <pc:sldMk cId="2627168111" sldId="330"/>
            <ac:picMk id="7" creationId="{CE4CB16E-AA97-E03D-6A31-F80BEBA4A223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5:58.255" v="312"/>
        <pc:sldMkLst>
          <pc:docMk/>
          <pc:sldMk cId="1611023346" sldId="336"/>
        </pc:sldMkLst>
        <pc:picChg chg="add mod">
          <ac:chgData name="Zdenka Žampachová" userId="0745eebb-79b9-4c5b-a2ed-ea8ac753e28c" providerId="ADAL" clId="{D98FDE1B-8156-4E57-BBE8-883E57CE2581}" dt="2024-09-09T11:35:58.255" v="312"/>
          <ac:picMkLst>
            <pc:docMk/>
            <pc:sldMk cId="1611023346" sldId="336"/>
            <ac:picMk id="4" creationId="{83E0B26C-6C1D-8B8A-80C4-C1D0D1FA8E31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00.099" v="347"/>
        <pc:sldMkLst>
          <pc:docMk/>
          <pc:sldMk cId="2992225038" sldId="339"/>
        </pc:sldMkLst>
        <pc:picChg chg="add mod">
          <ac:chgData name="Zdenka Žampachová" userId="0745eebb-79b9-4c5b-a2ed-ea8ac753e28c" providerId="ADAL" clId="{D98FDE1B-8156-4E57-BBE8-883E57CE2581}" dt="2024-09-09T11:37:00.099" v="347"/>
          <ac:picMkLst>
            <pc:docMk/>
            <pc:sldMk cId="2992225038" sldId="339"/>
            <ac:picMk id="5" creationId="{414AB877-DFE2-4603-95BA-AB81266E1054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27.346" v="328"/>
        <pc:sldMkLst>
          <pc:docMk/>
          <pc:sldMk cId="3463410663" sldId="340"/>
        </pc:sldMkLst>
        <pc:picChg chg="add mod">
          <ac:chgData name="Zdenka Žampachová" userId="0745eebb-79b9-4c5b-a2ed-ea8ac753e28c" providerId="ADAL" clId="{D98FDE1B-8156-4E57-BBE8-883E57CE2581}" dt="2024-09-09T11:36:27.346" v="328"/>
          <ac:picMkLst>
            <pc:docMk/>
            <pc:sldMk cId="3463410663" sldId="340"/>
            <ac:picMk id="2" creationId="{805C8D88-70F4-39B4-852A-E193295722EE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59.269" v="346"/>
        <pc:sldMkLst>
          <pc:docMk/>
          <pc:sldMk cId="1168932849" sldId="342"/>
        </pc:sldMkLst>
        <pc:picChg chg="add mod">
          <ac:chgData name="Zdenka Žampachová" userId="0745eebb-79b9-4c5b-a2ed-ea8ac753e28c" providerId="ADAL" clId="{D98FDE1B-8156-4E57-BBE8-883E57CE2581}" dt="2024-09-09T11:36:59.269" v="346"/>
          <ac:picMkLst>
            <pc:docMk/>
            <pc:sldMk cId="1168932849" sldId="342"/>
            <ac:picMk id="2" creationId="{F27F59EA-E4B7-AAC3-3820-A5623D4D5F7E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10T06:03:21.977" v="787" actId="478"/>
        <pc:sldMkLst>
          <pc:docMk/>
          <pc:sldMk cId="1891737631" sldId="845"/>
        </pc:sldMkLst>
        <pc:picChg chg="add del mod">
          <ac:chgData name="Zdenka Žampachová" userId="0745eebb-79b9-4c5b-a2ed-ea8ac753e28c" providerId="ADAL" clId="{D98FDE1B-8156-4E57-BBE8-883E57CE2581}" dt="2024-09-10T06:03:21.977" v="787" actId="478"/>
          <ac:picMkLst>
            <pc:docMk/>
            <pc:sldMk cId="1891737631" sldId="845"/>
            <ac:picMk id="8" creationId="{7B420382-59FD-6F9F-01CD-2D06394AE381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5:46.831" v="306"/>
        <pc:sldMkLst>
          <pc:docMk/>
          <pc:sldMk cId="3252669998" sldId="847"/>
        </pc:sldMkLst>
        <pc:picChg chg="add mod">
          <ac:chgData name="Zdenka Žampachová" userId="0745eebb-79b9-4c5b-a2ed-ea8ac753e28c" providerId="ADAL" clId="{D98FDE1B-8156-4E57-BBE8-883E57CE2581}" dt="2024-09-09T11:35:46.831" v="306"/>
          <ac:picMkLst>
            <pc:docMk/>
            <pc:sldMk cId="3252669998" sldId="847"/>
            <ac:picMk id="4" creationId="{8F5DF62B-A35E-23D6-C4EA-3F3184EEDCE7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16.436" v="323"/>
        <pc:sldMkLst>
          <pc:docMk/>
          <pc:sldMk cId="1908523469" sldId="848"/>
        </pc:sldMkLst>
        <pc:picChg chg="add mod">
          <ac:chgData name="Zdenka Žampachová" userId="0745eebb-79b9-4c5b-a2ed-ea8ac753e28c" providerId="ADAL" clId="{D98FDE1B-8156-4E57-BBE8-883E57CE2581}" dt="2024-09-09T11:36:16.436" v="323"/>
          <ac:picMkLst>
            <pc:docMk/>
            <pc:sldMk cId="1908523469" sldId="848"/>
            <ac:picMk id="6" creationId="{A98E1131-034C-A1C4-B61D-DF98F26C1E83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14.400" v="322"/>
        <pc:sldMkLst>
          <pc:docMk/>
          <pc:sldMk cId="3238177056" sldId="849"/>
        </pc:sldMkLst>
        <pc:picChg chg="add mod">
          <ac:chgData name="Zdenka Žampachová" userId="0745eebb-79b9-4c5b-a2ed-ea8ac753e28c" providerId="ADAL" clId="{D98FDE1B-8156-4E57-BBE8-883E57CE2581}" dt="2024-09-09T11:36:14.400" v="322"/>
          <ac:picMkLst>
            <pc:docMk/>
            <pc:sldMk cId="3238177056" sldId="849"/>
            <ac:picMk id="8" creationId="{F0525E3E-6AC9-D8D1-1EA2-B4E6CC5C28FD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10T06:02:59.776" v="786" actId="478"/>
        <pc:sldMkLst>
          <pc:docMk/>
          <pc:sldMk cId="4246564500" sldId="850"/>
        </pc:sldMkLst>
        <pc:picChg chg="add del mod">
          <ac:chgData name="Zdenka Žampachová" userId="0745eebb-79b9-4c5b-a2ed-ea8ac753e28c" providerId="ADAL" clId="{D98FDE1B-8156-4E57-BBE8-883E57CE2581}" dt="2024-09-10T06:02:59.776" v="786" actId="478"/>
          <ac:picMkLst>
            <pc:docMk/>
            <pc:sldMk cId="4246564500" sldId="850"/>
            <ac:picMk id="3" creationId="{8561AB27-326B-8391-6324-9869A8DB9ABE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01.276" v="314"/>
        <pc:sldMkLst>
          <pc:docMk/>
          <pc:sldMk cId="3101975587" sldId="851"/>
        </pc:sldMkLst>
        <pc:picChg chg="add mod">
          <ac:chgData name="Zdenka Žampachová" userId="0745eebb-79b9-4c5b-a2ed-ea8ac753e28c" providerId="ADAL" clId="{D98FDE1B-8156-4E57-BBE8-883E57CE2581}" dt="2024-09-09T11:36:01.276" v="314"/>
          <ac:picMkLst>
            <pc:docMk/>
            <pc:sldMk cId="3101975587" sldId="851"/>
            <ac:picMk id="4" creationId="{EDD8B621-EBCB-E0A7-0D82-71BF25A611F8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04.759" v="316"/>
        <pc:sldMkLst>
          <pc:docMk/>
          <pc:sldMk cId="1807075720" sldId="852"/>
        </pc:sldMkLst>
        <pc:picChg chg="add mod">
          <ac:chgData name="Zdenka Žampachová" userId="0745eebb-79b9-4c5b-a2ed-ea8ac753e28c" providerId="ADAL" clId="{D98FDE1B-8156-4E57-BBE8-883E57CE2581}" dt="2024-09-09T11:36:04.759" v="316"/>
          <ac:picMkLst>
            <pc:docMk/>
            <pc:sldMk cId="1807075720" sldId="852"/>
            <ac:picMk id="4" creationId="{E6E3D673-1152-49C3-AD2C-480D773B2914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06.668" v="317"/>
        <pc:sldMkLst>
          <pc:docMk/>
          <pc:sldMk cId="1419768280" sldId="853"/>
        </pc:sldMkLst>
        <pc:picChg chg="add mod">
          <ac:chgData name="Zdenka Žampachová" userId="0745eebb-79b9-4c5b-a2ed-ea8ac753e28c" providerId="ADAL" clId="{D98FDE1B-8156-4E57-BBE8-883E57CE2581}" dt="2024-09-09T11:36:06.668" v="317"/>
          <ac:picMkLst>
            <pc:docMk/>
            <pc:sldMk cId="1419768280" sldId="853"/>
            <ac:picMk id="4" creationId="{43FFA811-6164-7132-44D4-FC611D2F50F1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23.876" v="326"/>
        <pc:sldMkLst>
          <pc:docMk/>
          <pc:sldMk cId="122014313" sldId="854"/>
        </pc:sldMkLst>
        <pc:picChg chg="add mod">
          <ac:chgData name="Zdenka Žampachová" userId="0745eebb-79b9-4c5b-a2ed-ea8ac753e28c" providerId="ADAL" clId="{D98FDE1B-8156-4E57-BBE8-883E57CE2581}" dt="2024-09-09T11:36:23.876" v="326"/>
          <ac:picMkLst>
            <pc:docMk/>
            <pc:sldMk cId="122014313" sldId="854"/>
            <ac:picMk id="8" creationId="{901BB160-6A58-06ED-C315-4600E1BBC6B2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2:09:19.662" v="401" actId="790"/>
        <pc:sldMkLst>
          <pc:docMk/>
          <pc:sldMk cId="2529934288" sldId="855"/>
        </pc:sldMkLst>
        <pc:spChg chg="mod">
          <ac:chgData name="Zdenka Žampachová" userId="0745eebb-79b9-4c5b-a2ed-ea8ac753e28c" providerId="ADAL" clId="{D98FDE1B-8156-4E57-BBE8-883E57CE2581}" dt="2024-09-09T12:09:19.662" v="401" actId="790"/>
          <ac:spMkLst>
            <pc:docMk/>
            <pc:sldMk cId="2529934288" sldId="855"/>
            <ac:spMk id="9" creationId="{00000000-0000-0000-0000-000000000000}"/>
          </ac:spMkLst>
        </pc:spChg>
        <pc:picChg chg="add del mod">
          <ac:chgData name="Zdenka Žampachová" userId="0745eebb-79b9-4c5b-a2ed-ea8ac753e28c" providerId="ADAL" clId="{D98FDE1B-8156-4E57-BBE8-883E57CE2581}" dt="2024-09-09T12:01:03.148" v="372" actId="478"/>
          <ac:picMkLst>
            <pc:docMk/>
            <pc:sldMk cId="2529934288" sldId="855"/>
            <ac:picMk id="4" creationId="{F6154A53-9EEC-FF07-C122-1AECF03AAFF0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25.281" v="327"/>
        <pc:sldMkLst>
          <pc:docMk/>
          <pc:sldMk cId="2920916264" sldId="856"/>
        </pc:sldMkLst>
        <pc:picChg chg="add mod">
          <ac:chgData name="Zdenka Žampachová" userId="0745eebb-79b9-4c5b-a2ed-ea8ac753e28c" providerId="ADAL" clId="{D98FDE1B-8156-4E57-BBE8-883E57CE2581}" dt="2024-09-09T11:36:25.281" v="327"/>
          <ac:picMkLst>
            <pc:docMk/>
            <pc:sldMk cId="2920916264" sldId="856"/>
            <ac:picMk id="8" creationId="{9F8491D9-A60E-AFEE-D526-0599DB66FAD3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1:53:22.929" v="371" actId="790"/>
        <pc:sldMkLst>
          <pc:docMk/>
          <pc:sldMk cId="2200102767" sldId="857"/>
        </pc:sldMkLst>
        <pc:spChg chg="mod">
          <ac:chgData name="Zdenka Žampachová" userId="0745eebb-79b9-4c5b-a2ed-ea8ac753e28c" providerId="ADAL" clId="{D98FDE1B-8156-4E57-BBE8-883E57CE2581}" dt="2024-09-09T11:53:22.929" v="371" actId="790"/>
          <ac:spMkLst>
            <pc:docMk/>
            <pc:sldMk cId="2200102767" sldId="857"/>
            <ac:spMk id="9" creationId="{FA5A8B49-C4A5-8A9A-E588-ED38FA85931E}"/>
          </ac:spMkLst>
        </pc:spChg>
        <pc:picChg chg="add del mod">
          <ac:chgData name="Zdenka Žampachová" userId="0745eebb-79b9-4c5b-a2ed-ea8ac753e28c" providerId="ADAL" clId="{D98FDE1B-8156-4E57-BBE8-883E57CE2581}" dt="2024-09-09T11:51:06.914" v="360" actId="478"/>
          <ac:picMkLst>
            <pc:docMk/>
            <pc:sldMk cId="2200102767" sldId="857"/>
            <ac:picMk id="10" creationId="{577B8AC4-D182-1D1F-74B3-EACC559F6D67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2:09:32.345" v="402"/>
        <pc:sldMkLst>
          <pc:docMk/>
          <pc:sldMk cId="226680173" sldId="858"/>
        </pc:sldMkLst>
        <pc:spChg chg="mod">
          <ac:chgData name="Zdenka Žampachová" userId="0745eebb-79b9-4c5b-a2ed-ea8ac753e28c" providerId="ADAL" clId="{D98FDE1B-8156-4E57-BBE8-883E57CE2581}" dt="2024-09-09T12:09:32.345" v="402"/>
          <ac:spMkLst>
            <pc:docMk/>
            <pc:sldMk cId="226680173" sldId="858"/>
            <ac:spMk id="9" creationId="{00000000-0000-0000-0000-000000000000}"/>
          </ac:spMkLst>
        </pc:spChg>
        <pc:picChg chg="add del mod">
          <ac:chgData name="Zdenka Žampachová" userId="0745eebb-79b9-4c5b-a2ed-ea8ac753e28c" providerId="ADAL" clId="{D98FDE1B-8156-4E57-BBE8-883E57CE2581}" dt="2024-09-09T12:08:27.058" v="381" actId="478"/>
          <ac:picMkLst>
            <pc:docMk/>
            <pc:sldMk cId="226680173" sldId="858"/>
            <ac:picMk id="4" creationId="{DDCA5057-1BAD-1568-C66E-4F19DF6F060D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2:11:05.054" v="408" actId="20577"/>
        <pc:sldMkLst>
          <pc:docMk/>
          <pc:sldMk cId="1420547478" sldId="859"/>
        </pc:sldMkLst>
        <pc:spChg chg="mod">
          <ac:chgData name="Zdenka Žampachová" userId="0745eebb-79b9-4c5b-a2ed-ea8ac753e28c" providerId="ADAL" clId="{D98FDE1B-8156-4E57-BBE8-883E57CE2581}" dt="2024-09-09T12:11:05.054" v="408" actId="20577"/>
          <ac:spMkLst>
            <pc:docMk/>
            <pc:sldMk cId="1420547478" sldId="859"/>
            <ac:spMk id="9" creationId="{00000000-0000-0000-0000-000000000000}"/>
          </ac:spMkLst>
        </pc:spChg>
        <pc:picChg chg="add del mod">
          <ac:chgData name="Zdenka Žampachová" userId="0745eebb-79b9-4c5b-a2ed-ea8ac753e28c" providerId="ADAL" clId="{D98FDE1B-8156-4E57-BBE8-883E57CE2581}" dt="2024-09-09T12:10:10.792" v="403" actId="478"/>
          <ac:picMkLst>
            <pc:docMk/>
            <pc:sldMk cId="1420547478" sldId="859"/>
            <ac:picMk id="4" creationId="{33D512C6-1E8F-7A02-95DE-B5B26BB54185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2:13:34.505" v="410" actId="478"/>
        <pc:sldMkLst>
          <pc:docMk/>
          <pc:sldMk cId="1859909252" sldId="860"/>
        </pc:sldMkLst>
        <pc:spChg chg="mod">
          <ac:chgData name="Zdenka Žampachová" userId="0745eebb-79b9-4c5b-a2ed-ea8ac753e28c" providerId="ADAL" clId="{D98FDE1B-8156-4E57-BBE8-883E57CE2581}" dt="2024-09-09T12:13:26.039" v="409"/>
          <ac:spMkLst>
            <pc:docMk/>
            <pc:sldMk cId="1859909252" sldId="860"/>
            <ac:spMk id="9" creationId="{00000000-0000-0000-0000-000000000000}"/>
          </ac:spMkLst>
        </pc:spChg>
        <pc:picChg chg="add del mod">
          <ac:chgData name="Zdenka Žampachová" userId="0745eebb-79b9-4c5b-a2ed-ea8ac753e28c" providerId="ADAL" clId="{D98FDE1B-8156-4E57-BBE8-883E57CE2581}" dt="2024-09-09T12:13:34.505" v="410" actId="478"/>
          <ac:picMkLst>
            <pc:docMk/>
            <pc:sldMk cId="1859909252" sldId="860"/>
            <ac:picMk id="4" creationId="{0101DB9B-124B-299A-FF68-09B7D2A21447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2:14:42.717" v="412"/>
        <pc:sldMkLst>
          <pc:docMk/>
          <pc:sldMk cId="2990434443" sldId="861"/>
        </pc:sldMkLst>
        <pc:spChg chg="mod">
          <ac:chgData name="Zdenka Žampachová" userId="0745eebb-79b9-4c5b-a2ed-ea8ac753e28c" providerId="ADAL" clId="{D98FDE1B-8156-4E57-BBE8-883E57CE2581}" dt="2024-09-09T12:14:42.717" v="412"/>
          <ac:spMkLst>
            <pc:docMk/>
            <pc:sldMk cId="2990434443" sldId="861"/>
            <ac:spMk id="9" creationId="{00000000-0000-0000-0000-000000000000}"/>
          </ac:spMkLst>
        </pc:spChg>
        <pc:picChg chg="add del mod">
          <ac:chgData name="Zdenka Žampachová" userId="0745eebb-79b9-4c5b-a2ed-ea8ac753e28c" providerId="ADAL" clId="{D98FDE1B-8156-4E57-BBE8-883E57CE2581}" dt="2024-09-09T12:14:03.430" v="411" actId="478"/>
          <ac:picMkLst>
            <pc:docMk/>
            <pc:sldMk cId="2990434443" sldId="861"/>
            <ac:picMk id="4" creationId="{B954ADFD-5262-9D7F-04EE-EBF15DAC8A56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2:16:08.746" v="414" actId="478"/>
        <pc:sldMkLst>
          <pc:docMk/>
          <pc:sldMk cId="1983738669" sldId="862"/>
        </pc:sldMkLst>
        <pc:spChg chg="mod">
          <ac:chgData name="Zdenka Žampachová" userId="0745eebb-79b9-4c5b-a2ed-ea8ac753e28c" providerId="ADAL" clId="{D98FDE1B-8156-4E57-BBE8-883E57CE2581}" dt="2024-09-09T12:15:10.521" v="413"/>
          <ac:spMkLst>
            <pc:docMk/>
            <pc:sldMk cId="1983738669" sldId="862"/>
            <ac:spMk id="9" creationId="{00000000-0000-0000-0000-000000000000}"/>
          </ac:spMkLst>
        </pc:spChg>
        <pc:picChg chg="add del mod">
          <ac:chgData name="Zdenka Žampachová" userId="0745eebb-79b9-4c5b-a2ed-ea8ac753e28c" providerId="ADAL" clId="{D98FDE1B-8156-4E57-BBE8-883E57CE2581}" dt="2024-09-09T12:16:08.746" v="414" actId="478"/>
          <ac:picMkLst>
            <pc:docMk/>
            <pc:sldMk cId="1983738669" sldId="862"/>
            <ac:picMk id="4" creationId="{D0A243AD-9107-A94E-1EBD-7399D03D8F37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2:26:55.355" v="682" actId="790"/>
        <pc:sldMkLst>
          <pc:docMk/>
          <pc:sldMk cId="3281810048" sldId="863"/>
        </pc:sldMkLst>
        <pc:spChg chg="mod">
          <ac:chgData name="Zdenka Žampachová" userId="0745eebb-79b9-4c5b-a2ed-ea8ac753e28c" providerId="ADAL" clId="{D98FDE1B-8156-4E57-BBE8-883E57CE2581}" dt="2024-09-09T12:18:48.723" v="470" actId="790"/>
          <ac:spMkLst>
            <pc:docMk/>
            <pc:sldMk cId="3281810048" sldId="863"/>
            <ac:spMk id="7" creationId="{00000000-0000-0000-0000-000000000000}"/>
          </ac:spMkLst>
        </pc:spChg>
        <pc:spChg chg="mod">
          <ac:chgData name="Zdenka Žampachová" userId="0745eebb-79b9-4c5b-a2ed-ea8ac753e28c" providerId="ADAL" clId="{D98FDE1B-8156-4E57-BBE8-883E57CE2581}" dt="2024-09-09T12:26:55.355" v="682" actId="790"/>
          <ac:spMkLst>
            <pc:docMk/>
            <pc:sldMk cId="3281810048" sldId="863"/>
            <ac:spMk id="9" creationId="{00000000-0000-0000-0000-000000000000}"/>
          </ac:spMkLst>
        </pc:spChg>
        <pc:spChg chg="mod">
          <ac:chgData name="Zdenka Žampachová" userId="0745eebb-79b9-4c5b-a2ed-ea8ac753e28c" providerId="ADAL" clId="{D98FDE1B-8156-4E57-BBE8-883E57CE2581}" dt="2024-09-09T12:25:24.085" v="663" actId="1076"/>
          <ac:spMkLst>
            <pc:docMk/>
            <pc:sldMk cId="3281810048" sldId="863"/>
            <ac:spMk id="12" creationId="{FD1B9AFE-255C-99BB-1DEB-7A4273EE5ED8}"/>
          </ac:spMkLst>
        </pc:spChg>
        <pc:graphicFrameChg chg="mod">
          <ac:chgData name="Zdenka Žampachová" userId="0745eebb-79b9-4c5b-a2ed-ea8ac753e28c" providerId="ADAL" clId="{D98FDE1B-8156-4E57-BBE8-883E57CE2581}" dt="2024-09-09T12:25:24.701" v="665" actId="1076"/>
          <ac:graphicFrameMkLst>
            <pc:docMk/>
            <pc:sldMk cId="3281810048" sldId="863"/>
            <ac:graphicFrameMk id="11" creationId="{00000000-0000-0000-0000-000000000000}"/>
          </ac:graphicFrameMkLst>
        </pc:graphicFrameChg>
        <pc:picChg chg="add del mod">
          <ac:chgData name="Zdenka Žampachová" userId="0745eebb-79b9-4c5b-a2ed-ea8ac753e28c" providerId="ADAL" clId="{D98FDE1B-8156-4E57-BBE8-883E57CE2581}" dt="2024-09-09T12:16:17.541" v="415" actId="478"/>
          <ac:picMkLst>
            <pc:docMk/>
            <pc:sldMk cId="3281810048" sldId="863"/>
            <ac:picMk id="4" creationId="{1841BC49-CBD2-E4DB-0934-C53462B8A44F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3:09:36.464" v="721" actId="790"/>
        <pc:sldMkLst>
          <pc:docMk/>
          <pc:sldMk cId="3258864315" sldId="864"/>
        </pc:sldMkLst>
        <pc:spChg chg="mod">
          <ac:chgData name="Zdenka Žampachová" userId="0745eebb-79b9-4c5b-a2ed-ea8ac753e28c" providerId="ADAL" clId="{D98FDE1B-8156-4E57-BBE8-883E57CE2581}" dt="2024-09-09T13:09:36.464" v="721" actId="790"/>
          <ac:spMkLst>
            <pc:docMk/>
            <pc:sldMk cId="3258864315" sldId="864"/>
            <ac:spMk id="6" creationId="{00000000-0000-0000-0000-000000000000}"/>
          </ac:spMkLst>
        </pc:spChg>
        <pc:spChg chg="mod">
          <ac:chgData name="Zdenka Žampachová" userId="0745eebb-79b9-4c5b-a2ed-ea8ac753e28c" providerId="ADAL" clId="{D98FDE1B-8156-4E57-BBE8-883E57CE2581}" dt="2024-09-09T12:59:48.717" v="696" actId="20577"/>
          <ac:spMkLst>
            <pc:docMk/>
            <pc:sldMk cId="3258864315" sldId="864"/>
            <ac:spMk id="7" creationId="{00000000-0000-0000-0000-000000000000}"/>
          </ac:spMkLst>
        </pc:spChg>
        <pc:graphicFrameChg chg="modGraphic">
          <ac:chgData name="Zdenka Žampachová" userId="0745eebb-79b9-4c5b-a2ed-ea8ac753e28c" providerId="ADAL" clId="{D98FDE1B-8156-4E57-BBE8-883E57CE2581}" dt="2024-09-09T13:01:52.632" v="698" actId="20577"/>
          <ac:graphicFrameMkLst>
            <pc:docMk/>
            <pc:sldMk cId="3258864315" sldId="864"/>
            <ac:graphicFrameMk id="10" creationId="{A0079E90-CB6F-4F3B-A53F-5B40F5A84EE8}"/>
          </ac:graphicFrameMkLst>
        </pc:graphicFrameChg>
        <pc:picChg chg="add del mod">
          <ac:chgData name="Zdenka Žampachová" userId="0745eebb-79b9-4c5b-a2ed-ea8ac753e28c" providerId="ADAL" clId="{D98FDE1B-8156-4E57-BBE8-883E57CE2581}" dt="2024-09-09T13:04:04.575" v="699" actId="478"/>
          <ac:picMkLst>
            <pc:docMk/>
            <pc:sldMk cId="3258864315" sldId="864"/>
            <ac:picMk id="8" creationId="{96B0AB32-6708-CFE4-DAD0-479C56946C32}"/>
          </ac:picMkLst>
        </pc:picChg>
      </pc:sldChg>
      <pc:sldChg chg="addSp delSp modSp mod">
        <pc:chgData name="Zdenka Žampachová" userId="0745eebb-79b9-4c5b-a2ed-ea8ac753e28c" providerId="ADAL" clId="{D98FDE1B-8156-4E57-BBE8-883E57CE2581}" dt="2024-09-09T13:22:23.075" v="784" actId="478"/>
        <pc:sldMkLst>
          <pc:docMk/>
          <pc:sldMk cId="605644265" sldId="865"/>
        </pc:sldMkLst>
        <pc:spChg chg="mod">
          <ac:chgData name="Zdenka Žampachová" userId="0745eebb-79b9-4c5b-a2ed-ea8ac753e28c" providerId="ADAL" clId="{D98FDE1B-8156-4E57-BBE8-883E57CE2581}" dt="2024-09-09T13:19:14.277" v="741" actId="20577"/>
          <ac:spMkLst>
            <pc:docMk/>
            <pc:sldMk cId="605644265" sldId="865"/>
            <ac:spMk id="6" creationId="{00000000-0000-0000-0000-000000000000}"/>
          </ac:spMkLst>
        </pc:spChg>
        <pc:spChg chg="mod">
          <ac:chgData name="Zdenka Žampachová" userId="0745eebb-79b9-4c5b-a2ed-ea8ac753e28c" providerId="ADAL" clId="{D98FDE1B-8156-4E57-BBE8-883E57CE2581}" dt="2024-09-09T13:21:43.286" v="783" actId="790"/>
          <ac:spMkLst>
            <pc:docMk/>
            <pc:sldMk cId="605644265" sldId="865"/>
            <ac:spMk id="7" creationId="{00000000-0000-0000-0000-000000000000}"/>
          </ac:spMkLst>
        </pc:spChg>
        <pc:graphicFrameChg chg="modGraphic">
          <ac:chgData name="Zdenka Žampachová" userId="0745eebb-79b9-4c5b-a2ed-ea8ac753e28c" providerId="ADAL" clId="{D98FDE1B-8156-4E57-BBE8-883E57CE2581}" dt="2024-09-09T13:20:02.973" v="746" actId="20577"/>
          <ac:graphicFrameMkLst>
            <pc:docMk/>
            <pc:sldMk cId="605644265" sldId="865"/>
            <ac:graphicFrameMk id="10" creationId="{A0079E90-CB6F-4F3B-A53F-5B40F5A84EE8}"/>
          </ac:graphicFrameMkLst>
        </pc:graphicFrameChg>
        <pc:picChg chg="add del mod">
          <ac:chgData name="Zdenka Žampachová" userId="0745eebb-79b9-4c5b-a2ed-ea8ac753e28c" providerId="ADAL" clId="{D98FDE1B-8156-4E57-BBE8-883E57CE2581}" dt="2024-09-09T13:22:23.075" v="784" actId="478"/>
          <ac:picMkLst>
            <pc:docMk/>
            <pc:sldMk cId="605644265" sldId="865"/>
            <ac:picMk id="8" creationId="{9BE2C6DF-DEB4-858C-8B42-C4F8E3A17EE2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29.483" v="329"/>
        <pc:sldMkLst>
          <pc:docMk/>
          <pc:sldMk cId="2223623339" sldId="867"/>
        </pc:sldMkLst>
        <pc:picChg chg="add mod">
          <ac:chgData name="Zdenka Žampachová" userId="0745eebb-79b9-4c5b-a2ed-ea8ac753e28c" providerId="ADAL" clId="{D98FDE1B-8156-4E57-BBE8-883E57CE2581}" dt="2024-09-09T11:36:29.483" v="329"/>
          <ac:picMkLst>
            <pc:docMk/>
            <pc:sldMk cId="2223623339" sldId="867"/>
            <ac:picMk id="5" creationId="{F1B0AEFA-542F-C29A-79D6-F540563CFE27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33.841" v="332"/>
        <pc:sldMkLst>
          <pc:docMk/>
          <pc:sldMk cId="213581929" sldId="868"/>
        </pc:sldMkLst>
        <pc:picChg chg="add mod">
          <ac:chgData name="Zdenka Žampachová" userId="0745eebb-79b9-4c5b-a2ed-ea8ac753e28c" providerId="ADAL" clId="{D98FDE1B-8156-4E57-BBE8-883E57CE2581}" dt="2024-09-09T11:36:33.841" v="332"/>
          <ac:picMkLst>
            <pc:docMk/>
            <pc:sldMk cId="213581929" sldId="868"/>
            <ac:picMk id="2" creationId="{BACB6D0D-5EFB-623B-6DAE-D6C68CDDF17D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50.846" v="343"/>
        <pc:sldMkLst>
          <pc:docMk/>
          <pc:sldMk cId="3866071887" sldId="869"/>
        </pc:sldMkLst>
        <pc:picChg chg="add mod">
          <ac:chgData name="Zdenka Žampachová" userId="0745eebb-79b9-4c5b-a2ed-ea8ac753e28c" providerId="ADAL" clId="{D98FDE1B-8156-4E57-BBE8-883E57CE2581}" dt="2024-09-09T11:36:50.846" v="343"/>
          <ac:picMkLst>
            <pc:docMk/>
            <pc:sldMk cId="3866071887" sldId="869"/>
            <ac:picMk id="7" creationId="{B9352B97-A24F-7065-B151-6A8AF97AE222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39.879" v="336"/>
        <pc:sldMkLst>
          <pc:docMk/>
          <pc:sldMk cId="3820174017" sldId="870"/>
        </pc:sldMkLst>
        <pc:picChg chg="add mod">
          <ac:chgData name="Zdenka Žampachová" userId="0745eebb-79b9-4c5b-a2ed-ea8ac753e28c" providerId="ADAL" clId="{D98FDE1B-8156-4E57-BBE8-883E57CE2581}" dt="2024-09-09T11:36:39.879" v="336"/>
          <ac:picMkLst>
            <pc:docMk/>
            <pc:sldMk cId="3820174017" sldId="870"/>
            <ac:picMk id="8" creationId="{720D977E-8529-BF5A-8A12-F7394BF14C51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41.833" v="337"/>
        <pc:sldMkLst>
          <pc:docMk/>
          <pc:sldMk cId="3312375694" sldId="872"/>
        </pc:sldMkLst>
        <pc:picChg chg="add mod">
          <ac:chgData name="Zdenka Žampachová" userId="0745eebb-79b9-4c5b-a2ed-ea8ac753e28c" providerId="ADAL" clId="{D98FDE1B-8156-4E57-BBE8-883E57CE2581}" dt="2024-09-09T11:36:41.833" v="337"/>
          <ac:picMkLst>
            <pc:docMk/>
            <pc:sldMk cId="3312375694" sldId="872"/>
            <ac:picMk id="8" creationId="{42B0B27E-544C-1615-1BB3-45C0F3D07FAB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42.691" v="338"/>
        <pc:sldMkLst>
          <pc:docMk/>
          <pc:sldMk cId="4056812527" sldId="873"/>
        </pc:sldMkLst>
        <pc:picChg chg="add mod">
          <ac:chgData name="Zdenka Žampachová" userId="0745eebb-79b9-4c5b-a2ed-ea8ac753e28c" providerId="ADAL" clId="{D98FDE1B-8156-4E57-BBE8-883E57CE2581}" dt="2024-09-09T11:36:42.691" v="338"/>
          <ac:picMkLst>
            <pc:docMk/>
            <pc:sldMk cId="4056812527" sldId="873"/>
            <ac:picMk id="8" creationId="{7ED16313-DA8A-1DFB-FDEB-13CB1BF77F60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44.304" v="339"/>
        <pc:sldMkLst>
          <pc:docMk/>
          <pc:sldMk cId="2460865005" sldId="874"/>
        </pc:sldMkLst>
        <pc:picChg chg="add mod">
          <ac:chgData name="Zdenka Žampachová" userId="0745eebb-79b9-4c5b-a2ed-ea8ac753e28c" providerId="ADAL" clId="{D98FDE1B-8156-4E57-BBE8-883E57CE2581}" dt="2024-09-09T11:36:44.304" v="339"/>
          <ac:picMkLst>
            <pc:docMk/>
            <pc:sldMk cId="2460865005" sldId="874"/>
            <ac:picMk id="8" creationId="{1D0E33A2-D712-DF8E-4430-416A5DD15405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45.345" v="340"/>
        <pc:sldMkLst>
          <pc:docMk/>
          <pc:sldMk cId="715516694" sldId="875"/>
        </pc:sldMkLst>
        <pc:picChg chg="add mod">
          <ac:chgData name="Zdenka Žampachová" userId="0745eebb-79b9-4c5b-a2ed-ea8ac753e28c" providerId="ADAL" clId="{D98FDE1B-8156-4E57-BBE8-883E57CE2581}" dt="2024-09-09T11:36:45.345" v="340"/>
          <ac:picMkLst>
            <pc:docMk/>
            <pc:sldMk cId="715516694" sldId="875"/>
            <ac:picMk id="8" creationId="{3DBF58DB-330D-D8F8-5460-445DA96EC6FE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47.104" v="341"/>
        <pc:sldMkLst>
          <pc:docMk/>
          <pc:sldMk cId="638554561" sldId="876"/>
        </pc:sldMkLst>
        <pc:picChg chg="add mod">
          <ac:chgData name="Zdenka Žampachová" userId="0745eebb-79b9-4c5b-a2ed-ea8ac753e28c" providerId="ADAL" clId="{D98FDE1B-8156-4E57-BBE8-883E57CE2581}" dt="2024-09-09T11:36:47.104" v="341"/>
          <ac:picMkLst>
            <pc:docMk/>
            <pc:sldMk cId="638554561" sldId="876"/>
            <ac:picMk id="8" creationId="{585F28D0-AE93-513A-E792-A79C4CFFD7AF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6:48.699" v="342"/>
        <pc:sldMkLst>
          <pc:docMk/>
          <pc:sldMk cId="1891034706" sldId="877"/>
        </pc:sldMkLst>
        <pc:picChg chg="add mod">
          <ac:chgData name="Zdenka Žampachová" userId="0745eebb-79b9-4c5b-a2ed-ea8ac753e28c" providerId="ADAL" clId="{D98FDE1B-8156-4E57-BBE8-883E57CE2581}" dt="2024-09-09T11:36:48.699" v="342"/>
          <ac:picMkLst>
            <pc:docMk/>
            <pc:sldMk cId="1891034706" sldId="877"/>
            <ac:picMk id="8" creationId="{89FAC829-87D8-4494-3766-93C305EA0ACA}"/>
          </ac:picMkLst>
        </pc:picChg>
      </pc:sldChg>
      <pc:sldChg chg="modSp mod">
        <pc:chgData name="Zdenka Žampachová" userId="0745eebb-79b9-4c5b-a2ed-ea8ac753e28c" providerId="ADAL" clId="{D98FDE1B-8156-4E57-BBE8-883E57CE2581}" dt="2024-09-09T11:32:59.660" v="286" actId="113"/>
        <pc:sldMkLst>
          <pc:docMk/>
          <pc:sldMk cId="1774496863" sldId="879"/>
        </pc:sldMkLst>
        <pc:spChg chg="mod">
          <ac:chgData name="Zdenka Žampachová" userId="0745eebb-79b9-4c5b-a2ed-ea8ac753e28c" providerId="ADAL" clId="{D98FDE1B-8156-4E57-BBE8-883E57CE2581}" dt="2024-09-09T11:15:33.372" v="29" actId="20577"/>
          <ac:spMkLst>
            <pc:docMk/>
            <pc:sldMk cId="1774496863" sldId="879"/>
            <ac:spMk id="6" creationId="{00000000-0000-0000-0000-000000000000}"/>
          </ac:spMkLst>
        </pc:spChg>
        <pc:graphicFrameChg chg="mod modGraphic">
          <ac:chgData name="Zdenka Žampachová" userId="0745eebb-79b9-4c5b-a2ed-ea8ac753e28c" providerId="ADAL" clId="{D98FDE1B-8156-4E57-BBE8-883E57CE2581}" dt="2024-09-09T11:32:59.660" v="286" actId="113"/>
          <ac:graphicFrameMkLst>
            <pc:docMk/>
            <pc:sldMk cId="1774496863" sldId="879"/>
            <ac:graphicFrameMk id="16" creationId="{F784392E-25E5-7EBE-33C9-05CFBB0E7EE6}"/>
          </ac:graphicFrameMkLst>
        </pc:graphicFrameChg>
      </pc:sldChg>
      <pc:sldChg chg="addSp modSp">
        <pc:chgData name="Zdenka Žampachová" userId="0745eebb-79b9-4c5b-a2ed-ea8ac753e28c" providerId="ADAL" clId="{D98FDE1B-8156-4E57-BBE8-883E57CE2581}" dt="2024-09-09T11:37:09.784" v="353"/>
        <pc:sldMkLst>
          <pc:docMk/>
          <pc:sldMk cId="367515666" sldId="1837"/>
        </pc:sldMkLst>
        <pc:picChg chg="add mod">
          <ac:chgData name="Zdenka Žampachová" userId="0745eebb-79b9-4c5b-a2ed-ea8ac753e28c" providerId="ADAL" clId="{D98FDE1B-8156-4E57-BBE8-883E57CE2581}" dt="2024-09-09T11:37:09.784" v="353"/>
          <ac:picMkLst>
            <pc:docMk/>
            <pc:sldMk cId="367515666" sldId="1837"/>
            <ac:picMk id="9" creationId="{3D897F8A-10A5-99A6-83CB-C4883DE73788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5:05.277" v="289"/>
        <pc:sldMkLst>
          <pc:docMk/>
          <pc:sldMk cId="3219907627" sldId="1838"/>
        </pc:sldMkLst>
        <pc:picChg chg="add mod">
          <ac:chgData name="Zdenka Žampachová" userId="0745eebb-79b9-4c5b-a2ed-ea8ac753e28c" providerId="ADAL" clId="{D98FDE1B-8156-4E57-BBE8-883E57CE2581}" dt="2024-09-09T11:35:05.277" v="289"/>
          <ac:picMkLst>
            <pc:docMk/>
            <pc:sldMk cId="3219907627" sldId="1838"/>
            <ac:picMk id="5" creationId="{C59ED8CC-B63D-E545-D943-85AD1163F535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10.953" v="354"/>
        <pc:sldMkLst>
          <pc:docMk/>
          <pc:sldMk cId="1696565266" sldId="1839"/>
        </pc:sldMkLst>
        <pc:picChg chg="add mod">
          <ac:chgData name="Zdenka Žampachová" userId="0745eebb-79b9-4c5b-a2ed-ea8ac753e28c" providerId="ADAL" clId="{D98FDE1B-8156-4E57-BBE8-883E57CE2581}" dt="2024-09-09T11:37:10.953" v="354"/>
          <ac:picMkLst>
            <pc:docMk/>
            <pc:sldMk cId="1696565266" sldId="1839"/>
            <ac:picMk id="9" creationId="{3CF0B4B7-36B9-54D1-E4B7-B3B8C28447FC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13.039" v="355"/>
        <pc:sldMkLst>
          <pc:docMk/>
          <pc:sldMk cId="231546559" sldId="1840"/>
        </pc:sldMkLst>
        <pc:picChg chg="add mod">
          <ac:chgData name="Zdenka Žampachová" userId="0745eebb-79b9-4c5b-a2ed-ea8ac753e28c" providerId="ADAL" clId="{D98FDE1B-8156-4E57-BBE8-883E57CE2581}" dt="2024-09-09T11:37:13.039" v="355"/>
          <ac:picMkLst>
            <pc:docMk/>
            <pc:sldMk cId="231546559" sldId="1840"/>
            <ac:picMk id="9" creationId="{E96F8890-C59C-2DBB-214A-BBCF986E450F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15.394" v="356"/>
        <pc:sldMkLst>
          <pc:docMk/>
          <pc:sldMk cId="4198399800" sldId="1841"/>
        </pc:sldMkLst>
        <pc:picChg chg="add mod">
          <ac:chgData name="Zdenka Žampachová" userId="0745eebb-79b9-4c5b-a2ed-ea8ac753e28c" providerId="ADAL" clId="{D98FDE1B-8156-4E57-BBE8-883E57CE2581}" dt="2024-09-09T11:37:15.394" v="356"/>
          <ac:picMkLst>
            <pc:docMk/>
            <pc:sldMk cId="4198399800" sldId="1841"/>
            <ac:picMk id="9" creationId="{851F6753-18F2-5134-F4F9-AEF2A60A256E}"/>
          </ac:picMkLst>
        </pc:picChg>
      </pc:sldChg>
      <pc:sldChg chg="addSp modSp">
        <pc:chgData name="Zdenka Žampachová" userId="0745eebb-79b9-4c5b-a2ed-ea8ac753e28c" providerId="ADAL" clId="{D98FDE1B-8156-4E57-BBE8-883E57CE2581}" dt="2024-09-09T11:37:16.612" v="357"/>
        <pc:sldMkLst>
          <pc:docMk/>
          <pc:sldMk cId="2421690350" sldId="1842"/>
        </pc:sldMkLst>
        <pc:picChg chg="add mod">
          <ac:chgData name="Zdenka Žampachová" userId="0745eebb-79b9-4c5b-a2ed-ea8ac753e28c" providerId="ADAL" clId="{D98FDE1B-8156-4E57-BBE8-883E57CE2581}" dt="2024-09-09T11:37:16.612" v="357"/>
          <ac:picMkLst>
            <pc:docMk/>
            <pc:sldMk cId="2421690350" sldId="1842"/>
            <ac:picMk id="7" creationId="{D8B1D7C9-2763-932B-26F9-D9F6331D380D}"/>
          </ac:picMkLst>
        </pc:picChg>
      </pc:sldChg>
    </pc:docChg>
  </pc:docChgLst>
  <pc:docChgLst>
    <pc:chgData name="Eliška Skalická" userId="S::184727@muni.cz::5a75cff0-c3bd-4c21-a3c7-5e99c4100e98" providerId="AD" clId="Web-{AC311333-088A-208D-3047-ACE874CF06D8}"/>
    <pc:docChg chg="modSld">
      <pc:chgData name="Eliška Skalická" userId="S::184727@muni.cz::5a75cff0-c3bd-4c21-a3c7-5e99c4100e98" providerId="AD" clId="Web-{AC311333-088A-208D-3047-ACE874CF06D8}" dt="2022-09-13T12:57:24.469" v="63"/>
      <pc:docMkLst>
        <pc:docMk/>
      </pc:docMkLst>
      <pc:sldChg chg="modSp">
        <pc:chgData name="Eliška Skalická" userId="S::184727@muni.cz::5a75cff0-c3bd-4c21-a3c7-5e99c4100e98" providerId="AD" clId="Web-{AC311333-088A-208D-3047-ACE874CF06D8}" dt="2022-09-13T11:26:51.795" v="24" actId="20577"/>
        <pc:sldMkLst>
          <pc:docMk/>
          <pc:sldMk cId="493554528" sldId="283"/>
        </pc:sldMkLst>
        <pc:spChg chg="mod">
          <ac:chgData name="Eliška Skalická" userId="S::184727@muni.cz::5a75cff0-c3bd-4c21-a3c7-5e99c4100e98" providerId="AD" clId="Web-{AC311333-088A-208D-3047-ACE874CF06D8}" dt="2022-09-13T11:26:51.795" v="24" actId="20577"/>
          <ac:spMkLst>
            <pc:docMk/>
            <pc:sldMk cId="493554528" sldId="283"/>
            <ac:spMk id="10" creationId="{00000000-0000-0000-0000-000000000000}"/>
          </ac:spMkLst>
        </pc:spChg>
      </pc:sldChg>
    </pc:docChg>
  </pc:docChgLst>
  <pc:docChgLst>
    <pc:chgData name="Eliška Skalická" userId="5a75cff0-c3bd-4c21-a3c7-5e99c4100e98" providerId="ADAL" clId="{F2CE92F3-B74B-41E1-92CA-96BCDCE8102A}"/>
    <pc:docChg chg="undo redo custSel modSld">
      <pc:chgData name="Eliška Skalická" userId="5a75cff0-c3bd-4c21-a3c7-5e99c4100e98" providerId="ADAL" clId="{F2CE92F3-B74B-41E1-92CA-96BCDCE8102A}" dt="2024-11-08T13:12:25.768" v="576" actId="1076"/>
      <pc:docMkLst>
        <pc:docMk/>
      </pc:docMkLst>
      <pc:sldChg chg="modSp mod">
        <pc:chgData name="Eliška Skalická" userId="5a75cff0-c3bd-4c21-a3c7-5e99c4100e98" providerId="ADAL" clId="{F2CE92F3-B74B-41E1-92CA-96BCDCE8102A}" dt="2024-11-07T13:57:58.917" v="1" actId="20577"/>
        <pc:sldMkLst>
          <pc:docMk/>
          <pc:sldMk cId="2712093659" sldId="279"/>
        </pc:sldMkLst>
        <pc:spChg chg="mod">
          <ac:chgData name="Eliška Skalická" userId="5a75cff0-c3bd-4c21-a3c7-5e99c4100e98" providerId="ADAL" clId="{F2CE92F3-B74B-41E1-92CA-96BCDCE8102A}" dt="2024-11-07T13:57:58.917" v="1" actId="20577"/>
          <ac:spMkLst>
            <pc:docMk/>
            <pc:sldMk cId="2712093659" sldId="279"/>
            <ac:spMk id="5" creationId="{00000000-0000-0000-0000-000000000000}"/>
          </ac:spMkLst>
        </pc:spChg>
      </pc:sldChg>
      <pc:sldChg chg="addSp modSp mod">
        <pc:chgData name="Eliška Skalická" userId="5a75cff0-c3bd-4c21-a3c7-5e99c4100e98" providerId="ADAL" clId="{F2CE92F3-B74B-41E1-92CA-96BCDCE8102A}" dt="2024-11-08T12:57:52.894" v="490" actId="1076"/>
        <pc:sldMkLst>
          <pc:docMk/>
          <pc:sldMk cId="1741829629" sldId="286"/>
        </pc:sldMkLst>
        <pc:spChg chg="mod">
          <ac:chgData name="Eliška Skalická" userId="5a75cff0-c3bd-4c21-a3c7-5e99c4100e98" providerId="ADAL" clId="{F2CE92F3-B74B-41E1-92CA-96BCDCE8102A}" dt="2024-11-08T12:44:17.021" v="378" actId="1076"/>
          <ac:spMkLst>
            <pc:docMk/>
            <pc:sldMk cId="1741829629" sldId="286"/>
            <ac:spMk id="9" creationId="{00000000-0000-0000-0000-000000000000}"/>
          </ac:spMkLst>
        </pc:spChg>
        <pc:graphicFrameChg chg="mod modGraphic">
          <ac:chgData name="Eliška Skalická" userId="5a75cff0-c3bd-4c21-a3c7-5e99c4100e98" providerId="ADAL" clId="{F2CE92F3-B74B-41E1-92CA-96BCDCE8102A}" dt="2024-11-08T12:46:16.049" v="397"/>
          <ac:graphicFrameMkLst>
            <pc:docMk/>
            <pc:sldMk cId="1741829629" sldId="286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4:02.248" v="443"/>
          <ac:picMkLst>
            <pc:docMk/>
            <pc:sldMk cId="1741829629" sldId="286"/>
            <ac:picMk id="4" creationId="{35F818D2-BC84-67AB-804F-1A349A590158}"/>
          </ac:picMkLst>
        </pc:picChg>
        <pc:picChg chg="add mod">
          <ac:chgData name="Eliška Skalická" userId="5a75cff0-c3bd-4c21-a3c7-5e99c4100e98" providerId="ADAL" clId="{F2CE92F3-B74B-41E1-92CA-96BCDCE8102A}" dt="2024-11-08T12:57:52.894" v="490" actId="1076"/>
          <ac:picMkLst>
            <pc:docMk/>
            <pc:sldMk cId="1741829629" sldId="286"/>
            <ac:picMk id="13" creationId="{97D3F0C4-C2A8-8D64-A9F9-42A6884391BB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7:41.359" v="485" actId="1076"/>
        <pc:sldMkLst>
          <pc:docMk/>
          <pc:sldMk cId="78743019" sldId="287"/>
        </pc:sldMkLst>
        <pc:spChg chg="mod">
          <ac:chgData name="Eliška Skalická" userId="5a75cff0-c3bd-4c21-a3c7-5e99c4100e98" providerId="ADAL" clId="{F2CE92F3-B74B-41E1-92CA-96BCDCE8102A}" dt="2024-11-08T12:43:12.194" v="373" actId="1076"/>
          <ac:spMkLst>
            <pc:docMk/>
            <pc:sldMk cId="78743019" sldId="287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43:20.146" v="374" actId="1076"/>
          <ac:spMkLst>
            <pc:docMk/>
            <pc:sldMk cId="78743019" sldId="287"/>
            <ac:spMk id="10" creationId="{D43FBDF5-71A9-BFC5-BE31-D15BC357B351}"/>
          </ac:spMkLst>
        </pc:spChg>
        <pc:graphicFrameChg chg="mod modGraphic">
          <ac:chgData name="Eliška Skalická" userId="5a75cff0-c3bd-4c21-a3c7-5e99c4100e98" providerId="ADAL" clId="{F2CE92F3-B74B-41E1-92CA-96BCDCE8102A}" dt="2024-11-08T12:43:12.194" v="373" actId="1076"/>
          <ac:graphicFrameMkLst>
            <pc:docMk/>
            <pc:sldMk cId="78743019" sldId="287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3:58.770" v="442"/>
          <ac:picMkLst>
            <pc:docMk/>
            <pc:sldMk cId="78743019" sldId="287"/>
            <ac:picMk id="4" creationId="{010A1500-8CA3-22A9-4AFF-6DA0C7BADB1F}"/>
          </ac:picMkLst>
        </pc:picChg>
        <pc:picChg chg="add mod">
          <ac:chgData name="Eliška Skalická" userId="5a75cff0-c3bd-4c21-a3c7-5e99c4100e98" providerId="ADAL" clId="{F2CE92F3-B74B-41E1-92CA-96BCDCE8102A}" dt="2024-11-08T12:57:41.359" v="485" actId="1076"/>
          <ac:picMkLst>
            <pc:docMk/>
            <pc:sldMk cId="78743019" sldId="287"/>
            <ac:picMk id="13" creationId="{4741003D-94CA-0299-AF41-67C0920B7249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31.150" v="430"/>
        <pc:sldMkLst>
          <pc:docMk/>
          <pc:sldMk cId="2961389562" sldId="289"/>
        </pc:sldMkLst>
        <pc:spChg chg="mod">
          <ac:chgData name="Eliška Skalická" userId="5a75cff0-c3bd-4c21-a3c7-5e99c4100e98" providerId="ADAL" clId="{F2CE92F3-B74B-41E1-92CA-96BCDCE8102A}" dt="2024-11-08T12:29:04.219" v="259" actId="1076"/>
          <ac:spMkLst>
            <pc:docMk/>
            <pc:sldMk cId="2961389562" sldId="289"/>
            <ac:spMk id="9" creationId="{F9C00631-63F1-466B-AA49-502C464A53EF}"/>
          </ac:spMkLst>
        </pc:spChg>
        <pc:graphicFrameChg chg="mod">
          <ac:chgData name="Eliška Skalická" userId="5a75cff0-c3bd-4c21-a3c7-5e99c4100e98" providerId="ADAL" clId="{F2CE92F3-B74B-41E1-92CA-96BCDCE8102A}" dt="2024-11-08T12:27:54.259" v="255" actId="1076"/>
          <ac:graphicFrameMkLst>
            <pc:docMk/>
            <pc:sldMk cId="2961389562" sldId="289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31.150" v="430"/>
          <ac:picMkLst>
            <pc:docMk/>
            <pc:sldMk cId="2961389562" sldId="289"/>
            <ac:picMk id="4" creationId="{D280A0A6-64A0-A890-1790-FD9F5F808DFC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4:10.387" v="445"/>
        <pc:sldMkLst>
          <pc:docMk/>
          <pc:sldMk cId="3930498381" sldId="291"/>
        </pc:sldMkLst>
        <pc:spChg chg="mod">
          <ac:chgData name="Eliška Skalická" userId="5a75cff0-c3bd-4c21-a3c7-5e99c4100e98" providerId="ADAL" clId="{F2CE92F3-B74B-41E1-92CA-96BCDCE8102A}" dt="2024-11-08T12:47:59.327" v="408" actId="20577"/>
          <ac:spMkLst>
            <pc:docMk/>
            <pc:sldMk cId="3930498381" sldId="291"/>
            <ac:spMk id="7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47:07.938" v="406" actId="1076"/>
          <ac:spMkLst>
            <pc:docMk/>
            <pc:sldMk cId="3930498381" sldId="291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47:13.785" v="407" actId="1076"/>
          <ac:spMkLst>
            <pc:docMk/>
            <pc:sldMk cId="3930498381" sldId="291"/>
            <ac:spMk id="10" creationId="{A3B1E65A-8FC4-95E7-BD89-61B4321D5CF9}"/>
          </ac:spMkLst>
        </pc:spChg>
        <pc:graphicFrameChg chg="mod">
          <ac:chgData name="Eliška Skalická" userId="5a75cff0-c3bd-4c21-a3c7-5e99c4100e98" providerId="ADAL" clId="{F2CE92F3-B74B-41E1-92CA-96BCDCE8102A}" dt="2024-11-08T12:47:07.938" v="406" actId="1076"/>
          <ac:graphicFrameMkLst>
            <pc:docMk/>
            <pc:sldMk cId="3930498381" sldId="291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4:10.387" v="445"/>
          <ac:picMkLst>
            <pc:docMk/>
            <pc:sldMk cId="3930498381" sldId="291"/>
            <ac:picMk id="4" creationId="{168C3A4B-900A-6C1C-CCCE-5088F6C83C69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34.170" v="431"/>
        <pc:sldMkLst>
          <pc:docMk/>
          <pc:sldMk cId="626865009" sldId="292"/>
        </pc:sldMkLst>
        <pc:spChg chg="mod">
          <ac:chgData name="Eliška Skalická" userId="5a75cff0-c3bd-4c21-a3c7-5e99c4100e98" providerId="ADAL" clId="{F2CE92F3-B74B-41E1-92CA-96BCDCE8102A}" dt="2024-11-08T12:16:51.160" v="203" actId="20577"/>
          <ac:spMkLst>
            <pc:docMk/>
            <pc:sldMk cId="626865009" sldId="292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7T14:47:16.331" v="96" actId="20577"/>
          <ac:spMkLst>
            <pc:docMk/>
            <pc:sldMk cId="626865009" sldId="292"/>
            <ac:spMk id="7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28:55.603" v="258" actId="1076"/>
          <ac:spMkLst>
            <pc:docMk/>
            <pc:sldMk cId="626865009" sldId="292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29:12.889" v="260" actId="1076"/>
          <ac:spMkLst>
            <pc:docMk/>
            <pc:sldMk cId="626865009" sldId="292"/>
            <ac:spMk id="10" creationId="{8909970E-ED6A-8617-0BE3-A5043855B1DE}"/>
          </ac:spMkLst>
        </pc:spChg>
        <pc:graphicFrameChg chg="mod modGraphic">
          <ac:chgData name="Eliška Skalická" userId="5a75cff0-c3bd-4c21-a3c7-5e99c4100e98" providerId="ADAL" clId="{F2CE92F3-B74B-41E1-92CA-96BCDCE8102A}" dt="2024-11-08T12:38:03.421" v="320"/>
          <ac:graphicFrameMkLst>
            <pc:docMk/>
            <pc:sldMk cId="626865009" sldId="292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34.170" v="431"/>
          <ac:picMkLst>
            <pc:docMk/>
            <pc:sldMk cId="626865009" sldId="292"/>
            <ac:picMk id="4" creationId="{F05A6ED3-179A-90A3-0B1D-697B6F18EEE8}"/>
          </ac:picMkLst>
        </pc:picChg>
      </pc:sldChg>
      <pc:sldChg chg="modSp mod">
        <pc:chgData name="Eliška Skalická" userId="5a75cff0-c3bd-4c21-a3c7-5e99c4100e98" providerId="ADAL" clId="{F2CE92F3-B74B-41E1-92CA-96BCDCE8102A}" dt="2024-11-08T13:05:22.462" v="554" actId="1076"/>
        <pc:sldMkLst>
          <pc:docMk/>
          <pc:sldMk cId="1016383710" sldId="299"/>
        </pc:sldMkLst>
        <pc:spChg chg="mod">
          <ac:chgData name="Eliška Skalická" userId="5a75cff0-c3bd-4c21-a3c7-5e99c4100e98" providerId="ADAL" clId="{F2CE92F3-B74B-41E1-92CA-96BCDCE8102A}" dt="2024-11-08T13:05:18.943" v="553" actId="1076"/>
          <ac:spMkLst>
            <pc:docMk/>
            <pc:sldMk cId="1016383710" sldId="299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3:05:22.462" v="554" actId="1076"/>
          <ac:spMkLst>
            <pc:docMk/>
            <pc:sldMk cId="1016383710" sldId="299"/>
            <ac:spMk id="11" creationId="{A3A34E8F-4724-AF9A-93BA-7E1D819AD8D1}"/>
          </ac:spMkLst>
        </pc:spChg>
        <pc:graphicFrameChg chg="mod modGraphic">
          <ac:chgData name="Eliška Skalická" userId="5a75cff0-c3bd-4c21-a3c7-5e99c4100e98" providerId="ADAL" clId="{F2CE92F3-B74B-41E1-92CA-96BCDCE8102A}" dt="2024-11-08T13:05:18.943" v="553" actId="1076"/>
          <ac:graphicFrameMkLst>
            <pc:docMk/>
            <pc:sldMk cId="1016383710" sldId="299"/>
            <ac:graphicFrameMk id="10" creationId="{CAE14DB6-39F2-4AB9-A245-460D1A8F16C0}"/>
          </ac:graphicFrameMkLst>
        </pc:graphicFrameChg>
      </pc:sldChg>
      <pc:sldChg chg="modSp mod">
        <pc:chgData name="Eliška Skalická" userId="5a75cff0-c3bd-4c21-a3c7-5e99c4100e98" providerId="ADAL" clId="{F2CE92F3-B74B-41E1-92CA-96BCDCE8102A}" dt="2024-11-08T13:02:47.432" v="543" actId="1076"/>
        <pc:sldMkLst>
          <pc:docMk/>
          <pc:sldMk cId="3533626464" sldId="300"/>
        </pc:sldMkLst>
        <pc:spChg chg="mod">
          <ac:chgData name="Eliška Skalická" userId="5a75cff0-c3bd-4c21-a3c7-5e99c4100e98" providerId="ADAL" clId="{F2CE92F3-B74B-41E1-92CA-96BCDCE8102A}" dt="2024-11-08T13:02:47.432" v="543" actId="1076"/>
          <ac:spMkLst>
            <pc:docMk/>
            <pc:sldMk cId="3533626464" sldId="300"/>
            <ac:spMk id="6" creationId="{00000000-0000-0000-0000-000000000000}"/>
          </ac:spMkLst>
        </pc:spChg>
        <pc:graphicFrameChg chg="mod modGraphic">
          <ac:chgData name="Eliška Skalická" userId="5a75cff0-c3bd-4c21-a3c7-5e99c4100e98" providerId="ADAL" clId="{F2CE92F3-B74B-41E1-92CA-96BCDCE8102A}" dt="2024-11-08T13:02:47.432" v="543" actId="1076"/>
          <ac:graphicFrameMkLst>
            <pc:docMk/>
            <pc:sldMk cId="3533626464" sldId="300"/>
            <ac:graphicFrameMk id="10" creationId="{A0079E90-CB6F-4F3B-A53F-5B40F5A84EE8}"/>
          </ac:graphicFrameMkLst>
        </pc:graphicFrameChg>
      </pc:sldChg>
      <pc:sldChg chg="modSp mod">
        <pc:chgData name="Eliška Skalická" userId="5a75cff0-c3bd-4c21-a3c7-5e99c4100e98" providerId="ADAL" clId="{F2CE92F3-B74B-41E1-92CA-96BCDCE8102A}" dt="2024-11-08T13:02:27.869" v="531" actId="1076"/>
        <pc:sldMkLst>
          <pc:docMk/>
          <pc:sldMk cId="4126686464" sldId="302"/>
        </pc:sldMkLst>
        <pc:spChg chg="mod">
          <ac:chgData name="Eliška Skalická" userId="5a75cff0-c3bd-4c21-a3c7-5e99c4100e98" providerId="ADAL" clId="{F2CE92F3-B74B-41E1-92CA-96BCDCE8102A}" dt="2024-11-08T13:02:23.919" v="530" actId="1076"/>
          <ac:spMkLst>
            <pc:docMk/>
            <pc:sldMk cId="4126686464" sldId="302"/>
            <ac:spMk id="9" creationId="{9F4C8B53-3CC1-4CF3-A7D7-301590842731}"/>
          </ac:spMkLst>
        </pc:spChg>
        <pc:spChg chg="mod">
          <ac:chgData name="Eliška Skalická" userId="5a75cff0-c3bd-4c21-a3c7-5e99c4100e98" providerId="ADAL" clId="{F2CE92F3-B74B-41E1-92CA-96BCDCE8102A}" dt="2024-11-08T13:02:27.869" v="531" actId="1076"/>
          <ac:spMkLst>
            <pc:docMk/>
            <pc:sldMk cId="4126686464" sldId="302"/>
            <ac:spMk id="11" creationId="{E6DA3C84-10BE-BEB8-8955-89A368552A5D}"/>
          </ac:spMkLst>
        </pc:spChg>
        <pc:graphicFrameChg chg="mod modGraphic">
          <ac:chgData name="Eliška Skalická" userId="5a75cff0-c3bd-4c21-a3c7-5e99c4100e98" providerId="ADAL" clId="{F2CE92F3-B74B-41E1-92CA-96BCDCE8102A}" dt="2024-11-08T13:02:23.919" v="530" actId="1076"/>
          <ac:graphicFrameMkLst>
            <pc:docMk/>
            <pc:sldMk cId="4126686464" sldId="302"/>
            <ac:graphicFrameMk id="4" creationId="{91BDFF19-F0C6-47B6-A64C-109A847EF081}"/>
          </ac:graphicFrameMkLst>
        </pc:graphicFrameChg>
      </pc:sldChg>
      <pc:sldChg chg="addSp modSp mod">
        <pc:chgData name="Eliška Skalická" userId="5a75cff0-c3bd-4c21-a3c7-5e99c4100e98" providerId="ADAL" clId="{F2CE92F3-B74B-41E1-92CA-96BCDCE8102A}" dt="2024-11-08T12:56:48.742" v="468" actId="1076"/>
        <pc:sldMkLst>
          <pc:docMk/>
          <pc:sldMk cId="1202029839" sldId="303"/>
        </pc:sldMkLst>
        <pc:spChg chg="mod">
          <ac:chgData name="Eliška Skalická" userId="5a75cff0-c3bd-4c21-a3c7-5e99c4100e98" providerId="ADAL" clId="{F2CE92F3-B74B-41E1-92CA-96BCDCE8102A}" dt="2024-11-07T14:08:25.382" v="4" actId="1076"/>
          <ac:spMkLst>
            <pc:docMk/>
            <pc:sldMk cId="1202029839" sldId="303"/>
            <ac:spMk id="6" creationId="{00000000-0000-0000-0000-000000000000}"/>
          </ac:spMkLst>
        </pc:spChg>
        <pc:picChg chg="add mod">
          <ac:chgData name="Eliška Skalická" userId="5a75cff0-c3bd-4c21-a3c7-5e99c4100e98" providerId="ADAL" clId="{F2CE92F3-B74B-41E1-92CA-96BCDCE8102A}" dt="2024-11-08T12:53:35.889" v="437"/>
          <ac:picMkLst>
            <pc:docMk/>
            <pc:sldMk cId="1202029839" sldId="303"/>
            <ac:picMk id="4" creationId="{9BC6E1C0-4A0F-9CC4-14B5-63F288864D91}"/>
          </ac:picMkLst>
        </pc:picChg>
        <pc:picChg chg="add mod">
          <ac:chgData name="Eliška Skalická" userId="5a75cff0-c3bd-4c21-a3c7-5e99c4100e98" providerId="ADAL" clId="{F2CE92F3-B74B-41E1-92CA-96BCDCE8102A}" dt="2024-11-08T12:56:48.742" v="468" actId="1076"/>
          <ac:picMkLst>
            <pc:docMk/>
            <pc:sldMk cId="1202029839" sldId="303"/>
            <ac:picMk id="13" creationId="{1C32AB63-4D9A-8CB7-D3AC-A1AB54647DDB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28.458" v="429"/>
        <pc:sldMkLst>
          <pc:docMk/>
          <pc:sldMk cId="3508012847" sldId="306"/>
        </pc:sldMkLst>
        <pc:spChg chg="mod">
          <ac:chgData name="Eliška Skalická" userId="5a75cff0-c3bd-4c21-a3c7-5e99c4100e98" providerId="ADAL" clId="{F2CE92F3-B74B-41E1-92CA-96BCDCE8102A}" dt="2024-11-08T12:24:41.087" v="241" actId="20577"/>
          <ac:spMkLst>
            <pc:docMk/>
            <pc:sldMk cId="3508012847" sldId="306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25:24.446" v="245" actId="1076"/>
          <ac:spMkLst>
            <pc:docMk/>
            <pc:sldMk cId="3508012847" sldId="306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25:49.783" v="246" actId="1076"/>
          <ac:spMkLst>
            <pc:docMk/>
            <pc:sldMk cId="3508012847" sldId="306"/>
            <ac:spMk id="10" creationId="{096792A6-DA70-BDA0-B788-E2452C882837}"/>
          </ac:spMkLst>
        </pc:spChg>
        <pc:graphicFrameChg chg="mod">
          <ac:chgData name="Eliška Skalická" userId="5a75cff0-c3bd-4c21-a3c7-5e99c4100e98" providerId="ADAL" clId="{F2CE92F3-B74B-41E1-92CA-96BCDCE8102A}" dt="2024-11-08T12:27:00.618" v="249" actId="1076"/>
          <ac:graphicFrameMkLst>
            <pc:docMk/>
            <pc:sldMk cId="3508012847" sldId="306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28.458" v="429"/>
          <ac:picMkLst>
            <pc:docMk/>
            <pc:sldMk cId="3508012847" sldId="306"/>
            <ac:picMk id="4" creationId="{F5A1C6E1-754A-7A7B-FB12-54A3EE7E3D08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7:20.340" v="478" actId="1076"/>
        <pc:sldMkLst>
          <pc:docMk/>
          <pc:sldMk cId="1611023346" sldId="336"/>
        </pc:sldMkLst>
        <pc:spChg chg="mod">
          <ac:chgData name="Eliška Skalická" userId="5a75cff0-c3bd-4c21-a3c7-5e99c4100e98" providerId="ADAL" clId="{F2CE92F3-B74B-41E1-92CA-96BCDCE8102A}" dt="2024-11-07T14:27:06.663" v="14" actId="1076"/>
          <ac:spMkLst>
            <pc:docMk/>
            <pc:sldMk cId="1611023346" sldId="336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7T14:26:43.287" v="12" actId="1076"/>
          <ac:spMkLst>
            <pc:docMk/>
            <pc:sldMk cId="1611023346" sldId="336"/>
            <ac:spMk id="8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5:43.733" v="308" actId="1076"/>
          <ac:spMkLst>
            <pc:docMk/>
            <pc:sldMk cId="1611023346" sldId="336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40:32.662" v="341" actId="1076"/>
          <ac:spMkLst>
            <pc:docMk/>
            <pc:sldMk cId="1611023346" sldId="336"/>
            <ac:spMk id="10" creationId="{33308A48-A24D-6CF0-F414-85546EEDF470}"/>
          </ac:spMkLst>
        </pc:spChg>
        <pc:graphicFrameChg chg="mod modGraphic">
          <ac:chgData name="Eliška Skalická" userId="5a75cff0-c3bd-4c21-a3c7-5e99c4100e98" providerId="ADAL" clId="{F2CE92F3-B74B-41E1-92CA-96BCDCE8102A}" dt="2024-11-08T12:40:24.118" v="340" actId="1076"/>
          <ac:graphicFrameMkLst>
            <pc:docMk/>
            <pc:sldMk cId="1611023346" sldId="336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3:56.297" v="441"/>
          <ac:picMkLst>
            <pc:docMk/>
            <pc:sldMk cId="1611023346" sldId="336"/>
            <ac:picMk id="4" creationId="{B1BBA3D4-85ED-A1E2-2E91-A03C1244A9ED}"/>
          </ac:picMkLst>
        </pc:picChg>
        <pc:picChg chg="add mod">
          <ac:chgData name="Eliška Skalická" userId="5a75cff0-c3bd-4c21-a3c7-5e99c4100e98" providerId="ADAL" clId="{F2CE92F3-B74B-41E1-92CA-96BCDCE8102A}" dt="2024-11-08T12:57:20.340" v="478" actId="1076"/>
          <ac:picMkLst>
            <pc:docMk/>
            <pc:sldMk cId="1611023346" sldId="336"/>
            <ac:picMk id="13" creationId="{51F05D67-C97F-6CB8-C644-A3693719D176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09.396" v="424"/>
        <pc:sldMkLst>
          <pc:docMk/>
          <pc:sldMk cId="3252669998" sldId="847"/>
        </pc:sldMkLst>
        <pc:spChg chg="mod">
          <ac:chgData name="Eliška Skalická" userId="5a75cff0-c3bd-4c21-a3c7-5e99c4100e98" providerId="ADAL" clId="{F2CE92F3-B74B-41E1-92CA-96BCDCE8102A}" dt="2024-11-08T12:20:17.257" v="213" actId="1076"/>
          <ac:spMkLst>
            <pc:docMk/>
            <pc:sldMk cId="3252669998" sldId="847"/>
            <ac:spMk id="9" creationId="{00000000-0000-0000-0000-000000000000}"/>
          </ac:spMkLst>
        </pc:spChg>
        <pc:graphicFrameChg chg="mod">
          <ac:chgData name="Eliška Skalická" userId="5a75cff0-c3bd-4c21-a3c7-5e99c4100e98" providerId="ADAL" clId="{F2CE92F3-B74B-41E1-92CA-96BCDCE8102A}" dt="2024-11-08T12:20:15.257" v="212" actId="1076"/>
          <ac:graphicFrameMkLst>
            <pc:docMk/>
            <pc:sldMk cId="3252669998" sldId="847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09.396" v="424"/>
          <ac:picMkLst>
            <pc:docMk/>
            <pc:sldMk cId="3252669998" sldId="847"/>
            <ac:picMk id="4" creationId="{931CE867-5AB2-74B3-E7AE-1AEC813849AA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3:12:25.768" v="576" actId="1076"/>
        <pc:sldMkLst>
          <pc:docMk/>
          <pc:sldMk cId="3238177056" sldId="849"/>
        </pc:sldMkLst>
        <pc:spChg chg="mod">
          <ac:chgData name="Eliška Skalická" userId="5a75cff0-c3bd-4c21-a3c7-5e99c4100e98" providerId="ADAL" clId="{F2CE92F3-B74B-41E1-92CA-96BCDCE8102A}" dt="2024-11-08T13:05:57.767" v="565" actId="1076"/>
          <ac:spMkLst>
            <pc:docMk/>
            <pc:sldMk cId="3238177056" sldId="849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3:06:00.761" v="566" actId="1076"/>
          <ac:spMkLst>
            <pc:docMk/>
            <pc:sldMk cId="3238177056" sldId="849"/>
            <ac:spMk id="11" creationId="{7186AECB-7609-59A0-3611-C24B9A82BB4B}"/>
          </ac:spMkLst>
        </pc:spChg>
        <pc:graphicFrameChg chg="mod modGraphic">
          <ac:chgData name="Eliška Skalická" userId="5a75cff0-c3bd-4c21-a3c7-5e99c4100e98" providerId="ADAL" clId="{F2CE92F3-B74B-41E1-92CA-96BCDCE8102A}" dt="2024-11-08T13:05:57.767" v="565" actId="1076"/>
          <ac:graphicFrameMkLst>
            <pc:docMk/>
            <pc:sldMk cId="3238177056" sldId="849"/>
            <ac:graphicFrameMk id="10" creationId="{A0079E90-CB6F-4F3B-A53F-5B40F5A84EE8}"/>
          </ac:graphicFrameMkLst>
        </pc:graphicFrameChg>
        <pc:picChg chg="add mod">
          <ac:chgData name="Eliška Skalická" userId="5a75cff0-c3bd-4c21-a3c7-5e99c4100e98" providerId="ADAL" clId="{F2CE92F3-B74B-41E1-92CA-96BCDCE8102A}" dt="2024-11-08T13:12:25.768" v="576" actId="1076"/>
          <ac:picMkLst>
            <pc:docMk/>
            <pc:sldMk cId="3238177056" sldId="849"/>
            <ac:picMk id="12" creationId="{9E050574-E5B4-CD33-EAF8-1D565C31951E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6:07.807" v="458" actId="1076"/>
        <pc:sldMkLst>
          <pc:docMk/>
          <pc:sldMk cId="3101975587" sldId="851"/>
        </pc:sldMkLst>
        <pc:spChg chg="mod">
          <ac:chgData name="Eliška Skalická" userId="5a75cff0-c3bd-4c21-a3c7-5e99c4100e98" providerId="ADAL" clId="{F2CE92F3-B74B-41E1-92CA-96BCDCE8102A}" dt="2024-11-07T14:08:36.638" v="5" actId="1076"/>
          <ac:spMkLst>
            <pc:docMk/>
            <pc:sldMk cId="3101975587" sldId="851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0:16.678" v="265" actId="1076"/>
          <ac:spMkLst>
            <pc:docMk/>
            <pc:sldMk cId="3101975587" sldId="851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0:11.973" v="264" actId="1076"/>
          <ac:spMkLst>
            <pc:docMk/>
            <pc:sldMk cId="3101975587" sldId="851"/>
            <ac:spMk id="10" creationId="{99FC6E1A-9A8C-A9B2-A700-907677C45502}"/>
          </ac:spMkLst>
        </pc:spChg>
        <pc:graphicFrameChg chg="mod">
          <ac:chgData name="Eliška Skalická" userId="5a75cff0-c3bd-4c21-a3c7-5e99c4100e98" providerId="ADAL" clId="{F2CE92F3-B74B-41E1-92CA-96BCDCE8102A}" dt="2024-11-08T12:30:16.678" v="265" actId="1076"/>
          <ac:graphicFrameMkLst>
            <pc:docMk/>
            <pc:sldMk cId="3101975587" sldId="851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3:39.369" v="438"/>
          <ac:picMkLst>
            <pc:docMk/>
            <pc:sldMk cId="3101975587" sldId="851"/>
            <ac:picMk id="2" creationId="{94E33BAA-6A18-A785-DFC5-6E389D09F628}"/>
          </ac:picMkLst>
        </pc:picChg>
        <pc:picChg chg="add mod">
          <ac:chgData name="Eliška Skalická" userId="5a75cff0-c3bd-4c21-a3c7-5e99c4100e98" providerId="ADAL" clId="{F2CE92F3-B74B-41E1-92CA-96BCDCE8102A}" dt="2024-11-08T12:56:07.807" v="458" actId="1076"/>
          <ac:picMkLst>
            <pc:docMk/>
            <pc:sldMk cId="3101975587" sldId="851"/>
            <ac:picMk id="12" creationId="{050C655E-98DD-4CFB-F875-7FF440EFD251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6:54.025" v="469" actId="1076"/>
        <pc:sldMkLst>
          <pc:docMk/>
          <pc:sldMk cId="1807075720" sldId="852"/>
        </pc:sldMkLst>
        <pc:spChg chg="mod">
          <ac:chgData name="Eliška Skalická" userId="5a75cff0-c3bd-4c21-a3c7-5e99c4100e98" providerId="ADAL" clId="{F2CE92F3-B74B-41E1-92CA-96BCDCE8102A}" dt="2024-11-08T12:31:06.445" v="272" actId="20577"/>
          <ac:spMkLst>
            <pc:docMk/>
            <pc:sldMk cId="1807075720" sldId="852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1:43.876" v="275" actId="1076"/>
          <ac:spMkLst>
            <pc:docMk/>
            <pc:sldMk cId="1807075720" sldId="852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2:14.687" v="284" actId="1076"/>
          <ac:spMkLst>
            <pc:docMk/>
            <pc:sldMk cId="1807075720" sldId="852"/>
            <ac:spMk id="10" creationId="{E2E11D50-7749-1FAE-BBEB-6589F8E4793D}"/>
          </ac:spMkLst>
        </pc:spChg>
        <pc:graphicFrameChg chg="mod">
          <ac:chgData name="Eliška Skalická" userId="5a75cff0-c3bd-4c21-a3c7-5e99c4100e98" providerId="ADAL" clId="{F2CE92F3-B74B-41E1-92CA-96BCDCE8102A}" dt="2024-11-08T12:31:43.876" v="275" actId="1076"/>
          <ac:graphicFrameMkLst>
            <pc:docMk/>
            <pc:sldMk cId="1807075720" sldId="852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3:49.419" v="439"/>
          <ac:picMkLst>
            <pc:docMk/>
            <pc:sldMk cId="1807075720" sldId="852"/>
            <ac:picMk id="4" creationId="{24B89946-A027-3AF6-4E76-097EC77A9758}"/>
          </ac:picMkLst>
        </pc:picChg>
        <pc:picChg chg="add mod">
          <ac:chgData name="Eliška Skalická" userId="5a75cff0-c3bd-4c21-a3c7-5e99c4100e98" providerId="ADAL" clId="{F2CE92F3-B74B-41E1-92CA-96BCDCE8102A}" dt="2024-11-08T12:56:54.025" v="469" actId="1076"/>
          <ac:picMkLst>
            <pc:docMk/>
            <pc:sldMk cId="1807075720" sldId="852"/>
            <ac:picMk id="13" creationId="{4DC5E0AB-88DC-55C8-EC52-444A24BF0D9E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7:08.982" v="474" actId="1076"/>
        <pc:sldMkLst>
          <pc:docMk/>
          <pc:sldMk cId="1419768280" sldId="853"/>
        </pc:sldMkLst>
        <pc:spChg chg="mod">
          <ac:chgData name="Eliška Skalická" userId="5a75cff0-c3bd-4c21-a3c7-5e99c4100e98" providerId="ADAL" clId="{F2CE92F3-B74B-41E1-92CA-96BCDCE8102A}" dt="2024-11-08T12:32:42.525" v="287" actId="255"/>
          <ac:spMkLst>
            <pc:docMk/>
            <pc:sldMk cId="1419768280" sldId="853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3:36.661" v="298" actId="20577"/>
          <ac:spMkLst>
            <pc:docMk/>
            <pc:sldMk cId="1419768280" sldId="853"/>
            <ac:spMk id="7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7T14:26:19.650" v="11" actId="1076"/>
          <ac:spMkLst>
            <pc:docMk/>
            <pc:sldMk cId="1419768280" sldId="853"/>
            <ac:spMk id="8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2:55.166" v="289" actId="1076"/>
          <ac:spMkLst>
            <pc:docMk/>
            <pc:sldMk cId="1419768280" sldId="853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39:51.640" v="337" actId="1076"/>
          <ac:spMkLst>
            <pc:docMk/>
            <pc:sldMk cId="1419768280" sldId="853"/>
            <ac:spMk id="10" creationId="{0695FD05-4B52-5F26-E45C-7A6AFFC1A98D}"/>
          </ac:spMkLst>
        </pc:spChg>
        <pc:graphicFrameChg chg="mod modGraphic">
          <ac:chgData name="Eliška Skalická" userId="5a75cff0-c3bd-4c21-a3c7-5e99c4100e98" providerId="ADAL" clId="{F2CE92F3-B74B-41E1-92CA-96BCDCE8102A}" dt="2024-11-08T12:38:52.832" v="329"/>
          <ac:graphicFrameMkLst>
            <pc:docMk/>
            <pc:sldMk cId="1419768280" sldId="853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3:52.050" v="440"/>
          <ac:picMkLst>
            <pc:docMk/>
            <pc:sldMk cId="1419768280" sldId="853"/>
            <ac:picMk id="4" creationId="{A5DC70A3-BCDE-2F5E-875E-E2334ED3D3AF}"/>
          </ac:picMkLst>
        </pc:picChg>
        <pc:picChg chg="add mod">
          <ac:chgData name="Eliška Skalická" userId="5a75cff0-c3bd-4c21-a3c7-5e99c4100e98" providerId="ADAL" clId="{F2CE92F3-B74B-41E1-92CA-96BCDCE8102A}" dt="2024-11-08T12:57:08.982" v="474" actId="1076"/>
          <ac:picMkLst>
            <pc:docMk/>
            <pc:sldMk cId="1419768280" sldId="853"/>
            <ac:picMk id="13" creationId="{92BBD48D-2911-4897-D643-C35A014A7A07}"/>
          </ac:picMkLst>
        </pc:picChg>
      </pc:sldChg>
      <pc:sldChg chg="addSp delSp modSp mod">
        <pc:chgData name="Eliška Skalická" userId="5a75cff0-c3bd-4c21-a3c7-5e99c4100e98" providerId="ADAL" clId="{F2CE92F3-B74B-41E1-92CA-96BCDCE8102A}" dt="2024-11-08T12:52:50.175" v="436" actId="14100"/>
        <pc:sldMkLst>
          <pc:docMk/>
          <pc:sldMk cId="1349900249" sldId="2174"/>
        </pc:sldMkLst>
        <pc:picChg chg="add mod">
          <ac:chgData name="Eliška Skalická" userId="5a75cff0-c3bd-4c21-a3c7-5e99c4100e98" providerId="ADAL" clId="{F2CE92F3-B74B-41E1-92CA-96BCDCE8102A}" dt="2024-11-08T12:52:50.175" v="436" actId="14100"/>
          <ac:picMkLst>
            <pc:docMk/>
            <pc:sldMk cId="1349900249" sldId="2174"/>
            <ac:picMk id="2" creationId="{7937B444-BF04-6D64-EA8A-3BCB1C5ADA9E}"/>
          </ac:picMkLst>
        </pc:picChg>
        <pc:picChg chg="del">
          <ac:chgData name="Eliška Skalická" userId="5a75cff0-c3bd-4c21-a3c7-5e99c4100e98" providerId="ADAL" clId="{F2CE92F3-B74B-41E1-92CA-96BCDCE8102A}" dt="2024-11-08T12:52:44.611" v="433" actId="478"/>
          <ac:picMkLst>
            <pc:docMk/>
            <pc:sldMk cId="1349900249" sldId="2174"/>
            <ac:picMk id="7" creationId="{00000000-0000-0000-0000-000000000000}"/>
          </ac:picMkLst>
        </pc:picChg>
      </pc:sldChg>
      <pc:sldChg chg="addSp delSp modSp mod">
        <pc:chgData name="Eliška Skalická" userId="5a75cff0-c3bd-4c21-a3c7-5e99c4100e98" providerId="ADAL" clId="{F2CE92F3-B74B-41E1-92CA-96BCDCE8102A}" dt="2024-11-08T12:51:32.577" v="418" actId="1076"/>
        <pc:sldMkLst>
          <pc:docMk/>
          <pc:sldMk cId="945298290" sldId="2285"/>
        </pc:sldMkLst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" creationId="{34094785-A7F7-7AB2-EC96-181EDC888625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4" creationId="{BF858069-6AA0-B7BF-F700-61E1BFAA861E}"/>
          </ac:spMkLst>
        </pc:spChg>
        <pc:spChg chg="mod">
          <ac:chgData name="Eliška Skalická" userId="5a75cff0-c3bd-4c21-a3c7-5e99c4100e98" providerId="ADAL" clId="{F2CE92F3-B74B-41E1-92CA-96BCDCE8102A}" dt="2024-11-08T12:50:48.910" v="412" actId="1076"/>
          <ac:spMkLst>
            <pc:docMk/>
            <pc:sldMk cId="945298290" sldId="2285"/>
            <ac:spMk id="5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6" creationId="{0A13EC37-A791-07D8-52C6-5EDAE93BFC8E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9" creationId="{48AC1F20-F4DF-BE42-A5C3-FBAC3D15B2D9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14" creationId="{4C2EB34E-421A-4EE5-727C-577F9985A482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15" creationId="{BCA2078A-1F05-0C6E-5CBE-A854B062BF19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19" creationId="{D27B0DA1-7E8A-1BAE-432B-7812EFB68673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0" creationId="{E07B57FE-A2F7-9A63-A178-9B143968A930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1" creationId="{D380D360-9A70-94FC-B3C5-815BE93FF38D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2" creationId="{3B0DBD8F-115D-EAAA-3FC2-76E521E15DB6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3" creationId="{6F6FDDD3-7FA1-D669-09D7-568FAE960875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4" creationId="{93E268F6-E0C0-9456-73CA-8D8881144772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5" creationId="{16759497-7A1E-00F2-2548-5EA6423FC3E4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28" creationId="{90152D0A-619C-87CF-C5A3-38058B893A0F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34" creationId="{656C8716-AD09-466C-3637-719117E908A8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35" creationId="{AF15BBD3-341A-3A1A-A851-8CE04BDBEF27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38" creationId="{217F42E6-F618-BBAC-9D28-1AA23548E99D}"/>
          </ac:spMkLst>
        </pc:spChg>
        <pc:spChg chg="mod">
          <ac:chgData name="Eliška Skalická" userId="5a75cff0-c3bd-4c21-a3c7-5e99c4100e98" providerId="ADAL" clId="{F2CE92F3-B74B-41E1-92CA-96BCDCE8102A}" dt="2024-11-08T12:50:31.672" v="411" actId="1076"/>
          <ac:spMkLst>
            <pc:docMk/>
            <pc:sldMk cId="945298290" sldId="2285"/>
            <ac:spMk id="39" creationId="{721A5150-5C53-14E9-4D12-16CCE0A45052}"/>
          </ac:spMkLst>
        </pc:spChg>
        <pc:picChg chg="del">
          <ac:chgData name="Eliška Skalická" userId="5a75cff0-c3bd-4c21-a3c7-5e99c4100e98" providerId="ADAL" clId="{F2CE92F3-B74B-41E1-92CA-96BCDCE8102A}" dt="2024-11-08T12:51:22.220" v="413" actId="478"/>
          <ac:picMkLst>
            <pc:docMk/>
            <pc:sldMk cId="945298290" sldId="2285"/>
            <ac:picMk id="7" creationId="{00000000-0000-0000-0000-000000000000}"/>
          </ac:picMkLst>
        </pc:picChg>
        <pc:picChg chg="add mod">
          <ac:chgData name="Eliška Skalická" userId="5a75cff0-c3bd-4c21-a3c7-5e99c4100e98" providerId="ADAL" clId="{F2CE92F3-B74B-41E1-92CA-96BCDCE8102A}" dt="2024-11-08T12:51:32.577" v="418" actId="1076"/>
          <ac:picMkLst>
            <pc:docMk/>
            <pc:sldMk cId="945298290" sldId="2285"/>
            <ac:picMk id="1026" creationId="{C0CAC3F7-24F6-391A-B0E0-730D08A4B72B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8:13.686" v="499" actId="1076"/>
        <pc:sldMkLst>
          <pc:docMk/>
          <pc:sldMk cId="3687183010" sldId="2607"/>
        </pc:sldMkLst>
        <pc:spChg chg="mod">
          <ac:chgData name="Eliška Skalická" userId="5a75cff0-c3bd-4c21-a3c7-5e99c4100e98" providerId="ADAL" clId="{F2CE92F3-B74B-41E1-92CA-96BCDCE8102A}" dt="2024-11-08T12:45:05.260" v="383" actId="1076"/>
          <ac:spMkLst>
            <pc:docMk/>
            <pc:sldMk cId="3687183010" sldId="2607"/>
            <ac:spMk id="9" creationId="{00000000-0000-0000-0000-000000000000}"/>
          </ac:spMkLst>
        </pc:spChg>
        <pc:graphicFrameChg chg="mod modGraphic">
          <ac:chgData name="Eliška Skalická" userId="5a75cff0-c3bd-4c21-a3c7-5e99c4100e98" providerId="ADAL" clId="{F2CE92F3-B74B-41E1-92CA-96BCDCE8102A}" dt="2024-11-08T12:46:29.620" v="404"/>
          <ac:graphicFrameMkLst>
            <pc:docMk/>
            <pc:sldMk cId="3687183010" sldId="2607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4:07.741" v="444"/>
          <ac:picMkLst>
            <pc:docMk/>
            <pc:sldMk cId="3687183010" sldId="2607"/>
            <ac:picMk id="4" creationId="{39CEFE95-9D5B-4040-9B85-231C964928E2}"/>
          </ac:picMkLst>
        </pc:picChg>
        <pc:picChg chg="add mod">
          <ac:chgData name="Eliška Skalická" userId="5a75cff0-c3bd-4c21-a3c7-5e99c4100e98" providerId="ADAL" clId="{F2CE92F3-B74B-41E1-92CA-96BCDCE8102A}" dt="2024-11-08T12:58:13.686" v="499" actId="1076"/>
          <ac:picMkLst>
            <pc:docMk/>
            <pc:sldMk cId="3687183010" sldId="2607"/>
            <ac:picMk id="13" creationId="{BFF27C8C-FEC5-722D-9103-D50C610A7110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13.509" v="425"/>
        <pc:sldMkLst>
          <pc:docMk/>
          <pc:sldMk cId="3855810561" sldId="2609"/>
        </pc:sldMkLst>
        <pc:graphicFrameChg chg="mod">
          <ac:chgData name="Eliška Skalická" userId="5a75cff0-c3bd-4c21-a3c7-5e99c4100e98" providerId="ADAL" clId="{F2CE92F3-B74B-41E1-92CA-96BCDCE8102A}" dt="2024-11-08T12:21:51.811" v="219" actId="1076"/>
          <ac:graphicFrameMkLst>
            <pc:docMk/>
            <pc:sldMk cId="3855810561" sldId="2609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13.509" v="425"/>
          <ac:picMkLst>
            <pc:docMk/>
            <pc:sldMk cId="3855810561" sldId="2609"/>
            <ac:picMk id="4" creationId="{344E595B-3CAD-A2E6-A799-7F0B46D96D0B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20.655" v="427"/>
        <pc:sldMkLst>
          <pc:docMk/>
          <pc:sldMk cId="994429996" sldId="2610"/>
        </pc:sldMkLst>
        <pc:spChg chg="mod">
          <ac:chgData name="Eliška Skalická" userId="5a75cff0-c3bd-4c21-a3c7-5e99c4100e98" providerId="ADAL" clId="{F2CE92F3-B74B-41E1-92CA-96BCDCE8102A}" dt="2024-11-08T12:23:42.604" v="228" actId="1076"/>
          <ac:spMkLst>
            <pc:docMk/>
            <pc:sldMk cId="994429996" sldId="2610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23:17.573" v="224" actId="1076"/>
          <ac:spMkLst>
            <pc:docMk/>
            <pc:sldMk cId="994429996" sldId="2610"/>
            <ac:spMk id="12" creationId="{E7A59B8E-89B4-1535-B991-E073E7DFFE52}"/>
          </ac:spMkLst>
        </pc:spChg>
        <pc:graphicFrameChg chg="mod">
          <ac:chgData name="Eliška Skalická" userId="5a75cff0-c3bd-4c21-a3c7-5e99c4100e98" providerId="ADAL" clId="{F2CE92F3-B74B-41E1-92CA-96BCDCE8102A}" dt="2024-11-08T12:23:33.917" v="227" actId="1076"/>
          <ac:graphicFrameMkLst>
            <pc:docMk/>
            <pc:sldMk cId="994429996" sldId="2610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20.655" v="427"/>
          <ac:picMkLst>
            <pc:docMk/>
            <pc:sldMk cId="994429996" sldId="2610"/>
            <ac:picMk id="4" creationId="{4CAB09CE-0BA8-F069-4284-7EA5A66B27E3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25.475" v="428"/>
        <pc:sldMkLst>
          <pc:docMk/>
          <pc:sldMk cId="1725976551" sldId="2612"/>
        </pc:sldMkLst>
        <pc:spChg chg="mod">
          <ac:chgData name="Eliška Skalická" userId="5a75cff0-c3bd-4c21-a3c7-5e99c4100e98" providerId="ADAL" clId="{F2CE92F3-B74B-41E1-92CA-96BCDCE8102A}" dt="2024-11-08T12:24:26.716" v="230" actId="1076"/>
          <ac:spMkLst>
            <pc:docMk/>
            <pc:sldMk cId="1725976551" sldId="2612"/>
            <ac:spMk id="9" creationId="{00000000-0000-0000-0000-000000000000}"/>
          </ac:spMkLst>
        </pc:spChg>
        <pc:graphicFrameChg chg="mod">
          <ac:chgData name="Eliška Skalická" userId="5a75cff0-c3bd-4c21-a3c7-5e99c4100e98" providerId="ADAL" clId="{F2CE92F3-B74B-41E1-92CA-96BCDCE8102A}" dt="2024-11-08T12:24:12.972" v="229" actId="1076"/>
          <ac:graphicFrameMkLst>
            <pc:docMk/>
            <pc:sldMk cId="1725976551" sldId="2612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25.475" v="428"/>
          <ac:picMkLst>
            <pc:docMk/>
            <pc:sldMk cId="1725976551" sldId="2612"/>
            <ac:picMk id="4" creationId="{681C9B74-A17C-64B0-5188-8D8374829D65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17.455" v="426"/>
        <pc:sldMkLst>
          <pc:docMk/>
          <pc:sldMk cId="1375623689" sldId="2613"/>
        </pc:sldMkLst>
        <pc:spChg chg="mod">
          <ac:chgData name="Eliška Skalická" userId="5a75cff0-c3bd-4c21-a3c7-5e99c4100e98" providerId="ADAL" clId="{F2CE92F3-B74B-41E1-92CA-96BCDCE8102A}" dt="2024-11-08T12:22:50.264" v="223" actId="1076"/>
          <ac:spMkLst>
            <pc:docMk/>
            <pc:sldMk cId="1375623689" sldId="2613"/>
            <ac:spMk id="9" creationId="{00000000-0000-0000-0000-000000000000}"/>
          </ac:spMkLst>
        </pc:spChg>
        <pc:graphicFrameChg chg="mod">
          <ac:chgData name="Eliška Skalická" userId="5a75cff0-c3bd-4c21-a3c7-5e99c4100e98" providerId="ADAL" clId="{F2CE92F3-B74B-41E1-92CA-96BCDCE8102A}" dt="2024-11-08T12:22:36.990" v="222" actId="1076"/>
          <ac:graphicFrameMkLst>
            <pc:docMk/>
            <pc:sldMk cId="1375623689" sldId="2613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17.455" v="426"/>
          <ac:picMkLst>
            <pc:docMk/>
            <pc:sldMk cId="1375623689" sldId="2613"/>
            <ac:picMk id="4" creationId="{51B1687B-283F-CC91-0931-CE3E1899D032}"/>
          </ac:picMkLst>
        </pc:picChg>
      </pc:sldChg>
      <pc:sldChg chg="addSp modSp">
        <pc:chgData name="Eliška Skalická" userId="5a75cff0-c3bd-4c21-a3c7-5e99c4100e98" providerId="ADAL" clId="{F2CE92F3-B74B-41E1-92CA-96BCDCE8102A}" dt="2024-11-08T12:52:02.626" v="423" actId="1076"/>
        <pc:sldMkLst>
          <pc:docMk/>
          <pc:sldMk cId="1942880238" sldId="2614"/>
        </pc:sldMkLst>
        <pc:picChg chg="add mod">
          <ac:chgData name="Eliška Skalická" userId="5a75cff0-c3bd-4c21-a3c7-5e99c4100e98" providerId="ADAL" clId="{F2CE92F3-B74B-41E1-92CA-96BCDCE8102A}" dt="2024-11-08T12:52:02.626" v="423" actId="1076"/>
          <ac:picMkLst>
            <pc:docMk/>
            <pc:sldMk cId="1942880238" sldId="2614"/>
            <ac:picMk id="4" creationId="{87B3A389-84AD-535A-E247-B64ADCFE36CE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2:52:38.035" v="432"/>
        <pc:sldMkLst>
          <pc:docMk/>
          <pc:sldMk cId="189254309" sldId="2615"/>
        </pc:sldMkLst>
        <pc:spChg chg="mod">
          <ac:chgData name="Eliška Skalická" userId="5a75cff0-c3bd-4c21-a3c7-5e99c4100e98" providerId="ADAL" clId="{F2CE92F3-B74B-41E1-92CA-96BCDCE8102A}" dt="2024-11-07T15:01:25.794" v="187" actId="20577"/>
          <ac:spMkLst>
            <pc:docMk/>
            <pc:sldMk cId="189254309" sldId="2615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7T14:58:50.804" v="186" actId="20577"/>
          <ac:spMkLst>
            <pc:docMk/>
            <pc:sldMk cId="189254309" sldId="2615"/>
            <ac:spMk id="7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29:35.639" v="262" actId="1076"/>
          <ac:spMkLst>
            <pc:docMk/>
            <pc:sldMk cId="189254309" sldId="2615"/>
            <ac:spMk id="9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2:29:41.895" v="263" actId="1076"/>
          <ac:spMkLst>
            <pc:docMk/>
            <pc:sldMk cId="189254309" sldId="2615"/>
            <ac:spMk id="10" creationId="{096792A6-DA70-BDA0-B788-E2452C882837}"/>
          </ac:spMkLst>
        </pc:spChg>
        <pc:graphicFrameChg chg="mod modGraphic">
          <ac:chgData name="Eliška Skalická" userId="5a75cff0-c3bd-4c21-a3c7-5e99c4100e98" providerId="ADAL" clId="{F2CE92F3-B74B-41E1-92CA-96BCDCE8102A}" dt="2024-11-08T12:29:35.639" v="262" actId="1076"/>
          <ac:graphicFrameMkLst>
            <pc:docMk/>
            <pc:sldMk cId="189254309" sldId="2615"/>
            <ac:graphicFrameMk id="11" creationId="{00000000-0000-0000-0000-000000000000}"/>
          </ac:graphicFrameMkLst>
        </pc:graphicFrameChg>
        <pc:picChg chg="add mod">
          <ac:chgData name="Eliška Skalická" userId="5a75cff0-c3bd-4c21-a3c7-5e99c4100e98" providerId="ADAL" clId="{F2CE92F3-B74B-41E1-92CA-96BCDCE8102A}" dt="2024-11-08T12:52:38.035" v="432"/>
          <ac:picMkLst>
            <pc:docMk/>
            <pc:sldMk cId="189254309" sldId="2615"/>
            <ac:picMk id="4" creationId="{35CF9160-D788-F49B-4C6D-680C70DD518A}"/>
          </ac:picMkLst>
        </pc:picChg>
      </pc:sldChg>
      <pc:sldChg chg="addSp modSp mod">
        <pc:chgData name="Eliška Skalická" userId="5a75cff0-c3bd-4c21-a3c7-5e99c4100e98" providerId="ADAL" clId="{F2CE92F3-B74B-41E1-92CA-96BCDCE8102A}" dt="2024-11-08T13:10:42.682" v="572" actId="1076"/>
        <pc:sldMkLst>
          <pc:docMk/>
          <pc:sldMk cId="2192423860" sldId="2616"/>
        </pc:sldMkLst>
        <pc:spChg chg="mod">
          <ac:chgData name="Eliška Skalická" userId="5a75cff0-c3bd-4c21-a3c7-5e99c4100e98" providerId="ADAL" clId="{F2CE92F3-B74B-41E1-92CA-96BCDCE8102A}" dt="2024-11-08T13:08:26.255" v="569" actId="1076"/>
          <ac:spMkLst>
            <pc:docMk/>
            <pc:sldMk cId="2192423860" sldId="2616"/>
            <ac:spMk id="6" creationId="{00000000-0000-0000-0000-000000000000}"/>
          </ac:spMkLst>
        </pc:spChg>
        <pc:spChg chg="mod">
          <ac:chgData name="Eliška Skalická" userId="5a75cff0-c3bd-4c21-a3c7-5e99c4100e98" providerId="ADAL" clId="{F2CE92F3-B74B-41E1-92CA-96BCDCE8102A}" dt="2024-11-08T13:08:18.214" v="568" actId="1076"/>
          <ac:spMkLst>
            <pc:docMk/>
            <pc:sldMk cId="2192423860" sldId="2616"/>
            <ac:spMk id="11" creationId="{236A280C-74AD-A845-7645-5A7900F6ADCB}"/>
          </ac:spMkLst>
        </pc:spChg>
        <pc:graphicFrameChg chg="mod modGraphic">
          <ac:chgData name="Eliška Skalická" userId="5a75cff0-c3bd-4c21-a3c7-5e99c4100e98" providerId="ADAL" clId="{F2CE92F3-B74B-41E1-92CA-96BCDCE8102A}" dt="2024-11-08T13:08:26.255" v="569" actId="1076"/>
          <ac:graphicFrameMkLst>
            <pc:docMk/>
            <pc:sldMk cId="2192423860" sldId="2616"/>
            <ac:graphicFrameMk id="10" creationId="{A0079E90-CB6F-4F3B-A53F-5B40F5A84EE8}"/>
          </ac:graphicFrameMkLst>
        </pc:graphicFrameChg>
        <pc:picChg chg="add mod">
          <ac:chgData name="Eliška Skalická" userId="5a75cff0-c3bd-4c21-a3c7-5e99c4100e98" providerId="ADAL" clId="{F2CE92F3-B74B-41E1-92CA-96BCDCE8102A}" dt="2024-11-08T13:10:42.682" v="572" actId="1076"/>
          <ac:picMkLst>
            <pc:docMk/>
            <pc:sldMk cId="2192423860" sldId="2616"/>
            <ac:picMk id="12" creationId="{44B1B5AA-3A9D-2CB8-E3FF-ADFA193E8537}"/>
          </ac:picMkLst>
        </pc:picChg>
      </pc:sldChg>
    </pc:docChg>
  </pc:docChgLst>
  <pc:docChgLst>
    <pc:chgData name="Ladislav Čoček" userId="63bbd740-99f5-4ce8-b138-25dd51224b80" providerId="ADAL" clId="{60AA256D-4F2D-45A1-91AC-7FD2ADB72095}"/>
    <pc:docChg chg="undo custSel addSld delSld modSld sldOrd">
      <pc:chgData name="Ladislav Čoček" userId="63bbd740-99f5-4ce8-b138-25dd51224b80" providerId="ADAL" clId="{60AA256D-4F2D-45A1-91AC-7FD2ADB72095}" dt="2022-09-16T15:51:30.294" v="4973" actId="20577"/>
      <pc:docMkLst>
        <pc:docMk/>
      </pc:docMkLst>
      <pc:sldChg chg="add del">
        <pc:chgData name="Ladislav Čoček" userId="63bbd740-99f5-4ce8-b138-25dd51224b80" providerId="ADAL" clId="{60AA256D-4F2D-45A1-91AC-7FD2ADB72095}" dt="2022-09-16T14:07:24.909" v="2472" actId="47"/>
        <pc:sldMkLst>
          <pc:docMk/>
          <pc:sldMk cId="1625808310" sldId="259"/>
        </pc:sldMkLst>
      </pc:sldChg>
      <pc:sldChg chg="modSp mod">
        <pc:chgData name="Ladislav Čoček" userId="63bbd740-99f5-4ce8-b138-25dd51224b80" providerId="ADAL" clId="{60AA256D-4F2D-45A1-91AC-7FD2ADB72095}" dt="2022-09-16T15:44:17.178" v="4792" actId="20577"/>
        <pc:sldMkLst>
          <pc:docMk/>
          <pc:sldMk cId="17558971" sldId="316"/>
        </pc:sldMkLst>
        <pc:spChg chg="mod">
          <ac:chgData name="Ladislav Čoček" userId="63bbd740-99f5-4ce8-b138-25dd51224b80" providerId="ADAL" clId="{60AA256D-4F2D-45A1-91AC-7FD2ADB72095}" dt="2022-09-16T15:44:17.178" v="4792" actId="20577"/>
          <ac:spMkLst>
            <pc:docMk/>
            <pc:sldMk cId="17558971" sldId="316"/>
            <ac:spMk id="2" creationId="{A92E6D71-89FB-42DC-A449-4E63EF17DEFD}"/>
          </ac:spMkLst>
        </pc:spChg>
      </pc:sldChg>
      <pc:sldChg chg="modSp mod">
        <pc:chgData name="Ladislav Čoček" userId="63bbd740-99f5-4ce8-b138-25dd51224b80" providerId="ADAL" clId="{60AA256D-4F2D-45A1-91AC-7FD2ADB72095}" dt="2022-09-16T11:09:28.626" v="102" actId="20577"/>
        <pc:sldMkLst>
          <pc:docMk/>
          <pc:sldMk cId="4221574742" sldId="317"/>
        </pc:sldMkLst>
        <pc:spChg chg="mod">
          <ac:chgData name="Ladislav Čoček" userId="63bbd740-99f5-4ce8-b138-25dd51224b80" providerId="ADAL" clId="{60AA256D-4F2D-45A1-91AC-7FD2ADB72095}" dt="2022-09-16T11:09:28.626" v="102" actId="20577"/>
          <ac:spMkLst>
            <pc:docMk/>
            <pc:sldMk cId="4221574742" sldId="317"/>
            <ac:spMk id="2" creationId="{D7DBC0C0-CA96-42BD-BAB9-F58D10B02D6D}"/>
          </ac:spMkLst>
        </pc:spChg>
        <pc:spChg chg="mod">
          <ac:chgData name="Ladislav Čoček" userId="63bbd740-99f5-4ce8-b138-25dd51224b80" providerId="ADAL" clId="{60AA256D-4F2D-45A1-91AC-7FD2ADB72095}" dt="2022-09-16T11:09:16.884" v="99" actId="20577"/>
          <ac:spMkLst>
            <pc:docMk/>
            <pc:sldMk cId="4221574742" sldId="317"/>
            <ac:spMk id="6" creationId="{07A8AA25-B49F-4362-853F-1F350D203466}"/>
          </ac:spMkLst>
        </pc:spChg>
      </pc:sldChg>
      <pc:sldChg chg="modSp mod">
        <pc:chgData name="Ladislav Čoček" userId="63bbd740-99f5-4ce8-b138-25dd51224b80" providerId="ADAL" clId="{60AA256D-4F2D-45A1-91AC-7FD2ADB72095}" dt="2022-09-16T12:23:23.253" v="1930" actId="20577"/>
        <pc:sldMkLst>
          <pc:docMk/>
          <pc:sldMk cId="248660883" sldId="318"/>
        </pc:sldMkLst>
        <pc:spChg chg="mod">
          <ac:chgData name="Ladislav Čoček" userId="63bbd740-99f5-4ce8-b138-25dd51224b80" providerId="ADAL" clId="{60AA256D-4F2D-45A1-91AC-7FD2ADB72095}" dt="2022-09-16T12:23:23.253" v="1930" actId="20577"/>
          <ac:spMkLst>
            <pc:docMk/>
            <pc:sldMk cId="248660883" sldId="318"/>
            <ac:spMk id="2" creationId="{D7DBC0C0-CA96-42BD-BAB9-F58D10B02D6D}"/>
          </ac:spMkLst>
        </pc:spChg>
      </pc:sldChg>
      <pc:sldChg chg="delSp modSp mod ord">
        <pc:chgData name="Ladislav Čoček" userId="63bbd740-99f5-4ce8-b138-25dd51224b80" providerId="ADAL" clId="{60AA256D-4F2D-45A1-91AC-7FD2ADB72095}" dt="2022-09-16T11:05:37.526" v="93" actId="6549"/>
        <pc:sldMkLst>
          <pc:docMk/>
          <pc:sldMk cId="4184449882" sldId="326"/>
        </pc:sldMkLst>
        <pc:spChg chg="mod">
          <ac:chgData name="Ladislav Čoček" userId="63bbd740-99f5-4ce8-b138-25dd51224b80" providerId="ADAL" clId="{60AA256D-4F2D-45A1-91AC-7FD2ADB72095}" dt="2022-09-16T11:05:24.179" v="52"/>
          <ac:spMkLst>
            <pc:docMk/>
            <pc:sldMk cId="4184449882" sldId="326"/>
            <ac:spMk id="5" creationId="{00000000-0000-0000-0000-000000000000}"/>
          </ac:spMkLst>
        </pc:spChg>
        <pc:spChg chg="mod">
          <ac:chgData name="Ladislav Čoček" userId="63bbd740-99f5-4ce8-b138-25dd51224b80" providerId="ADAL" clId="{60AA256D-4F2D-45A1-91AC-7FD2ADB72095}" dt="2022-09-16T11:05:37.526" v="93" actId="6549"/>
          <ac:spMkLst>
            <pc:docMk/>
            <pc:sldMk cId="4184449882" sldId="326"/>
            <ac:spMk id="6" creationId="{00000000-0000-0000-0000-000000000000}"/>
          </ac:spMkLst>
        </pc:spChg>
        <pc:spChg chg="mod">
          <ac:chgData name="Ladislav Čoček" userId="63bbd740-99f5-4ce8-b138-25dd51224b80" providerId="ADAL" clId="{60AA256D-4F2D-45A1-91AC-7FD2ADB72095}" dt="2022-09-16T11:00:20.891" v="17" actId="14100"/>
          <ac:spMkLst>
            <pc:docMk/>
            <pc:sldMk cId="4184449882" sldId="326"/>
            <ac:spMk id="26" creationId="{00000000-0000-0000-0000-000000000000}"/>
          </ac:spMkLst>
        </pc:spChg>
        <pc:spChg chg="mod">
          <ac:chgData name="Ladislav Čoček" userId="63bbd740-99f5-4ce8-b138-25dd51224b80" providerId="ADAL" clId="{60AA256D-4F2D-45A1-91AC-7FD2ADB72095}" dt="2022-09-16T10:59:53.403" v="3" actId="1036"/>
          <ac:spMkLst>
            <pc:docMk/>
            <pc:sldMk cId="4184449882" sldId="326"/>
            <ac:spMk id="27" creationId="{00000000-0000-0000-0000-000000000000}"/>
          </ac:spMkLst>
        </pc:spChg>
        <pc:spChg chg="del">
          <ac:chgData name="Ladislav Čoček" userId="63bbd740-99f5-4ce8-b138-25dd51224b80" providerId="ADAL" clId="{60AA256D-4F2D-45A1-91AC-7FD2ADB72095}" dt="2022-09-16T10:59:42.783" v="0" actId="478"/>
          <ac:spMkLst>
            <pc:docMk/>
            <pc:sldMk cId="4184449882" sldId="326"/>
            <ac:spMk id="29" creationId="{00000000-0000-0000-0000-000000000000}"/>
          </ac:spMkLst>
        </pc:spChg>
        <pc:spChg chg="mod">
          <ac:chgData name="Ladislav Čoček" userId="63bbd740-99f5-4ce8-b138-25dd51224b80" providerId="ADAL" clId="{60AA256D-4F2D-45A1-91AC-7FD2ADB72095}" dt="2022-09-16T11:00:10.384" v="16" actId="14100"/>
          <ac:spMkLst>
            <pc:docMk/>
            <pc:sldMk cId="4184449882" sldId="326"/>
            <ac:spMk id="30" creationId="{00000000-0000-0000-0000-000000000000}"/>
          </ac:spMkLst>
        </pc:spChg>
      </pc:sldChg>
      <pc:sldChg chg="addSp delSp modSp new mod">
        <pc:chgData name="Ladislav Čoček" userId="63bbd740-99f5-4ce8-b138-25dd51224b80" providerId="ADAL" clId="{60AA256D-4F2D-45A1-91AC-7FD2ADB72095}" dt="2022-09-16T11:05:01.456" v="51" actId="20577"/>
        <pc:sldMkLst>
          <pc:docMk/>
          <pc:sldMk cId="213581929" sldId="868"/>
        </pc:sldMkLst>
        <pc:spChg chg="del">
          <ac:chgData name="Ladislav Čoček" userId="63bbd740-99f5-4ce8-b138-25dd51224b80" providerId="ADAL" clId="{60AA256D-4F2D-45A1-91AC-7FD2ADB72095}" dt="2022-09-16T11:04:23.991" v="29" actId="478"/>
          <ac:spMkLst>
            <pc:docMk/>
            <pc:sldMk cId="213581929" sldId="868"/>
            <ac:spMk id="2" creationId="{3C93B72E-E499-4E27-B5B8-D9FACFF49B07}"/>
          </ac:spMkLst>
        </pc:spChg>
        <pc:spChg chg="mod">
          <ac:chgData name="Ladislav Čoček" userId="63bbd740-99f5-4ce8-b138-25dd51224b80" providerId="ADAL" clId="{60AA256D-4F2D-45A1-91AC-7FD2ADB72095}" dt="2022-09-16T11:05:01.456" v="51" actId="20577"/>
          <ac:spMkLst>
            <pc:docMk/>
            <pc:sldMk cId="213581929" sldId="868"/>
            <ac:spMk id="6" creationId="{D4D0BDD4-145E-4330-9B95-64451B6397ED}"/>
          </ac:spMkLst>
        </pc:spChg>
        <pc:picChg chg="add mod">
          <ac:chgData name="Ladislav Čoček" userId="63bbd740-99f5-4ce8-b138-25dd51224b80" providerId="ADAL" clId="{60AA256D-4F2D-45A1-91AC-7FD2ADB72095}" dt="2022-09-16T11:04:20.281" v="28" actId="1076"/>
          <ac:picMkLst>
            <pc:docMk/>
            <pc:sldMk cId="213581929" sldId="868"/>
            <ac:picMk id="7" creationId="{77D3F66F-F7BA-465C-8D32-9301D581EF9E}"/>
          </ac:picMkLst>
        </pc:picChg>
      </pc:sldChg>
      <pc:sldChg chg="modSp add mod">
        <pc:chgData name="Ladislav Čoček" userId="63bbd740-99f5-4ce8-b138-25dd51224b80" providerId="ADAL" clId="{60AA256D-4F2D-45A1-91AC-7FD2ADB72095}" dt="2022-09-16T15:51:30.294" v="4973" actId="20577"/>
        <pc:sldMkLst>
          <pc:docMk/>
          <pc:sldMk cId="3866071887" sldId="869"/>
        </pc:sldMkLst>
        <pc:spChg chg="mod">
          <ac:chgData name="Ladislav Čoček" userId="63bbd740-99f5-4ce8-b138-25dd51224b80" providerId="ADAL" clId="{60AA256D-4F2D-45A1-91AC-7FD2ADB72095}" dt="2022-09-16T15:51:30.294" v="4973" actId="20577"/>
          <ac:spMkLst>
            <pc:docMk/>
            <pc:sldMk cId="3866071887" sldId="869"/>
            <ac:spMk id="2" creationId="{D7DBC0C0-CA96-42BD-BAB9-F58D10B02D6D}"/>
          </ac:spMkLst>
        </pc:spChg>
        <pc:spChg chg="mod">
          <ac:chgData name="Ladislav Čoček" userId="63bbd740-99f5-4ce8-b138-25dd51224b80" providerId="ADAL" clId="{60AA256D-4F2D-45A1-91AC-7FD2ADB72095}" dt="2022-09-16T11:09:39.658" v="105" actId="20577"/>
          <ac:spMkLst>
            <pc:docMk/>
            <pc:sldMk cId="3866071887" sldId="869"/>
            <ac:spMk id="6" creationId="{07A8AA25-B49F-4362-853F-1F350D203466}"/>
          </ac:spMkLst>
        </pc:spChg>
      </pc:sldChg>
      <pc:sldChg chg="add del ord">
        <pc:chgData name="Ladislav Čoček" userId="63bbd740-99f5-4ce8-b138-25dd51224b80" providerId="ADAL" clId="{60AA256D-4F2D-45A1-91AC-7FD2ADB72095}" dt="2022-09-16T11:10:18.385" v="110" actId="47"/>
        <pc:sldMkLst>
          <pc:docMk/>
          <pc:sldMk cId="2328988216" sldId="870"/>
        </pc:sldMkLst>
      </pc:sldChg>
      <pc:sldChg chg="modSp add mod">
        <pc:chgData name="Ladislav Čoček" userId="63bbd740-99f5-4ce8-b138-25dd51224b80" providerId="ADAL" clId="{60AA256D-4F2D-45A1-91AC-7FD2ADB72095}" dt="2022-09-16T15:45:35.673" v="4859" actId="20577"/>
        <pc:sldMkLst>
          <pc:docMk/>
          <pc:sldMk cId="3820174017" sldId="870"/>
        </pc:sldMkLst>
        <pc:spChg chg="mod">
          <ac:chgData name="Ladislav Čoček" userId="63bbd740-99f5-4ce8-b138-25dd51224b80" providerId="ADAL" clId="{60AA256D-4F2D-45A1-91AC-7FD2ADB72095}" dt="2022-09-16T11:34:50.845" v="574"/>
          <ac:spMkLst>
            <pc:docMk/>
            <pc:sldMk cId="3820174017" sldId="870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1:26:54.800" v="361" actId="5793"/>
          <ac:spMkLst>
            <pc:docMk/>
            <pc:sldMk cId="3820174017" sldId="870"/>
            <ac:spMk id="5" creationId="{215DEF71-BA24-4237-94FB-67676F07013C}"/>
          </ac:spMkLst>
        </pc:spChg>
        <pc:spChg chg="mod">
          <ac:chgData name="Ladislav Čoček" userId="63bbd740-99f5-4ce8-b138-25dd51224b80" providerId="ADAL" clId="{60AA256D-4F2D-45A1-91AC-7FD2ADB72095}" dt="2022-09-16T11:26:40.603" v="339" actId="20577"/>
          <ac:spMkLst>
            <pc:docMk/>
            <pc:sldMk cId="3820174017" sldId="870"/>
            <ac:spMk id="6" creationId="{5BB8075D-0EBC-4D4B-AF4D-276542A01C65}"/>
          </ac:spMkLst>
        </pc:spChg>
        <pc:graphicFrameChg chg="modGraphic">
          <ac:chgData name="Ladislav Čoček" userId="63bbd740-99f5-4ce8-b138-25dd51224b80" providerId="ADAL" clId="{60AA256D-4F2D-45A1-91AC-7FD2ADB72095}" dt="2022-09-16T15:45:35.673" v="4859" actId="20577"/>
          <ac:graphicFrameMkLst>
            <pc:docMk/>
            <pc:sldMk cId="3820174017" sldId="870"/>
            <ac:graphicFrameMk id="7" creationId="{B497F696-A03F-4312-B75F-58B9898F5D13}"/>
          </ac:graphicFrameMkLst>
        </pc:graphicFrameChg>
      </pc:sldChg>
      <pc:sldChg chg="modSp add del mod ord">
        <pc:chgData name="Ladislav Čoček" userId="63bbd740-99f5-4ce8-b138-25dd51224b80" providerId="ADAL" clId="{60AA256D-4F2D-45A1-91AC-7FD2ADB72095}" dt="2022-09-16T14:32:50.757" v="4100" actId="47"/>
        <pc:sldMkLst>
          <pc:docMk/>
          <pc:sldMk cId="795300990" sldId="871"/>
        </pc:sldMkLst>
        <pc:spChg chg="mod">
          <ac:chgData name="Ladislav Čoček" userId="63bbd740-99f5-4ce8-b138-25dd51224b80" providerId="ADAL" clId="{60AA256D-4F2D-45A1-91AC-7FD2ADB72095}" dt="2022-09-16T11:23:01.405" v="272" actId="20577"/>
          <ac:spMkLst>
            <pc:docMk/>
            <pc:sldMk cId="795300990" sldId="871"/>
            <ac:spMk id="2" creationId="{D9697B5C-D9CF-4F7F-B793-53203811BE2E}"/>
          </ac:spMkLst>
        </pc:spChg>
        <pc:spChg chg="mod">
          <ac:chgData name="Ladislav Čoček" userId="63bbd740-99f5-4ce8-b138-25dd51224b80" providerId="ADAL" clId="{60AA256D-4F2D-45A1-91AC-7FD2ADB72095}" dt="2022-09-16T11:21:29.624" v="173" actId="20577"/>
          <ac:spMkLst>
            <pc:docMk/>
            <pc:sldMk cId="795300990" sldId="871"/>
            <ac:spMk id="5" creationId="{B12DACA5-A134-492D-8660-180B1F7B5F9A}"/>
          </ac:spMkLst>
        </pc:spChg>
        <pc:spChg chg="mod">
          <ac:chgData name="Ladislav Čoček" userId="63bbd740-99f5-4ce8-b138-25dd51224b80" providerId="ADAL" clId="{60AA256D-4F2D-45A1-91AC-7FD2ADB72095}" dt="2022-09-16T11:21:20.819" v="155" actId="20577"/>
          <ac:spMkLst>
            <pc:docMk/>
            <pc:sldMk cId="795300990" sldId="871"/>
            <ac:spMk id="6" creationId="{AC95FF69-FF0A-4D26-A4ED-609FB68B6F14}"/>
          </ac:spMkLst>
        </pc:spChg>
      </pc:sldChg>
      <pc:sldChg chg="add del">
        <pc:chgData name="Ladislav Čoček" userId="63bbd740-99f5-4ce8-b138-25dd51224b80" providerId="ADAL" clId="{60AA256D-4F2D-45A1-91AC-7FD2ADB72095}" dt="2022-09-16T11:21:36.788" v="175"/>
        <pc:sldMkLst>
          <pc:docMk/>
          <pc:sldMk cId="2294360304" sldId="872"/>
        </pc:sldMkLst>
      </pc:sldChg>
      <pc:sldChg chg="modSp add mod">
        <pc:chgData name="Ladislav Čoček" userId="63bbd740-99f5-4ce8-b138-25dd51224b80" providerId="ADAL" clId="{60AA256D-4F2D-45A1-91AC-7FD2ADB72095}" dt="2022-09-16T11:35:38.466" v="586" actId="20577"/>
        <pc:sldMkLst>
          <pc:docMk/>
          <pc:sldMk cId="3312375694" sldId="872"/>
        </pc:sldMkLst>
        <pc:spChg chg="mod">
          <ac:chgData name="Ladislav Čoček" userId="63bbd740-99f5-4ce8-b138-25dd51224b80" providerId="ADAL" clId="{60AA256D-4F2D-45A1-91AC-7FD2ADB72095}" dt="2022-09-16T11:35:38.466" v="586" actId="20577"/>
          <ac:spMkLst>
            <pc:docMk/>
            <pc:sldMk cId="3312375694" sldId="872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1:28:18.302" v="518" actId="20577"/>
          <ac:spMkLst>
            <pc:docMk/>
            <pc:sldMk cId="3312375694" sldId="872"/>
            <ac:spMk id="6" creationId="{5BB8075D-0EBC-4D4B-AF4D-276542A01C65}"/>
          </ac:spMkLst>
        </pc:spChg>
        <pc:graphicFrameChg chg="modGraphic">
          <ac:chgData name="Ladislav Čoček" userId="63bbd740-99f5-4ce8-b138-25dd51224b80" providerId="ADAL" clId="{60AA256D-4F2D-45A1-91AC-7FD2ADB72095}" dt="2022-09-16T11:28:37.337" v="541" actId="20577"/>
          <ac:graphicFrameMkLst>
            <pc:docMk/>
            <pc:sldMk cId="3312375694" sldId="872"/>
            <ac:graphicFrameMk id="7" creationId="{B497F696-A03F-4312-B75F-58B9898F5D13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5:45:29.630" v="4857" actId="20577"/>
        <pc:sldMkLst>
          <pc:docMk/>
          <pc:sldMk cId="4056812527" sldId="873"/>
        </pc:sldMkLst>
        <pc:spChg chg="mod">
          <ac:chgData name="Ladislav Čoček" userId="63bbd740-99f5-4ce8-b138-25dd51224b80" providerId="ADAL" clId="{60AA256D-4F2D-45A1-91AC-7FD2ADB72095}" dt="2022-09-16T11:35:59.774" v="599" actId="20577"/>
          <ac:spMkLst>
            <pc:docMk/>
            <pc:sldMk cId="4056812527" sldId="873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1:28:56.322" v="550" actId="20577"/>
          <ac:spMkLst>
            <pc:docMk/>
            <pc:sldMk cId="4056812527" sldId="873"/>
            <ac:spMk id="6" creationId="{5BB8075D-0EBC-4D4B-AF4D-276542A01C65}"/>
          </ac:spMkLst>
        </pc:spChg>
        <pc:graphicFrameChg chg="modGraphic">
          <ac:chgData name="Ladislav Čoček" userId="63bbd740-99f5-4ce8-b138-25dd51224b80" providerId="ADAL" clId="{60AA256D-4F2D-45A1-91AC-7FD2ADB72095}" dt="2022-09-16T15:45:29.630" v="4857" actId="20577"/>
          <ac:graphicFrameMkLst>
            <pc:docMk/>
            <pc:sldMk cId="4056812527" sldId="873"/>
            <ac:graphicFrameMk id="7" creationId="{B497F696-A03F-4312-B75F-58B9898F5D13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5:47:27.206" v="4882" actId="20577"/>
        <pc:sldMkLst>
          <pc:docMk/>
          <pc:sldMk cId="2460865005" sldId="874"/>
        </pc:sldMkLst>
        <pc:spChg chg="mod">
          <ac:chgData name="Ladislav Čoček" userId="63bbd740-99f5-4ce8-b138-25dd51224b80" providerId="ADAL" clId="{60AA256D-4F2D-45A1-91AC-7FD2ADB72095}" dt="2022-09-16T15:47:27.206" v="4882" actId="20577"/>
          <ac:spMkLst>
            <pc:docMk/>
            <pc:sldMk cId="2460865005" sldId="874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1:47:33.788" v="858" actId="20577"/>
          <ac:spMkLst>
            <pc:docMk/>
            <pc:sldMk cId="2460865005" sldId="874"/>
            <ac:spMk id="6" creationId="{5BB8075D-0EBC-4D4B-AF4D-276542A01C65}"/>
          </ac:spMkLst>
        </pc:spChg>
        <pc:graphicFrameChg chg="modGraphic">
          <ac:chgData name="Ladislav Čoček" userId="63bbd740-99f5-4ce8-b138-25dd51224b80" providerId="ADAL" clId="{60AA256D-4F2D-45A1-91AC-7FD2ADB72095}" dt="2022-09-16T11:48:59.052" v="1019" actId="20577"/>
          <ac:graphicFrameMkLst>
            <pc:docMk/>
            <pc:sldMk cId="2460865005" sldId="874"/>
            <ac:graphicFrameMk id="7" creationId="{B497F696-A03F-4312-B75F-58B9898F5D13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5:46:32.712" v="4866" actId="20577"/>
        <pc:sldMkLst>
          <pc:docMk/>
          <pc:sldMk cId="715516694" sldId="875"/>
        </pc:sldMkLst>
        <pc:spChg chg="mod">
          <ac:chgData name="Ladislav Čoček" userId="63bbd740-99f5-4ce8-b138-25dd51224b80" providerId="ADAL" clId="{60AA256D-4F2D-45A1-91AC-7FD2ADB72095}" dt="2022-09-16T15:46:32.712" v="4866" actId="20577"/>
          <ac:spMkLst>
            <pc:docMk/>
            <pc:sldMk cId="715516694" sldId="875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2:21:18.791" v="1733" actId="20577"/>
          <ac:spMkLst>
            <pc:docMk/>
            <pc:sldMk cId="715516694" sldId="875"/>
            <ac:spMk id="5" creationId="{215DEF71-BA24-4237-94FB-67676F07013C}"/>
          </ac:spMkLst>
        </pc:spChg>
        <pc:spChg chg="mod">
          <ac:chgData name="Ladislav Čoček" userId="63bbd740-99f5-4ce8-b138-25dd51224b80" providerId="ADAL" clId="{60AA256D-4F2D-45A1-91AC-7FD2ADB72095}" dt="2022-09-16T12:21:12.732" v="1711" actId="20577"/>
          <ac:spMkLst>
            <pc:docMk/>
            <pc:sldMk cId="715516694" sldId="875"/>
            <ac:spMk id="6" creationId="{5BB8075D-0EBC-4D4B-AF4D-276542A01C65}"/>
          </ac:spMkLst>
        </pc:spChg>
        <pc:graphicFrameChg chg="mod modGraphic">
          <ac:chgData name="Ladislav Čoček" userId="63bbd740-99f5-4ce8-b138-25dd51224b80" providerId="ADAL" clId="{60AA256D-4F2D-45A1-91AC-7FD2ADB72095}" dt="2022-09-16T11:50:21.242" v="1066" actId="20577"/>
          <ac:graphicFrameMkLst>
            <pc:docMk/>
            <pc:sldMk cId="715516694" sldId="875"/>
            <ac:graphicFrameMk id="7" creationId="{B497F696-A03F-4312-B75F-58B9898F5D13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5:47:58.877" v="4887" actId="404"/>
        <pc:sldMkLst>
          <pc:docMk/>
          <pc:sldMk cId="638554561" sldId="876"/>
        </pc:sldMkLst>
        <pc:spChg chg="mod">
          <ac:chgData name="Ladislav Čoček" userId="63bbd740-99f5-4ce8-b138-25dd51224b80" providerId="ADAL" clId="{60AA256D-4F2D-45A1-91AC-7FD2ADB72095}" dt="2022-09-16T15:47:58.877" v="4887" actId="404"/>
          <ac:spMkLst>
            <pc:docMk/>
            <pc:sldMk cId="638554561" sldId="876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2:21:22.891" v="1734" actId="20577"/>
          <ac:spMkLst>
            <pc:docMk/>
            <pc:sldMk cId="638554561" sldId="876"/>
            <ac:spMk id="5" creationId="{215DEF71-BA24-4237-94FB-67676F07013C}"/>
          </ac:spMkLst>
        </pc:spChg>
        <pc:spChg chg="mod">
          <ac:chgData name="Ladislav Čoček" userId="63bbd740-99f5-4ce8-b138-25dd51224b80" providerId="ADAL" clId="{60AA256D-4F2D-45A1-91AC-7FD2ADB72095}" dt="2022-09-16T12:21:00.784" v="1693" actId="20577"/>
          <ac:spMkLst>
            <pc:docMk/>
            <pc:sldMk cId="638554561" sldId="876"/>
            <ac:spMk id="6" creationId="{5BB8075D-0EBC-4D4B-AF4D-276542A01C65}"/>
          </ac:spMkLst>
        </pc:spChg>
        <pc:graphicFrameChg chg="modGraphic">
          <ac:chgData name="Ladislav Čoček" userId="63bbd740-99f5-4ce8-b138-25dd51224b80" providerId="ADAL" clId="{60AA256D-4F2D-45A1-91AC-7FD2ADB72095}" dt="2022-09-16T11:59:52.421" v="1306" actId="20577"/>
          <ac:graphicFrameMkLst>
            <pc:docMk/>
            <pc:sldMk cId="638554561" sldId="876"/>
            <ac:graphicFrameMk id="7" creationId="{B497F696-A03F-4312-B75F-58B9898F5D13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5:47:15.418" v="4879" actId="114"/>
        <pc:sldMkLst>
          <pc:docMk/>
          <pc:sldMk cId="1891034706" sldId="877"/>
        </pc:sldMkLst>
        <pc:spChg chg="mod">
          <ac:chgData name="Ladislav Čoček" userId="63bbd740-99f5-4ce8-b138-25dd51224b80" providerId="ADAL" clId="{60AA256D-4F2D-45A1-91AC-7FD2ADB72095}" dt="2022-09-16T15:47:15.418" v="4879" actId="114"/>
          <ac:spMkLst>
            <pc:docMk/>
            <pc:sldMk cId="1891034706" sldId="877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2:20:52.563" v="1687" actId="404"/>
          <ac:spMkLst>
            <pc:docMk/>
            <pc:sldMk cId="1891034706" sldId="877"/>
            <ac:spMk id="5" creationId="{215DEF71-BA24-4237-94FB-67676F07013C}"/>
          </ac:spMkLst>
        </pc:spChg>
        <pc:spChg chg="mod">
          <ac:chgData name="Ladislav Čoček" userId="63bbd740-99f5-4ce8-b138-25dd51224b80" providerId="ADAL" clId="{60AA256D-4F2D-45A1-91AC-7FD2ADB72095}" dt="2022-09-16T12:20:35.986" v="1646" actId="20577"/>
          <ac:spMkLst>
            <pc:docMk/>
            <pc:sldMk cId="1891034706" sldId="877"/>
            <ac:spMk id="6" creationId="{5BB8075D-0EBC-4D4B-AF4D-276542A01C65}"/>
          </ac:spMkLst>
        </pc:spChg>
        <pc:graphicFrameChg chg="modGraphic">
          <ac:chgData name="Ladislav Čoček" userId="63bbd740-99f5-4ce8-b138-25dd51224b80" providerId="ADAL" clId="{60AA256D-4F2D-45A1-91AC-7FD2ADB72095}" dt="2022-09-16T12:05:33.713" v="1640" actId="20577"/>
          <ac:graphicFrameMkLst>
            <pc:docMk/>
            <pc:sldMk cId="1891034706" sldId="877"/>
            <ac:graphicFrameMk id="7" creationId="{B497F696-A03F-4312-B75F-58B9898F5D13}"/>
          </ac:graphicFrameMkLst>
        </pc:graphicFrameChg>
      </pc:sldChg>
      <pc:sldChg chg="add del">
        <pc:chgData name="Ladislav Čoček" userId="63bbd740-99f5-4ce8-b138-25dd51224b80" providerId="ADAL" clId="{60AA256D-4F2D-45A1-91AC-7FD2ADB72095}" dt="2022-09-16T14:17:32.118" v="2811" actId="47"/>
        <pc:sldMkLst>
          <pc:docMk/>
          <pc:sldMk cId="288228184" sldId="1832"/>
        </pc:sldMkLst>
      </pc:sldChg>
      <pc:sldChg chg="add del">
        <pc:chgData name="Ladislav Čoček" userId="63bbd740-99f5-4ce8-b138-25dd51224b80" providerId="ADAL" clId="{60AA256D-4F2D-45A1-91AC-7FD2ADB72095}" dt="2022-09-16T14:22:16.372" v="3240" actId="47"/>
        <pc:sldMkLst>
          <pc:docMk/>
          <pc:sldMk cId="3333137178" sldId="1833"/>
        </pc:sldMkLst>
      </pc:sldChg>
      <pc:sldChg chg="add del">
        <pc:chgData name="Ladislav Čoček" userId="63bbd740-99f5-4ce8-b138-25dd51224b80" providerId="ADAL" clId="{60AA256D-4F2D-45A1-91AC-7FD2ADB72095}" dt="2022-09-16T14:26:07.468" v="3507" actId="47"/>
        <pc:sldMkLst>
          <pc:docMk/>
          <pc:sldMk cId="2076439288" sldId="1834"/>
        </pc:sldMkLst>
      </pc:sldChg>
      <pc:sldChg chg="add del">
        <pc:chgData name="Ladislav Čoček" userId="63bbd740-99f5-4ce8-b138-25dd51224b80" providerId="ADAL" clId="{60AA256D-4F2D-45A1-91AC-7FD2ADB72095}" dt="2022-09-16T14:33:23.737" v="4118" actId="47"/>
        <pc:sldMkLst>
          <pc:docMk/>
          <pc:sldMk cId="1446246370" sldId="1835"/>
        </pc:sldMkLst>
      </pc:sldChg>
      <pc:sldChg chg="add del">
        <pc:chgData name="Ladislav Čoček" userId="63bbd740-99f5-4ce8-b138-25dd51224b80" providerId="ADAL" clId="{60AA256D-4F2D-45A1-91AC-7FD2ADB72095}" dt="2022-09-16T14:33:06.429" v="4102" actId="47"/>
        <pc:sldMkLst>
          <pc:docMk/>
          <pc:sldMk cId="2302438509" sldId="1836"/>
        </pc:sldMkLst>
      </pc:sldChg>
      <pc:sldChg chg="modSp add mod">
        <pc:chgData name="Ladislav Čoček" userId="63bbd740-99f5-4ce8-b138-25dd51224b80" providerId="ADAL" clId="{60AA256D-4F2D-45A1-91AC-7FD2ADB72095}" dt="2022-09-16T14:18:06.260" v="2817" actId="20577"/>
        <pc:sldMkLst>
          <pc:docMk/>
          <pc:sldMk cId="367515666" sldId="1837"/>
        </pc:sldMkLst>
        <pc:spChg chg="mod">
          <ac:chgData name="Ladislav Čoček" userId="63bbd740-99f5-4ce8-b138-25dd51224b80" providerId="ADAL" clId="{60AA256D-4F2D-45A1-91AC-7FD2ADB72095}" dt="2022-09-16T13:13:03.247" v="2465" actId="20577"/>
          <ac:spMkLst>
            <pc:docMk/>
            <pc:sldMk cId="367515666" sldId="1837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2:53:38.451" v="1940" actId="20577"/>
          <ac:spMkLst>
            <pc:docMk/>
            <pc:sldMk cId="367515666" sldId="1837"/>
            <ac:spMk id="5" creationId="{215DEF71-BA24-4237-94FB-67676F07013C}"/>
          </ac:spMkLst>
        </pc:spChg>
        <pc:spChg chg="mod">
          <ac:chgData name="Ladislav Čoček" userId="63bbd740-99f5-4ce8-b138-25dd51224b80" providerId="ADAL" clId="{60AA256D-4F2D-45A1-91AC-7FD2ADB72095}" dt="2022-09-16T12:53:44.089" v="1941"/>
          <ac:spMkLst>
            <pc:docMk/>
            <pc:sldMk cId="367515666" sldId="1837"/>
            <ac:spMk id="6" creationId="{5BB8075D-0EBC-4D4B-AF4D-276542A01C65}"/>
          </ac:spMkLst>
        </pc:spChg>
        <pc:spChg chg="mod">
          <ac:chgData name="Ladislav Čoček" userId="63bbd740-99f5-4ce8-b138-25dd51224b80" providerId="ADAL" clId="{60AA256D-4F2D-45A1-91AC-7FD2ADB72095}" dt="2022-09-16T14:18:06.260" v="2817" actId="20577"/>
          <ac:spMkLst>
            <pc:docMk/>
            <pc:sldMk cId="367515666" sldId="1837"/>
            <ac:spMk id="8" creationId="{C7A2E2C2-120B-491D-A5FA-AF318BCEB17B}"/>
          </ac:spMkLst>
        </pc:spChg>
        <pc:graphicFrameChg chg="modGraphic">
          <ac:chgData name="Ladislav Čoček" userId="63bbd740-99f5-4ce8-b138-25dd51224b80" providerId="ADAL" clId="{60AA256D-4F2D-45A1-91AC-7FD2ADB72095}" dt="2022-09-16T12:57:43.577" v="2342" actId="20577"/>
          <ac:graphicFrameMkLst>
            <pc:docMk/>
            <pc:sldMk cId="367515666" sldId="1837"/>
            <ac:graphicFrameMk id="7" creationId="{B497F696-A03F-4312-B75F-58B9898F5D13}"/>
          </ac:graphicFrameMkLst>
        </pc:graphicFrameChg>
      </pc:sldChg>
      <pc:sldChg chg="addSp delSp modSp new mod ord">
        <pc:chgData name="Ladislav Čoček" userId="63bbd740-99f5-4ce8-b138-25dd51224b80" providerId="ADAL" clId="{60AA256D-4F2D-45A1-91AC-7FD2ADB72095}" dt="2022-09-16T14:07:45.357" v="2474"/>
        <pc:sldMkLst>
          <pc:docMk/>
          <pc:sldMk cId="3219907627" sldId="1838"/>
        </pc:sldMkLst>
        <pc:spChg chg="mod">
          <ac:chgData name="Ladislav Čoček" userId="63bbd740-99f5-4ce8-b138-25dd51224b80" providerId="ADAL" clId="{60AA256D-4F2D-45A1-91AC-7FD2ADB72095}" dt="2022-09-16T14:07:21.061" v="2471"/>
          <ac:spMkLst>
            <pc:docMk/>
            <pc:sldMk cId="3219907627" sldId="1838"/>
            <ac:spMk id="4" creationId="{C9D1B3BE-5B7C-4D45-86C0-AD6B0D03B603}"/>
          </ac:spMkLst>
        </pc:spChg>
        <pc:spChg chg="del">
          <ac:chgData name="Ladislav Čoček" userId="63bbd740-99f5-4ce8-b138-25dd51224b80" providerId="ADAL" clId="{60AA256D-4F2D-45A1-91AC-7FD2ADB72095}" dt="2022-09-16T14:07:12.792" v="2469" actId="478"/>
          <ac:spMkLst>
            <pc:docMk/>
            <pc:sldMk cId="3219907627" sldId="1838"/>
            <ac:spMk id="5" creationId="{8476E97E-70ED-48B3-B52B-26FB415C29E1}"/>
          </ac:spMkLst>
        </pc:spChg>
        <pc:graphicFrameChg chg="add mod">
          <ac:chgData name="Ladislav Čoček" userId="63bbd740-99f5-4ce8-b138-25dd51224b80" providerId="ADAL" clId="{60AA256D-4F2D-45A1-91AC-7FD2ADB72095}" dt="2022-09-16T14:07:13.214" v="2470"/>
          <ac:graphicFrameMkLst>
            <pc:docMk/>
            <pc:sldMk cId="3219907627" sldId="1838"/>
            <ac:graphicFrameMk id="6" creationId="{AC6AE6C9-40BC-4B8F-BCE0-BA0E5DA57EF8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4:25:38.771" v="3468" actId="20577"/>
        <pc:sldMkLst>
          <pc:docMk/>
          <pc:sldMk cId="1696565266" sldId="1839"/>
        </pc:sldMkLst>
        <pc:spChg chg="mod">
          <ac:chgData name="Ladislav Čoček" userId="63bbd740-99f5-4ce8-b138-25dd51224b80" providerId="ADAL" clId="{60AA256D-4F2D-45A1-91AC-7FD2ADB72095}" dt="2022-09-16T14:23:49.674" v="3290" actId="20577"/>
          <ac:spMkLst>
            <pc:docMk/>
            <pc:sldMk cId="1696565266" sldId="1839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4:18:20.711" v="2825" actId="20577"/>
          <ac:spMkLst>
            <pc:docMk/>
            <pc:sldMk cId="1696565266" sldId="1839"/>
            <ac:spMk id="6" creationId="{5BB8075D-0EBC-4D4B-AF4D-276542A01C65}"/>
          </ac:spMkLst>
        </pc:spChg>
        <pc:spChg chg="mod">
          <ac:chgData name="Ladislav Čoček" userId="63bbd740-99f5-4ce8-b138-25dd51224b80" providerId="ADAL" clId="{60AA256D-4F2D-45A1-91AC-7FD2ADB72095}" dt="2022-09-16T14:25:38.771" v="3468" actId="20577"/>
          <ac:spMkLst>
            <pc:docMk/>
            <pc:sldMk cId="1696565266" sldId="1839"/>
            <ac:spMk id="8" creationId="{C7A2E2C2-120B-491D-A5FA-AF318BCEB17B}"/>
          </ac:spMkLst>
        </pc:spChg>
        <pc:graphicFrameChg chg="modGraphic">
          <ac:chgData name="Ladislav Čoček" userId="63bbd740-99f5-4ce8-b138-25dd51224b80" providerId="ADAL" clId="{60AA256D-4F2D-45A1-91AC-7FD2ADB72095}" dt="2022-09-16T14:19:34.950" v="2978" actId="20577"/>
          <ac:graphicFrameMkLst>
            <pc:docMk/>
            <pc:sldMk cId="1696565266" sldId="1839"/>
            <ac:graphicFrameMk id="7" creationId="{B497F696-A03F-4312-B75F-58B9898F5D13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4:26:02.228" v="3506" actId="20577"/>
        <pc:sldMkLst>
          <pc:docMk/>
          <pc:sldMk cId="231546559" sldId="1840"/>
        </pc:sldMkLst>
        <pc:spChg chg="mod">
          <ac:chgData name="Ladislav Čoček" userId="63bbd740-99f5-4ce8-b138-25dd51224b80" providerId="ADAL" clId="{60AA256D-4F2D-45A1-91AC-7FD2ADB72095}" dt="2022-09-16T14:24:16.449" v="3301" actId="20577"/>
          <ac:spMkLst>
            <pc:docMk/>
            <pc:sldMk cId="231546559" sldId="1840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4:22:25.782" v="3253" actId="20577"/>
          <ac:spMkLst>
            <pc:docMk/>
            <pc:sldMk cId="231546559" sldId="1840"/>
            <ac:spMk id="6" creationId="{5BB8075D-0EBC-4D4B-AF4D-276542A01C65}"/>
          </ac:spMkLst>
        </pc:spChg>
        <pc:spChg chg="mod">
          <ac:chgData name="Ladislav Čoček" userId="63bbd740-99f5-4ce8-b138-25dd51224b80" providerId="ADAL" clId="{60AA256D-4F2D-45A1-91AC-7FD2ADB72095}" dt="2022-09-16T14:26:02.228" v="3506" actId="20577"/>
          <ac:spMkLst>
            <pc:docMk/>
            <pc:sldMk cId="231546559" sldId="1840"/>
            <ac:spMk id="8" creationId="{C7A2E2C2-120B-491D-A5FA-AF318BCEB17B}"/>
          </ac:spMkLst>
        </pc:spChg>
        <pc:graphicFrameChg chg="modGraphic">
          <ac:chgData name="Ladislav Čoček" userId="63bbd740-99f5-4ce8-b138-25dd51224b80" providerId="ADAL" clId="{60AA256D-4F2D-45A1-91AC-7FD2ADB72095}" dt="2022-09-16T14:24:45.339" v="3385" actId="20577"/>
          <ac:graphicFrameMkLst>
            <pc:docMk/>
            <pc:sldMk cId="231546559" sldId="1840"/>
            <ac:graphicFrameMk id="7" creationId="{B497F696-A03F-4312-B75F-58B9898F5D13}"/>
          </ac:graphicFrameMkLst>
        </pc:graphicFrameChg>
      </pc:sldChg>
      <pc:sldChg chg="modSp add mod">
        <pc:chgData name="Ladislav Čoček" userId="63bbd740-99f5-4ce8-b138-25dd51224b80" providerId="ADAL" clId="{60AA256D-4F2D-45A1-91AC-7FD2ADB72095}" dt="2022-09-16T14:31:28.384" v="4094" actId="20577"/>
        <pc:sldMkLst>
          <pc:docMk/>
          <pc:sldMk cId="4198399800" sldId="1841"/>
        </pc:sldMkLst>
        <pc:spChg chg="mod">
          <ac:chgData name="Ladislav Čoček" userId="63bbd740-99f5-4ce8-b138-25dd51224b80" providerId="ADAL" clId="{60AA256D-4F2D-45A1-91AC-7FD2ADB72095}" dt="2022-09-16T14:27:18.202" v="3534" actId="20577"/>
          <ac:spMkLst>
            <pc:docMk/>
            <pc:sldMk cId="4198399800" sldId="1841"/>
            <ac:spMk id="2" creationId="{C7A2E2C2-120B-491D-A5FA-AF318BCEB17B}"/>
          </ac:spMkLst>
        </pc:spChg>
        <pc:spChg chg="mod">
          <ac:chgData name="Ladislav Čoček" userId="63bbd740-99f5-4ce8-b138-25dd51224b80" providerId="ADAL" clId="{60AA256D-4F2D-45A1-91AC-7FD2ADB72095}" dt="2022-09-16T14:26:20.455" v="3523" actId="20577"/>
          <ac:spMkLst>
            <pc:docMk/>
            <pc:sldMk cId="4198399800" sldId="1841"/>
            <ac:spMk id="6" creationId="{5BB8075D-0EBC-4D4B-AF4D-276542A01C65}"/>
          </ac:spMkLst>
        </pc:spChg>
        <pc:spChg chg="mod">
          <ac:chgData name="Ladislav Čoček" userId="63bbd740-99f5-4ce8-b138-25dd51224b80" providerId="ADAL" clId="{60AA256D-4F2D-45A1-91AC-7FD2ADB72095}" dt="2022-09-16T14:31:28.384" v="4094" actId="20577"/>
          <ac:spMkLst>
            <pc:docMk/>
            <pc:sldMk cId="4198399800" sldId="1841"/>
            <ac:spMk id="8" creationId="{C7A2E2C2-120B-491D-A5FA-AF318BCEB17B}"/>
          </ac:spMkLst>
        </pc:spChg>
        <pc:graphicFrameChg chg="modGraphic">
          <ac:chgData name="Ladislav Čoček" userId="63bbd740-99f5-4ce8-b138-25dd51224b80" providerId="ADAL" clId="{60AA256D-4F2D-45A1-91AC-7FD2ADB72095}" dt="2022-09-16T14:29:08.516" v="3781" actId="20577"/>
          <ac:graphicFrameMkLst>
            <pc:docMk/>
            <pc:sldMk cId="4198399800" sldId="1841"/>
            <ac:graphicFrameMk id="7" creationId="{B497F696-A03F-4312-B75F-58B9898F5D13}"/>
          </ac:graphicFrameMkLst>
        </pc:graphicFrameChg>
      </pc:sldChg>
      <pc:sldChg chg="modSp add del mod">
        <pc:chgData name="Ladislav Čoček" userId="63bbd740-99f5-4ce8-b138-25dd51224b80" providerId="ADAL" clId="{60AA256D-4F2D-45A1-91AC-7FD2ADB72095}" dt="2022-09-16T14:32:19.350" v="4098" actId="47"/>
        <pc:sldMkLst>
          <pc:docMk/>
          <pc:sldMk cId="414437443" sldId="1842"/>
        </pc:sldMkLst>
        <pc:spChg chg="mod">
          <ac:chgData name="Ladislav Čoček" userId="63bbd740-99f5-4ce8-b138-25dd51224b80" providerId="ADAL" clId="{60AA256D-4F2D-45A1-91AC-7FD2ADB72095}" dt="2022-09-16T14:32:01.961" v="4097"/>
          <ac:spMkLst>
            <pc:docMk/>
            <pc:sldMk cId="414437443" sldId="1842"/>
            <ac:spMk id="2" creationId="{C7A2E2C2-120B-491D-A5FA-AF318BCEB17B}"/>
          </ac:spMkLst>
        </pc:spChg>
      </pc:sldChg>
      <pc:sldChg chg="modSp add mod">
        <pc:chgData name="Ladislav Čoček" userId="63bbd740-99f5-4ce8-b138-25dd51224b80" providerId="ADAL" clId="{60AA256D-4F2D-45A1-91AC-7FD2ADB72095}" dt="2022-09-16T14:38:45.844" v="4693" actId="20577"/>
        <pc:sldMkLst>
          <pc:docMk/>
          <pc:sldMk cId="2421690350" sldId="1842"/>
        </pc:sldMkLst>
        <pc:spChg chg="mod">
          <ac:chgData name="Ladislav Čoček" userId="63bbd740-99f5-4ce8-b138-25dd51224b80" providerId="ADAL" clId="{60AA256D-4F2D-45A1-91AC-7FD2ADB72095}" dt="2022-09-16T14:38:45.844" v="4693" actId="20577"/>
          <ac:spMkLst>
            <pc:docMk/>
            <pc:sldMk cId="2421690350" sldId="1842"/>
            <ac:spMk id="2" creationId="{D9697B5C-D9CF-4F7F-B793-53203811BE2E}"/>
          </ac:spMkLst>
        </pc:spChg>
        <pc:spChg chg="mod">
          <ac:chgData name="Ladislav Čoček" userId="63bbd740-99f5-4ce8-b138-25dd51224b80" providerId="ADAL" clId="{60AA256D-4F2D-45A1-91AC-7FD2ADB72095}" dt="2022-09-16T14:33:20.817" v="4117" actId="20577"/>
          <ac:spMkLst>
            <pc:docMk/>
            <pc:sldMk cId="2421690350" sldId="1842"/>
            <ac:spMk id="6" creationId="{AC95FF69-FF0A-4D26-A4ED-609FB68B6F14}"/>
          </ac:spMkLst>
        </pc:spChg>
      </pc:sldChg>
    </pc:docChg>
  </pc:docChgLst>
  <pc:docChgLst>
    <pc:chgData name="Monika Dušková" userId="S::211961@muni.cz::39081cbc-74fa-4b92-ab1c-991562d8a83d" providerId="AD" clId="Web-{E5381B79-2DCC-42AB-92A0-AD3A626AB0A8}"/>
    <pc:docChg chg="modSld">
      <pc:chgData name="Monika Dušková" userId="S::211961@muni.cz::39081cbc-74fa-4b92-ab1c-991562d8a83d" providerId="AD" clId="Web-{E5381B79-2DCC-42AB-92A0-AD3A626AB0A8}" dt="2022-09-15T12:37:42.028" v="9" actId="20577"/>
      <pc:docMkLst>
        <pc:docMk/>
      </pc:docMkLst>
      <pc:sldChg chg="modSp">
        <pc:chgData name="Monika Dušková" userId="S::211961@muni.cz::39081cbc-74fa-4b92-ab1c-991562d8a83d" providerId="AD" clId="Web-{E5381B79-2DCC-42AB-92A0-AD3A626AB0A8}" dt="2022-09-15T12:35:28.336" v="5" actId="20577"/>
        <pc:sldMkLst>
          <pc:docMk/>
          <pc:sldMk cId="2961389562" sldId="289"/>
        </pc:sldMkLst>
        <pc:spChg chg="mod">
          <ac:chgData name="Monika Dušková" userId="S::211961@muni.cz::39081cbc-74fa-4b92-ab1c-991562d8a83d" providerId="AD" clId="Web-{E5381B79-2DCC-42AB-92A0-AD3A626AB0A8}" dt="2022-09-15T12:35:28.336" v="5" actId="20577"/>
          <ac:spMkLst>
            <pc:docMk/>
            <pc:sldMk cId="2961389562" sldId="289"/>
            <ac:spMk id="9" creationId="{F9C00631-63F1-466B-AA49-502C464A53EF}"/>
          </ac:spMkLst>
        </pc:spChg>
      </pc:sldChg>
      <pc:sldChg chg="modSp">
        <pc:chgData name="Monika Dušková" userId="S::211961@muni.cz::39081cbc-74fa-4b92-ab1c-991562d8a83d" providerId="AD" clId="Web-{E5381B79-2DCC-42AB-92A0-AD3A626AB0A8}" dt="2022-09-15T12:35:57.071" v="6" actId="20577"/>
        <pc:sldMkLst>
          <pc:docMk/>
          <pc:sldMk cId="626865009" sldId="292"/>
        </pc:sldMkLst>
        <pc:spChg chg="mod">
          <ac:chgData name="Monika Dušková" userId="S::211961@muni.cz::39081cbc-74fa-4b92-ab1c-991562d8a83d" providerId="AD" clId="Web-{E5381B79-2DCC-42AB-92A0-AD3A626AB0A8}" dt="2022-09-15T12:35:57.071" v="6" actId="20577"/>
          <ac:spMkLst>
            <pc:docMk/>
            <pc:sldMk cId="626865009" sldId="292"/>
            <ac:spMk id="9" creationId="{00000000-0000-0000-0000-000000000000}"/>
          </ac:spMkLst>
        </pc:spChg>
      </pc:sldChg>
      <pc:sldChg chg="modSp">
        <pc:chgData name="Monika Dušková" userId="S::211961@muni.cz::39081cbc-74fa-4b92-ab1c-991562d8a83d" providerId="AD" clId="Web-{E5381B79-2DCC-42AB-92A0-AD3A626AB0A8}" dt="2022-09-15T12:36:43.917" v="7" actId="20577"/>
        <pc:sldMkLst>
          <pc:docMk/>
          <pc:sldMk cId="1016383710" sldId="299"/>
        </pc:sldMkLst>
        <pc:spChg chg="mod">
          <ac:chgData name="Monika Dušková" userId="S::211961@muni.cz::39081cbc-74fa-4b92-ab1c-991562d8a83d" providerId="AD" clId="Web-{E5381B79-2DCC-42AB-92A0-AD3A626AB0A8}" dt="2022-09-15T12:36:43.917" v="7" actId="20577"/>
          <ac:spMkLst>
            <pc:docMk/>
            <pc:sldMk cId="1016383710" sldId="299"/>
            <ac:spMk id="6" creationId="{00000000-0000-0000-0000-000000000000}"/>
          </ac:spMkLst>
        </pc:spChg>
      </pc:sldChg>
      <pc:sldChg chg="modSp">
        <pc:chgData name="Monika Dušková" userId="S::211961@muni.cz::39081cbc-74fa-4b92-ab1c-991562d8a83d" providerId="AD" clId="Web-{E5381B79-2DCC-42AB-92A0-AD3A626AB0A8}" dt="2022-09-15T12:37:42.028" v="9" actId="20577"/>
        <pc:sldMkLst>
          <pc:docMk/>
          <pc:sldMk cId="3533626464" sldId="300"/>
        </pc:sldMkLst>
        <pc:spChg chg="mod">
          <ac:chgData name="Monika Dušková" userId="S::211961@muni.cz::39081cbc-74fa-4b92-ab1c-991562d8a83d" providerId="AD" clId="Web-{E5381B79-2DCC-42AB-92A0-AD3A626AB0A8}" dt="2022-09-15T12:37:42.028" v="9" actId="20577"/>
          <ac:spMkLst>
            <pc:docMk/>
            <pc:sldMk cId="3533626464" sldId="300"/>
            <ac:spMk id="6" creationId="{00000000-0000-0000-0000-000000000000}"/>
          </ac:spMkLst>
        </pc:spChg>
      </pc:sldChg>
      <pc:sldChg chg="modSp">
        <pc:chgData name="Monika Dušková" userId="S::211961@muni.cz::39081cbc-74fa-4b92-ab1c-991562d8a83d" providerId="AD" clId="Web-{E5381B79-2DCC-42AB-92A0-AD3A626AB0A8}" dt="2022-09-15T12:34:50.679" v="1" actId="20577"/>
        <pc:sldMkLst>
          <pc:docMk/>
          <pc:sldMk cId="3252669998" sldId="847"/>
        </pc:sldMkLst>
        <pc:spChg chg="mod">
          <ac:chgData name="Monika Dušková" userId="S::211961@muni.cz::39081cbc-74fa-4b92-ab1c-991562d8a83d" providerId="AD" clId="Web-{E5381B79-2DCC-42AB-92A0-AD3A626AB0A8}" dt="2022-09-15T12:34:50.679" v="1" actId="20577"/>
          <ac:spMkLst>
            <pc:docMk/>
            <pc:sldMk cId="3252669998" sldId="847"/>
            <ac:spMk id="9" creationId="{00000000-0000-0000-0000-000000000000}"/>
          </ac:spMkLst>
        </pc:spChg>
      </pc:sldChg>
      <pc:sldChg chg="modSp">
        <pc:chgData name="Monika Dušková" userId="S::211961@muni.cz::39081cbc-74fa-4b92-ab1c-991562d8a83d" providerId="AD" clId="Web-{E5381B79-2DCC-42AB-92A0-AD3A626AB0A8}" dt="2022-09-15T12:37:17.902" v="8" actId="20577"/>
        <pc:sldMkLst>
          <pc:docMk/>
          <pc:sldMk cId="3238177056" sldId="849"/>
        </pc:sldMkLst>
        <pc:spChg chg="mod">
          <ac:chgData name="Monika Dušková" userId="S::211961@muni.cz::39081cbc-74fa-4b92-ab1c-991562d8a83d" providerId="AD" clId="Web-{E5381B79-2DCC-42AB-92A0-AD3A626AB0A8}" dt="2022-09-15T12:37:17.902" v="8" actId="20577"/>
          <ac:spMkLst>
            <pc:docMk/>
            <pc:sldMk cId="3238177056" sldId="849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994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994" y="6457791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Research Office, Rectorate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7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0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98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2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93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1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18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Research Office, Rectorate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Research Office, Rectorate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674" r:id="rId14"/>
    <p:sldLayoutId id="2147483673" r:id="rId15"/>
    <p:sldLayoutId id="2147483676" r:id="rId16"/>
    <p:sldLayoutId id="2147483675" r:id="rId17"/>
    <p:sldLayoutId id="2147483677" r:id="rId18"/>
    <p:sldLayoutId id="2147483686" r:id="rId19"/>
    <p:sldLayoutId id="2147483691" r:id="rId20"/>
    <p:sldLayoutId id="2147483692" r:id="rId21"/>
    <p:sldLayoutId id="214748369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eave-research.ne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mariecurieactions/" TargetMode="External"/><Relationship Id="rId2" Type="http://schemas.openxmlformats.org/officeDocument/2006/relationships/hyperlink" Target="https://erc.europa.eu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tsweek.muni.cz/programme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rizontevropa.cz/en/he-programme-structure/excellent-science/european-research-council/information/yiifnews/228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tsweek.muni.cz/programme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,31094503;programmePeriod=null;programCcm2Id=43108390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hyperlink" Target="https://portal.muni.cz/vyzkum/vyzkumne-projekty/mezinarodni-projekty/horizont-evropa/vyzvy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work-as-an-expert" TargetMode="External"/><Relationship Id="rId2" Type="http://schemas.openxmlformats.org/officeDocument/2006/relationships/hyperlink" Target="https://ec.europa.eu/info/funding-tenders/opportunities/portal/screen/opportunities/topic-search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053389"/>
            <a:ext cx="11361600" cy="2018556"/>
          </a:xfrm>
        </p:spPr>
        <p:txBody>
          <a:bodyPr/>
          <a:lstStyle/>
          <a:p>
            <a:r>
              <a:rPr lang="en-US" sz="4000"/>
              <a:t>Funding Landscapes</a:t>
            </a:r>
            <a:endParaRPr lang="en-US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Ladislav Čoček</a:t>
            </a:r>
          </a:p>
          <a:p>
            <a:r>
              <a:rPr lang="en-US" dirty="0"/>
              <a:t>Research Office, Rectorate</a:t>
            </a:r>
          </a:p>
          <a:p>
            <a:r>
              <a:rPr lang="cs-CZ" sz="2000" dirty="0"/>
              <a:t>12 </a:t>
            </a:r>
            <a:r>
              <a:rPr lang="en-US" sz="2000" dirty="0"/>
              <a:t>November 2024</a:t>
            </a:r>
          </a:p>
          <a:p>
            <a:endParaRPr lang="en-US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40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funding</a:t>
            </a:r>
            <a:endParaRPr lang="en-US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46FA84-C8FF-8D2D-6968-641C59E9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basic </a:t>
            </a:r>
            <a:r>
              <a:rPr lang="cs-CZ" sz="2200" dirty="0" err="1"/>
              <a:t>research</a:t>
            </a:r>
            <a:r>
              <a:rPr lang="cs-CZ" sz="2200" dirty="0"/>
              <a:t> in </a:t>
            </a: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disciplines</a:t>
            </a:r>
            <a:endParaRPr lang="cs-CZ" sz="2200" dirty="0"/>
          </a:p>
          <a:p>
            <a:r>
              <a:rPr lang="cs-CZ" sz="2200" b="1" dirty="0">
                <a:solidFill>
                  <a:schemeClr val="tx2"/>
                </a:solidFill>
              </a:rPr>
              <a:t>Standard:</a:t>
            </a:r>
            <a:r>
              <a:rPr lang="cs-CZ" sz="2200" dirty="0"/>
              <a:t> 3-years, </a:t>
            </a:r>
            <a:r>
              <a:rPr lang="cs-CZ" sz="2200" dirty="0" err="1"/>
              <a:t>national</a:t>
            </a:r>
            <a:r>
              <a:rPr lang="cs-CZ" sz="2200" dirty="0"/>
              <a:t> </a:t>
            </a:r>
            <a:r>
              <a:rPr lang="cs-CZ" sz="2200" dirty="0" err="1"/>
              <a:t>panels</a:t>
            </a:r>
            <a:r>
              <a:rPr lang="cs-CZ" sz="2200" dirty="0"/>
              <a:t>, </a:t>
            </a:r>
            <a:r>
              <a:rPr lang="cs-CZ" sz="2200" dirty="0" err="1"/>
              <a:t>incremental</a:t>
            </a:r>
            <a:r>
              <a:rPr lang="cs-CZ" sz="2200" dirty="0"/>
              <a:t> </a:t>
            </a:r>
            <a:r>
              <a:rPr lang="cs-CZ" sz="2200" dirty="0" err="1"/>
              <a:t>research</a:t>
            </a:r>
            <a:endParaRPr lang="cs-CZ" sz="2200" dirty="0"/>
          </a:p>
          <a:p>
            <a:r>
              <a:rPr lang="cs-CZ" sz="2200" b="1" dirty="0">
                <a:solidFill>
                  <a:schemeClr val="tx2"/>
                </a:solidFill>
              </a:rPr>
              <a:t>International: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partner </a:t>
            </a:r>
            <a:r>
              <a:rPr lang="cs-CZ" sz="2200" dirty="0" err="1"/>
              <a:t>agencies</a:t>
            </a:r>
            <a:r>
              <a:rPr lang="cs-CZ" sz="2200" dirty="0"/>
              <a:t>; Lead </a:t>
            </a:r>
            <a:r>
              <a:rPr lang="cs-CZ" sz="2200" dirty="0" err="1"/>
              <a:t>Agency</a:t>
            </a:r>
            <a:r>
              <a:rPr lang="cs-CZ" sz="2200" dirty="0"/>
              <a:t>; </a:t>
            </a:r>
            <a:r>
              <a:rPr lang="cs-CZ" sz="2200" dirty="0">
                <a:hlinkClick r:id="rId2"/>
              </a:rPr>
              <a:t>WEAVE</a:t>
            </a:r>
            <a:endParaRPr lang="cs-CZ" sz="2200" dirty="0"/>
          </a:p>
          <a:p>
            <a:r>
              <a:rPr lang="cs-CZ" sz="2200" b="1" dirty="0">
                <a:solidFill>
                  <a:schemeClr val="tx2"/>
                </a:solidFill>
              </a:rPr>
              <a:t>EXPRO:</a:t>
            </a:r>
            <a:r>
              <a:rPr lang="cs-CZ" sz="2200" dirty="0"/>
              <a:t> 5-years, </a:t>
            </a:r>
            <a:r>
              <a:rPr lang="cs-CZ" sz="2200" dirty="0" err="1"/>
              <a:t>international</a:t>
            </a:r>
            <a:r>
              <a:rPr lang="cs-CZ" sz="2200" dirty="0"/>
              <a:t> </a:t>
            </a:r>
            <a:r>
              <a:rPr lang="cs-CZ" sz="2200" dirty="0" err="1"/>
              <a:t>panels</a:t>
            </a:r>
            <a:r>
              <a:rPr lang="cs-CZ" sz="2200" dirty="0"/>
              <a:t>, </a:t>
            </a:r>
            <a:r>
              <a:rPr lang="cs-CZ" sz="2200" dirty="0" err="1"/>
              <a:t>frontier</a:t>
            </a:r>
            <a:r>
              <a:rPr lang="cs-CZ" sz="2200" dirty="0"/>
              <a:t> </a:t>
            </a:r>
            <a:r>
              <a:rPr lang="cs-CZ" sz="2200" dirty="0" err="1"/>
              <a:t>research</a:t>
            </a:r>
            <a:endParaRPr lang="cs-CZ" sz="2200" dirty="0"/>
          </a:p>
          <a:p>
            <a:r>
              <a:rPr lang="cs-CZ" sz="2200" b="1" dirty="0">
                <a:solidFill>
                  <a:schemeClr val="tx2"/>
                </a:solidFill>
              </a:rPr>
              <a:t>JUNIOR STAR:</a:t>
            </a:r>
            <a:r>
              <a:rPr lang="cs-CZ" sz="2200" dirty="0"/>
              <a:t> 5-years, </a:t>
            </a:r>
            <a:r>
              <a:rPr lang="cs-CZ" sz="2200" dirty="0" err="1"/>
              <a:t>international</a:t>
            </a:r>
            <a:r>
              <a:rPr lang="cs-CZ" sz="2200" dirty="0"/>
              <a:t> </a:t>
            </a:r>
            <a:r>
              <a:rPr lang="cs-CZ" sz="2200" dirty="0" err="1"/>
              <a:t>panels</a:t>
            </a:r>
            <a:r>
              <a:rPr lang="cs-CZ" sz="2200" dirty="0"/>
              <a:t>, </a:t>
            </a:r>
            <a:r>
              <a:rPr lang="cs-CZ" sz="2200" dirty="0" err="1"/>
              <a:t>independence</a:t>
            </a:r>
            <a:endParaRPr lang="cs-CZ" sz="2200" dirty="0"/>
          </a:p>
          <a:p>
            <a:r>
              <a:rPr lang="en-US" sz="2200" b="1" dirty="0">
                <a:solidFill>
                  <a:schemeClr val="tx2"/>
                </a:solidFill>
              </a:rPr>
              <a:t>POSTDOC INDIVIDUAL FELLOWSHIP: </a:t>
            </a:r>
            <a:r>
              <a:rPr lang="cs-CZ" sz="2200" dirty="0"/>
              <a:t>&lt;4</a:t>
            </a:r>
            <a:r>
              <a:rPr lang="en-US" sz="2200" dirty="0"/>
              <a:t> years after PhD</a:t>
            </a:r>
          </a:p>
          <a:p>
            <a:pPr lvl="1"/>
            <a:r>
              <a:rPr lang="en-US" dirty="0"/>
              <a:t>PIF outgoing: 2(+1)-years, national panels, postdoc abroad</a:t>
            </a:r>
          </a:p>
          <a:p>
            <a:pPr lvl="1"/>
            <a:r>
              <a:rPr lang="en-US" dirty="0"/>
              <a:t>PIF incoming: 3-years, national panels, incoming from abroad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D8C6E0-9777-0A19-9B5F-14C6CB2F5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F983FE-1742-DE8C-F622-F46383A84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F9C8597-1454-2A40-3D5B-5989D989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GAČR (Czech Science </a:t>
            </a:r>
            <a:r>
              <a:rPr lang="cs-CZ" dirty="0" err="1"/>
              <a:t>Foundation</a:t>
            </a:r>
            <a:r>
              <a:rPr lang="cs-CZ"/>
              <a:t>)</a:t>
            </a:r>
            <a:endParaRPr lang="cs-CZ" dirty="0"/>
          </a:p>
        </p:txBody>
      </p:sp>
      <p:pic>
        <p:nvPicPr>
          <p:cNvPr id="7" name="Picture 2" descr="https://scontent-prg1-1.xx.fbcdn.net/v/t1.0-9/12107720_967407863330318_2863608990764881819_n.jpg?_nc_cat=109&amp;_nc_sid=6e5ad9&amp;_nc_ohc=k__v9uSEV1cAX_f4aY0&amp;_nc_ht=scontent-prg1-1.xx&amp;oh=a0353e28ec19393907aca1fc4ed7a6da&amp;oe=5E94C549">
            <a:extLst>
              <a:ext uri="{FF2B5EF4-FFF2-40B4-BE49-F238E27FC236}">
                <a16:creationId xmlns:a16="http://schemas.microsoft.com/office/drawing/2014/main" id="{6C8AE7DB-7293-7637-2A5F-41B6206EB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5" b="34267"/>
          <a:stretch/>
        </p:blipFill>
        <p:spPr bwMode="auto">
          <a:xfrm>
            <a:off x="7798938" y="1296001"/>
            <a:ext cx="4393062" cy="9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6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8B03D87-F42D-5CA0-AE92-15831F793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research &amp; technological development in all disciplines</a:t>
            </a:r>
          </a:p>
          <a:p>
            <a:r>
              <a:rPr lang="en-US" dirty="0"/>
              <a:t>primary applicant / beneficiary: company</a:t>
            </a:r>
          </a:p>
          <a:p>
            <a:r>
              <a:rPr lang="en-US" dirty="0"/>
              <a:t>co-financing</a:t>
            </a:r>
          </a:p>
          <a:p>
            <a:r>
              <a:rPr lang="en-US" dirty="0"/>
              <a:t>diverse portfolio of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active in international collaboration</a:t>
            </a:r>
          </a:p>
          <a:p>
            <a:r>
              <a:rPr lang="en-US" dirty="0"/>
              <a:t>taking over „ministry“ applied </a:t>
            </a:r>
            <a:r>
              <a:rPr lang="en-US" dirty="0" err="1"/>
              <a:t>programmes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554FC0-7526-B326-BD4F-20655D42E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660912-C8B5-E269-65E2-DF381B633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CCA0118-C2FF-964E-80FD-DAB5844C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TAČR (Technology </a:t>
            </a:r>
            <a:r>
              <a:rPr lang="cs-CZ" dirty="0" err="1"/>
              <a:t>Agency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CZ)</a:t>
            </a:r>
          </a:p>
        </p:txBody>
      </p:sp>
      <p:pic>
        <p:nvPicPr>
          <p:cNvPr id="7" name="Picture 4" descr="Výsledek obrázku pro tačr">
            <a:extLst>
              <a:ext uri="{FF2B5EF4-FFF2-40B4-BE49-F238E27FC236}">
                <a16:creationId xmlns:a16="http://schemas.microsoft.com/office/drawing/2014/main" id="{5E68A3F6-C235-D959-E8D8-AFA60878A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2" r="32086" b="39062"/>
          <a:stretch/>
        </p:blipFill>
        <p:spPr bwMode="auto">
          <a:xfrm>
            <a:off x="8741302" y="77342"/>
            <a:ext cx="3450698" cy="17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1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B287F46-3C4C-7DD1-8CE9-E93C46F3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SIGMA</a:t>
            </a:r>
          </a:p>
          <a:p>
            <a:pPr lvl="1"/>
            <a:r>
              <a:rPr lang="cs-CZ" dirty="0"/>
              <a:t>DC1: </a:t>
            </a:r>
            <a:r>
              <a:rPr lang="cs-CZ" dirty="0" err="1"/>
              <a:t>Pre-application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(via CTT)</a:t>
            </a:r>
          </a:p>
          <a:p>
            <a:pPr lvl="1"/>
            <a:r>
              <a:rPr lang="cs-CZ" dirty="0"/>
              <a:t>DC2: Early-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researchers</a:t>
            </a:r>
            <a:endParaRPr lang="cs-CZ" dirty="0"/>
          </a:p>
          <a:p>
            <a:pPr lvl="1"/>
            <a:r>
              <a:rPr lang="cs-CZ" dirty="0"/>
              <a:t>DC4: International </a:t>
            </a:r>
            <a:r>
              <a:rPr lang="cs-CZ" dirty="0" err="1"/>
              <a:t>collaboration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TREND</a:t>
            </a:r>
          </a:p>
          <a:p>
            <a:pPr lvl="1"/>
            <a:r>
              <a:rPr lang="cs-CZ" dirty="0"/>
              <a:t>Technology leadership</a:t>
            </a:r>
          </a:p>
          <a:p>
            <a:pPr lvl="1"/>
            <a:r>
              <a:rPr lang="cs-CZ" dirty="0" err="1"/>
              <a:t>Newcomers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543FC2-3B04-A9C7-BF78-F49FFF8A81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A85EFA-90C2-6FA0-7B60-85CE317C8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23DDB51-93C9-4AC6-A1D2-E26EAE69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TAČR </a:t>
            </a:r>
            <a:r>
              <a:rPr lang="cs-CZ" dirty="0" err="1"/>
              <a:t>programmes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18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AA14EE-347B-703E-3164-A92A20B33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supporting</a:t>
            </a:r>
            <a:r>
              <a:rPr lang="cs-CZ" sz="2400" dirty="0"/>
              <a:t> </a:t>
            </a:r>
            <a:r>
              <a:rPr lang="cs-CZ" sz="2400" dirty="0" err="1"/>
              <a:t>departmental</a:t>
            </a:r>
            <a:r>
              <a:rPr lang="cs-CZ" sz="2400" dirty="0"/>
              <a:t> </a:t>
            </a:r>
            <a:r>
              <a:rPr lang="cs-CZ" sz="2400" dirty="0" err="1"/>
              <a:t>strategies</a:t>
            </a:r>
            <a:endParaRPr lang="cs-CZ" sz="2400" dirty="0"/>
          </a:p>
          <a:p>
            <a:r>
              <a:rPr lang="cs-CZ" sz="2400" dirty="0"/>
              <a:t>Ministry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Education</a:t>
            </a:r>
            <a:r>
              <a:rPr lang="cs-CZ" sz="2400" dirty="0"/>
              <a:t>, </a:t>
            </a:r>
            <a:r>
              <a:rPr lang="cs-CZ" sz="2400" dirty="0" err="1"/>
              <a:t>Youth</a:t>
            </a:r>
            <a:r>
              <a:rPr lang="cs-CZ" sz="2400" dirty="0"/>
              <a:t> and </a:t>
            </a:r>
            <a:r>
              <a:rPr lang="cs-CZ" sz="2400" dirty="0" err="1"/>
              <a:t>Sports</a:t>
            </a:r>
            <a:r>
              <a:rPr lang="cs-CZ" sz="2400" dirty="0"/>
              <a:t> (MEYS)</a:t>
            </a:r>
          </a:p>
          <a:p>
            <a:pPr lvl="1"/>
            <a:r>
              <a:rPr lang="cs-CZ" sz="1800" dirty="0"/>
              <a:t>in </a:t>
            </a:r>
            <a:r>
              <a:rPr lang="cs-CZ" sz="1800" dirty="0" err="1"/>
              <a:t>charge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institutional</a:t>
            </a:r>
            <a:r>
              <a:rPr lang="cs-CZ" sz="1800" dirty="0"/>
              <a:t> </a:t>
            </a:r>
            <a:r>
              <a:rPr lang="cs-CZ" sz="1800" dirty="0" err="1"/>
              <a:t>funding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universities</a:t>
            </a:r>
            <a:endParaRPr lang="cs-CZ" sz="1800" dirty="0"/>
          </a:p>
          <a:p>
            <a:pPr lvl="1"/>
            <a:r>
              <a:rPr lang="cs-CZ" sz="1800" dirty="0" err="1"/>
              <a:t>international</a:t>
            </a:r>
            <a:r>
              <a:rPr lang="cs-CZ" sz="1800" dirty="0"/>
              <a:t> </a:t>
            </a:r>
            <a:r>
              <a:rPr lang="cs-CZ" sz="1800" dirty="0" err="1"/>
              <a:t>collaboration</a:t>
            </a:r>
            <a:r>
              <a:rPr lang="cs-CZ" sz="1800" dirty="0"/>
              <a:t> </a:t>
            </a:r>
            <a:r>
              <a:rPr lang="cs-CZ" sz="1800" dirty="0" err="1"/>
              <a:t>based</a:t>
            </a:r>
            <a:r>
              <a:rPr lang="cs-CZ" sz="1800" dirty="0"/>
              <a:t> on </a:t>
            </a:r>
            <a:r>
              <a:rPr lang="cs-CZ" sz="1800" dirty="0" err="1"/>
              <a:t>bilateral</a:t>
            </a:r>
            <a:r>
              <a:rPr lang="cs-CZ" sz="1800" dirty="0"/>
              <a:t> and </a:t>
            </a:r>
            <a:r>
              <a:rPr lang="cs-CZ" sz="1800" dirty="0" err="1"/>
              <a:t>multilateral</a:t>
            </a:r>
            <a:r>
              <a:rPr lang="cs-CZ" sz="1800" dirty="0"/>
              <a:t> </a:t>
            </a:r>
            <a:r>
              <a:rPr lang="cs-CZ" sz="1800" dirty="0" err="1"/>
              <a:t>agreements</a:t>
            </a:r>
            <a:r>
              <a:rPr lang="cs-CZ" sz="1800" dirty="0"/>
              <a:t>:</a:t>
            </a:r>
          </a:p>
          <a:p>
            <a:pPr lvl="1"/>
            <a:r>
              <a:rPr lang="cs-CZ" sz="1800" dirty="0"/>
              <a:t>Mobility </a:t>
            </a:r>
            <a:r>
              <a:rPr lang="cs-CZ" sz="1800" dirty="0" err="1"/>
              <a:t>projects</a:t>
            </a:r>
            <a:endParaRPr lang="cs-CZ" sz="1800" dirty="0"/>
          </a:p>
          <a:p>
            <a:pPr lvl="1"/>
            <a:r>
              <a:rPr lang="cs-CZ" sz="1800" b="1" dirty="0">
                <a:solidFill>
                  <a:schemeClr val="tx2"/>
                </a:solidFill>
              </a:rPr>
              <a:t>INTER-EXCELLENCE</a:t>
            </a:r>
            <a:r>
              <a:rPr lang="cs-CZ" sz="1800" dirty="0"/>
              <a:t> (2) </a:t>
            </a:r>
            <a:r>
              <a:rPr lang="cs-CZ" sz="1800" dirty="0" err="1"/>
              <a:t>programme</a:t>
            </a:r>
            <a:endParaRPr lang="cs-CZ" sz="1800" dirty="0"/>
          </a:p>
          <a:p>
            <a:r>
              <a:rPr lang="cs-CZ" sz="2400" dirty="0"/>
              <a:t>Ministry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: </a:t>
            </a:r>
            <a:r>
              <a:rPr lang="cs-CZ" sz="2400" b="1" dirty="0">
                <a:solidFill>
                  <a:schemeClr val="tx2"/>
                </a:solidFill>
              </a:rPr>
              <a:t>NAKI</a:t>
            </a:r>
          </a:p>
          <a:p>
            <a:r>
              <a:rPr lang="cs-CZ" sz="2400" dirty="0"/>
              <a:t>Ministry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r>
              <a:rPr lang="cs-CZ" sz="2400" dirty="0"/>
              <a:t>: </a:t>
            </a:r>
            <a:r>
              <a:rPr lang="cs-CZ" sz="2400" b="1" dirty="0">
                <a:solidFill>
                  <a:schemeClr val="tx2"/>
                </a:solidFill>
              </a:rPr>
              <a:t>AZV</a:t>
            </a:r>
          </a:p>
          <a:p>
            <a:r>
              <a:rPr lang="cs-CZ" sz="2400" dirty="0"/>
              <a:t>Ministry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Interior</a:t>
            </a:r>
            <a:r>
              <a:rPr lang="cs-CZ" sz="2400" dirty="0"/>
              <a:t>: </a:t>
            </a:r>
            <a:r>
              <a:rPr lang="cs-CZ" sz="2400" b="1" dirty="0">
                <a:solidFill>
                  <a:schemeClr val="tx2"/>
                </a:solidFill>
              </a:rPr>
              <a:t>OPSEC</a:t>
            </a:r>
          </a:p>
          <a:p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absorbed</a:t>
            </a:r>
            <a:r>
              <a:rPr lang="cs-CZ" sz="2400" dirty="0"/>
              <a:t> by TAČR (</a:t>
            </a:r>
            <a:r>
              <a:rPr lang="cs-CZ" sz="2400" dirty="0" err="1"/>
              <a:t>e.g</a:t>
            </a:r>
            <a:r>
              <a:rPr lang="cs-CZ" sz="2400" dirty="0"/>
              <a:t>. environment, transport, </a:t>
            </a:r>
            <a:r>
              <a:rPr lang="cs-CZ" sz="2400" dirty="0" err="1"/>
              <a:t>industry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FA4483-EE63-C9CF-C071-C508B34F8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E01814-AC5E-BC99-EB28-75DD1FCCB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6544459-FE62-B6BD-5464-04FE8B44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Ministry (</a:t>
            </a:r>
            <a:r>
              <a:rPr lang="cs-CZ" dirty="0" err="1"/>
              <a:t>departmental</a:t>
            </a:r>
            <a:r>
              <a:rPr lang="cs-CZ" dirty="0"/>
              <a:t>) </a:t>
            </a:r>
            <a:r>
              <a:rPr lang="cs-CZ" dirty="0" err="1"/>
              <a:t>programmes</a:t>
            </a:r>
            <a:endParaRPr lang="cs-CZ" dirty="0"/>
          </a:p>
        </p:txBody>
      </p:sp>
      <p:pic>
        <p:nvPicPr>
          <p:cNvPr id="7" name="Picture 2" descr="Informační den INTER-EXCELLENCE 5. národní výzva INTER-EUREKA, MŠMT ČR">
            <a:extLst>
              <a:ext uri="{FF2B5EF4-FFF2-40B4-BE49-F238E27FC236}">
                <a16:creationId xmlns:a16="http://schemas.microsoft.com/office/drawing/2014/main" id="{D6AFFDFF-FBE9-FFAE-94CE-E7C49E41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62" y="3429000"/>
            <a:ext cx="3266160" cy="7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1460" indent="-179705" algn="ctr"/>
            <a:r>
              <a:rPr lang="cs-CZ" err="1"/>
              <a:t>Horizon</a:t>
            </a:r>
            <a:r>
              <a:rPr lang="cs-CZ"/>
              <a:t> </a:t>
            </a:r>
            <a:r>
              <a:rPr lang="cs-CZ" err="1"/>
              <a:t>Europe</a:t>
            </a:r>
            <a:endParaRPr lang="en-US">
              <a:cs typeface="Arial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(European </a:t>
            </a:r>
            <a:r>
              <a:rPr lang="cs-CZ"/>
              <a:t>Union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266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81D79B-A7D9-4E0F-9501-6FFE47DEE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C10282-7FF5-4F4B-980F-F964613A1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2021-2027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884519-8289-412F-AA8F-C9194DC7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Horizon </a:t>
            </a:r>
            <a:r>
              <a:rPr lang="cs-CZ" err="1"/>
              <a:t>Europe</a:t>
            </a:r>
            <a:r>
              <a:rPr lang="cs-CZ"/>
              <a:t>: </a:t>
            </a:r>
            <a:r>
              <a:rPr lang="cs-CZ" err="1"/>
              <a:t>structure</a:t>
            </a:r>
          </a:p>
        </p:txBody>
      </p:sp>
      <p:pic>
        <p:nvPicPr>
          <p:cNvPr id="1026" name="Picture 2" descr="Image describing the preliminary structure of Horizon Europe. 3 pillars - Excellent science, global challenges and industrial competitiveness and innovative europ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55" y="1798975"/>
            <a:ext cx="8100890" cy="41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85BBE2-8716-47EB-AEEC-02F230B37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419E05C-0B68-4318-8311-59489D253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D0BDD4-145E-4330-9B95-64451B63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Horizon </a:t>
            </a:r>
            <a:r>
              <a:rPr lang="cs-CZ" err="1"/>
              <a:t>Europe</a:t>
            </a:r>
            <a:r>
              <a:rPr lang="cs-CZ"/>
              <a:t>: budget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D3F66F-F7BA-465C-8D32-9301D581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614" y="2206787"/>
            <a:ext cx="8065707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7DBC0C0-CA96-42BD-BAB9-F58D10B0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European</a:t>
            </a:r>
            <a:r>
              <a:rPr lang="cs-CZ"/>
              <a:t> </a:t>
            </a:r>
            <a:r>
              <a:rPr lang="cs-CZ" err="1"/>
              <a:t>Research</a:t>
            </a:r>
            <a:r>
              <a:rPr lang="cs-CZ"/>
              <a:t> </a:t>
            </a:r>
            <a:r>
              <a:rPr lang="cs-CZ" err="1"/>
              <a:t>Council</a:t>
            </a:r>
            <a:r>
              <a:rPr lang="cs-CZ"/>
              <a:t> (</a:t>
            </a:r>
            <a:r>
              <a:rPr lang="cs-CZ">
                <a:hlinkClick r:id="rId2"/>
              </a:rPr>
              <a:t>ERC</a:t>
            </a:r>
            <a:r>
              <a:rPr lang="cs-CZ"/>
              <a:t>)</a:t>
            </a:r>
          </a:p>
          <a:p>
            <a:pPr lvl="1"/>
            <a:r>
              <a:rPr lang="cs-CZ" err="1"/>
              <a:t>Supporting</a:t>
            </a:r>
            <a:r>
              <a:rPr lang="cs-CZ"/>
              <a:t> </a:t>
            </a:r>
            <a:r>
              <a:rPr lang="cs-CZ" err="1"/>
              <a:t>breakthrough</a:t>
            </a:r>
            <a:r>
              <a:rPr lang="cs-CZ"/>
              <a:t> </a:t>
            </a:r>
            <a:r>
              <a:rPr lang="cs-CZ" err="1"/>
              <a:t>research</a:t>
            </a:r>
            <a:r>
              <a:rPr lang="cs-CZ"/>
              <a:t> </a:t>
            </a:r>
            <a:r>
              <a:rPr lang="cs-CZ" err="1"/>
              <a:t>based</a:t>
            </a:r>
            <a:r>
              <a:rPr lang="cs-CZ"/>
              <a:t> on excellence </a:t>
            </a:r>
            <a:r>
              <a:rPr lang="cs-CZ" err="1"/>
              <a:t>only</a:t>
            </a:r>
            <a:r>
              <a:rPr lang="cs-CZ"/>
              <a:t> (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PI and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project</a:t>
            </a:r>
            <a:r>
              <a:rPr lang="cs-CZ"/>
              <a:t>)</a:t>
            </a:r>
          </a:p>
          <a:p>
            <a:r>
              <a:rPr lang="cs-CZ"/>
              <a:t>Marie </a:t>
            </a:r>
            <a:r>
              <a:rPr lang="cs-CZ" err="1"/>
              <a:t>Skłodowska</a:t>
            </a:r>
            <a:r>
              <a:rPr lang="cs-CZ"/>
              <a:t>-Curie </a:t>
            </a:r>
            <a:r>
              <a:rPr lang="cs-CZ" err="1"/>
              <a:t>Actions</a:t>
            </a:r>
            <a:r>
              <a:rPr lang="cs-CZ"/>
              <a:t> (</a:t>
            </a:r>
            <a:r>
              <a:rPr lang="cs-CZ">
                <a:hlinkClick r:id="rId3"/>
              </a:rPr>
              <a:t>MSCA</a:t>
            </a:r>
            <a:r>
              <a:rPr lang="cs-CZ"/>
              <a:t>)</a:t>
            </a:r>
          </a:p>
          <a:p>
            <a:pPr lvl="1"/>
            <a:r>
              <a:rPr lang="cs-CZ"/>
              <a:t>Mobility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researchers</a:t>
            </a:r>
            <a:r>
              <a:rPr lang="cs-CZ"/>
              <a:t> in </a:t>
            </a:r>
            <a:r>
              <a:rPr lang="cs-CZ" err="1"/>
              <a:t>various</a:t>
            </a:r>
            <a:r>
              <a:rPr lang="cs-CZ"/>
              <a:t> </a:t>
            </a:r>
            <a:r>
              <a:rPr lang="cs-CZ" err="1"/>
              <a:t>career</a:t>
            </a:r>
            <a:r>
              <a:rPr lang="cs-CZ"/>
              <a:t> </a:t>
            </a:r>
            <a:r>
              <a:rPr lang="cs-CZ" err="1"/>
              <a:t>stages</a:t>
            </a:r>
            <a:endParaRPr lang="cs-CZ"/>
          </a:p>
          <a:p>
            <a:pPr lvl="1"/>
            <a:r>
              <a:rPr lang="cs-CZ" err="1"/>
              <a:t>Individual</a:t>
            </a:r>
            <a:r>
              <a:rPr lang="cs-CZ"/>
              <a:t> and </a:t>
            </a:r>
            <a:r>
              <a:rPr lang="cs-CZ" err="1"/>
              <a:t>collaborative</a:t>
            </a:r>
            <a:r>
              <a:rPr lang="cs-CZ"/>
              <a:t> </a:t>
            </a:r>
            <a:r>
              <a:rPr lang="cs-CZ" err="1"/>
              <a:t>projects</a:t>
            </a:r>
            <a:endParaRPr lang="cs-CZ"/>
          </a:p>
          <a:p>
            <a:r>
              <a:rPr lang="cs-CZ" err="1"/>
              <a:t>Research</a:t>
            </a:r>
            <a:r>
              <a:rPr lang="cs-CZ"/>
              <a:t> </a:t>
            </a:r>
            <a:r>
              <a:rPr lang="cs-CZ" err="1"/>
              <a:t>Infrastructures</a:t>
            </a:r>
            <a:endParaRPr lang="cs-CZ"/>
          </a:p>
          <a:p>
            <a:pPr lvl="1"/>
            <a:r>
              <a:rPr lang="cs-CZ" err="1"/>
              <a:t>Strategic</a:t>
            </a:r>
            <a:r>
              <a:rPr lang="cs-CZ"/>
              <a:t> support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large</a:t>
            </a:r>
            <a:r>
              <a:rPr lang="cs-CZ"/>
              <a:t> </a:t>
            </a:r>
            <a:r>
              <a:rPr lang="cs-CZ" err="1"/>
              <a:t>infrastructures</a:t>
            </a:r>
            <a:r>
              <a:rPr lang="cs-CZ"/>
              <a:t> and </a:t>
            </a:r>
            <a:r>
              <a:rPr lang="cs-CZ" err="1"/>
              <a:t>their</a:t>
            </a:r>
            <a:r>
              <a:rPr lang="cs-CZ"/>
              <a:t> </a:t>
            </a:r>
            <a:r>
              <a:rPr lang="cs-CZ" err="1"/>
              <a:t>networks</a:t>
            </a:r>
            <a:endParaRPr lang="cs-CZ"/>
          </a:p>
          <a:p>
            <a:pPr lvl="1"/>
            <a:r>
              <a:rPr lang="cs-CZ" err="1"/>
              <a:t>Clearly</a:t>
            </a:r>
            <a:r>
              <a:rPr lang="cs-CZ"/>
              <a:t> </a:t>
            </a:r>
            <a:r>
              <a:rPr lang="cs-CZ" err="1"/>
              <a:t>targeted</a:t>
            </a:r>
            <a:r>
              <a:rPr lang="cs-CZ"/>
              <a:t> </a:t>
            </a:r>
            <a:r>
              <a:rPr lang="cs-CZ" err="1"/>
              <a:t>calls</a:t>
            </a:r>
            <a:r>
              <a:rPr lang="cs-CZ"/>
              <a:t> – </a:t>
            </a:r>
            <a:r>
              <a:rPr lang="cs-CZ" err="1"/>
              <a:t>need</a:t>
            </a:r>
            <a:r>
              <a:rPr lang="cs-CZ"/>
              <a:t> to </a:t>
            </a:r>
            <a:r>
              <a:rPr lang="cs-CZ" err="1"/>
              <a:t>have</a:t>
            </a:r>
            <a:r>
              <a:rPr lang="cs-CZ"/>
              <a:t> a </a:t>
            </a:r>
            <a:r>
              <a:rPr lang="cs-CZ" err="1"/>
              <a:t>significant</a:t>
            </a:r>
            <a:r>
              <a:rPr lang="cs-CZ"/>
              <a:t> role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community</a:t>
            </a:r>
            <a:r>
              <a:rPr lang="cs-CZ"/>
              <a:t> to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able</a:t>
            </a:r>
            <a:r>
              <a:rPr lang="cs-CZ"/>
              <a:t> to </a:t>
            </a:r>
            <a:r>
              <a:rPr lang="cs-CZ" err="1"/>
              <a:t>participate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7B0BAF-116F-489F-BA08-2EC0EFF11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7A8AA25-B49F-4362-853F-1F350D20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Horizon </a:t>
            </a:r>
            <a:r>
              <a:rPr lang="cs-CZ" err="1"/>
              <a:t>Europe</a:t>
            </a:r>
            <a:r>
              <a:rPr lang="cs-CZ"/>
              <a:t>: </a:t>
            </a:r>
            <a:r>
              <a:rPr lang="cs-CZ" err="1"/>
              <a:t>Pillar</a:t>
            </a:r>
            <a:r>
              <a:rPr lang="cs-CZ"/>
              <a:t> 1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772A43E-A15C-E98A-45BE-1351692B0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74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01BBC59-72BD-9786-187E-2223F0F01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Years</a:t>
            </a:r>
            <a:r>
              <a:rPr lang="cs-CZ" b="1" dirty="0"/>
              <a:t> </a:t>
            </a:r>
            <a:r>
              <a:rPr lang="cs-CZ" b="1" dirty="0" err="1"/>
              <a:t>after</a:t>
            </a:r>
            <a:r>
              <a:rPr lang="cs-CZ" b="1" dirty="0"/>
              <a:t> PhD: </a:t>
            </a:r>
            <a:r>
              <a:rPr lang="cs-CZ" dirty="0">
                <a:solidFill>
                  <a:schemeClr val="tx2"/>
                </a:solidFill>
              </a:rPr>
              <a:t>2-7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; </a:t>
            </a:r>
            <a:r>
              <a:rPr lang="cs-CZ" dirty="0">
                <a:solidFill>
                  <a:schemeClr val="tx2"/>
                </a:solidFill>
              </a:rPr>
              <a:t>8-12</a:t>
            </a:r>
            <a:r>
              <a:rPr lang="cs-CZ" dirty="0"/>
              <a:t> </a:t>
            </a:r>
            <a:r>
              <a:rPr lang="cs-CZ" dirty="0" err="1"/>
              <a:t>Consolidator</a:t>
            </a:r>
            <a:r>
              <a:rPr lang="cs-CZ" dirty="0"/>
              <a:t>; </a:t>
            </a:r>
            <a:r>
              <a:rPr lang="cs-CZ" dirty="0">
                <a:solidFill>
                  <a:schemeClr val="tx2"/>
                </a:solidFill>
              </a:rPr>
              <a:t>13+</a:t>
            </a:r>
            <a:r>
              <a:rPr lang="cs-CZ" dirty="0"/>
              <a:t> </a:t>
            </a:r>
            <a:r>
              <a:rPr lang="cs-CZ" dirty="0" err="1"/>
              <a:t>Advanced</a:t>
            </a:r>
            <a:endParaRPr lang="cs-CZ" dirty="0"/>
          </a:p>
          <a:p>
            <a:r>
              <a:rPr lang="cs-CZ" dirty="0" err="1"/>
              <a:t>Duration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5 </a:t>
            </a:r>
            <a:r>
              <a:rPr lang="cs-CZ" dirty="0" err="1">
                <a:solidFill>
                  <a:schemeClr val="tx2"/>
                </a:solidFill>
              </a:rPr>
              <a:t>years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– </a:t>
            </a:r>
            <a:r>
              <a:rPr lang="cs-CZ" b="1" dirty="0">
                <a:solidFill>
                  <a:schemeClr val="tx2"/>
                </a:solidFill>
              </a:rPr>
              <a:t>1,5-2,5 </a:t>
            </a:r>
            <a:r>
              <a:rPr lang="cs-CZ" b="1" dirty="0" err="1">
                <a:solidFill>
                  <a:schemeClr val="tx2"/>
                </a:solidFill>
              </a:rPr>
              <a:t>million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/>
              <a:t>EUR + 1 </a:t>
            </a:r>
            <a:r>
              <a:rPr lang="cs-CZ" dirty="0" err="1"/>
              <a:t>million</a:t>
            </a:r>
            <a:r>
              <a:rPr lang="cs-CZ" dirty="0"/>
              <a:t> EUR top-up</a:t>
            </a:r>
          </a:p>
          <a:p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driven</a:t>
            </a:r>
            <a:r>
              <a:rPr lang="cs-CZ" dirty="0"/>
              <a:t> by </a:t>
            </a:r>
            <a:r>
              <a:rPr lang="cs-CZ" b="1" dirty="0">
                <a:solidFill>
                  <a:schemeClr val="tx2"/>
                </a:solidFill>
              </a:rPr>
              <a:t>single </a:t>
            </a:r>
            <a:r>
              <a:rPr lang="cs-CZ" b="1" dirty="0" err="1">
                <a:solidFill>
                  <a:schemeClr val="tx2"/>
                </a:solidFill>
              </a:rPr>
              <a:t>Principal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Investigator</a:t>
            </a:r>
            <a:r>
              <a:rPr lang="cs-CZ" b="1" dirty="0">
                <a:solidFill>
                  <a:schemeClr val="tx2"/>
                </a:solidFill>
              </a:rPr>
              <a:t> (PI)</a:t>
            </a:r>
          </a:p>
          <a:p>
            <a:r>
              <a:rPr lang="cs-CZ" dirty="0" err="1"/>
              <a:t>Breakthrough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;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criterion</a:t>
            </a:r>
            <a:r>
              <a:rPr lang="cs-CZ" dirty="0"/>
              <a:t>: </a:t>
            </a:r>
            <a:r>
              <a:rPr lang="cs-CZ" b="1" dirty="0">
                <a:solidFill>
                  <a:schemeClr val="tx2"/>
                </a:solidFill>
              </a:rPr>
              <a:t>Excellence</a:t>
            </a:r>
          </a:p>
          <a:p>
            <a:endParaRPr lang="cs-CZ" b="1" dirty="0">
              <a:solidFill>
                <a:schemeClr val="tx2"/>
              </a:solidFill>
            </a:endParaRPr>
          </a:p>
          <a:p>
            <a:r>
              <a:rPr lang="cs-CZ" b="1" dirty="0" err="1"/>
              <a:t>Synergy</a:t>
            </a:r>
            <a:r>
              <a:rPr lang="cs-CZ" b="1" dirty="0"/>
              <a:t> </a:t>
            </a:r>
            <a:r>
              <a:rPr lang="cs-CZ" b="1" dirty="0" err="1"/>
              <a:t>grants</a:t>
            </a:r>
            <a:r>
              <a:rPr lang="cs-CZ" b="1" dirty="0"/>
              <a:t>: </a:t>
            </a:r>
            <a:r>
              <a:rPr lang="cs-CZ" dirty="0"/>
              <a:t>2-4 </a:t>
            </a:r>
            <a:r>
              <a:rPr lang="cs-CZ" dirty="0" err="1"/>
              <a:t>PIs</a:t>
            </a:r>
            <a:r>
              <a:rPr lang="cs-CZ" dirty="0"/>
              <a:t>, 10 (+4) </a:t>
            </a:r>
            <a:r>
              <a:rPr lang="cs-CZ" dirty="0" err="1"/>
              <a:t>million</a:t>
            </a:r>
            <a:r>
              <a:rPr lang="cs-CZ" dirty="0"/>
              <a:t> EUR, 6 </a:t>
            </a:r>
            <a:r>
              <a:rPr lang="cs-CZ" dirty="0" err="1"/>
              <a:t>years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4507BD-1518-691E-66F4-CCB68A1995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CB7264-731C-70EA-0040-332DEAF96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6057DBB-3A57-6ED8-BBDB-164C562F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/>
              <a:t> (ERC)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2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Funding Landscapes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0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742D0-508C-9707-ED6B-7E6667D1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478F950-5B1C-42A8-CC79-8D8F8D59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Grants Week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Kick-starting a research career with Horizon Europe - 20.11. 2024, UKB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 Grant Applications: Strategies, Pitfalls, and Best Practices for Researchers and Project Managers - 5. 2. 2025, UKB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 SUPPORT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Assistance with preparation of B1, B2 and A parts of the proposal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ethics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,…)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Selection of evaluation panel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 with ERC experts (ERC holders, evaluators etc.)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ock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interviews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DF1F05-2060-BF5C-15F6-030693B7F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15D777-CA2A-BF6C-D6B9-A1343E15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BFB21B-1EB4-7E36-35C5-21B15D80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Support to ERC </a:t>
            </a:r>
            <a:r>
              <a:rPr lang="cs-CZ" dirty="0" err="1"/>
              <a:t>applicants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43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59874D-F731-F33E-BF41-78FFB1382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B644E0-FF1D-445B-EAF2-A69A7D56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Expert </a:t>
            </a:r>
            <a:r>
              <a:rPr lang="cs-CZ" err="1"/>
              <a:t>group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ERC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1EC394-8257-56AF-E879-1E4E9A62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75039"/>
            <a:ext cx="10901387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i="0" u="sng" dirty="0">
                <a:solidFill>
                  <a:srgbClr val="0000DC"/>
                </a:solidFill>
                <a:effectLst/>
                <a:hlinkClick r:id="rId2"/>
              </a:rPr>
              <a:t>Workshops for ERC applicants</a:t>
            </a:r>
            <a:r>
              <a:rPr lang="en-US" sz="2400" i="0" u="sng" dirty="0">
                <a:solidFill>
                  <a:srgbClr val="0000DC"/>
                </a:solidFill>
                <a:effectLst/>
              </a:rPr>
              <a:t> </a:t>
            </a:r>
            <a:r>
              <a:rPr lang="en-US" sz="2400" dirty="0"/>
              <a:t>– interactive training, set of three online </a:t>
            </a:r>
            <a:r>
              <a:rPr lang="en-US" sz="2400" dirty="0" err="1"/>
              <a:t>meeti</a:t>
            </a:r>
            <a:r>
              <a:rPr lang="cs-CZ" sz="2400" dirty="0"/>
              <a:t>n</a:t>
            </a:r>
            <a:r>
              <a:rPr lang="en-US" sz="2400" dirty="0" err="1"/>
              <a:t>gs</a:t>
            </a:r>
            <a:r>
              <a:rPr lang="en-US" sz="2400" dirty="0"/>
              <a:t> focused on: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/>
              <a:t>Day 1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/>
              <a:t>feedback on 5 min the presentation of project idea and applicant's CV and track record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/>
              <a:t>Day 2</a:t>
            </a:r>
            <a:r>
              <a:rPr lang="en-US" sz="2400" dirty="0"/>
              <a:t> – evaluation</a:t>
            </a:r>
            <a:r>
              <a:rPr lang="cs-CZ" sz="2400" dirty="0"/>
              <a:t> </a:t>
            </a:r>
            <a:r>
              <a:rPr lang="en-US" sz="2400" dirty="0"/>
              <a:t>of successful proposal from the scientific domain of applicant´s preference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/>
              <a:t>Day 3 </a:t>
            </a:r>
            <a:r>
              <a:rPr lang="en-US" sz="2400" dirty="0"/>
              <a:t>– individual presentations of B1 and discussion with members of Expert Group and other ERC evaluators</a:t>
            </a:r>
            <a:endParaRPr lang="cs-CZ" sz="2400" dirty="0"/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br>
              <a:rPr lang="cs-CZ" sz="2400" dirty="0"/>
            </a:br>
            <a:r>
              <a:rPr lang="cs-CZ" sz="2400" dirty="0">
                <a:solidFill>
                  <a:schemeClr val="accent1"/>
                </a:solidFill>
              </a:rPr>
              <a:t>- </a:t>
            </a:r>
            <a:r>
              <a:rPr lang="cs-CZ" sz="2400" dirty="0" err="1">
                <a:solidFill>
                  <a:schemeClr val="accent1"/>
                </a:solidFill>
              </a:rPr>
              <a:t>Mock</a:t>
            </a:r>
            <a:r>
              <a:rPr lang="cs-CZ" sz="2400" dirty="0">
                <a:solidFill>
                  <a:schemeClr val="accent1"/>
                </a:solidFill>
              </a:rPr>
              <a:t> </a:t>
            </a:r>
            <a:r>
              <a:rPr lang="cs-CZ" sz="2400" dirty="0" err="1">
                <a:solidFill>
                  <a:schemeClr val="accent1"/>
                </a:solidFill>
              </a:rPr>
              <a:t>interviews</a:t>
            </a:r>
            <a:r>
              <a:rPr lang="cs-CZ" sz="2400" dirty="0">
                <a:solidFill>
                  <a:schemeClr val="accent1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applicants</a:t>
            </a:r>
            <a:r>
              <a:rPr lang="cs-CZ" sz="2400" dirty="0"/>
              <a:t> in 2nd </a:t>
            </a:r>
            <a:r>
              <a:rPr lang="cs-CZ" sz="2400" dirty="0" err="1"/>
              <a:t>stage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evaluation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33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BE20AEC-B9FD-CFA7-C34B-D995F659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Individual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driven</a:t>
            </a:r>
            <a:r>
              <a:rPr lang="cs-CZ" dirty="0"/>
              <a:t> by </a:t>
            </a:r>
            <a:r>
              <a:rPr lang="cs-CZ" b="1" dirty="0" err="1">
                <a:solidFill>
                  <a:schemeClr val="tx2"/>
                </a:solidFill>
              </a:rPr>
              <a:t>Fellow</a:t>
            </a:r>
            <a:r>
              <a:rPr lang="cs-CZ" dirty="0"/>
              <a:t> and </a:t>
            </a:r>
            <a:r>
              <a:rPr lang="cs-CZ" b="1" dirty="0">
                <a:solidFill>
                  <a:schemeClr val="tx2"/>
                </a:solidFill>
              </a:rPr>
              <a:t>Supervisor</a:t>
            </a:r>
          </a:p>
          <a:p>
            <a:r>
              <a:rPr lang="cs-CZ" b="1" dirty="0"/>
              <a:t>Mobility </a:t>
            </a:r>
            <a:r>
              <a:rPr lang="cs-CZ" b="1" dirty="0" err="1"/>
              <a:t>requirement</a:t>
            </a:r>
            <a:r>
              <a:rPr lang="cs-CZ" b="1" dirty="0"/>
              <a:t>: </a:t>
            </a:r>
            <a:r>
              <a:rPr lang="cs-CZ" dirty="0"/>
              <a:t>2 </a:t>
            </a:r>
            <a:r>
              <a:rPr lang="cs-CZ" dirty="0" err="1"/>
              <a:t>of</a:t>
            </a:r>
            <a:r>
              <a:rPr lang="cs-CZ" dirty="0"/>
              <a:t> 3 last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hosting country</a:t>
            </a:r>
          </a:p>
          <a:p>
            <a:r>
              <a:rPr lang="cs-CZ" b="1" dirty="0" err="1"/>
              <a:t>Training</a:t>
            </a:r>
            <a:r>
              <a:rPr lang="cs-CZ" b="1" dirty="0"/>
              <a:t> </a:t>
            </a:r>
            <a:r>
              <a:rPr lang="cs-CZ" b="1" dirty="0" err="1"/>
              <a:t>action</a:t>
            </a:r>
            <a:r>
              <a:rPr lang="cs-CZ" b="1" dirty="0"/>
              <a:t>: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 err="1">
                <a:solidFill>
                  <a:schemeClr val="tx2"/>
                </a:solidFill>
              </a:rPr>
              <a:t>career</a:t>
            </a:r>
            <a:r>
              <a:rPr lang="cs-CZ" b="1" dirty="0">
                <a:solidFill>
                  <a:schemeClr val="tx2"/>
                </a:solidFill>
              </a:rPr>
              <a:t> development</a:t>
            </a:r>
            <a:r>
              <a:rPr lang="cs-CZ" dirty="0"/>
              <a:t>, not just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European</a:t>
            </a:r>
            <a:r>
              <a:rPr lang="cs-CZ" b="1" dirty="0"/>
              <a:t>:</a:t>
            </a:r>
            <a:r>
              <a:rPr lang="cs-CZ" dirty="0"/>
              <a:t> 1-2 </a:t>
            </a:r>
            <a:r>
              <a:rPr lang="cs-CZ" dirty="0" err="1"/>
              <a:t>years</a:t>
            </a:r>
            <a:r>
              <a:rPr lang="cs-CZ" dirty="0"/>
              <a:t> hosting in EU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)</a:t>
            </a:r>
          </a:p>
          <a:p>
            <a:r>
              <a:rPr lang="cs-CZ" b="1" dirty="0" err="1"/>
              <a:t>Global</a:t>
            </a:r>
            <a:r>
              <a:rPr lang="cs-CZ" b="1" dirty="0"/>
              <a:t>:</a:t>
            </a:r>
            <a:r>
              <a:rPr lang="cs-CZ" dirty="0"/>
              <a:t> 1-2 </a:t>
            </a:r>
            <a:r>
              <a:rPr lang="cs-CZ" dirty="0" err="1"/>
              <a:t>years</a:t>
            </a:r>
            <a:r>
              <a:rPr lang="cs-CZ" dirty="0"/>
              <a:t> out </a:t>
            </a:r>
            <a:r>
              <a:rPr lang="cs-CZ" dirty="0" err="1"/>
              <a:t>of</a:t>
            </a:r>
            <a:r>
              <a:rPr lang="cs-CZ" dirty="0"/>
              <a:t> EU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) + 1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in EU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9683F2-B68F-21ED-A14E-2F3E750C7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25DFD4-C5C4-C9C5-AF79-901807C21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3200E3D-4B37-3758-6606-7E0F2110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MSCA </a:t>
            </a:r>
            <a:r>
              <a:rPr lang="cs-CZ" dirty="0" err="1"/>
              <a:t>Postdoctoral</a:t>
            </a:r>
            <a:r>
              <a:rPr lang="cs-CZ" dirty="0"/>
              <a:t> </a:t>
            </a:r>
            <a:r>
              <a:rPr lang="cs-CZ" dirty="0" err="1"/>
              <a:t>Fellowships</a:t>
            </a:r>
            <a:r>
              <a:rPr lang="cs-CZ" dirty="0"/>
              <a:t> (PF)</a:t>
            </a:r>
          </a:p>
        </p:txBody>
      </p:sp>
    </p:spTree>
    <p:extLst>
      <p:ext uri="{BB962C8B-B14F-4D97-AF65-F5344CB8AC3E}">
        <p14:creationId xmlns:p14="http://schemas.microsoft.com/office/powerpoint/2010/main" val="159143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CF565-16A5-E709-4DDB-A002BFBEF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21F0E8E-9595-1A32-CB5A-6028DE95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Grants Week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Kick-starting a research career with Horizon Europe - 20.11. 2024, UKB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Seminars for Supervisors – February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Workshops for MSCA applicants - March-May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proposals prepared in tight collaborations with Supervisor and Faculty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7D0552-8107-0B8C-0E8D-766DAA750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D31CED-2E4D-4A13-0757-C43C07EE8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582B0E1-E85D-5528-2B94-13C9D207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Support to MSCA PF </a:t>
            </a:r>
            <a:r>
              <a:rPr lang="cs-CZ" dirty="0" err="1"/>
              <a:t>applicants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31C2C8E-00F9-8959-0ABA-44AB6762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>
                <a:solidFill>
                  <a:schemeClr val="tx2"/>
                </a:solidFill>
              </a:rPr>
              <a:t>PhD </a:t>
            </a:r>
            <a:r>
              <a:rPr lang="cs-CZ" b="1" dirty="0" err="1">
                <a:solidFill>
                  <a:schemeClr val="tx2"/>
                </a:solidFill>
              </a:rPr>
              <a:t>supervisors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err="1"/>
              <a:t>Recruitment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up to </a:t>
            </a:r>
            <a:r>
              <a:rPr lang="cs-CZ" b="1" dirty="0">
                <a:solidFill>
                  <a:schemeClr val="tx2"/>
                </a:solidFill>
              </a:rPr>
              <a:t>15 PhD </a:t>
            </a:r>
            <a:r>
              <a:rPr lang="cs-CZ" b="1" dirty="0" err="1">
                <a:solidFill>
                  <a:schemeClr val="tx2"/>
                </a:solidFill>
              </a:rPr>
              <a:t>students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for</a:t>
            </a:r>
            <a:r>
              <a:rPr lang="cs-CZ" b="1" dirty="0">
                <a:solidFill>
                  <a:schemeClr val="tx2"/>
                </a:solidFill>
              </a:rPr>
              <a:t> 3 </a:t>
            </a:r>
            <a:r>
              <a:rPr lang="cs-CZ" b="1" dirty="0" err="1">
                <a:solidFill>
                  <a:schemeClr val="tx2"/>
                </a:solidFill>
              </a:rPr>
              <a:t>years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b="1" dirty="0">
                <a:solidFill>
                  <a:schemeClr val="tx2"/>
                </a:solidFill>
              </a:rPr>
              <a:t>3i: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International</a:t>
            </a:r>
            <a:r>
              <a:rPr lang="cs-CZ" dirty="0"/>
              <a:t> (mobility </a:t>
            </a:r>
            <a:r>
              <a:rPr lang="cs-CZ" dirty="0" err="1"/>
              <a:t>of</a:t>
            </a:r>
            <a:r>
              <a:rPr lang="cs-CZ" dirty="0"/>
              <a:t> PhD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); </a:t>
            </a:r>
            <a:r>
              <a:rPr lang="cs-CZ" dirty="0" err="1">
                <a:solidFill>
                  <a:schemeClr val="tx2"/>
                </a:solidFill>
              </a:rPr>
              <a:t>Interdisciplinary</a:t>
            </a:r>
            <a:r>
              <a:rPr lang="cs-CZ" dirty="0"/>
              <a:t>; </a:t>
            </a:r>
            <a:r>
              <a:rPr lang="cs-CZ" dirty="0" err="1">
                <a:solidFill>
                  <a:schemeClr val="tx2"/>
                </a:solidFill>
              </a:rPr>
              <a:t>Intersectoral</a:t>
            </a:r>
            <a:r>
              <a:rPr lang="cs-CZ" dirty="0"/>
              <a:t> (</a:t>
            </a:r>
            <a:r>
              <a:rPr lang="cs-CZ" dirty="0" err="1"/>
              <a:t>secondments</a:t>
            </a:r>
            <a:r>
              <a:rPr lang="cs-CZ" dirty="0"/>
              <a:t> out </a:t>
            </a:r>
            <a:r>
              <a:rPr lang="cs-CZ" dirty="0" err="1"/>
              <a:t>of</a:t>
            </a:r>
            <a:r>
              <a:rPr lang="cs-CZ" dirty="0"/>
              <a:t> academia, hosting by non-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CFA1AB-8AD0-D70B-8B3B-E75408E89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54C391-92AF-352B-C364-F123EE35E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AA41B6C-FB84-C4A3-6051-A9802A9F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MSCA </a:t>
            </a:r>
            <a:r>
              <a:rPr lang="cs-CZ" dirty="0" err="1"/>
              <a:t>Doctoral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81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7DBC0C0-CA96-42BD-BAB9-F58D10B0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Thematic</a:t>
            </a:r>
            <a:r>
              <a:rPr lang="cs-CZ" sz="2400" dirty="0"/>
              <a:t> „</a:t>
            </a:r>
            <a:r>
              <a:rPr lang="cs-CZ" sz="2400" dirty="0" err="1"/>
              <a:t>Clusters</a:t>
            </a:r>
            <a:r>
              <a:rPr lang="cs-CZ" sz="2400" dirty="0"/>
              <a:t>“:</a:t>
            </a:r>
          </a:p>
          <a:p>
            <a:pPr lvl="1"/>
            <a:r>
              <a:rPr lang="cs-CZ" sz="1800" dirty="0" err="1"/>
              <a:t>Health</a:t>
            </a:r>
            <a:endParaRPr lang="cs-CZ" sz="1800" dirty="0"/>
          </a:p>
          <a:p>
            <a:pPr lvl="1"/>
            <a:r>
              <a:rPr lang="cs-CZ" sz="1800" dirty="0" err="1"/>
              <a:t>Culture</a:t>
            </a:r>
            <a:r>
              <a:rPr lang="cs-CZ" sz="1800" dirty="0"/>
              <a:t>, </a:t>
            </a:r>
            <a:r>
              <a:rPr lang="cs-CZ" sz="1800" dirty="0" err="1"/>
              <a:t>Creativity</a:t>
            </a:r>
            <a:r>
              <a:rPr lang="cs-CZ" sz="1800" dirty="0"/>
              <a:t> and </a:t>
            </a:r>
            <a:r>
              <a:rPr lang="cs-CZ" sz="1800" dirty="0" err="1"/>
              <a:t>Inclusive</a:t>
            </a:r>
            <a:r>
              <a:rPr lang="cs-CZ" sz="1800" dirty="0"/>
              <a:t> Society</a:t>
            </a:r>
          </a:p>
          <a:p>
            <a:pPr lvl="1"/>
            <a:r>
              <a:rPr lang="cs-CZ" sz="1800" dirty="0"/>
              <a:t>Civil </a:t>
            </a:r>
            <a:r>
              <a:rPr lang="cs-CZ" sz="1800" dirty="0" err="1"/>
              <a:t>Security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Society</a:t>
            </a:r>
          </a:p>
          <a:p>
            <a:pPr lvl="1"/>
            <a:r>
              <a:rPr lang="cs-CZ" sz="1800" dirty="0"/>
              <a:t>Digital, </a:t>
            </a:r>
            <a:r>
              <a:rPr lang="cs-CZ" sz="1800" dirty="0" err="1"/>
              <a:t>Industry</a:t>
            </a:r>
            <a:r>
              <a:rPr lang="cs-CZ" sz="1800" dirty="0"/>
              <a:t> and </a:t>
            </a:r>
            <a:r>
              <a:rPr lang="cs-CZ" sz="1800" dirty="0" err="1"/>
              <a:t>Space</a:t>
            </a:r>
            <a:endParaRPr lang="cs-CZ" sz="1800" dirty="0"/>
          </a:p>
          <a:p>
            <a:pPr lvl="1"/>
            <a:r>
              <a:rPr lang="cs-CZ" sz="1800" dirty="0" err="1"/>
              <a:t>Climate</a:t>
            </a:r>
            <a:r>
              <a:rPr lang="cs-CZ" sz="1800" dirty="0"/>
              <a:t>, </a:t>
            </a:r>
            <a:r>
              <a:rPr lang="cs-CZ" sz="1800" dirty="0" err="1"/>
              <a:t>Energy</a:t>
            </a:r>
            <a:r>
              <a:rPr lang="cs-CZ" sz="1800" dirty="0"/>
              <a:t> and Mobility</a:t>
            </a:r>
          </a:p>
          <a:p>
            <a:pPr lvl="1"/>
            <a:r>
              <a:rPr lang="cs-CZ" sz="1800" dirty="0"/>
              <a:t>Food, </a:t>
            </a:r>
            <a:r>
              <a:rPr lang="cs-CZ" sz="1800" dirty="0" err="1"/>
              <a:t>Bioeconomy</a:t>
            </a:r>
            <a:r>
              <a:rPr lang="cs-CZ" sz="1800" dirty="0"/>
              <a:t>, Natural </a:t>
            </a:r>
            <a:r>
              <a:rPr lang="cs-CZ" sz="1800" dirty="0" err="1"/>
              <a:t>Resources</a:t>
            </a:r>
            <a:r>
              <a:rPr lang="cs-CZ" sz="1800" dirty="0"/>
              <a:t>, </a:t>
            </a:r>
            <a:r>
              <a:rPr lang="cs-CZ" sz="1800" dirty="0" err="1"/>
              <a:t>Agriculture</a:t>
            </a:r>
            <a:r>
              <a:rPr lang="cs-CZ" sz="1800" dirty="0"/>
              <a:t> and Environment</a:t>
            </a:r>
          </a:p>
          <a:p>
            <a:r>
              <a:rPr lang="cs-CZ" sz="2400" dirty="0" err="1"/>
              <a:t>Collaborative</a:t>
            </a:r>
            <a:r>
              <a:rPr lang="cs-CZ" sz="2400" dirty="0"/>
              <a:t> </a:t>
            </a:r>
            <a:r>
              <a:rPr lang="cs-CZ" sz="2400" dirty="0" err="1"/>
              <a:t>projects</a:t>
            </a:r>
            <a:endParaRPr lang="cs-CZ" sz="2400" dirty="0"/>
          </a:p>
          <a:p>
            <a:r>
              <a:rPr lang="cs-CZ" sz="2400" dirty="0"/>
              <a:t>Top-</a:t>
            </a:r>
            <a:r>
              <a:rPr lang="cs-CZ" sz="2400" dirty="0" err="1"/>
              <a:t>down</a:t>
            </a:r>
            <a:r>
              <a:rPr lang="cs-CZ" sz="2400" dirty="0"/>
              <a:t> </a:t>
            </a:r>
            <a:r>
              <a:rPr lang="cs-CZ" sz="2400" dirty="0" err="1"/>
              <a:t>defined</a:t>
            </a:r>
            <a:r>
              <a:rPr lang="cs-CZ" sz="2400" dirty="0"/>
              <a:t> </a:t>
            </a:r>
            <a:r>
              <a:rPr lang="cs-CZ" sz="2400" dirty="0" err="1"/>
              <a:t>topics</a:t>
            </a:r>
            <a:endParaRPr lang="cs-CZ" sz="2400" dirty="0"/>
          </a:p>
          <a:p>
            <a:r>
              <a:rPr lang="cs-CZ" sz="2400" dirty="0"/>
              <a:t>Open </a:t>
            </a:r>
            <a:r>
              <a:rPr lang="cs-CZ" sz="2400" dirty="0" err="1"/>
              <a:t>calls</a:t>
            </a:r>
            <a:r>
              <a:rPr lang="cs-CZ" sz="2400" dirty="0"/>
              <a:t> –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>
                <a:hlinkClick r:id="rId2"/>
              </a:rPr>
              <a:t>MUNI </a:t>
            </a:r>
            <a:r>
              <a:rPr lang="cs-CZ" sz="2400" dirty="0" err="1">
                <a:hlinkClick r:id="rId2"/>
              </a:rPr>
              <a:t>employees</a:t>
            </a:r>
            <a:r>
              <a:rPr lang="cs-CZ" sz="2400" dirty="0"/>
              <a:t>; </a:t>
            </a:r>
            <a:r>
              <a:rPr lang="cs-CZ" sz="2400" dirty="0" err="1"/>
              <a:t>or</a:t>
            </a:r>
            <a:r>
              <a:rPr lang="cs-CZ" sz="2400" dirty="0"/>
              <a:t> on </a:t>
            </a:r>
            <a:r>
              <a:rPr lang="cs-CZ" sz="2400" dirty="0">
                <a:hlinkClick r:id="rId3"/>
              </a:rPr>
              <a:t>F&amp;T </a:t>
            </a:r>
            <a:r>
              <a:rPr lang="cs-CZ" sz="2400" dirty="0" err="1">
                <a:hlinkClick r:id="rId3"/>
              </a:rPr>
              <a:t>Portal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7B0BAF-116F-489F-BA08-2EC0EFF11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7A8AA25-B49F-4362-853F-1F350D20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Horizon </a:t>
            </a:r>
            <a:r>
              <a:rPr lang="cs-CZ" err="1"/>
              <a:t>Europe</a:t>
            </a:r>
            <a:r>
              <a:rPr lang="cs-CZ"/>
              <a:t>: </a:t>
            </a:r>
            <a:r>
              <a:rPr lang="cs-CZ" err="1"/>
              <a:t>Pillar</a:t>
            </a:r>
            <a:r>
              <a:rPr lang="cs-CZ"/>
              <a:t> 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A938E9-6FE0-DD93-64F0-D58B609F5F0A}"/>
              </a:ext>
            </a:extLst>
          </p:cNvPr>
          <p:cNvSpPr txBox="1"/>
          <p:nvPr/>
        </p:nvSpPr>
        <p:spPr>
          <a:xfrm>
            <a:off x="6412230" y="2231988"/>
            <a:ext cx="563041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solidFill>
                  <a:srgbClr val="000000"/>
                </a:solidFill>
              </a:rPr>
              <a:t>Destination 3: World-leading Data and Computing Technologies </a:t>
            </a:r>
            <a:endParaRPr lang="cs-CZ" sz="1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8BC322-1B22-010B-0448-A60CB15E587B}"/>
              </a:ext>
            </a:extLst>
          </p:cNvPr>
          <p:cNvSpPr txBox="1"/>
          <p:nvPr/>
        </p:nvSpPr>
        <p:spPr>
          <a:xfrm>
            <a:off x="6412230" y="2556531"/>
            <a:ext cx="56304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1400" b="1" i="0" u="none" strike="noStrike" baseline="0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Destination 4: Digital &amp; Emerging Technologies for Competitiveness and Fit for the Green Deal 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1B5FC5-7ED0-E636-6966-6888B8BDA682}"/>
              </a:ext>
            </a:extLst>
          </p:cNvPr>
          <p:cNvSpPr txBox="1"/>
          <p:nvPr/>
        </p:nvSpPr>
        <p:spPr>
          <a:xfrm>
            <a:off x="6412230" y="3106696"/>
            <a:ext cx="56304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1400" b="1" i="0" u="none" strike="noStrike" baseline="0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Destination 6: A human-</a:t>
            </a:r>
            <a:r>
              <a:rPr lang="en-US" dirty="0" err="1"/>
              <a:t>centred</a:t>
            </a:r>
            <a:r>
              <a:rPr lang="en-US" dirty="0"/>
              <a:t> and ethical development of digital and industrial technologies 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E04E866-98F5-5B20-6489-8C32852E467E}"/>
              </a:ext>
            </a:extLst>
          </p:cNvPr>
          <p:cNvSpPr txBox="1"/>
          <p:nvPr/>
        </p:nvSpPr>
        <p:spPr>
          <a:xfrm>
            <a:off x="7061454" y="512568"/>
            <a:ext cx="49811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1400" b="1" i="0" u="none" strike="noStrike" baseline="0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Destination 5. Unlocking the full potential of new tools, technologies and digital solutions for a healthy society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2A82C0B-F952-D071-C34C-91160C86FAB7}"/>
              </a:ext>
            </a:extLst>
          </p:cNvPr>
          <p:cNvSpPr txBox="1"/>
          <p:nvPr/>
        </p:nvSpPr>
        <p:spPr>
          <a:xfrm>
            <a:off x="7061454" y="1457799"/>
            <a:ext cx="498119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1400" b="1" i="0" u="none" strike="noStrike" baseline="0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 err="1"/>
              <a:t>Destination</a:t>
            </a:r>
            <a:r>
              <a:rPr lang="cs-CZ" dirty="0"/>
              <a:t> -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Cybersecurity</a:t>
            </a:r>
            <a:endParaRPr lang="cs-CZ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BF001EC-CE99-80EC-E0C8-8DA750CC0395}"/>
              </a:ext>
            </a:extLst>
          </p:cNvPr>
          <p:cNvCxnSpPr/>
          <p:nvPr/>
        </p:nvCxnSpPr>
        <p:spPr bwMode="auto">
          <a:xfrm flipV="1">
            <a:off x="2011680" y="1035788"/>
            <a:ext cx="4956048" cy="1331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997158B7-1066-5EBD-28D7-81BF22340A89}"/>
              </a:ext>
            </a:extLst>
          </p:cNvPr>
          <p:cNvCxnSpPr/>
          <p:nvPr/>
        </p:nvCxnSpPr>
        <p:spPr bwMode="auto">
          <a:xfrm flipV="1">
            <a:off x="3858768" y="1765576"/>
            <a:ext cx="3134106" cy="11701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F884776-264F-4010-0CD4-E28C50BB7633}"/>
              </a:ext>
            </a:extLst>
          </p:cNvPr>
          <p:cNvCxnSpPr/>
          <p:nvPr/>
        </p:nvCxnSpPr>
        <p:spPr bwMode="auto">
          <a:xfrm flipV="1">
            <a:off x="4032504" y="2450592"/>
            <a:ext cx="2295144" cy="7584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7C11165E-E5A8-FF2E-88C3-2F2F66F5B350}"/>
              </a:ext>
            </a:extLst>
          </p:cNvPr>
          <p:cNvCxnSpPr/>
          <p:nvPr/>
        </p:nvCxnSpPr>
        <p:spPr bwMode="auto">
          <a:xfrm flipV="1">
            <a:off x="4032504" y="2834188"/>
            <a:ext cx="2295144" cy="374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E806E0C-2C68-B664-F4D8-F3C31D26DF91}"/>
              </a:ext>
            </a:extLst>
          </p:cNvPr>
          <p:cNvCxnSpPr/>
          <p:nvPr/>
        </p:nvCxnSpPr>
        <p:spPr bwMode="auto">
          <a:xfrm>
            <a:off x="4032504" y="3209057"/>
            <a:ext cx="2295144" cy="1227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CE9A123-70C4-B692-5521-94315007D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0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F14EA1-F6E4-9056-A0CE-094703D90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117D0B-97B3-6F2D-4C50-D41B49DF9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F9F78E4-2786-F8E0-E1FE-67D62176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9F8B88-25C3-246B-2218-3F79E5AF1CF3}"/>
              </a:ext>
            </a:extLst>
          </p:cNvPr>
          <p:cNvSpPr/>
          <p:nvPr/>
        </p:nvSpPr>
        <p:spPr bwMode="auto">
          <a:xfrm>
            <a:off x="10287228" y="5390486"/>
            <a:ext cx="1046801" cy="2648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(CSA)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projects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503A4C2-1983-F64E-2D77-08C38D6F3BF4}"/>
              </a:ext>
            </a:extLst>
          </p:cNvPr>
          <p:cNvSpPr/>
          <p:nvPr/>
        </p:nvSpPr>
        <p:spPr bwMode="auto">
          <a:xfrm>
            <a:off x="10287228" y="5137841"/>
            <a:ext cx="1093442" cy="2648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advisory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groups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E57720F-D6E3-1DC5-A76B-A14210BB9A53}"/>
              </a:ext>
            </a:extLst>
          </p:cNvPr>
          <p:cNvSpPr/>
          <p:nvPr/>
        </p:nvSpPr>
        <p:spPr bwMode="auto">
          <a:xfrm>
            <a:off x="9828624" y="4909909"/>
            <a:ext cx="919452" cy="2648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associations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67419CE-E9F4-62BC-9CC9-968EE75B133A}"/>
              </a:ext>
            </a:extLst>
          </p:cNvPr>
          <p:cNvSpPr/>
          <p:nvPr/>
        </p:nvSpPr>
        <p:spPr bwMode="auto">
          <a:xfrm>
            <a:off x="8426759" y="3387609"/>
            <a:ext cx="1538229" cy="2648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European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Commission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F39CE2D-1257-5C9E-5EF3-BDA8815C65A2}"/>
              </a:ext>
            </a:extLst>
          </p:cNvPr>
          <p:cNvSpPr/>
          <p:nvPr/>
        </p:nvSpPr>
        <p:spPr bwMode="auto">
          <a:xfrm>
            <a:off x="8848503" y="1581421"/>
            <a:ext cx="1439822" cy="2648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European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Parliament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1993344-CF8A-4ABA-B9EC-909BD91F6758}"/>
              </a:ext>
            </a:extLst>
          </p:cNvPr>
          <p:cNvSpPr/>
          <p:nvPr/>
        </p:nvSpPr>
        <p:spPr bwMode="auto">
          <a:xfrm>
            <a:off x="7339584" y="1585213"/>
            <a:ext cx="1229580" cy="2648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Council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of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EU</a:t>
            </a:r>
          </a:p>
        </p:txBody>
      </p:sp>
      <p:sp>
        <p:nvSpPr>
          <p:cNvPr id="13" name="Zástupný obsah 1">
            <a:extLst>
              <a:ext uri="{FF2B5EF4-FFF2-40B4-BE49-F238E27FC236}">
                <a16:creationId xmlns:a16="http://schemas.microsoft.com/office/drawing/2014/main" id="{3CE299DA-1417-C17C-B678-B6CFB3D53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58" y="1805473"/>
            <a:ext cx="6152604" cy="4139998"/>
          </a:xfrm>
        </p:spPr>
        <p:txBody>
          <a:bodyPr/>
          <a:lstStyle/>
          <a:p>
            <a:r>
              <a:rPr lang="cs-CZ" sz="1800" dirty="0" err="1"/>
              <a:t>Main</a:t>
            </a:r>
            <a:r>
              <a:rPr lang="cs-CZ" sz="1800" dirty="0"/>
              <a:t> </a:t>
            </a:r>
            <a:r>
              <a:rPr lang="cs-CZ" sz="1800" dirty="0" err="1"/>
              <a:t>priorities</a:t>
            </a:r>
            <a:r>
              <a:rPr lang="cs-CZ" sz="1800" dirty="0"/>
              <a:t> </a:t>
            </a:r>
            <a:r>
              <a:rPr lang="cs-CZ" sz="1800" dirty="0" err="1"/>
              <a:t>defined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2021-2027</a:t>
            </a:r>
          </a:p>
          <a:p>
            <a:r>
              <a:rPr lang="cs-CZ" sz="1800" dirty="0" err="1"/>
              <a:t>Strategic</a:t>
            </a:r>
            <a:r>
              <a:rPr lang="cs-CZ" sz="1800" dirty="0"/>
              <a:t> </a:t>
            </a:r>
            <a:r>
              <a:rPr lang="cs-CZ" sz="1800" dirty="0" err="1"/>
              <a:t>plan</a:t>
            </a:r>
            <a:r>
              <a:rPr lang="cs-CZ" sz="1800" dirty="0"/>
              <a:t> – </a:t>
            </a:r>
            <a:r>
              <a:rPr lang="cs-CZ" sz="1800" dirty="0" err="1"/>
              <a:t>destinations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2021-2024 / 2025-2027</a:t>
            </a:r>
          </a:p>
          <a:p>
            <a:r>
              <a:rPr lang="cs-CZ" sz="1800" dirty="0"/>
              <a:t>Work </a:t>
            </a:r>
            <a:r>
              <a:rPr lang="cs-CZ" sz="1800" dirty="0" err="1"/>
              <a:t>Programme</a:t>
            </a:r>
            <a:r>
              <a:rPr lang="cs-CZ" sz="1800" dirty="0"/>
              <a:t> – </a:t>
            </a:r>
            <a:r>
              <a:rPr lang="cs-CZ" sz="1800" dirty="0" err="1"/>
              <a:t>topics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2021-2022 / 2023-2025 / 2026-2027</a:t>
            </a:r>
          </a:p>
          <a:p>
            <a:r>
              <a:rPr lang="cs-CZ" sz="1800" b="1" dirty="0" err="1"/>
              <a:t>Who</a:t>
            </a:r>
            <a:r>
              <a:rPr lang="cs-CZ" sz="1800" b="1" dirty="0"/>
              <a:t> </a:t>
            </a:r>
            <a:r>
              <a:rPr lang="cs-CZ" sz="1800" b="1" dirty="0" err="1"/>
              <a:t>wrote</a:t>
            </a:r>
            <a:r>
              <a:rPr lang="cs-CZ" sz="1800" b="1" dirty="0"/>
              <a:t>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topic</a:t>
            </a:r>
            <a:r>
              <a:rPr lang="cs-CZ" sz="1800" b="1" dirty="0"/>
              <a:t>?</a:t>
            </a:r>
          </a:p>
          <a:p>
            <a:r>
              <a:rPr lang="cs-CZ" sz="1800" dirty="0" err="1"/>
              <a:t>Search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clues</a:t>
            </a:r>
            <a:r>
              <a:rPr lang="cs-CZ" sz="1800" dirty="0"/>
              <a:t>: </a:t>
            </a:r>
            <a:r>
              <a:rPr lang="cs-CZ" sz="1800" dirty="0" err="1"/>
              <a:t>associations</a:t>
            </a:r>
            <a:r>
              <a:rPr lang="cs-CZ" sz="1800" dirty="0"/>
              <a:t>, </a:t>
            </a:r>
            <a:r>
              <a:rPr lang="cs-CZ" sz="1800" dirty="0" err="1"/>
              <a:t>projects</a:t>
            </a:r>
            <a:r>
              <a:rPr lang="cs-CZ" sz="1800" dirty="0"/>
              <a:t>, </a:t>
            </a:r>
            <a:r>
              <a:rPr lang="cs-CZ" sz="1800" dirty="0" err="1"/>
              <a:t>advisory</a:t>
            </a:r>
            <a:r>
              <a:rPr lang="cs-CZ" sz="1800" dirty="0"/>
              <a:t> </a:t>
            </a:r>
            <a:r>
              <a:rPr lang="cs-CZ" sz="1800" dirty="0" err="1"/>
              <a:t>groups</a:t>
            </a:r>
            <a:r>
              <a:rPr lang="cs-CZ" sz="1800" dirty="0"/>
              <a:t>, </a:t>
            </a:r>
            <a:r>
              <a:rPr lang="cs-CZ" sz="1800" dirty="0" err="1"/>
              <a:t>CSAs</a:t>
            </a:r>
            <a:r>
              <a:rPr lang="cs-CZ" sz="1800" dirty="0"/>
              <a:t>, </a:t>
            </a:r>
            <a:r>
              <a:rPr lang="cs-CZ" sz="1800" dirty="0" err="1"/>
              <a:t>forecasting</a:t>
            </a:r>
            <a:endParaRPr lang="cs-CZ" sz="1800" dirty="0"/>
          </a:p>
          <a:p>
            <a:r>
              <a:rPr lang="cs-CZ" sz="1800" dirty="0"/>
              <a:t>CZ </a:t>
            </a:r>
            <a:r>
              <a:rPr lang="cs-CZ" sz="1800" dirty="0" err="1"/>
              <a:t>represented</a:t>
            </a:r>
            <a:r>
              <a:rPr lang="cs-CZ" sz="1800" dirty="0"/>
              <a:t> in </a:t>
            </a:r>
            <a:r>
              <a:rPr lang="cs-CZ" sz="1800" dirty="0" err="1"/>
              <a:t>Programme</a:t>
            </a:r>
            <a:r>
              <a:rPr lang="cs-CZ" sz="1800" dirty="0"/>
              <a:t> </a:t>
            </a:r>
            <a:r>
              <a:rPr lang="cs-CZ" sz="1800" dirty="0" err="1"/>
              <a:t>Committee</a:t>
            </a:r>
            <a:r>
              <a:rPr lang="cs-CZ" sz="1800" dirty="0"/>
              <a:t> (</a:t>
            </a:r>
            <a:r>
              <a:rPr lang="cs-CZ" sz="1800" dirty="0" err="1"/>
              <a:t>can</a:t>
            </a:r>
            <a:r>
              <a:rPr lang="cs-CZ" sz="1800" dirty="0"/>
              <a:t> </a:t>
            </a:r>
            <a:r>
              <a:rPr lang="cs-CZ" sz="1800" dirty="0" err="1"/>
              <a:t>propose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adjust</a:t>
            </a:r>
            <a:r>
              <a:rPr lang="cs-CZ" sz="1800" dirty="0"/>
              <a:t> </a:t>
            </a:r>
            <a:r>
              <a:rPr lang="cs-CZ" sz="1800" dirty="0" err="1"/>
              <a:t>topics</a:t>
            </a:r>
            <a:r>
              <a:rPr lang="cs-CZ" sz="1800" dirty="0"/>
              <a:t>; but </a:t>
            </a:r>
            <a:r>
              <a:rPr lang="cs-CZ" sz="1800" dirty="0" err="1"/>
              <a:t>needs</a:t>
            </a:r>
            <a:r>
              <a:rPr lang="cs-CZ" sz="1800" dirty="0"/>
              <a:t> support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representations</a:t>
            </a:r>
            <a:r>
              <a:rPr lang="cs-CZ" sz="1800" dirty="0"/>
              <a:t>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2EB0FC6-D106-D299-C818-9CF53282A0FE}"/>
              </a:ext>
            </a:extLst>
          </p:cNvPr>
          <p:cNvSpPr/>
          <p:nvPr/>
        </p:nvSpPr>
        <p:spPr bwMode="auto">
          <a:xfrm>
            <a:off x="8151832" y="1818975"/>
            <a:ext cx="1044042" cy="3364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Politicians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B98F340-2166-9CBB-756E-ADC749151FDF}"/>
              </a:ext>
            </a:extLst>
          </p:cNvPr>
          <p:cNvSpPr/>
          <p:nvPr/>
        </p:nvSpPr>
        <p:spPr bwMode="auto">
          <a:xfrm>
            <a:off x="8059063" y="3092822"/>
            <a:ext cx="1229580" cy="3364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Bureaucrats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0C46531-D0CB-6487-6C6E-D6E9DC2C2FD5}"/>
              </a:ext>
            </a:extLst>
          </p:cNvPr>
          <p:cNvSpPr/>
          <p:nvPr/>
        </p:nvSpPr>
        <p:spPr bwMode="auto">
          <a:xfrm>
            <a:off x="9112603" y="5149834"/>
            <a:ext cx="1229580" cy="3364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Researchers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D311D376-A9CA-6353-E25E-2A04F5831867}"/>
              </a:ext>
            </a:extLst>
          </p:cNvPr>
          <p:cNvCxnSpPr>
            <a:cxnSpLocks/>
          </p:cNvCxnSpPr>
          <p:nvPr/>
        </p:nvCxnSpPr>
        <p:spPr bwMode="auto">
          <a:xfrm>
            <a:off x="8673853" y="2218028"/>
            <a:ext cx="0" cy="8047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00582A6-3CB9-DB1C-C1C5-8D5C3966071D}"/>
              </a:ext>
            </a:extLst>
          </p:cNvPr>
          <p:cNvSpPr txBox="1"/>
          <p:nvPr/>
        </p:nvSpPr>
        <p:spPr>
          <a:xfrm>
            <a:off x="8619535" y="2200608"/>
            <a:ext cx="369332" cy="80406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cs-CZ" sz="1200" b="1" dirty="0"/>
              <a:t>EU </a:t>
            </a:r>
            <a:r>
              <a:rPr lang="cs-CZ" sz="1200" b="1" dirty="0" err="1"/>
              <a:t>Policy</a:t>
            </a:r>
            <a:endParaRPr lang="cs-CZ" sz="1200" b="1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0A65F9C-CD38-E722-584D-3BDF97800FA0}"/>
              </a:ext>
            </a:extLst>
          </p:cNvPr>
          <p:cNvSpPr txBox="1"/>
          <p:nvPr/>
        </p:nvSpPr>
        <p:spPr>
          <a:xfrm>
            <a:off x="9393876" y="3005670"/>
            <a:ext cx="1233030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s-CZ" sz="1200" b="1" dirty="0" err="1"/>
              <a:t>programming</a:t>
            </a:r>
            <a:endParaRPr lang="cs-CZ" sz="1200" b="1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87D5709F-1FB8-6507-D397-C4F5A1614651}"/>
              </a:ext>
            </a:extLst>
          </p:cNvPr>
          <p:cNvSpPr/>
          <p:nvPr/>
        </p:nvSpPr>
        <p:spPr bwMode="auto">
          <a:xfrm>
            <a:off x="10626906" y="3135441"/>
            <a:ext cx="1229580" cy="27699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Horizon </a:t>
            </a:r>
            <a:r>
              <a:rPr kumimoji="0" lang="cs-CZ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Europe</a:t>
            </a:r>
            <a:endParaRPr kumimoji="0" lang="cs-CZ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F62BE733-EF0C-BBB8-0BAA-6DC078EED166}"/>
              </a:ext>
            </a:extLst>
          </p:cNvPr>
          <p:cNvSpPr/>
          <p:nvPr/>
        </p:nvSpPr>
        <p:spPr bwMode="auto">
          <a:xfrm>
            <a:off x="10626906" y="3652502"/>
            <a:ext cx="1229580" cy="27699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Strategic</a:t>
            </a:r>
            <a:r>
              <a:rPr kumimoji="0" 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Plan</a:t>
            </a:r>
            <a:endParaRPr kumimoji="0" lang="cs-CZ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D8705DA3-5252-9AC7-FB56-893AFC5C840E}"/>
              </a:ext>
            </a:extLst>
          </p:cNvPr>
          <p:cNvSpPr/>
          <p:nvPr/>
        </p:nvSpPr>
        <p:spPr bwMode="auto">
          <a:xfrm>
            <a:off x="10626906" y="4165026"/>
            <a:ext cx="1229580" cy="27699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Work</a:t>
            </a:r>
            <a:r>
              <a:rPr kumimoji="0" lang="cs-C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Programme</a:t>
            </a:r>
            <a:endParaRPr kumimoji="0" lang="cs-CZ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F23EC95-E11B-FEB2-0BA0-366FD7C3BDB7}"/>
              </a:ext>
            </a:extLst>
          </p:cNvPr>
          <p:cNvCxnSpPr/>
          <p:nvPr/>
        </p:nvCxnSpPr>
        <p:spPr bwMode="auto">
          <a:xfrm>
            <a:off x="9393876" y="3282669"/>
            <a:ext cx="11636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ovnoramenný trojúhelník 23">
            <a:extLst>
              <a:ext uri="{FF2B5EF4-FFF2-40B4-BE49-F238E27FC236}">
                <a16:creationId xmlns:a16="http://schemas.microsoft.com/office/drawing/2014/main" id="{2F493810-6813-1FD4-5A7D-904B83E1CE20}"/>
              </a:ext>
            </a:extLst>
          </p:cNvPr>
          <p:cNvSpPr/>
          <p:nvPr/>
        </p:nvSpPr>
        <p:spPr bwMode="auto">
          <a:xfrm flipV="1">
            <a:off x="11149363" y="3450805"/>
            <a:ext cx="184666" cy="1385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ovnoramenný trojúhelník 24">
            <a:extLst>
              <a:ext uri="{FF2B5EF4-FFF2-40B4-BE49-F238E27FC236}">
                <a16:creationId xmlns:a16="http://schemas.microsoft.com/office/drawing/2014/main" id="{E988C881-FA1E-3CB8-0150-52E987754B73}"/>
              </a:ext>
            </a:extLst>
          </p:cNvPr>
          <p:cNvSpPr/>
          <p:nvPr/>
        </p:nvSpPr>
        <p:spPr bwMode="auto">
          <a:xfrm flipV="1">
            <a:off x="11149363" y="3984274"/>
            <a:ext cx="184666" cy="1385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0BBD735-DA75-2C1C-886F-D820777620F0}"/>
              </a:ext>
            </a:extLst>
          </p:cNvPr>
          <p:cNvCxnSpPr>
            <a:cxnSpLocks/>
          </p:cNvCxnSpPr>
          <p:nvPr/>
        </p:nvCxnSpPr>
        <p:spPr bwMode="auto">
          <a:xfrm>
            <a:off x="10288325" y="3785328"/>
            <a:ext cx="258491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BD1E73C-E078-8A40-3893-E9693983E014}"/>
              </a:ext>
            </a:extLst>
          </p:cNvPr>
          <p:cNvCxnSpPr>
            <a:cxnSpLocks/>
          </p:cNvCxnSpPr>
          <p:nvPr/>
        </p:nvCxnSpPr>
        <p:spPr bwMode="auto">
          <a:xfrm>
            <a:off x="10288324" y="4302570"/>
            <a:ext cx="258491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4C7A5D6C-F1CC-539B-1DE8-9A9B4D6E7FB0}"/>
              </a:ext>
            </a:extLst>
          </p:cNvPr>
          <p:cNvCxnSpPr>
            <a:cxnSpLocks/>
          </p:cNvCxnSpPr>
          <p:nvPr/>
        </p:nvCxnSpPr>
        <p:spPr bwMode="auto">
          <a:xfrm>
            <a:off x="10288324" y="3282669"/>
            <a:ext cx="0" cy="1019901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7CA69F1-60BA-2222-6379-74216E40FFD4}"/>
              </a:ext>
            </a:extLst>
          </p:cNvPr>
          <p:cNvSpPr txBox="1"/>
          <p:nvPr/>
        </p:nvSpPr>
        <p:spPr>
          <a:xfrm>
            <a:off x="9288643" y="4295560"/>
            <a:ext cx="369332" cy="7447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b="1" dirty="0"/>
              <a:t>advisory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AEF842D4-8186-65DE-EA6C-FFAC86B9981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601535" y="3742040"/>
            <a:ext cx="0" cy="13269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9469056C-7A00-90A8-E8B6-389984C8EF04}"/>
              </a:ext>
            </a:extLst>
          </p:cNvPr>
          <p:cNvCxnSpPr>
            <a:cxnSpLocks/>
          </p:cNvCxnSpPr>
          <p:nvPr/>
        </p:nvCxnSpPr>
        <p:spPr bwMode="auto">
          <a:xfrm flipV="1">
            <a:off x="9598147" y="4053524"/>
            <a:ext cx="586510" cy="154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73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4B2C64-F3CA-689C-27B0-27871D69B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165002-4A20-D535-5861-F69174ED8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12825D3-3E72-E72F-F455-D1B18831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3EEDBE-D2D7-35D2-C585-AAF013DE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053" y="2419907"/>
            <a:ext cx="3892342" cy="32680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D62C5F-2456-1E67-4004-1B503F158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60" y="1653899"/>
            <a:ext cx="3881974" cy="4522055"/>
          </a:xfrm>
          <a:prstGeom prst="rect">
            <a:avLst/>
          </a:prstGeom>
        </p:spPr>
      </p:pic>
      <p:sp>
        <p:nvSpPr>
          <p:cNvPr id="9" name="Oválný bublinový popisek 9">
            <a:extLst>
              <a:ext uri="{FF2B5EF4-FFF2-40B4-BE49-F238E27FC236}">
                <a16:creationId xmlns:a16="http://schemas.microsoft.com/office/drawing/2014/main" id="{991F774E-85B7-81AA-BAEB-0EDD9DA57F8E}"/>
              </a:ext>
            </a:extLst>
          </p:cNvPr>
          <p:cNvSpPr/>
          <p:nvPr/>
        </p:nvSpPr>
        <p:spPr bwMode="auto">
          <a:xfrm>
            <a:off x="64995" y="5090471"/>
            <a:ext cx="1905000" cy="783771"/>
          </a:xfrm>
          <a:prstGeom prst="wedgeEllipseCallout">
            <a:avLst>
              <a:gd name="adj1" fmla="val 35851"/>
              <a:gd name="adj2" fmla="val -1031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200" dirty="0" err="1">
                <a:solidFill>
                  <a:schemeClr val="bg1"/>
                </a:solidFill>
              </a:rPr>
              <a:t>expected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outcome</a:t>
            </a:r>
            <a:endParaRPr lang="cs-CZ" sz="1200" dirty="0">
              <a:solidFill>
                <a:schemeClr val="bg1"/>
              </a:solidFill>
            </a:endParaRPr>
          </a:p>
          <a:p>
            <a:pPr algn="ctr"/>
            <a:r>
              <a:rPr lang="cs-CZ" sz="1200" dirty="0">
                <a:solidFill>
                  <a:schemeClr val="bg1"/>
                </a:solidFill>
              </a:rPr>
              <a:t>RESULTS/IMPACT</a:t>
            </a:r>
          </a:p>
        </p:txBody>
      </p:sp>
      <p:sp>
        <p:nvSpPr>
          <p:cNvPr id="10" name="Oválný bublinový popisek 10">
            <a:extLst>
              <a:ext uri="{FF2B5EF4-FFF2-40B4-BE49-F238E27FC236}">
                <a16:creationId xmlns:a16="http://schemas.microsoft.com/office/drawing/2014/main" id="{F374331C-C866-7341-C44A-E5A9D613A726}"/>
              </a:ext>
            </a:extLst>
          </p:cNvPr>
          <p:cNvSpPr/>
          <p:nvPr/>
        </p:nvSpPr>
        <p:spPr bwMode="auto">
          <a:xfrm>
            <a:off x="8380626" y="2509017"/>
            <a:ext cx="1905000" cy="783771"/>
          </a:xfrm>
          <a:prstGeom prst="wedgeEllipseCallout">
            <a:avLst>
              <a:gd name="adj1" fmla="val -103715"/>
              <a:gd name="adj2" fmla="val 336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scope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= background,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goals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activities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álný bublinový popisek 15">
            <a:extLst>
              <a:ext uri="{FF2B5EF4-FFF2-40B4-BE49-F238E27FC236}">
                <a16:creationId xmlns:a16="http://schemas.microsoft.com/office/drawing/2014/main" id="{D82D10DD-ECE3-8255-0B4E-E6EE7CAC9715}"/>
              </a:ext>
            </a:extLst>
          </p:cNvPr>
          <p:cNvSpPr/>
          <p:nvPr/>
        </p:nvSpPr>
        <p:spPr bwMode="auto">
          <a:xfrm>
            <a:off x="801036" y="1801194"/>
            <a:ext cx="1252419" cy="479683"/>
          </a:xfrm>
          <a:prstGeom prst="wedgeEllipseCallout">
            <a:avLst>
              <a:gd name="adj1" fmla="val 62111"/>
              <a:gd name="adj2" fmla="val -475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code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title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válný bublinový popisek 16">
            <a:extLst>
              <a:ext uri="{FF2B5EF4-FFF2-40B4-BE49-F238E27FC236}">
                <a16:creationId xmlns:a16="http://schemas.microsoft.com/office/drawing/2014/main" id="{C2B17B7D-51C6-4A3F-55CA-38B61033A9C7}"/>
              </a:ext>
            </a:extLst>
          </p:cNvPr>
          <p:cNvSpPr/>
          <p:nvPr/>
        </p:nvSpPr>
        <p:spPr bwMode="auto">
          <a:xfrm>
            <a:off x="5442334" y="1296001"/>
            <a:ext cx="2028229" cy="811571"/>
          </a:xfrm>
          <a:prstGeom prst="wedgeEllipseCallout">
            <a:avLst>
              <a:gd name="adj1" fmla="val -61534"/>
              <a:gd name="adj2" fmla="val 551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project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budget (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indicating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consortium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size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13" name="Oválný bublinový popisek 17">
            <a:extLst>
              <a:ext uri="{FF2B5EF4-FFF2-40B4-BE49-F238E27FC236}">
                <a16:creationId xmlns:a16="http://schemas.microsoft.com/office/drawing/2014/main" id="{09B0CCD0-B7EA-C0F9-73EF-60AB465D967A}"/>
              </a:ext>
            </a:extLst>
          </p:cNvPr>
          <p:cNvSpPr/>
          <p:nvPr/>
        </p:nvSpPr>
        <p:spPr bwMode="auto">
          <a:xfrm>
            <a:off x="4909470" y="2937366"/>
            <a:ext cx="2028229" cy="811571"/>
          </a:xfrm>
          <a:prstGeom prst="wedgeEllipseCallout">
            <a:avLst>
              <a:gd name="adj1" fmla="val -52601"/>
              <a:gd name="adj2" fmla="val -630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bg1"/>
                </a:solidFill>
                <a:latin typeface="+mn-lt"/>
              </a:rPr>
              <a:t>call budget (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indicating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number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proposals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be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financed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14" name="Oválný bublinový popisek 18">
            <a:extLst>
              <a:ext uri="{FF2B5EF4-FFF2-40B4-BE49-F238E27FC236}">
                <a16:creationId xmlns:a16="http://schemas.microsoft.com/office/drawing/2014/main" id="{E892512F-9892-3CC1-C92E-50DC4212D3B0}"/>
              </a:ext>
            </a:extLst>
          </p:cNvPr>
          <p:cNvSpPr/>
          <p:nvPr/>
        </p:nvSpPr>
        <p:spPr bwMode="auto">
          <a:xfrm>
            <a:off x="166584" y="3252739"/>
            <a:ext cx="2028229" cy="766653"/>
          </a:xfrm>
          <a:prstGeom prst="wedgeEllipseCallout">
            <a:avLst>
              <a:gd name="adj1" fmla="val 65868"/>
              <a:gd name="adj2" fmla="val -567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bg1"/>
                </a:solidFill>
                <a:latin typeface="+mn-lt"/>
              </a:rPr>
              <a:t>type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action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bg1"/>
                </a:solidFill>
                <a:latin typeface="+mn-lt"/>
              </a:rPr>
              <a:t>(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research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vs.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innovation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bg1"/>
                </a:solidFill>
                <a:latin typeface="+mn-lt"/>
              </a:rPr>
              <a:t>vs. „chlebíčky“)</a:t>
            </a:r>
          </a:p>
        </p:txBody>
      </p:sp>
    </p:spTree>
    <p:extLst>
      <p:ext uri="{BB962C8B-B14F-4D97-AF65-F5344CB8AC3E}">
        <p14:creationId xmlns:p14="http://schemas.microsoft.com/office/powerpoint/2010/main" val="27775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9697B5C-D9CF-4F7F-B793-53203811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Pathfinder</a:t>
            </a:r>
            <a:r>
              <a:rPr lang="cs-CZ" dirty="0"/>
              <a:t> – </a:t>
            </a:r>
            <a:r>
              <a:rPr lang="cs-CZ" dirty="0" err="1"/>
              <a:t>radically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technology, science-to-         technology </a:t>
            </a:r>
            <a:r>
              <a:rPr lang="cs-CZ" dirty="0" err="1"/>
              <a:t>breakthrough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-risk </a:t>
            </a:r>
            <a:r>
              <a:rPr lang="cs-CZ" dirty="0" err="1"/>
              <a:t>high-gain</a:t>
            </a:r>
            <a:endParaRPr lang="cs-CZ" dirty="0"/>
          </a:p>
          <a:p>
            <a:r>
              <a:rPr lang="cs-CZ" b="1" dirty="0" err="1"/>
              <a:t>Transition</a:t>
            </a:r>
            <a:r>
              <a:rPr lang="cs-CZ" dirty="0"/>
              <a:t> – </a:t>
            </a:r>
            <a:r>
              <a:rPr lang="cs-CZ" dirty="0" err="1"/>
              <a:t>preparing</a:t>
            </a:r>
            <a:r>
              <a:rPr lang="cs-CZ" dirty="0"/>
              <a:t> </a:t>
            </a:r>
            <a:r>
              <a:rPr lang="cs-CZ" dirty="0" err="1"/>
              <a:t>investment-ready</a:t>
            </a:r>
            <a:r>
              <a:rPr lang="cs-CZ" dirty="0"/>
              <a:t> business </a:t>
            </a:r>
            <a:r>
              <a:rPr lang="cs-CZ" dirty="0" err="1"/>
              <a:t>plan</a:t>
            </a:r>
            <a:endParaRPr lang="cs-CZ" dirty="0"/>
          </a:p>
          <a:p>
            <a:r>
              <a:rPr lang="cs-CZ" b="1" dirty="0" err="1"/>
              <a:t>Accelerator</a:t>
            </a:r>
            <a:r>
              <a:rPr lang="cs-CZ" dirty="0"/>
              <a:t> –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to </a:t>
            </a:r>
            <a:r>
              <a:rPr lang="cs-CZ" dirty="0" err="1"/>
              <a:t>deep</a:t>
            </a:r>
            <a:r>
              <a:rPr lang="cs-CZ" dirty="0"/>
              <a:t> tech </a:t>
            </a:r>
            <a:r>
              <a:rPr lang="cs-CZ" dirty="0" err="1"/>
              <a:t>SMEs</a:t>
            </a:r>
            <a:endParaRPr lang="cs-CZ" dirty="0"/>
          </a:p>
          <a:p>
            <a:r>
              <a:rPr lang="cs-CZ" dirty="0"/>
              <a:t>open &amp; </a:t>
            </a:r>
            <a:r>
              <a:rPr lang="cs-CZ" dirty="0" err="1"/>
              <a:t>challenge</a:t>
            </a:r>
            <a:r>
              <a:rPr lang="cs-CZ" dirty="0"/>
              <a:t> </a:t>
            </a:r>
            <a:r>
              <a:rPr lang="cs-CZ" dirty="0" err="1"/>
              <a:t>calls</a:t>
            </a:r>
            <a:endParaRPr lang="cs-CZ" dirty="0"/>
          </a:p>
          <a:p>
            <a:r>
              <a:rPr lang="cs-CZ" dirty="0" err="1"/>
              <a:t>grants</a:t>
            </a:r>
            <a:r>
              <a:rPr lang="cs-CZ" dirty="0"/>
              <a:t> (</a:t>
            </a:r>
            <a:r>
              <a:rPr lang="cs-CZ" dirty="0" err="1"/>
              <a:t>reimbursement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costs</a:t>
            </a:r>
            <a:r>
              <a:rPr lang="cs-CZ" dirty="0"/>
              <a:t>) &amp; </a:t>
            </a:r>
            <a:r>
              <a:rPr lang="cs-CZ" dirty="0" err="1"/>
              <a:t>investments</a:t>
            </a:r>
            <a:r>
              <a:rPr lang="cs-CZ" dirty="0"/>
              <a:t> (</a:t>
            </a:r>
            <a:r>
              <a:rPr lang="cs-CZ" dirty="0" err="1"/>
              <a:t>equity</a:t>
            </a:r>
            <a:r>
              <a:rPr lang="cs-CZ" dirty="0"/>
              <a:t>, </a:t>
            </a:r>
            <a:r>
              <a:rPr lang="cs-CZ" dirty="0" err="1"/>
              <a:t>guarantee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E2D7FC-16BD-4A63-80AD-FCEB671E58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95FF69-FF0A-4D26-A4ED-609FB68B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European</a:t>
            </a:r>
            <a:r>
              <a:rPr lang="cs-CZ"/>
              <a:t> Innovation </a:t>
            </a:r>
            <a:r>
              <a:rPr lang="cs-CZ" err="1"/>
              <a:t>Council</a:t>
            </a:r>
            <a:r>
              <a:rPr lang="cs-CZ"/>
              <a:t> (EIC)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9C12F4-2184-D2FA-7BD6-1D8E6E4B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24" y="1377758"/>
            <a:ext cx="1385304" cy="9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0C29986-C5C6-46FB-FDEB-CF674EE1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24" y="2558915"/>
            <a:ext cx="1385306" cy="9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77D2CE-1914-6E6C-73C2-A1AAFC03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24" y="3762001"/>
            <a:ext cx="1385304" cy="9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596A4100-E03F-7363-64B5-F2BE7F9517A8}"/>
              </a:ext>
            </a:extLst>
          </p:cNvPr>
          <p:cNvSpPr/>
          <p:nvPr/>
        </p:nvSpPr>
        <p:spPr>
          <a:xfrm rot="10800000">
            <a:off x="10807389" y="2353183"/>
            <a:ext cx="271374" cy="153842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vnoramenný trojúhelník 10">
            <a:extLst>
              <a:ext uri="{FF2B5EF4-FFF2-40B4-BE49-F238E27FC236}">
                <a16:creationId xmlns:a16="http://schemas.microsoft.com/office/drawing/2014/main" id="{930505A9-1350-FD91-C865-8CE10A55E2B4}"/>
              </a:ext>
            </a:extLst>
          </p:cNvPr>
          <p:cNvSpPr/>
          <p:nvPr/>
        </p:nvSpPr>
        <p:spPr>
          <a:xfrm rot="10800000">
            <a:off x="10807389" y="3534342"/>
            <a:ext cx="271374" cy="153842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BDCCF3A5-4FEE-7496-E34F-04A8234E2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744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Horizon </a:t>
            </a:r>
            <a:r>
              <a:rPr lang="cs-CZ" err="1"/>
              <a:t>Europe</a:t>
            </a:r>
            <a:r>
              <a:rPr lang="cs-CZ"/>
              <a:t>: </a:t>
            </a:r>
            <a:r>
              <a:rPr lang="cs-CZ" err="1"/>
              <a:t>TRLs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20000" y="1998058"/>
            <a:ext cx="10752137" cy="39264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19863" y="1998058"/>
          <a:ext cx="10752138" cy="3926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46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3222"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2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984258" y="3117801"/>
            <a:ext cx="815967" cy="3773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/>
              <a:t>ERC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86025" y="3424268"/>
            <a:ext cx="7439025" cy="3745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/>
              <a:t>EIC</a:t>
            </a:r>
          </a:p>
        </p:txBody>
      </p:sp>
      <p:sp>
        <p:nvSpPr>
          <p:cNvPr id="14" name="Volný tvar 13"/>
          <p:cNvSpPr/>
          <p:nvPr/>
        </p:nvSpPr>
        <p:spPr>
          <a:xfrm flipH="1">
            <a:off x="6096000" y="4571209"/>
            <a:ext cx="5376000" cy="1376621"/>
          </a:xfrm>
          <a:custGeom>
            <a:avLst/>
            <a:gdLst>
              <a:gd name="connsiteX0" fmla="*/ 12700 w 3803650"/>
              <a:gd name="connsiteY0" fmla="*/ 152400 h 1187450"/>
              <a:gd name="connsiteX1" fmla="*/ 584200 w 3803650"/>
              <a:gd name="connsiteY1" fmla="*/ 0 h 1187450"/>
              <a:gd name="connsiteX2" fmla="*/ 1473200 w 3803650"/>
              <a:gd name="connsiteY2" fmla="*/ 38100 h 1187450"/>
              <a:gd name="connsiteX3" fmla="*/ 2533650 w 3803650"/>
              <a:gd name="connsiteY3" fmla="*/ 635000 h 1187450"/>
              <a:gd name="connsiteX4" fmla="*/ 3251200 w 3803650"/>
              <a:gd name="connsiteY4" fmla="*/ 1047750 h 1187450"/>
              <a:gd name="connsiteX5" fmla="*/ 3803650 w 3803650"/>
              <a:gd name="connsiteY5" fmla="*/ 1174750 h 1187450"/>
              <a:gd name="connsiteX6" fmla="*/ 508000 w 3803650"/>
              <a:gd name="connsiteY6" fmla="*/ 1187450 h 1187450"/>
              <a:gd name="connsiteX7" fmla="*/ 234950 w 3803650"/>
              <a:gd name="connsiteY7" fmla="*/ 1085850 h 1187450"/>
              <a:gd name="connsiteX8" fmla="*/ 76200 w 3803650"/>
              <a:gd name="connsiteY8" fmla="*/ 882650 h 1187450"/>
              <a:gd name="connsiteX9" fmla="*/ 0 w 3803650"/>
              <a:gd name="connsiteY9" fmla="*/ 685800 h 1187450"/>
              <a:gd name="connsiteX10" fmla="*/ 12700 w 3803650"/>
              <a:gd name="connsiteY10" fmla="*/ 152400 h 1187450"/>
              <a:gd name="connsiteX0" fmla="*/ 12700 w 3803650"/>
              <a:gd name="connsiteY0" fmla="*/ 180263 h 1215313"/>
              <a:gd name="connsiteX1" fmla="*/ 584200 w 3803650"/>
              <a:gd name="connsiteY1" fmla="*/ 27863 h 1215313"/>
              <a:gd name="connsiteX2" fmla="*/ 1473200 w 3803650"/>
              <a:gd name="connsiteY2" fmla="*/ 65963 h 1215313"/>
              <a:gd name="connsiteX3" fmla="*/ 2533650 w 3803650"/>
              <a:gd name="connsiteY3" fmla="*/ 662863 h 1215313"/>
              <a:gd name="connsiteX4" fmla="*/ 3251200 w 3803650"/>
              <a:gd name="connsiteY4" fmla="*/ 1075613 h 1215313"/>
              <a:gd name="connsiteX5" fmla="*/ 3803650 w 3803650"/>
              <a:gd name="connsiteY5" fmla="*/ 1202613 h 1215313"/>
              <a:gd name="connsiteX6" fmla="*/ 508000 w 3803650"/>
              <a:gd name="connsiteY6" fmla="*/ 1215313 h 1215313"/>
              <a:gd name="connsiteX7" fmla="*/ 234950 w 3803650"/>
              <a:gd name="connsiteY7" fmla="*/ 1113713 h 1215313"/>
              <a:gd name="connsiteX8" fmla="*/ 76200 w 3803650"/>
              <a:gd name="connsiteY8" fmla="*/ 910513 h 1215313"/>
              <a:gd name="connsiteX9" fmla="*/ 0 w 3803650"/>
              <a:gd name="connsiteY9" fmla="*/ 713663 h 1215313"/>
              <a:gd name="connsiteX10" fmla="*/ 12700 w 3803650"/>
              <a:gd name="connsiteY10" fmla="*/ 180263 h 1215313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5255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5255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52552 h 1254202"/>
              <a:gd name="connsiteX10" fmla="*/ 12700 w 3803650"/>
              <a:gd name="connsiteY10" fmla="*/ 219152 h 1254202"/>
              <a:gd name="connsiteX0" fmla="*/ 49627 w 3840577"/>
              <a:gd name="connsiteY0" fmla="*/ 219152 h 1254202"/>
              <a:gd name="connsiteX1" fmla="*/ 621127 w 3840577"/>
              <a:gd name="connsiteY1" fmla="*/ 66752 h 1254202"/>
              <a:gd name="connsiteX2" fmla="*/ 1510127 w 3840577"/>
              <a:gd name="connsiteY2" fmla="*/ 104852 h 1254202"/>
              <a:gd name="connsiteX3" fmla="*/ 2570577 w 3840577"/>
              <a:gd name="connsiteY3" fmla="*/ 701752 h 1254202"/>
              <a:gd name="connsiteX4" fmla="*/ 3288127 w 3840577"/>
              <a:gd name="connsiteY4" fmla="*/ 1114502 h 1254202"/>
              <a:gd name="connsiteX5" fmla="*/ 3840577 w 3840577"/>
              <a:gd name="connsiteY5" fmla="*/ 1241502 h 1254202"/>
              <a:gd name="connsiteX6" fmla="*/ 544927 w 3840577"/>
              <a:gd name="connsiteY6" fmla="*/ 1254202 h 1254202"/>
              <a:gd name="connsiteX7" fmla="*/ 271877 w 3840577"/>
              <a:gd name="connsiteY7" fmla="*/ 1152602 h 1254202"/>
              <a:gd name="connsiteX8" fmla="*/ 113127 w 3840577"/>
              <a:gd name="connsiteY8" fmla="*/ 949402 h 1254202"/>
              <a:gd name="connsiteX9" fmla="*/ 36927 w 3840577"/>
              <a:gd name="connsiteY9" fmla="*/ 752552 h 1254202"/>
              <a:gd name="connsiteX10" fmla="*/ 49627 w 3840577"/>
              <a:gd name="connsiteY10" fmla="*/ 219152 h 1254202"/>
              <a:gd name="connsiteX0" fmla="*/ 69147 w 3860097"/>
              <a:gd name="connsiteY0" fmla="*/ 219152 h 1254202"/>
              <a:gd name="connsiteX1" fmla="*/ 640647 w 3860097"/>
              <a:gd name="connsiteY1" fmla="*/ 66752 h 1254202"/>
              <a:gd name="connsiteX2" fmla="*/ 1529647 w 3860097"/>
              <a:gd name="connsiteY2" fmla="*/ 104852 h 1254202"/>
              <a:gd name="connsiteX3" fmla="*/ 2590097 w 3860097"/>
              <a:gd name="connsiteY3" fmla="*/ 701752 h 1254202"/>
              <a:gd name="connsiteX4" fmla="*/ 3307647 w 3860097"/>
              <a:gd name="connsiteY4" fmla="*/ 1114502 h 1254202"/>
              <a:gd name="connsiteX5" fmla="*/ 3860097 w 3860097"/>
              <a:gd name="connsiteY5" fmla="*/ 1241502 h 1254202"/>
              <a:gd name="connsiteX6" fmla="*/ 564447 w 3860097"/>
              <a:gd name="connsiteY6" fmla="*/ 1254202 h 1254202"/>
              <a:gd name="connsiteX7" fmla="*/ 291397 w 3860097"/>
              <a:gd name="connsiteY7" fmla="*/ 1152602 h 1254202"/>
              <a:gd name="connsiteX8" fmla="*/ 132647 w 3860097"/>
              <a:gd name="connsiteY8" fmla="*/ 949402 h 1254202"/>
              <a:gd name="connsiteX9" fmla="*/ 56447 w 3860097"/>
              <a:gd name="connsiteY9" fmla="*/ 752552 h 1254202"/>
              <a:gd name="connsiteX10" fmla="*/ 69147 w 3860097"/>
              <a:gd name="connsiteY10" fmla="*/ 219152 h 1254202"/>
              <a:gd name="connsiteX0" fmla="*/ 15141 w 3806091"/>
              <a:gd name="connsiteY0" fmla="*/ 219152 h 1254202"/>
              <a:gd name="connsiteX1" fmla="*/ 586641 w 3806091"/>
              <a:gd name="connsiteY1" fmla="*/ 66752 h 1254202"/>
              <a:gd name="connsiteX2" fmla="*/ 1475641 w 3806091"/>
              <a:gd name="connsiteY2" fmla="*/ 104852 h 1254202"/>
              <a:gd name="connsiteX3" fmla="*/ 2536091 w 3806091"/>
              <a:gd name="connsiteY3" fmla="*/ 701752 h 1254202"/>
              <a:gd name="connsiteX4" fmla="*/ 3253641 w 3806091"/>
              <a:gd name="connsiteY4" fmla="*/ 1114502 h 1254202"/>
              <a:gd name="connsiteX5" fmla="*/ 3806091 w 3806091"/>
              <a:gd name="connsiteY5" fmla="*/ 1241502 h 1254202"/>
              <a:gd name="connsiteX6" fmla="*/ 510441 w 3806091"/>
              <a:gd name="connsiteY6" fmla="*/ 1254202 h 1254202"/>
              <a:gd name="connsiteX7" fmla="*/ 237391 w 3806091"/>
              <a:gd name="connsiteY7" fmla="*/ 1152602 h 1254202"/>
              <a:gd name="connsiteX8" fmla="*/ 78641 w 3806091"/>
              <a:gd name="connsiteY8" fmla="*/ 949402 h 1254202"/>
              <a:gd name="connsiteX9" fmla="*/ 2441 w 3806091"/>
              <a:gd name="connsiteY9" fmla="*/ 752552 h 1254202"/>
              <a:gd name="connsiteX10" fmla="*/ 15141 w 3806091"/>
              <a:gd name="connsiteY10" fmla="*/ 219152 h 1254202"/>
              <a:gd name="connsiteX0" fmla="*/ 49627 w 3840577"/>
              <a:gd name="connsiteY0" fmla="*/ 219152 h 1254202"/>
              <a:gd name="connsiteX1" fmla="*/ 621127 w 3840577"/>
              <a:gd name="connsiteY1" fmla="*/ 66752 h 1254202"/>
              <a:gd name="connsiteX2" fmla="*/ 1510127 w 3840577"/>
              <a:gd name="connsiteY2" fmla="*/ 104852 h 1254202"/>
              <a:gd name="connsiteX3" fmla="*/ 2570577 w 3840577"/>
              <a:gd name="connsiteY3" fmla="*/ 701752 h 1254202"/>
              <a:gd name="connsiteX4" fmla="*/ 3288127 w 3840577"/>
              <a:gd name="connsiteY4" fmla="*/ 1114502 h 1254202"/>
              <a:gd name="connsiteX5" fmla="*/ 3840577 w 3840577"/>
              <a:gd name="connsiteY5" fmla="*/ 1241502 h 1254202"/>
              <a:gd name="connsiteX6" fmla="*/ 544927 w 3840577"/>
              <a:gd name="connsiteY6" fmla="*/ 1254202 h 1254202"/>
              <a:gd name="connsiteX7" fmla="*/ 271877 w 3840577"/>
              <a:gd name="connsiteY7" fmla="*/ 1152602 h 1254202"/>
              <a:gd name="connsiteX8" fmla="*/ 113127 w 3840577"/>
              <a:gd name="connsiteY8" fmla="*/ 949402 h 1254202"/>
              <a:gd name="connsiteX9" fmla="*/ 36927 w 3840577"/>
              <a:gd name="connsiteY9" fmla="*/ 746202 h 1254202"/>
              <a:gd name="connsiteX10" fmla="*/ 49627 w 3840577"/>
              <a:gd name="connsiteY10" fmla="*/ 219152 h 1254202"/>
              <a:gd name="connsiteX0" fmla="*/ 44751 w 3835701"/>
              <a:gd name="connsiteY0" fmla="*/ 219152 h 1254202"/>
              <a:gd name="connsiteX1" fmla="*/ 616251 w 3835701"/>
              <a:gd name="connsiteY1" fmla="*/ 66752 h 1254202"/>
              <a:gd name="connsiteX2" fmla="*/ 1505251 w 3835701"/>
              <a:gd name="connsiteY2" fmla="*/ 104852 h 1254202"/>
              <a:gd name="connsiteX3" fmla="*/ 2565701 w 3835701"/>
              <a:gd name="connsiteY3" fmla="*/ 701752 h 1254202"/>
              <a:gd name="connsiteX4" fmla="*/ 3283251 w 3835701"/>
              <a:gd name="connsiteY4" fmla="*/ 1114502 h 1254202"/>
              <a:gd name="connsiteX5" fmla="*/ 3835701 w 3835701"/>
              <a:gd name="connsiteY5" fmla="*/ 1241502 h 1254202"/>
              <a:gd name="connsiteX6" fmla="*/ 540051 w 3835701"/>
              <a:gd name="connsiteY6" fmla="*/ 1254202 h 1254202"/>
              <a:gd name="connsiteX7" fmla="*/ 267001 w 3835701"/>
              <a:gd name="connsiteY7" fmla="*/ 1152602 h 1254202"/>
              <a:gd name="connsiteX8" fmla="*/ 108251 w 3835701"/>
              <a:gd name="connsiteY8" fmla="*/ 949402 h 1254202"/>
              <a:gd name="connsiteX9" fmla="*/ 32051 w 3835701"/>
              <a:gd name="connsiteY9" fmla="*/ 746202 h 1254202"/>
              <a:gd name="connsiteX10" fmla="*/ 44751 w 3835701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4620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4620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46202 h 1254202"/>
              <a:gd name="connsiteX10" fmla="*/ 12700 w 3803650"/>
              <a:gd name="connsiteY10" fmla="*/ 219152 h 1254202"/>
              <a:gd name="connsiteX0" fmla="*/ 12700 w 3803650"/>
              <a:gd name="connsiteY0" fmla="*/ 224847 h 1259897"/>
              <a:gd name="connsiteX1" fmla="*/ 584200 w 3803650"/>
              <a:gd name="connsiteY1" fmla="*/ 72447 h 1259897"/>
              <a:gd name="connsiteX2" fmla="*/ 1473200 w 3803650"/>
              <a:gd name="connsiteY2" fmla="*/ 110547 h 1259897"/>
              <a:gd name="connsiteX3" fmla="*/ 2533650 w 3803650"/>
              <a:gd name="connsiteY3" fmla="*/ 707447 h 1259897"/>
              <a:gd name="connsiteX4" fmla="*/ 3251200 w 3803650"/>
              <a:gd name="connsiteY4" fmla="*/ 1120197 h 1259897"/>
              <a:gd name="connsiteX5" fmla="*/ 3803650 w 3803650"/>
              <a:gd name="connsiteY5" fmla="*/ 1247197 h 1259897"/>
              <a:gd name="connsiteX6" fmla="*/ 508000 w 3803650"/>
              <a:gd name="connsiteY6" fmla="*/ 1259897 h 1259897"/>
              <a:gd name="connsiteX7" fmla="*/ 234950 w 3803650"/>
              <a:gd name="connsiteY7" fmla="*/ 1158297 h 1259897"/>
              <a:gd name="connsiteX8" fmla="*/ 76200 w 3803650"/>
              <a:gd name="connsiteY8" fmla="*/ 955097 h 1259897"/>
              <a:gd name="connsiteX9" fmla="*/ 0 w 3803650"/>
              <a:gd name="connsiteY9" fmla="*/ 751897 h 1259897"/>
              <a:gd name="connsiteX10" fmla="*/ 12700 w 3803650"/>
              <a:gd name="connsiteY10" fmla="*/ 224847 h 1259897"/>
              <a:gd name="connsiteX0" fmla="*/ 12700 w 3803650"/>
              <a:gd name="connsiteY0" fmla="*/ 224847 h 1259897"/>
              <a:gd name="connsiteX1" fmla="*/ 584200 w 3803650"/>
              <a:gd name="connsiteY1" fmla="*/ 72447 h 1259897"/>
              <a:gd name="connsiteX2" fmla="*/ 1473200 w 3803650"/>
              <a:gd name="connsiteY2" fmla="*/ 110547 h 1259897"/>
              <a:gd name="connsiteX3" fmla="*/ 2533650 w 3803650"/>
              <a:gd name="connsiteY3" fmla="*/ 707447 h 1259897"/>
              <a:gd name="connsiteX4" fmla="*/ 3251200 w 3803650"/>
              <a:gd name="connsiteY4" fmla="*/ 1120197 h 1259897"/>
              <a:gd name="connsiteX5" fmla="*/ 3803650 w 3803650"/>
              <a:gd name="connsiteY5" fmla="*/ 1247197 h 1259897"/>
              <a:gd name="connsiteX6" fmla="*/ 508000 w 3803650"/>
              <a:gd name="connsiteY6" fmla="*/ 1259897 h 1259897"/>
              <a:gd name="connsiteX7" fmla="*/ 234950 w 3803650"/>
              <a:gd name="connsiteY7" fmla="*/ 1158297 h 1259897"/>
              <a:gd name="connsiteX8" fmla="*/ 76200 w 3803650"/>
              <a:gd name="connsiteY8" fmla="*/ 955097 h 1259897"/>
              <a:gd name="connsiteX9" fmla="*/ 0 w 3803650"/>
              <a:gd name="connsiteY9" fmla="*/ 751897 h 1259897"/>
              <a:gd name="connsiteX10" fmla="*/ 12700 w 3803650"/>
              <a:gd name="connsiteY10" fmla="*/ 224847 h 1259897"/>
              <a:gd name="connsiteX0" fmla="*/ 12700 w 3803650"/>
              <a:gd name="connsiteY0" fmla="*/ 184352 h 1219402"/>
              <a:gd name="connsiteX1" fmla="*/ 584200 w 3803650"/>
              <a:gd name="connsiteY1" fmla="*/ 31952 h 1219402"/>
              <a:gd name="connsiteX2" fmla="*/ 1473200 w 3803650"/>
              <a:gd name="connsiteY2" fmla="*/ 70052 h 1219402"/>
              <a:gd name="connsiteX3" fmla="*/ 2533650 w 3803650"/>
              <a:gd name="connsiteY3" fmla="*/ 666952 h 1219402"/>
              <a:gd name="connsiteX4" fmla="*/ 3251200 w 3803650"/>
              <a:gd name="connsiteY4" fmla="*/ 1079702 h 1219402"/>
              <a:gd name="connsiteX5" fmla="*/ 3803650 w 3803650"/>
              <a:gd name="connsiteY5" fmla="*/ 1206702 h 1219402"/>
              <a:gd name="connsiteX6" fmla="*/ 508000 w 3803650"/>
              <a:gd name="connsiteY6" fmla="*/ 1219402 h 1219402"/>
              <a:gd name="connsiteX7" fmla="*/ 234950 w 3803650"/>
              <a:gd name="connsiteY7" fmla="*/ 1117802 h 1219402"/>
              <a:gd name="connsiteX8" fmla="*/ 76200 w 3803650"/>
              <a:gd name="connsiteY8" fmla="*/ 914602 h 1219402"/>
              <a:gd name="connsiteX9" fmla="*/ 0 w 3803650"/>
              <a:gd name="connsiteY9" fmla="*/ 711402 h 1219402"/>
              <a:gd name="connsiteX10" fmla="*/ 12700 w 3803650"/>
              <a:gd name="connsiteY10" fmla="*/ 184352 h 1219402"/>
              <a:gd name="connsiteX0" fmla="*/ 12700 w 3803650"/>
              <a:gd name="connsiteY0" fmla="*/ 171223 h 1206273"/>
              <a:gd name="connsiteX1" fmla="*/ 584200 w 3803650"/>
              <a:gd name="connsiteY1" fmla="*/ 18823 h 1206273"/>
              <a:gd name="connsiteX2" fmla="*/ 1473200 w 3803650"/>
              <a:gd name="connsiteY2" fmla="*/ 56923 h 1206273"/>
              <a:gd name="connsiteX3" fmla="*/ 2533650 w 3803650"/>
              <a:gd name="connsiteY3" fmla="*/ 653823 h 1206273"/>
              <a:gd name="connsiteX4" fmla="*/ 3251200 w 3803650"/>
              <a:gd name="connsiteY4" fmla="*/ 1066573 h 1206273"/>
              <a:gd name="connsiteX5" fmla="*/ 3803650 w 3803650"/>
              <a:gd name="connsiteY5" fmla="*/ 1193573 h 1206273"/>
              <a:gd name="connsiteX6" fmla="*/ 508000 w 3803650"/>
              <a:gd name="connsiteY6" fmla="*/ 1206273 h 1206273"/>
              <a:gd name="connsiteX7" fmla="*/ 234950 w 3803650"/>
              <a:gd name="connsiteY7" fmla="*/ 1104673 h 1206273"/>
              <a:gd name="connsiteX8" fmla="*/ 76200 w 3803650"/>
              <a:gd name="connsiteY8" fmla="*/ 901473 h 1206273"/>
              <a:gd name="connsiteX9" fmla="*/ 0 w 3803650"/>
              <a:gd name="connsiteY9" fmla="*/ 698273 h 1206273"/>
              <a:gd name="connsiteX10" fmla="*/ 12700 w 3803650"/>
              <a:gd name="connsiteY10" fmla="*/ 171223 h 1206273"/>
              <a:gd name="connsiteX0" fmla="*/ 12700 w 3803650"/>
              <a:gd name="connsiteY0" fmla="*/ 171223 h 1206273"/>
              <a:gd name="connsiteX1" fmla="*/ 584200 w 3803650"/>
              <a:gd name="connsiteY1" fmla="*/ 18823 h 1206273"/>
              <a:gd name="connsiteX2" fmla="*/ 1473200 w 3803650"/>
              <a:gd name="connsiteY2" fmla="*/ 56923 h 1206273"/>
              <a:gd name="connsiteX3" fmla="*/ 2533650 w 3803650"/>
              <a:gd name="connsiteY3" fmla="*/ 653823 h 1206273"/>
              <a:gd name="connsiteX4" fmla="*/ 3251200 w 3803650"/>
              <a:gd name="connsiteY4" fmla="*/ 1066573 h 1206273"/>
              <a:gd name="connsiteX5" fmla="*/ 3803650 w 3803650"/>
              <a:gd name="connsiteY5" fmla="*/ 1193573 h 1206273"/>
              <a:gd name="connsiteX6" fmla="*/ 508000 w 3803650"/>
              <a:gd name="connsiteY6" fmla="*/ 1206273 h 1206273"/>
              <a:gd name="connsiteX7" fmla="*/ 234950 w 3803650"/>
              <a:gd name="connsiteY7" fmla="*/ 1104673 h 1206273"/>
              <a:gd name="connsiteX8" fmla="*/ 76200 w 3803650"/>
              <a:gd name="connsiteY8" fmla="*/ 901473 h 1206273"/>
              <a:gd name="connsiteX9" fmla="*/ 0 w 3803650"/>
              <a:gd name="connsiteY9" fmla="*/ 698273 h 1206273"/>
              <a:gd name="connsiteX10" fmla="*/ 12700 w 3803650"/>
              <a:gd name="connsiteY10" fmla="*/ 171223 h 1206273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3708 w 3804658"/>
              <a:gd name="connsiteY0" fmla="*/ 174396 h 1209446"/>
              <a:gd name="connsiteX1" fmla="*/ 585208 w 3804658"/>
              <a:gd name="connsiteY1" fmla="*/ 21996 h 1209446"/>
              <a:gd name="connsiteX2" fmla="*/ 1474208 w 3804658"/>
              <a:gd name="connsiteY2" fmla="*/ 60096 h 1209446"/>
              <a:gd name="connsiteX3" fmla="*/ 2534658 w 3804658"/>
              <a:gd name="connsiteY3" fmla="*/ 656996 h 1209446"/>
              <a:gd name="connsiteX4" fmla="*/ 3252208 w 3804658"/>
              <a:gd name="connsiteY4" fmla="*/ 1069746 h 1209446"/>
              <a:gd name="connsiteX5" fmla="*/ 3804658 w 3804658"/>
              <a:gd name="connsiteY5" fmla="*/ 1196746 h 1209446"/>
              <a:gd name="connsiteX6" fmla="*/ 509008 w 3804658"/>
              <a:gd name="connsiteY6" fmla="*/ 1209446 h 1209446"/>
              <a:gd name="connsiteX7" fmla="*/ 235958 w 3804658"/>
              <a:gd name="connsiteY7" fmla="*/ 1107846 h 1209446"/>
              <a:gd name="connsiteX8" fmla="*/ 77208 w 3804658"/>
              <a:gd name="connsiteY8" fmla="*/ 904646 h 1209446"/>
              <a:gd name="connsiteX9" fmla="*/ 1008 w 3804658"/>
              <a:gd name="connsiteY9" fmla="*/ 701446 h 1209446"/>
              <a:gd name="connsiteX10" fmla="*/ 13708 w 3804658"/>
              <a:gd name="connsiteY10" fmla="*/ 174396 h 1209446"/>
              <a:gd name="connsiteX0" fmla="*/ 18756 w 3809706"/>
              <a:gd name="connsiteY0" fmla="*/ 174396 h 1209446"/>
              <a:gd name="connsiteX1" fmla="*/ 590256 w 3809706"/>
              <a:gd name="connsiteY1" fmla="*/ 21996 h 1209446"/>
              <a:gd name="connsiteX2" fmla="*/ 1479256 w 3809706"/>
              <a:gd name="connsiteY2" fmla="*/ 60096 h 1209446"/>
              <a:gd name="connsiteX3" fmla="*/ 2539706 w 3809706"/>
              <a:gd name="connsiteY3" fmla="*/ 656996 h 1209446"/>
              <a:gd name="connsiteX4" fmla="*/ 3257256 w 3809706"/>
              <a:gd name="connsiteY4" fmla="*/ 1069746 h 1209446"/>
              <a:gd name="connsiteX5" fmla="*/ 3809706 w 3809706"/>
              <a:gd name="connsiteY5" fmla="*/ 1196746 h 1209446"/>
              <a:gd name="connsiteX6" fmla="*/ 514056 w 3809706"/>
              <a:gd name="connsiteY6" fmla="*/ 1209446 h 1209446"/>
              <a:gd name="connsiteX7" fmla="*/ 241006 w 3809706"/>
              <a:gd name="connsiteY7" fmla="*/ 1107846 h 1209446"/>
              <a:gd name="connsiteX8" fmla="*/ 82256 w 3809706"/>
              <a:gd name="connsiteY8" fmla="*/ 904646 h 1209446"/>
              <a:gd name="connsiteX9" fmla="*/ 6056 w 3809706"/>
              <a:gd name="connsiteY9" fmla="*/ 701446 h 1209446"/>
              <a:gd name="connsiteX10" fmla="*/ 18756 w 3809706"/>
              <a:gd name="connsiteY10" fmla="*/ 174396 h 1209446"/>
              <a:gd name="connsiteX0" fmla="*/ 16100 w 3807050"/>
              <a:gd name="connsiteY0" fmla="*/ 174396 h 1209446"/>
              <a:gd name="connsiteX1" fmla="*/ 587600 w 3807050"/>
              <a:gd name="connsiteY1" fmla="*/ 21996 h 1209446"/>
              <a:gd name="connsiteX2" fmla="*/ 1476600 w 3807050"/>
              <a:gd name="connsiteY2" fmla="*/ 60096 h 1209446"/>
              <a:gd name="connsiteX3" fmla="*/ 2537050 w 3807050"/>
              <a:gd name="connsiteY3" fmla="*/ 656996 h 1209446"/>
              <a:gd name="connsiteX4" fmla="*/ 3254600 w 3807050"/>
              <a:gd name="connsiteY4" fmla="*/ 1069746 h 1209446"/>
              <a:gd name="connsiteX5" fmla="*/ 3807050 w 3807050"/>
              <a:gd name="connsiteY5" fmla="*/ 1196746 h 1209446"/>
              <a:gd name="connsiteX6" fmla="*/ 511400 w 3807050"/>
              <a:gd name="connsiteY6" fmla="*/ 1209446 h 1209446"/>
              <a:gd name="connsiteX7" fmla="*/ 238350 w 3807050"/>
              <a:gd name="connsiteY7" fmla="*/ 1107846 h 1209446"/>
              <a:gd name="connsiteX8" fmla="*/ 79600 w 3807050"/>
              <a:gd name="connsiteY8" fmla="*/ 904646 h 1209446"/>
              <a:gd name="connsiteX9" fmla="*/ 3400 w 3807050"/>
              <a:gd name="connsiteY9" fmla="*/ 701446 h 1209446"/>
              <a:gd name="connsiteX10" fmla="*/ 16100 w 3807050"/>
              <a:gd name="connsiteY10" fmla="*/ 174396 h 1209446"/>
              <a:gd name="connsiteX0" fmla="*/ 16100 w 3807050"/>
              <a:gd name="connsiteY0" fmla="*/ 187371 h 1222421"/>
              <a:gd name="connsiteX1" fmla="*/ 587600 w 3807050"/>
              <a:gd name="connsiteY1" fmla="*/ 34971 h 1222421"/>
              <a:gd name="connsiteX2" fmla="*/ 1476600 w 3807050"/>
              <a:gd name="connsiteY2" fmla="*/ 73071 h 1222421"/>
              <a:gd name="connsiteX3" fmla="*/ 2206850 w 3807050"/>
              <a:gd name="connsiteY3" fmla="*/ 669971 h 1222421"/>
              <a:gd name="connsiteX4" fmla="*/ 3254600 w 3807050"/>
              <a:gd name="connsiteY4" fmla="*/ 1082721 h 1222421"/>
              <a:gd name="connsiteX5" fmla="*/ 3807050 w 3807050"/>
              <a:gd name="connsiteY5" fmla="*/ 1209721 h 1222421"/>
              <a:gd name="connsiteX6" fmla="*/ 511400 w 3807050"/>
              <a:gd name="connsiteY6" fmla="*/ 1222421 h 1222421"/>
              <a:gd name="connsiteX7" fmla="*/ 238350 w 3807050"/>
              <a:gd name="connsiteY7" fmla="*/ 1120821 h 1222421"/>
              <a:gd name="connsiteX8" fmla="*/ 79600 w 3807050"/>
              <a:gd name="connsiteY8" fmla="*/ 917621 h 1222421"/>
              <a:gd name="connsiteX9" fmla="*/ 3400 w 3807050"/>
              <a:gd name="connsiteY9" fmla="*/ 714421 h 1222421"/>
              <a:gd name="connsiteX10" fmla="*/ 16100 w 3807050"/>
              <a:gd name="connsiteY10" fmla="*/ 187371 h 1222421"/>
              <a:gd name="connsiteX0" fmla="*/ 16100 w 3807050"/>
              <a:gd name="connsiteY0" fmla="*/ 187371 h 1222421"/>
              <a:gd name="connsiteX1" fmla="*/ 587600 w 3807050"/>
              <a:gd name="connsiteY1" fmla="*/ 34971 h 1222421"/>
              <a:gd name="connsiteX2" fmla="*/ 1476600 w 3807050"/>
              <a:gd name="connsiteY2" fmla="*/ 73071 h 1222421"/>
              <a:gd name="connsiteX3" fmla="*/ 2206850 w 3807050"/>
              <a:gd name="connsiteY3" fmla="*/ 669971 h 1222421"/>
              <a:gd name="connsiteX4" fmla="*/ 2829150 w 3807050"/>
              <a:gd name="connsiteY4" fmla="*/ 1019221 h 1222421"/>
              <a:gd name="connsiteX5" fmla="*/ 3807050 w 3807050"/>
              <a:gd name="connsiteY5" fmla="*/ 1209721 h 1222421"/>
              <a:gd name="connsiteX6" fmla="*/ 511400 w 3807050"/>
              <a:gd name="connsiteY6" fmla="*/ 1222421 h 1222421"/>
              <a:gd name="connsiteX7" fmla="*/ 238350 w 3807050"/>
              <a:gd name="connsiteY7" fmla="*/ 1120821 h 1222421"/>
              <a:gd name="connsiteX8" fmla="*/ 79600 w 3807050"/>
              <a:gd name="connsiteY8" fmla="*/ 917621 h 1222421"/>
              <a:gd name="connsiteX9" fmla="*/ 3400 w 3807050"/>
              <a:gd name="connsiteY9" fmla="*/ 714421 h 1222421"/>
              <a:gd name="connsiteX10" fmla="*/ 16100 w 3807050"/>
              <a:gd name="connsiteY10" fmla="*/ 187371 h 1222421"/>
              <a:gd name="connsiteX0" fmla="*/ 16100 w 3235550"/>
              <a:gd name="connsiteY0" fmla="*/ 187371 h 1222421"/>
              <a:gd name="connsiteX1" fmla="*/ 587600 w 3235550"/>
              <a:gd name="connsiteY1" fmla="*/ 34971 h 1222421"/>
              <a:gd name="connsiteX2" fmla="*/ 1476600 w 3235550"/>
              <a:gd name="connsiteY2" fmla="*/ 73071 h 1222421"/>
              <a:gd name="connsiteX3" fmla="*/ 2206850 w 3235550"/>
              <a:gd name="connsiteY3" fmla="*/ 669971 h 1222421"/>
              <a:gd name="connsiteX4" fmla="*/ 2829150 w 3235550"/>
              <a:gd name="connsiteY4" fmla="*/ 1019221 h 1222421"/>
              <a:gd name="connsiteX5" fmla="*/ 3235550 w 3235550"/>
              <a:gd name="connsiteY5" fmla="*/ 1203371 h 1222421"/>
              <a:gd name="connsiteX6" fmla="*/ 511400 w 3235550"/>
              <a:gd name="connsiteY6" fmla="*/ 1222421 h 1222421"/>
              <a:gd name="connsiteX7" fmla="*/ 238350 w 3235550"/>
              <a:gd name="connsiteY7" fmla="*/ 1120821 h 1222421"/>
              <a:gd name="connsiteX8" fmla="*/ 79600 w 3235550"/>
              <a:gd name="connsiteY8" fmla="*/ 917621 h 1222421"/>
              <a:gd name="connsiteX9" fmla="*/ 3400 w 3235550"/>
              <a:gd name="connsiteY9" fmla="*/ 714421 h 1222421"/>
              <a:gd name="connsiteX10" fmla="*/ 16100 w 3235550"/>
              <a:gd name="connsiteY10" fmla="*/ 187371 h 1222421"/>
              <a:gd name="connsiteX0" fmla="*/ 16100 w 3235550"/>
              <a:gd name="connsiteY0" fmla="*/ 187371 h 1222421"/>
              <a:gd name="connsiteX1" fmla="*/ 587600 w 3235550"/>
              <a:gd name="connsiteY1" fmla="*/ 34971 h 1222421"/>
              <a:gd name="connsiteX2" fmla="*/ 1476600 w 3235550"/>
              <a:gd name="connsiteY2" fmla="*/ 73071 h 1222421"/>
              <a:gd name="connsiteX3" fmla="*/ 2206850 w 3235550"/>
              <a:gd name="connsiteY3" fmla="*/ 669971 h 1222421"/>
              <a:gd name="connsiteX4" fmla="*/ 2645000 w 3235550"/>
              <a:gd name="connsiteY4" fmla="*/ 1000171 h 1222421"/>
              <a:gd name="connsiteX5" fmla="*/ 3235550 w 3235550"/>
              <a:gd name="connsiteY5" fmla="*/ 1203371 h 1222421"/>
              <a:gd name="connsiteX6" fmla="*/ 511400 w 3235550"/>
              <a:gd name="connsiteY6" fmla="*/ 1222421 h 1222421"/>
              <a:gd name="connsiteX7" fmla="*/ 238350 w 3235550"/>
              <a:gd name="connsiteY7" fmla="*/ 1120821 h 1222421"/>
              <a:gd name="connsiteX8" fmla="*/ 79600 w 3235550"/>
              <a:gd name="connsiteY8" fmla="*/ 917621 h 1222421"/>
              <a:gd name="connsiteX9" fmla="*/ 3400 w 3235550"/>
              <a:gd name="connsiteY9" fmla="*/ 714421 h 1222421"/>
              <a:gd name="connsiteX10" fmla="*/ 16100 w 3235550"/>
              <a:gd name="connsiteY10" fmla="*/ 187371 h 1222421"/>
              <a:gd name="connsiteX0" fmla="*/ 16100 w 3235550"/>
              <a:gd name="connsiteY0" fmla="*/ 155566 h 1190616"/>
              <a:gd name="connsiteX1" fmla="*/ 587600 w 3235550"/>
              <a:gd name="connsiteY1" fmla="*/ 3166 h 1190616"/>
              <a:gd name="connsiteX2" fmla="*/ 1508350 w 3235550"/>
              <a:gd name="connsiteY2" fmla="*/ 288916 h 1190616"/>
              <a:gd name="connsiteX3" fmla="*/ 2206850 w 3235550"/>
              <a:gd name="connsiteY3" fmla="*/ 638166 h 1190616"/>
              <a:gd name="connsiteX4" fmla="*/ 2645000 w 3235550"/>
              <a:gd name="connsiteY4" fmla="*/ 968366 h 1190616"/>
              <a:gd name="connsiteX5" fmla="*/ 3235550 w 3235550"/>
              <a:gd name="connsiteY5" fmla="*/ 1171566 h 1190616"/>
              <a:gd name="connsiteX6" fmla="*/ 511400 w 3235550"/>
              <a:gd name="connsiteY6" fmla="*/ 1190616 h 1190616"/>
              <a:gd name="connsiteX7" fmla="*/ 238350 w 3235550"/>
              <a:gd name="connsiteY7" fmla="*/ 1089016 h 1190616"/>
              <a:gd name="connsiteX8" fmla="*/ 79600 w 3235550"/>
              <a:gd name="connsiteY8" fmla="*/ 885816 h 1190616"/>
              <a:gd name="connsiteX9" fmla="*/ 3400 w 3235550"/>
              <a:gd name="connsiteY9" fmla="*/ 682616 h 1190616"/>
              <a:gd name="connsiteX10" fmla="*/ 16100 w 3235550"/>
              <a:gd name="connsiteY10" fmla="*/ 155566 h 1190616"/>
              <a:gd name="connsiteX0" fmla="*/ 16100 w 3235550"/>
              <a:gd name="connsiteY0" fmla="*/ 24072 h 1059122"/>
              <a:gd name="connsiteX1" fmla="*/ 651100 w 3235550"/>
              <a:gd name="connsiteY1" fmla="*/ 93922 h 1059122"/>
              <a:gd name="connsiteX2" fmla="*/ 1508350 w 3235550"/>
              <a:gd name="connsiteY2" fmla="*/ 157422 h 1059122"/>
              <a:gd name="connsiteX3" fmla="*/ 2206850 w 3235550"/>
              <a:gd name="connsiteY3" fmla="*/ 506672 h 1059122"/>
              <a:gd name="connsiteX4" fmla="*/ 2645000 w 3235550"/>
              <a:gd name="connsiteY4" fmla="*/ 836872 h 1059122"/>
              <a:gd name="connsiteX5" fmla="*/ 3235550 w 3235550"/>
              <a:gd name="connsiteY5" fmla="*/ 1040072 h 1059122"/>
              <a:gd name="connsiteX6" fmla="*/ 511400 w 3235550"/>
              <a:gd name="connsiteY6" fmla="*/ 1059122 h 1059122"/>
              <a:gd name="connsiteX7" fmla="*/ 238350 w 3235550"/>
              <a:gd name="connsiteY7" fmla="*/ 957522 h 1059122"/>
              <a:gd name="connsiteX8" fmla="*/ 79600 w 3235550"/>
              <a:gd name="connsiteY8" fmla="*/ 754322 h 1059122"/>
              <a:gd name="connsiteX9" fmla="*/ 3400 w 3235550"/>
              <a:gd name="connsiteY9" fmla="*/ 551122 h 1059122"/>
              <a:gd name="connsiteX10" fmla="*/ 16100 w 3235550"/>
              <a:gd name="connsiteY10" fmla="*/ 24072 h 1059122"/>
              <a:gd name="connsiteX0" fmla="*/ 16100 w 3235550"/>
              <a:gd name="connsiteY0" fmla="*/ 34349 h 1005899"/>
              <a:gd name="connsiteX1" fmla="*/ 651100 w 3235550"/>
              <a:gd name="connsiteY1" fmla="*/ 40699 h 1005899"/>
              <a:gd name="connsiteX2" fmla="*/ 1508350 w 3235550"/>
              <a:gd name="connsiteY2" fmla="*/ 104199 h 1005899"/>
              <a:gd name="connsiteX3" fmla="*/ 2206850 w 3235550"/>
              <a:gd name="connsiteY3" fmla="*/ 453449 h 1005899"/>
              <a:gd name="connsiteX4" fmla="*/ 2645000 w 3235550"/>
              <a:gd name="connsiteY4" fmla="*/ 783649 h 1005899"/>
              <a:gd name="connsiteX5" fmla="*/ 3235550 w 3235550"/>
              <a:gd name="connsiteY5" fmla="*/ 986849 h 1005899"/>
              <a:gd name="connsiteX6" fmla="*/ 511400 w 3235550"/>
              <a:gd name="connsiteY6" fmla="*/ 1005899 h 1005899"/>
              <a:gd name="connsiteX7" fmla="*/ 238350 w 3235550"/>
              <a:gd name="connsiteY7" fmla="*/ 904299 h 1005899"/>
              <a:gd name="connsiteX8" fmla="*/ 79600 w 3235550"/>
              <a:gd name="connsiteY8" fmla="*/ 701099 h 1005899"/>
              <a:gd name="connsiteX9" fmla="*/ 3400 w 3235550"/>
              <a:gd name="connsiteY9" fmla="*/ 497899 h 1005899"/>
              <a:gd name="connsiteX10" fmla="*/ 16100 w 3235550"/>
              <a:gd name="connsiteY10" fmla="*/ 34349 h 1005899"/>
              <a:gd name="connsiteX0" fmla="*/ 16100 w 3235550"/>
              <a:gd name="connsiteY0" fmla="*/ 0 h 971550"/>
              <a:gd name="connsiteX1" fmla="*/ 651100 w 3235550"/>
              <a:gd name="connsiteY1" fmla="*/ 6350 h 971550"/>
              <a:gd name="connsiteX2" fmla="*/ 1508350 w 3235550"/>
              <a:gd name="connsiteY2" fmla="*/ 69850 h 971550"/>
              <a:gd name="connsiteX3" fmla="*/ 2206850 w 3235550"/>
              <a:gd name="connsiteY3" fmla="*/ 419100 h 971550"/>
              <a:gd name="connsiteX4" fmla="*/ 2645000 w 3235550"/>
              <a:gd name="connsiteY4" fmla="*/ 749300 h 971550"/>
              <a:gd name="connsiteX5" fmla="*/ 3235550 w 3235550"/>
              <a:gd name="connsiteY5" fmla="*/ 952500 h 971550"/>
              <a:gd name="connsiteX6" fmla="*/ 511400 w 3235550"/>
              <a:gd name="connsiteY6" fmla="*/ 971550 h 971550"/>
              <a:gd name="connsiteX7" fmla="*/ 238350 w 3235550"/>
              <a:gd name="connsiteY7" fmla="*/ 869950 h 971550"/>
              <a:gd name="connsiteX8" fmla="*/ 79600 w 3235550"/>
              <a:gd name="connsiteY8" fmla="*/ 666750 h 971550"/>
              <a:gd name="connsiteX9" fmla="*/ 3400 w 3235550"/>
              <a:gd name="connsiteY9" fmla="*/ 463550 h 971550"/>
              <a:gd name="connsiteX10" fmla="*/ 16100 w 3235550"/>
              <a:gd name="connsiteY10" fmla="*/ 0 h 971550"/>
              <a:gd name="connsiteX0" fmla="*/ 16100 w 3235550"/>
              <a:gd name="connsiteY0" fmla="*/ 4002 h 975552"/>
              <a:gd name="connsiteX1" fmla="*/ 651100 w 3235550"/>
              <a:gd name="connsiteY1" fmla="*/ 10352 h 975552"/>
              <a:gd name="connsiteX2" fmla="*/ 1502000 w 3235550"/>
              <a:gd name="connsiteY2" fmla="*/ 143702 h 975552"/>
              <a:gd name="connsiteX3" fmla="*/ 2206850 w 3235550"/>
              <a:gd name="connsiteY3" fmla="*/ 423102 h 975552"/>
              <a:gd name="connsiteX4" fmla="*/ 2645000 w 3235550"/>
              <a:gd name="connsiteY4" fmla="*/ 753302 h 975552"/>
              <a:gd name="connsiteX5" fmla="*/ 3235550 w 3235550"/>
              <a:gd name="connsiteY5" fmla="*/ 956502 h 975552"/>
              <a:gd name="connsiteX6" fmla="*/ 511400 w 3235550"/>
              <a:gd name="connsiteY6" fmla="*/ 975552 h 975552"/>
              <a:gd name="connsiteX7" fmla="*/ 238350 w 3235550"/>
              <a:gd name="connsiteY7" fmla="*/ 873952 h 975552"/>
              <a:gd name="connsiteX8" fmla="*/ 79600 w 3235550"/>
              <a:gd name="connsiteY8" fmla="*/ 670752 h 975552"/>
              <a:gd name="connsiteX9" fmla="*/ 3400 w 3235550"/>
              <a:gd name="connsiteY9" fmla="*/ 467552 h 975552"/>
              <a:gd name="connsiteX10" fmla="*/ 16100 w 3235550"/>
              <a:gd name="connsiteY10" fmla="*/ 4002 h 975552"/>
              <a:gd name="connsiteX0" fmla="*/ 16100 w 3235550"/>
              <a:gd name="connsiteY0" fmla="*/ 0 h 971550"/>
              <a:gd name="connsiteX1" fmla="*/ 651100 w 3235550"/>
              <a:gd name="connsiteY1" fmla="*/ 6350 h 971550"/>
              <a:gd name="connsiteX2" fmla="*/ 1502000 w 3235550"/>
              <a:gd name="connsiteY2" fmla="*/ 139700 h 971550"/>
              <a:gd name="connsiteX3" fmla="*/ 2206850 w 3235550"/>
              <a:gd name="connsiteY3" fmla="*/ 419100 h 971550"/>
              <a:gd name="connsiteX4" fmla="*/ 2645000 w 3235550"/>
              <a:gd name="connsiteY4" fmla="*/ 749300 h 971550"/>
              <a:gd name="connsiteX5" fmla="*/ 3235550 w 3235550"/>
              <a:gd name="connsiteY5" fmla="*/ 952500 h 971550"/>
              <a:gd name="connsiteX6" fmla="*/ 511400 w 3235550"/>
              <a:gd name="connsiteY6" fmla="*/ 971550 h 971550"/>
              <a:gd name="connsiteX7" fmla="*/ 238350 w 3235550"/>
              <a:gd name="connsiteY7" fmla="*/ 869950 h 971550"/>
              <a:gd name="connsiteX8" fmla="*/ 79600 w 3235550"/>
              <a:gd name="connsiteY8" fmla="*/ 666750 h 971550"/>
              <a:gd name="connsiteX9" fmla="*/ 3400 w 3235550"/>
              <a:gd name="connsiteY9" fmla="*/ 463550 h 971550"/>
              <a:gd name="connsiteX10" fmla="*/ 16100 w 3235550"/>
              <a:gd name="connsiteY10" fmla="*/ 0 h 971550"/>
              <a:gd name="connsiteX0" fmla="*/ 16100 w 3235550"/>
              <a:gd name="connsiteY0" fmla="*/ 0 h 971550"/>
              <a:gd name="connsiteX1" fmla="*/ 651100 w 3235550"/>
              <a:gd name="connsiteY1" fmla="*/ 6350 h 971550"/>
              <a:gd name="connsiteX2" fmla="*/ 1502000 w 3235550"/>
              <a:gd name="connsiteY2" fmla="*/ 139700 h 971550"/>
              <a:gd name="connsiteX3" fmla="*/ 2048100 w 3235550"/>
              <a:gd name="connsiteY3" fmla="*/ 495300 h 971550"/>
              <a:gd name="connsiteX4" fmla="*/ 2645000 w 3235550"/>
              <a:gd name="connsiteY4" fmla="*/ 749300 h 971550"/>
              <a:gd name="connsiteX5" fmla="*/ 3235550 w 3235550"/>
              <a:gd name="connsiteY5" fmla="*/ 952500 h 971550"/>
              <a:gd name="connsiteX6" fmla="*/ 511400 w 3235550"/>
              <a:gd name="connsiteY6" fmla="*/ 971550 h 971550"/>
              <a:gd name="connsiteX7" fmla="*/ 238350 w 3235550"/>
              <a:gd name="connsiteY7" fmla="*/ 869950 h 971550"/>
              <a:gd name="connsiteX8" fmla="*/ 79600 w 3235550"/>
              <a:gd name="connsiteY8" fmla="*/ 666750 h 971550"/>
              <a:gd name="connsiteX9" fmla="*/ 3400 w 3235550"/>
              <a:gd name="connsiteY9" fmla="*/ 463550 h 971550"/>
              <a:gd name="connsiteX10" fmla="*/ 16100 w 3235550"/>
              <a:gd name="connsiteY10" fmla="*/ 0 h 971550"/>
              <a:gd name="connsiteX0" fmla="*/ 16100 w 3235550"/>
              <a:gd name="connsiteY0" fmla="*/ 0 h 971550"/>
              <a:gd name="connsiteX1" fmla="*/ 651100 w 3235550"/>
              <a:gd name="connsiteY1" fmla="*/ 6350 h 971550"/>
              <a:gd name="connsiteX2" fmla="*/ 1502000 w 3235550"/>
              <a:gd name="connsiteY2" fmla="*/ 139700 h 971550"/>
              <a:gd name="connsiteX3" fmla="*/ 2048100 w 3235550"/>
              <a:gd name="connsiteY3" fmla="*/ 495300 h 971550"/>
              <a:gd name="connsiteX4" fmla="*/ 2645000 w 3235550"/>
              <a:gd name="connsiteY4" fmla="*/ 749300 h 971550"/>
              <a:gd name="connsiteX5" fmla="*/ 3235550 w 3235550"/>
              <a:gd name="connsiteY5" fmla="*/ 952500 h 971550"/>
              <a:gd name="connsiteX6" fmla="*/ 511400 w 3235550"/>
              <a:gd name="connsiteY6" fmla="*/ 971550 h 971550"/>
              <a:gd name="connsiteX7" fmla="*/ 238350 w 3235550"/>
              <a:gd name="connsiteY7" fmla="*/ 869950 h 971550"/>
              <a:gd name="connsiteX8" fmla="*/ 79600 w 3235550"/>
              <a:gd name="connsiteY8" fmla="*/ 666750 h 971550"/>
              <a:gd name="connsiteX9" fmla="*/ 3400 w 3235550"/>
              <a:gd name="connsiteY9" fmla="*/ 463550 h 971550"/>
              <a:gd name="connsiteX10" fmla="*/ 16100 w 3235550"/>
              <a:gd name="connsiteY10" fmla="*/ 0 h 971550"/>
              <a:gd name="connsiteX0" fmla="*/ 16100 w 3235550"/>
              <a:gd name="connsiteY0" fmla="*/ 0 h 971550"/>
              <a:gd name="connsiteX1" fmla="*/ 651100 w 3235550"/>
              <a:gd name="connsiteY1" fmla="*/ 6350 h 971550"/>
              <a:gd name="connsiteX2" fmla="*/ 1502000 w 3235550"/>
              <a:gd name="connsiteY2" fmla="*/ 139700 h 971550"/>
              <a:gd name="connsiteX3" fmla="*/ 2048100 w 3235550"/>
              <a:gd name="connsiteY3" fmla="*/ 495300 h 971550"/>
              <a:gd name="connsiteX4" fmla="*/ 2645000 w 3235550"/>
              <a:gd name="connsiteY4" fmla="*/ 749300 h 971550"/>
              <a:gd name="connsiteX5" fmla="*/ 3235550 w 3235550"/>
              <a:gd name="connsiteY5" fmla="*/ 952500 h 971550"/>
              <a:gd name="connsiteX6" fmla="*/ 511400 w 3235550"/>
              <a:gd name="connsiteY6" fmla="*/ 971550 h 971550"/>
              <a:gd name="connsiteX7" fmla="*/ 238350 w 3235550"/>
              <a:gd name="connsiteY7" fmla="*/ 869950 h 971550"/>
              <a:gd name="connsiteX8" fmla="*/ 3400 w 3235550"/>
              <a:gd name="connsiteY8" fmla="*/ 463550 h 971550"/>
              <a:gd name="connsiteX9" fmla="*/ 16100 w 3235550"/>
              <a:gd name="connsiteY9" fmla="*/ 0 h 971550"/>
              <a:gd name="connsiteX0" fmla="*/ 45954 w 3265404"/>
              <a:gd name="connsiteY0" fmla="*/ 0 h 998832"/>
              <a:gd name="connsiteX1" fmla="*/ 680954 w 3265404"/>
              <a:gd name="connsiteY1" fmla="*/ 6350 h 998832"/>
              <a:gd name="connsiteX2" fmla="*/ 1531854 w 3265404"/>
              <a:gd name="connsiteY2" fmla="*/ 139700 h 998832"/>
              <a:gd name="connsiteX3" fmla="*/ 2077954 w 3265404"/>
              <a:gd name="connsiteY3" fmla="*/ 495300 h 998832"/>
              <a:gd name="connsiteX4" fmla="*/ 2674854 w 3265404"/>
              <a:gd name="connsiteY4" fmla="*/ 749300 h 998832"/>
              <a:gd name="connsiteX5" fmla="*/ 3265404 w 3265404"/>
              <a:gd name="connsiteY5" fmla="*/ 952500 h 998832"/>
              <a:gd name="connsiteX6" fmla="*/ 541254 w 3265404"/>
              <a:gd name="connsiteY6" fmla="*/ 971550 h 998832"/>
              <a:gd name="connsiteX7" fmla="*/ 39604 w 3265404"/>
              <a:gd name="connsiteY7" fmla="*/ 961390 h 998832"/>
              <a:gd name="connsiteX8" fmla="*/ 33254 w 3265404"/>
              <a:gd name="connsiteY8" fmla="*/ 463550 h 998832"/>
              <a:gd name="connsiteX9" fmla="*/ 45954 w 3265404"/>
              <a:gd name="connsiteY9" fmla="*/ 0 h 998832"/>
              <a:gd name="connsiteX0" fmla="*/ 45954 w 3265404"/>
              <a:gd name="connsiteY0" fmla="*/ 0 h 971550"/>
              <a:gd name="connsiteX1" fmla="*/ 680954 w 3265404"/>
              <a:gd name="connsiteY1" fmla="*/ 6350 h 971550"/>
              <a:gd name="connsiteX2" fmla="*/ 1531854 w 3265404"/>
              <a:gd name="connsiteY2" fmla="*/ 139700 h 971550"/>
              <a:gd name="connsiteX3" fmla="*/ 2077954 w 3265404"/>
              <a:gd name="connsiteY3" fmla="*/ 495300 h 971550"/>
              <a:gd name="connsiteX4" fmla="*/ 2674854 w 3265404"/>
              <a:gd name="connsiteY4" fmla="*/ 749300 h 971550"/>
              <a:gd name="connsiteX5" fmla="*/ 3265404 w 3265404"/>
              <a:gd name="connsiteY5" fmla="*/ 952500 h 971550"/>
              <a:gd name="connsiteX6" fmla="*/ 541254 w 3265404"/>
              <a:gd name="connsiteY6" fmla="*/ 971550 h 971550"/>
              <a:gd name="connsiteX7" fmla="*/ 39604 w 3265404"/>
              <a:gd name="connsiteY7" fmla="*/ 961390 h 971550"/>
              <a:gd name="connsiteX8" fmla="*/ 33254 w 3265404"/>
              <a:gd name="connsiteY8" fmla="*/ 463550 h 971550"/>
              <a:gd name="connsiteX9" fmla="*/ 45954 w 3265404"/>
              <a:gd name="connsiteY9" fmla="*/ 0 h 971550"/>
              <a:gd name="connsiteX0" fmla="*/ 12816 w 3232266"/>
              <a:gd name="connsiteY0" fmla="*/ 0 h 971550"/>
              <a:gd name="connsiteX1" fmla="*/ 647816 w 3232266"/>
              <a:gd name="connsiteY1" fmla="*/ 6350 h 971550"/>
              <a:gd name="connsiteX2" fmla="*/ 1498716 w 3232266"/>
              <a:gd name="connsiteY2" fmla="*/ 139700 h 971550"/>
              <a:gd name="connsiteX3" fmla="*/ 2044816 w 3232266"/>
              <a:gd name="connsiteY3" fmla="*/ 495300 h 971550"/>
              <a:gd name="connsiteX4" fmla="*/ 2641716 w 3232266"/>
              <a:gd name="connsiteY4" fmla="*/ 749300 h 971550"/>
              <a:gd name="connsiteX5" fmla="*/ 3232266 w 3232266"/>
              <a:gd name="connsiteY5" fmla="*/ 952500 h 971550"/>
              <a:gd name="connsiteX6" fmla="*/ 508116 w 3232266"/>
              <a:gd name="connsiteY6" fmla="*/ 971550 h 971550"/>
              <a:gd name="connsiteX7" fmla="*/ 6466 w 3232266"/>
              <a:gd name="connsiteY7" fmla="*/ 961390 h 971550"/>
              <a:gd name="connsiteX8" fmla="*/ 116 w 3232266"/>
              <a:gd name="connsiteY8" fmla="*/ 463550 h 971550"/>
              <a:gd name="connsiteX9" fmla="*/ 12816 w 3232266"/>
              <a:gd name="connsiteY9" fmla="*/ 0 h 971550"/>
              <a:gd name="connsiteX0" fmla="*/ 12816 w 3232266"/>
              <a:gd name="connsiteY0" fmla="*/ 0 h 971550"/>
              <a:gd name="connsiteX1" fmla="*/ 647816 w 3232266"/>
              <a:gd name="connsiteY1" fmla="*/ 6350 h 971550"/>
              <a:gd name="connsiteX2" fmla="*/ 1498716 w 3232266"/>
              <a:gd name="connsiteY2" fmla="*/ 139700 h 971550"/>
              <a:gd name="connsiteX3" fmla="*/ 2044816 w 3232266"/>
              <a:gd name="connsiteY3" fmla="*/ 495300 h 971550"/>
              <a:gd name="connsiteX4" fmla="*/ 2641716 w 3232266"/>
              <a:gd name="connsiteY4" fmla="*/ 749300 h 971550"/>
              <a:gd name="connsiteX5" fmla="*/ 3232266 w 3232266"/>
              <a:gd name="connsiteY5" fmla="*/ 952500 h 971550"/>
              <a:gd name="connsiteX6" fmla="*/ 508116 w 3232266"/>
              <a:gd name="connsiteY6" fmla="*/ 971550 h 971550"/>
              <a:gd name="connsiteX7" fmla="*/ 6466 w 3232266"/>
              <a:gd name="connsiteY7" fmla="*/ 961390 h 971550"/>
              <a:gd name="connsiteX8" fmla="*/ 116 w 3232266"/>
              <a:gd name="connsiteY8" fmla="*/ 463550 h 971550"/>
              <a:gd name="connsiteX9" fmla="*/ 12816 w 3232266"/>
              <a:gd name="connsiteY9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266" h="971550">
                <a:moveTo>
                  <a:pt x="12816" y="0"/>
                </a:moveTo>
                <a:cubicBezTo>
                  <a:pt x="357833" y="7408"/>
                  <a:pt x="406516" y="-4233"/>
                  <a:pt x="647816" y="6350"/>
                </a:cubicBezTo>
                <a:cubicBezTo>
                  <a:pt x="889116" y="16933"/>
                  <a:pt x="1272233" y="32808"/>
                  <a:pt x="1498716" y="139700"/>
                </a:cubicBezTo>
                <a:cubicBezTo>
                  <a:pt x="1725199" y="246592"/>
                  <a:pt x="1854316" y="393700"/>
                  <a:pt x="2044816" y="495300"/>
                </a:cubicBezTo>
                <a:cubicBezTo>
                  <a:pt x="2235316" y="596900"/>
                  <a:pt x="2443808" y="673100"/>
                  <a:pt x="2641716" y="749300"/>
                </a:cubicBezTo>
                <a:cubicBezTo>
                  <a:pt x="2839624" y="825500"/>
                  <a:pt x="3048116" y="910167"/>
                  <a:pt x="3232266" y="952500"/>
                </a:cubicBezTo>
                <a:lnTo>
                  <a:pt x="508116" y="971550"/>
                </a:lnTo>
                <a:cubicBezTo>
                  <a:pt x="409691" y="958850"/>
                  <a:pt x="455411" y="974090"/>
                  <a:pt x="6466" y="961390"/>
                </a:cubicBezTo>
                <a:cubicBezTo>
                  <a:pt x="5619" y="495723"/>
                  <a:pt x="-942" y="623782"/>
                  <a:pt x="116" y="463550"/>
                </a:cubicBezTo>
                <a:cubicBezTo>
                  <a:pt x="1174" y="303318"/>
                  <a:pt x="6466" y="263525"/>
                  <a:pt x="128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5" name="Volný tvar 14"/>
          <p:cNvSpPr/>
          <p:nvPr/>
        </p:nvSpPr>
        <p:spPr>
          <a:xfrm>
            <a:off x="737549" y="4321662"/>
            <a:ext cx="4948875" cy="1602887"/>
          </a:xfrm>
          <a:custGeom>
            <a:avLst/>
            <a:gdLst>
              <a:gd name="connsiteX0" fmla="*/ 12700 w 3803650"/>
              <a:gd name="connsiteY0" fmla="*/ 152400 h 1187450"/>
              <a:gd name="connsiteX1" fmla="*/ 584200 w 3803650"/>
              <a:gd name="connsiteY1" fmla="*/ 0 h 1187450"/>
              <a:gd name="connsiteX2" fmla="*/ 1473200 w 3803650"/>
              <a:gd name="connsiteY2" fmla="*/ 38100 h 1187450"/>
              <a:gd name="connsiteX3" fmla="*/ 2533650 w 3803650"/>
              <a:gd name="connsiteY3" fmla="*/ 635000 h 1187450"/>
              <a:gd name="connsiteX4" fmla="*/ 3251200 w 3803650"/>
              <a:gd name="connsiteY4" fmla="*/ 1047750 h 1187450"/>
              <a:gd name="connsiteX5" fmla="*/ 3803650 w 3803650"/>
              <a:gd name="connsiteY5" fmla="*/ 1174750 h 1187450"/>
              <a:gd name="connsiteX6" fmla="*/ 508000 w 3803650"/>
              <a:gd name="connsiteY6" fmla="*/ 1187450 h 1187450"/>
              <a:gd name="connsiteX7" fmla="*/ 234950 w 3803650"/>
              <a:gd name="connsiteY7" fmla="*/ 1085850 h 1187450"/>
              <a:gd name="connsiteX8" fmla="*/ 76200 w 3803650"/>
              <a:gd name="connsiteY8" fmla="*/ 882650 h 1187450"/>
              <a:gd name="connsiteX9" fmla="*/ 0 w 3803650"/>
              <a:gd name="connsiteY9" fmla="*/ 685800 h 1187450"/>
              <a:gd name="connsiteX10" fmla="*/ 12700 w 3803650"/>
              <a:gd name="connsiteY10" fmla="*/ 152400 h 1187450"/>
              <a:gd name="connsiteX0" fmla="*/ 12700 w 3803650"/>
              <a:gd name="connsiteY0" fmla="*/ 180263 h 1215313"/>
              <a:gd name="connsiteX1" fmla="*/ 584200 w 3803650"/>
              <a:gd name="connsiteY1" fmla="*/ 27863 h 1215313"/>
              <a:gd name="connsiteX2" fmla="*/ 1473200 w 3803650"/>
              <a:gd name="connsiteY2" fmla="*/ 65963 h 1215313"/>
              <a:gd name="connsiteX3" fmla="*/ 2533650 w 3803650"/>
              <a:gd name="connsiteY3" fmla="*/ 662863 h 1215313"/>
              <a:gd name="connsiteX4" fmla="*/ 3251200 w 3803650"/>
              <a:gd name="connsiteY4" fmla="*/ 1075613 h 1215313"/>
              <a:gd name="connsiteX5" fmla="*/ 3803650 w 3803650"/>
              <a:gd name="connsiteY5" fmla="*/ 1202613 h 1215313"/>
              <a:gd name="connsiteX6" fmla="*/ 508000 w 3803650"/>
              <a:gd name="connsiteY6" fmla="*/ 1215313 h 1215313"/>
              <a:gd name="connsiteX7" fmla="*/ 234950 w 3803650"/>
              <a:gd name="connsiteY7" fmla="*/ 1113713 h 1215313"/>
              <a:gd name="connsiteX8" fmla="*/ 76200 w 3803650"/>
              <a:gd name="connsiteY8" fmla="*/ 910513 h 1215313"/>
              <a:gd name="connsiteX9" fmla="*/ 0 w 3803650"/>
              <a:gd name="connsiteY9" fmla="*/ 713663 h 1215313"/>
              <a:gd name="connsiteX10" fmla="*/ 12700 w 3803650"/>
              <a:gd name="connsiteY10" fmla="*/ 180263 h 1215313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5255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5255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52552 h 1254202"/>
              <a:gd name="connsiteX10" fmla="*/ 12700 w 3803650"/>
              <a:gd name="connsiteY10" fmla="*/ 219152 h 1254202"/>
              <a:gd name="connsiteX0" fmla="*/ 49627 w 3840577"/>
              <a:gd name="connsiteY0" fmla="*/ 219152 h 1254202"/>
              <a:gd name="connsiteX1" fmla="*/ 621127 w 3840577"/>
              <a:gd name="connsiteY1" fmla="*/ 66752 h 1254202"/>
              <a:gd name="connsiteX2" fmla="*/ 1510127 w 3840577"/>
              <a:gd name="connsiteY2" fmla="*/ 104852 h 1254202"/>
              <a:gd name="connsiteX3" fmla="*/ 2570577 w 3840577"/>
              <a:gd name="connsiteY3" fmla="*/ 701752 h 1254202"/>
              <a:gd name="connsiteX4" fmla="*/ 3288127 w 3840577"/>
              <a:gd name="connsiteY4" fmla="*/ 1114502 h 1254202"/>
              <a:gd name="connsiteX5" fmla="*/ 3840577 w 3840577"/>
              <a:gd name="connsiteY5" fmla="*/ 1241502 h 1254202"/>
              <a:gd name="connsiteX6" fmla="*/ 544927 w 3840577"/>
              <a:gd name="connsiteY6" fmla="*/ 1254202 h 1254202"/>
              <a:gd name="connsiteX7" fmla="*/ 271877 w 3840577"/>
              <a:gd name="connsiteY7" fmla="*/ 1152602 h 1254202"/>
              <a:gd name="connsiteX8" fmla="*/ 113127 w 3840577"/>
              <a:gd name="connsiteY8" fmla="*/ 949402 h 1254202"/>
              <a:gd name="connsiteX9" fmla="*/ 36927 w 3840577"/>
              <a:gd name="connsiteY9" fmla="*/ 752552 h 1254202"/>
              <a:gd name="connsiteX10" fmla="*/ 49627 w 3840577"/>
              <a:gd name="connsiteY10" fmla="*/ 219152 h 1254202"/>
              <a:gd name="connsiteX0" fmla="*/ 69147 w 3860097"/>
              <a:gd name="connsiteY0" fmla="*/ 219152 h 1254202"/>
              <a:gd name="connsiteX1" fmla="*/ 640647 w 3860097"/>
              <a:gd name="connsiteY1" fmla="*/ 66752 h 1254202"/>
              <a:gd name="connsiteX2" fmla="*/ 1529647 w 3860097"/>
              <a:gd name="connsiteY2" fmla="*/ 104852 h 1254202"/>
              <a:gd name="connsiteX3" fmla="*/ 2590097 w 3860097"/>
              <a:gd name="connsiteY3" fmla="*/ 701752 h 1254202"/>
              <a:gd name="connsiteX4" fmla="*/ 3307647 w 3860097"/>
              <a:gd name="connsiteY4" fmla="*/ 1114502 h 1254202"/>
              <a:gd name="connsiteX5" fmla="*/ 3860097 w 3860097"/>
              <a:gd name="connsiteY5" fmla="*/ 1241502 h 1254202"/>
              <a:gd name="connsiteX6" fmla="*/ 564447 w 3860097"/>
              <a:gd name="connsiteY6" fmla="*/ 1254202 h 1254202"/>
              <a:gd name="connsiteX7" fmla="*/ 291397 w 3860097"/>
              <a:gd name="connsiteY7" fmla="*/ 1152602 h 1254202"/>
              <a:gd name="connsiteX8" fmla="*/ 132647 w 3860097"/>
              <a:gd name="connsiteY8" fmla="*/ 949402 h 1254202"/>
              <a:gd name="connsiteX9" fmla="*/ 56447 w 3860097"/>
              <a:gd name="connsiteY9" fmla="*/ 752552 h 1254202"/>
              <a:gd name="connsiteX10" fmla="*/ 69147 w 3860097"/>
              <a:gd name="connsiteY10" fmla="*/ 219152 h 1254202"/>
              <a:gd name="connsiteX0" fmla="*/ 15141 w 3806091"/>
              <a:gd name="connsiteY0" fmla="*/ 219152 h 1254202"/>
              <a:gd name="connsiteX1" fmla="*/ 586641 w 3806091"/>
              <a:gd name="connsiteY1" fmla="*/ 66752 h 1254202"/>
              <a:gd name="connsiteX2" fmla="*/ 1475641 w 3806091"/>
              <a:gd name="connsiteY2" fmla="*/ 104852 h 1254202"/>
              <a:gd name="connsiteX3" fmla="*/ 2536091 w 3806091"/>
              <a:gd name="connsiteY3" fmla="*/ 701752 h 1254202"/>
              <a:gd name="connsiteX4" fmla="*/ 3253641 w 3806091"/>
              <a:gd name="connsiteY4" fmla="*/ 1114502 h 1254202"/>
              <a:gd name="connsiteX5" fmla="*/ 3806091 w 3806091"/>
              <a:gd name="connsiteY5" fmla="*/ 1241502 h 1254202"/>
              <a:gd name="connsiteX6" fmla="*/ 510441 w 3806091"/>
              <a:gd name="connsiteY6" fmla="*/ 1254202 h 1254202"/>
              <a:gd name="connsiteX7" fmla="*/ 237391 w 3806091"/>
              <a:gd name="connsiteY7" fmla="*/ 1152602 h 1254202"/>
              <a:gd name="connsiteX8" fmla="*/ 78641 w 3806091"/>
              <a:gd name="connsiteY8" fmla="*/ 949402 h 1254202"/>
              <a:gd name="connsiteX9" fmla="*/ 2441 w 3806091"/>
              <a:gd name="connsiteY9" fmla="*/ 752552 h 1254202"/>
              <a:gd name="connsiteX10" fmla="*/ 15141 w 3806091"/>
              <a:gd name="connsiteY10" fmla="*/ 219152 h 1254202"/>
              <a:gd name="connsiteX0" fmla="*/ 49627 w 3840577"/>
              <a:gd name="connsiteY0" fmla="*/ 219152 h 1254202"/>
              <a:gd name="connsiteX1" fmla="*/ 621127 w 3840577"/>
              <a:gd name="connsiteY1" fmla="*/ 66752 h 1254202"/>
              <a:gd name="connsiteX2" fmla="*/ 1510127 w 3840577"/>
              <a:gd name="connsiteY2" fmla="*/ 104852 h 1254202"/>
              <a:gd name="connsiteX3" fmla="*/ 2570577 w 3840577"/>
              <a:gd name="connsiteY3" fmla="*/ 701752 h 1254202"/>
              <a:gd name="connsiteX4" fmla="*/ 3288127 w 3840577"/>
              <a:gd name="connsiteY4" fmla="*/ 1114502 h 1254202"/>
              <a:gd name="connsiteX5" fmla="*/ 3840577 w 3840577"/>
              <a:gd name="connsiteY5" fmla="*/ 1241502 h 1254202"/>
              <a:gd name="connsiteX6" fmla="*/ 544927 w 3840577"/>
              <a:gd name="connsiteY6" fmla="*/ 1254202 h 1254202"/>
              <a:gd name="connsiteX7" fmla="*/ 271877 w 3840577"/>
              <a:gd name="connsiteY7" fmla="*/ 1152602 h 1254202"/>
              <a:gd name="connsiteX8" fmla="*/ 113127 w 3840577"/>
              <a:gd name="connsiteY8" fmla="*/ 949402 h 1254202"/>
              <a:gd name="connsiteX9" fmla="*/ 36927 w 3840577"/>
              <a:gd name="connsiteY9" fmla="*/ 746202 h 1254202"/>
              <a:gd name="connsiteX10" fmla="*/ 49627 w 3840577"/>
              <a:gd name="connsiteY10" fmla="*/ 219152 h 1254202"/>
              <a:gd name="connsiteX0" fmla="*/ 44751 w 3835701"/>
              <a:gd name="connsiteY0" fmla="*/ 219152 h 1254202"/>
              <a:gd name="connsiteX1" fmla="*/ 616251 w 3835701"/>
              <a:gd name="connsiteY1" fmla="*/ 66752 h 1254202"/>
              <a:gd name="connsiteX2" fmla="*/ 1505251 w 3835701"/>
              <a:gd name="connsiteY2" fmla="*/ 104852 h 1254202"/>
              <a:gd name="connsiteX3" fmla="*/ 2565701 w 3835701"/>
              <a:gd name="connsiteY3" fmla="*/ 701752 h 1254202"/>
              <a:gd name="connsiteX4" fmla="*/ 3283251 w 3835701"/>
              <a:gd name="connsiteY4" fmla="*/ 1114502 h 1254202"/>
              <a:gd name="connsiteX5" fmla="*/ 3835701 w 3835701"/>
              <a:gd name="connsiteY5" fmla="*/ 1241502 h 1254202"/>
              <a:gd name="connsiteX6" fmla="*/ 540051 w 3835701"/>
              <a:gd name="connsiteY6" fmla="*/ 1254202 h 1254202"/>
              <a:gd name="connsiteX7" fmla="*/ 267001 w 3835701"/>
              <a:gd name="connsiteY7" fmla="*/ 1152602 h 1254202"/>
              <a:gd name="connsiteX8" fmla="*/ 108251 w 3835701"/>
              <a:gd name="connsiteY8" fmla="*/ 949402 h 1254202"/>
              <a:gd name="connsiteX9" fmla="*/ 32051 w 3835701"/>
              <a:gd name="connsiteY9" fmla="*/ 746202 h 1254202"/>
              <a:gd name="connsiteX10" fmla="*/ 44751 w 3835701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4620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46202 h 1254202"/>
              <a:gd name="connsiteX10" fmla="*/ 12700 w 3803650"/>
              <a:gd name="connsiteY10" fmla="*/ 219152 h 1254202"/>
              <a:gd name="connsiteX0" fmla="*/ 12700 w 3803650"/>
              <a:gd name="connsiteY0" fmla="*/ 219152 h 1254202"/>
              <a:gd name="connsiteX1" fmla="*/ 584200 w 3803650"/>
              <a:gd name="connsiteY1" fmla="*/ 66752 h 1254202"/>
              <a:gd name="connsiteX2" fmla="*/ 1473200 w 3803650"/>
              <a:gd name="connsiteY2" fmla="*/ 104852 h 1254202"/>
              <a:gd name="connsiteX3" fmla="*/ 2533650 w 3803650"/>
              <a:gd name="connsiteY3" fmla="*/ 701752 h 1254202"/>
              <a:gd name="connsiteX4" fmla="*/ 3251200 w 3803650"/>
              <a:gd name="connsiteY4" fmla="*/ 1114502 h 1254202"/>
              <a:gd name="connsiteX5" fmla="*/ 3803650 w 3803650"/>
              <a:gd name="connsiteY5" fmla="*/ 1241502 h 1254202"/>
              <a:gd name="connsiteX6" fmla="*/ 508000 w 3803650"/>
              <a:gd name="connsiteY6" fmla="*/ 1254202 h 1254202"/>
              <a:gd name="connsiteX7" fmla="*/ 234950 w 3803650"/>
              <a:gd name="connsiteY7" fmla="*/ 1152602 h 1254202"/>
              <a:gd name="connsiteX8" fmla="*/ 76200 w 3803650"/>
              <a:gd name="connsiteY8" fmla="*/ 949402 h 1254202"/>
              <a:gd name="connsiteX9" fmla="*/ 0 w 3803650"/>
              <a:gd name="connsiteY9" fmla="*/ 746202 h 1254202"/>
              <a:gd name="connsiteX10" fmla="*/ 12700 w 3803650"/>
              <a:gd name="connsiteY10" fmla="*/ 219152 h 1254202"/>
              <a:gd name="connsiteX0" fmla="*/ 12700 w 3803650"/>
              <a:gd name="connsiteY0" fmla="*/ 224847 h 1259897"/>
              <a:gd name="connsiteX1" fmla="*/ 584200 w 3803650"/>
              <a:gd name="connsiteY1" fmla="*/ 72447 h 1259897"/>
              <a:gd name="connsiteX2" fmla="*/ 1473200 w 3803650"/>
              <a:gd name="connsiteY2" fmla="*/ 110547 h 1259897"/>
              <a:gd name="connsiteX3" fmla="*/ 2533650 w 3803650"/>
              <a:gd name="connsiteY3" fmla="*/ 707447 h 1259897"/>
              <a:gd name="connsiteX4" fmla="*/ 3251200 w 3803650"/>
              <a:gd name="connsiteY4" fmla="*/ 1120197 h 1259897"/>
              <a:gd name="connsiteX5" fmla="*/ 3803650 w 3803650"/>
              <a:gd name="connsiteY5" fmla="*/ 1247197 h 1259897"/>
              <a:gd name="connsiteX6" fmla="*/ 508000 w 3803650"/>
              <a:gd name="connsiteY6" fmla="*/ 1259897 h 1259897"/>
              <a:gd name="connsiteX7" fmla="*/ 234950 w 3803650"/>
              <a:gd name="connsiteY7" fmla="*/ 1158297 h 1259897"/>
              <a:gd name="connsiteX8" fmla="*/ 76200 w 3803650"/>
              <a:gd name="connsiteY8" fmla="*/ 955097 h 1259897"/>
              <a:gd name="connsiteX9" fmla="*/ 0 w 3803650"/>
              <a:gd name="connsiteY9" fmla="*/ 751897 h 1259897"/>
              <a:gd name="connsiteX10" fmla="*/ 12700 w 3803650"/>
              <a:gd name="connsiteY10" fmla="*/ 224847 h 1259897"/>
              <a:gd name="connsiteX0" fmla="*/ 12700 w 3803650"/>
              <a:gd name="connsiteY0" fmla="*/ 224847 h 1259897"/>
              <a:gd name="connsiteX1" fmla="*/ 584200 w 3803650"/>
              <a:gd name="connsiteY1" fmla="*/ 72447 h 1259897"/>
              <a:gd name="connsiteX2" fmla="*/ 1473200 w 3803650"/>
              <a:gd name="connsiteY2" fmla="*/ 110547 h 1259897"/>
              <a:gd name="connsiteX3" fmla="*/ 2533650 w 3803650"/>
              <a:gd name="connsiteY3" fmla="*/ 707447 h 1259897"/>
              <a:gd name="connsiteX4" fmla="*/ 3251200 w 3803650"/>
              <a:gd name="connsiteY4" fmla="*/ 1120197 h 1259897"/>
              <a:gd name="connsiteX5" fmla="*/ 3803650 w 3803650"/>
              <a:gd name="connsiteY5" fmla="*/ 1247197 h 1259897"/>
              <a:gd name="connsiteX6" fmla="*/ 508000 w 3803650"/>
              <a:gd name="connsiteY6" fmla="*/ 1259897 h 1259897"/>
              <a:gd name="connsiteX7" fmla="*/ 234950 w 3803650"/>
              <a:gd name="connsiteY7" fmla="*/ 1158297 h 1259897"/>
              <a:gd name="connsiteX8" fmla="*/ 76200 w 3803650"/>
              <a:gd name="connsiteY8" fmla="*/ 955097 h 1259897"/>
              <a:gd name="connsiteX9" fmla="*/ 0 w 3803650"/>
              <a:gd name="connsiteY9" fmla="*/ 751897 h 1259897"/>
              <a:gd name="connsiteX10" fmla="*/ 12700 w 3803650"/>
              <a:gd name="connsiteY10" fmla="*/ 224847 h 1259897"/>
              <a:gd name="connsiteX0" fmla="*/ 12700 w 3803650"/>
              <a:gd name="connsiteY0" fmla="*/ 184352 h 1219402"/>
              <a:gd name="connsiteX1" fmla="*/ 584200 w 3803650"/>
              <a:gd name="connsiteY1" fmla="*/ 31952 h 1219402"/>
              <a:gd name="connsiteX2" fmla="*/ 1473200 w 3803650"/>
              <a:gd name="connsiteY2" fmla="*/ 70052 h 1219402"/>
              <a:gd name="connsiteX3" fmla="*/ 2533650 w 3803650"/>
              <a:gd name="connsiteY3" fmla="*/ 666952 h 1219402"/>
              <a:gd name="connsiteX4" fmla="*/ 3251200 w 3803650"/>
              <a:gd name="connsiteY4" fmla="*/ 1079702 h 1219402"/>
              <a:gd name="connsiteX5" fmla="*/ 3803650 w 3803650"/>
              <a:gd name="connsiteY5" fmla="*/ 1206702 h 1219402"/>
              <a:gd name="connsiteX6" fmla="*/ 508000 w 3803650"/>
              <a:gd name="connsiteY6" fmla="*/ 1219402 h 1219402"/>
              <a:gd name="connsiteX7" fmla="*/ 234950 w 3803650"/>
              <a:gd name="connsiteY7" fmla="*/ 1117802 h 1219402"/>
              <a:gd name="connsiteX8" fmla="*/ 76200 w 3803650"/>
              <a:gd name="connsiteY8" fmla="*/ 914602 h 1219402"/>
              <a:gd name="connsiteX9" fmla="*/ 0 w 3803650"/>
              <a:gd name="connsiteY9" fmla="*/ 711402 h 1219402"/>
              <a:gd name="connsiteX10" fmla="*/ 12700 w 3803650"/>
              <a:gd name="connsiteY10" fmla="*/ 184352 h 1219402"/>
              <a:gd name="connsiteX0" fmla="*/ 12700 w 3803650"/>
              <a:gd name="connsiteY0" fmla="*/ 171223 h 1206273"/>
              <a:gd name="connsiteX1" fmla="*/ 584200 w 3803650"/>
              <a:gd name="connsiteY1" fmla="*/ 18823 h 1206273"/>
              <a:gd name="connsiteX2" fmla="*/ 1473200 w 3803650"/>
              <a:gd name="connsiteY2" fmla="*/ 56923 h 1206273"/>
              <a:gd name="connsiteX3" fmla="*/ 2533650 w 3803650"/>
              <a:gd name="connsiteY3" fmla="*/ 653823 h 1206273"/>
              <a:gd name="connsiteX4" fmla="*/ 3251200 w 3803650"/>
              <a:gd name="connsiteY4" fmla="*/ 1066573 h 1206273"/>
              <a:gd name="connsiteX5" fmla="*/ 3803650 w 3803650"/>
              <a:gd name="connsiteY5" fmla="*/ 1193573 h 1206273"/>
              <a:gd name="connsiteX6" fmla="*/ 508000 w 3803650"/>
              <a:gd name="connsiteY6" fmla="*/ 1206273 h 1206273"/>
              <a:gd name="connsiteX7" fmla="*/ 234950 w 3803650"/>
              <a:gd name="connsiteY7" fmla="*/ 1104673 h 1206273"/>
              <a:gd name="connsiteX8" fmla="*/ 76200 w 3803650"/>
              <a:gd name="connsiteY8" fmla="*/ 901473 h 1206273"/>
              <a:gd name="connsiteX9" fmla="*/ 0 w 3803650"/>
              <a:gd name="connsiteY9" fmla="*/ 698273 h 1206273"/>
              <a:gd name="connsiteX10" fmla="*/ 12700 w 3803650"/>
              <a:gd name="connsiteY10" fmla="*/ 171223 h 1206273"/>
              <a:gd name="connsiteX0" fmla="*/ 12700 w 3803650"/>
              <a:gd name="connsiteY0" fmla="*/ 171223 h 1206273"/>
              <a:gd name="connsiteX1" fmla="*/ 584200 w 3803650"/>
              <a:gd name="connsiteY1" fmla="*/ 18823 h 1206273"/>
              <a:gd name="connsiteX2" fmla="*/ 1473200 w 3803650"/>
              <a:gd name="connsiteY2" fmla="*/ 56923 h 1206273"/>
              <a:gd name="connsiteX3" fmla="*/ 2533650 w 3803650"/>
              <a:gd name="connsiteY3" fmla="*/ 653823 h 1206273"/>
              <a:gd name="connsiteX4" fmla="*/ 3251200 w 3803650"/>
              <a:gd name="connsiteY4" fmla="*/ 1066573 h 1206273"/>
              <a:gd name="connsiteX5" fmla="*/ 3803650 w 3803650"/>
              <a:gd name="connsiteY5" fmla="*/ 1193573 h 1206273"/>
              <a:gd name="connsiteX6" fmla="*/ 508000 w 3803650"/>
              <a:gd name="connsiteY6" fmla="*/ 1206273 h 1206273"/>
              <a:gd name="connsiteX7" fmla="*/ 234950 w 3803650"/>
              <a:gd name="connsiteY7" fmla="*/ 1104673 h 1206273"/>
              <a:gd name="connsiteX8" fmla="*/ 76200 w 3803650"/>
              <a:gd name="connsiteY8" fmla="*/ 901473 h 1206273"/>
              <a:gd name="connsiteX9" fmla="*/ 0 w 3803650"/>
              <a:gd name="connsiteY9" fmla="*/ 698273 h 1206273"/>
              <a:gd name="connsiteX10" fmla="*/ 12700 w 3803650"/>
              <a:gd name="connsiteY10" fmla="*/ 171223 h 1206273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2700 w 3803650"/>
              <a:gd name="connsiteY0" fmla="*/ 174396 h 1209446"/>
              <a:gd name="connsiteX1" fmla="*/ 584200 w 3803650"/>
              <a:gd name="connsiteY1" fmla="*/ 21996 h 1209446"/>
              <a:gd name="connsiteX2" fmla="*/ 1473200 w 3803650"/>
              <a:gd name="connsiteY2" fmla="*/ 60096 h 1209446"/>
              <a:gd name="connsiteX3" fmla="*/ 2533650 w 3803650"/>
              <a:gd name="connsiteY3" fmla="*/ 656996 h 1209446"/>
              <a:gd name="connsiteX4" fmla="*/ 3251200 w 3803650"/>
              <a:gd name="connsiteY4" fmla="*/ 1069746 h 1209446"/>
              <a:gd name="connsiteX5" fmla="*/ 3803650 w 3803650"/>
              <a:gd name="connsiteY5" fmla="*/ 1196746 h 1209446"/>
              <a:gd name="connsiteX6" fmla="*/ 508000 w 3803650"/>
              <a:gd name="connsiteY6" fmla="*/ 1209446 h 1209446"/>
              <a:gd name="connsiteX7" fmla="*/ 234950 w 3803650"/>
              <a:gd name="connsiteY7" fmla="*/ 1107846 h 1209446"/>
              <a:gd name="connsiteX8" fmla="*/ 76200 w 3803650"/>
              <a:gd name="connsiteY8" fmla="*/ 904646 h 1209446"/>
              <a:gd name="connsiteX9" fmla="*/ 0 w 3803650"/>
              <a:gd name="connsiteY9" fmla="*/ 701446 h 1209446"/>
              <a:gd name="connsiteX10" fmla="*/ 12700 w 3803650"/>
              <a:gd name="connsiteY10" fmla="*/ 174396 h 1209446"/>
              <a:gd name="connsiteX0" fmla="*/ 13708 w 3804658"/>
              <a:gd name="connsiteY0" fmla="*/ 174396 h 1209446"/>
              <a:gd name="connsiteX1" fmla="*/ 585208 w 3804658"/>
              <a:gd name="connsiteY1" fmla="*/ 21996 h 1209446"/>
              <a:gd name="connsiteX2" fmla="*/ 1474208 w 3804658"/>
              <a:gd name="connsiteY2" fmla="*/ 60096 h 1209446"/>
              <a:gd name="connsiteX3" fmla="*/ 2534658 w 3804658"/>
              <a:gd name="connsiteY3" fmla="*/ 656996 h 1209446"/>
              <a:gd name="connsiteX4" fmla="*/ 3252208 w 3804658"/>
              <a:gd name="connsiteY4" fmla="*/ 1069746 h 1209446"/>
              <a:gd name="connsiteX5" fmla="*/ 3804658 w 3804658"/>
              <a:gd name="connsiteY5" fmla="*/ 1196746 h 1209446"/>
              <a:gd name="connsiteX6" fmla="*/ 509008 w 3804658"/>
              <a:gd name="connsiteY6" fmla="*/ 1209446 h 1209446"/>
              <a:gd name="connsiteX7" fmla="*/ 235958 w 3804658"/>
              <a:gd name="connsiteY7" fmla="*/ 1107846 h 1209446"/>
              <a:gd name="connsiteX8" fmla="*/ 77208 w 3804658"/>
              <a:gd name="connsiteY8" fmla="*/ 904646 h 1209446"/>
              <a:gd name="connsiteX9" fmla="*/ 1008 w 3804658"/>
              <a:gd name="connsiteY9" fmla="*/ 701446 h 1209446"/>
              <a:gd name="connsiteX10" fmla="*/ 13708 w 3804658"/>
              <a:gd name="connsiteY10" fmla="*/ 174396 h 1209446"/>
              <a:gd name="connsiteX0" fmla="*/ 18756 w 3809706"/>
              <a:gd name="connsiteY0" fmla="*/ 174396 h 1209446"/>
              <a:gd name="connsiteX1" fmla="*/ 590256 w 3809706"/>
              <a:gd name="connsiteY1" fmla="*/ 21996 h 1209446"/>
              <a:gd name="connsiteX2" fmla="*/ 1479256 w 3809706"/>
              <a:gd name="connsiteY2" fmla="*/ 60096 h 1209446"/>
              <a:gd name="connsiteX3" fmla="*/ 2539706 w 3809706"/>
              <a:gd name="connsiteY3" fmla="*/ 656996 h 1209446"/>
              <a:gd name="connsiteX4" fmla="*/ 3257256 w 3809706"/>
              <a:gd name="connsiteY4" fmla="*/ 1069746 h 1209446"/>
              <a:gd name="connsiteX5" fmla="*/ 3809706 w 3809706"/>
              <a:gd name="connsiteY5" fmla="*/ 1196746 h 1209446"/>
              <a:gd name="connsiteX6" fmla="*/ 514056 w 3809706"/>
              <a:gd name="connsiteY6" fmla="*/ 1209446 h 1209446"/>
              <a:gd name="connsiteX7" fmla="*/ 241006 w 3809706"/>
              <a:gd name="connsiteY7" fmla="*/ 1107846 h 1209446"/>
              <a:gd name="connsiteX8" fmla="*/ 82256 w 3809706"/>
              <a:gd name="connsiteY8" fmla="*/ 904646 h 1209446"/>
              <a:gd name="connsiteX9" fmla="*/ 6056 w 3809706"/>
              <a:gd name="connsiteY9" fmla="*/ 701446 h 1209446"/>
              <a:gd name="connsiteX10" fmla="*/ 18756 w 3809706"/>
              <a:gd name="connsiteY10" fmla="*/ 174396 h 1209446"/>
              <a:gd name="connsiteX0" fmla="*/ 16100 w 3807050"/>
              <a:gd name="connsiteY0" fmla="*/ 174396 h 1209446"/>
              <a:gd name="connsiteX1" fmla="*/ 587600 w 3807050"/>
              <a:gd name="connsiteY1" fmla="*/ 21996 h 1209446"/>
              <a:gd name="connsiteX2" fmla="*/ 1476600 w 3807050"/>
              <a:gd name="connsiteY2" fmla="*/ 60096 h 1209446"/>
              <a:gd name="connsiteX3" fmla="*/ 2537050 w 3807050"/>
              <a:gd name="connsiteY3" fmla="*/ 656996 h 1209446"/>
              <a:gd name="connsiteX4" fmla="*/ 3254600 w 3807050"/>
              <a:gd name="connsiteY4" fmla="*/ 1069746 h 1209446"/>
              <a:gd name="connsiteX5" fmla="*/ 3807050 w 3807050"/>
              <a:gd name="connsiteY5" fmla="*/ 1196746 h 1209446"/>
              <a:gd name="connsiteX6" fmla="*/ 511400 w 3807050"/>
              <a:gd name="connsiteY6" fmla="*/ 1209446 h 1209446"/>
              <a:gd name="connsiteX7" fmla="*/ 238350 w 3807050"/>
              <a:gd name="connsiteY7" fmla="*/ 1107846 h 1209446"/>
              <a:gd name="connsiteX8" fmla="*/ 79600 w 3807050"/>
              <a:gd name="connsiteY8" fmla="*/ 904646 h 1209446"/>
              <a:gd name="connsiteX9" fmla="*/ 3400 w 3807050"/>
              <a:gd name="connsiteY9" fmla="*/ 701446 h 1209446"/>
              <a:gd name="connsiteX10" fmla="*/ 16100 w 3807050"/>
              <a:gd name="connsiteY10" fmla="*/ 174396 h 1209446"/>
              <a:gd name="connsiteX0" fmla="*/ 16100 w 3807050"/>
              <a:gd name="connsiteY0" fmla="*/ 189708 h 1224758"/>
              <a:gd name="connsiteX1" fmla="*/ 587600 w 3807050"/>
              <a:gd name="connsiteY1" fmla="*/ 37308 h 1224758"/>
              <a:gd name="connsiteX2" fmla="*/ 1476600 w 3807050"/>
              <a:gd name="connsiteY2" fmla="*/ 75408 h 1224758"/>
              <a:gd name="connsiteX3" fmla="*/ 2124300 w 3807050"/>
              <a:gd name="connsiteY3" fmla="*/ 710408 h 1224758"/>
              <a:gd name="connsiteX4" fmla="*/ 3254600 w 3807050"/>
              <a:gd name="connsiteY4" fmla="*/ 1085058 h 1224758"/>
              <a:gd name="connsiteX5" fmla="*/ 3807050 w 3807050"/>
              <a:gd name="connsiteY5" fmla="*/ 1212058 h 1224758"/>
              <a:gd name="connsiteX6" fmla="*/ 511400 w 3807050"/>
              <a:gd name="connsiteY6" fmla="*/ 1224758 h 1224758"/>
              <a:gd name="connsiteX7" fmla="*/ 238350 w 3807050"/>
              <a:gd name="connsiteY7" fmla="*/ 1123158 h 1224758"/>
              <a:gd name="connsiteX8" fmla="*/ 79600 w 3807050"/>
              <a:gd name="connsiteY8" fmla="*/ 919958 h 1224758"/>
              <a:gd name="connsiteX9" fmla="*/ 3400 w 3807050"/>
              <a:gd name="connsiteY9" fmla="*/ 716758 h 1224758"/>
              <a:gd name="connsiteX10" fmla="*/ 16100 w 3807050"/>
              <a:gd name="connsiteY10" fmla="*/ 189708 h 1224758"/>
              <a:gd name="connsiteX0" fmla="*/ 16100 w 3807050"/>
              <a:gd name="connsiteY0" fmla="*/ 152642 h 1187692"/>
              <a:gd name="connsiteX1" fmla="*/ 587600 w 3807050"/>
              <a:gd name="connsiteY1" fmla="*/ 242 h 1187692"/>
              <a:gd name="connsiteX2" fmla="*/ 1362300 w 3807050"/>
              <a:gd name="connsiteY2" fmla="*/ 184392 h 1187692"/>
              <a:gd name="connsiteX3" fmla="*/ 2124300 w 3807050"/>
              <a:gd name="connsiteY3" fmla="*/ 673342 h 1187692"/>
              <a:gd name="connsiteX4" fmla="*/ 3254600 w 3807050"/>
              <a:gd name="connsiteY4" fmla="*/ 1047992 h 1187692"/>
              <a:gd name="connsiteX5" fmla="*/ 3807050 w 3807050"/>
              <a:gd name="connsiteY5" fmla="*/ 1174992 h 1187692"/>
              <a:gd name="connsiteX6" fmla="*/ 511400 w 3807050"/>
              <a:gd name="connsiteY6" fmla="*/ 1187692 h 1187692"/>
              <a:gd name="connsiteX7" fmla="*/ 238350 w 3807050"/>
              <a:gd name="connsiteY7" fmla="*/ 1086092 h 1187692"/>
              <a:gd name="connsiteX8" fmla="*/ 79600 w 3807050"/>
              <a:gd name="connsiteY8" fmla="*/ 882892 h 1187692"/>
              <a:gd name="connsiteX9" fmla="*/ 3400 w 3807050"/>
              <a:gd name="connsiteY9" fmla="*/ 679692 h 1187692"/>
              <a:gd name="connsiteX10" fmla="*/ 16100 w 3807050"/>
              <a:gd name="connsiteY10" fmla="*/ 152642 h 1187692"/>
              <a:gd name="connsiteX0" fmla="*/ 11315 w 3808615"/>
              <a:gd name="connsiteY0" fmla="*/ 37665 h 1237815"/>
              <a:gd name="connsiteX1" fmla="*/ 589165 w 3808615"/>
              <a:gd name="connsiteY1" fmla="*/ 50365 h 1237815"/>
              <a:gd name="connsiteX2" fmla="*/ 1363865 w 3808615"/>
              <a:gd name="connsiteY2" fmla="*/ 234515 h 1237815"/>
              <a:gd name="connsiteX3" fmla="*/ 2125865 w 3808615"/>
              <a:gd name="connsiteY3" fmla="*/ 723465 h 1237815"/>
              <a:gd name="connsiteX4" fmla="*/ 3256165 w 3808615"/>
              <a:gd name="connsiteY4" fmla="*/ 1098115 h 1237815"/>
              <a:gd name="connsiteX5" fmla="*/ 3808615 w 3808615"/>
              <a:gd name="connsiteY5" fmla="*/ 1225115 h 1237815"/>
              <a:gd name="connsiteX6" fmla="*/ 512965 w 3808615"/>
              <a:gd name="connsiteY6" fmla="*/ 1237815 h 1237815"/>
              <a:gd name="connsiteX7" fmla="*/ 239915 w 3808615"/>
              <a:gd name="connsiteY7" fmla="*/ 1136215 h 1237815"/>
              <a:gd name="connsiteX8" fmla="*/ 81165 w 3808615"/>
              <a:gd name="connsiteY8" fmla="*/ 933015 h 1237815"/>
              <a:gd name="connsiteX9" fmla="*/ 4965 w 3808615"/>
              <a:gd name="connsiteY9" fmla="*/ 729815 h 1237815"/>
              <a:gd name="connsiteX10" fmla="*/ 11315 w 3808615"/>
              <a:gd name="connsiteY10" fmla="*/ 37665 h 1237815"/>
              <a:gd name="connsiteX0" fmla="*/ 11315 w 3808615"/>
              <a:gd name="connsiteY0" fmla="*/ 12910 h 1213060"/>
              <a:gd name="connsiteX1" fmla="*/ 589165 w 3808615"/>
              <a:gd name="connsiteY1" fmla="*/ 25610 h 1213060"/>
              <a:gd name="connsiteX2" fmla="*/ 1363865 w 3808615"/>
              <a:gd name="connsiteY2" fmla="*/ 209760 h 1213060"/>
              <a:gd name="connsiteX3" fmla="*/ 2125865 w 3808615"/>
              <a:gd name="connsiteY3" fmla="*/ 698710 h 1213060"/>
              <a:gd name="connsiteX4" fmla="*/ 3256165 w 3808615"/>
              <a:gd name="connsiteY4" fmla="*/ 1073360 h 1213060"/>
              <a:gd name="connsiteX5" fmla="*/ 3808615 w 3808615"/>
              <a:gd name="connsiteY5" fmla="*/ 1200360 h 1213060"/>
              <a:gd name="connsiteX6" fmla="*/ 512965 w 3808615"/>
              <a:gd name="connsiteY6" fmla="*/ 1213060 h 1213060"/>
              <a:gd name="connsiteX7" fmla="*/ 239915 w 3808615"/>
              <a:gd name="connsiteY7" fmla="*/ 1111460 h 1213060"/>
              <a:gd name="connsiteX8" fmla="*/ 81165 w 3808615"/>
              <a:gd name="connsiteY8" fmla="*/ 908260 h 1213060"/>
              <a:gd name="connsiteX9" fmla="*/ 4965 w 3808615"/>
              <a:gd name="connsiteY9" fmla="*/ 705060 h 1213060"/>
              <a:gd name="connsiteX10" fmla="*/ 11315 w 3808615"/>
              <a:gd name="connsiteY10" fmla="*/ 12910 h 1213060"/>
              <a:gd name="connsiteX0" fmla="*/ 11315 w 3808615"/>
              <a:gd name="connsiteY0" fmla="*/ 12910 h 1213060"/>
              <a:gd name="connsiteX1" fmla="*/ 589165 w 3808615"/>
              <a:gd name="connsiteY1" fmla="*/ 25610 h 1213060"/>
              <a:gd name="connsiteX2" fmla="*/ 1363865 w 3808615"/>
              <a:gd name="connsiteY2" fmla="*/ 209760 h 1213060"/>
              <a:gd name="connsiteX3" fmla="*/ 2125865 w 3808615"/>
              <a:gd name="connsiteY3" fmla="*/ 698710 h 1213060"/>
              <a:gd name="connsiteX4" fmla="*/ 2729115 w 3808615"/>
              <a:gd name="connsiteY4" fmla="*/ 965410 h 1213060"/>
              <a:gd name="connsiteX5" fmla="*/ 3808615 w 3808615"/>
              <a:gd name="connsiteY5" fmla="*/ 1200360 h 1213060"/>
              <a:gd name="connsiteX6" fmla="*/ 512965 w 3808615"/>
              <a:gd name="connsiteY6" fmla="*/ 1213060 h 1213060"/>
              <a:gd name="connsiteX7" fmla="*/ 239915 w 3808615"/>
              <a:gd name="connsiteY7" fmla="*/ 1111460 h 1213060"/>
              <a:gd name="connsiteX8" fmla="*/ 81165 w 3808615"/>
              <a:gd name="connsiteY8" fmla="*/ 908260 h 1213060"/>
              <a:gd name="connsiteX9" fmla="*/ 4965 w 3808615"/>
              <a:gd name="connsiteY9" fmla="*/ 705060 h 1213060"/>
              <a:gd name="connsiteX10" fmla="*/ 11315 w 3808615"/>
              <a:gd name="connsiteY10" fmla="*/ 12910 h 1213060"/>
              <a:gd name="connsiteX0" fmla="*/ 11315 w 3808615"/>
              <a:gd name="connsiteY0" fmla="*/ 12910 h 1213060"/>
              <a:gd name="connsiteX1" fmla="*/ 589165 w 3808615"/>
              <a:gd name="connsiteY1" fmla="*/ 25610 h 1213060"/>
              <a:gd name="connsiteX2" fmla="*/ 1363865 w 3808615"/>
              <a:gd name="connsiteY2" fmla="*/ 209760 h 1213060"/>
              <a:gd name="connsiteX3" fmla="*/ 1922665 w 3808615"/>
              <a:gd name="connsiteY3" fmla="*/ 698710 h 1213060"/>
              <a:gd name="connsiteX4" fmla="*/ 2729115 w 3808615"/>
              <a:gd name="connsiteY4" fmla="*/ 965410 h 1213060"/>
              <a:gd name="connsiteX5" fmla="*/ 3808615 w 3808615"/>
              <a:gd name="connsiteY5" fmla="*/ 1200360 h 1213060"/>
              <a:gd name="connsiteX6" fmla="*/ 512965 w 3808615"/>
              <a:gd name="connsiteY6" fmla="*/ 1213060 h 1213060"/>
              <a:gd name="connsiteX7" fmla="*/ 239915 w 3808615"/>
              <a:gd name="connsiteY7" fmla="*/ 1111460 h 1213060"/>
              <a:gd name="connsiteX8" fmla="*/ 81165 w 3808615"/>
              <a:gd name="connsiteY8" fmla="*/ 908260 h 1213060"/>
              <a:gd name="connsiteX9" fmla="*/ 4965 w 3808615"/>
              <a:gd name="connsiteY9" fmla="*/ 705060 h 1213060"/>
              <a:gd name="connsiteX10" fmla="*/ 11315 w 3808615"/>
              <a:gd name="connsiteY10" fmla="*/ 12910 h 1213060"/>
              <a:gd name="connsiteX0" fmla="*/ 11315 w 3808615"/>
              <a:gd name="connsiteY0" fmla="*/ 12910 h 1213060"/>
              <a:gd name="connsiteX1" fmla="*/ 589165 w 3808615"/>
              <a:gd name="connsiteY1" fmla="*/ 25610 h 1213060"/>
              <a:gd name="connsiteX2" fmla="*/ 1363865 w 3808615"/>
              <a:gd name="connsiteY2" fmla="*/ 209760 h 1213060"/>
              <a:gd name="connsiteX3" fmla="*/ 1922665 w 3808615"/>
              <a:gd name="connsiteY3" fmla="*/ 698710 h 1213060"/>
              <a:gd name="connsiteX4" fmla="*/ 2417965 w 3808615"/>
              <a:gd name="connsiteY4" fmla="*/ 1047960 h 1213060"/>
              <a:gd name="connsiteX5" fmla="*/ 3808615 w 3808615"/>
              <a:gd name="connsiteY5" fmla="*/ 1200360 h 1213060"/>
              <a:gd name="connsiteX6" fmla="*/ 512965 w 3808615"/>
              <a:gd name="connsiteY6" fmla="*/ 1213060 h 1213060"/>
              <a:gd name="connsiteX7" fmla="*/ 239915 w 3808615"/>
              <a:gd name="connsiteY7" fmla="*/ 1111460 h 1213060"/>
              <a:gd name="connsiteX8" fmla="*/ 81165 w 3808615"/>
              <a:gd name="connsiteY8" fmla="*/ 908260 h 1213060"/>
              <a:gd name="connsiteX9" fmla="*/ 4965 w 3808615"/>
              <a:gd name="connsiteY9" fmla="*/ 705060 h 1213060"/>
              <a:gd name="connsiteX10" fmla="*/ 11315 w 3808615"/>
              <a:gd name="connsiteY10" fmla="*/ 12910 h 1213060"/>
              <a:gd name="connsiteX0" fmla="*/ 11315 w 2964065"/>
              <a:gd name="connsiteY0" fmla="*/ 12910 h 1213060"/>
              <a:gd name="connsiteX1" fmla="*/ 589165 w 2964065"/>
              <a:gd name="connsiteY1" fmla="*/ 25610 h 1213060"/>
              <a:gd name="connsiteX2" fmla="*/ 1363865 w 2964065"/>
              <a:gd name="connsiteY2" fmla="*/ 209760 h 1213060"/>
              <a:gd name="connsiteX3" fmla="*/ 1922665 w 2964065"/>
              <a:gd name="connsiteY3" fmla="*/ 698710 h 1213060"/>
              <a:gd name="connsiteX4" fmla="*/ 2417965 w 2964065"/>
              <a:gd name="connsiteY4" fmla="*/ 1047960 h 1213060"/>
              <a:gd name="connsiteX5" fmla="*/ 2964065 w 2964065"/>
              <a:gd name="connsiteY5" fmla="*/ 1206710 h 1213060"/>
              <a:gd name="connsiteX6" fmla="*/ 512965 w 2964065"/>
              <a:gd name="connsiteY6" fmla="*/ 1213060 h 1213060"/>
              <a:gd name="connsiteX7" fmla="*/ 239915 w 2964065"/>
              <a:gd name="connsiteY7" fmla="*/ 1111460 h 1213060"/>
              <a:gd name="connsiteX8" fmla="*/ 81165 w 2964065"/>
              <a:gd name="connsiteY8" fmla="*/ 908260 h 1213060"/>
              <a:gd name="connsiteX9" fmla="*/ 4965 w 2964065"/>
              <a:gd name="connsiteY9" fmla="*/ 705060 h 1213060"/>
              <a:gd name="connsiteX10" fmla="*/ 11315 w 2964065"/>
              <a:gd name="connsiteY10" fmla="*/ 12910 h 1213060"/>
              <a:gd name="connsiteX0" fmla="*/ 7963 w 2960713"/>
              <a:gd name="connsiteY0" fmla="*/ 12910 h 1234080"/>
              <a:gd name="connsiteX1" fmla="*/ 585813 w 2960713"/>
              <a:gd name="connsiteY1" fmla="*/ 25610 h 1234080"/>
              <a:gd name="connsiteX2" fmla="*/ 1360513 w 2960713"/>
              <a:gd name="connsiteY2" fmla="*/ 209760 h 1234080"/>
              <a:gd name="connsiteX3" fmla="*/ 1919313 w 2960713"/>
              <a:gd name="connsiteY3" fmla="*/ 698710 h 1234080"/>
              <a:gd name="connsiteX4" fmla="*/ 2414613 w 2960713"/>
              <a:gd name="connsiteY4" fmla="*/ 1047960 h 1234080"/>
              <a:gd name="connsiteX5" fmla="*/ 2960713 w 2960713"/>
              <a:gd name="connsiteY5" fmla="*/ 1206710 h 1234080"/>
              <a:gd name="connsiteX6" fmla="*/ 509613 w 2960713"/>
              <a:gd name="connsiteY6" fmla="*/ 1213060 h 1234080"/>
              <a:gd name="connsiteX7" fmla="*/ 236563 w 2960713"/>
              <a:gd name="connsiteY7" fmla="*/ 1111460 h 1234080"/>
              <a:gd name="connsiteX8" fmla="*/ 32093 w 2960713"/>
              <a:gd name="connsiteY8" fmla="*/ 1220680 h 1234080"/>
              <a:gd name="connsiteX9" fmla="*/ 1613 w 2960713"/>
              <a:gd name="connsiteY9" fmla="*/ 705060 h 1234080"/>
              <a:gd name="connsiteX10" fmla="*/ 7963 w 2960713"/>
              <a:gd name="connsiteY10" fmla="*/ 12910 h 1234080"/>
              <a:gd name="connsiteX0" fmla="*/ 22145 w 2974895"/>
              <a:gd name="connsiteY0" fmla="*/ 12910 h 1256909"/>
              <a:gd name="connsiteX1" fmla="*/ 599995 w 2974895"/>
              <a:gd name="connsiteY1" fmla="*/ 25610 h 1256909"/>
              <a:gd name="connsiteX2" fmla="*/ 1374695 w 2974895"/>
              <a:gd name="connsiteY2" fmla="*/ 209760 h 1256909"/>
              <a:gd name="connsiteX3" fmla="*/ 1933495 w 2974895"/>
              <a:gd name="connsiteY3" fmla="*/ 698710 h 1256909"/>
              <a:gd name="connsiteX4" fmla="*/ 2428795 w 2974895"/>
              <a:gd name="connsiteY4" fmla="*/ 1047960 h 1256909"/>
              <a:gd name="connsiteX5" fmla="*/ 2974895 w 2974895"/>
              <a:gd name="connsiteY5" fmla="*/ 1206710 h 1256909"/>
              <a:gd name="connsiteX6" fmla="*/ 523795 w 2974895"/>
              <a:gd name="connsiteY6" fmla="*/ 1213060 h 1256909"/>
              <a:gd name="connsiteX7" fmla="*/ 46275 w 2974895"/>
              <a:gd name="connsiteY7" fmla="*/ 1220680 h 1256909"/>
              <a:gd name="connsiteX8" fmla="*/ 15795 w 2974895"/>
              <a:gd name="connsiteY8" fmla="*/ 705060 h 1256909"/>
              <a:gd name="connsiteX9" fmla="*/ 22145 w 2974895"/>
              <a:gd name="connsiteY9" fmla="*/ 12910 h 1256909"/>
              <a:gd name="connsiteX0" fmla="*/ 22145 w 2974895"/>
              <a:gd name="connsiteY0" fmla="*/ 12910 h 1220680"/>
              <a:gd name="connsiteX1" fmla="*/ 599995 w 2974895"/>
              <a:gd name="connsiteY1" fmla="*/ 25610 h 1220680"/>
              <a:gd name="connsiteX2" fmla="*/ 1374695 w 2974895"/>
              <a:gd name="connsiteY2" fmla="*/ 209760 h 1220680"/>
              <a:gd name="connsiteX3" fmla="*/ 1933495 w 2974895"/>
              <a:gd name="connsiteY3" fmla="*/ 698710 h 1220680"/>
              <a:gd name="connsiteX4" fmla="*/ 2428795 w 2974895"/>
              <a:gd name="connsiteY4" fmla="*/ 1047960 h 1220680"/>
              <a:gd name="connsiteX5" fmla="*/ 2974895 w 2974895"/>
              <a:gd name="connsiteY5" fmla="*/ 1206710 h 1220680"/>
              <a:gd name="connsiteX6" fmla="*/ 523795 w 2974895"/>
              <a:gd name="connsiteY6" fmla="*/ 1213060 h 1220680"/>
              <a:gd name="connsiteX7" fmla="*/ 46275 w 2974895"/>
              <a:gd name="connsiteY7" fmla="*/ 1220680 h 1220680"/>
              <a:gd name="connsiteX8" fmla="*/ 15795 w 2974895"/>
              <a:gd name="connsiteY8" fmla="*/ 705060 h 1220680"/>
              <a:gd name="connsiteX9" fmla="*/ 22145 w 2974895"/>
              <a:gd name="connsiteY9" fmla="*/ 12910 h 1220680"/>
              <a:gd name="connsiteX0" fmla="*/ 22145 w 2974895"/>
              <a:gd name="connsiteY0" fmla="*/ 12910 h 1256909"/>
              <a:gd name="connsiteX1" fmla="*/ 599995 w 2974895"/>
              <a:gd name="connsiteY1" fmla="*/ 25610 h 1256909"/>
              <a:gd name="connsiteX2" fmla="*/ 1374695 w 2974895"/>
              <a:gd name="connsiteY2" fmla="*/ 209760 h 1256909"/>
              <a:gd name="connsiteX3" fmla="*/ 1933495 w 2974895"/>
              <a:gd name="connsiteY3" fmla="*/ 698710 h 1256909"/>
              <a:gd name="connsiteX4" fmla="*/ 2428795 w 2974895"/>
              <a:gd name="connsiteY4" fmla="*/ 1047960 h 1256909"/>
              <a:gd name="connsiteX5" fmla="*/ 2974895 w 2974895"/>
              <a:gd name="connsiteY5" fmla="*/ 1206710 h 1256909"/>
              <a:gd name="connsiteX6" fmla="*/ 523795 w 2974895"/>
              <a:gd name="connsiteY6" fmla="*/ 1213060 h 1256909"/>
              <a:gd name="connsiteX7" fmla="*/ 46275 w 2974895"/>
              <a:gd name="connsiteY7" fmla="*/ 1220680 h 1256909"/>
              <a:gd name="connsiteX8" fmla="*/ 15795 w 2974895"/>
              <a:gd name="connsiteY8" fmla="*/ 705060 h 1256909"/>
              <a:gd name="connsiteX9" fmla="*/ 22145 w 2974895"/>
              <a:gd name="connsiteY9" fmla="*/ 12910 h 1256909"/>
              <a:gd name="connsiteX0" fmla="*/ 22145 w 2974895"/>
              <a:gd name="connsiteY0" fmla="*/ 12910 h 1220680"/>
              <a:gd name="connsiteX1" fmla="*/ 599995 w 2974895"/>
              <a:gd name="connsiteY1" fmla="*/ 25610 h 1220680"/>
              <a:gd name="connsiteX2" fmla="*/ 1374695 w 2974895"/>
              <a:gd name="connsiteY2" fmla="*/ 209760 h 1220680"/>
              <a:gd name="connsiteX3" fmla="*/ 1933495 w 2974895"/>
              <a:gd name="connsiteY3" fmla="*/ 698710 h 1220680"/>
              <a:gd name="connsiteX4" fmla="*/ 2428795 w 2974895"/>
              <a:gd name="connsiteY4" fmla="*/ 1047960 h 1220680"/>
              <a:gd name="connsiteX5" fmla="*/ 2974895 w 2974895"/>
              <a:gd name="connsiteY5" fmla="*/ 1206710 h 1220680"/>
              <a:gd name="connsiteX6" fmla="*/ 523795 w 2974895"/>
              <a:gd name="connsiteY6" fmla="*/ 1213060 h 1220680"/>
              <a:gd name="connsiteX7" fmla="*/ 46275 w 2974895"/>
              <a:gd name="connsiteY7" fmla="*/ 1220680 h 1220680"/>
              <a:gd name="connsiteX8" fmla="*/ 15795 w 2974895"/>
              <a:gd name="connsiteY8" fmla="*/ 705060 h 1220680"/>
              <a:gd name="connsiteX9" fmla="*/ 22145 w 2974895"/>
              <a:gd name="connsiteY9" fmla="*/ 12910 h 1220680"/>
              <a:gd name="connsiteX0" fmla="*/ 7963 w 2960713"/>
              <a:gd name="connsiteY0" fmla="*/ 12910 h 1220680"/>
              <a:gd name="connsiteX1" fmla="*/ 585813 w 2960713"/>
              <a:gd name="connsiteY1" fmla="*/ 25610 h 1220680"/>
              <a:gd name="connsiteX2" fmla="*/ 1360513 w 2960713"/>
              <a:gd name="connsiteY2" fmla="*/ 209760 h 1220680"/>
              <a:gd name="connsiteX3" fmla="*/ 1919313 w 2960713"/>
              <a:gd name="connsiteY3" fmla="*/ 698710 h 1220680"/>
              <a:gd name="connsiteX4" fmla="*/ 2414613 w 2960713"/>
              <a:gd name="connsiteY4" fmla="*/ 1047960 h 1220680"/>
              <a:gd name="connsiteX5" fmla="*/ 2960713 w 2960713"/>
              <a:gd name="connsiteY5" fmla="*/ 1206710 h 1220680"/>
              <a:gd name="connsiteX6" fmla="*/ 509613 w 2960713"/>
              <a:gd name="connsiteY6" fmla="*/ 1213060 h 1220680"/>
              <a:gd name="connsiteX7" fmla="*/ 32093 w 2960713"/>
              <a:gd name="connsiteY7" fmla="*/ 1220680 h 1220680"/>
              <a:gd name="connsiteX8" fmla="*/ 1613 w 2960713"/>
              <a:gd name="connsiteY8" fmla="*/ 705060 h 1220680"/>
              <a:gd name="connsiteX9" fmla="*/ 7963 w 2960713"/>
              <a:gd name="connsiteY9" fmla="*/ 12910 h 1220680"/>
              <a:gd name="connsiteX0" fmla="*/ 9938 w 2962688"/>
              <a:gd name="connsiteY0" fmla="*/ 12910 h 1213327"/>
              <a:gd name="connsiteX1" fmla="*/ 587788 w 2962688"/>
              <a:gd name="connsiteY1" fmla="*/ 25610 h 1213327"/>
              <a:gd name="connsiteX2" fmla="*/ 1362488 w 2962688"/>
              <a:gd name="connsiteY2" fmla="*/ 209760 h 1213327"/>
              <a:gd name="connsiteX3" fmla="*/ 1921288 w 2962688"/>
              <a:gd name="connsiteY3" fmla="*/ 698710 h 1213327"/>
              <a:gd name="connsiteX4" fmla="*/ 2416588 w 2962688"/>
              <a:gd name="connsiteY4" fmla="*/ 1047960 h 1213327"/>
              <a:gd name="connsiteX5" fmla="*/ 2962688 w 2962688"/>
              <a:gd name="connsiteY5" fmla="*/ 1206710 h 1213327"/>
              <a:gd name="connsiteX6" fmla="*/ 511588 w 2962688"/>
              <a:gd name="connsiteY6" fmla="*/ 1213060 h 1213327"/>
              <a:gd name="connsiteX7" fmla="*/ 18828 w 2962688"/>
              <a:gd name="connsiteY7" fmla="*/ 1205440 h 1213327"/>
              <a:gd name="connsiteX8" fmla="*/ 3588 w 2962688"/>
              <a:gd name="connsiteY8" fmla="*/ 705060 h 1213327"/>
              <a:gd name="connsiteX9" fmla="*/ 9938 w 2962688"/>
              <a:gd name="connsiteY9" fmla="*/ 12910 h 1213327"/>
              <a:gd name="connsiteX0" fmla="*/ 9938 w 2962688"/>
              <a:gd name="connsiteY0" fmla="*/ 12910 h 1213572"/>
              <a:gd name="connsiteX1" fmla="*/ 587788 w 2962688"/>
              <a:gd name="connsiteY1" fmla="*/ 25610 h 1213572"/>
              <a:gd name="connsiteX2" fmla="*/ 1362488 w 2962688"/>
              <a:gd name="connsiteY2" fmla="*/ 209760 h 1213572"/>
              <a:gd name="connsiteX3" fmla="*/ 1921288 w 2962688"/>
              <a:gd name="connsiteY3" fmla="*/ 698710 h 1213572"/>
              <a:gd name="connsiteX4" fmla="*/ 2416588 w 2962688"/>
              <a:gd name="connsiteY4" fmla="*/ 1047960 h 1213572"/>
              <a:gd name="connsiteX5" fmla="*/ 2962688 w 2962688"/>
              <a:gd name="connsiteY5" fmla="*/ 1206710 h 1213572"/>
              <a:gd name="connsiteX6" fmla="*/ 511588 w 2962688"/>
              <a:gd name="connsiteY6" fmla="*/ 1213060 h 1213572"/>
              <a:gd name="connsiteX7" fmla="*/ 18828 w 2962688"/>
              <a:gd name="connsiteY7" fmla="*/ 1205440 h 1213572"/>
              <a:gd name="connsiteX8" fmla="*/ 3588 w 2962688"/>
              <a:gd name="connsiteY8" fmla="*/ 705060 h 1213572"/>
              <a:gd name="connsiteX9" fmla="*/ 9938 w 2962688"/>
              <a:gd name="connsiteY9" fmla="*/ 12910 h 1213572"/>
              <a:gd name="connsiteX0" fmla="*/ 6880 w 2959630"/>
              <a:gd name="connsiteY0" fmla="*/ 12910 h 1213572"/>
              <a:gd name="connsiteX1" fmla="*/ 584730 w 2959630"/>
              <a:gd name="connsiteY1" fmla="*/ 25610 h 1213572"/>
              <a:gd name="connsiteX2" fmla="*/ 1359430 w 2959630"/>
              <a:gd name="connsiteY2" fmla="*/ 209760 h 1213572"/>
              <a:gd name="connsiteX3" fmla="*/ 1918230 w 2959630"/>
              <a:gd name="connsiteY3" fmla="*/ 698710 h 1213572"/>
              <a:gd name="connsiteX4" fmla="*/ 2413530 w 2959630"/>
              <a:gd name="connsiteY4" fmla="*/ 1047960 h 1213572"/>
              <a:gd name="connsiteX5" fmla="*/ 2959630 w 2959630"/>
              <a:gd name="connsiteY5" fmla="*/ 1206710 h 1213572"/>
              <a:gd name="connsiteX6" fmla="*/ 508530 w 2959630"/>
              <a:gd name="connsiteY6" fmla="*/ 1213060 h 1213572"/>
              <a:gd name="connsiteX7" fmla="*/ 15770 w 2959630"/>
              <a:gd name="connsiteY7" fmla="*/ 1205440 h 1213572"/>
              <a:gd name="connsiteX8" fmla="*/ 530 w 2959630"/>
              <a:gd name="connsiteY8" fmla="*/ 705060 h 1213572"/>
              <a:gd name="connsiteX9" fmla="*/ 6880 w 2959630"/>
              <a:gd name="connsiteY9" fmla="*/ 12910 h 1213572"/>
              <a:gd name="connsiteX0" fmla="*/ 6880 w 2959630"/>
              <a:gd name="connsiteY0" fmla="*/ 12910 h 1213572"/>
              <a:gd name="connsiteX1" fmla="*/ 584730 w 2959630"/>
              <a:gd name="connsiteY1" fmla="*/ 25610 h 1213572"/>
              <a:gd name="connsiteX2" fmla="*/ 1359430 w 2959630"/>
              <a:gd name="connsiteY2" fmla="*/ 209760 h 1213572"/>
              <a:gd name="connsiteX3" fmla="*/ 1918230 w 2959630"/>
              <a:gd name="connsiteY3" fmla="*/ 698710 h 1213572"/>
              <a:gd name="connsiteX4" fmla="*/ 2413530 w 2959630"/>
              <a:gd name="connsiteY4" fmla="*/ 1047960 h 1213572"/>
              <a:gd name="connsiteX5" fmla="*/ 2959630 w 2959630"/>
              <a:gd name="connsiteY5" fmla="*/ 1206710 h 1213572"/>
              <a:gd name="connsiteX6" fmla="*/ 508530 w 2959630"/>
              <a:gd name="connsiteY6" fmla="*/ 1213060 h 1213572"/>
              <a:gd name="connsiteX7" fmla="*/ 15770 w 2959630"/>
              <a:gd name="connsiteY7" fmla="*/ 1205440 h 1213572"/>
              <a:gd name="connsiteX8" fmla="*/ 530 w 2959630"/>
              <a:gd name="connsiteY8" fmla="*/ 705060 h 1213572"/>
              <a:gd name="connsiteX9" fmla="*/ 6880 w 2959630"/>
              <a:gd name="connsiteY9" fmla="*/ 12910 h 1213572"/>
              <a:gd name="connsiteX0" fmla="*/ 6880 w 2959630"/>
              <a:gd name="connsiteY0" fmla="*/ 12910 h 1214685"/>
              <a:gd name="connsiteX1" fmla="*/ 584730 w 2959630"/>
              <a:gd name="connsiteY1" fmla="*/ 25610 h 1214685"/>
              <a:gd name="connsiteX2" fmla="*/ 1359430 w 2959630"/>
              <a:gd name="connsiteY2" fmla="*/ 209760 h 1214685"/>
              <a:gd name="connsiteX3" fmla="*/ 1918230 w 2959630"/>
              <a:gd name="connsiteY3" fmla="*/ 698710 h 1214685"/>
              <a:gd name="connsiteX4" fmla="*/ 2413530 w 2959630"/>
              <a:gd name="connsiteY4" fmla="*/ 1047960 h 1214685"/>
              <a:gd name="connsiteX5" fmla="*/ 2959630 w 2959630"/>
              <a:gd name="connsiteY5" fmla="*/ 1206710 h 1214685"/>
              <a:gd name="connsiteX6" fmla="*/ 508530 w 2959630"/>
              <a:gd name="connsiteY6" fmla="*/ 1213060 h 1214685"/>
              <a:gd name="connsiteX7" fmla="*/ 15770 w 2959630"/>
              <a:gd name="connsiteY7" fmla="*/ 1205440 h 1214685"/>
              <a:gd name="connsiteX8" fmla="*/ 530 w 2959630"/>
              <a:gd name="connsiteY8" fmla="*/ 705060 h 1214685"/>
              <a:gd name="connsiteX9" fmla="*/ 6880 w 2959630"/>
              <a:gd name="connsiteY9" fmla="*/ 12910 h 1214685"/>
              <a:gd name="connsiteX0" fmla="*/ 7761 w 2960511"/>
              <a:gd name="connsiteY0" fmla="*/ 12910 h 1214685"/>
              <a:gd name="connsiteX1" fmla="*/ 585611 w 2960511"/>
              <a:gd name="connsiteY1" fmla="*/ 25610 h 1214685"/>
              <a:gd name="connsiteX2" fmla="*/ 1360311 w 2960511"/>
              <a:gd name="connsiteY2" fmla="*/ 209760 h 1214685"/>
              <a:gd name="connsiteX3" fmla="*/ 1919111 w 2960511"/>
              <a:gd name="connsiteY3" fmla="*/ 698710 h 1214685"/>
              <a:gd name="connsiteX4" fmla="*/ 2414411 w 2960511"/>
              <a:gd name="connsiteY4" fmla="*/ 1047960 h 1214685"/>
              <a:gd name="connsiteX5" fmla="*/ 2960511 w 2960511"/>
              <a:gd name="connsiteY5" fmla="*/ 1206710 h 1214685"/>
              <a:gd name="connsiteX6" fmla="*/ 509411 w 2960511"/>
              <a:gd name="connsiteY6" fmla="*/ 1213060 h 1214685"/>
              <a:gd name="connsiteX7" fmla="*/ 5255 w 2960511"/>
              <a:gd name="connsiteY7" fmla="*/ 1205440 h 1214685"/>
              <a:gd name="connsiteX8" fmla="*/ 1411 w 2960511"/>
              <a:gd name="connsiteY8" fmla="*/ 705060 h 1214685"/>
              <a:gd name="connsiteX9" fmla="*/ 7761 w 2960511"/>
              <a:gd name="connsiteY9" fmla="*/ 12910 h 121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0511" h="1214685">
                <a:moveTo>
                  <a:pt x="7761" y="12910"/>
                </a:moveTo>
                <a:cubicBezTo>
                  <a:pt x="213078" y="-5082"/>
                  <a:pt x="360186" y="-7198"/>
                  <a:pt x="585611" y="25610"/>
                </a:cubicBezTo>
                <a:cubicBezTo>
                  <a:pt x="811036" y="58418"/>
                  <a:pt x="1138061" y="97577"/>
                  <a:pt x="1360311" y="209760"/>
                </a:cubicBezTo>
                <a:cubicBezTo>
                  <a:pt x="1582561" y="321943"/>
                  <a:pt x="1743428" y="559010"/>
                  <a:pt x="1919111" y="698710"/>
                </a:cubicBezTo>
                <a:cubicBezTo>
                  <a:pt x="2094794" y="838410"/>
                  <a:pt x="2240844" y="963293"/>
                  <a:pt x="2414411" y="1047960"/>
                </a:cubicBezTo>
                <a:cubicBezTo>
                  <a:pt x="2587978" y="1132627"/>
                  <a:pt x="2776361" y="1164377"/>
                  <a:pt x="2960511" y="1206710"/>
                </a:cubicBezTo>
                <a:lnTo>
                  <a:pt x="509411" y="1213060"/>
                </a:lnTo>
                <a:cubicBezTo>
                  <a:pt x="21308" y="1215388"/>
                  <a:pt x="487855" y="1216870"/>
                  <a:pt x="5255" y="1205440"/>
                </a:cubicBezTo>
                <a:cubicBezTo>
                  <a:pt x="-3212" y="724533"/>
                  <a:pt x="993" y="903815"/>
                  <a:pt x="1411" y="705060"/>
                </a:cubicBezTo>
                <a:cubicBezTo>
                  <a:pt x="1829" y="506305"/>
                  <a:pt x="1411" y="276435"/>
                  <a:pt x="7761" y="1291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grpSp>
        <p:nvGrpSpPr>
          <p:cNvPr id="18" name="Skupina 17"/>
          <p:cNvGrpSpPr/>
          <p:nvPr/>
        </p:nvGrpSpPr>
        <p:grpSpPr>
          <a:xfrm>
            <a:off x="981074" y="4696987"/>
            <a:ext cx="10163175" cy="1114250"/>
            <a:chOff x="0" y="4950321"/>
            <a:chExt cx="9143999" cy="473856"/>
          </a:xfrm>
          <a:noFill/>
        </p:grpSpPr>
        <p:sp>
          <p:nvSpPr>
            <p:cNvPr id="19" name="Volný tvar 18"/>
            <p:cNvSpPr/>
            <p:nvPr/>
          </p:nvSpPr>
          <p:spPr>
            <a:xfrm>
              <a:off x="0" y="4950321"/>
              <a:ext cx="2743200" cy="464023"/>
            </a:xfrm>
            <a:custGeom>
              <a:avLst/>
              <a:gdLst>
                <a:gd name="connsiteX0" fmla="*/ 0 w 2743200"/>
                <a:gd name="connsiteY0" fmla="*/ 77339 h 464023"/>
                <a:gd name="connsiteX1" fmla="*/ 77339 w 2743200"/>
                <a:gd name="connsiteY1" fmla="*/ 0 h 464023"/>
                <a:gd name="connsiteX2" fmla="*/ 2665861 w 2743200"/>
                <a:gd name="connsiteY2" fmla="*/ 0 h 464023"/>
                <a:gd name="connsiteX3" fmla="*/ 2743200 w 2743200"/>
                <a:gd name="connsiteY3" fmla="*/ 77339 h 464023"/>
                <a:gd name="connsiteX4" fmla="*/ 2743200 w 2743200"/>
                <a:gd name="connsiteY4" fmla="*/ 386684 h 464023"/>
                <a:gd name="connsiteX5" fmla="*/ 2665861 w 2743200"/>
                <a:gd name="connsiteY5" fmla="*/ 464023 h 464023"/>
                <a:gd name="connsiteX6" fmla="*/ 77339 w 2743200"/>
                <a:gd name="connsiteY6" fmla="*/ 464023 h 464023"/>
                <a:gd name="connsiteX7" fmla="*/ 0 w 2743200"/>
                <a:gd name="connsiteY7" fmla="*/ 386684 h 464023"/>
                <a:gd name="connsiteX8" fmla="*/ 0 w 2743200"/>
                <a:gd name="connsiteY8" fmla="*/ 77339 h 46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464023">
                  <a:moveTo>
                    <a:pt x="0" y="77339"/>
                  </a:moveTo>
                  <a:cubicBezTo>
                    <a:pt x="0" y="34626"/>
                    <a:pt x="34626" y="0"/>
                    <a:pt x="77339" y="0"/>
                  </a:cubicBezTo>
                  <a:lnTo>
                    <a:pt x="2665861" y="0"/>
                  </a:lnTo>
                  <a:cubicBezTo>
                    <a:pt x="2708574" y="0"/>
                    <a:pt x="2743200" y="34626"/>
                    <a:pt x="2743200" y="77339"/>
                  </a:cubicBezTo>
                  <a:lnTo>
                    <a:pt x="2743200" y="386684"/>
                  </a:lnTo>
                  <a:cubicBezTo>
                    <a:pt x="2743200" y="429397"/>
                    <a:pt x="2708574" y="464023"/>
                    <a:pt x="2665861" y="464023"/>
                  </a:cubicBezTo>
                  <a:lnTo>
                    <a:pt x="77339" y="464023"/>
                  </a:lnTo>
                  <a:cubicBezTo>
                    <a:pt x="34626" y="464023"/>
                    <a:pt x="0" y="429397"/>
                    <a:pt x="0" y="386684"/>
                  </a:cubicBezTo>
                  <a:lnTo>
                    <a:pt x="0" y="77339"/>
                  </a:lnTo>
                  <a:close/>
                </a:path>
              </a:pathLst>
            </a:cu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98852" tIns="98852" rIns="98852" bIns="988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kern="1200">
                  <a:solidFill>
                    <a:schemeClr val="tx1"/>
                  </a:solidFill>
                </a:rPr>
                <a:t>Academia</a:t>
              </a: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400799" y="4960154"/>
              <a:ext cx="2743200" cy="464023"/>
            </a:xfrm>
            <a:custGeom>
              <a:avLst/>
              <a:gdLst>
                <a:gd name="connsiteX0" fmla="*/ 0 w 2743200"/>
                <a:gd name="connsiteY0" fmla="*/ 77339 h 464023"/>
                <a:gd name="connsiteX1" fmla="*/ 77339 w 2743200"/>
                <a:gd name="connsiteY1" fmla="*/ 0 h 464023"/>
                <a:gd name="connsiteX2" fmla="*/ 2665861 w 2743200"/>
                <a:gd name="connsiteY2" fmla="*/ 0 h 464023"/>
                <a:gd name="connsiteX3" fmla="*/ 2743200 w 2743200"/>
                <a:gd name="connsiteY3" fmla="*/ 77339 h 464023"/>
                <a:gd name="connsiteX4" fmla="*/ 2743200 w 2743200"/>
                <a:gd name="connsiteY4" fmla="*/ 386684 h 464023"/>
                <a:gd name="connsiteX5" fmla="*/ 2665861 w 2743200"/>
                <a:gd name="connsiteY5" fmla="*/ 464023 h 464023"/>
                <a:gd name="connsiteX6" fmla="*/ 77339 w 2743200"/>
                <a:gd name="connsiteY6" fmla="*/ 464023 h 464023"/>
                <a:gd name="connsiteX7" fmla="*/ 0 w 2743200"/>
                <a:gd name="connsiteY7" fmla="*/ 386684 h 464023"/>
                <a:gd name="connsiteX8" fmla="*/ 0 w 2743200"/>
                <a:gd name="connsiteY8" fmla="*/ 77339 h 46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464023">
                  <a:moveTo>
                    <a:pt x="0" y="77339"/>
                  </a:moveTo>
                  <a:cubicBezTo>
                    <a:pt x="0" y="34626"/>
                    <a:pt x="34626" y="0"/>
                    <a:pt x="77339" y="0"/>
                  </a:cubicBezTo>
                  <a:lnTo>
                    <a:pt x="2665861" y="0"/>
                  </a:lnTo>
                  <a:cubicBezTo>
                    <a:pt x="2708574" y="0"/>
                    <a:pt x="2743200" y="34626"/>
                    <a:pt x="2743200" y="77339"/>
                  </a:cubicBezTo>
                  <a:lnTo>
                    <a:pt x="2743200" y="386684"/>
                  </a:lnTo>
                  <a:cubicBezTo>
                    <a:pt x="2743200" y="429397"/>
                    <a:pt x="2708574" y="464023"/>
                    <a:pt x="2665861" y="464023"/>
                  </a:cubicBezTo>
                  <a:lnTo>
                    <a:pt x="77339" y="464023"/>
                  </a:lnTo>
                  <a:cubicBezTo>
                    <a:pt x="34626" y="464023"/>
                    <a:pt x="0" y="429397"/>
                    <a:pt x="0" y="386684"/>
                  </a:cubicBezTo>
                  <a:lnTo>
                    <a:pt x="0" y="77339"/>
                  </a:lnTo>
                  <a:close/>
                </a:path>
              </a:pathLst>
            </a:cu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98852" tIns="98852" rIns="98852" bIns="988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kern="1200" err="1">
                  <a:solidFill>
                    <a:schemeClr val="tx1"/>
                  </a:solidFill>
                </a:rPr>
                <a:t>Industry</a:t>
              </a:r>
              <a:endParaRPr lang="cs-CZ" kern="120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4862570" y="5022448"/>
            <a:ext cx="1922445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800"/>
              <a:t>„</a:t>
            </a:r>
            <a:r>
              <a:rPr lang="cs-CZ" sz="1800" err="1"/>
              <a:t>Valley</a:t>
            </a:r>
            <a:r>
              <a:rPr lang="cs-CZ" sz="1800"/>
              <a:t> of </a:t>
            </a:r>
            <a:r>
              <a:rPr lang="cs-CZ" sz="1800" err="1"/>
              <a:t>Death</a:t>
            </a:r>
            <a:r>
              <a:rPr lang="cs-CZ" sz="1800"/>
              <a:t>“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595973" y="3648574"/>
            <a:ext cx="3030647" cy="3064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err="1"/>
              <a:t>Pathfinder</a:t>
            </a:r>
            <a:endParaRPr lang="cs-CZ" sz="1200"/>
          </a:p>
        </p:txBody>
      </p:sp>
      <p:sp>
        <p:nvSpPr>
          <p:cNvPr id="26" name="TextovéPole 25"/>
          <p:cNvSpPr txBox="1"/>
          <p:nvPr/>
        </p:nvSpPr>
        <p:spPr>
          <a:xfrm>
            <a:off x="6631912" y="3683665"/>
            <a:ext cx="4310066" cy="3064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err="1"/>
              <a:t>Accelerator</a:t>
            </a:r>
            <a:endParaRPr lang="cs-CZ" sz="1200"/>
          </a:p>
        </p:txBody>
      </p:sp>
      <p:sp>
        <p:nvSpPr>
          <p:cNvPr id="27" name="TextovéPole 26"/>
          <p:cNvSpPr txBox="1"/>
          <p:nvPr/>
        </p:nvSpPr>
        <p:spPr>
          <a:xfrm>
            <a:off x="7465464" y="3925578"/>
            <a:ext cx="2356630" cy="3064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err="1"/>
              <a:t>Grants</a:t>
            </a:r>
            <a:endParaRPr lang="cs-CZ" sz="1200"/>
          </a:p>
        </p:txBody>
      </p:sp>
      <p:sp>
        <p:nvSpPr>
          <p:cNvPr id="28" name="TextovéPole 27"/>
          <p:cNvSpPr txBox="1"/>
          <p:nvPr/>
        </p:nvSpPr>
        <p:spPr>
          <a:xfrm>
            <a:off x="4407182" y="3756108"/>
            <a:ext cx="3030646" cy="3064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err="1"/>
              <a:t>Transition</a:t>
            </a:r>
            <a:endParaRPr lang="cs-CZ" sz="1200"/>
          </a:p>
        </p:txBody>
      </p:sp>
      <p:sp>
        <p:nvSpPr>
          <p:cNvPr id="11" name="TextovéPole 10"/>
          <p:cNvSpPr txBox="1"/>
          <p:nvPr/>
        </p:nvSpPr>
        <p:spPr>
          <a:xfrm>
            <a:off x="3944423" y="4274649"/>
            <a:ext cx="3799003" cy="3745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err="1"/>
              <a:t>Clusters</a:t>
            </a:r>
            <a:endParaRPr lang="cs-CZ" sz="1600"/>
          </a:p>
        </p:txBody>
      </p:sp>
      <p:sp>
        <p:nvSpPr>
          <p:cNvPr id="12" name="TextovéPole 11"/>
          <p:cNvSpPr txBox="1"/>
          <p:nvPr/>
        </p:nvSpPr>
        <p:spPr>
          <a:xfrm>
            <a:off x="6359236" y="4506289"/>
            <a:ext cx="3046791" cy="3745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err="1"/>
              <a:t>Partnerships</a:t>
            </a:r>
            <a:endParaRPr lang="cs-CZ" sz="1600"/>
          </a:p>
        </p:txBody>
      </p:sp>
      <p:sp>
        <p:nvSpPr>
          <p:cNvPr id="30" name="TextovéPole 29"/>
          <p:cNvSpPr txBox="1"/>
          <p:nvPr/>
        </p:nvSpPr>
        <p:spPr>
          <a:xfrm>
            <a:off x="10104360" y="3835389"/>
            <a:ext cx="1095394" cy="3064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err="1"/>
              <a:t>Investment</a:t>
            </a:r>
            <a:endParaRPr lang="cs-CZ" sz="120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0A5C524-284A-4B79-B2C7-F3133F78BB2E}"/>
              </a:ext>
            </a:extLst>
          </p:cNvPr>
          <p:cNvSpPr txBox="1"/>
          <p:nvPr/>
        </p:nvSpPr>
        <p:spPr>
          <a:xfrm>
            <a:off x="1709464" y="2986363"/>
            <a:ext cx="2748236" cy="3064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err="1"/>
              <a:t>Proof</a:t>
            </a:r>
            <a:r>
              <a:rPr lang="cs-CZ" sz="1200"/>
              <a:t> of </a:t>
            </a:r>
            <a:r>
              <a:rPr lang="cs-CZ" sz="1200" err="1"/>
              <a:t>Concept</a:t>
            </a:r>
            <a:r>
              <a:rPr lang="cs-CZ" sz="1200"/>
              <a:t> (</a:t>
            </a:r>
            <a:r>
              <a:rPr lang="cs-CZ" sz="1200" err="1"/>
              <a:t>PoC</a:t>
            </a:r>
            <a:r>
              <a:rPr lang="cs-CZ" sz="1200"/>
              <a:t>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92246" y="4046287"/>
            <a:ext cx="1207669" cy="3745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/>
              <a:t>MSCA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A30C9FFA-6A44-25C8-1632-5CA03F8F6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44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85596-DF95-A0DE-0E80-7C371D518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9189D7-3FF6-4B33-E676-290AC18B4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1686C9-1687-B719-8D25-A8D0F181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Funding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Landscapes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AA25B04-F966-0F72-C326-34169734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660" y="0"/>
            <a:ext cx="5392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8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C6BE91D-32CF-4F2F-8EE0-8648F472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calls available here:</a:t>
            </a:r>
            <a:endParaRPr lang="cs-CZ"/>
          </a:p>
          <a:p>
            <a:pPr lvl="1"/>
            <a:r>
              <a:rPr lang="en-US">
                <a:hlinkClick r:id="rId2"/>
              </a:rPr>
              <a:t>https://ec.europa.eu/info/funding-tenders/opportunities/portal/screen/opportunities/topic-search</a:t>
            </a:r>
            <a:r>
              <a:rPr lang="cs-CZ"/>
              <a:t> </a:t>
            </a:r>
          </a:p>
          <a:p>
            <a:r>
              <a:rPr lang="cs-CZ" err="1"/>
              <a:t>One</a:t>
            </a:r>
            <a:r>
              <a:rPr lang="cs-CZ"/>
              <a:t> </a:t>
            </a:r>
            <a:r>
              <a:rPr lang="cs-CZ" err="1"/>
              <a:t>portal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submission</a:t>
            </a:r>
            <a:r>
              <a:rPr lang="cs-CZ"/>
              <a:t> of </a:t>
            </a:r>
            <a:r>
              <a:rPr lang="cs-CZ" err="1"/>
              <a:t>proposals</a:t>
            </a:r>
            <a:r>
              <a:rPr lang="cs-CZ"/>
              <a:t>, </a:t>
            </a:r>
            <a:r>
              <a:rPr lang="cs-CZ" err="1"/>
              <a:t>administration</a:t>
            </a:r>
            <a:r>
              <a:rPr lang="cs-CZ"/>
              <a:t> and reporting of </a:t>
            </a:r>
            <a:r>
              <a:rPr lang="cs-CZ" err="1"/>
              <a:t>running</a:t>
            </a:r>
            <a:r>
              <a:rPr lang="cs-CZ"/>
              <a:t> </a:t>
            </a:r>
            <a:r>
              <a:rPr lang="cs-CZ" err="1"/>
              <a:t>projects</a:t>
            </a:r>
            <a:r>
              <a:rPr lang="cs-CZ"/>
              <a:t>, and </a:t>
            </a:r>
            <a:r>
              <a:rPr lang="cs-CZ" err="1"/>
              <a:t>also</a:t>
            </a:r>
            <a:r>
              <a:rPr lang="cs-CZ"/>
              <a:t> </a:t>
            </a:r>
            <a:r>
              <a:rPr lang="cs-CZ" err="1"/>
              <a:t>selection</a:t>
            </a:r>
            <a:r>
              <a:rPr lang="cs-CZ"/>
              <a:t> of </a:t>
            </a:r>
            <a:r>
              <a:rPr lang="cs-CZ" err="1"/>
              <a:t>evaluators</a:t>
            </a:r>
            <a:r>
              <a:rPr lang="cs-CZ"/>
              <a:t> (</a:t>
            </a:r>
            <a:r>
              <a:rPr lang="cs-CZ">
                <a:hlinkClick r:id="rId3"/>
              </a:rPr>
              <a:t>EXPERT AREA</a:t>
            </a:r>
            <a:r>
              <a:rPr lang="cs-CZ"/>
              <a:t>)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1C1804-2709-4259-9338-2325B99EB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B5FFC3-7A5F-43E7-8038-49D7C347C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err="1"/>
              <a:t>Horizon</a:t>
            </a:r>
            <a:r>
              <a:rPr lang="cs-CZ"/>
              <a:t> </a:t>
            </a:r>
            <a:r>
              <a:rPr lang="cs-CZ" err="1"/>
              <a:t>Europe</a:t>
            </a:r>
            <a:r>
              <a:rPr lang="cs-CZ"/>
              <a:t> – </a:t>
            </a:r>
            <a:r>
              <a:rPr lang="cs-CZ" err="1"/>
              <a:t>information</a:t>
            </a:r>
            <a:r>
              <a:rPr lang="cs-CZ"/>
              <a:t> source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C3F89A7-EE8C-46AD-9DC3-F6630C57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Funding</a:t>
            </a:r>
            <a:r>
              <a:rPr lang="cs-CZ"/>
              <a:t> &amp; </a:t>
            </a:r>
            <a:r>
              <a:rPr lang="cs-CZ" err="1"/>
              <a:t>Tenders</a:t>
            </a:r>
            <a:r>
              <a:rPr lang="cs-CZ"/>
              <a:t> </a:t>
            </a:r>
            <a:r>
              <a:rPr lang="cs-CZ" err="1"/>
              <a:t>Portal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3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65AE0C-F30D-8631-8396-F2279E284E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Research Office, Rectorate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3256C-0F6E-5FB8-9096-BF24AA8F6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281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75BF63-5BAF-1A15-DD7B-11B81A286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724ABB-B884-ADC3-8FBE-8563D64A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Research </a:t>
            </a:r>
            <a:r>
              <a:rPr lang="cs-CZ" err="1"/>
              <a:t>funding</a:t>
            </a:r>
            <a:endParaRPr lang="cs-CZ"/>
          </a:p>
        </p:txBody>
      </p:sp>
      <p:sp>
        <p:nvSpPr>
          <p:cNvPr id="7" name="Obdélník 6"/>
          <p:cNvSpPr/>
          <p:nvPr/>
        </p:nvSpPr>
        <p:spPr bwMode="auto">
          <a:xfrm>
            <a:off x="2022794" y="1353672"/>
            <a:ext cx="8285825" cy="2321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60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National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0FD3B28-1FDD-6130-5E67-23A225D27AF5}"/>
              </a:ext>
            </a:extLst>
          </p:cNvPr>
          <p:cNvSpPr/>
          <p:nvPr/>
        </p:nvSpPr>
        <p:spPr bwMode="auto">
          <a:xfrm>
            <a:off x="2022794" y="3675530"/>
            <a:ext cx="8285825" cy="232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50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27550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5F8B9-E99F-E1B9-5A00-F8DF0CFDB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3A37C7-9E47-0970-003B-0A101BEFA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225229-A0A7-E507-79A1-046D49BF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Research </a:t>
            </a:r>
            <a:r>
              <a:rPr lang="cs-CZ" err="1"/>
              <a:t>funding</a:t>
            </a: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F8AD4E9-C295-54D8-FE8D-B8EF75673DAE}"/>
              </a:ext>
            </a:extLst>
          </p:cNvPr>
          <p:cNvSpPr/>
          <p:nvPr/>
        </p:nvSpPr>
        <p:spPr bwMode="auto">
          <a:xfrm>
            <a:off x="2022794" y="3675530"/>
            <a:ext cx="8285825" cy="232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50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  <a:t>International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4F9C510-F11D-4B7A-1F43-6EA92968CABA}"/>
              </a:ext>
            </a:extLst>
          </p:cNvPr>
          <p:cNvSpPr/>
          <p:nvPr/>
        </p:nvSpPr>
        <p:spPr bwMode="auto">
          <a:xfrm>
            <a:off x="2022794" y="1353672"/>
            <a:ext cx="8285825" cy="2321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60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National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FF6BE2C-18FD-7C6F-602F-A77C0C547864}"/>
              </a:ext>
            </a:extLst>
          </p:cNvPr>
          <p:cNvSpPr/>
          <p:nvPr/>
        </p:nvSpPr>
        <p:spPr bwMode="auto">
          <a:xfrm>
            <a:off x="2022793" y="1353672"/>
            <a:ext cx="5300578" cy="46438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50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Public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F85E881-BF6D-D594-188A-AAAD1794D304}"/>
              </a:ext>
            </a:extLst>
          </p:cNvPr>
          <p:cNvSpPr/>
          <p:nvPr/>
        </p:nvSpPr>
        <p:spPr bwMode="auto">
          <a:xfrm>
            <a:off x="7323371" y="1353672"/>
            <a:ext cx="2985247" cy="46438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9600" err="1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Private</a:t>
            </a:r>
            <a:endParaRPr lang="cs-CZ" sz="960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9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B066-7A54-69A9-0965-6B29061C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50FD7C-CB74-94F4-3F2B-0E0DE6D69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D369F-87A2-41F5-6305-16C9734B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Research </a:t>
            </a:r>
            <a:r>
              <a:rPr lang="cs-CZ" err="1"/>
              <a:t>funding</a:t>
            </a: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9AD4F21-9051-64D3-03B2-C33986805514}"/>
              </a:ext>
            </a:extLst>
          </p:cNvPr>
          <p:cNvSpPr/>
          <p:nvPr/>
        </p:nvSpPr>
        <p:spPr bwMode="auto">
          <a:xfrm>
            <a:off x="2022794" y="3675530"/>
            <a:ext cx="8285825" cy="232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50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  <a:t>International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C7D1579-1A65-3E82-9F90-58E7E0D1DF80}"/>
              </a:ext>
            </a:extLst>
          </p:cNvPr>
          <p:cNvSpPr/>
          <p:nvPr/>
        </p:nvSpPr>
        <p:spPr bwMode="auto">
          <a:xfrm>
            <a:off x="2022794" y="1353672"/>
            <a:ext cx="8285825" cy="2321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60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National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4AB272E-964E-4A45-BC97-D67608C38FF3}"/>
              </a:ext>
            </a:extLst>
          </p:cNvPr>
          <p:cNvSpPr/>
          <p:nvPr/>
        </p:nvSpPr>
        <p:spPr bwMode="auto">
          <a:xfrm>
            <a:off x="2022793" y="1353672"/>
            <a:ext cx="5300578" cy="46438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50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Public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0D9B852-A637-59F8-1167-24DD4A20A71A}"/>
              </a:ext>
            </a:extLst>
          </p:cNvPr>
          <p:cNvSpPr/>
          <p:nvPr/>
        </p:nvSpPr>
        <p:spPr bwMode="auto">
          <a:xfrm>
            <a:off x="7323371" y="1353672"/>
            <a:ext cx="2985247" cy="46438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9600" err="1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Private</a:t>
            </a:r>
            <a:endParaRPr lang="cs-CZ" sz="960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Šipka doprava 11">
            <a:extLst>
              <a:ext uri="{FF2B5EF4-FFF2-40B4-BE49-F238E27FC236}">
                <a16:creationId xmlns:a16="http://schemas.microsoft.com/office/drawing/2014/main" id="{A8D1BC08-1718-F3E5-5A5D-ABD2E2CB689D}"/>
              </a:ext>
            </a:extLst>
          </p:cNvPr>
          <p:cNvSpPr/>
          <p:nvPr/>
        </p:nvSpPr>
        <p:spPr bwMode="auto">
          <a:xfrm>
            <a:off x="2022794" y="1353672"/>
            <a:ext cx="5862490" cy="464385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cs-CZ" sz="800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Basic</a:t>
            </a:r>
          </a:p>
          <a:p>
            <a:r>
              <a:rPr lang="cs-CZ" sz="800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Research</a:t>
            </a:r>
            <a:endParaRPr lang="cs-CZ" sz="800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1" name="Dvojitá šipka 12">
            <a:extLst>
              <a:ext uri="{FF2B5EF4-FFF2-40B4-BE49-F238E27FC236}">
                <a16:creationId xmlns:a16="http://schemas.microsoft.com/office/drawing/2014/main" id="{5827F2C3-4C26-9BD2-3C23-4265A8309D68}"/>
              </a:ext>
            </a:extLst>
          </p:cNvPr>
          <p:cNvSpPr/>
          <p:nvPr/>
        </p:nvSpPr>
        <p:spPr bwMode="auto">
          <a:xfrm>
            <a:off x="5588965" y="1353850"/>
            <a:ext cx="3334340" cy="4643858"/>
          </a:xfrm>
          <a:prstGeom prst="chevron">
            <a:avLst>
              <a:gd name="adj" fmla="val 6898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Volný tvar 13">
            <a:extLst>
              <a:ext uri="{FF2B5EF4-FFF2-40B4-BE49-F238E27FC236}">
                <a16:creationId xmlns:a16="http://schemas.microsoft.com/office/drawing/2014/main" id="{BDF8E984-4D30-61FA-1A6C-A12F8D07970F}"/>
              </a:ext>
            </a:extLst>
          </p:cNvPr>
          <p:cNvSpPr/>
          <p:nvPr/>
        </p:nvSpPr>
        <p:spPr bwMode="auto">
          <a:xfrm>
            <a:off x="6607448" y="1353671"/>
            <a:ext cx="3701169" cy="4661826"/>
          </a:xfrm>
          <a:custGeom>
            <a:avLst/>
            <a:gdLst>
              <a:gd name="connsiteX0" fmla="*/ 0 w 2841812"/>
              <a:gd name="connsiteY0" fmla="*/ 0 h 4652682"/>
              <a:gd name="connsiteX1" fmla="*/ 2841812 w 2841812"/>
              <a:gd name="connsiteY1" fmla="*/ 0 h 4652682"/>
              <a:gd name="connsiteX2" fmla="*/ 2841812 w 2841812"/>
              <a:gd name="connsiteY2" fmla="*/ 4652682 h 4652682"/>
              <a:gd name="connsiteX3" fmla="*/ 26894 w 2841812"/>
              <a:gd name="connsiteY3" fmla="*/ 4652682 h 4652682"/>
              <a:gd name="connsiteX4" fmla="*/ 2312894 w 2841812"/>
              <a:gd name="connsiteY4" fmla="*/ 2330823 h 4652682"/>
              <a:gd name="connsiteX5" fmla="*/ 0 w 2841812"/>
              <a:gd name="connsiteY5" fmla="*/ 0 h 4652682"/>
              <a:gd name="connsiteX0" fmla="*/ 8965 w 2850777"/>
              <a:gd name="connsiteY0" fmla="*/ 0 h 4652682"/>
              <a:gd name="connsiteX1" fmla="*/ 2850777 w 2850777"/>
              <a:gd name="connsiteY1" fmla="*/ 0 h 4652682"/>
              <a:gd name="connsiteX2" fmla="*/ 2850777 w 2850777"/>
              <a:gd name="connsiteY2" fmla="*/ 4652682 h 4652682"/>
              <a:gd name="connsiteX3" fmla="*/ 0 w 2850777"/>
              <a:gd name="connsiteY3" fmla="*/ 4652682 h 4652682"/>
              <a:gd name="connsiteX4" fmla="*/ 2321859 w 2850777"/>
              <a:gd name="connsiteY4" fmla="*/ 2330823 h 4652682"/>
              <a:gd name="connsiteX5" fmla="*/ 8965 w 2850777"/>
              <a:gd name="connsiteY5" fmla="*/ 0 h 4652682"/>
              <a:gd name="connsiteX0" fmla="*/ 0 w 3628196"/>
              <a:gd name="connsiteY0" fmla="*/ 9144 h 4652682"/>
              <a:gd name="connsiteX1" fmla="*/ 3628196 w 3628196"/>
              <a:gd name="connsiteY1" fmla="*/ 0 h 4652682"/>
              <a:gd name="connsiteX2" fmla="*/ 3628196 w 3628196"/>
              <a:gd name="connsiteY2" fmla="*/ 4652682 h 4652682"/>
              <a:gd name="connsiteX3" fmla="*/ 777419 w 3628196"/>
              <a:gd name="connsiteY3" fmla="*/ 4652682 h 4652682"/>
              <a:gd name="connsiteX4" fmla="*/ 3099278 w 3628196"/>
              <a:gd name="connsiteY4" fmla="*/ 2330823 h 4652682"/>
              <a:gd name="connsiteX5" fmla="*/ 0 w 3628196"/>
              <a:gd name="connsiteY5" fmla="*/ 9144 h 4652682"/>
              <a:gd name="connsiteX0" fmla="*/ 0 w 3628196"/>
              <a:gd name="connsiteY0" fmla="*/ 9144 h 4652682"/>
              <a:gd name="connsiteX1" fmla="*/ 3628196 w 3628196"/>
              <a:gd name="connsiteY1" fmla="*/ 0 h 4652682"/>
              <a:gd name="connsiteX2" fmla="*/ 3628196 w 3628196"/>
              <a:gd name="connsiteY2" fmla="*/ 4652682 h 4652682"/>
              <a:gd name="connsiteX3" fmla="*/ 777419 w 3628196"/>
              <a:gd name="connsiteY3" fmla="*/ 4652682 h 4652682"/>
              <a:gd name="connsiteX4" fmla="*/ 2239742 w 3628196"/>
              <a:gd name="connsiteY4" fmla="*/ 2330823 h 4652682"/>
              <a:gd name="connsiteX5" fmla="*/ 0 w 3628196"/>
              <a:gd name="connsiteY5" fmla="*/ 9144 h 4652682"/>
              <a:gd name="connsiteX0" fmla="*/ 0 w 3655628"/>
              <a:gd name="connsiteY0" fmla="*/ 9144 h 4652682"/>
              <a:gd name="connsiteX1" fmla="*/ 3655628 w 3655628"/>
              <a:gd name="connsiteY1" fmla="*/ 0 h 4652682"/>
              <a:gd name="connsiteX2" fmla="*/ 3655628 w 3655628"/>
              <a:gd name="connsiteY2" fmla="*/ 4652682 h 4652682"/>
              <a:gd name="connsiteX3" fmla="*/ 804851 w 3655628"/>
              <a:gd name="connsiteY3" fmla="*/ 4652682 h 4652682"/>
              <a:gd name="connsiteX4" fmla="*/ 2267174 w 3655628"/>
              <a:gd name="connsiteY4" fmla="*/ 2330823 h 4652682"/>
              <a:gd name="connsiteX5" fmla="*/ 0 w 3655628"/>
              <a:gd name="connsiteY5" fmla="*/ 9144 h 4652682"/>
              <a:gd name="connsiteX0" fmla="*/ 45541 w 3701169"/>
              <a:gd name="connsiteY0" fmla="*/ 9144 h 4661826"/>
              <a:gd name="connsiteX1" fmla="*/ 3701169 w 3701169"/>
              <a:gd name="connsiteY1" fmla="*/ 0 h 4661826"/>
              <a:gd name="connsiteX2" fmla="*/ 3701169 w 3701169"/>
              <a:gd name="connsiteY2" fmla="*/ 4652682 h 4661826"/>
              <a:gd name="connsiteX3" fmla="*/ 0 w 3701169"/>
              <a:gd name="connsiteY3" fmla="*/ 4661826 h 4661826"/>
              <a:gd name="connsiteX4" fmla="*/ 2312715 w 3701169"/>
              <a:gd name="connsiteY4" fmla="*/ 2330823 h 4661826"/>
              <a:gd name="connsiteX5" fmla="*/ 45541 w 3701169"/>
              <a:gd name="connsiteY5" fmla="*/ 9144 h 46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1169" h="4661826">
                <a:moveTo>
                  <a:pt x="45541" y="9144"/>
                </a:moveTo>
                <a:lnTo>
                  <a:pt x="3701169" y="0"/>
                </a:lnTo>
                <a:lnTo>
                  <a:pt x="3701169" y="4652682"/>
                </a:lnTo>
                <a:lnTo>
                  <a:pt x="0" y="4661826"/>
                </a:lnTo>
                <a:lnTo>
                  <a:pt x="2312715" y="2330823"/>
                </a:lnTo>
                <a:lnTo>
                  <a:pt x="45541" y="9144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78F5D4E-1F14-DCB2-B62E-FA173E38B031}"/>
              </a:ext>
            </a:extLst>
          </p:cNvPr>
          <p:cNvSpPr txBox="1"/>
          <p:nvPr/>
        </p:nvSpPr>
        <p:spPr>
          <a:xfrm rot="2700000">
            <a:off x="6393345" y="2160658"/>
            <a:ext cx="1847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err="1">
                <a:solidFill>
                  <a:schemeClr val="accent4">
                    <a:lumMod val="50000"/>
                  </a:schemeClr>
                </a:solidFill>
              </a:rPr>
              <a:t>Applied</a:t>
            </a:r>
            <a:endParaRPr lang="cs-CZ" sz="4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574BABE-9B29-257F-3E66-BC667A5F20FB}"/>
              </a:ext>
            </a:extLst>
          </p:cNvPr>
          <p:cNvSpPr txBox="1"/>
          <p:nvPr/>
        </p:nvSpPr>
        <p:spPr>
          <a:xfrm rot="-2700000">
            <a:off x="6088537" y="4519804"/>
            <a:ext cx="2235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err="1">
                <a:solidFill>
                  <a:schemeClr val="accent4">
                    <a:lumMod val="50000"/>
                  </a:schemeClr>
                </a:solidFill>
              </a:rPr>
              <a:t>Research</a:t>
            </a:r>
            <a:endParaRPr lang="cs-CZ" sz="4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8E182AF-416B-99F7-8633-3EE5CF3B7931}"/>
              </a:ext>
            </a:extLst>
          </p:cNvPr>
          <p:cNvSpPr txBox="1"/>
          <p:nvPr/>
        </p:nvSpPr>
        <p:spPr>
          <a:xfrm>
            <a:off x="8931681" y="1832891"/>
            <a:ext cx="1107996" cy="37033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6000" err="1">
                <a:solidFill>
                  <a:schemeClr val="bg1">
                    <a:lumMod val="50000"/>
                  </a:schemeClr>
                </a:solidFill>
              </a:rPr>
              <a:t>Innovation</a:t>
            </a:r>
            <a:endParaRPr lang="cs-CZ" sz="6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8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87593-C51D-3792-5F10-F7C8B431C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97EE41-1189-EDEE-9515-4AE451A04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680CE1-AA5E-181B-C8E2-3B709FB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Research </a:t>
            </a:r>
            <a:r>
              <a:rPr lang="cs-CZ" err="1"/>
              <a:t>funding</a:t>
            </a: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A6628ED-89AF-5D24-35B4-22A9B17B3181}"/>
              </a:ext>
            </a:extLst>
          </p:cNvPr>
          <p:cNvSpPr/>
          <p:nvPr/>
        </p:nvSpPr>
        <p:spPr bwMode="auto">
          <a:xfrm>
            <a:off x="2022794" y="3675530"/>
            <a:ext cx="8285825" cy="232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50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  <a:t>International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E89641D-49AF-1822-C4AE-03B2915420A7}"/>
              </a:ext>
            </a:extLst>
          </p:cNvPr>
          <p:cNvSpPr/>
          <p:nvPr/>
        </p:nvSpPr>
        <p:spPr bwMode="auto">
          <a:xfrm>
            <a:off x="2022794" y="1353672"/>
            <a:ext cx="8285825" cy="2321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60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National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7649FCC-6860-4DC9-5905-9E2CDBFA08FC}"/>
              </a:ext>
            </a:extLst>
          </p:cNvPr>
          <p:cNvSpPr/>
          <p:nvPr/>
        </p:nvSpPr>
        <p:spPr bwMode="auto">
          <a:xfrm>
            <a:off x="2022793" y="1353672"/>
            <a:ext cx="5300578" cy="46438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50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Public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37D9DC9-2082-D5CF-822B-F92BE8973E69}"/>
              </a:ext>
            </a:extLst>
          </p:cNvPr>
          <p:cNvSpPr/>
          <p:nvPr/>
        </p:nvSpPr>
        <p:spPr bwMode="auto">
          <a:xfrm>
            <a:off x="7323371" y="1353672"/>
            <a:ext cx="2985247" cy="464385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9600" err="1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Private</a:t>
            </a:r>
            <a:endParaRPr lang="cs-CZ" sz="960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Šipka doprava 11">
            <a:extLst>
              <a:ext uri="{FF2B5EF4-FFF2-40B4-BE49-F238E27FC236}">
                <a16:creationId xmlns:a16="http://schemas.microsoft.com/office/drawing/2014/main" id="{31B5F00D-B89E-2AB3-48C1-845A07072B8A}"/>
              </a:ext>
            </a:extLst>
          </p:cNvPr>
          <p:cNvSpPr/>
          <p:nvPr/>
        </p:nvSpPr>
        <p:spPr bwMode="auto">
          <a:xfrm>
            <a:off x="2022794" y="1353672"/>
            <a:ext cx="5862490" cy="464385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cs-CZ" sz="800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Basic</a:t>
            </a:r>
          </a:p>
          <a:p>
            <a:r>
              <a:rPr lang="cs-CZ" sz="800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Research</a:t>
            </a:r>
            <a:endParaRPr lang="cs-CZ" sz="800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1" name="Dvojitá šipka 12">
            <a:extLst>
              <a:ext uri="{FF2B5EF4-FFF2-40B4-BE49-F238E27FC236}">
                <a16:creationId xmlns:a16="http://schemas.microsoft.com/office/drawing/2014/main" id="{DE3B4083-44A5-1F19-1B1D-59397DFA5449}"/>
              </a:ext>
            </a:extLst>
          </p:cNvPr>
          <p:cNvSpPr/>
          <p:nvPr/>
        </p:nvSpPr>
        <p:spPr bwMode="auto">
          <a:xfrm>
            <a:off x="5588965" y="1353850"/>
            <a:ext cx="3334340" cy="4643858"/>
          </a:xfrm>
          <a:prstGeom prst="chevron">
            <a:avLst>
              <a:gd name="adj" fmla="val 6898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Volný tvar 13">
            <a:extLst>
              <a:ext uri="{FF2B5EF4-FFF2-40B4-BE49-F238E27FC236}">
                <a16:creationId xmlns:a16="http://schemas.microsoft.com/office/drawing/2014/main" id="{42DC9085-8EBA-81BA-2E2E-1DBCA102333F}"/>
              </a:ext>
            </a:extLst>
          </p:cNvPr>
          <p:cNvSpPr/>
          <p:nvPr/>
        </p:nvSpPr>
        <p:spPr bwMode="auto">
          <a:xfrm>
            <a:off x="6607448" y="1353671"/>
            <a:ext cx="3701169" cy="4661826"/>
          </a:xfrm>
          <a:custGeom>
            <a:avLst/>
            <a:gdLst>
              <a:gd name="connsiteX0" fmla="*/ 0 w 2841812"/>
              <a:gd name="connsiteY0" fmla="*/ 0 h 4652682"/>
              <a:gd name="connsiteX1" fmla="*/ 2841812 w 2841812"/>
              <a:gd name="connsiteY1" fmla="*/ 0 h 4652682"/>
              <a:gd name="connsiteX2" fmla="*/ 2841812 w 2841812"/>
              <a:gd name="connsiteY2" fmla="*/ 4652682 h 4652682"/>
              <a:gd name="connsiteX3" fmla="*/ 26894 w 2841812"/>
              <a:gd name="connsiteY3" fmla="*/ 4652682 h 4652682"/>
              <a:gd name="connsiteX4" fmla="*/ 2312894 w 2841812"/>
              <a:gd name="connsiteY4" fmla="*/ 2330823 h 4652682"/>
              <a:gd name="connsiteX5" fmla="*/ 0 w 2841812"/>
              <a:gd name="connsiteY5" fmla="*/ 0 h 4652682"/>
              <a:gd name="connsiteX0" fmla="*/ 8965 w 2850777"/>
              <a:gd name="connsiteY0" fmla="*/ 0 h 4652682"/>
              <a:gd name="connsiteX1" fmla="*/ 2850777 w 2850777"/>
              <a:gd name="connsiteY1" fmla="*/ 0 h 4652682"/>
              <a:gd name="connsiteX2" fmla="*/ 2850777 w 2850777"/>
              <a:gd name="connsiteY2" fmla="*/ 4652682 h 4652682"/>
              <a:gd name="connsiteX3" fmla="*/ 0 w 2850777"/>
              <a:gd name="connsiteY3" fmla="*/ 4652682 h 4652682"/>
              <a:gd name="connsiteX4" fmla="*/ 2321859 w 2850777"/>
              <a:gd name="connsiteY4" fmla="*/ 2330823 h 4652682"/>
              <a:gd name="connsiteX5" fmla="*/ 8965 w 2850777"/>
              <a:gd name="connsiteY5" fmla="*/ 0 h 4652682"/>
              <a:gd name="connsiteX0" fmla="*/ 0 w 3628196"/>
              <a:gd name="connsiteY0" fmla="*/ 9144 h 4652682"/>
              <a:gd name="connsiteX1" fmla="*/ 3628196 w 3628196"/>
              <a:gd name="connsiteY1" fmla="*/ 0 h 4652682"/>
              <a:gd name="connsiteX2" fmla="*/ 3628196 w 3628196"/>
              <a:gd name="connsiteY2" fmla="*/ 4652682 h 4652682"/>
              <a:gd name="connsiteX3" fmla="*/ 777419 w 3628196"/>
              <a:gd name="connsiteY3" fmla="*/ 4652682 h 4652682"/>
              <a:gd name="connsiteX4" fmla="*/ 3099278 w 3628196"/>
              <a:gd name="connsiteY4" fmla="*/ 2330823 h 4652682"/>
              <a:gd name="connsiteX5" fmla="*/ 0 w 3628196"/>
              <a:gd name="connsiteY5" fmla="*/ 9144 h 4652682"/>
              <a:gd name="connsiteX0" fmla="*/ 0 w 3628196"/>
              <a:gd name="connsiteY0" fmla="*/ 9144 h 4652682"/>
              <a:gd name="connsiteX1" fmla="*/ 3628196 w 3628196"/>
              <a:gd name="connsiteY1" fmla="*/ 0 h 4652682"/>
              <a:gd name="connsiteX2" fmla="*/ 3628196 w 3628196"/>
              <a:gd name="connsiteY2" fmla="*/ 4652682 h 4652682"/>
              <a:gd name="connsiteX3" fmla="*/ 777419 w 3628196"/>
              <a:gd name="connsiteY3" fmla="*/ 4652682 h 4652682"/>
              <a:gd name="connsiteX4" fmla="*/ 2239742 w 3628196"/>
              <a:gd name="connsiteY4" fmla="*/ 2330823 h 4652682"/>
              <a:gd name="connsiteX5" fmla="*/ 0 w 3628196"/>
              <a:gd name="connsiteY5" fmla="*/ 9144 h 4652682"/>
              <a:gd name="connsiteX0" fmla="*/ 0 w 3655628"/>
              <a:gd name="connsiteY0" fmla="*/ 9144 h 4652682"/>
              <a:gd name="connsiteX1" fmla="*/ 3655628 w 3655628"/>
              <a:gd name="connsiteY1" fmla="*/ 0 h 4652682"/>
              <a:gd name="connsiteX2" fmla="*/ 3655628 w 3655628"/>
              <a:gd name="connsiteY2" fmla="*/ 4652682 h 4652682"/>
              <a:gd name="connsiteX3" fmla="*/ 804851 w 3655628"/>
              <a:gd name="connsiteY3" fmla="*/ 4652682 h 4652682"/>
              <a:gd name="connsiteX4" fmla="*/ 2267174 w 3655628"/>
              <a:gd name="connsiteY4" fmla="*/ 2330823 h 4652682"/>
              <a:gd name="connsiteX5" fmla="*/ 0 w 3655628"/>
              <a:gd name="connsiteY5" fmla="*/ 9144 h 4652682"/>
              <a:gd name="connsiteX0" fmla="*/ 45541 w 3701169"/>
              <a:gd name="connsiteY0" fmla="*/ 9144 h 4661826"/>
              <a:gd name="connsiteX1" fmla="*/ 3701169 w 3701169"/>
              <a:gd name="connsiteY1" fmla="*/ 0 h 4661826"/>
              <a:gd name="connsiteX2" fmla="*/ 3701169 w 3701169"/>
              <a:gd name="connsiteY2" fmla="*/ 4652682 h 4661826"/>
              <a:gd name="connsiteX3" fmla="*/ 0 w 3701169"/>
              <a:gd name="connsiteY3" fmla="*/ 4661826 h 4661826"/>
              <a:gd name="connsiteX4" fmla="*/ 2312715 w 3701169"/>
              <a:gd name="connsiteY4" fmla="*/ 2330823 h 4661826"/>
              <a:gd name="connsiteX5" fmla="*/ 45541 w 3701169"/>
              <a:gd name="connsiteY5" fmla="*/ 9144 h 46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1169" h="4661826">
                <a:moveTo>
                  <a:pt x="45541" y="9144"/>
                </a:moveTo>
                <a:lnTo>
                  <a:pt x="3701169" y="0"/>
                </a:lnTo>
                <a:lnTo>
                  <a:pt x="3701169" y="4652682"/>
                </a:lnTo>
                <a:lnTo>
                  <a:pt x="0" y="4661826"/>
                </a:lnTo>
                <a:lnTo>
                  <a:pt x="2312715" y="2330823"/>
                </a:lnTo>
                <a:lnTo>
                  <a:pt x="45541" y="9144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404EF7-96CA-D068-6140-B5DD8AE48209}"/>
              </a:ext>
            </a:extLst>
          </p:cNvPr>
          <p:cNvSpPr txBox="1"/>
          <p:nvPr/>
        </p:nvSpPr>
        <p:spPr>
          <a:xfrm rot="2700000">
            <a:off x="6393345" y="2160658"/>
            <a:ext cx="1847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err="1">
                <a:solidFill>
                  <a:schemeClr val="accent4">
                    <a:lumMod val="50000"/>
                  </a:schemeClr>
                </a:solidFill>
              </a:rPr>
              <a:t>Applied</a:t>
            </a:r>
            <a:endParaRPr lang="cs-CZ" sz="4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7B076F4-0C94-8980-68FE-2EADC24358F4}"/>
              </a:ext>
            </a:extLst>
          </p:cNvPr>
          <p:cNvSpPr txBox="1"/>
          <p:nvPr/>
        </p:nvSpPr>
        <p:spPr>
          <a:xfrm rot="-2700000">
            <a:off x="6088537" y="4519804"/>
            <a:ext cx="2235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err="1">
                <a:solidFill>
                  <a:schemeClr val="accent4">
                    <a:lumMod val="50000"/>
                  </a:schemeClr>
                </a:solidFill>
              </a:rPr>
              <a:t>Research</a:t>
            </a:r>
            <a:endParaRPr lang="cs-CZ" sz="4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F297AE-0325-5D59-A2A8-0A8F4BF8603D}"/>
              </a:ext>
            </a:extLst>
          </p:cNvPr>
          <p:cNvSpPr txBox="1"/>
          <p:nvPr/>
        </p:nvSpPr>
        <p:spPr>
          <a:xfrm>
            <a:off x="8931681" y="1832891"/>
            <a:ext cx="1107996" cy="37033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6000" err="1">
                <a:solidFill>
                  <a:schemeClr val="bg1">
                    <a:lumMod val="50000"/>
                  </a:schemeClr>
                </a:solidFill>
              </a:rPr>
              <a:t>Innovation</a:t>
            </a:r>
            <a:endParaRPr lang="cs-CZ" sz="6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Volný tvar 4">
            <a:extLst>
              <a:ext uri="{FF2B5EF4-FFF2-40B4-BE49-F238E27FC236}">
                <a16:creationId xmlns:a16="http://schemas.microsoft.com/office/drawing/2014/main" id="{FF69C037-EC38-951D-ADE8-31D282DC508F}"/>
              </a:ext>
            </a:extLst>
          </p:cNvPr>
          <p:cNvSpPr/>
          <p:nvPr/>
        </p:nvSpPr>
        <p:spPr bwMode="auto">
          <a:xfrm>
            <a:off x="2007838" y="1344168"/>
            <a:ext cx="6199632" cy="4023360"/>
          </a:xfrm>
          <a:custGeom>
            <a:avLst/>
            <a:gdLst>
              <a:gd name="connsiteX0" fmla="*/ 0 w 6281928"/>
              <a:gd name="connsiteY0" fmla="*/ 0 h 4078224"/>
              <a:gd name="connsiteX1" fmla="*/ 9144 w 6281928"/>
              <a:gd name="connsiteY1" fmla="*/ 4078224 h 4078224"/>
              <a:gd name="connsiteX2" fmla="*/ 6281928 w 6281928"/>
              <a:gd name="connsiteY2" fmla="*/ 9144 h 4078224"/>
              <a:gd name="connsiteX3" fmla="*/ 0 w 6281928"/>
              <a:gd name="connsiteY3" fmla="*/ 0 h 4078224"/>
              <a:gd name="connsiteX0" fmla="*/ 18288 w 6300216"/>
              <a:gd name="connsiteY0" fmla="*/ 0 h 4023360"/>
              <a:gd name="connsiteX1" fmla="*/ 0 w 6300216"/>
              <a:gd name="connsiteY1" fmla="*/ 4023360 h 4023360"/>
              <a:gd name="connsiteX2" fmla="*/ 6300216 w 6300216"/>
              <a:gd name="connsiteY2" fmla="*/ 9144 h 4023360"/>
              <a:gd name="connsiteX3" fmla="*/ 18288 w 6300216"/>
              <a:gd name="connsiteY3" fmla="*/ 0 h 4023360"/>
              <a:gd name="connsiteX0" fmla="*/ 18288 w 6199632"/>
              <a:gd name="connsiteY0" fmla="*/ 0 h 4023360"/>
              <a:gd name="connsiteX1" fmla="*/ 0 w 6199632"/>
              <a:gd name="connsiteY1" fmla="*/ 4023360 h 4023360"/>
              <a:gd name="connsiteX2" fmla="*/ 6199632 w 6199632"/>
              <a:gd name="connsiteY2" fmla="*/ 9144 h 4023360"/>
              <a:gd name="connsiteX3" fmla="*/ 18288 w 6199632"/>
              <a:gd name="connsiteY3" fmla="*/ 0 h 4023360"/>
              <a:gd name="connsiteX0" fmla="*/ 18288 w 6199632"/>
              <a:gd name="connsiteY0" fmla="*/ 0 h 4023360"/>
              <a:gd name="connsiteX1" fmla="*/ 0 w 6199632"/>
              <a:gd name="connsiteY1" fmla="*/ 4023360 h 4023360"/>
              <a:gd name="connsiteX2" fmla="*/ 6199632 w 6199632"/>
              <a:gd name="connsiteY2" fmla="*/ 9144 h 4023360"/>
              <a:gd name="connsiteX3" fmla="*/ 18288 w 6199632"/>
              <a:gd name="connsiteY3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9632" h="4023360">
                <a:moveTo>
                  <a:pt x="18288" y="0"/>
                </a:moveTo>
                <a:lnTo>
                  <a:pt x="0" y="4023360"/>
                </a:lnTo>
                <a:lnTo>
                  <a:pt x="6199632" y="9144"/>
                </a:lnTo>
                <a:lnTo>
                  <a:pt x="18288" y="0"/>
                </a:lnTo>
                <a:close/>
              </a:path>
            </a:pathLst>
          </a:custGeom>
          <a:noFill/>
          <a:ln w="762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6600" err="1">
                <a:solidFill>
                  <a:schemeClr val="tx2"/>
                </a:solidFill>
              </a:rPr>
              <a:t>Institutional</a:t>
            </a:r>
            <a:endParaRPr lang="cs-CZ" sz="6600">
              <a:solidFill>
                <a:schemeClr val="tx2"/>
              </a:solidFill>
            </a:endParaRPr>
          </a:p>
          <a:p>
            <a:r>
              <a:rPr lang="cs-CZ" sz="6600">
                <a:solidFill>
                  <a:schemeClr val="tx2"/>
                </a:solidFill>
              </a:rPr>
              <a:t>Support</a:t>
            </a:r>
          </a:p>
        </p:txBody>
      </p:sp>
      <p:sp>
        <p:nvSpPr>
          <p:cNvPr id="17" name="Volný tvar 9">
            <a:extLst>
              <a:ext uri="{FF2B5EF4-FFF2-40B4-BE49-F238E27FC236}">
                <a16:creationId xmlns:a16="http://schemas.microsoft.com/office/drawing/2014/main" id="{3F44AE96-0D07-6D31-927A-5BD04917258C}"/>
              </a:ext>
            </a:extLst>
          </p:cNvPr>
          <p:cNvSpPr/>
          <p:nvPr/>
        </p:nvSpPr>
        <p:spPr bwMode="auto">
          <a:xfrm>
            <a:off x="2016983" y="1379131"/>
            <a:ext cx="6293224" cy="4628477"/>
          </a:xfrm>
          <a:custGeom>
            <a:avLst/>
            <a:gdLst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374136 w 8302752"/>
              <a:gd name="connsiteY2" fmla="*/ 4636008 h 4645152"/>
              <a:gd name="connsiteX3" fmla="*/ 8293608 w 8302752"/>
              <a:gd name="connsiteY3" fmla="*/ 1764792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46120 w 8302752"/>
              <a:gd name="connsiteY2" fmla="*/ 4617720 h 4645152"/>
              <a:gd name="connsiteX3" fmla="*/ 8293608 w 8302752"/>
              <a:gd name="connsiteY3" fmla="*/ 1764792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46120 w 8302752"/>
              <a:gd name="connsiteY2" fmla="*/ 4617720 h 4645152"/>
              <a:gd name="connsiteX3" fmla="*/ 8284464 w 8302752"/>
              <a:gd name="connsiteY3" fmla="*/ 1682496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11896"/>
              <a:gd name="connsiteY0" fmla="*/ 4105656 h 4645152"/>
              <a:gd name="connsiteX1" fmla="*/ 9144 w 8311896"/>
              <a:gd name="connsiteY1" fmla="*/ 4645152 h 4645152"/>
              <a:gd name="connsiteX2" fmla="*/ 3246120 w 8311896"/>
              <a:gd name="connsiteY2" fmla="*/ 4617720 h 4645152"/>
              <a:gd name="connsiteX3" fmla="*/ 8311896 w 8311896"/>
              <a:gd name="connsiteY3" fmla="*/ 1709928 h 4645152"/>
              <a:gd name="connsiteX4" fmla="*/ 8302752 w 8311896"/>
              <a:gd name="connsiteY4" fmla="*/ 9144 h 4645152"/>
              <a:gd name="connsiteX5" fmla="*/ 6318504 w 8311896"/>
              <a:gd name="connsiteY5" fmla="*/ 0 h 4645152"/>
              <a:gd name="connsiteX6" fmla="*/ 0 w 8311896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46120 w 8302752"/>
              <a:gd name="connsiteY2" fmla="*/ 4617720 h 4645152"/>
              <a:gd name="connsiteX3" fmla="*/ 8302752 w 8302752"/>
              <a:gd name="connsiteY3" fmla="*/ 1700784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09544 w 8302752"/>
              <a:gd name="connsiteY2" fmla="*/ 4645152 h 4645152"/>
              <a:gd name="connsiteX3" fmla="*/ 8302752 w 8302752"/>
              <a:gd name="connsiteY3" fmla="*/ 1700784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72584"/>
              <a:gd name="connsiteX1" fmla="*/ 9144 w 8302752"/>
              <a:gd name="connsiteY1" fmla="*/ 4645152 h 4672584"/>
              <a:gd name="connsiteX2" fmla="*/ 3191256 w 8302752"/>
              <a:gd name="connsiteY2" fmla="*/ 4672584 h 4672584"/>
              <a:gd name="connsiteX3" fmla="*/ 8302752 w 8302752"/>
              <a:gd name="connsiteY3" fmla="*/ 1700784 h 4672584"/>
              <a:gd name="connsiteX4" fmla="*/ 8302752 w 8302752"/>
              <a:gd name="connsiteY4" fmla="*/ 9144 h 4672584"/>
              <a:gd name="connsiteX5" fmla="*/ 6318504 w 8302752"/>
              <a:gd name="connsiteY5" fmla="*/ 0 h 4672584"/>
              <a:gd name="connsiteX6" fmla="*/ 0 w 8302752"/>
              <a:gd name="connsiteY6" fmla="*/ 4105656 h 4672584"/>
              <a:gd name="connsiteX0" fmla="*/ 0 w 8302752"/>
              <a:gd name="connsiteY0" fmla="*/ 4105656 h 4672584"/>
              <a:gd name="connsiteX1" fmla="*/ 9144 w 8302752"/>
              <a:gd name="connsiteY1" fmla="*/ 4645152 h 4672584"/>
              <a:gd name="connsiteX2" fmla="*/ 3191256 w 8302752"/>
              <a:gd name="connsiteY2" fmla="*/ 4672584 h 4672584"/>
              <a:gd name="connsiteX3" fmla="*/ 4636187 w 8302752"/>
              <a:gd name="connsiteY3" fmla="*/ 2677937 h 4672584"/>
              <a:gd name="connsiteX4" fmla="*/ 8302752 w 8302752"/>
              <a:gd name="connsiteY4" fmla="*/ 9144 h 4672584"/>
              <a:gd name="connsiteX5" fmla="*/ 6318504 w 8302752"/>
              <a:gd name="connsiteY5" fmla="*/ 0 h 4672584"/>
              <a:gd name="connsiteX6" fmla="*/ 0 w 8302752"/>
              <a:gd name="connsiteY6" fmla="*/ 4105656 h 4672584"/>
              <a:gd name="connsiteX0" fmla="*/ 0 w 6318504"/>
              <a:gd name="connsiteY0" fmla="*/ 4105656 h 4672584"/>
              <a:gd name="connsiteX1" fmla="*/ 9144 w 6318504"/>
              <a:gd name="connsiteY1" fmla="*/ 4645152 h 4672584"/>
              <a:gd name="connsiteX2" fmla="*/ 3191256 w 6318504"/>
              <a:gd name="connsiteY2" fmla="*/ 4672584 h 4672584"/>
              <a:gd name="connsiteX3" fmla="*/ 4636187 w 6318504"/>
              <a:gd name="connsiteY3" fmla="*/ 2677937 h 4672584"/>
              <a:gd name="connsiteX4" fmla="*/ 6318504 w 6318504"/>
              <a:gd name="connsiteY4" fmla="*/ 0 h 4672584"/>
              <a:gd name="connsiteX5" fmla="*/ 0 w 6318504"/>
              <a:gd name="connsiteY5" fmla="*/ 4105656 h 4672584"/>
              <a:gd name="connsiteX0" fmla="*/ 0 w 6184034"/>
              <a:gd name="connsiteY0" fmla="*/ 3953256 h 4520184"/>
              <a:gd name="connsiteX1" fmla="*/ 9144 w 6184034"/>
              <a:gd name="connsiteY1" fmla="*/ 4492752 h 4520184"/>
              <a:gd name="connsiteX2" fmla="*/ 3191256 w 6184034"/>
              <a:gd name="connsiteY2" fmla="*/ 4520184 h 4520184"/>
              <a:gd name="connsiteX3" fmla="*/ 4636187 w 6184034"/>
              <a:gd name="connsiteY3" fmla="*/ 2525537 h 4520184"/>
              <a:gd name="connsiteX4" fmla="*/ 6184034 w 6184034"/>
              <a:gd name="connsiteY4" fmla="*/ 0 h 4520184"/>
              <a:gd name="connsiteX5" fmla="*/ 0 w 6184034"/>
              <a:gd name="connsiteY5" fmla="*/ 3953256 h 4520184"/>
              <a:gd name="connsiteX0" fmla="*/ 0 w 6201963"/>
              <a:gd name="connsiteY0" fmla="*/ 4007044 h 4573972"/>
              <a:gd name="connsiteX1" fmla="*/ 9144 w 6201963"/>
              <a:gd name="connsiteY1" fmla="*/ 4546540 h 4573972"/>
              <a:gd name="connsiteX2" fmla="*/ 3191256 w 6201963"/>
              <a:gd name="connsiteY2" fmla="*/ 4573972 h 4573972"/>
              <a:gd name="connsiteX3" fmla="*/ 4636187 w 6201963"/>
              <a:gd name="connsiteY3" fmla="*/ 2579325 h 4573972"/>
              <a:gd name="connsiteX4" fmla="*/ 6201963 w 6201963"/>
              <a:gd name="connsiteY4" fmla="*/ 0 h 4573972"/>
              <a:gd name="connsiteX5" fmla="*/ 0 w 6201963"/>
              <a:gd name="connsiteY5" fmla="*/ 4007044 h 4573972"/>
              <a:gd name="connsiteX0" fmla="*/ 0 w 6210928"/>
              <a:gd name="connsiteY0" fmla="*/ 4024973 h 4591901"/>
              <a:gd name="connsiteX1" fmla="*/ 9144 w 6210928"/>
              <a:gd name="connsiteY1" fmla="*/ 4564469 h 4591901"/>
              <a:gd name="connsiteX2" fmla="*/ 3191256 w 6210928"/>
              <a:gd name="connsiteY2" fmla="*/ 4591901 h 4591901"/>
              <a:gd name="connsiteX3" fmla="*/ 4636187 w 6210928"/>
              <a:gd name="connsiteY3" fmla="*/ 2597254 h 4591901"/>
              <a:gd name="connsiteX4" fmla="*/ 6210928 w 6210928"/>
              <a:gd name="connsiteY4" fmla="*/ 0 h 4591901"/>
              <a:gd name="connsiteX5" fmla="*/ 0 w 6210928"/>
              <a:gd name="connsiteY5" fmla="*/ 4024973 h 4591901"/>
              <a:gd name="connsiteX0" fmla="*/ 0 w 6210928"/>
              <a:gd name="connsiteY0" fmla="*/ 4024973 h 4573613"/>
              <a:gd name="connsiteX1" fmla="*/ 9144 w 6210928"/>
              <a:gd name="connsiteY1" fmla="*/ 4564469 h 4573613"/>
              <a:gd name="connsiteX2" fmla="*/ 3218688 w 6210928"/>
              <a:gd name="connsiteY2" fmla="*/ 4573613 h 4573613"/>
              <a:gd name="connsiteX3" fmla="*/ 4636187 w 6210928"/>
              <a:gd name="connsiteY3" fmla="*/ 2597254 h 4573613"/>
              <a:gd name="connsiteX4" fmla="*/ 6210928 w 6210928"/>
              <a:gd name="connsiteY4" fmla="*/ 0 h 4573613"/>
              <a:gd name="connsiteX5" fmla="*/ 0 w 6210928"/>
              <a:gd name="connsiteY5" fmla="*/ 4024973 h 4573613"/>
              <a:gd name="connsiteX0" fmla="*/ 0 w 6210928"/>
              <a:gd name="connsiteY0" fmla="*/ 4024973 h 4573613"/>
              <a:gd name="connsiteX1" fmla="*/ 18288 w 6210928"/>
              <a:gd name="connsiteY1" fmla="*/ 4546181 h 4573613"/>
              <a:gd name="connsiteX2" fmla="*/ 3218688 w 6210928"/>
              <a:gd name="connsiteY2" fmla="*/ 4573613 h 4573613"/>
              <a:gd name="connsiteX3" fmla="*/ 4636187 w 6210928"/>
              <a:gd name="connsiteY3" fmla="*/ 2597254 h 4573613"/>
              <a:gd name="connsiteX4" fmla="*/ 6210928 w 6210928"/>
              <a:gd name="connsiteY4" fmla="*/ 0 h 4573613"/>
              <a:gd name="connsiteX5" fmla="*/ 0 w 6210928"/>
              <a:gd name="connsiteY5" fmla="*/ 4024973 h 4573613"/>
              <a:gd name="connsiteX0" fmla="*/ 0 w 6210928"/>
              <a:gd name="connsiteY0" fmla="*/ 4024973 h 4573613"/>
              <a:gd name="connsiteX1" fmla="*/ 18288 w 6210928"/>
              <a:gd name="connsiteY1" fmla="*/ 4546181 h 4573613"/>
              <a:gd name="connsiteX2" fmla="*/ 3218688 w 6210928"/>
              <a:gd name="connsiteY2" fmla="*/ 4573613 h 4573613"/>
              <a:gd name="connsiteX3" fmla="*/ 5706035 w 6210928"/>
              <a:gd name="connsiteY3" fmla="*/ 3127606 h 4573613"/>
              <a:gd name="connsiteX4" fmla="*/ 6210928 w 6210928"/>
              <a:gd name="connsiteY4" fmla="*/ 0 h 4573613"/>
              <a:gd name="connsiteX5" fmla="*/ 0 w 6210928"/>
              <a:gd name="connsiteY5" fmla="*/ 4024973 h 4573613"/>
              <a:gd name="connsiteX0" fmla="*/ 0 w 6302368"/>
              <a:gd name="connsiteY0" fmla="*/ 4088981 h 4637621"/>
              <a:gd name="connsiteX1" fmla="*/ 18288 w 6302368"/>
              <a:gd name="connsiteY1" fmla="*/ 4610189 h 4637621"/>
              <a:gd name="connsiteX2" fmla="*/ 3218688 w 6302368"/>
              <a:gd name="connsiteY2" fmla="*/ 4637621 h 4637621"/>
              <a:gd name="connsiteX3" fmla="*/ 5706035 w 6302368"/>
              <a:gd name="connsiteY3" fmla="*/ 3191614 h 4637621"/>
              <a:gd name="connsiteX4" fmla="*/ 6302368 w 6302368"/>
              <a:gd name="connsiteY4" fmla="*/ 0 h 4637621"/>
              <a:gd name="connsiteX5" fmla="*/ 0 w 6302368"/>
              <a:gd name="connsiteY5" fmla="*/ 4088981 h 4637621"/>
              <a:gd name="connsiteX0" fmla="*/ 0 w 6311512"/>
              <a:gd name="connsiteY0" fmla="*/ 4052405 h 4601045"/>
              <a:gd name="connsiteX1" fmla="*/ 18288 w 6311512"/>
              <a:gd name="connsiteY1" fmla="*/ 4573613 h 4601045"/>
              <a:gd name="connsiteX2" fmla="*/ 3218688 w 6311512"/>
              <a:gd name="connsiteY2" fmla="*/ 4601045 h 4601045"/>
              <a:gd name="connsiteX3" fmla="*/ 5706035 w 6311512"/>
              <a:gd name="connsiteY3" fmla="*/ 3155038 h 4601045"/>
              <a:gd name="connsiteX4" fmla="*/ 6311512 w 6311512"/>
              <a:gd name="connsiteY4" fmla="*/ 0 h 4601045"/>
              <a:gd name="connsiteX5" fmla="*/ 0 w 6311512"/>
              <a:gd name="connsiteY5" fmla="*/ 4052405 h 4601045"/>
              <a:gd name="connsiteX0" fmla="*/ 0 w 6302368"/>
              <a:gd name="connsiteY0" fmla="*/ 4061549 h 4610189"/>
              <a:gd name="connsiteX1" fmla="*/ 18288 w 6302368"/>
              <a:gd name="connsiteY1" fmla="*/ 4582757 h 4610189"/>
              <a:gd name="connsiteX2" fmla="*/ 3218688 w 6302368"/>
              <a:gd name="connsiteY2" fmla="*/ 4610189 h 4610189"/>
              <a:gd name="connsiteX3" fmla="*/ 5706035 w 6302368"/>
              <a:gd name="connsiteY3" fmla="*/ 3164182 h 4610189"/>
              <a:gd name="connsiteX4" fmla="*/ 6302368 w 6302368"/>
              <a:gd name="connsiteY4" fmla="*/ 0 h 4610189"/>
              <a:gd name="connsiteX5" fmla="*/ 0 w 6302368"/>
              <a:gd name="connsiteY5" fmla="*/ 4061549 h 4610189"/>
              <a:gd name="connsiteX0" fmla="*/ 0 w 6293224"/>
              <a:gd name="connsiteY0" fmla="*/ 4079837 h 4628477"/>
              <a:gd name="connsiteX1" fmla="*/ 18288 w 6293224"/>
              <a:gd name="connsiteY1" fmla="*/ 4601045 h 4628477"/>
              <a:gd name="connsiteX2" fmla="*/ 3218688 w 6293224"/>
              <a:gd name="connsiteY2" fmla="*/ 4628477 h 4628477"/>
              <a:gd name="connsiteX3" fmla="*/ 5706035 w 6293224"/>
              <a:gd name="connsiteY3" fmla="*/ 3182470 h 4628477"/>
              <a:gd name="connsiteX4" fmla="*/ 6293224 w 6293224"/>
              <a:gd name="connsiteY4" fmla="*/ 0 h 4628477"/>
              <a:gd name="connsiteX5" fmla="*/ 0 w 6293224"/>
              <a:gd name="connsiteY5" fmla="*/ 4079837 h 462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224" h="4628477">
                <a:moveTo>
                  <a:pt x="0" y="4079837"/>
                </a:moveTo>
                <a:lnTo>
                  <a:pt x="18288" y="4601045"/>
                </a:lnTo>
                <a:lnTo>
                  <a:pt x="3218688" y="4628477"/>
                </a:lnTo>
                <a:lnTo>
                  <a:pt x="5706035" y="3182470"/>
                </a:lnTo>
                <a:lnTo>
                  <a:pt x="6293224" y="0"/>
                </a:lnTo>
                <a:lnTo>
                  <a:pt x="0" y="4079837"/>
                </a:lnTo>
                <a:close/>
              </a:path>
            </a:pathLst>
          </a:custGeom>
          <a:noFill/>
          <a:ln w="762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Volný tvar 10">
            <a:extLst>
              <a:ext uri="{FF2B5EF4-FFF2-40B4-BE49-F238E27FC236}">
                <a16:creationId xmlns:a16="http://schemas.microsoft.com/office/drawing/2014/main" id="{20451E9C-4221-9544-2FB4-2E3C2084AC34}"/>
              </a:ext>
            </a:extLst>
          </p:cNvPr>
          <p:cNvSpPr/>
          <p:nvPr/>
        </p:nvSpPr>
        <p:spPr bwMode="auto">
          <a:xfrm>
            <a:off x="5381974" y="3136392"/>
            <a:ext cx="4937760" cy="2871216"/>
          </a:xfrm>
          <a:custGeom>
            <a:avLst/>
            <a:gdLst>
              <a:gd name="connsiteX0" fmla="*/ 4937760 w 4937760"/>
              <a:gd name="connsiteY0" fmla="*/ 0 h 2871216"/>
              <a:gd name="connsiteX1" fmla="*/ 0 w 4937760"/>
              <a:gd name="connsiteY1" fmla="*/ 2871216 h 2871216"/>
              <a:gd name="connsiteX2" fmla="*/ 4937760 w 4937760"/>
              <a:gd name="connsiteY2" fmla="*/ 2871216 h 2871216"/>
              <a:gd name="connsiteX3" fmla="*/ 4937760 w 4937760"/>
              <a:gd name="connsiteY3" fmla="*/ 0 h 28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2871216">
                <a:moveTo>
                  <a:pt x="4937760" y="0"/>
                </a:moveTo>
                <a:lnTo>
                  <a:pt x="0" y="2871216"/>
                </a:lnTo>
                <a:lnTo>
                  <a:pt x="4937760" y="2871216"/>
                </a:lnTo>
                <a:lnTo>
                  <a:pt x="4937760" y="0"/>
                </a:lnTo>
                <a:close/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DE090F4-76FE-7BDA-F085-5D71AD1C6E11}"/>
              </a:ext>
            </a:extLst>
          </p:cNvPr>
          <p:cNvSpPr txBox="1"/>
          <p:nvPr/>
        </p:nvSpPr>
        <p:spPr>
          <a:xfrm rot="3360000">
            <a:off x="4780049" y="1478824"/>
            <a:ext cx="1200329" cy="53748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6600">
                <a:solidFill>
                  <a:schemeClr val="accent3"/>
                </a:solidFill>
              </a:rPr>
              <a:t>Grant </a:t>
            </a:r>
            <a:r>
              <a:rPr lang="cs-CZ" sz="6600" err="1">
                <a:solidFill>
                  <a:schemeClr val="accent3"/>
                </a:solidFill>
              </a:rPr>
              <a:t>Projects</a:t>
            </a:r>
            <a:endParaRPr lang="cs-CZ" sz="6600">
              <a:solidFill>
                <a:schemeClr val="accent3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06BCDBB-C048-F76B-08EC-952F2CA9B15C}"/>
              </a:ext>
            </a:extLst>
          </p:cNvPr>
          <p:cNvSpPr txBox="1"/>
          <p:nvPr/>
        </p:nvSpPr>
        <p:spPr>
          <a:xfrm rot="3780000">
            <a:off x="7996520" y="3795285"/>
            <a:ext cx="1415772" cy="22606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cs-CZ" sz="4000">
                <a:solidFill>
                  <a:schemeClr val="accent2"/>
                </a:solidFill>
              </a:rPr>
              <a:t>Business</a:t>
            </a:r>
          </a:p>
          <a:p>
            <a:pPr algn="ctr"/>
            <a:r>
              <a:rPr lang="cs-CZ" sz="4000" err="1">
                <a:solidFill>
                  <a:schemeClr val="accent2"/>
                </a:solidFill>
              </a:rPr>
              <a:t>Revenues</a:t>
            </a:r>
            <a:endParaRPr lang="cs-CZ" sz="4000">
              <a:solidFill>
                <a:schemeClr val="accent2"/>
              </a:solidFill>
            </a:endParaRPr>
          </a:p>
        </p:txBody>
      </p:sp>
      <p:sp>
        <p:nvSpPr>
          <p:cNvPr id="21" name="Volný tvar 19">
            <a:extLst>
              <a:ext uri="{FF2B5EF4-FFF2-40B4-BE49-F238E27FC236}">
                <a16:creationId xmlns:a16="http://schemas.microsoft.com/office/drawing/2014/main" id="{49901A5F-420C-DCCF-9714-90627A6F4F06}"/>
              </a:ext>
            </a:extLst>
          </p:cNvPr>
          <p:cNvSpPr/>
          <p:nvPr/>
        </p:nvSpPr>
        <p:spPr bwMode="auto">
          <a:xfrm>
            <a:off x="7792944" y="1330721"/>
            <a:ext cx="2542211" cy="3192511"/>
          </a:xfrm>
          <a:custGeom>
            <a:avLst/>
            <a:gdLst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374136 w 8302752"/>
              <a:gd name="connsiteY2" fmla="*/ 4636008 h 4645152"/>
              <a:gd name="connsiteX3" fmla="*/ 8293608 w 8302752"/>
              <a:gd name="connsiteY3" fmla="*/ 1764792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46120 w 8302752"/>
              <a:gd name="connsiteY2" fmla="*/ 4617720 h 4645152"/>
              <a:gd name="connsiteX3" fmla="*/ 8293608 w 8302752"/>
              <a:gd name="connsiteY3" fmla="*/ 1764792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46120 w 8302752"/>
              <a:gd name="connsiteY2" fmla="*/ 4617720 h 4645152"/>
              <a:gd name="connsiteX3" fmla="*/ 8284464 w 8302752"/>
              <a:gd name="connsiteY3" fmla="*/ 1682496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11896"/>
              <a:gd name="connsiteY0" fmla="*/ 4105656 h 4645152"/>
              <a:gd name="connsiteX1" fmla="*/ 9144 w 8311896"/>
              <a:gd name="connsiteY1" fmla="*/ 4645152 h 4645152"/>
              <a:gd name="connsiteX2" fmla="*/ 3246120 w 8311896"/>
              <a:gd name="connsiteY2" fmla="*/ 4617720 h 4645152"/>
              <a:gd name="connsiteX3" fmla="*/ 8311896 w 8311896"/>
              <a:gd name="connsiteY3" fmla="*/ 1709928 h 4645152"/>
              <a:gd name="connsiteX4" fmla="*/ 8302752 w 8311896"/>
              <a:gd name="connsiteY4" fmla="*/ 9144 h 4645152"/>
              <a:gd name="connsiteX5" fmla="*/ 6318504 w 8311896"/>
              <a:gd name="connsiteY5" fmla="*/ 0 h 4645152"/>
              <a:gd name="connsiteX6" fmla="*/ 0 w 8311896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46120 w 8302752"/>
              <a:gd name="connsiteY2" fmla="*/ 4617720 h 4645152"/>
              <a:gd name="connsiteX3" fmla="*/ 8302752 w 8302752"/>
              <a:gd name="connsiteY3" fmla="*/ 1700784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45152"/>
              <a:gd name="connsiteX1" fmla="*/ 9144 w 8302752"/>
              <a:gd name="connsiteY1" fmla="*/ 4645152 h 4645152"/>
              <a:gd name="connsiteX2" fmla="*/ 3209544 w 8302752"/>
              <a:gd name="connsiteY2" fmla="*/ 4645152 h 4645152"/>
              <a:gd name="connsiteX3" fmla="*/ 8302752 w 8302752"/>
              <a:gd name="connsiteY3" fmla="*/ 1700784 h 4645152"/>
              <a:gd name="connsiteX4" fmla="*/ 8302752 w 8302752"/>
              <a:gd name="connsiteY4" fmla="*/ 9144 h 4645152"/>
              <a:gd name="connsiteX5" fmla="*/ 6318504 w 8302752"/>
              <a:gd name="connsiteY5" fmla="*/ 0 h 4645152"/>
              <a:gd name="connsiteX6" fmla="*/ 0 w 8302752"/>
              <a:gd name="connsiteY6" fmla="*/ 4105656 h 4645152"/>
              <a:gd name="connsiteX0" fmla="*/ 0 w 8302752"/>
              <a:gd name="connsiteY0" fmla="*/ 4105656 h 4672584"/>
              <a:gd name="connsiteX1" fmla="*/ 9144 w 8302752"/>
              <a:gd name="connsiteY1" fmla="*/ 4645152 h 4672584"/>
              <a:gd name="connsiteX2" fmla="*/ 3191256 w 8302752"/>
              <a:gd name="connsiteY2" fmla="*/ 4672584 h 4672584"/>
              <a:gd name="connsiteX3" fmla="*/ 8302752 w 8302752"/>
              <a:gd name="connsiteY3" fmla="*/ 1700784 h 4672584"/>
              <a:gd name="connsiteX4" fmla="*/ 8302752 w 8302752"/>
              <a:gd name="connsiteY4" fmla="*/ 9144 h 4672584"/>
              <a:gd name="connsiteX5" fmla="*/ 6318504 w 8302752"/>
              <a:gd name="connsiteY5" fmla="*/ 0 h 4672584"/>
              <a:gd name="connsiteX6" fmla="*/ 0 w 8302752"/>
              <a:gd name="connsiteY6" fmla="*/ 4105656 h 4672584"/>
              <a:gd name="connsiteX0" fmla="*/ 0 w 8302752"/>
              <a:gd name="connsiteY0" fmla="*/ 4105656 h 4672584"/>
              <a:gd name="connsiteX1" fmla="*/ 9144 w 8302752"/>
              <a:gd name="connsiteY1" fmla="*/ 4645152 h 4672584"/>
              <a:gd name="connsiteX2" fmla="*/ 3191256 w 8302752"/>
              <a:gd name="connsiteY2" fmla="*/ 4672584 h 4672584"/>
              <a:gd name="connsiteX3" fmla="*/ 4636187 w 8302752"/>
              <a:gd name="connsiteY3" fmla="*/ 2677937 h 4672584"/>
              <a:gd name="connsiteX4" fmla="*/ 8302752 w 8302752"/>
              <a:gd name="connsiteY4" fmla="*/ 9144 h 4672584"/>
              <a:gd name="connsiteX5" fmla="*/ 6318504 w 8302752"/>
              <a:gd name="connsiteY5" fmla="*/ 0 h 4672584"/>
              <a:gd name="connsiteX6" fmla="*/ 0 w 8302752"/>
              <a:gd name="connsiteY6" fmla="*/ 4105656 h 4672584"/>
              <a:gd name="connsiteX0" fmla="*/ 0 w 6318504"/>
              <a:gd name="connsiteY0" fmla="*/ 4105656 h 4672584"/>
              <a:gd name="connsiteX1" fmla="*/ 9144 w 6318504"/>
              <a:gd name="connsiteY1" fmla="*/ 4645152 h 4672584"/>
              <a:gd name="connsiteX2" fmla="*/ 3191256 w 6318504"/>
              <a:gd name="connsiteY2" fmla="*/ 4672584 h 4672584"/>
              <a:gd name="connsiteX3" fmla="*/ 4636187 w 6318504"/>
              <a:gd name="connsiteY3" fmla="*/ 2677937 h 4672584"/>
              <a:gd name="connsiteX4" fmla="*/ 6318504 w 6318504"/>
              <a:gd name="connsiteY4" fmla="*/ 0 h 4672584"/>
              <a:gd name="connsiteX5" fmla="*/ 0 w 6318504"/>
              <a:gd name="connsiteY5" fmla="*/ 4105656 h 4672584"/>
              <a:gd name="connsiteX0" fmla="*/ 0 w 6184034"/>
              <a:gd name="connsiteY0" fmla="*/ 3953256 h 4520184"/>
              <a:gd name="connsiteX1" fmla="*/ 9144 w 6184034"/>
              <a:gd name="connsiteY1" fmla="*/ 4492752 h 4520184"/>
              <a:gd name="connsiteX2" fmla="*/ 3191256 w 6184034"/>
              <a:gd name="connsiteY2" fmla="*/ 4520184 h 4520184"/>
              <a:gd name="connsiteX3" fmla="*/ 4636187 w 6184034"/>
              <a:gd name="connsiteY3" fmla="*/ 2525537 h 4520184"/>
              <a:gd name="connsiteX4" fmla="*/ 6184034 w 6184034"/>
              <a:gd name="connsiteY4" fmla="*/ 0 h 4520184"/>
              <a:gd name="connsiteX5" fmla="*/ 0 w 6184034"/>
              <a:gd name="connsiteY5" fmla="*/ 3953256 h 4520184"/>
              <a:gd name="connsiteX0" fmla="*/ 0 w 6201963"/>
              <a:gd name="connsiteY0" fmla="*/ 4007044 h 4573972"/>
              <a:gd name="connsiteX1" fmla="*/ 9144 w 6201963"/>
              <a:gd name="connsiteY1" fmla="*/ 4546540 h 4573972"/>
              <a:gd name="connsiteX2" fmla="*/ 3191256 w 6201963"/>
              <a:gd name="connsiteY2" fmla="*/ 4573972 h 4573972"/>
              <a:gd name="connsiteX3" fmla="*/ 4636187 w 6201963"/>
              <a:gd name="connsiteY3" fmla="*/ 2579325 h 4573972"/>
              <a:gd name="connsiteX4" fmla="*/ 6201963 w 6201963"/>
              <a:gd name="connsiteY4" fmla="*/ 0 h 4573972"/>
              <a:gd name="connsiteX5" fmla="*/ 0 w 6201963"/>
              <a:gd name="connsiteY5" fmla="*/ 4007044 h 4573972"/>
              <a:gd name="connsiteX0" fmla="*/ 0 w 6210928"/>
              <a:gd name="connsiteY0" fmla="*/ 4024973 h 4591901"/>
              <a:gd name="connsiteX1" fmla="*/ 9144 w 6210928"/>
              <a:gd name="connsiteY1" fmla="*/ 4564469 h 4591901"/>
              <a:gd name="connsiteX2" fmla="*/ 3191256 w 6210928"/>
              <a:gd name="connsiteY2" fmla="*/ 4591901 h 4591901"/>
              <a:gd name="connsiteX3" fmla="*/ 4636187 w 6210928"/>
              <a:gd name="connsiteY3" fmla="*/ 2597254 h 4591901"/>
              <a:gd name="connsiteX4" fmla="*/ 6210928 w 6210928"/>
              <a:gd name="connsiteY4" fmla="*/ 0 h 4591901"/>
              <a:gd name="connsiteX5" fmla="*/ 0 w 6210928"/>
              <a:gd name="connsiteY5" fmla="*/ 4024973 h 4591901"/>
              <a:gd name="connsiteX0" fmla="*/ 0 w 6210928"/>
              <a:gd name="connsiteY0" fmla="*/ 4024973 h 4573613"/>
              <a:gd name="connsiteX1" fmla="*/ 9144 w 6210928"/>
              <a:gd name="connsiteY1" fmla="*/ 4564469 h 4573613"/>
              <a:gd name="connsiteX2" fmla="*/ 3218688 w 6210928"/>
              <a:gd name="connsiteY2" fmla="*/ 4573613 h 4573613"/>
              <a:gd name="connsiteX3" fmla="*/ 4636187 w 6210928"/>
              <a:gd name="connsiteY3" fmla="*/ 2597254 h 4573613"/>
              <a:gd name="connsiteX4" fmla="*/ 6210928 w 6210928"/>
              <a:gd name="connsiteY4" fmla="*/ 0 h 4573613"/>
              <a:gd name="connsiteX5" fmla="*/ 0 w 6210928"/>
              <a:gd name="connsiteY5" fmla="*/ 4024973 h 4573613"/>
              <a:gd name="connsiteX0" fmla="*/ 0 w 6210928"/>
              <a:gd name="connsiteY0" fmla="*/ 4024973 h 4573613"/>
              <a:gd name="connsiteX1" fmla="*/ 18288 w 6210928"/>
              <a:gd name="connsiteY1" fmla="*/ 4546181 h 4573613"/>
              <a:gd name="connsiteX2" fmla="*/ 3218688 w 6210928"/>
              <a:gd name="connsiteY2" fmla="*/ 4573613 h 4573613"/>
              <a:gd name="connsiteX3" fmla="*/ 4636187 w 6210928"/>
              <a:gd name="connsiteY3" fmla="*/ 2597254 h 4573613"/>
              <a:gd name="connsiteX4" fmla="*/ 6210928 w 6210928"/>
              <a:gd name="connsiteY4" fmla="*/ 0 h 4573613"/>
              <a:gd name="connsiteX5" fmla="*/ 0 w 6210928"/>
              <a:gd name="connsiteY5" fmla="*/ 4024973 h 4573613"/>
              <a:gd name="connsiteX0" fmla="*/ 0 w 6210928"/>
              <a:gd name="connsiteY0" fmla="*/ 4024973 h 4573613"/>
              <a:gd name="connsiteX1" fmla="*/ 5577840 w 6210928"/>
              <a:gd name="connsiteY1" fmla="*/ 2936837 h 4573613"/>
              <a:gd name="connsiteX2" fmla="*/ 3218688 w 6210928"/>
              <a:gd name="connsiteY2" fmla="*/ 4573613 h 4573613"/>
              <a:gd name="connsiteX3" fmla="*/ 4636187 w 6210928"/>
              <a:gd name="connsiteY3" fmla="*/ 2597254 h 4573613"/>
              <a:gd name="connsiteX4" fmla="*/ 6210928 w 6210928"/>
              <a:gd name="connsiteY4" fmla="*/ 0 h 4573613"/>
              <a:gd name="connsiteX5" fmla="*/ 0 w 6210928"/>
              <a:gd name="connsiteY5" fmla="*/ 4024973 h 4573613"/>
              <a:gd name="connsiteX0" fmla="*/ 0 w 8147304"/>
              <a:gd name="connsiteY0" fmla="*/ 4024973 h 4024973"/>
              <a:gd name="connsiteX1" fmla="*/ 5577840 w 8147304"/>
              <a:gd name="connsiteY1" fmla="*/ 2936837 h 4024973"/>
              <a:gd name="connsiteX2" fmla="*/ 8147304 w 8147304"/>
              <a:gd name="connsiteY2" fmla="*/ 1455509 h 4024973"/>
              <a:gd name="connsiteX3" fmla="*/ 4636187 w 8147304"/>
              <a:gd name="connsiteY3" fmla="*/ 2597254 h 4024973"/>
              <a:gd name="connsiteX4" fmla="*/ 6210928 w 8147304"/>
              <a:gd name="connsiteY4" fmla="*/ 0 h 4024973"/>
              <a:gd name="connsiteX5" fmla="*/ 0 w 8147304"/>
              <a:gd name="connsiteY5" fmla="*/ 4024973 h 4024973"/>
              <a:gd name="connsiteX0" fmla="*/ 0 w 8165771"/>
              <a:gd name="connsiteY0" fmla="*/ 4280647 h 4280647"/>
              <a:gd name="connsiteX1" fmla="*/ 5577840 w 8165771"/>
              <a:gd name="connsiteY1" fmla="*/ 3192511 h 4280647"/>
              <a:gd name="connsiteX2" fmla="*/ 8147304 w 8165771"/>
              <a:gd name="connsiteY2" fmla="*/ 1711183 h 4280647"/>
              <a:gd name="connsiteX3" fmla="*/ 8165771 w 8165771"/>
              <a:gd name="connsiteY3" fmla="*/ 0 h 4280647"/>
              <a:gd name="connsiteX4" fmla="*/ 6210928 w 8165771"/>
              <a:gd name="connsiteY4" fmla="*/ 255674 h 4280647"/>
              <a:gd name="connsiteX5" fmla="*/ 0 w 8165771"/>
              <a:gd name="connsiteY5" fmla="*/ 4280647 h 4280647"/>
              <a:gd name="connsiteX0" fmla="*/ 0 w 8165771"/>
              <a:gd name="connsiteY0" fmla="*/ 4280647 h 4280647"/>
              <a:gd name="connsiteX1" fmla="*/ 5577840 w 8165771"/>
              <a:gd name="connsiteY1" fmla="*/ 3192511 h 4280647"/>
              <a:gd name="connsiteX2" fmla="*/ 8147304 w 8165771"/>
              <a:gd name="connsiteY2" fmla="*/ 1711183 h 4280647"/>
              <a:gd name="connsiteX3" fmla="*/ 8165771 w 8165771"/>
              <a:gd name="connsiteY3" fmla="*/ 0 h 4280647"/>
              <a:gd name="connsiteX4" fmla="*/ 6238360 w 8165771"/>
              <a:gd name="connsiteY4" fmla="*/ 17930 h 4280647"/>
              <a:gd name="connsiteX5" fmla="*/ 0 w 8165771"/>
              <a:gd name="connsiteY5" fmla="*/ 4280647 h 4280647"/>
              <a:gd name="connsiteX0" fmla="*/ 0 w 2898827"/>
              <a:gd name="connsiteY0" fmla="*/ 2808463 h 3192511"/>
              <a:gd name="connsiteX1" fmla="*/ 310896 w 2898827"/>
              <a:gd name="connsiteY1" fmla="*/ 3192511 h 3192511"/>
              <a:gd name="connsiteX2" fmla="*/ 2880360 w 2898827"/>
              <a:gd name="connsiteY2" fmla="*/ 1711183 h 3192511"/>
              <a:gd name="connsiteX3" fmla="*/ 2898827 w 2898827"/>
              <a:gd name="connsiteY3" fmla="*/ 0 h 3192511"/>
              <a:gd name="connsiteX4" fmla="*/ 971416 w 2898827"/>
              <a:gd name="connsiteY4" fmla="*/ 17930 h 3192511"/>
              <a:gd name="connsiteX5" fmla="*/ 0 w 2898827"/>
              <a:gd name="connsiteY5" fmla="*/ 2808463 h 3192511"/>
              <a:gd name="connsiteX0" fmla="*/ 660520 w 2587931"/>
              <a:gd name="connsiteY0" fmla="*/ 17930 h 3192511"/>
              <a:gd name="connsiteX1" fmla="*/ 0 w 2587931"/>
              <a:gd name="connsiteY1" fmla="*/ 3192511 h 3192511"/>
              <a:gd name="connsiteX2" fmla="*/ 2569464 w 2587931"/>
              <a:gd name="connsiteY2" fmla="*/ 1711183 h 3192511"/>
              <a:gd name="connsiteX3" fmla="*/ 2587931 w 2587931"/>
              <a:gd name="connsiteY3" fmla="*/ 0 h 3192511"/>
              <a:gd name="connsiteX4" fmla="*/ 660520 w 2587931"/>
              <a:gd name="connsiteY4" fmla="*/ 17930 h 3192511"/>
              <a:gd name="connsiteX0" fmla="*/ 614800 w 2542211"/>
              <a:gd name="connsiteY0" fmla="*/ 17930 h 3210799"/>
              <a:gd name="connsiteX1" fmla="*/ 0 w 2542211"/>
              <a:gd name="connsiteY1" fmla="*/ 3210799 h 3210799"/>
              <a:gd name="connsiteX2" fmla="*/ 2523744 w 2542211"/>
              <a:gd name="connsiteY2" fmla="*/ 1711183 h 3210799"/>
              <a:gd name="connsiteX3" fmla="*/ 2542211 w 2542211"/>
              <a:gd name="connsiteY3" fmla="*/ 0 h 3210799"/>
              <a:gd name="connsiteX4" fmla="*/ 614800 w 2542211"/>
              <a:gd name="connsiteY4" fmla="*/ 17930 h 3210799"/>
              <a:gd name="connsiteX0" fmla="*/ 623944 w 2551355"/>
              <a:gd name="connsiteY0" fmla="*/ 17930 h 3174223"/>
              <a:gd name="connsiteX1" fmla="*/ 0 w 2551355"/>
              <a:gd name="connsiteY1" fmla="*/ 3174223 h 3174223"/>
              <a:gd name="connsiteX2" fmla="*/ 2532888 w 2551355"/>
              <a:gd name="connsiteY2" fmla="*/ 1711183 h 3174223"/>
              <a:gd name="connsiteX3" fmla="*/ 2551355 w 2551355"/>
              <a:gd name="connsiteY3" fmla="*/ 0 h 3174223"/>
              <a:gd name="connsiteX4" fmla="*/ 623944 w 2551355"/>
              <a:gd name="connsiteY4" fmla="*/ 17930 h 3174223"/>
              <a:gd name="connsiteX0" fmla="*/ 614800 w 2542211"/>
              <a:gd name="connsiteY0" fmla="*/ 17930 h 3192511"/>
              <a:gd name="connsiteX1" fmla="*/ 0 w 2542211"/>
              <a:gd name="connsiteY1" fmla="*/ 3192511 h 3192511"/>
              <a:gd name="connsiteX2" fmla="*/ 2523744 w 2542211"/>
              <a:gd name="connsiteY2" fmla="*/ 1711183 h 3192511"/>
              <a:gd name="connsiteX3" fmla="*/ 2542211 w 2542211"/>
              <a:gd name="connsiteY3" fmla="*/ 0 h 3192511"/>
              <a:gd name="connsiteX4" fmla="*/ 614800 w 2542211"/>
              <a:gd name="connsiteY4" fmla="*/ 17930 h 3192511"/>
              <a:gd name="connsiteX0" fmla="*/ 605656 w 2542211"/>
              <a:gd name="connsiteY0" fmla="*/ 8786 h 3192511"/>
              <a:gd name="connsiteX1" fmla="*/ 0 w 2542211"/>
              <a:gd name="connsiteY1" fmla="*/ 3192511 h 3192511"/>
              <a:gd name="connsiteX2" fmla="*/ 2523744 w 2542211"/>
              <a:gd name="connsiteY2" fmla="*/ 1711183 h 3192511"/>
              <a:gd name="connsiteX3" fmla="*/ 2542211 w 2542211"/>
              <a:gd name="connsiteY3" fmla="*/ 0 h 3192511"/>
              <a:gd name="connsiteX4" fmla="*/ 605656 w 2542211"/>
              <a:gd name="connsiteY4" fmla="*/ 8786 h 3192511"/>
              <a:gd name="connsiteX0" fmla="*/ 587368 w 2542211"/>
              <a:gd name="connsiteY0" fmla="*/ 8786 h 3192511"/>
              <a:gd name="connsiteX1" fmla="*/ 0 w 2542211"/>
              <a:gd name="connsiteY1" fmla="*/ 3192511 h 3192511"/>
              <a:gd name="connsiteX2" fmla="*/ 2523744 w 2542211"/>
              <a:gd name="connsiteY2" fmla="*/ 1711183 h 3192511"/>
              <a:gd name="connsiteX3" fmla="*/ 2542211 w 2542211"/>
              <a:gd name="connsiteY3" fmla="*/ 0 h 3192511"/>
              <a:gd name="connsiteX4" fmla="*/ 587368 w 2542211"/>
              <a:gd name="connsiteY4" fmla="*/ 8786 h 319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211" h="3192511">
                <a:moveTo>
                  <a:pt x="587368" y="8786"/>
                </a:moveTo>
                <a:lnTo>
                  <a:pt x="0" y="3192511"/>
                </a:lnTo>
                <a:lnTo>
                  <a:pt x="2523744" y="1711183"/>
                </a:lnTo>
                <a:lnTo>
                  <a:pt x="2542211" y="0"/>
                </a:lnTo>
                <a:lnTo>
                  <a:pt x="587368" y="8786"/>
                </a:lnTo>
                <a:close/>
              </a:path>
            </a:pathLst>
          </a:custGeom>
          <a:noFill/>
          <a:ln w="762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A65B602-BEB3-A829-245E-4DBF000D6FBA}"/>
              </a:ext>
            </a:extLst>
          </p:cNvPr>
          <p:cNvSpPr txBox="1"/>
          <p:nvPr/>
        </p:nvSpPr>
        <p:spPr>
          <a:xfrm rot="3420000">
            <a:off x="8175825" y="1524147"/>
            <a:ext cx="1477328" cy="24970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2800" err="1">
                <a:solidFill>
                  <a:schemeClr val="accent5"/>
                </a:solidFill>
              </a:rPr>
              <a:t>Equity</a:t>
            </a:r>
            <a:r>
              <a:rPr lang="cs-CZ" sz="2800">
                <a:solidFill>
                  <a:schemeClr val="accent5"/>
                </a:solidFill>
              </a:rPr>
              <a:t>,</a:t>
            </a:r>
          </a:p>
          <a:p>
            <a:pPr algn="r"/>
            <a:r>
              <a:rPr lang="cs-CZ" sz="2800" err="1">
                <a:solidFill>
                  <a:schemeClr val="accent5"/>
                </a:solidFill>
              </a:rPr>
              <a:t>Guarantees</a:t>
            </a:r>
            <a:endParaRPr lang="cs-CZ" sz="2800">
              <a:solidFill>
                <a:schemeClr val="accent5"/>
              </a:solidFill>
            </a:endParaRPr>
          </a:p>
          <a:p>
            <a:pPr algn="r"/>
            <a:r>
              <a:rPr lang="cs-CZ" sz="2800">
                <a:solidFill>
                  <a:schemeClr val="accent5"/>
                </a:solidFill>
              </a:rPr>
              <a:t>Tax </a:t>
            </a:r>
            <a:r>
              <a:rPr lang="cs-CZ" sz="2800" err="1">
                <a:solidFill>
                  <a:schemeClr val="accent5"/>
                </a:solidFill>
              </a:rPr>
              <a:t>Deductions</a:t>
            </a:r>
            <a:endParaRPr lang="cs-CZ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Scientific Career and Funding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6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délník 61">
            <a:extLst>
              <a:ext uri="{FF2B5EF4-FFF2-40B4-BE49-F238E27FC236}">
                <a16:creationId xmlns:a16="http://schemas.microsoft.com/office/drawing/2014/main" id="{D917E5AA-E67B-B7BD-27E5-ED0F4B5F6B56}"/>
              </a:ext>
            </a:extLst>
          </p:cNvPr>
          <p:cNvSpPr/>
          <p:nvPr/>
        </p:nvSpPr>
        <p:spPr bwMode="auto">
          <a:xfrm>
            <a:off x="10401300" y="5893501"/>
            <a:ext cx="1511300" cy="7485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412A53-4C7C-DE84-546A-5C7C8BACC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75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9ED9BE2-82B6-D614-8725-6469C617FE26}"/>
              </a:ext>
            </a:extLst>
          </p:cNvPr>
          <p:cNvGrpSpPr/>
          <p:nvPr/>
        </p:nvGrpSpPr>
        <p:grpSpPr>
          <a:xfrm>
            <a:off x="379857" y="2082896"/>
            <a:ext cx="1301989" cy="3611175"/>
            <a:chOff x="9770692" y="1285193"/>
            <a:chExt cx="1939467" cy="4942807"/>
          </a:xfrm>
        </p:grpSpPr>
        <p:sp>
          <p:nvSpPr>
            <p:cNvPr id="24" name="Šipka: nahoru 23">
              <a:extLst>
                <a:ext uri="{FF2B5EF4-FFF2-40B4-BE49-F238E27FC236}">
                  <a16:creationId xmlns:a16="http://schemas.microsoft.com/office/drawing/2014/main" id="{B952BB5D-1103-3E89-D4F9-1272FB296457}"/>
                </a:ext>
              </a:extLst>
            </p:cNvPr>
            <p:cNvSpPr/>
            <p:nvPr/>
          </p:nvSpPr>
          <p:spPr bwMode="auto">
            <a:xfrm>
              <a:off x="10490200" y="1285193"/>
              <a:ext cx="545148" cy="4942807"/>
            </a:xfrm>
            <a:prstGeom prst="upArrow">
              <a:avLst>
                <a:gd name="adj1" fmla="val 50000"/>
                <a:gd name="adj2" fmla="val 383139"/>
              </a:avLst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8D318747-F6CF-4A50-EF48-6EC988AF939D}"/>
                </a:ext>
              </a:extLst>
            </p:cNvPr>
            <p:cNvSpPr/>
            <p:nvPr/>
          </p:nvSpPr>
          <p:spPr bwMode="auto">
            <a:xfrm>
              <a:off x="9819339" y="5487798"/>
              <a:ext cx="1890820" cy="6463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DB40889A-BD92-A834-0CE0-7EF6567D2DC7}"/>
                </a:ext>
              </a:extLst>
            </p:cNvPr>
            <p:cNvSpPr/>
            <p:nvPr/>
          </p:nvSpPr>
          <p:spPr bwMode="auto">
            <a:xfrm>
              <a:off x="9819339" y="4600263"/>
              <a:ext cx="1890820" cy="646331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DDEECD8C-D7EC-0B6D-18E5-C968E3E15047}"/>
                </a:ext>
              </a:extLst>
            </p:cNvPr>
            <p:cNvSpPr/>
            <p:nvPr/>
          </p:nvSpPr>
          <p:spPr bwMode="auto">
            <a:xfrm>
              <a:off x="9805880" y="3629866"/>
              <a:ext cx="1890820" cy="646331"/>
            </a:xfrm>
            <a:prstGeom prst="rect">
              <a:avLst/>
            </a:prstGeom>
            <a:solidFill>
              <a:srgbClr val="FD9803"/>
            </a:solidFill>
            <a:ln w="9525" cap="flat" cmpd="sng" algn="ctr">
              <a:solidFill>
                <a:srgbClr val="FD9803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B6758EC4-BC5C-DED8-3C99-CA9291FFFE9D}"/>
                </a:ext>
              </a:extLst>
            </p:cNvPr>
            <p:cNvSpPr/>
            <p:nvPr/>
          </p:nvSpPr>
          <p:spPr bwMode="auto">
            <a:xfrm>
              <a:off x="9805880" y="2500178"/>
              <a:ext cx="1890820" cy="64633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13930766-D705-15E3-DE99-77CFDAB0BD16}"/>
                </a:ext>
              </a:extLst>
            </p:cNvPr>
            <p:cNvSpPr/>
            <p:nvPr/>
          </p:nvSpPr>
          <p:spPr bwMode="auto">
            <a:xfrm>
              <a:off x="9805880" y="1546908"/>
              <a:ext cx="1890820" cy="64633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2CC4FFCB-B4DB-0F89-202F-F3BDA371A3FD}"/>
                </a:ext>
              </a:extLst>
            </p:cNvPr>
            <p:cNvSpPr txBox="1"/>
            <p:nvPr/>
          </p:nvSpPr>
          <p:spPr>
            <a:xfrm>
              <a:off x="9770692" y="1677526"/>
              <a:ext cx="1905990" cy="42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Professorship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D07B6508-6AEE-98CC-182E-D6E289832801}"/>
                </a:ext>
              </a:extLst>
            </p:cNvPr>
            <p:cNvSpPr txBox="1"/>
            <p:nvPr/>
          </p:nvSpPr>
          <p:spPr>
            <a:xfrm>
              <a:off x="10004729" y="2494118"/>
              <a:ext cx="1547811" cy="716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Senior </a:t>
              </a:r>
            </a:p>
            <a:p>
              <a:pPr algn="ctr"/>
              <a:r>
                <a:rPr lang="en-US" sz="1400">
                  <a:latin typeface="+mn-lt"/>
                </a:rPr>
                <a:t>researcher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3DEAF58-8FC5-2F07-86F3-71AC93C48F28}"/>
                </a:ext>
              </a:extLst>
            </p:cNvPr>
            <p:cNvSpPr txBox="1"/>
            <p:nvPr/>
          </p:nvSpPr>
          <p:spPr>
            <a:xfrm>
              <a:off x="10151043" y="3629866"/>
              <a:ext cx="1356783" cy="716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>
                  <a:latin typeface="+mn-lt"/>
                </a:rPr>
                <a:t>Early </a:t>
              </a:r>
            </a:p>
            <a:p>
              <a:pPr algn="ctr"/>
              <a:r>
                <a:rPr lang="cs-CZ" sz="1400" err="1">
                  <a:latin typeface="+mn-lt"/>
                </a:rPr>
                <a:t>career</a:t>
              </a:r>
              <a:r>
                <a:rPr lang="cs-CZ" sz="1400">
                  <a:latin typeface="+mn-lt"/>
                </a:rPr>
                <a:t> PI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04E53A15-A9F1-25FA-D0AB-0F238918536B}"/>
                </a:ext>
              </a:extLst>
            </p:cNvPr>
            <p:cNvSpPr txBox="1"/>
            <p:nvPr/>
          </p:nvSpPr>
          <p:spPr>
            <a:xfrm>
              <a:off x="10133394" y="4742361"/>
              <a:ext cx="1239776" cy="42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Postdoc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48969488-E562-E944-DDC4-FADF45C12726}"/>
                </a:ext>
              </a:extLst>
            </p:cNvPr>
            <p:cNvSpPr txBox="1"/>
            <p:nvPr/>
          </p:nvSpPr>
          <p:spPr>
            <a:xfrm>
              <a:off x="10214483" y="5614799"/>
              <a:ext cx="1194409" cy="42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Student</a:t>
              </a: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085154E1-EE7F-A2E6-F7CF-F62005A8F77A}"/>
              </a:ext>
            </a:extLst>
          </p:cNvPr>
          <p:cNvGrpSpPr/>
          <p:nvPr/>
        </p:nvGrpSpPr>
        <p:grpSpPr>
          <a:xfrm>
            <a:off x="10255925" y="2191525"/>
            <a:ext cx="1343191" cy="3611175"/>
            <a:chOff x="9784995" y="1285193"/>
            <a:chExt cx="2000842" cy="4942807"/>
          </a:xfrm>
        </p:grpSpPr>
        <p:sp>
          <p:nvSpPr>
            <p:cNvPr id="36" name="Šipka: nahoru 35">
              <a:extLst>
                <a:ext uri="{FF2B5EF4-FFF2-40B4-BE49-F238E27FC236}">
                  <a16:creationId xmlns:a16="http://schemas.microsoft.com/office/drawing/2014/main" id="{2A352C7C-23BB-2C5E-93DD-82DE484ECD45}"/>
                </a:ext>
              </a:extLst>
            </p:cNvPr>
            <p:cNvSpPr/>
            <p:nvPr/>
          </p:nvSpPr>
          <p:spPr bwMode="auto">
            <a:xfrm>
              <a:off x="10490200" y="1285193"/>
              <a:ext cx="545148" cy="4942807"/>
            </a:xfrm>
            <a:prstGeom prst="upArrow">
              <a:avLst>
                <a:gd name="adj1" fmla="val 50000"/>
                <a:gd name="adj2" fmla="val 383139"/>
              </a:avLst>
            </a:prstGeom>
            <a:solidFill>
              <a:srgbClr val="CCFFCC"/>
            </a:solidFill>
            <a:ln w="9525" cap="flat" cmpd="sng" algn="ctr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B7666D1F-173E-A9CE-0C2D-D54BA1C7451A}"/>
                </a:ext>
              </a:extLst>
            </p:cNvPr>
            <p:cNvSpPr/>
            <p:nvPr/>
          </p:nvSpPr>
          <p:spPr bwMode="auto">
            <a:xfrm>
              <a:off x="9819339" y="5487798"/>
              <a:ext cx="1890820" cy="646331"/>
            </a:xfrm>
            <a:prstGeom prst="rect">
              <a:avLst/>
            </a:prstGeom>
            <a:solidFill>
              <a:srgbClr val="0398FD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85A92645-7731-11B6-5C44-D48FFF7C1290}"/>
                </a:ext>
              </a:extLst>
            </p:cNvPr>
            <p:cNvSpPr/>
            <p:nvPr/>
          </p:nvSpPr>
          <p:spPr bwMode="auto">
            <a:xfrm>
              <a:off x="9819339" y="4600263"/>
              <a:ext cx="1890820" cy="646331"/>
            </a:xfrm>
            <a:prstGeom prst="rect">
              <a:avLst/>
            </a:prstGeom>
            <a:solidFill>
              <a:srgbClr val="03CDFD"/>
            </a:solidFill>
            <a:ln w="9525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04411104-55BE-B400-DA0B-17AE770E720D}"/>
                </a:ext>
              </a:extLst>
            </p:cNvPr>
            <p:cNvSpPr/>
            <p:nvPr/>
          </p:nvSpPr>
          <p:spPr bwMode="auto">
            <a:xfrm>
              <a:off x="9805880" y="3629866"/>
              <a:ext cx="189082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rgbClr val="FD9803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EC1F44F4-DEAB-1598-4AA8-AC12D16408AA}"/>
                </a:ext>
              </a:extLst>
            </p:cNvPr>
            <p:cNvSpPr/>
            <p:nvPr/>
          </p:nvSpPr>
          <p:spPr bwMode="auto">
            <a:xfrm>
              <a:off x="9805880" y="2500178"/>
              <a:ext cx="1890820" cy="646331"/>
            </a:xfrm>
            <a:prstGeom prst="rect">
              <a:avLst/>
            </a:prstGeom>
            <a:solidFill>
              <a:srgbClr val="5AC8AF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EC65D580-5C39-C461-F37B-CCC8BED0A7DE}"/>
                </a:ext>
              </a:extLst>
            </p:cNvPr>
            <p:cNvSpPr/>
            <p:nvPr/>
          </p:nvSpPr>
          <p:spPr bwMode="auto">
            <a:xfrm>
              <a:off x="9805880" y="1546908"/>
              <a:ext cx="1890820" cy="646331"/>
            </a:xfrm>
            <a:prstGeom prst="rect">
              <a:avLst/>
            </a:prstGeom>
            <a:solidFill>
              <a:srgbClr val="CCFF33"/>
            </a:solidFill>
            <a:ln w="9525" cap="flat" cmpd="sng" algn="ctr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19AB2269-4680-853C-DBC0-6C1FAF184968}"/>
                </a:ext>
              </a:extLst>
            </p:cNvPr>
            <p:cNvSpPr txBox="1"/>
            <p:nvPr/>
          </p:nvSpPr>
          <p:spPr>
            <a:xfrm>
              <a:off x="10133394" y="1652419"/>
              <a:ext cx="1189536" cy="42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n-lt"/>
                </a:rPr>
                <a:t>Spin-off</a:t>
              </a:r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012FC055-FB62-EC35-DA38-C944686267B3}"/>
                </a:ext>
              </a:extLst>
            </p:cNvPr>
            <p:cNvSpPr txBox="1"/>
            <p:nvPr/>
          </p:nvSpPr>
          <p:spPr>
            <a:xfrm>
              <a:off x="9784995" y="2511785"/>
              <a:ext cx="1903443" cy="71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Registration </a:t>
              </a:r>
            </a:p>
            <a:p>
              <a:pPr algn="ctr"/>
              <a:r>
                <a:rPr lang="en-US" sz="1400">
                  <a:latin typeface="+mn-lt"/>
                </a:rPr>
                <a:t>of IP</a:t>
              </a:r>
            </a:p>
          </p:txBody>
        </p: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4459B549-27D5-60E1-ECDC-3B2C9EB91FFC}"/>
                </a:ext>
              </a:extLst>
            </p:cNvPr>
            <p:cNvSpPr txBox="1"/>
            <p:nvPr/>
          </p:nvSpPr>
          <p:spPr>
            <a:xfrm>
              <a:off x="9806717" y="3593104"/>
              <a:ext cx="1903443" cy="71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Applied </a:t>
              </a:r>
            </a:p>
            <a:p>
              <a:pPr algn="ctr"/>
              <a:r>
                <a:rPr lang="en-US" sz="1400">
                  <a:latin typeface="+mn-lt"/>
                </a:rPr>
                <a:t>research</a:t>
              </a:r>
            </a:p>
          </p:txBody>
        </p: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4116E8DC-6E65-940D-020E-C373CF7FB711}"/>
                </a:ext>
              </a:extLst>
            </p:cNvPr>
            <p:cNvSpPr txBox="1"/>
            <p:nvPr/>
          </p:nvSpPr>
          <p:spPr>
            <a:xfrm>
              <a:off x="9901842" y="4559995"/>
              <a:ext cx="1786596" cy="716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Intersectoral</a:t>
              </a:r>
            </a:p>
            <a:p>
              <a:pPr algn="ctr"/>
              <a:r>
                <a:rPr lang="en-US" sz="1400">
                  <a:latin typeface="+mn-lt"/>
                </a:rPr>
                <a:t>collaboration</a:t>
              </a:r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693020A7-95CC-D4A9-88A0-F9FA3BE27BF2}"/>
                </a:ext>
              </a:extLst>
            </p:cNvPr>
            <p:cNvSpPr txBox="1"/>
            <p:nvPr/>
          </p:nvSpPr>
          <p:spPr>
            <a:xfrm>
              <a:off x="9805879" y="5487797"/>
              <a:ext cx="1979958" cy="71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Secondment /</a:t>
              </a:r>
            </a:p>
            <a:p>
              <a:pPr algn="ctr"/>
              <a:r>
                <a:rPr lang="en-US" sz="1400">
                  <a:latin typeface="+mn-lt"/>
                </a:rPr>
                <a:t>joint PhD</a:t>
              </a:r>
            </a:p>
          </p:txBody>
        </p:sp>
      </p:grpSp>
      <p:sp>
        <p:nvSpPr>
          <p:cNvPr id="57" name="Nadpis 5">
            <a:extLst>
              <a:ext uri="{FF2B5EF4-FFF2-40B4-BE49-F238E27FC236}">
                <a16:creationId xmlns:a16="http://schemas.microsoft.com/office/drawing/2014/main" id="{6922110D-9C59-7959-BF87-862DC2F0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The journey to </a:t>
            </a:r>
            <a:r>
              <a:rPr lang="cs-CZ"/>
              <a:t>(non-)</a:t>
            </a:r>
            <a:r>
              <a:rPr lang="en-US"/>
              <a:t>academic success</a:t>
            </a:r>
          </a:p>
        </p:txBody>
      </p: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F4CC20D4-B3A0-62C8-2900-C2533C23B7E4}"/>
              </a:ext>
            </a:extLst>
          </p:cNvPr>
          <p:cNvGrpSpPr/>
          <p:nvPr/>
        </p:nvGrpSpPr>
        <p:grpSpPr>
          <a:xfrm>
            <a:off x="2035441" y="1838396"/>
            <a:ext cx="7984365" cy="4055101"/>
            <a:chOff x="1672824" y="1810138"/>
            <a:chExt cx="8517032" cy="4327862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435C667-5E99-7BF1-A549-F30F1601ED57}"/>
                </a:ext>
              </a:extLst>
            </p:cNvPr>
            <p:cNvSpPr/>
            <p:nvPr/>
          </p:nvSpPr>
          <p:spPr bwMode="auto">
            <a:xfrm>
              <a:off x="5289001" y="3455121"/>
              <a:ext cx="1299048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91386E88-994C-5712-EEE9-BB03AE8799DF}"/>
                </a:ext>
              </a:extLst>
            </p:cNvPr>
            <p:cNvSpPr/>
            <p:nvPr/>
          </p:nvSpPr>
          <p:spPr bwMode="auto">
            <a:xfrm>
              <a:off x="5960861" y="2778922"/>
              <a:ext cx="1299048" cy="656572"/>
            </a:xfrm>
            <a:prstGeom prst="rect">
              <a:avLst/>
            </a:prstGeom>
            <a:solidFill>
              <a:srgbClr val="5AC8AF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D203CF50-A6F5-1E34-3B44-48AE0BA328EF}"/>
                </a:ext>
              </a:extLst>
            </p:cNvPr>
            <p:cNvSpPr/>
            <p:nvPr/>
          </p:nvSpPr>
          <p:spPr bwMode="auto">
            <a:xfrm>
              <a:off x="5104420" y="4137237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ECD0815C-5F8C-AC55-F720-A8C6DEF2007C}"/>
                </a:ext>
              </a:extLst>
            </p:cNvPr>
            <p:cNvSpPr txBox="1"/>
            <p:nvPr/>
          </p:nvSpPr>
          <p:spPr>
            <a:xfrm>
              <a:off x="5294506" y="3455121"/>
              <a:ext cx="125390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HE clusters / </a:t>
              </a:r>
            </a:p>
            <a:p>
              <a:pPr algn="ctr"/>
              <a:r>
                <a:rPr lang="en-US" sz="1200"/>
                <a:t>MSCA DN, SE / Widening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0BDBD668-5E01-72AC-5DF6-BA5C658581FD}"/>
                </a:ext>
              </a:extLst>
            </p:cNvPr>
            <p:cNvSpPr/>
            <p:nvPr/>
          </p:nvSpPr>
          <p:spPr bwMode="auto">
            <a:xfrm>
              <a:off x="3994630" y="3455121"/>
              <a:ext cx="1299048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1B2174F2-44E9-CB3C-D769-4444EC2D1346}"/>
                </a:ext>
              </a:extLst>
            </p:cNvPr>
            <p:cNvSpPr/>
            <p:nvPr/>
          </p:nvSpPr>
          <p:spPr bwMode="auto">
            <a:xfrm>
              <a:off x="6610385" y="3454177"/>
              <a:ext cx="1299048" cy="656572"/>
            </a:xfrm>
            <a:prstGeom prst="rect">
              <a:avLst/>
            </a:prstGeom>
            <a:solidFill>
              <a:srgbClr val="5AC8AF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CD314DC-E631-13D1-35DC-4BE4F8632B3E}"/>
                </a:ext>
              </a:extLst>
            </p:cNvPr>
            <p:cNvSpPr/>
            <p:nvPr/>
          </p:nvSpPr>
          <p:spPr bwMode="auto">
            <a:xfrm>
              <a:off x="1672824" y="5475925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42" name="Grafický objekt 41" descr="Žena s oblekem">
              <a:extLst>
                <a:ext uri="{FF2B5EF4-FFF2-40B4-BE49-F238E27FC236}">
                  <a16:creationId xmlns:a16="http://schemas.microsoft.com/office/drawing/2014/main" id="{9E503C8F-A9B5-574D-F273-454548361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960856" y="3216063"/>
              <a:ext cx="434578" cy="897149"/>
            </a:xfrm>
            <a:prstGeom prst="rect">
              <a:avLst/>
            </a:prstGeom>
          </p:spPr>
        </p:pic>
        <p:pic>
          <p:nvPicPr>
            <p:cNvPr id="46" name="Grafický objekt 45" descr="Starý člověk pomocí třtiny">
              <a:extLst>
                <a:ext uri="{FF2B5EF4-FFF2-40B4-BE49-F238E27FC236}">
                  <a16:creationId xmlns:a16="http://schemas.microsoft.com/office/drawing/2014/main" id="{0AD3C4DD-D725-E844-71F0-20B0A690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35671" y="1810138"/>
              <a:ext cx="515388" cy="937596"/>
            </a:xfrm>
            <a:prstGeom prst="rect">
              <a:avLst/>
            </a:prstGeom>
          </p:spPr>
        </p:pic>
        <p:pic>
          <p:nvPicPr>
            <p:cNvPr id="48" name="Grafický objekt 47" descr="Dívka s mysu">
              <a:extLst>
                <a:ext uri="{FF2B5EF4-FFF2-40B4-BE49-F238E27FC236}">
                  <a16:creationId xmlns:a16="http://schemas.microsoft.com/office/drawing/2014/main" id="{67DB13CA-FE11-C11B-5502-A38015AA1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64540" y="4551145"/>
              <a:ext cx="506494" cy="902530"/>
            </a:xfrm>
            <a:prstGeom prst="rect">
              <a:avLst/>
            </a:prstGeom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241BC64D-1046-131A-67F7-441A050E9B5E}"/>
                </a:ext>
              </a:extLst>
            </p:cNvPr>
            <p:cNvSpPr/>
            <p:nvPr/>
          </p:nvSpPr>
          <p:spPr bwMode="auto">
            <a:xfrm>
              <a:off x="3382421" y="5481428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C9A8563F-1D36-6B60-89FE-EDE029D73678}"/>
                </a:ext>
              </a:extLst>
            </p:cNvPr>
            <p:cNvSpPr/>
            <p:nvPr/>
          </p:nvSpPr>
          <p:spPr bwMode="auto">
            <a:xfrm>
              <a:off x="5094191" y="5475925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BBE7BC51-E65B-2D66-C0FF-47BD595A94E1}"/>
                </a:ext>
              </a:extLst>
            </p:cNvPr>
            <p:cNvSpPr/>
            <p:nvPr/>
          </p:nvSpPr>
          <p:spPr bwMode="auto">
            <a:xfrm>
              <a:off x="6801442" y="5475925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656947B5-E263-4395-5D55-7602143883F9}"/>
                </a:ext>
              </a:extLst>
            </p:cNvPr>
            <p:cNvSpPr/>
            <p:nvPr/>
          </p:nvSpPr>
          <p:spPr bwMode="auto">
            <a:xfrm>
              <a:off x="8508693" y="5481428"/>
              <a:ext cx="1681163" cy="656572"/>
            </a:xfrm>
            <a:prstGeom prst="rect">
              <a:avLst/>
            </a:prstGeom>
            <a:solidFill>
              <a:srgbClr val="5AC8AF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A9874B32-FD66-355C-AFA9-3985C2AF5174}"/>
                </a:ext>
              </a:extLst>
            </p:cNvPr>
            <p:cNvSpPr/>
            <p:nvPr/>
          </p:nvSpPr>
          <p:spPr bwMode="auto">
            <a:xfrm>
              <a:off x="2558803" y="4807531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FE6A9C36-77AF-36CF-9E5E-970D9FAE8E48}"/>
                </a:ext>
              </a:extLst>
            </p:cNvPr>
            <p:cNvSpPr/>
            <p:nvPr/>
          </p:nvSpPr>
          <p:spPr bwMode="auto">
            <a:xfrm>
              <a:off x="4253610" y="4807531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FB891F39-A1B5-A225-9A36-F82828AC223C}"/>
                </a:ext>
              </a:extLst>
            </p:cNvPr>
            <p:cNvSpPr/>
            <p:nvPr/>
          </p:nvSpPr>
          <p:spPr bwMode="auto">
            <a:xfrm>
              <a:off x="5960861" y="4807531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2C2D8029-5330-066B-343A-8427D3D1F35A}"/>
                </a:ext>
              </a:extLst>
            </p:cNvPr>
            <p:cNvSpPr/>
            <p:nvPr/>
          </p:nvSpPr>
          <p:spPr bwMode="auto">
            <a:xfrm>
              <a:off x="7668112" y="4807531"/>
              <a:ext cx="1681163" cy="656572"/>
            </a:xfrm>
            <a:prstGeom prst="rect">
              <a:avLst/>
            </a:prstGeom>
            <a:solidFill>
              <a:srgbClr val="5AC8AF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4BBAC3D7-F058-6083-FB43-4EF4370C6CC4}"/>
                </a:ext>
              </a:extLst>
            </p:cNvPr>
            <p:cNvSpPr/>
            <p:nvPr/>
          </p:nvSpPr>
          <p:spPr bwMode="auto">
            <a:xfrm>
              <a:off x="3406693" y="4125540"/>
              <a:ext cx="1681163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0670DF6E-CD7E-5266-3E67-FEDB19378534}"/>
                </a:ext>
              </a:extLst>
            </p:cNvPr>
            <p:cNvSpPr/>
            <p:nvPr/>
          </p:nvSpPr>
          <p:spPr bwMode="auto">
            <a:xfrm>
              <a:off x="6811783" y="4123527"/>
              <a:ext cx="1681163" cy="656572"/>
            </a:xfrm>
            <a:prstGeom prst="rect">
              <a:avLst/>
            </a:prstGeom>
            <a:solidFill>
              <a:srgbClr val="5AC8AF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F83E6A55-CDCF-A0C4-D494-58CB205AD43C}"/>
                </a:ext>
              </a:extLst>
            </p:cNvPr>
            <p:cNvSpPr/>
            <p:nvPr/>
          </p:nvSpPr>
          <p:spPr bwMode="auto">
            <a:xfrm>
              <a:off x="4636101" y="2773004"/>
              <a:ext cx="1299048" cy="6565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8" name="Grafický objekt 7" descr="Dívkaa Necklace">
              <a:extLst>
                <a:ext uri="{FF2B5EF4-FFF2-40B4-BE49-F238E27FC236}">
                  <a16:creationId xmlns:a16="http://schemas.microsoft.com/office/drawing/2014/main" id="{4D092BA3-E851-900D-4E4D-8DA392E0C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9755461" y="4551144"/>
              <a:ext cx="305785" cy="902530"/>
            </a:xfrm>
            <a:prstGeom prst="rect">
              <a:avLst/>
            </a:prstGeom>
          </p:spPr>
        </p:pic>
        <p:pic>
          <p:nvPicPr>
            <p:cNvPr id="10" name="Grafický objekt 9" descr="Muž s Beard">
              <a:extLst>
                <a:ext uri="{FF2B5EF4-FFF2-40B4-BE49-F238E27FC236}">
                  <a16:creationId xmlns:a16="http://schemas.microsoft.com/office/drawing/2014/main" id="{4EE11DBB-3373-5D95-0EF9-13D394B9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7328590" y="2559992"/>
              <a:ext cx="358091" cy="897149"/>
            </a:xfrm>
            <a:prstGeom prst="rect">
              <a:avLst/>
            </a:prstGeom>
          </p:spPr>
        </p:pic>
        <p:pic>
          <p:nvPicPr>
            <p:cNvPr id="12" name="Grafický objekt 11" descr="muž ve smokingu">
              <a:extLst>
                <a:ext uri="{FF2B5EF4-FFF2-40B4-BE49-F238E27FC236}">
                  <a16:creationId xmlns:a16="http://schemas.microsoft.com/office/drawing/2014/main" id="{382940CD-19DF-5D25-0DDC-6C5C6974E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34327" y="3223090"/>
              <a:ext cx="327157" cy="887659"/>
            </a:xfrm>
            <a:prstGeom prst="rect">
              <a:avLst/>
            </a:prstGeom>
          </p:spPr>
        </p:pic>
        <p:pic>
          <p:nvPicPr>
            <p:cNvPr id="14" name="Grafický objekt 13" descr="Žena s dlaněmi v hip">
              <a:extLst>
                <a:ext uri="{FF2B5EF4-FFF2-40B4-BE49-F238E27FC236}">
                  <a16:creationId xmlns:a16="http://schemas.microsoft.com/office/drawing/2014/main" id="{49A34D54-3AC5-7C2B-B99F-CAA9B1A52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23003" y="2537609"/>
              <a:ext cx="350526" cy="887659"/>
            </a:xfrm>
            <a:prstGeom prst="rect">
              <a:avLst/>
            </a:prstGeom>
          </p:spPr>
        </p:pic>
        <p:pic>
          <p:nvPicPr>
            <p:cNvPr id="16" name="Grafický objekt 15" descr="Žena s prosthetic rukou">
              <a:extLst>
                <a:ext uri="{FF2B5EF4-FFF2-40B4-BE49-F238E27FC236}">
                  <a16:creationId xmlns:a16="http://schemas.microsoft.com/office/drawing/2014/main" id="{1D11538E-31E4-E90A-56CA-70640438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809295" y="3845887"/>
              <a:ext cx="302018" cy="897149"/>
            </a:xfrm>
            <a:prstGeom prst="rect">
              <a:avLst/>
            </a:prstGeom>
          </p:spPr>
        </p:pic>
        <p:pic>
          <p:nvPicPr>
            <p:cNvPr id="18" name="Grafický objekt 17" descr="Symbol mávající člověk">
              <a:extLst>
                <a:ext uri="{FF2B5EF4-FFF2-40B4-BE49-F238E27FC236}">
                  <a16:creationId xmlns:a16="http://schemas.microsoft.com/office/drawing/2014/main" id="{18A31439-A13A-C074-ED58-68D6D2090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flipH="1">
              <a:off x="8847251" y="3845888"/>
              <a:ext cx="353877" cy="944321"/>
            </a:xfrm>
            <a:prstGeom prst="rect">
              <a:avLst/>
            </a:prstGeom>
          </p:spPr>
        </p:pic>
        <p:pic>
          <p:nvPicPr>
            <p:cNvPr id="20" name="Grafický objekt 19" descr="Stará žena s bílým vlasy">
              <a:extLst>
                <a:ext uri="{FF2B5EF4-FFF2-40B4-BE49-F238E27FC236}">
                  <a16:creationId xmlns:a16="http://schemas.microsoft.com/office/drawing/2014/main" id="{508C077A-CA6E-9DE7-F8C0-F7A8857AD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6054374" y="1824041"/>
              <a:ext cx="297881" cy="897149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CF632BAE-83FE-0190-9307-EF93AD9B7370}"/>
                </a:ext>
              </a:extLst>
            </p:cNvPr>
            <p:cNvSpPr txBox="1"/>
            <p:nvPr/>
          </p:nvSpPr>
          <p:spPr>
            <a:xfrm>
              <a:off x="4672619" y="2865090"/>
              <a:ext cx="12539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ERC </a:t>
              </a:r>
              <a:r>
                <a:rPr lang="en-US" sz="1200" err="1"/>
                <a:t>AdG</a:t>
              </a:r>
              <a:r>
                <a:rPr lang="en-US" sz="1200"/>
                <a:t> / </a:t>
              </a:r>
            </a:p>
            <a:p>
              <a:pPr algn="ctr"/>
              <a:r>
                <a:rPr lang="en-US" sz="1200"/>
                <a:t>GA ČR EXPRO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C8313C2B-EB3B-DFE7-5269-E37C671ABF39}"/>
                </a:ext>
              </a:extLst>
            </p:cNvPr>
            <p:cNvSpPr txBox="1"/>
            <p:nvPr/>
          </p:nvSpPr>
          <p:spPr>
            <a:xfrm>
              <a:off x="3391139" y="4204267"/>
              <a:ext cx="1672445" cy="49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ERC </a:t>
              </a:r>
              <a:r>
                <a:rPr lang="cs-CZ" sz="1200" dirty="0" err="1"/>
                <a:t>StG</a:t>
              </a:r>
              <a:r>
                <a:rPr lang="cs-CZ" sz="1200" dirty="0"/>
                <a:t> / ERC CZ </a:t>
              </a:r>
            </a:p>
            <a:p>
              <a:pPr algn="ctr"/>
              <a:r>
                <a:rPr lang="cs-CZ" sz="1200" dirty="0"/>
                <a:t>GA ČR JS / Standard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750B1B47-25E1-9122-39CB-3D9AACEA7B4A}"/>
                </a:ext>
              </a:extLst>
            </p:cNvPr>
            <p:cNvSpPr txBox="1"/>
            <p:nvPr/>
          </p:nvSpPr>
          <p:spPr>
            <a:xfrm>
              <a:off x="5091275" y="4119144"/>
              <a:ext cx="1681163" cy="689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Collaborative and networking (COST, Inter-excellence)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F4F1D11B-C3D9-24B2-7E79-185686C4713B}"/>
                </a:ext>
              </a:extLst>
            </p:cNvPr>
            <p:cNvSpPr txBox="1"/>
            <p:nvPr/>
          </p:nvSpPr>
          <p:spPr>
            <a:xfrm>
              <a:off x="3996191" y="3535801"/>
              <a:ext cx="12539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ERC </a:t>
              </a:r>
              <a:r>
                <a:rPr lang="en-US" sz="1200" err="1"/>
                <a:t>CoG</a:t>
              </a:r>
              <a:r>
                <a:rPr lang="en-US" sz="1200"/>
                <a:t> / </a:t>
              </a:r>
            </a:p>
            <a:p>
              <a:pPr algn="ctr"/>
              <a:r>
                <a:rPr lang="en-US" sz="1200"/>
                <a:t>GA ČR EXPRO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83A94572-EE46-6DC2-460B-E295AD9880AF}"/>
                </a:ext>
              </a:extLst>
            </p:cNvPr>
            <p:cNvSpPr txBox="1"/>
            <p:nvPr/>
          </p:nvSpPr>
          <p:spPr>
            <a:xfrm>
              <a:off x="2633618" y="5009166"/>
              <a:ext cx="1476862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/>
                <a:t>MSCA PF</a:t>
              </a: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6F198BE7-0058-4FCE-B1F8-F6D8EF4ECD89}"/>
                </a:ext>
              </a:extLst>
            </p:cNvPr>
            <p:cNvSpPr txBox="1"/>
            <p:nvPr/>
          </p:nvSpPr>
          <p:spPr>
            <a:xfrm>
              <a:off x="4365989" y="4980225"/>
              <a:ext cx="1476862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GA ČR PIF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63E74406-8C96-1896-0FD5-A28D6E4665F2}"/>
                </a:ext>
              </a:extLst>
            </p:cNvPr>
            <p:cNvSpPr txBox="1"/>
            <p:nvPr/>
          </p:nvSpPr>
          <p:spPr>
            <a:xfrm>
              <a:off x="6061263" y="4974285"/>
              <a:ext cx="1476862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Other fellowships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8DACD101-1E90-BF5C-44CD-7AA0F7820739}"/>
                </a:ext>
              </a:extLst>
            </p:cNvPr>
            <p:cNvSpPr txBox="1"/>
            <p:nvPr/>
          </p:nvSpPr>
          <p:spPr>
            <a:xfrm>
              <a:off x="1764540" y="5563635"/>
              <a:ext cx="14768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Best diploma thesis award</a:t>
              </a:r>
            </a:p>
          </p:txBody>
        </p:sp>
        <p:sp>
          <p:nvSpPr>
            <p:cNvPr id="61" name="TextovéPole 60">
              <a:extLst>
                <a:ext uri="{FF2B5EF4-FFF2-40B4-BE49-F238E27FC236}">
                  <a16:creationId xmlns:a16="http://schemas.microsoft.com/office/drawing/2014/main" id="{C74EA7B1-1D79-2DE7-2950-4F223C168749}"/>
                </a:ext>
              </a:extLst>
            </p:cNvPr>
            <p:cNvSpPr txBox="1"/>
            <p:nvPr/>
          </p:nvSpPr>
          <p:spPr>
            <a:xfrm>
              <a:off x="3480931" y="5656506"/>
              <a:ext cx="1476862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PhD scholarships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13BE675D-ADF3-AA70-766A-309FD2E68FE0}"/>
                </a:ext>
              </a:extLst>
            </p:cNvPr>
            <p:cNvSpPr txBox="1"/>
            <p:nvPr/>
          </p:nvSpPr>
          <p:spPr>
            <a:xfrm>
              <a:off x="5183025" y="5656506"/>
              <a:ext cx="1476862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Conference grant</a:t>
              </a:r>
            </a:p>
          </p:txBody>
        </p:sp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DF8B8F35-7EE2-0753-637E-CBDAD13E9D11}"/>
                </a:ext>
              </a:extLst>
            </p:cNvPr>
            <p:cNvSpPr txBox="1"/>
            <p:nvPr/>
          </p:nvSpPr>
          <p:spPr>
            <a:xfrm>
              <a:off x="6838773" y="5668250"/>
              <a:ext cx="1476862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Travel grant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A56BE323-272A-5176-CFDB-0E9FF3CAE161}"/>
                </a:ext>
              </a:extLst>
            </p:cNvPr>
            <p:cNvSpPr txBox="1"/>
            <p:nvPr/>
          </p:nvSpPr>
          <p:spPr>
            <a:xfrm>
              <a:off x="5934772" y="2945144"/>
              <a:ext cx="1299047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EIC Pathfinder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4DEF0C37-3276-F057-193B-33935A2F3B88}"/>
                </a:ext>
              </a:extLst>
            </p:cNvPr>
            <p:cNvSpPr txBox="1"/>
            <p:nvPr/>
          </p:nvSpPr>
          <p:spPr>
            <a:xfrm>
              <a:off x="6623625" y="3664637"/>
              <a:ext cx="1253901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HE clusters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0F6C3654-3B8E-ED8A-F86A-81AF3D4B8D2C}"/>
                </a:ext>
              </a:extLst>
            </p:cNvPr>
            <p:cNvSpPr txBox="1"/>
            <p:nvPr/>
          </p:nvSpPr>
          <p:spPr>
            <a:xfrm>
              <a:off x="7061733" y="4231731"/>
              <a:ext cx="1253901" cy="49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Collaborative TAČR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E2B699A4-1A74-53B4-7963-ABF4A628C4E6}"/>
                </a:ext>
              </a:extLst>
            </p:cNvPr>
            <p:cNvSpPr txBox="1"/>
            <p:nvPr/>
          </p:nvSpPr>
          <p:spPr>
            <a:xfrm>
              <a:off x="7916566" y="4896307"/>
              <a:ext cx="1253901" cy="49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/>
                <a:t>SIGMA DC TAČR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E84282B6-DE00-5C46-011B-586C6BA58EA0}"/>
                </a:ext>
              </a:extLst>
            </p:cNvPr>
            <p:cNvSpPr txBox="1"/>
            <p:nvPr/>
          </p:nvSpPr>
          <p:spPr>
            <a:xfrm>
              <a:off x="8694313" y="5684568"/>
              <a:ext cx="1253901" cy="29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Industrial PhD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3441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986b39-0513-4973-b900-5dc2c221c4fc" xsi:nil="true"/>
    <lcf76f155ced4ddcb4097134ff3c332f xmlns="0b678d0f-b603-42cf-9f03-06d7c2f3cdd5">
      <Terms xmlns="http://schemas.microsoft.com/office/infopath/2007/PartnerControls"/>
    </lcf76f155ced4ddcb4097134ff3c332f>
    <MediaLengthInSeconds xmlns="0b678d0f-b603-42cf-9f03-06d7c2f3cdd5" xsi:nil="true"/>
    <SharedWithUsers xmlns="3e986b39-0513-4973-b900-5dc2c221c4f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76A2EBE6741B875C94B67C526EF" ma:contentTypeVersion="15" ma:contentTypeDescription="Vytvoří nový dokument" ma:contentTypeScope="" ma:versionID="b6c1ca8436a514607806a9d93949380e">
  <xsd:schema xmlns:xsd="http://www.w3.org/2001/XMLSchema" xmlns:xs="http://www.w3.org/2001/XMLSchema" xmlns:p="http://schemas.microsoft.com/office/2006/metadata/properties" xmlns:ns2="3e986b39-0513-4973-b900-5dc2c221c4fc" xmlns:ns3="0b678d0f-b603-42cf-9f03-06d7c2f3cdd5" targetNamespace="http://schemas.microsoft.com/office/2006/metadata/properties" ma:root="true" ma:fieldsID="bb0cb964f0a1a87e5f52e0bb924775f1" ns2:_="" ns3:_="">
    <xsd:import namespace="3e986b39-0513-4973-b900-5dc2c221c4fc"/>
    <xsd:import namespace="0b678d0f-b603-42cf-9f03-06d7c2f3cdd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86b39-0513-4973-b900-5dc2c221c4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9b967e1-730c-48a3-91e4-405632cdcf06}" ma:internalName="TaxCatchAll" ma:showField="CatchAllData" ma:web="3e986b39-0513-4973-b900-5dc2c221c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78d0f-b603-42cf-9f03-06d7c2f3c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B543B-8BB0-4C05-BDC9-77486401CD4C}">
  <ds:schemaRefs>
    <ds:schemaRef ds:uri="0b678d0f-b603-42cf-9f03-06d7c2f3cdd5"/>
    <ds:schemaRef ds:uri="3e986b39-0513-4973-b900-5dc2c221c4fc"/>
    <ds:schemaRef ds:uri="4e556105-c29a-463f-954a-f69b50614a4f"/>
    <ds:schemaRef ds:uri="65e27c90-cfd7-4300-b56f-431f0c449b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3FE72B-61FE-45F4-AC4D-0B7EF6D26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F9B83-8AB2-4869-9C1F-9C8B1BB704E3}">
  <ds:schemaRefs>
    <ds:schemaRef ds:uri="0b678d0f-b603-42cf-9f03-06d7c2f3cdd5"/>
    <ds:schemaRef ds:uri="3e986b39-0513-4973-b900-5dc2c221c4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339</TotalTime>
  <Words>1280</Words>
  <Application>Microsoft Office PowerPoint</Application>
  <PresentationFormat>Širokoúhlá obrazovka</PresentationFormat>
  <Paragraphs>294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Funding Landscapes</vt:lpstr>
      <vt:lpstr>Funding Landscapes</vt:lpstr>
      <vt:lpstr>Funding  Landscapes</vt:lpstr>
      <vt:lpstr>Research funding</vt:lpstr>
      <vt:lpstr>Research funding</vt:lpstr>
      <vt:lpstr>Research funding</vt:lpstr>
      <vt:lpstr>Research funding</vt:lpstr>
      <vt:lpstr>Scientific Career and Funding</vt:lpstr>
      <vt:lpstr>The journey to (non-)academic success</vt:lpstr>
      <vt:lpstr>National funding</vt:lpstr>
      <vt:lpstr>GAČR (Czech Science Foundation)</vt:lpstr>
      <vt:lpstr>TAČR (Technology Agency of CZ)</vt:lpstr>
      <vt:lpstr>TAČR programmes</vt:lpstr>
      <vt:lpstr>Ministry (departmental) programmes</vt:lpstr>
      <vt:lpstr>Horizon Europe</vt:lpstr>
      <vt:lpstr>Horizon Europe: structure</vt:lpstr>
      <vt:lpstr>Horizon Europe: budget</vt:lpstr>
      <vt:lpstr>Horizon Europe: Pillar 1</vt:lpstr>
      <vt:lpstr>European Research Council (ERC)</vt:lpstr>
      <vt:lpstr>Support to ERC applicants</vt:lpstr>
      <vt:lpstr>Expert group for ERC</vt:lpstr>
      <vt:lpstr>MSCA Postdoctoral Fellowships (PF)</vt:lpstr>
      <vt:lpstr>Support to MSCA PF applicants</vt:lpstr>
      <vt:lpstr>MSCA Doctoral Networks</vt:lpstr>
      <vt:lpstr>Horizon Europe: Pillar 2</vt:lpstr>
      <vt:lpstr>Where do the topics come from?</vt:lpstr>
      <vt:lpstr>Reading the topics</vt:lpstr>
      <vt:lpstr>European Innovation Council (EIC)</vt:lpstr>
      <vt:lpstr>Horizon Europe: TRLs</vt:lpstr>
      <vt:lpstr>Funding &amp; Tenders Portal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schůzka ke 4. veřejné soutěži Zéta TAČR</dc:title>
  <dc:creator>Monika Dušková</dc:creator>
  <cp:lastModifiedBy>Ladislav Čoček</cp:lastModifiedBy>
  <cp:revision>1</cp:revision>
  <cp:lastPrinted>2020-11-05T14:38:22Z</cp:lastPrinted>
  <dcterms:created xsi:type="dcterms:W3CDTF">2019-10-17T10:54:20Z</dcterms:created>
  <dcterms:modified xsi:type="dcterms:W3CDTF">2024-11-12T12:28:10Z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0x0101007A98976A2EBE6741B875C94B67C526EF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