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70" r:id="rId3"/>
    <p:sldId id="344" r:id="rId4"/>
    <p:sldId id="260" r:id="rId5"/>
    <p:sldId id="285" r:id="rId6"/>
    <p:sldId id="345" r:id="rId7"/>
    <p:sldId id="257" r:id="rId8"/>
    <p:sldId id="355" r:id="rId9"/>
    <p:sldId id="356" r:id="rId10"/>
    <p:sldId id="346" r:id="rId11"/>
    <p:sldId id="347" r:id="rId12"/>
    <p:sldId id="273" r:id="rId13"/>
    <p:sldId id="274" r:id="rId14"/>
    <p:sldId id="275" r:id="rId15"/>
    <p:sldId id="276" r:id="rId16"/>
    <p:sldId id="277" r:id="rId17"/>
    <p:sldId id="358" r:id="rId18"/>
    <p:sldId id="376" r:id="rId19"/>
    <p:sldId id="377" r:id="rId20"/>
    <p:sldId id="258" r:id="rId21"/>
    <p:sldId id="259" r:id="rId22"/>
    <p:sldId id="374" r:id="rId23"/>
    <p:sldId id="375" r:id="rId24"/>
    <p:sldId id="262" r:id="rId25"/>
    <p:sldId id="263" r:id="rId26"/>
    <p:sldId id="264" r:id="rId27"/>
    <p:sldId id="265" r:id="rId28"/>
    <p:sldId id="266" r:id="rId29"/>
    <p:sldId id="267" r:id="rId30"/>
    <p:sldId id="268" r:id="rId31"/>
    <p:sldId id="279" r:id="rId32"/>
    <p:sldId id="373" r:id="rId33"/>
    <p:sldId id="353" r:id="rId34"/>
    <p:sldId id="370" r:id="rId35"/>
    <p:sldId id="378" r:id="rId36"/>
    <p:sldId id="280" r:id="rId3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D6C469-B26F-D034-E695-F1151BA02B46}" name="Zuzana Schwarzová" initials="ZS" userId="Zuzana Schwarzová" providerId="None"/>
  <p188:author id="{784754BF-A375-7C0B-2B9F-E4B8EEF748E3}" name="Leonard Walletzký" initials="LW" userId="Leonard Walletzký"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CAE30-53A0-47AF-8BDF-A0E77F7345F7}" v="310" dt="2024-02-28T08:59:48.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38738161-EBBE-497B-A6B6-09CF468EFBA0}"/>
    <pc:docChg chg="modSld">
      <pc:chgData name="Leonard Walletzký" userId="5c6479d8-24c8-4ca4-a5c7-fde0682a328a" providerId="ADAL" clId="{38738161-EBBE-497B-A6B6-09CF468EFBA0}" dt="2023-03-07T08:46:16.218" v="0" actId="14734"/>
      <pc:docMkLst>
        <pc:docMk/>
      </pc:docMkLst>
      <pc:sldChg chg="modSp mod">
        <pc:chgData name="Leonard Walletzký" userId="5c6479d8-24c8-4ca4-a5c7-fde0682a328a" providerId="ADAL" clId="{38738161-EBBE-497B-A6B6-09CF468EFBA0}" dt="2023-03-07T08:46:16.218" v="0" actId="14734"/>
        <pc:sldMkLst>
          <pc:docMk/>
          <pc:sldMk cId="1101124411" sldId="358"/>
        </pc:sldMkLst>
        <pc:graphicFrameChg chg="modGraphic">
          <ac:chgData name="Leonard Walletzký" userId="5c6479d8-24c8-4ca4-a5c7-fde0682a328a" providerId="ADAL" clId="{38738161-EBBE-497B-A6B6-09CF468EFBA0}" dt="2023-03-07T08:46:16.218" v="0" actId="14734"/>
          <ac:graphicFrameMkLst>
            <pc:docMk/>
            <pc:sldMk cId="1101124411" sldId="358"/>
            <ac:graphicFrameMk id="6" creationId="{A133D8AA-34F5-41FD-961D-C0D8437DFE6D}"/>
          </ac:graphicFrameMkLst>
        </pc:graphicFrameChg>
      </pc:sldChg>
    </pc:docChg>
  </pc:docChgLst>
  <pc:docChgLst>
    <pc:chgData name="Leonard Walletzký" userId="5c6479d8-24c8-4ca4-a5c7-fde0682a328a" providerId="ADAL" clId="{F50CAE30-53A0-47AF-8BDF-A0E77F7345F7}"/>
    <pc:docChg chg="undo custSel addSld delSld modSld">
      <pc:chgData name="Leonard Walletzký" userId="5c6479d8-24c8-4ca4-a5c7-fde0682a328a" providerId="ADAL" clId="{F50CAE30-53A0-47AF-8BDF-A0E77F7345F7}" dt="2024-02-28T09:01:51.429" v="647" actId="207"/>
      <pc:docMkLst>
        <pc:docMk/>
      </pc:docMkLst>
      <pc:sldChg chg="modSp mod modNotes">
        <pc:chgData name="Leonard Walletzký" userId="5c6479d8-24c8-4ca4-a5c7-fde0682a328a" providerId="ADAL" clId="{F50CAE30-53A0-47AF-8BDF-A0E77F7345F7}" dt="2024-02-28T08:57:56.057" v="252" actId="790"/>
        <pc:sldMkLst>
          <pc:docMk/>
          <pc:sldMk cId="2940206055" sldId="256"/>
        </pc:sldMkLst>
        <pc:spChg chg="mod">
          <ac:chgData name="Leonard Walletzký" userId="5c6479d8-24c8-4ca4-a5c7-fde0682a328a" providerId="ADAL" clId="{F50CAE30-53A0-47AF-8BDF-A0E77F7345F7}" dt="2024-02-28T08:57:56.051" v="249" actId="790"/>
          <ac:spMkLst>
            <pc:docMk/>
            <pc:sldMk cId="2940206055" sldId="256"/>
            <ac:spMk id="4" creationId="{F67B3363-CCB5-CA73-C8B6-692680991A9A}"/>
          </ac:spMkLst>
        </pc:spChg>
        <pc:spChg chg="mod">
          <ac:chgData name="Leonard Walletzký" userId="5c6479d8-24c8-4ca4-a5c7-fde0682a328a" providerId="ADAL" clId="{F50CAE30-53A0-47AF-8BDF-A0E77F7345F7}" dt="2024-02-28T08:57:56.054" v="250" actId="790"/>
          <ac:spMkLst>
            <pc:docMk/>
            <pc:sldMk cId="2940206055" sldId="256"/>
            <ac:spMk id="5" creationId="{C061CBA4-4D4A-9056-319E-09E3C9CB1731}"/>
          </ac:spMkLst>
        </pc:spChg>
      </pc:sldChg>
      <pc:sldChg chg="modSp mod modNotes">
        <pc:chgData name="Leonard Walletzký" userId="5c6479d8-24c8-4ca4-a5c7-fde0682a328a" providerId="ADAL" clId="{F50CAE30-53A0-47AF-8BDF-A0E77F7345F7}" dt="2024-02-28T08:57:56.426" v="310" actId="790"/>
        <pc:sldMkLst>
          <pc:docMk/>
          <pc:sldMk cId="3024103121" sldId="257"/>
        </pc:sldMkLst>
        <pc:spChg chg="mod">
          <ac:chgData name="Leonard Walletzký" userId="5c6479d8-24c8-4ca4-a5c7-fde0682a328a" providerId="ADAL" clId="{F50CAE30-53A0-47AF-8BDF-A0E77F7345F7}" dt="2024-02-28T08:57:56.195" v="297" actId="790"/>
          <ac:spMkLst>
            <pc:docMk/>
            <pc:sldMk cId="3024103121" sldId="257"/>
            <ac:spMk id="4" creationId="{2AE1194D-A3F4-8F13-5709-BDBDE3AC637B}"/>
          </ac:spMkLst>
        </pc:spChg>
        <pc:graphicFrameChg chg="mod">
          <ac:chgData name="Leonard Walletzký" userId="5c6479d8-24c8-4ca4-a5c7-fde0682a328a" providerId="ADAL" clId="{F50CAE30-53A0-47AF-8BDF-A0E77F7345F7}" dt="2024-02-28T08:57:56.398" v="308"/>
          <ac:graphicFrameMkLst>
            <pc:docMk/>
            <pc:sldMk cId="3024103121" sldId="257"/>
            <ac:graphicFrameMk id="6" creationId="{85F75F80-85EE-1A93-2D4D-4BCECDF87E4B}"/>
          </ac:graphicFrameMkLst>
        </pc:graphicFrameChg>
      </pc:sldChg>
      <pc:sldChg chg="del">
        <pc:chgData name="Leonard Walletzký" userId="5c6479d8-24c8-4ca4-a5c7-fde0682a328a" providerId="ADAL" clId="{F50CAE30-53A0-47AF-8BDF-A0E77F7345F7}" dt="2024-02-27T18:57:58.647" v="0" actId="47"/>
        <pc:sldMkLst>
          <pc:docMk/>
          <pc:sldMk cId="246676035" sldId="258"/>
        </pc:sldMkLst>
      </pc:sldChg>
      <pc:sldChg chg="modSp add mod modNotes">
        <pc:chgData name="Leonard Walletzký" userId="5c6479d8-24c8-4ca4-a5c7-fde0682a328a" providerId="ADAL" clId="{F50CAE30-53A0-47AF-8BDF-A0E77F7345F7}" dt="2024-02-28T09:01:20.673" v="644" actId="404"/>
        <pc:sldMkLst>
          <pc:docMk/>
          <pc:sldMk cId="1451235531" sldId="258"/>
        </pc:sldMkLst>
        <pc:spChg chg="mod">
          <ac:chgData name="Leonard Walletzký" userId="5c6479d8-24c8-4ca4-a5c7-fde0682a328a" providerId="ADAL" clId="{F50CAE30-53A0-47AF-8BDF-A0E77F7345F7}" dt="2024-02-28T09:01:15.813" v="643" actId="1076"/>
          <ac:spMkLst>
            <pc:docMk/>
            <pc:sldMk cId="1451235531" sldId="258"/>
            <ac:spMk id="3"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4"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6"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13" creationId="{00000000-0000-0000-0000-000000000000}"/>
          </ac:spMkLst>
        </pc:spChg>
        <pc:spChg chg="mod">
          <ac:chgData name="Leonard Walletzký" userId="5c6479d8-24c8-4ca4-a5c7-fde0682a328a" providerId="ADAL" clId="{F50CAE30-53A0-47AF-8BDF-A0E77F7345F7}" dt="2024-02-28T08:57:57.263" v="434"/>
          <ac:spMkLst>
            <pc:docMk/>
            <pc:sldMk cId="1451235531" sldId="258"/>
            <ac:spMk id="20"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21"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23"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24"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25" creationId="{00000000-0000-0000-0000-000000000000}"/>
          </ac:spMkLst>
        </pc:spChg>
        <pc:spChg chg="mod">
          <ac:chgData name="Leonard Walletzký" userId="5c6479d8-24c8-4ca4-a5c7-fde0682a328a" providerId="ADAL" clId="{F50CAE30-53A0-47AF-8BDF-A0E77F7345F7}" dt="2024-02-28T09:01:20.673" v="644" actId="404"/>
          <ac:spMkLst>
            <pc:docMk/>
            <pc:sldMk cId="1451235531" sldId="258"/>
            <ac:spMk id="29" creationId="{00000000-0000-0000-0000-000000000000}"/>
          </ac:spMkLst>
        </pc:spChg>
      </pc:sldChg>
      <pc:sldChg chg="modSp add mod modNotes">
        <pc:chgData name="Leonard Walletzký" userId="5c6479d8-24c8-4ca4-a5c7-fde0682a328a" providerId="ADAL" clId="{F50CAE30-53A0-47AF-8BDF-A0E77F7345F7}" dt="2024-02-28T09:01:08.749" v="641" actId="404"/>
        <pc:sldMkLst>
          <pc:docMk/>
          <pc:sldMk cId="344027148" sldId="259"/>
        </pc:sldMkLst>
        <pc:spChg chg="mod">
          <ac:chgData name="Leonard Walletzký" userId="5c6479d8-24c8-4ca4-a5c7-fde0682a328a" providerId="ADAL" clId="{F50CAE30-53A0-47AF-8BDF-A0E77F7345F7}" dt="2024-02-28T08:57:57.273" v="444" actId="790"/>
          <ac:spMkLst>
            <pc:docMk/>
            <pc:sldMk cId="344027148" sldId="259"/>
            <ac:spMk id="2" creationId="{C2F00463-7C37-09C0-5F5F-29BAD25AC32C}"/>
          </ac:spMkLst>
        </pc:spChg>
        <pc:spChg chg="mod">
          <ac:chgData name="Leonard Walletzký" userId="5c6479d8-24c8-4ca4-a5c7-fde0682a328a" providerId="ADAL" clId="{F50CAE30-53A0-47AF-8BDF-A0E77F7345F7}" dt="2024-02-28T08:57:57.287" v="445" actId="790"/>
          <ac:spMkLst>
            <pc:docMk/>
            <pc:sldMk cId="344027148" sldId="259"/>
            <ac:spMk id="3"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4"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6"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13" creationId="{00000000-0000-0000-0000-000000000000}"/>
          </ac:spMkLst>
        </pc:spChg>
        <pc:spChg chg="mod">
          <ac:chgData name="Leonard Walletzký" userId="5c6479d8-24c8-4ca4-a5c7-fde0682a328a" providerId="ADAL" clId="{F50CAE30-53A0-47AF-8BDF-A0E77F7345F7}" dt="2024-02-28T08:57:57.294" v="447"/>
          <ac:spMkLst>
            <pc:docMk/>
            <pc:sldMk cId="344027148" sldId="259"/>
            <ac:spMk id="20"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21"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23"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24"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25" creationId="{00000000-0000-0000-0000-000000000000}"/>
          </ac:spMkLst>
        </pc:spChg>
        <pc:spChg chg="mod">
          <ac:chgData name="Leonard Walletzký" userId="5c6479d8-24c8-4ca4-a5c7-fde0682a328a" providerId="ADAL" clId="{F50CAE30-53A0-47AF-8BDF-A0E77F7345F7}" dt="2024-02-28T09:01:08.749" v="641" actId="404"/>
          <ac:spMkLst>
            <pc:docMk/>
            <pc:sldMk cId="344027148" sldId="259"/>
            <ac:spMk id="29" creationId="{00000000-0000-0000-0000-000000000000}"/>
          </ac:spMkLst>
        </pc:spChg>
      </pc:sldChg>
      <pc:sldChg chg="del">
        <pc:chgData name="Leonard Walletzký" userId="5c6479d8-24c8-4ca4-a5c7-fde0682a328a" providerId="ADAL" clId="{F50CAE30-53A0-47AF-8BDF-A0E77F7345F7}" dt="2024-02-27T18:57:58.647" v="0" actId="47"/>
        <pc:sldMkLst>
          <pc:docMk/>
          <pc:sldMk cId="3878854719" sldId="259"/>
        </pc:sldMkLst>
      </pc:sldChg>
      <pc:sldChg chg="modSp mod modNotes">
        <pc:chgData name="Leonard Walletzký" userId="5c6479d8-24c8-4ca4-a5c7-fde0682a328a" providerId="ADAL" clId="{F50CAE30-53A0-47AF-8BDF-A0E77F7345F7}" dt="2024-02-28T08:57:56.170" v="277" actId="790"/>
        <pc:sldMkLst>
          <pc:docMk/>
          <pc:sldMk cId="2729505298" sldId="260"/>
        </pc:sldMkLst>
        <pc:spChg chg="mod">
          <ac:chgData name="Leonard Walletzký" userId="5c6479d8-24c8-4ca4-a5c7-fde0682a328a" providerId="ADAL" clId="{F50CAE30-53A0-47AF-8BDF-A0E77F7345F7}" dt="2024-02-28T08:57:56.073" v="263" actId="790"/>
          <ac:spMkLst>
            <pc:docMk/>
            <pc:sldMk cId="2729505298" sldId="260"/>
            <ac:spMk id="2" creationId="{1391DB9E-0DA8-F6A0-72FA-F20F251FE04E}"/>
          </ac:spMkLst>
        </pc:spChg>
        <pc:spChg chg="mod">
          <ac:chgData name="Leonard Walletzký" userId="5c6479d8-24c8-4ca4-a5c7-fde0682a328a" providerId="ADAL" clId="{F50CAE30-53A0-47AF-8BDF-A0E77F7345F7}" dt="2024-02-28T08:57:56.074" v="264" actId="790"/>
          <ac:spMkLst>
            <pc:docMk/>
            <pc:sldMk cId="2729505298" sldId="260"/>
            <ac:spMk id="3" creationId="{CDC8ED2F-754B-8282-7395-357B66EA2D54}"/>
          </ac:spMkLst>
        </pc:spChg>
        <pc:graphicFrameChg chg="mod">
          <ac:chgData name="Leonard Walletzký" userId="5c6479d8-24c8-4ca4-a5c7-fde0682a328a" providerId="ADAL" clId="{F50CAE30-53A0-47AF-8BDF-A0E77F7345F7}" dt="2024-02-28T08:57:56.163" v="275"/>
          <ac:graphicFrameMkLst>
            <pc:docMk/>
            <pc:sldMk cId="2729505298" sldId="260"/>
            <ac:graphicFrameMk id="4" creationId="{D91ED1A1-2EBE-027B-9DB0-DF6977E88342}"/>
          </ac:graphicFrameMkLst>
        </pc:graphicFrameChg>
      </pc:sldChg>
      <pc:sldChg chg="modSp add mod modNotes">
        <pc:chgData name="Leonard Walletzký" userId="5c6479d8-24c8-4ca4-a5c7-fde0682a328a" providerId="ADAL" clId="{F50CAE30-53A0-47AF-8BDF-A0E77F7345F7}" dt="2024-02-28T09:00:41.784" v="636" actId="404"/>
        <pc:sldMkLst>
          <pc:docMk/>
          <pc:sldMk cId="25095576" sldId="262"/>
        </pc:sldMkLst>
        <pc:spChg chg="mod">
          <ac:chgData name="Leonard Walletzký" userId="5c6479d8-24c8-4ca4-a5c7-fde0682a328a" providerId="ADAL" clId="{F50CAE30-53A0-47AF-8BDF-A0E77F7345F7}" dt="2024-02-28T08:57:57.346" v="480" actId="790"/>
          <ac:spMkLst>
            <pc:docMk/>
            <pc:sldMk cId="25095576" sldId="262"/>
            <ac:spMk id="3"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4"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6"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13"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21"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23"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24"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29" creationId="{00000000-0000-0000-0000-000000000000}"/>
          </ac:spMkLst>
        </pc:spChg>
        <pc:spChg chg="mod">
          <ac:chgData name="Leonard Walletzký" userId="5c6479d8-24c8-4ca4-a5c7-fde0682a328a" providerId="ADAL" clId="{F50CAE30-53A0-47AF-8BDF-A0E77F7345F7}" dt="2024-02-28T09:00:41.784" v="636" actId="404"/>
          <ac:spMkLst>
            <pc:docMk/>
            <pc:sldMk cId="25095576" sldId="262"/>
            <ac:spMk id="34" creationId="{00000000-0000-0000-0000-000000000000}"/>
          </ac:spMkLst>
        </pc:spChg>
      </pc:sldChg>
      <pc:sldChg chg="addSp delSp modSp add mod modNotes">
        <pc:chgData name="Leonard Walletzký" userId="5c6479d8-24c8-4ca4-a5c7-fde0682a328a" providerId="ADAL" clId="{F50CAE30-53A0-47AF-8BDF-A0E77F7345F7}" dt="2024-02-28T08:57:57.375" v="493" actId="790"/>
        <pc:sldMkLst>
          <pc:docMk/>
          <pc:sldMk cId="1551767998" sldId="263"/>
        </pc:sldMkLst>
        <pc:spChg chg="mod">
          <ac:chgData name="Leonard Walletzký" userId="5c6479d8-24c8-4ca4-a5c7-fde0682a328a" providerId="ADAL" clId="{F50CAE30-53A0-47AF-8BDF-A0E77F7345F7}" dt="2024-02-28T08:57:57.367" v="491" actId="790"/>
          <ac:spMkLst>
            <pc:docMk/>
            <pc:sldMk cId="1551767998" sldId="263"/>
            <ac:spMk id="2" creationId="{00000000-0000-0000-0000-000000000000}"/>
          </ac:spMkLst>
        </pc:spChg>
        <pc:picChg chg="add mod">
          <ac:chgData name="Leonard Walletzký" userId="5c6479d8-24c8-4ca4-a5c7-fde0682a328a" providerId="ADAL" clId="{F50CAE30-53A0-47AF-8BDF-A0E77F7345F7}" dt="2024-02-28T08:53:53.827" v="173" actId="1076"/>
          <ac:picMkLst>
            <pc:docMk/>
            <pc:sldMk cId="1551767998" sldId="263"/>
            <ac:picMk id="3" creationId="{D3B0AD92-EC62-D4A5-2A47-C30BF5C389CD}"/>
          </ac:picMkLst>
        </pc:picChg>
        <pc:picChg chg="del mod">
          <ac:chgData name="Leonard Walletzký" userId="5c6479d8-24c8-4ca4-a5c7-fde0682a328a" providerId="ADAL" clId="{F50CAE30-53A0-47AF-8BDF-A0E77F7345F7}" dt="2024-02-28T08:53:13.270" v="166" actId="478"/>
          <ac:picMkLst>
            <pc:docMk/>
            <pc:sldMk cId="1551767998" sldId="263"/>
            <ac:picMk id="4" creationId="{00000000-0000-0000-0000-000000000000}"/>
          </ac:picMkLst>
        </pc:picChg>
        <pc:picChg chg="add mod">
          <ac:chgData name="Leonard Walletzký" userId="5c6479d8-24c8-4ca4-a5c7-fde0682a328a" providerId="ADAL" clId="{F50CAE30-53A0-47AF-8BDF-A0E77F7345F7}" dt="2024-02-28T08:53:50.902" v="172" actId="1076"/>
          <ac:picMkLst>
            <pc:docMk/>
            <pc:sldMk cId="1551767998" sldId="263"/>
            <ac:picMk id="5" creationId="{CF4D4E6C-1ED5-A88F-D4B5-166C196D1B7C}"/>
          </ac:picMkLst>
        </pc:picChg>
      </pc:sldChg>
      <pc:sldChg chg="modSp add mod modNotes">
        <pc:chgData name="Leonard Walletzký" userId="5c6479d8-24c8-4ca4-a5c7-fde0682a328a" providerId="ADAL" clId="{F50CAE30-53A0-47AF-8BDF-A0E77F7345F7}" dt="2024-02-28T08:59:25.378" v="627" actId="207"/>
        <pc:sldMkLst>
          <pc:docMk/>
          <pc:sldMk cId="1915186946" sldId="264"/>
        </pc:sldMkLst>
        <pc:spChg chg="mod">
          <ac:chgData name="Leonard Walletzký" userId="5c6479d8-24c8-4ca4-a5c7-fde0682a328a" providerId="ADAL" clId="{F50CAE30-53A0-47AF-8BDF-A0E77F7345F7}" dt="2024-02-28T08:57:57.379" v="497" actId="790"/>
          <ac:spMkLst>
            <pc:docMk/>
            <pc:sldMk cId="1915186946" sldId="264"/>
            <ac:spMk id="4" creationId="{00000000-0000-0000-0000-000000000000}"/>
          </ac:spMkLst>
        </pc:spChg>
        <pc:spChg chg="mod">
          <ac:chgData name="Leonard Walletzký" userId="5c6479d8-24c8-4ca4-a5c7-fde0682a328a" providerId="ADAL" clId="{F50CAE30-53A0-47AF-8BDF-A0E77F7345F7}" dt="2024-02-28T08:59:25.378" v="627" actId="207"/>
          <ac:spMkLst>
            <pc:docMk/>
            <pc:sldMk cId="1915186946" sldId="264"/>
            <ac:spMk id="21" creationId="{00000000-0000-0000-0000-000000000000}"/>
          </ac:spMkLst>
        </pc:spChg>
        <pc:spChg chg="mod">
          <ac:chgData name="Leonard Walletzký" userId="5c6479d8-24c8-4ca4-a5c7-fde0682a328a" providerId="ADAL" clId="{F50CAE30-53A0-47AF-8BDF-A0E77F7345F7}" dt="2024-02-28T08:59:03.085" v="626" actId="404"/>
          <ac:spMkLst>
            <pc:docMk/>
            <pc:sldMk cId="1915186946" sldId="264"/>
            <ac:spMk id="71" creationId="{00000000-0000-0000-0000-000000000000}"/>
          </ac:spMkLst>
        </pc:spChg>
        <pc:spChg chg="mod">
          <ac:chgData name="Leonard Walletzký" userId="5c6479d8-24c8-4ca4-a5c7-fde0682a328a" providerId="ADAL" clId="{F50CAE30-53A0-47AF-8BDF-A0E77F7345F7}" dt="2024-02-28T08:57:57.377" v="495" actId="790"/>
          <ac:spMkLst>
            <pc:docMk/>
            <pc:sldMk cId="1915186946" sldId="264"/>
            <ac:spMk id="72" creationId="{00000000-0000-0000-0000-000000000000}"/>
          </ac:spMkLst>
        </pc:spChg>
        <pc:spChg chg="mod">
          <ac:chgData name="Leonard Walletzký" userId="5c6479d8-24c8-4ca4-a5c7-fde0682a328a" providerId="ADAL" clId="{F50CAE30-53A0-47AF-8BDF-A0E77F7345F7}" dt="2024-02-28T08:57:57.378" v="496" actId="790"/>
          <ac:spMkLst>
            <pc:docMk/>
            <pc:sldMk cId="1915186946" sldId="264"/>
            <ac:spMk id="73" creationId="{00000000-0000-0000-0000-000000000000}"/>
          </ac:spMkLst>
        </pc:spChg>
        <pc:spChg chg="mod">
          <ac:chgData name="Leonard Walletzký" userId="5c6479d8-24c8-4ca4-a5c7-fde0682a328a" providerId="ADAL" clId="{F50CAE30-53A0-47AF-8BDF-A0E77F7345F7}" dt="2024-02-28T08:57:57.381" v="498" actId="790"/>
          <ac:spMkLst>
            <pc:docMk/>
            <pc:sldMk cId="1915186946" sldId="264"/>
            <ac:spMk id="110" creationId="{00000000-0000-0000-0000-000000000000}"/>
          </ac:spMkLst>
        </pc:spChg>
      </pc:sldChg>
      <pc:sldChg chg="modSp add mod modNotes">
        <pc:chgData name="Leonard Walletzký" userId="5c6479d8-24c8-4ca4-a5c7-fde0682a328a" providerId="ADAL" clId="{F50CAE30-53A0-47AF-8BDF-A0E77F7345F7}" dt="2024-02-28T08:59:48.818" v="630" actId="33524"/>
        <pc:sldMkLst>
          <pc:docMk/>
          <pc:sldMk cId="539392309" sldId="265"/>
        </pc:sldMkLst>
        <pc:spChg chg="mod">
          <ac:chgData name="Leonard Walletzký" userId="5c6479d8-24c8-4ca4-a5c7-fde0682a328a" providerId="ADAL" clId="{F50CAE30-53A0-47AF-8BDF-A0E77F7345F7}" dt="2024-02-28T08:57:57.394" v="505" actId="790"/>
          <ac:spMkLst>
            <pc:docMk/>
            <pc:sldMk cId="539392309" sldId="265"/>
            <ac:spMk id="4" creationId="{00000000-0000-0000-0000-000000000000}"/>
          </ac:spMkLst>
        </pc:spChg>
        <pc:spChg chg="mod">
          <ac:chgData name="Leonard Walletzký" userId="5c6479d8-24c8-4ca4-a5c7-fde0682a328a" providerId="ADAL" clId="{F50CAE30-53A0-47AF-8BDF-A0E77F7345F7}" dt="2024-02-28T08:57:57.396" v="506" actId="790"/>
          <ac:spMkLst>
            <pc:docMk/>
            <pc:sldMk cId="539392309" sldId="265"/>
            <ac:spMk id="6" creationId="{00000000-0000-0000-0000-000000000000}"/>
          </ac:spMkLst>
        </pc:spChg>
        <pc:spChg chg="mod">
          <ac:chgData name="Leonard Walletzký" userId="5c6479d8-24c8-4ca4-a5c7-fde0682a328a" providerId="ADAL" clId="{F50CAE30-53A0-47AF-8BDF-A0E77F7345F7}" dt="2024-02-28T08:57:57.396" v="507" actId="790"/>
          <ac:spMkLst>
            <pc:docMk/>
            <pc:sldMk cId="539392309" sldId="265"/>
            <ac:spMk id="21" creationId="{00000000-0000-0000-0000-000000000000}"/>
          </ac:spMkLst>
        </pc:spChg>
        <pc:spChg chg="mod">
          <ac:chgData name="Leonard Walletzký" userId="5c6479d8-24c8-4ca4-a5c7-fde0682a328a" providerId="ADAL" clId="{F50CAE30-53A0-47AF-8BDF-A0E77F7345F7}" dt="2024-02-28T08:59:48.818" v="630" actId="33524"/>
          <ac:spMkLst>
            <pc:docMk/>
            <pc:sldMk cId="539392309" sldId="265"/>
            <ac:spMk id="41" creationId="{00000000-0000-0000-0000-000000000000}"/>
          </ac:spMkLst>
        </pc:spChg>
        <pc:spChg chg="mod">
          <ac:chgData name="Leonard Walletzký" userId="5c6479d8-24c8-4ca4-a5c7-fde0682a328a" providerId="ADAL" clId="{F50CAE30-53A0-47AF-8BDF-A0E77F7345F7}" dt="2024-02-28T08:59:42.252" v="629" actId="313"/>
          <ac:spMkLst>
            <pc:docMk/>
            <pc:sldMk cId="539392309" sldId="265"/>
            <ac:spMk id="42" creationId="{00000000-0000-0000-0000-000000000000}"/>
          </ac:spMkLst>
        </pc:spChg>
        <pc:spChg chg="mod">
          <ac:chgData name="Leonard Walletzký" userId="5c6479d8-24c8-4ca4-a5c7-fde0682a328a" providerId="ADAL" clId="{F50CAE30-53A0-47AF-8BDF-A0E77F7345F7}" dt="2024-02-28T08:57:57.398" v="508" actId="790"/>
          <ac:spMkLst>
            <pc:docMk/>
            <pc:sldMk cId="539392309" sldId="265"/>
            <ac:spMk id="49" creationId="{00000000-0000-0000-0000-000000000000}"/>
          </ac:spMkLst>
        </pc:spChg>
        <pc:spChg chg="mod">
          <ac:chgData name="Leonard Walletzký" userId="5c6479d8-24c8-4ca4-a5c7-fde0682a328a" providerId="ADAL" clId="{F50CAE30-53A0-47AF-8BDF-A0E77F7345F7}" dt="2024-02-28T08:58:40.706" v="624" actId="404"/>
          <ac:spMkLst>
            <pc:docMk/>
            <pc:sldMk cId="539392309" sldId="265"/>
            <ac:spMk id="71" creationId="{00000000-0000-0000-0000-000000000000}"/>
          </ac:spMkLst>
        </pc:spChg>
        <pc:spChg chg="mod">
          <ac:chgData name="Leonard Walletzký" userId="5c6479d8-24c8-4ca4-a5c7-fde0682a328a" providerId="ADAL" clId="{F50CAE30-53A0-47AF-8BDF-A0E77F7345F7}" dt="2024-02-28T08:57:57.392" v="503" actId="790"/>
          <ac:spMkLst>
            <pc:docMk/>
            <pc:sldMk cId="539392309" sldId="265"/>
            <ac:spMk id="72" creationId="{00000000-0000-0000-0000-000000000000}"/>
          </ac:spMkLst>
        </pc:spChg>
        <pc:spChg chg="mod">
          <ac:chgData name="Leonard Walletzký" userId="5c6479d8-24c8-4ca4-a5c7-fde0682a328a" providerId="ADAL" clId="{F50CAE30-53A0-47AF-8BDF-A0E77F7345F7}" dt="2024-02-28T08:57:57.393" v="504" actId="790"/>
          <ac:spMkLst>
            <pc:docMk/>
            <pc:sldMk cId="539392309" sldId="265"/>
            <ac:spMk id="73" creationId="{00000000-0000-0000-0000-000000000000}"/>
          </ac:spMkLst>
        </pc:spChg>
      </pc:sldChg>
      <pc:sldChg chg="modSp add mod modNotes">
        <pc:chgData name="Leonard Walletzký" userId="5c6479d8-24c8-4ca4-a5c7-fde0682a328a" providerId="ADAL" clId="{F50CAE30-53A0-47AF-8BDF-A0E77F7345F7}" dt="2024-02-28T08:58:25.929" v="622" actId="404"/>
        <pc:sldMkLst>
          <pc:docMk/>
          <pc:sldMk cId="1823232112" sldId="266"/>
        </pc:sldMkLst>
        <pc:spChg chg="mod">
          <ac:chgData name="Leonard Walletzký" userId="5c6479d8-24c8-4ca4-a5c7-fde0682a328a" providerId="ADAL" clId="{F50CAE30-53A0-47AF-8BDF-A0E77F7345F7}" dt="2024-02-28T08:58:25.929" v="622" actId="404"/>
          <ac:spMkLst>
            <pc:docMk/>
            <pc:sldMk cId="1823232112" sldId="266"/>
            <ac:spMk id="5"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18"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19"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20"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21" creationId="{00000000-0000-0000-0000-000000000000}"/>
          </ac:spMkLst>
        </pc:spChg>
        <pc:spChg chg="mod">
          <ac:chgData name="Leonard Walletzký" userId="5c6479d8-24c8-4ca4-a5c7-fde0682a328a" providerId="ADAL" clId="{F50CAE30-53A0-47AF-8BDF-A0E77F7345F7}" dt="2024-02-28T08:57:57.421" v="525" actId="790"/>
          <ac:spMkLst>
            <pc:docMk/>
            <pc:sldMk cId="1823232112" sldId="266"/>
            <ac:spMk id="22"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23"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24" creationId="{00000000-0000-0000-0000-000000000000}"/>
          </ac:spMkLst>
        </pc:spChg>
        <pc:spChg chg="mod">
          <ac:chgData name="Leonard Walletzký" userId="5c6479d8-24c8-4ca4-a5c7-fde0682a328a" providerId="ADAL" clId="{F50CAE30-53A0-47AF-8BDF-A0E77F7345F7}" dt="2024-02-28T08:57:57.422" v="526" actId="790"/>
          <ac:spMkLst>
            <pc:docMk/>
            <pc:sldMk cId="1823232112" sldId="266"/>
            <ac:spMk id="25"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46"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53"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55"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56" creationId="{00000000-0000-0000-0000-000000000000}"/>
          </ac:spMkLst>
        </pc:spChg>
        <pc:spChg chg="mod">
          <ac:chgData name="Leonard Walletzký" userId="5c6479d8-24c8-4ca4-a5c7-fde0682a328a" providerId="ADAL" clId="{F50CAE30-53A0-47AF-8BDF-A0E77F7345F7}" dt="2024-02-28T08:58:25.929" v="622" actId="404"/>
          <ac:spMkLst>
            <pc:docMk/>
            <pc:sldMk cId="1823232112" sldId="266"/>
            <ac:spMk id="57" creationId="{00000000-0000-0000-0000-000000000000}"/>
          </ac:spMkLst>
        </pc:spChg>
        <pc:cxnChg chg="mod">
          <ac:chgData name="Leonard Walletzký" userId="5c6479d8-24c8-4ca4-a5c7-fde0682a328a" providerId="ADAL" clId="{F50CAE30-53A0-47AF-8BDF-A0E77F7345F7}" dt="2024-02-28T08:58:25.929" v="622" actId="404"/>
          <ac:cxnSpMkLst>
            <pc:docMk/>
            <pc:sldMk cId="1823232112" sldId="266"/>
            <ac:cxnSpMk id="4" creationId="{00000000-0000-0000-0000-000000000000}"/>
          </ac:cxnSpMkLst>
        </pc:cxnChg>
        <pc:cxnChg chg="mod">
          <ac:chgData name="Leonard Walletzký" userId="5c6479d8-24c8-4ca4-a5c7-fde0682a328a" providerId="ADAL" clId="{F50CAE30-53A0-47AF-8BDF-A0E77F7345F7}" dt="2024-02-28T08:58:25.929" v="622" actId="404"/>
          <ac:cxnSpMkLst>
            <pc:docMk/>
            <pc:sldMk cId="1823232112" sldId="266"/>
            <ac:cxnSpMk id="7" creationId="{00000000-0000-0000-0000-000000000000}"/>
          </ac:cxnSpMkLst>
        </pc:cxnChg>
        <pc:cxnChg chg="mod">
          <ac:chgData name="Leonard Walletzký" userId="5c6479d8-24c8-4ca4-a5c7-fde0682a328a" providerId="ADAL" clId="{F50CAE30-53A0-47AF-8BDF-A0E77F7345F7}" dt="2024-02-28T08:58:25.929" v="622" actId="404"/>
          <ac:cxnSpMkLst>
            <pc:docMk/>
            <pc:sldMk cId="1823232112" sldId="266"/>
            <ac:cxnSpMk id="9" creationId="{00000000-0000-0000-0000-000000000000}"/>
          </ac:cxnSpMkLst>
        </pc:cxnChg>
        <pc:cxnChg chg="mod">
          <ac:chgData name="Leonard Walletzký" userId="5c6479d8-24c8-4ca4-a5c7-fde0682a328a" providerId="ADAL" clId="{F50CAE30-53A0-47AF-8BDF-A0E77F7345F7}" dt="2024-02-28T08:58:25.929" v="622" actId="404"/>
          <ac:cxnSpMkLst>
            <pc:docMk/>
            <pc:sldMk cId="1823232112" sldId="266"/>
            <ac:cxnSpMk id="11" creationId="{00000000-0000-0000-0000-000000000000}"/>
          </ac:cxnSpMkLst>
        </pc:cxnChg>
        <pc:cxnChg chg="mod">
          <ac:chgData name="Leonard Walletzký" userId="5c6479d8-24c8-4ca4-a5c7-fde0682a328a" providerId="ADAL" clId="{F50CAE30-53A0-47AF-8BDF-A0E77F7345F7}" dt="2024-02-28T08:58:25.929" v="622" actId="404"/>
          <ac:cxnSpMkLst>
            <pc:docMk/>
            <pc:sldMk cId="1823232112" sldId="266"/>
            <ac:cxnSpMk id="13" creationId="{00000000-0000-0000-0000-000000000000}"/>
          </ac:cxnSpMkLst>
        </pc:cxnChg>
      </pc:sldChg>
      <pc:sldChg chg="modSp add mod modNotes">
        <pc:chgData name="Leonard Walletzký" userId="5c6479d8-24c8-4ca4-a5c7-fde0682a328a" providerId="ADAL" clId="{F50CAE30-53A0-47AF-8BDF-A0E77F7345F7}" dt="2024-02-28T08:58:34.421" v="623" actId="404"/>
        <pc:sldMkLst>
          <pc:docMk/>
          <pc:sldMk cId="3350533985" sldId="267"/>
        </pc:sldMkLst>
        <pc:spChg chg="mod">
          <ac:chgData name="Leonard Walletzký" userId="5c6479d8-24c8-4ca4-a5c7-fde0682a328a" providerId="ADAL" clId="{F50CAE30-53A0-47AF-8BDF-A0E77F7345F7}" dt="2024-02-28T08:57:57.431" v="532" actId="790"/>
          <ac:spMkLst>
            <pc:docMk/>
            <pc:sldMk cId="3350533985" sldId="267"/>
            <ac:spMk id="4" creationId="{00000000-0000-0000-0000-000000000000}"/>
          </ac:spMkLst>
        </pc:spChg>
        <pc:spChg chg="mod">
          <ac:chgData name="Leonard Walletzký" userId="5c6479d8-24c8-4ca4-a5c7-fde0682a328a" providerId="ADAL" clId="{F50CAE30-53A0-47AF-8BDF-A0E77F7345F7}" dt="2024-02-28T08:57:57.432" v="533" actId="790"/>
          <ac:spMkLst>
            <pc:docMk/>
            <pc:sldMk cId="3350533985" sldId="267"/>
            <ac:spMk id="21" creationId="{00000000-0000-0000-0000-000000000000}"/>
          </ac:spMkLst>
        </pc:spChg>
        <pc:spChg chg="mod">
          <ac:chgData name="Leonard Walletzký" userId="5c6479d8-24c8-4ca4-a5c7-fde0682a328a" providerId="ADAL" clId="{F50CAE30-53A0-47AF-8BDF-A0E77F7345F7}" dt="2024-02-28T08:57:57.433" v="534" actId="790"/>
          <ac:spMkLst>
            <pc:docMk/>
            <pc:sldMk cId="3350533985" sldId="267"/>
            <ac:spMk id="51" creationId="{00000000-0000-0000-0000-000000000000}"/>
          </ac:spMkLst>
        </pc:spChg>
        <pc:spChg chg="mod">
          <ac:chgData name="Leonard Walletzký" userId="5c6479d8-24c8-4ca4-a5c7-fde0682a328a" providerId="ADAL" clId="{F50CAE30-53A0-47AF-8BDF-A0E77F7345F7}" dt="2024-02-28T08:57:57.434" v="535" actId="790"/>
          <ac:spMkLst>
            <pc:docMk/>
            <pc:sldMk cId="3350533985" sldId="267"/>
            <ac:spMk id="55" creationId="{00000000-0000-0000-0000-000000000000}"/>
          </ac:spMkLst>
        </pc:spChg>
        <pc:spChg chg="mod">
          <ac:chgData name="Leonard Walletzký" userId="5c6479d8-24c8-4ca4-a5c7-fde0682a328a" providerId="ADAL" clId="{F50CAE30-53A0-47AF-8BDF-A0E77F7345F7}" dt="2024-02-28T08:58:34.421" v="623" actId="404"/>
          <ac:spMkLst>
            <pc:docMk/>
            <pc:sldMk cId="3350533985" sldId="267"/>
            <ac:spMk id="71" creationId="{00000000-0000-0000-0000-000000000000}"/>
          </ac:spMkLst>
        </pc:spChg>
        <pc:spChg chg="mod">
          <ac:chgData name="Leonard Walletzký" userId="5c6479d8-24c8-4ca4-a5c7-fde0682a328a" providerId="ADAL" clId="{F50CAE30-53A0-47AF-8BDF-A0E77F7345F7}" dt="2024-02-28T08:57:57.429" v="530" actId="790"/>
          <ac:spMkLst>
            <pc:docMk/>
            <pc:sldMk cId="3350533985" sldId="267"/>
            <ac:spMk id="72" creationId="{00000000-0000-0000-0000-000000000000}"/>
          </ac:spMkLst>
        </pc:spChg>
        <pc:spChg chg="mod">
          <ac:chgData name="Leonard Walletzký" userId="5c6479d8-24c8-4ca4-a5c7-fde0682a328a" providerId="ADAL" clId="{F50CAE30-53A0-47AF-8BDF-A0E77F7345F7}" dt="2024-02-28T08:57:57.430" v="531" actId="790"/>
          <ac:spMkLst>
            <pc:docMk/>
            <pc:sldMk cId="3350533985" sldId="267"/>
            <ac:spMk id="73" creationId="{00000000-0000-0000-0000-000000000000}"/>
          </ac:spMkLst>
        </pc:spChg>
        <pc:spChg chg="mod">
          <ac:chgData name="Leonard Walletzký" userId="5c6479d8-24c8-4ca4-a5c7-fde0682a328a" providerId="ADAL" clId="{F50CAE30-53A0-47AF-8BDF-A0E77F7345F7}" dt="2024-02-28T08:57:57.436" v="536" actId="790"/>
          <ac:spMkLst>
            <pc:docMk/>
            <pc:sldMk cId="3350533985" sldId="267"/>
            <ac:spMk id="76" creationId="{00000000-0000-0000-0000-000000000000}"/>
          </ac:spMkLst>
        </pc:spChg>
        <pc:spChg chg="mod">
          <ac:chgData name="Leonard Walletzký" userId="5c6479d8-24c8-4ca4-a5c7-fde0682a328a" providerId="ADAL" clId="{F50CAE30-53A0-47AF-8BDF-A0E77F7345F7}" dt="2024-02-28T08:57:57.437" v="537" actId="790"/>
          <ac:spMkLst>
            <pc:docMk/>
            <pc:sldMk cId="3350533985" sldId="267"/>
            <ac:spMk id="77" creationId="{00000000-0000-0000-0000-000000000000}"/>
          </ac:spMkLst>
        </pc:spChg>
        <pc:spChg chg="mod">
          <ac:chgData name="Leonard Walletzký" userId="5c6479d8-24c8-4ca4-a5c7-fde0682a328a" providerId="ADAL" clId="{F50CAE30-53A0-47AF-8BDF-A0E77F7345F7}" dt="2024-02-28T08:57:57.438" v="538" actId="790"/>
          <ac:spMkLst>
            <pc:docMk/>
            <pc:sldMk cId="3350533985" sldId="267"/>
            <ac:spMk id="87" creationId="{00000000-0000-0000-0000-000000000000}"/>
          </ac:spMkLst>
        </pc:spChg>
      </pc:sldChg>
      <pc:sldChg chg="modSp add mod modNotes">
        <pc:chgData name="Leonard Walletzký" userId="5c6479d8-24c8-4ca4-a5c7-fde0682a328a" providerId="ADAL" clId="{F50CAE30-53A0-47AF-8BDF-A0E77F7345F7}" dt="2024-02-28T09:00:27.984" v="635" actId="14100"/>
        <pc:sldMkLst>
          <pc:docMk/>
          <pc:sldMk cId="843415429" sldId="268"/>
        </pc:sldMkLst>
        <pc:spChg chg="mod">
          <ac:chgData name="Leonard Walletzký" userId="5c6479d8-24c8-4ca4-a5c7-fde0682a328a" providerId="ADAL" clId="{F50CAE30-53A0-47AF-8BDF-A0E77F7345F7}" dt="2024-02-28T08:57:57.441" v="541" actId="790"/>
          <ac:spMkLst>
            <pc:docMk/>
            <pc:sldMk cId="843415429" sldId="268"/>
            <ac:spMk id="4" creationId="{00000000-0000-0000-0000-000000000000}"/>
          </ac:spMkLst>
        </pc:spChg>
        <pc:spChg chg="mod">
          <ac:chgData name="Leonard Walletzký" userId="5c6479d8-24c8-4ca4-a5c7-fde0682a328a" providerId="ADAL" clId="{F50CAE30-53A0-47AF-8BDF-A0E77F7345F7}" dt="2024-02-28T08:58:51.280" v="625" actId="404"/>
          <ac:spMkLst>
            <pc:docMk/>
            <pc:sldMk cId="843415429" sldId="268"/>
            <ac:spMk id="71" creationId="{00000000-0000-0000-0000-000000000000}"/>
          </ac:spMkLst>
        </pc:spChg>
        <pc:spChg chg="mod">
          <ac:chgData name="Leonard Walletzký" userId="5c6479d8-24c8-4ca4-a5c7-fde0682a328a" providerId="ADAL" clId="{F50CAE30-53A0-47AF-8BDF-A0E77F7345F7}" dt="2024-02-28T09:00:27.984" v="635" actId="14100"/>
          <ac:spMkLst>
            <pc:docMk/>
            <pc:sldMk cId="843415429" sldId="268"/>
            <ac:spMk id="86" creationId="{00000000-0000-0000-0000-000000000000}"/>
          </ac:spMkLst>
        </pc:spChg>
        <pc:spChg chg="mod">
          <ac:chgData name="Leonard Walletzký" userId="5c6479d8-24c8-4ca4-a5c7-fde0682a328a" providerId="ADAL" clId="{F50CAE30-53A0-47AF-8BDF-A0E77F7345F7}" dt="2024-02-28T09:00:16.655" v="633" actId="14100"/>
          <ac:spMkLst>
            <pc:docMk/>
            <pc:sldMk cId="843415429" sldId="268"/>
            <ac:spMk id="87" creationId="{00000000-0000-0000-0000-000000000000}"/>
          </ac:spMkLst>
        </pc:spChg>
      </pc:sldChg>
      <pc:sldChg chg="modSp mod modNotes">
        <pc:chgData name="Leonard Walletzký" userId="5c6479d8-24c8-4ca4-a5c7-fde0682a328a" providerId="ADAL" clId="{F50CAE30-53A0-47AF-8BDF-A0E77F7345F7}" dt="2024-02-28T08:57:56.065" v="256" actId="790"/>
        <pc:sldMkLst>
          <pc:docMk/>
          <pc:sldMk cId="2458009786" sldId="270"/>
        </pc:sldMkLst>
        <pc:spChg chg="mod">
          <ac:chgData name="Leonard Walletzký" userId="5c6479d8-24c8-4ca4-a5c7-fde0682a328a" providerId="ADAL" clId="{F50CAE30-53A0-47AF-8BDF-A0E77F7345F7}" dt="2024-02-28T08:57:56.058" v="253" actId="790"/>
          <ac:spMkLst>
            <pc:docMk/>
            <pc:sldMk cId="2458009786" sldId="270"/>
            <ac:spMk id="2" creationId="{37B8632D-B0FD-49C0-8AFB-CE05366C01E5}"/>
          </ac:spMkLst>
        </pc:spChg>
        <pc:spChg chg="mod">
          <ac:chgData name="Leonard Walletzký" userId="5c6479d8-24c8-4ca4-a5c7-fde0682a328a" providerId="ADAL" clId="{F50CAE30-53A0-47AF-8BDF-A0E77F7345F7}" dt="2024-02-28T08:57:56.059" v="254"/>
          <ac:spMkLst>
            <pc:docMk/>
            <pc:sldMk cId="2458009786" sldId="270"/>
            <ac:spMk id="5" creationId="{BCDDBDA6-D8B5-46DD-BFDD-E8D7BEA1E998}"/>
          </ac:spMkLst>
        </pc:spChg>
      </pc:sldChg>
      <pc:sldChg chg="modSp mod modNotes">
        <pc:chgData name="Leonard Walletzký" userId="5c6479d8-24c8-4ca4-a5c7-fde0682a328a" providerId="ADAL" clId="{F50CAE30-53A0-47AF-8BDF-A0E77F7345F7}" dt="2024-02-28T08:57:56.498" v="355" actId="790"/>
        <pc:sldMkLst>
          <pc:docMk/>
          <pc:sldMk cId="3334513115" sldId="273"/>
        </pc:sldMkLst>
        <pc:spChg chg="mod">
          <ac:chgData name="Leonard Walletzký" userId="5c6479d8-24c8-4ca4-a5c7-fde0682a328a" providerId="ADAL" clId="{F50CAE30-53A0-47AF-8BDF-A0E77F7345F7}" dt="2024-02-28T08:57:56.497" v="353"/>
          <ac:spMkLst>
            <pc:docMk/>
            <pc:sldMk cId="3334513115" sldId="273"/>
            <ac:spMk id="2" creationId="{00000000-0000-0000-0000-000000000000}"/>
          </ac:spMkLst>
        </pc:spChg>
        <pc:spChg chg="mod">
          <ac:chgData name="Leonard Walletzký" userId="5c6479d8-24c8-4ca4-a5c7-fde0682a328a" providerId="ADAL" clId="{F50CAE30-53A0-47AF-8BDF-A0E77F7345F7}" dt="2024-02-28T08:57:56.492" v="348" actId="790"/>
          <ac:spMkLst>
            <pc:docMk/>
            <pc:sldMk cId="3334513115" sldId="273"/>
            <ac:spMk id="3" creationId="{00000000-0000-0000-0000-000000000000}"/>
          </ac:spMkLst>
        </pc:spChg>
        <pc:spChg chg="mod">
          <ac:chgData name="Leonard Walletzký" userId="5c6479d8-24c8-4ca4-a5c7-fde0682a328a" providerId="ADAL" clId="{F50CAE30-53A0-47AF-8BDF-A0E77F7345F7}" dt="2024-02-28T08:57:56.493" v="349" actId="790"/>
          <ac:spMkLst>
            <pc:docMk/>
            <pc:sldMk cId="3334513115" sldId="273"/>
            <ac:spMk id="4" creationId="{00000000-0000-0000-0000-000000000000}"/>
          </ac:spMkLst>
        </pc:spChg>
        <pc:spChg chg="mod">
          <ac:chgData name="Leonard Walletzký" userId="5c6479d8-24c8-4ca4-a5c7-fde0682a328a" providerId="ADAL" clId="{F50CAE30-53A0-47AF-8BDF-A0E77F7345F7}" dt="2024-02-28T08:57:56.491" v="347" actId="790"/>
          <ac:spMkLst>
            <pc:docMk/>
            <pc:sldMk cId="3334513115" sldId="273"/>
            <ac:spMk id="6" creationId="{96C02509-B017-0418-64FC-FFB3CBC8D223}"/>
          </ac:spMkLst>
        </pc:spChg>
        <pc:spChg chg="mod">
          <ac:chgData name="Leonard Walletzký" userId="5c6479d8-24c8-4ca4-a5c7-fde0682a328a" providerId="ADAL" clId="{F50CAE30-53A0-47AF-8BDF-A0E77F7345F7}" dt="2024-02-28T08:57:56.494" v="350" actId="790"/>
          <ac:spMkLst>
            <pc:docMk/>
            <pc:sldMk cId="3334513115" sldId="273"/>
            <ac:spMk id="9" creationId="{00000000-0000-0000-0000-000000000000}"/>
          </ac:spMkLst>
        </pc:spChg>
        <pc:spChg chg="mod">
          <ac:chgData name="Leonard Walletzký" userId="5c6479d8-24c8-4ca4-a5c7-fde0682a328a" providerId="ADAL" clId="{F50CAE30-53A0-47AF-8BDF-A0E77F7345F7}" dt="2024-02-28T08:57:56.495" v="351"/>
          <ac:spMkLst>
            <pc:docMk/>
            <pc:sldMk cId="3334513115" sldId="273"/>
            <ac:spMk id="20" creationId="{00000000-0000-0000-0000-000000000000}"/>
          </ac:spMkLst>
        </pc:spChg>
        <pc:spChg chg="mod">
          <ac:chgData name="Leonard Walletzký" userId="5c6479d8-24c8-4ca4-a5c7-fde0682a328a" providerId="ADAL" clId="{F50CAE30-53A0-47AF-8BDF-A0E77F7345F7}" dt="2024-02-28T08:57:56.496" v="352" actId="790"/>
          <ac:spMkLst>
            <pc:docMk/>
            <pc:sldMk cId="3334513115" sldId="273"/>
            <ac:spMk id="36" creationId="{00000000-0000-0000-0000-000000000000}"/>
          </ac:spMkLst>
        </pc:spChg>
      </pc:sldChg>
      <pc:sldChg chg="modSp mod modNotes">
        <pc:chgData name="Leonard Walletzký" userId="5c6479d8-24c8-4ca4-a5c7-fde0682a328a" providerId="ADAL" clId="{F50CAE30-53A0-47AF-8BDF-A0E77F7345F7}" dt="2024-02-28T08:57:56.507" v="368" actId="790"/>
        <pc:sldMkLst>
          <pc:docMk/>
          <pc:sldMk cId="3987740951" sldId="274"/>
        </pc:sldMkLst>
        <pc:spChg chg="mod">
          <ac:chgData name="Leonard Walletzký" userId="5c6479d8-24c8-4ca4-a5c7-fde0682a328a" providerId="ADAL" clId="{F50CAE30-53A0-47AF-8BDF-A0E77F7345F7}" dt="2024-02-28T08:57:56.502" v="361"/>
          <ac:spMkLst>
            <pc:docMk/>
            <pc:sldMk cId="3987740951" sldId="274"/>
            <ac:spMk id="2" creationId="{00000000-0000-0000-0000-000000000000}"/>
          </ac:spMkLst>
        </pc:spChg>
        <pc:spChg chg="mod">
          <ac:chgData name="Leonard Walletzký" userId="5c6479d8-24c8-4ca4-a5c7-fde0682a328a" providerId="ADAL" clId="{F50CAE30-53A0-47AF-8BDF-A0E77F7345F7}" dt="2024-02-28T08:57:56.500" v="357" actId="790"/>
          <ac:spMkLst>
            <pc:docMk/>
            <pc:sldMk cId="3987740951" sldId="274"/>
            <ac:spMk id="3" creationId="{00000000-0000-0000-0000-000000000000}"/>
          </ac:spMkLst>
        </pc:spChg>
        <pc:spChg chg="mod">
          <ac:chgData name="Leonard Walletzký" userId="5c6479d8-24c8-4ca4-a5c7-fde0682a328a" providerId="ADAL" clId="{F50CAE30-53A0-47AF-8BDF-A0E77F7345F7}" dt="2024-02-28T08:57:56.506" v="366"/>
          <ac:spMkLst>
            <pc:docMk/>
            <pc:sldMk cId="3987740951" sldId="274"/>
            <ac:spMk id="4" creationId="{00000000-0000-0000-0000-000000000000}"/>
          </ac:spMkLst>
        </pc:spChg>
        <pc:spChg chg="mod">
          <ac:chgData name="Leonard Walletzký" userId="5c6479d8-24c8-4ca4-a5c7-fde0682a328a" providerId="ADAL" clId="{F50CAE30-53A0-47AF-8BDF-A0E77F7345F7}" dt="2024-02-28T08:57:56.499" v="356" actId="790"/>
          <ac:spMkLst>
            <pc:docMk/>
            <pc:sldMk cId="3987740951" sldId="274"/>
            <ac:spMk id="6" creationId="{BA9E147B-D794-37E0-0780-2F424C10ADF3}"/>
          </ac:spMkLst>
        </pc:spChg>
        <pc:spChg chg="mod">
          <ac:chgData name="Leonard Walletzký" userId="5c6479d8-24c8-4ca4-a5c7-fde0682a328a" providerId="ADAL" clId="{F50CAE30-53A0-47AF-8BDF-A0E77F7345F7}" dt="2024-02-28T08:57:56.503" v="363" actId="790"/>
          <ac:spMkLst>
            <pc:docMk/>
            <pc:sldMk cId="3987740951" sldId="274"/>
            <ac:spMk id="10" creationId="{51A1324B-DE34-49D6-9991-5F9CDFCF797B}"/>
          </ac:spMkLst>
        </pc:spChg>
        <pc:spChg chg="mod">
          <ac:chgData name="Leonard Walletzký" userId="5c6479d8-24c8-4ca4-a5c7-fde0682a328a" providerId="ADAL" clId="{F50CAE30-53A0-47AF-8BDF-A0E77F7345F7}" dt="2024-02-28T08:57:56.504" v="364" actId="790"/>
          <ac:spMkLst>
            <pc:docMk/>
            <pc:sldMk cId="3987740951" sldId="274"/>
            <ac:spMk id="11" creationId="{77235C14-CF7E-4A9D-A8AB-0803BE0FF652}"/>
          </ac:spMkLst>
        </pc:spChg>
        <pc:spChg chg="mod">
          <ac:chgData name="Leonard Walletzký" userId="5c6479d8-24c8-4ca4-a5c7-fde0682a328a" providerId="ADAL" clId="{F50CAE30-53A0-47AF-8BDF-A0E77F7345F7}" dt="2024-02-28T08:57:56.502" v="362"/>
          <ac:spMkLst>
            <pc:docMk/>
            <pc:sldMk cId="3987740951" sldId="274"/>
            <ac:spMk id="15" creationId="{00000000-0000-0000-0000-000000000000}"/>
          </ac:spMkLst>
        </pc:spChg>
        <pc:spChg chg="mod">
          <ac:chgData name="Leonard Walletzký" userId="5c6479d8-24c8-4ca4-a5c7-fde0682a328a" providerId="ADAL" clId="{F50CAE30-53A0-47AF-8BDF-A0E77F7345F7}" dt="2024-02-28T08:57:56.505" v="365" actId="790"/>
          <ac:spMkLst>
            <pc:docMk/>
            <pc:sldMk cId="3987740951" sldId="274"/>
            <ac:spMk id="26" creationId="{5BC86B43-F90E-428C-A974-5C03D76809CE}"/>
          </ac:spMkLst>
        </pc:spChg>
        <pc:spChg chg="mod">
          <ac:chgData name="Leonard Walletzký" userId="5c6479d8-24c8-4ca4-a5c7-fde0682a328a" providerId="ADAL" clId="{F50CAE30-53A0-47AF-8BDF-A0E77F7345F7}" dt="2024-02-28T08:57:56.501" v="358"/>
          <ac:spMkLst>
            <pc:docMk/>
            <pc:sldMk cId="3987740951" sldId="274"/>
            <ac:spMk id="27" creationId="{00000000-0000-0000-0000-000000000000}"/>
          </ac:spMkLst>
        </pc:spChg>
        <pc:spChg chg="mod">
          <ac:chgData name="Leonard Walletzký" userId="5c6479d8-24c8-4ca4-a5c7-fde0682a328a" providerId="ADAL" clId="{F50CAE30-53A0-47AF-8BDF-A0E77F7345F7}" dt="2024-02-28T08:57:56.501" v="359"/>
          <ac:spMkLst>
            <pc:docMk/>
            <pc:sldMk cId="3987740951" sldId="274"/>
            <ac:spMk id="28" creationId="{00000000-0000-0000-0000-000000000000}"/>
          </ac:spMkLst>
        </pc:spChg>
        <pc:spChg chg="mod">
          <ac:chgData name="Leonard Walletzký" userId="5c6479d8-24c8-4ca4-a5c7-fde0682a328a" providerId="ADAL" clId="{F50CAE30-53A0-47AF-8BDF-A0E77F7345F7}" dt="2024-02-28T08:57:56.501" v="360"/>
          <ac:spMkLst>
            <pc:docMk/>
            <pc:sldMk cId="3987740951" sldId="274"/>
            <ac:spMk id="67" creationId="{00000000-0000-0000-0000-000000000000}"/>
          </ac:spMkLst>
        </pc:spChg>
      </pc:sldChg>
      <pc:sldChg chg="modSp mod modNotes">
        <pc:chgData name="Leonard Walletzký" userId="5c6479d8-24c8-4ca4-a5c7-fde0682a328a" providerId="ADAL" clId="{F50CAE30-53A0-47AF-8BDF-A0E77F7345F7}" dt="2024-02-28T09:01:40.583" v="646" actId="207"/>
        <pc:sldMkLst>
          <pc:docMk/>
          <pc:sldMk cId="1483412802" sldId="275"/>
        </pc:sldMkLst>
        <pc:spChg chg="mod">
          <ac:chgData name="Leonard Walletzký" userId="5c6479d8-24c8-4ca4-a5c7-fde0682a328a" providerId="ADAL" clId="{F50CAE30-53A0-47AF-8BDF-A0E77F7345F7}" dt="2024-02-28T08:57:56.518" v="381"/>
          <ac:spMkLst>
            <pc:docMk/>
            <pc:sldMk cId="1483412802" sldId="275"/>
            <ac:spMk id="3" creationId="{00000000-0000-0000-0000-000000000000}"/>
          </ac:spMkLst>
        </pc:spChg>
        <pc:spChg chg="mod">
          <ac:chgData name="Leonard Walletzký" userId="5c6479d8-24c8-4ca4-a5c7-fde0682a328a" providerId="ADAL" clId="{F50CAE30-53A0-47AF-8BDF-A0E77F7345F7}" dt="2024-02-28T08:57:56.518" v="379" actId="790"/>
          <ac:spMkLst>
            <pc:docMk/>
            <pc:sldMk cId="1483412802" sldId="275"/>
            <ac:spMk id="5" creationId="{00000000-0000-0000-0000-000000000000}"/>
          </ac:spMkLst>
        </pc:spChg>
        <pc:spChg chg="mod">
          <ac:chgData name="Leonard Walletzký" userId="5c6479d8-24c8-4ca4-a5c7-fde0682a328a" providerId="ADAL" clId="{F50CAE30-53A0-47AF-8BDF-A0E77F7345F7}" dt="2024-02-28T08:57:56.508" v="369" actId="790"/>
          <ac:spMkLst>
            <pc:docMk/>
            <pc:sldMk cId="1483412802" sldId="275"/>
            <ac:spMk id="27" creationId="{00000000-0000-0000-0000-000000000000}"/>
          </ac:spMkLst>
        </pc:spChg>
        <pc:spChg chg="mod">
          <ac:chgData name="Leonard Walletzký" userId="5c6479d8-24c8-4ca4-a5c7-fde0682a328a" providerId="ADAL" clId="{F50CAE30-53A0-47AF-8BDF-A0E77F7345F7}" dt="2024-02-28T08:57:56.509" v="370" actId="790"/>
          <ac:spMkLst>
            <pc:docMk/>
            <pc:sldMk cId="1483412802" sldId="275"/>
            <ac:spMk id="28" creationId="{00000000-0000-0000-0000-000000000000}"/>
          </ac:spMkLst>
        </pc:spChg>
        <pc:spChg chg="mod">
          <ac:chgData name="Leonard Walletzký" userId="5c6479d8-24c8-4ca4-a5c7-fde0682a328a" providerId="ADAL" clId="{F50CAE30-53A0-47AF-8BDF-A0E77F7345F7}" dt="2024-02-28T09:01:40.583" v="646" actId="207"/>
          <ac:spMkLst>
            <pc:docMk/>
            <pc:sldMk cId="1483412802" sldId="275"/>
            <ac:spMk id="45" creationId="{00000000-0000-0000-0000-000000000000}"/>
          </ac:spMkLst>
        </pc:spChg>
        <pc:spChg chg="mod">
          <ac:chgData name="Leonard Walletzký" userId="5c6479d8-24c8-4ca4-a5c7-fde0682a328a" providerId="ADAL" clId="{F50CAE30-53A0-47AF-8BDF-A0E77F7345F7}" dt="2024-02-28T09:01:40.583" v="646" actId="207"/>
          <ac:spMkLst>
            <pc:docMk/>
            <pc:sldMk cId="1483412802" sldId="275"/>
            <ac:spMk id="48" creationId="{00000000-0000-0000-0000-000000000000}"/>
          </ac:spMkLst>
        </pc:spChg>
        <pc:spChg chg="mod">
          <ac:chgData name="Leonard Walletzký" userId="5c6479d8-24c8-4ca4-a5c7-fde0682a328a" providerId="ADAL" clId="{F50CAE30-53A0-47AF-8BDF-A0E77F7345F7}" dt="2024-02-28T08:57:56.510" v="371" actId="790"/>
          <ac:spMkLst>
            <pc:docMk/>
            <pc:sldMk cId="1483412802" sldId="275"/>
            <ac:spMk id="66" creationId="{00000000-0000-0000-0000-000000000000}"/>
          </ac:spMkLst>
        </pc:spChg>
        <pc:spChg chg="mod">
          <ac:chgData name="Leonard Walletzký" userId="5c6479d8-24c8-4ca4-a5c7-fde0682a328a" providerId="ADAL" clId="{F50CAE30-53A0-47AF-8BDF-A0E77F7345F7}" dt="2024-02-28T08:57:56.511" v="372" actId="790"/>
          <ac:spMkLst>
            <pc:docMk/>
            <pc:sldMk cId="1483412802" sldId="275"/>
            <ac:spMk id="67" creationId="{00000000-0000-0000-0000-000000000000}"/>
          </ac:spMkLst>
        </pc:spChg>
        <pc:spChg chg="mod">
          <ac:chgData name="Leonard Walletzký" userId="5c6479d8-24c8-4ca4-a5c7-fde0682a328a" providerId="ADAL" clId="{F50CAE30-53A0-47AF-8BDF-A0E77F7345F7}" dt="2024-02-28T08:57:56.512" v="373" actId="790"/>
          <ac:spMkLst>
            <pc:docMk/>
            <pc:sldMk cId="1483412802" sldId="275"/>
            <ac:spMk id="68" creationId="{00000000-0000-0000-0000-000000000000}"/>
          </ac:spMkLst>
        </pc:spChg>
        <pc:spChg chg="mod">
          <ac:chgData name="Leonard Walletzký" userId="5c6479d8-24c8-4ca4-a5c7-fde0682a328a" providerId="ADAL" clId="{F50CAE30-53A0-47AF-8BDF-A0E77F7345F7}" dt="2024-02-28T08:57:56.513" v="374" actId="790"/>
          <ac:spMkLst>
            <pc:docMk/>
            <pc:sldMk cId="1483412802" sldId="275"/>
            <ac:spMk id="78" creationId="{00000000-0000-0000-0000-000000000000}"/>
          </ac:spMkLst>
        </pc:spChg>
        <pc:spChg chg="mod">
          <ac:chgData name="Leonard Walletzký" userId="5c6479d8-24c8-4ca4-a5c7-fde0682a328a" providerId="ADAL" clId="{F50CAE30-53A0-47AF-8BDF-A0E77F7345F7}" dt="2024-02-28T08:57:56.514" v="375" actId="790"/>
          <ac:spMkLst>
            <pc:docMk/>
            <pc:sldMk cId="1483412802" sldId="275"/>
            <ac:spMk id="85" creationId="{00000000-0000-0000-0000-000000000000}"/>
          </ac:spMkLst>
        </pc:spChg>
        <pc:spChg chg="mod">
          <ac:chgData name="Leonard Walletzký" userId="5c6479d8-24c8-4ca4-a5c7-fde0682a328a" providerId="ADAL" clId="{F50CAE30-53A0-47AF-8BDF-A0E77F7345F7}" dt="2024-02-28T08:57:56.515" v="376" actId="790"/>
          <ac:spMkLst>
            <pc:docMk/>
            <pc:sldMk cId="1483412802" sldId="275"/>
            <ac:spMk id="130" creationId="{00000000-0000-0000-0000-000000000000}"/>
          </ac:spMkLst>
        </pc:spChg>
        <pc:spChg chg="mod">
          <ac:chgData name="Leonard Walletzký" userId="5c6479d8-24c8-4ca4-a5c7-fde0682a328a" providerId="ADAL" clId="{F50CAE30-53A0-47AF-8BDF-A0E77F7345F7}" dt="2024-02-28T08:57:56.516" v="377" actId="790"/>
          <ac:spMkLst>
            <pc:docMk/>
            <pc:sldMk cId="1483412802" sldId="275"/>
            <ac:spMk id="147" creationId="{00000000-0000-0000-0000-000000000000}"/>
          </ac:spMkLst>
        </pc:spChg>
        <pc:spChg chg="mod">
          <ac:chgData name="Leonard Walletzký" userId="5c6479d8-24c8-4ca4-a5c7-fde0682a328a" providerId="ADAL" clId="{F50CAE30-53A0-47AF-8BDF-A0E77F7345F7}" dt="2024-02-28T08:57:56.517" v="378" actId="790"/>
          <ac:spMkLst>
            <pc:docMk/>
            <pc:sldMk cId="1483412802" sldId="275"/>
            <ac:spMk id="148" creationId="{00000000-0000-0000-0000-000000000000}"/>
          </ac:spMkLst>
        </pc:spChg>
      </pc:sldChg>
      <pc:sldChg chg="modSp mod modNotes">
        <pc:chgData name="Leonard Walletzký" userId="5c6479d8-24c8-4ca4-a5c7-fde0682a328a" providerId="ADAL" clId="{F50CAE30-53A0-47AF-8BDF-A0E77F7345F7}" dt="2024-02-28T09:01:51.429" v="647" actId="207"/>
        <pc:sldMkLst>
          <pc:docMk/>
          <pc:sldMk cId="1302311253" sldId="276"/>
        </pc:sldMkLst>
        <pc:spChg chg="mod">
          <ac:chgData name="Leonard Walletzký" userId="5c6479d8-24c8-4ca4-a5c7-fde0682a328a" providerId="ADAL" clId="{F50CAE30-53A0-47AF-8BDF-A0E77F7345F7}" dt="2024-02-28T08:57:56.532" v="395" actId="790"/>
          <ac:spMkLst>
            <pc:docMk/>
            <pc:sldMk cId="1302311253" sldId="276"/>
            <ac:spMk id="5" creationId="{00000000-0000-0000-0000-000000000000}"/>
          </ac:spMkLst>
        </pc:spChg>
        <pc:spChg chg="mod">
          <ac:chgData name="Leonard Walletzký" userId="5c6479d8-24c8-4ca4-a5c7-fde0682a328a" providerId="ADAL" clId="{F50CAE30-53A0-47AF-8BDF-A0E77F7345F7}" dt="2024-02-28T08:57:56.522" v="385" actId="790"/>
          <ac:spMkLst>
            <pc:docMk/>
            <pc:sldMk cId="1302311253" sldId="276"/>
            <ac:spMk id="27" creationId="{00000000-0000-0000-0000-000000000000}"/>
          </ac:spMkLst>
        </pc:spChg>
        <pc:spChg chg="mod">
          <ac:chgData name="Leonard Walletzký" userId="5c6479d8-24c8-4ca4-a5c7-fde0682a328a" providerId="ADAL" clId="{F50CAE30-53A0-47AF-8BDF-A0E77F7345F7}" dt="2024-02-28T08:57:56.523" v="386" actId="790"/>
          <ac:spMkLst>
            <pc:docMk/>
            <pc:sldMk cId="1302311253" sldId="276"/>
            <ac:spMk id="28" creationId="{00000000-0000-0000-0000-000000000000}"/>
          </ac:spMkLst>
        </pc:spChg>
        <pc:spChg chg="mod">
          <ac:chgData name="Leonard Walletzký" userId="5c6479d8-24c8-4ca4-a5c7-fde0682a328a" providerId="ADAL" clId="{F50CAE30-53A0-47AF-8BDF-A0E77F7345F7}" dt="2024-02-28T08:57:56.524" v="387" actId="790"/>
          <ac:spMkLst>
            <pc:docMk/>
            <pc:sldMk cId="1302311253" sldId="276"/>
            <ac:spMk id="66" creationId="{00000000-0000-0000-0000-000000000000}"/>
          </ac:spMkLst>
        </pc:spChg>
        <pc:spChg chg="mod">
          <ac:chgData name="Leonard Walletzký" userId="5c6479d8-24c8-4ca4-a5c7-fde0682a328a" providerId="ADAL" clId="{F50CAE30-53A0-47AF-8BDF-A0E77F7345F7}" dt="2024-02-28T08:57:56.525" v="388" actId="790"/>
          <ac:spMkLst>
            <pc:docMk/>
            <pc:sldMk cId="1302311253" sldId="276"/>
            <ac:spMk id="67" creationId="{00000000-0000-0000-0000-000000000000}"/>
          </ac:spMkLst>
        </pc:spChg>
        <pc:spChg chg="mod">
          <ac:chgData name="Leonard Walletzký" userId="5c6479d8-24c8-4ca4-a5c7-fde0682a328a" providerId="ADAL" clId="{F50CAE30-53A0-47AF-8BDF-A0E77F7345F7}" dt="2024-02-28T08:57:56.526" v="389" actId="790"/>
          <ac:spMkLst>
            <pc:docMk/>
            <pc:sldMk cId="1302311253" sldId="276"/>
            <ac:spMk id="68" creationId="{00000000-0000-0000-0000-000000000000}"/>
          </ac:spMkLst>
        </pc:spChg>
        <pc:spChg chg="mod">
          <ac:chgData name="Leonard Walletzký" userId="5c6479d8-24c8-4ca4-a5c7-fde0682a328a" providerId="ADAL" clId="{F50CAE30-53A0-47AF-8BDF-A0E77F7345F7}" dt="2024-02-28T08:57:56.527" v="390" actId="790"/>
          <ac:spMkLst>
            <pc:docMk/>
            <pc:sldMk cId="1302311253" sldId="276"/>
            <ac:spMk id="78" creationId="{00000000-0000-0000-0000-000000000000}"/>
          </ac:spMkLst>
        </pc:spChg>
        <pc:spChg chg="mod">
          <ac:chgData name="Leonard Walletzký" userId="5c6479d8-24c8-4ca4-a5c7-fde0682a328a" providerId="ADAL" clId="{F50CAE30-53A0-47AF-8BDF-A0E77F7345F7}" dt="2024-02-28T08:57:56.528" v="391" actId="790"/>
          <ac:spMkLst>
            <pc:docMk/>
            <pc:sldMk cId="1302311253" sldId="276"/>
            <ac:spMk id="85" creationId="{00000000-0000-0000-0000-000000000000}"/>
          </ac:spMkLst>
        </pc:spChg>
        <pc:spChg chg="mod">
          <ac:chgData name="Leonard Walletzký" userId="5c6479d8-24c8-4ca4-a5c7-fde0682a328a" providerId="ADAL" clId="{F50CAE30-53A0-47AF-8BDF-A0E77F7345F7}" dt="2024-02-28T09:01:51.429" v="647" actId="207"/>
          <ac:spMkLst>
            <pc:docMk/>
            <pc:sldMk cId="1302311253" sldId="276"/>
            <ac:spMk id="112" creationId="{00000000-0000-0000-0000-000000000000}"/>
          </ac:spMkLst>
        </pc:spChg>
        <pc:spChg chg="mod">
          <ac:chgData name="Leonard Walletzký" userId="5c6479d8-24c8-4ca4-a5c7-fde0682a328a" providerId="ADAL" clId="{F50CAE30-53A0-47AF-8BDF-A0E77F7345F7}" dt="2024-02-28T09:01:51.429" v="647" actId="207"/>
          <ac:spMkLst>
            <pc:docMk/>
            <pc:sldMk cId="1302311253" sldId="276"/>
            <ac:spMk id="113" creationId="{00000000-0000-0000-0000-000000000000}"/>
          </ac:spMkLst>
        </pc:spChg>
        <pc:spChg chg="mod">
          <ac:chgData name="Leonard Walletzký" userId="5c6479d8-24c8-4ca4-a5c7-fde0682a328a" providerId="ADAL" clId="{F50CAE30-53A0-47AF-8BDF-A0E77F7345F7}" dt="2024-02-28T09:01:51.429" v="647" actId="207"/>
          <ac:spMkLst>
            <pc:docMk/>
            <pc:sldMk cId="1302311253" sldId="276"/>
            <ac:spMk id="114" creationId="{00000000-0000-0000-0000-000000000000}"/>
          </ac:spMkLst>
        </pc:spChg>
        <pc:spChg chg="mod">
          <ac:chgData name="Leonard Walletzký" userId="5c6479d8-24c8-4ca4-a5c7-fde0682a328a" providerId="ADAL" clId="{F50CAE30-53A0-47AF-8BDF-A0E77F7345F7}" dt="2024-02-28T09:01:51.429" v="647" actId="207"/>
          <ac:spMkLst>
            <pc:docMk/>
            <pc:sldMk cId="1302311253" sldId="276"/>
            <ac:spMk id="115" creationId="{00000000-0000-0000-0000-000000000000}"/>
          </ac:spMkLst>
        </pc:spChg>
        <pc:spChg chg="mod">
          <ac:chgData name="Leonard Walletzký" userId="5c6479d8-24c8-4ca4-a5c7-fde0682a328a" providerId="ADAL" clId="{F50CAE30-53A0-47AF-8BDF-A0E77F7345F7}" dt="2024-02-28T08:57:56.529" v="392" actId="790"/>
          <ac:spMkLst>
            <pc:docMk/>
            <pc:sldMk cId="1302311253" sldId="276"/>
            <ac:spMk id="130" creationId="{00000000-0000-0000-0000-000000000000}"/>
          </ac:spMkLst>
        </pc:spChg>
        <pc:spChg chg="mod">
          <ac:chgData name="Leonard Walletzký" userId="5c6479d8-24c8-4ca4-a5c7-fde0682a328a" providerId="ADAL" clId="{F50CAE30-53A0-47AF-8BDF-A0E77F7345F7}" dt="2024-02-28T08:57:56.530" v="393" actId="790"/>
          <ac:spMkLst>
            <pc:docMk/>
            <pc:sldMk cId="1302311253" sldId="276"/>
            <ac:spMk id="147" creationId="{00000000-0000-0000-0000-000000000000}"/>
          </ac:spMkLst>
        </pc:spChg>
        <pc:spChg chg="mod">
          <ac:chgData name="Leonard Walletzký" userId="5c6479d8-24c8-4ca4-a5c7-fde0682a328a" providerId="ADAL" clId="{F50CAE30-53A0-47AF-8BDF-A0E77F7345F7}" dt="2024-02-28T08:57:56.531" v="394" actId="790"/>
          <ac:spMkLst>
            <pc:docMk/>
            <pc:sldMk cId="1302311253" sldId="276"/>
            <ac:spMk id="148" creationId="{00000000-0000-0000-0000-000000000000}"/>
          </ac:spMkLst>
        </pc:spChg>
      </pc:sldChg>
      <pc:sldChg chg="modSp mod modNotes">
        <pc:chgData name="Leonard Walletzký" userId="5c6479d8-24c8-4ca4-a5c7-fde0682a328a" providerId="ADAL" clId="{F50CAE30-53A0-47AF-8BDF-A0E77F7345F7}" dt="2024-02-28T08:57:56.540" v="405" actId="790"/>
        <pc:sldMkLst>
          <pc:docMk/>
          <pc:sldMk cId="2725183793" sldId="277"/>
        </pc:sldMkLst>
        <pc:spChg chg="mod">
          <ac:chgData name="Leonard Walletzký" userId="5c6479d8-24c8-4ca4-a5c7-fde0682a328a" providerId="ADAL" clId="{F50CAE30-53A0-47AF-8BDF-A0E77F7345F7}" dt="2024-02-28T08:57:56.536" v="402" actId="790"/>
          <ac:spMkLst>
            <pc:docMk/>
            <pc:sldMk cId="2725183793" sldId="277"/>
            <ac:spMk id="5" creationId="{00000000-0000-0000-0000-000000000000}"/>
          </ac:spMkLst>
        </pc:spChg>
        <pc:spChg chg="mod">
          <ac:chgData name="Leonard Walletzký" userId="5c6479d8-24c8-4ca4-a5c7-fde0682a328a" providerId="ADAL" clId="{F50CAE30-53A0-47AF-8BDF-A0E77F7345F7}" dt="2024-02-28T08:57:56.538" v="403" actId="790"/>
          <ac:spMkLst>
            <pc:docMk/>
            <pc:sldMk cId="2725183793" sldId="277"/>
            <ac:spMk id="12" creationId="{00000000-0000-0000-0000-000000000000}"/>
          </ac:spMkLst>
        </pc:spChg>
      </pc:sldChg>
      <pc:sldChg chg="modSp add mod modNotes">
        <pc:chgData name="Leonard Walletzký" userId="5c6479d8-24c8-4ca4-a5c7-fde0682a328a" providerId="ADAL" clId="{F50CAE30-53A0-47AF-8BDF-A0E77F7345F7}" dt="2024-02-28T08:57:57.475" v="559" actId="790"/>
        <pc:sldMkLst>
          <pc:docMk/>
          <pc:sldMk cId="3209459871" sldId="279"/>
        </pc:sldMkLst>
        <pc:spChg chg="mod">
          <ac:chgData name="Leonard Walletzký" userId="5c6479d8-24c8-4ca4-a5c7-fde0682a328a" providerId="ADAL" clId="{F50CAE30-53A0-47AF-8BDF-A0E77F7345F7}" dt="2024-02-28T08:57:57.448" v="553" actId="790"/>
          <ac:spMkLst>
            <pc:docMk/>
            <pc:sldMk cId="3209459871" sldId="279"/>
            <ac:spMk id="27" creationId="{00000000-0000-0000-0000-000000000000}"/>
          </ac:spMkLst>
        </pc:spChg>
        <pc:spChg chg="mod">
          <ac:chgData name="Leonard Walletzký" userId="5c6479d8-24c8-4ca4-a5c7-fde0682a328a" providerId="ADAL" clId="{F50CAE30-53A0-47AF-8BDF-A0E77F7345F7}" dt="2024-02-28T08:57:57.445" v="546"/>
          <ac:spMkLst>
            <pc:docMk/>
            <pc:sldMk cId="3209459871" sldId="279"/>
            <ac:spMk id="29" creationId="{00000000-0000-0000-0000-000000000000}"/>
          </ac:spMkLst>
        </pc:spChg>
        <pc:spChg chg="mod">
          <ac:chgData name="Leonard Walletzký" userId="5c6479d8-24c8-4ca4-a5c7-fde0682a328a" providerId="ADAL" clId="{F50CAE30-53A0-47AF-8BDF-A0E77F7345F7}" dt="2024-02-28T08:57:57.445" v="547"/>
          <ac:spMkLst>
            <pc:docMk/>
            <pc:sldMk cId="3209459871" sldId="279"/>
            <ac:spMk id="31" creationId="{00000000-0000-0000-0000-000000000000}"/>
          </ac:spMkLst>
        </pc:spChg>
        <pc:spChg chg="mod">
          <ac:chgData name="Leonard Walletzký" userId="5c6479d8-24c8-4ca4-a5c7-fde0682a328a" providerId="ADAL" clId="{F50CAE30-53A0-47AF-8BDF-A0E77F7345F7}" dt="2024-02-28T08:57:57.445" v="548"/>
          <ac:spMkLst>
            <pc:docMk/>
            <pc:sldMk cId="3209459871" sldId="279"/>
            <ac:spMk id="32" creationId="{00000000-0000-0000-0000-000000000000}"/>
          </ac:spMkLst>
        </pc:spChg>
        <pc:spChg chg="mod">
          <ac:chgData name="Leonard Walletzký" userId="5c6479d8-24c8-4ca4-a5c7-fde0682a328a" providerId="ADAL" clId="{F50CAE30-53A0-47AF-8BDF-A0E77F7345F7}" dt="2024-02-28T08:57:57.446" v="549"/>
          <ac:spMkLst>
            <pc:docMk/>
            <pc:sldMk cId="3209459871" sldId="279"/>
            <ac:spMk id="33" creationId="{00000000-0000-0000-0000-000000000000}"/>
          </ac:spMkLst>
        </pc:spChg>
        <pc:spChg chg="mod">
          <ac:chgData name="Leonard Walletzký" userId="5c6479d8-24c8-4ca4-a5c7-fde0682a328a" providerId="ADAL" clId="{F50CAE30-53A0-47AF-8BDF-A0E77F7345F7}" dt="2024-02-28T08:57:57.446" v="550"/>
          <ac:spMkLst>
            <pc:docMk/>
            <pc:sldMk cId="3209459871" sldId="279"/>
            <ac:spMk id="34" creationId="{00000000-0000-0000-0000-000000000000}"/>
          </ac:spMkLst>
        </pc:spChg>
        <pc:spChg chg="mod">
          <ac:chgData name="Leonard Walletzký" userId="5c6479d8-24c8-4ca4-a5c7-fde0682a328a" providerId="ADAL" clId="{F50CAE30-53A0-47AF-8BDF-A0E77F7345F7}" dt="2024-02-28T08:57:57.446" v="551"/>
          <ac:spMkLst>
            <pc:docMk/>
            <pc:sldMk cId="3209459871" sldId="279"/>
            <ac:spMk id="35" creationId="{00000000-0000-0000-0000-000000000000}"/>
          </ac:spMkLst>
        </pc:spChg>
        <pc:spChg chg="mod">
          <ac:chgData name="Leonard Walletzký" userId="5c6479d8-24c8-4ca4-a5c7-fde0682a328a" providerId="ADAL" clId="{F50CAE30-53A0-47AF-8BDF-A0E77F7345F7}" dt="2024-02-28T08:57:57.447" v="552"/>
          <ac:spMkLst>
            <pc:docMk/>
            <pc:sldMk cId="3209459871" sldId="279"/>
            <ac:spMk id="36" creationId="{00000000-0000-0000-0000-000000000000}"/>
          </ac:spMkLst>
        </pc:spChg>
        <pc:spChg chg="mod">
          <ac:chgData name="Leonard Walletzký" userId="5c6479d8-24c8-4ca4-a5c7-fde0682a328a" providerId="ADAL" clId="{F50CAE30-53A0-47AF-8BDF-A0E77F7345F7}" dt="2024-02-28T08:57:57.471" v="554" actId="790"/>
          <ac:spMkLst>
            <pc:docMk/>
            <pc:sldMk cId="3209459871" sldId="279"/>
            <ac:spMk id="38" creationId="{00000000-0000-0000-0000-000000000000}"/>
          </ac:spMkLst>
        </pc:spChg>
        <pc:spChg chg="mod">
          <ac:chgData name="Leonard Walletzký" userId="5c6479d8-24c8-4ca4-a5c7-fde0682a328a" providerId="ADAL" clId="{F50CAE30-53A0-47AF-8BDF-A0E77F7345F7}" dt="2024-02-28T08:57:57.472" v="555"/>
          <ac:spMkLst>
            <pc:docMk/>
            <pc:sldMk cId="3209459871" sldId="279"/>
            <ac:spMk id="39" creationId="{00000000-0000-0000-0000-000000000000}"/>
          </ac:spMkLst>
        </pc:spChg>
        <pc:spChg chg="mod">
          <ac:chgData name="Leonard Walletzký" userId="5c6479d8-24c8-4ca4-a5c7-fde0682a328a" providerId="ADAL" clId="{F50CAE30-53A0-47AF-8BDF-A0E77F7345F7}" dt="2024-02-28T08:57:57.472" v="556"/>
          <ac:spMkLst>
            <pc:docMk/>
            <pc:sldMk cId="3209459871" sldId="279"/>
            <ac:spMk id="40" creationId="{00000000-0000-0000-0000-000000000000}"/>
          </ac:spMkLst>
        </pc:spChg>
        <pc:spChg chg="mod">
          <ac:chgData name="Leonard Walletzký" userId="5c6479d8-24c8-4ca4-a5c7-fde0682a328a" providerId="ADAL" clId="{F50CAE30-53A0-47AF-8BDF-A0E77F7345F7}" dt="2024-02-28T08:57:57.473" v="557" actId="790"/>
          <ac:spMkLst>
            <pc:docMk/>
            <pc:sldMk cId="3209459871" sldId="279"/>
            <ac:spMk id="52" creationId="{00000000-0000-0000-0000-000000000000}"/>
          </ac:spMkLst>
        </pc:spChg>
        <pc:cxnChg chg="mod">
          <ac:chgData name="Leonard Walletzký" userId="5c6479d8-24c8-4ca4-a5c7-fde0682a328a" providerId="ADAL" clId="{F50CAE30-53A0-47AF-8BDF-A0E77F7345F7}" dt="2024-02-28T08:57:57.471" v="554" actId="790"/>
          <ac:cxnSpMkLst>
            <pc:docMk/>
            <pc:sldMk cId="3209459871" sldId="279"/>
            <ac:cxnSpMk id="133" creationId="{00000000-0000-0000-0000-000000000000}"/>
          </ac:cxnSpMkLst>
        </pc:cxnChg>
      </pc:sldChg>
      <pc:sldChg chg="modSp add mod modNotes">
        <pc:chgData name="Leonard Walletzký" userId="5c6479d8-24c8-4ca4-a5c7-fde0682a328a" providerId="ADAL" clId="{F50CAE30-53A0-47AF-8BDF-A0E77F7345F7}" dt="2024-02-28T08:57:59.103" v="621" actId="790"/>
        <pc:sldMkLst>
          <pc:docMk/>
          <pc:sldMk cId="1407379313" sldId="280"/>
        </pc:sldMkLst>
        <pc:spChg chg="mod">
          <ac:chgData name="Leonard Walletzký" userId="5c6479d8-24c8-4ca4-a5c7-fde0682a328a" providerId="ADAL" clId="{F50CAE30-53A0-47AF-8BDF-A0E77F7345F7}" dt="2024-02-28T08:57:59.028" v="613" actId="790"/>
          <ac:spMkLst>
            <pc:docMk/>
            <pc:sldMk cId="1407379313" sldId="280"/>
            <ac:spMk id="3" creationId="{00000000-0000-0000-0000-000000000000}"/>
          </ac:spMkLst>
        </pc:spChg>
        <pc:graphicFrameChg chg="mod">
          <ac:chgData name="Leonard Walletzký" userId="5c6479d8-24c8-4ca4-a5c7-fde0682a328a" providerId="ADAL" clId="{F50CAE30-53A0-47AF-8BDF-A0E77F7345F7}" dt="2024-02-28T08:57:59.091" v="619"/>
          <ac:graphicFrameMkLst>
            <pc:docMk/>
            <pc:sldMk cId="1407379313" sldId="280"/>
            <ac:graphicFrameMk id="2" creationId="{017FD5C1-CFCF-0B23-26AD-93C75FA29201}"/>
          </ac:graphicFrameMkLst>
        </pc:graphicFrameChg>
      </pc:sldChg>
      <pc:sldChg chg="del">
        <pc:chgData name="Leonard Walletzký" userId="5c6479d8-24c8-4ca4-a5c7-fde0682a328a" providerId="ADAL" clId="{F50CAE30-53A0-47AF-8BDF-A0E77F7345F7}" dt="2024-02-27T18:57:58.647" v="0" actId="47"/>
        <pc:sldMkLst>
          <pc:docMk/>
          <pc:sldMk cId="3381978716" sldId="281"/>
        </pc:sldMkLst>
      </pc:sldChg>
      <pc:sldChg chg="modSp mod modNotes">
        <pc:chgData name="Leonard Walletzký" userId="5c6479d8-24c8-4ca4-a5c7-fde0682a328a" providerId="ADAL" clId="{F50CAE30-53A0-47AF-8BDF-A0E77F7345F7}" dt="2024-02-28T08:57:56.188" v="290" actId="790"/>
        <pc:sldMkLst>
          <pc:docMk/>
          <pc:sldMk cId="2725778557" sldId="285"/>
        </pc:sldMkLst>
        <pc:spChg chg="mod">
          <ac:chgData name="Leonard Walletzký" userId="5c6479d8-24c8-4ca4-a5c7-fde0682a328a" providerId="ADAL" clId="{F50CAE30-53A0-47AF-8BDF-A0E77F7345F7}" dt="2024-02-28T08:57:56.171" v="278" actId="790"/>
          <ac:spMkLst>
            <pc:docMk/>
            <pc:sldMk cId="2725778557" sldId="285"/>
            <ac:spMk id="2" creationId="{9BCEEF82-96CD-4FF3-B833-EE082B6F7E9D}"/>
          </ac:spMkLst>
        </pc:spChg>
        <pc:spChg chg="mod">
          <ac:chgData name="Leonard Walletzký" userId="5c6479d8-24c8-4ca4-a5c7-fde0682a328a" providerId="ADAL" clId="{F50CAE30-53A0-47AF-8BDF-A0E77F7345F7}" dt="2024-02-28T08:57:56.186" v="288"/>
          <ac:spMkLst>
            <pc:docMk/>
            <pc:sldMk cId="2725778557" sldId="285"/>
            <ac:spMk id="3" creationId="{43D6E64E-3ECB-4633-624E-C7B126038496}"/>
          </ac:spMkLst>
        </pc:spChg>
        <pc:spChg chg="mod">
          <ac:chgData name="Leonard Walletzký" userId="5c6479d8-24c8-4ca4-a5c7-fde0682a328a" providerId="ADAL" clId="{F50CAE30-53A0-47AF-8BDF-A0E77F7345F7}" dt="2024-02-28T08:57:56.184" v="283"/>
          <ac:spMkLst>
            <pc:docMk/>
            <pc:sldMk cId="2725778557" sldId="285"/>
            <ac:spMk id="5" creationId="{994D104D-59D0-4107-8B2B-B6D7ECC6E4E0}"/>
          </ac:spMkLst>
        </pc:spChg>
        <pc:spChg chg="mod">
          <ac:chgData name="Leonard Walletzký" userId="5c6479d8-24c8-4ca4-a5c7-fde0682a328a" providerId="ADAL" clId="{F50CAE30-53A0-47AF-8BDF-A0E77F7345F7}" dt="2024-02-28T08:57:56.185" v="284"/>
          <ac:spMkLst>
            <pc:docMk/>
            <pc:sldMk cId="2725778557" sldId="285"/>
            <ac:spMk id="6" creationId="{82AA8A09-DD5E-4779-B0FA-B1420AA8498D}"/>
          </ac:spMkLst>
        </pc:spChg>
        <pc:spChg chg="mod">
          <ac:chgData name="Leonard Walletzký" userId="5c6479d8-24c8-4ca4-a5c7-fde0682a328a" providerId="ADAL" clId="{F50CAE30-53A0-47AF-8BDF-A0E77F7345F7}" dt="2024-02-28T08:57:56.185" v="285"/>
          <ac:spMkLst>
            <pc:docMk/>
            <pc:sldMk cId="2725778557" sldId="285"/>
            <ac:spMk id="7" creationId="{0AB665DF-9193-4206-B263-8B0E569BC2C9}"/>
          </ac:spMkLst>
        </pc:spChg>
        <pc:spChg chg="mod">
          <ac:chgData name="Leonard Walletzký" userId="5c6479d8-24c8-4ca4-a5c7-fde0682a328a" providerId="ADAL" clId="{F50CAE30-53A0-47AF-8BDF-A0E77F7345F7}" dt="2024-02-28T08:57:56.186" v="286"/>
          <ac:spMkLst>
            <pc:docMk/>
            <pc:sldMk cId="2725778557" sldId="285"/>
            <ac:spMk id="8" creationId="{D826287B-4D3E-46A4-9DA9-7B94DBCCA07A}"/>
          </ac:spMkLst>
        </pc:spChg>
        <pc:spChg chg="mod">
          <ac:chgData name="Leonard Walletzký" userId="5c6479d8-24c8-4ca4-a5c7-fde0682a328a" providerId="ADAL" clId="{F50CAE30-53A0-47AF-8BDF-A0E77F7345F7}" dt="2024-02-28T08:57:56.186" v="287"/>
          <ac:spMkLst>
            <pc:docMk/>
            <pc:sldMk cId="2725778557" sldId="285"/>
            <ac:spMk id="11" creationId="{8573600C-961B-4218-8F17-68E9EC122F38}"/>
          </ac:spMkLst>
        </pc:spChg>
        <pc:graphicFrameChg chg="mod">
          <ac:chgData name="Leonard Walletzký" userId="5c6479d8-24c8-4ca4-a5c7-fde0682a328a" providerId="ADAL" clId="{F50CAE30-53A0-47AF-8BDF-A0E77F7345F7}" dt="2024-02-28T08:57:56.183" v="282"/>
          <ac:graphicFrameMkLst>
            <pc:docMk/>
            <pc:sldMk cId="2725778557" sldId="285"/>
            <ac:graphicFrameMk id="4" creationId="{7426CBBC-1C76-4F89-9334-46047070B785}"/>
          </ac:graphicFrameMkLst>
        </pc:graphicFrameChg>
      </pc:sldChg>
      <pc:sldChg chg="del">
        <pc:chgData name="Leonard Walletzký" userId="5c6479d8-24c8-4ca4-a5c7-fde0682a328a" providerId="ADAL" clId="{F50CAE30-53A0-47AF-8BDF-A0E77F7345F7}" dt="2024-02-27T18:57:58.647" v="0" actId="47"/>
        <pc:sldMkLst>
          <pc:docMk/>
          <pc:sldMk cId="698991053" sldId="297"/>
        </pc:sldMkLst>
      </pc:sldChg>
      <pc:sldChg chg="del">
        <pc:chgData name="Leonard Walletzký" userId="5c6479d8-24c8-4ca4-a5c7-fde0682a328a" providerId="ADAL" clId="{F50CAE30-53A0-47AF-8BDF-A0E77F7345F7}" dt="2024-02-27T18:57:58.647" v="0" actId="47"/>
        <pc:sldMkLst>
          <pc:docMk/>
          <pc:sldMk cId="2239370930" sldId="298"/>
        </pc:sldMkLst>
      </pc:sldChg>
      <pc:sldChg chg="modSp mod modNotes">
        <pc:chgData name="Leonard Walletzký" userId="5c6479d8-24c8-4ca4-a5c7-fde0682a328a" providerId="ADAL" clId="{F50CAE30-53A0-47AF-8BDF-A0E77F7345F7}" dt="2024-02-28T08:57:56.071" v="262" actId="790"/>
        <pc:sldMkLst>
          <pc:docMk/>
          <pc:sldMk cId="927171870" sldId="344"/>
        </pc:sldMkLst>
        <pc:spChg chg="mod">
          <ac:chgData name="Leonard Walletzký" userId="5c6479d8-24c8-4ca4-a5c7-fde0682a328a" providerId="ADAL" clId="{F50CAE30-53A0-47AF-8BDF-A0E77F7345F7}" dt="2024-02-28T08:57:56.066" v="257" actId="790"/>
          <ac:spMkLst>
            <pc:docMk/>
            <pc:sldMk cId="927171870" sldId="344"/>
            <ac:spMk id="2" creationId="{2C888BF3-7E8D-46B7-A6B6-BBA98CEF8818}"/>
          </ac:spMkLst>
        </pc:spChg>
        <pc:spChg chg="mod">
          <ac:chgData name="Leonard Walletzký" userId="5c6479d8-24c8-4ca4-a5c7-fde0682a328a" providerId="ADAL" clId="{F50CAE30-53A0-47AF-8BDF-A0E77F7345F7}" dt="2024-02-28T08:57:56.067" v="258" actId="790"/>
          <ac:spMkLst>
            <pc:docMk/>
            <pc:sldMk cId="927171870" sldId="344"/>
            <ac:spMk id="3" creationId="{A510E5AD-7A79-42EE-B2F7-11D31A2092C6}"/>
          </ac:spMkLst>
        </pc:spChg>
        <pc:spChg chg="mod">
          <ac:chgData name="Leonard Walletzký" userId="5c6479d8-24c8-4ca4-a5c7-fde0682a328a" providerId="ADAL" clId="{F50CAE30-53A0-47AF-8BDF-A0E77F7345F7}" dt="2024-02-28T08:57:56.068" v="259" actId="790"/>
          <ac:spMkLst>
            <pc:docMk/>
            <pc:sldMk cId="927171870" sldId="344"/>
            <ac:spMk id="6" creationId="{0BB18A89-D885-4DF3-AF6B-F589BFD8B492}"/>
          </ac:spMkLst>
        </pc:spChg>
        <pc:spChg chg="mod">
          <ac:chgData name="Leonard Walletzký" userId="5c6479d8-24c8-4ca4-a5c7-fde0682a328a" providerId="ADAL" clId="{F50CAE30-53A0-47AF-8BDF-A0E77F7345F7}" dt="2024-02-28T08:57:56.069" v="260" actId="790"/>
          <ac:spMkLst>
            <pc:docMk/>
            <pc:sldMk cId="927171870" sldId="344"/>
            <ac:spMk id="8" creationId="{36132F44-5138-4727-AFF2-D318FBAC78A4}"/>
          </ac:spMkLst>
        </pc:spChg>
      </pc:sldChg>
      <pc:sldChg chg="modSp mod modNotes">
        <pc:chgData name="Leonard Walletzký" userId="5c6479d8-24c8-4ca4-a5c7-fde0682a328a" providerId="ADAL" clId="{F50CAE30-53A0-47AF-8BDF-A0E77F7345F7}" dt="2024-02-28T08:57:56.194" v="296" actId="790"/>
        <pc:sldMkLst>
          <pc:docMk/>
          <pc:sldMk cId="3285531552" sldId="345"/>
        </pc:sldMkLst>
        <pc:spChg chg="mod">
          <ac:chgData name="Leonard Walletzký" userId="5c6479d8-24c8-4ca4-a5c7-fde0682a328a" providerId="ADAL" clId="{F50CAE30-53A0-47AF-8BDF-A0E77F7345F7}" dt="2024-02-28T08:57:56.189" v="291" actId="790"/>
          <ac:spMkLst>
            <pc:docMk/>
            <pc:sldMk cId="3285531552" sldId="345"/>
            <ac:spMk id="2" creationId="{2C888BF3-7E8D-46B7-A6B6-BBA98CEF8818}"/>
          </ac:spMkLst>
        </pc:spChg>
        <pc:spChg chg="mod">
          <ac:chgData name="Leonard Walletzký" userId="5c6479d8-24c8-4ca4-a5c7-fde0682a328a" providerId="ADAL" clId="{F50CAE30-53A0-47AF-8BDF-A0E77F7345F7}" dt="2024-02-28T08:57:56.190" v="292" actId="790"/>
          <ac:spMkLst>
            <pc:docMk/>
            <pc:sldMk cId="3285531552" sldId="345"/>
            <ac:spMk id="3" creationId="{A510E5AD-7A79-42EE-B2F7-11D31A2092C6}"/>
          </ac:spMkLst>
        </pc:spChg>
        <pc:spChg chg="mod">
          <ac:chgData name="Leonard Walletzký" userId="5c6479d8-24c8-4ca4-a5c7-fde0682a328a" providerId="ADAL" clId="{F50CAE30-53A0-47AF-8BDF-A0E77F7345F7}" dt="2024-02-28T08:57:56.191" v="293" actId="790"/>
          <ac:spMkLst>
            <pc:docMk/>
            <pc:sldMk cId="3285531552" sldId="345"/>
            <ac:spMk id="6" creationId="{0BB18A89-D885-4DF3-AF6B-F589BFD8B492}"/>
          </ac:spMkLst>
        </pc:spChg>
        <pc:spChg chg="mod">
          <ac:chgData name="Leonard Walletzký" userId="5c6479d8-24c8-4ca4-a5c7-fde0682a328a" providerId="ADAL" clId="{F50CAE30-53A0-47AF-8BDF-A0E77F7345F7}" dt="2024-02-28T08:57:56.192" v="294" actId="790"/>
          <ac:spMkLst>
            <pc:docMk/>
            <pc:sldMk cId="3285531552" sldId="345"/>
            <ac:spMk id="8" creationId="{36132F44-5138-4727-AFF2-D318FBAC78A4}"/>
          </ac:spMkLst>
        </pc:spChg>
      </pc:sldChg>
      <pc:sldChg chg="modSp mod modNotes">
        <pc:chgData name="Leonard Walletzký" userId="5c6479d8-24c8-4ca4-a5c7-fde0682a328a" providerId="ADAL" clId="{F50CAE30-53A0-47AF-8BDF-A0E77F7345F7}" dt="2024-02-28T08:57:56.480" v="335" actId="790"/>
        <pc:sldMkLst>
          <pc:docMk/>
          <pc:sldMk cId="490545504" sldId="346"/>
        </pc:sldMkLst>
        <pc:spChg chg="mod">
          <ac:chgData name="Leonard Walletzký" userId="5c6479d8-24c8-4ca4-a5c7-fde0682a328a" providerId="ADAL" clId="{F50CAE30-53A0-47AF-8BDF-A0E77F7345F7}" dt="2024-02-28T08:57:56.475" v="328" actId="790"/>
          <ac:spMkLst>
            <pc:docMk/>
            <pc:sldMk cId="490545504" sldId="346"/>
            <ac:spMk id="3" creationId="{00000000-0000-0000-0000-000000000000}"/>
          </ac:spMkLst>
        </pc:spChg>
        <pc:spChg chg="mod">
          <ac:chgData name="Leonard Walletzký" userId="5c6479d8-24c8-4ca4-a5c7-fde0682a328a" providerId="ADAL" clId="{F50CAE30-53A0-47AF-8BDF-A0E77F7345F7}" dt="2024-02-28T08:57:56.476" v="329"/>
          <ac:spMkLst>
            <pc:docMk/>
            <pc:sldMk cId="490545504" sldId="346"/>
            <ac:spMk id="4" creationId="{00000000-0000-0000-0000-000000000000}"/>
          </ac:spMkLst>
        </pc:spChg>
        <pc:spChg chg="mod">
          <ac:chgData name="Leonard Walletzký" userId="5c6479d8-24c8-4ca4-a5c7-fde0682a328a" providerId="ADAL" clId="{F50CAE30-53A0-47AF-8BDF-A0E77F7345F7}" dt="2024-02-28T08:57:56.477" v="332"/>
          <ac:spMkLst>
            <pc:docMk/>
            <pc:sldMk cId="490545504" sldId="346"/>
            <ac:spMk id="5" creationId="{00000000-0000-0000-0000-000000000000}"/>
          </ac:spMkLst>
        </pc:spChg>
        <pc:spChg chg="mod">
          <ac:chgData name="Leonard Walletzký" userId="5c6479d8-24c8-4ca4-a5c7-fde0682a328a" providerId="ADAL" clId="{F50CAE30-53A0-47AF-8BDF-A0E77F7345F7}" dt="2024-02-28T08:57:56.476" v="330"/>
          <ac:spMkLst>
            <pc:docMk/>
            <pc:sldMk cId="490545504" sldId="346"/>
            <ac:spMk id="6" creationId="{00000000-0000-0000-0000-000000000000}"/>
          </ac:spMkLst>
        </pc:spChg>
        <pc:spChg chg="mod">
          <ac:chgData name="Leonard Walletzký" userId="5c6479d8-24c8-4ca4-a5c7-fde0682a328a" providerId="ADAL" clId="{F50CAE30-53A0-47AF-8BDF-A0E77F7345F7}" dt="2024-02-28T08:57:56.475" v="327" actId="790"/>
          <ac:spMkLst>
            <pc:docMk/>
            <pc:sldMk cId="490545504" sldId="346"/>
            <ac:spMk id="7" creationId="{18874959-CACF-37F7-7D26-2E8B20F5218B}"/>
          </ac:spMkLst>
        </pc:spChg>
        <pc:spChg chg="mod">
          <ac:chgData name="Leonard Walletzký" userId="5c6479d8-24c8-4ca4-a5c7-fde0682a328a" providerId="ADAL" clId="{F50CAE30-53A0-47AF-8BDF-A0E77F7345F7}" dt="2024-02-28T08:57:56.477" v="331"/>
          <ac:spMkLst>
            <pc:docMk/>
            <pc:sldMk cId="490545504" sldId="346"/>
            <ac:spMk id="9" creationId="{00000000-0000-0000-0000-000000000000}"/>
          </ac:spMkLst>
        </pc:spChg>
        <pc:spChg chg="mod">
          <ac:chgData name="Leonard Walletzký" userId="5c6479d8-24c8-4ca4-a5c7-fde0682a328a" providerId="ADAL" clId="{F50CAE30-53A0-47AF-8BDF-A0E77F7345F7}" dt="2024-02-28T08:57:56.478" v="333"/>
          <ac:spMkLst>
            <pc:docMk/>
            <pc:sldMk cId="490545504" sldId="346"/>
            <ac:spMk id="11" creationId="{00000000-0000-0000-0000-000000000000}"/>
          </ac:spMkLst>
        </pc:spChg>
      </pc:sldChg>
      <pc:sldChg chg="modSp mod modNotes">
        <pc:chgData name="Leonard Walletzký" userId="5c6479d8-24c8-4ca4-a5c7-fde0682a328a" providerId="ADAL" clId="{F50CAE30-53A0-47AF-8BDF-A0E77F7345F7}" dt="2024-02-28T08:57:56.490" v="346" actId="790"/>
        <pc:sldMkLst>
          <pc:docMk/>
          <pc:sldMk cId="4286319717" sldId="347"/>
        </pc:sldMkLst>
        <pc:spChg chg="mod">
          <ac:chgData name="Leonard Walletzký" userId="5c6479d8-24c8-4ca4-a5c7-fde0682a328a" providerId="ADAL" clId="{F50CAE30-53A0-47AF-8BDF-A0E77F7345F7}" dt="2024-02-28T08:57:56.482" v="337" actId="790"/>
          <ac:spMkLst>
            <pc:docMk/>
            <pc:sldMk cId="4286319717" sldId="347"/>
            <ac:spMk id="3" creationId="{00000000-0000-0000-0000-000000000000}"/>
          </ac:spMkLst>
        </pc:spChg>
        <pc:spChg chg="mod">
          <ac:chgData name="Leonard Walletzký" userId="5c6479d8-24c8-4ca4-a5c7-fde0682a328a" providerId="ADAL" clId="{F50CAE30-53A0-47AF-8BDF-A0E77F7345F7}" dt="2024-02-28T08:57:56.483" v="338" actId="790"/>
          <ac:spMkLst>
            <pc:docMk/>
            <pc:sldMk cId="4286319717" sldId="347"/>
            <ac:spMk id="4" creationId="{00000000-0000-0000-0000-000000000000}"/>
          </ac:spMkLst>
        </pc:spChg>
        <pc:spChg chg="mod">
          <ac:chgData name="Leonard Walletzký" userId="5c6479d8-24c8-4ca4-a5c7-fde0682a328a" providerId="ADAL" clId="{F50CAE30-53A0-47AF-8BDF-A0E77F7345F7}" dt="2024-02-28T08:57:56.481" v="336" actId="790"/>
          <ac:spMkLst>
            <pc:docMk/>
            <pc:sldMk cId="4286319717" sldId="347"/>
            <ac:spMk id="5" creationId="{9F1D3EF5-361A-E919-7C8C-B8A0DAA5969B}"/>
          </ac:spMkLst>
        </pc:spChg>
        <pc:spChg chg="mod">
          <ac:chgData name="Leonard Walletzký" userId="5c6479d8-24c8-4ca4-a5c7-fde0682a328a" providerId="ADAL" clId="{F50CAE30-53A0-47AF-8BDF-A0E77F7345F7}" dt="2024-02-28T08:57:56.484" v="339" actId="790"/>
          <ac:spMkLst>
            <pc:docMk/>
            <pc:sldMk cId="4286319717" sldId="347"/>
            <ac:spMk id="9" creationId="{00000000-0000-0000-0000-000000000000}"/>
          </ac:spMkLst>
        </pc:spChg>
        <pc:spChg chg="mod">
          <ac:chgData name="Leonard Walletzký" userId="5c6479d8-24c8-4ca4-a5c7-fde0682a328a" providerId="ADAL" clId="{F50CAE30-53A0-47AF-8BDF-A0E77F7345F7}" dt="2024-02-28T08:57:56.485" v="340"/>
          <ac:spMkLst>
            <pc:docMk/>
            <pc:sldMk cId="4286319717" sldId="347"/>
            <ac:spMk id="20" creationId="{00000000-0000-0000-0000-000000000000}"/>
          </ac:spMkLst>
        </pc:spChg>
        <pc:spChg chg="mod">
          <ac:chgData name="Leonard Walletzký" userId="5c6479d8-24c8-4ca4-a5c7-fde0682a328a" providerId="ADAL" clId="{F50CAE30-53A0-47AF-8BDF-A0E77F7345F7}" dt="2024-02-28T08:57:56.486" v="341" actId="790"/>
          <ac:spMkLst>
            <pc:docMk/>
            <pc:sldMk cId="4286319717" sldId="347"/>
            <ac:spMk id="27" creationId="{00000000-0000-0000-0000-000000000000}"/>
          </ac:spMkLst>
        </pc:spChg>
        <pc:spChg chg="mod">
          <ac:chgData name="Leonard Walletzký" userId="5c6479d8-24c8-4ca4-a5c7-fde0682a328a" providerId="ADAL" clId="{F50CAE30-53A0-47AF-8BDF-A0E77F7345F7}" dt="2024-02-28T08:57:56.486" v="342" actId="790"/>
          <ac:spMkLst>
            <pc:docMk/>
            <pc:sldMk cId="4286319717" sldId="347"/>
            <ac:spMk id="28" creationId="{00000000-0000-0000-0000-000000000000}"/>
          </ac:spMkLst>
        </pc:spChg>
        <pc:spChg chg="mod">
          <ac:chgData name="Leonard Walletzký" userId="5c6479d8-24c8-4ca4-a5c7-fde0682a328a" providerId="ADAL" clId="{F50CAE30-53A0-47AF-8BDF-A0E77F7345F7}" dt="2024-02-28T08:57:56.487" v="343"/>
          <ac:spMkLst>
            <pc:docMk/>
            <pc:sldMk cId="4286319717" sldId="347"/>
            <ac:spMk id="29" creationId="{00000000-0000-0000-0000-000000000000}"/>
          </ac:spMkLst>
        </pc:spChg>
        <pc:spChg chg="mod">
          <ac:chgData name="Leonard Walletzký" userId="5c6479d8-24c8-4ca4-a5c7-fde0682a328a" providerId="ADAL" clId="{F50CAE30-53A0-47AF-8BDF-A0E77F7345F7}" dt="2024-02-28T08:57:56.488" v="344"/>
          <ac:spMkLst>
            <pc:docMk/>
            <pc:sldMk cId="4286319717" sldId="347"/>
            <ac:spMk id="30" creationId="{00000000-0000-0000-0000-000000000000}"/>
          </ac:spMkLst>
        </pc:spChg>
      </pc:sldChg>
      <pc:sldChg chg="modSp add mod modNotes">
        <pc:chgData name="Leonard Walletzký" userId="5c6479d8-24c8-4ca4-a5c7-fde0682a328a" providerId="ADAL" clId="{F50CAE30-53A0-47AF-8BDF-A0E77F7345F7}" dt="2024-02-28T08:57:57.614" v="575" actId="790"/>
        <pc:sldMkLst>
          <pc:docMk/>
          <pc:sldMk cId="2833489917" sldId="353"/>
        </pc:sldMkLst>
        <pc:spChg chg="mod">
          <ac:chgData name="Leonard Walletzký" userId="5c6479d8-24c8-4ca4-a5c7-fde0682a328a" providerId="ADAL" clId="{F50CAE30-53A0-47AF-8BDF-A0E77F7345F7}" dt="2024-02-28T08:57:57.545" v="569" actId="790"/>
          <ac:spMkLst>
            <pc:docMk/>
            <pc:sldMk cId="2833489917" sldId="353"/>
            <ac:spMk id="2" creationId="{DF6FF2C0-3840-444B-8B45-FFCB9E5A6172}"/>
          </ac:spMkLst>
        </pc:spChg>
        <pc:graphicFrameChg chg="mod">
          <ac:chgData name="Leonard Walletzký" userId="5c6479d8-24c8-4ca4-a5c7-fde0682a328a" providerId="ADAL" clId="{F50CAE30-53A0-47AF-8BDF-A0E77F7345F7}" dt="2024-02-28T08:57:57.605" v="573"/>
          <ac:graphicFrameMkLst>
            <pc:docMk/>
            <pc:sldMk cId="2833489917" sldId="353"/>
            <ac:graphicFrameMk id="4" creationId="{EF6F294C-CE66-4790-AD25-C4EBA8504F00}"/>
          </ac:graphicFrameMkLst>
        </pc:graphicFrameChg>
      </pc:sldChg>
      <pc:sldChg chg="modSp mod modNotes">
        <pc:chgData name="Leonard Walletzký" userId="5c6479d8-24c8-4ca4-a5c7-fde0682a328a" providerId="ADAL" clId="{F50CAE30-53A0-47AF-8BDF-A0E77F7345F7}" dt="2024-02-28T08:57:56.468" v="319" actId="790"/>
        <pc:sldMkLst>
          <pc:docMk/>
          <pc:sldMk cId="3017010031" sldId="355"/>
        </pc:sldMkLst>
        <pc:spChg chg="mod">
          <ac:chgData name="Leonard Walletzký" userId="5c6479d8-24c8-4ca4-a5c7-fde0682a328a" providerId="ADAL" clId="{F50CAE30-53A0-47AF-8BDF-A0E77F7345F7}" dt="2024-02-28T08:57:56.427" v="311" actId="790"/>
          <ac:spMkLst>
            <pc:docMk/>
            <pc:sldMk cId="3017010031" sldId="355"/>
            <ac:spMk id="2" creationId="{22A20B65-B74F-467D-86A2-8BE24D72315E}"/>
          </ac:spMkLst>
        </pc:spChg>
        <pc:spChg chg="mod">
          <ac:chgData name="Leonard Walletzký" userId="5c6479d8-24c8-4ca4-a5c7-fde0682a328a" providerId="ADAL" clId="{F50CAE30-53A0-47AF-8BDF-A0E77F7345F7}" dt="2024-02-28T08:57:56.466" v="317"/>
          <ac:spMkLst>
            <pc:docMk/>
            <pc:sldMk cId="3017010031" sldId="355"/>
            <ac:spMk id="10" creationId="{54A002BA-1FF8-4413-A892-E43A8FAEF7B5}"/>
          </ac:spMkLst>
        </pc:spChg>
        <pc:graphicFrameChg chg="mod">
          <ac:chgData name="Leonard Walletzký" userId="5c6479d8-24c8-4ca4-a5c7-fde0682a328a" providerId="ADAL" clId="{F50CAE30-53A0-47AF-8BDF-A0E77F7345F7}" dt="2024-02-28T08:57:56.461" v="316"/>
          <ac:graphicFrameMkLst>
            <pc:docMk/>
            <pc:sldMk cId="3017010031" sldId="355"/>
            <ac:graphicFrameMk id="4" creationId="{3289E15E-2584-481F-BC20-8C754917E606}"/>
          </ac:graphicFrameMkLst>
        </pc:graphicFrameChg>
      </pc:sldChg>
      <pc:sldChg chg="modSp mod modNotes">
        <pc:chgData name="Leonard Walletzký" userId="5c6479d8-24c8-4ca4-a5c7-fde0682a328a" providerId="ADAL" clId="{F50CAE30-53A0-47AF-8BDF-A0E77F7345F7}" dt="2024-02-28T08:57:56.473" v="326" actId="790"/>
        <pc:sldMkLst>
          <pc:docMk/>
          <pc:sldMk cId="2079423169" sldId="356"/>
        </pc:sldMkLst>
        <pc:spChg chg="mod">
          <ac:chgData name="Leonard Walletzký" userId="5c6479d8-24c8-4ca4-a5c7-fde0682a328a" providerId="ADAL" clId="{F50CAE30-53A0-47AF-8BDF-A0E77F7345F7}" dt="2024-02-28T08:57:56.469" v="320" actId="790"/>
          <ac:spMkLst>
            <pc:docMk/>
            <pc:sldMk cId="2079423169" sldId="356"/>
            <ac:spMk id="2" creationId="{00000000-0000-0000-0000-000000000000}"/>
          </ac:spMkLst>
        </pc:spChg>
        <pc:spChg chg="mod">
          <ac:chgData name="Leonard Walletzký" userId="5c6479d8-24c8-4ca4-a5c7-fde0682a328a" providerId="ADAL" clId="{F50CAE30-53A0-47AF-8BDF-A0E77F7345F7}" dt="2024-02-28T08:57:56.469" v="321"/>
          <ac:spMkLst>
            <pc:docMk/>
            <pc:sldMk cId="2079423169" sldId="356"/>
            <ac:spMk id="3" creationId="{00000000-0000-0000-0000-000000000000}"/>
          </ac:spMkLst>
        </pc:spChg>
        <pc:spChg chg="mod">
          <ac:chgData name="Leonard Walletzký" userId="5c6479d8-24c8-4ca4-a5c7-fde0682a328a" providerId="ADAL" clId="{F50CAE30-53A0-47AF-8BDF-A0E77F7345F7}" dt="2024-02-28T08:57:56.470" v="322"/>
          <ac:spMkLst>
            <pc:docMk/>
            <pc:sldMk cId="2079423169" sldId="356"/>
            <ac:spMk id="4" creationId="{00000000-0000-0000-0000-000000000000}"/>
          </ac:spMkLst>
        </pc:spChg>
        <pc:spChg chg="mod">
          <ac:chgData name="Leonard Walletzký" userId="5c6479d8-24c8-4ca4-a5c7-fde0682a328a" providerId="ADAL" clId="{F50CAE30-53A0-47AF-8BDF-A0E77F7345F7}" dt="2024-02-28T08:57:56.470" v="323"/>
          <ac:spMkLst>
            <pc:docMk/>
            <pc:sldMk cId="2079423169" sldId="356"/>
            <ac:spMk id="5" creationId="{00000000-0000-0000-0000-000000000000}"/>
          </ac:spMkLst>
        </pc:spChg>
        <pc:spChg chg="mod">
          <ac:chgData name="Leonard Walletzký" userId="5c6479d8-24c8-4ca4-a5c7-fde0682a328a" providerId="ADAL" clId="{F50CAE30-53A0-47AF-8BDF-A0E77F7345F7}" dt="2024-02-28T08:57:56.471" v="324"/>
          <ac:spMkLst>
            <pc:docMk/>
            <pc:sldMk cId="2079423169" sldId="356"/>
            <ac:spMk id="6" creationId="{00000000-0000-0000-0000-000000000000}"/>
          </ac:spMkLst>
        </pc:spChg>
      </pc:sldChg>
      <pc:sldChg chg="del">
        <pc:chgData name="Leonard Walletzký" userId="5c6479d8-24c8-4ca4-a5c7-fde0682a328a" providerId="ADAL" clId="{F50CAE30-53A0-47AF-8BDF-A0E77F7345F7}" dt="2024-02-28T08:41:28.391" v="126" actId="47"/>
        <pc:sldMkLst>
          <pc:docMk/>
          <pc:sldMk cId="1010043012" sldId="357"/>
        </pc:sldMkLst>
      </pc:sldChg>
      <pc:sldChg chg="addSp delSp modSp mod modClrScheme chgLayout modNotes">
        <pc:chgData name="Leonard Walletzký" userId="5c6479d8-24c8-4ca4-a5c7-fde0682a328a" providerId="ADAL" clId="{F50CAE30-53A0-47AF-8BDF-A0E77F7345F7}" dt="2024-02-28T08:57:56.549" v="409" actId="790"/>
        <pc:sldMkLst>
          <pc:docMk/>
          <pc:sldMk cId="1101124411" sldId="358"/>
        </pc:sldMkLst>
        <pc:spChg chg="mod">
          <ac:chgData name="Leonard Walletzký" userId="5c6479d8-24c8-4ca4-a5c7-fde0682a328a" providerId="ADAL" clId="{F50CAE30-53A0-47AF-8BDF-A0E77F7345F7}" dt="2024-02-28T08:57:56.546" v="406" actId="790"/>
          <ac:spMkLst>
            <pc:docMk/>
            <pc:sldMk cId="1101124411" sldId="358"/>
            <ac:spMk id="2" creationId="{457523EB-82AD-42B2-9909-533576429CE0}"/>
          </ac:spMkLst>
        </pc:spChg>
        <pc:spChg chg="del">
          <ac:chgData name="Leonard Walletzký" userId="5c6479d8-24c8-4ca4-a5c7-fde0682a328a" providerId="ADAL" clId="{F50CAE30-53A0-47AF-8BDF-A0E77F7345F7}" dt="2024-02-27T19:01:29.780" v="1" actId="478"/>
          <ac:spMkLst>
            <pc:docMk/>
            <pc:sldMk cId="1101124411" sldId="358"/>
            <ac:spMk id="4" creationId="{5834E2D9-63AD-44EE-B70A-83A7E73E3C05}"/>
          </ac:spMkLst>
        </pc:spChg>
        <pc:spChg chg="mod modVis">
          <ac:chgData name="Leonard Walletzký" userId="5c6479d8-24c8-4ca4-a5c7-fde0682a328a" providerId="ADAL" clId="{F50CAE30-53A0-47AF-8BDF-A0E77F7345F7}" dt="2024-02-28T08:57:56.547" v="407"/>
          <ac:spMkLst>
            <pc:docMk/>
            <pc:sldMk cId="1101124411" sldId="358"/>
            <ac:spMk id="5" creationId="{310F3FD5-11D8-4F37-887F-6F2F8DDD5735}"/>
          </ac:spMkLst>
        </pc:spChg>
        <pc:spChg chg="add del mod">
          <ac:chgData name="Leonard Walletzký" userId="5c6479d8-24c8-4ca4-a5c7-fde0682a328a" providerId="ADAL" clId="{F50CAE30-53A0-47AF-8BDF-A0E77F7345F7}" dt="2024-02-28T08:45:59.870" v="160" actId="26606"/>
          <ac:spMkLst>
            <pc:docMk/>
            <pc:sldMk cId="1101124411" sldId="358"/>
            <ac:spMk id="11" creationId="{B3388523-3E98-1723-9A96-EC086A1F6376}"/>
          </ac:spMkLst>
        </pc:spChg>
        <pc:spChg chg="add del mod">
          <ac:chgData name="Leonard Walletzký" userId="5c6479d8-24c8-4ca4-a5c7-fde0682a328a" providerId="ADAL" clId="{F50CAE30-53A0-47AF-8BDF-A0E77F7345F7}" dt="2024-02-28T08:45:59.870" v="160" actId="26606"/>
          <ac:spMkLst>
            <pc:docMk/>
            <pc:sldMk cId="1101124411" sldId="358"/>
            <ac:spMk id="13" creationId="{18C3BDA2-8DFC-E918-2345-79CA8DC53A56}"/>
          </ac:spMkLst>
        </pc:spChg>
        <pc:graphicFrameChg chg="add mod modGraphic">
          <ac:chgData name="Leonard Walletzký" userId="5c6479d8-24c8-4ca4-a5c7-fde0682a328a" providerId="ADAL" clId="{F50CAE30-53A0-47AF-8BDF-A0E77F7345F7}" dt="2024-02-28T08:46:02.004" v="163" actId="26606"/>
          <ac:graphicFrameMkLst>
            <pc:docMk/>
            <pc:sldMk cId="1101124411" sldId="358"/>
            <ac:graphicFrameMk id="6" creationId="{A133D8AA-34F5-41FD-961D-C0D8437DFE6D}"/>
          </ac:graphicFrameMkLst>
        </pc:graphicFrameChg>
        <pc:picChg chg="add mod ord">
          <ac:chgData name="Leonard Walletzký" userId="5c6479d8-24c8-4ca4-a5c7-fde0682a328a" providerId="ADAL" clId="{F50CAE30-53A0-47AF-8BDF-A0E77F7345F7}" dt="2024-02-28T08:46:09.391" v="164" actId="14100"/>
          <ac:picMkLst>
            <pc:docMk/>
            <pc:sldMk cId="1101124411" sldId="358"/>
            <ac:picMk id="3" creationId="{1DBDF740-9145-A2BC-2792-E102714C8AFF}"/>
          </ac:picMkLst>
        </pc:picChg>
      </pc:sldChg>
      <pc:sldChg chg="del">
        <pc:chgData name="Leonard Walletzký" userId="5c6479d8-24c8-4ca4-a5c7-fde0682a328a" providerId="ADAL" clId="{F50CAE30-53A0-47AF-8BDF-A0E77F7345F7}" dt="2024-02-28T08:39:56.495" v="77" actId="47"/>
        <pc:sldMkLst>
          <pc:docMk/>
          <pc:sldMk cId="3860289800" sldId="359"/>
        </pc:sldMkLst>
      </pc:sldChg>
      <pc:sldChg chg="del">
        <pc:chgData name="Leonard Walletzký" userId="5c6479d8-24c8-4ca4-a5c7-fde0682a328a" providerId="ADAL" clId="{F50CAE30-53A0-47AF-8BDF-A0E77F7345F7}" dt="2024-02-28T08:39:45.483" v="76" actId="47"/>
        <pc:sldMkLst>
          <pc:docMk/>
          <pc:sldMk cId="2273702663" sldId="360"/>
        </pc:sldMkLst>
      </pc:sldChg>
      <pc:sldChg chg="modSp add mod modNotes">
        <pc:chgData name="Leonard Walletzký" userId="5c6479d8-24c8-4ca4-a5c7-fde0682a328a" providerId="ADAL" clId="{F50CAE30-53A0-47AF-8BDF-A0E77F7345F7}" dt="2024-02-28T08:57:57.617" v="578" actId="790"/>
        <pc:sldMkLst>
          <pc:docMk/>
          <pc:sldMk cId="2178677157" sldId="370"/>
        </pc:sldMkLst>
        <pc:spChg chg="mod">
          <ac:chgData name="Leonard Walletzký" userId="5c6479d8-24c8-4ca4-a5c7-fde0682a328a" providerId="ADAL" clId="{F50CAE30-53A0-47AF-8BDF-A0E77F7345F7}" dt="2024-02-28T08:57:57.615" v="576" actId="790"/>
          <ac:spMkLst>
            <pc:docMk/>
            <pc:sldMk cId="2178677157" sldId="370"/>
            <ac:spMk id="2" creationId="{CC3A1385-5302-43FE-B9E4-D23DEF1037FB}"/>
          </ac:spMkLst>
        </pc:spChg>
      </pc:sldChg>
      <pc:sldChg chg="modSp add mod modNotes">
        <pc:chgData name="Leonard Walletzký" userId="5c6479d8-24c8-4ca4-a5c7-fde0682a328a" providerId="ADAL" clId="{F50CAE30-53A0-47AF-8BDF-A0E77F7345F7}" dt="2024-02-28T08:57:57.544" v="568" actId="790"/>
        <pc:sldMkLst>
          <pc:docMk/>
          <pc:sldMk cId="3046952427" sldId="373"/>
        </pc:sldMkLst>
        <pc:spChg chg="mod">
          <ac:chgData name="Leonard Walletzký" userId="5c6479d8-24c8-4ca4-a5c7-fde0682a328a" providerId="ADAL" clId="{F50CAE30-53A0-47AF-8BDF-A0E77F7345F7}" dt="2024-02-28T08:57:57.476" v="560" actId="790"/>
          <ac:spMkLst>
            <pc:docMk/>
            <pc:sldMk cId="3046952427" sldId="373"/>
            <ac:spMk id="2" creationId="{6C170D3D-CD3A-4B2E-830B-86751D602EE1}"/>
          </ac:spMkLst>
        </pc:spChg>
        <pc:graphicFrameChg chg="mod">
          <ac:chgData name="Leonard Walletzký" userId="5c6479d8-24c8-4ca4-a5c7-fde0682a328a" providerId="ADAL" clId="{F50CAE30-53A0-47AF-8BDF-A0E77F7345F7}" dt="2024-02-28T08:57:57.537" v="566"/>
          <ac:graphicFrameMkLst>
            <pc:docMk/>
            <pc:sldMk cId="3046952427" sldId="373"/>
            <ac:graphicFrameMk id="4" creationId="{E3DF042D-969A-4306-944B-DF8FAA105F98}"/>
          </ac:graphicFrameMkLst>
        </pc:graphicFrameChg>
      </pc:sldChg>
      <pc:sldChg chg="modSp add mod modNotes">
        <pc:chgData name="Leonard Walletzký" userId="5c6479d8-24c8-4ca4-a5c7-fde0682a328a" providerId="ADAL" clId="{F50CAE30-53A0-47AF-8BDF-A0E77F7345F7}" dt="2024-02-28T09:00:59.880" v="640" actId="404"/>
        <pc:sldMkLst>
          <pc:docMk/>
          <pc:sldMk cId="277685620" sldId="374"/>
        </pc:sldMkLst>
        <pc:spChg chg="mod">
          <ac:chgData name="Leonard Walletzký" userId="5c6479d8-24c8-4ca4-a5c7-fde0682a328a" providerId="ADAL" clId="{F50CAE30-53A0-47AF-8BDF-A0E77F7345F7}" dt="2024-02-28T08:57:57.311" v="457" actId="790"/>
          <ac:spMkLst>
            <pc:docMk/>
            <pc:sldMk cId="277685620" sldId="374"/>
            <ac:spMk id="3"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4"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6"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13" creationId="{00000000-0000-0000-0000-000000000000}"/>
          </ac:spMkLst>
        </pc:spChg>
        <pc:spChg chg="mod">
          <ac:chgData name="Leonard Walletzký" userId="5c6479d8-24c8-4ca4-a5c7-fde0682a328a" providerId="ADAL" clId="{F50CAE30-53A0-47AF-8BDF-A0E77F7345F7}" dt="2024-02-28T08:57:57.312" v="459"/>
          <ac:spMkLst>
            <pc:docMk/>
            <pc:sldMk cId="277685620" sldId="374"/>
            <ac:spMk id="20"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21"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23"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24"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25" creationId="{00000000-0000-0000-0000-000000000000}"/>
          </ac:spMkLst>
        </pc:spChg>
        <pc:spChg chg="mod">
          <ac:chgData name="Leonard Walletzký" userId="5c6479d8-24c8-4ca4-a5c7-fde0682a328a" providerId="ADAL" clId="{F50CAE30-53A0-47AF-8BDF-A0E77F7345F7}" dt="2024-02-28T09:00:59.880" v="640" actId="404"/>
          <ac:spMkLst>
            <pc:docMk/>
            <pc:sldMk cId="277685620" sldId="374"/>
            <ac:spMk id="29" creationId="{00000000-0000-0000-0000-000000000000}"/>
          </ac:spMkLst>
        </pc:spChg>
      </pc:sldChg>
      <pc:sldChg chg="modSp add mod modNotes">
        <pc:chgData name="Leonard Walletzký" userId="5c6479d8-24c8-4ca4-a5c7-fde0682a328a" providerId="ADAL" clId="{F50CAE30-53A0-47AF-8BDF-A0E77F7345F7}" dt="2024-02-28T09:00:52.463" v="639" actId="404"/>
        <pc:sldMkLst>
          <pc:docMk/>
          <pc:sldMk cId="1004702237" sldId="375"/>
        </pc:sldMkLst>
        <pc:spChg chg="mod">
          <ac:chgData name="Leonard Walletzký" userId="5c6479d8-24c8-4ca4-a5c7-fde0682a328a" providerId="ADAL" clId="{F50CAE30-53A0-47AF-8BDF-A0E77F7345F7}" dt="2024-02-28T09:00:47.367" v="638" actId="1076"/>
          <ac:spMkLst>
            <pc:docMk/>
            <pc:sldMk cId="1004702237" sldId="375"/>
            <ac:spMk id="3"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4"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6"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13"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21"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23"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24"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29" creationId="{00000000-0000-0000-0000-000000000000}"/>
          </ac:spMkLst>
        </pc:spChg>
        <pc:spChg chg="mod">
          <ac:chgData name="Leonard Walletzký" userId="5c6479d8-24c8-4ca4-a5c7-fde0682a328a" providerId="ADAL" clId="{F50CAE30-53A0-47AF-8BDF-A0E77F7345F7}" dt="2024-02-28T09:00:52.463" v="639" actId="404"/>
          <ac:spMkLst>
            <pc:docMk/>
            <pc:sldMk cId="1004702237" sldId="375"/>
            <ac:spMk id="34" creationId="{00000000-0000-0000-0000-000000000000}"/>
          </ac:spMkLst>
        </pc:spChg>
      </pc:sldChg>
      <pc:sldChg chg="addSp delSp modSp add mod modNotes">
        <pc:chgData name="Leonard Walletzký" userId="5c6479d8-24c8-4ca4-a5c7-fde0682a328a" providerId="ADAL" clId="{F50CAE30-53A0-47AF-8BDF-A0E77F7345F7}" dt="2024-02-28T08:57:57.229" v="419" actId="790"/>
        <pc:sldMkLst>
          <pc:docMk/>
          <pc:sldMk cId="2176636122" sldId="376"/>
        </pc:sldMkLst>
        <pc:spChg chg="mod">
          <ac:chgData name="Leonard Walletzký" userId="5c6479d8-24c8-4ca4-a5c7-fde0682a328a" providerId="ADAL" clId="{F50CAE30-53A0-47AF-8BDF-A0E77F7345F7}" dt="2024-02-28T08:57:56.550" v="410" actId="790"/>
          <ac:spMkLst>
            <pc:docMk/>
            <pc:sldMk cId="2176636122" sldId="376"/>
            <ac:spMk id="3" creationId="{F9E645B5-A215-DDC2-36B6-BD8084B83592}"/>
          </ac:spMkLst>
        </pc:spChg>
        <pc:spChg chg="del mod">
          <ac:chgData name="Leonard Walletzký" userId="5c6479d8-24c8-4ca4-a5c7-fde0682a328a" providerId="ADAL" clId="{F50CAE30-53A0-47AF-8BDF-A0E77F7345F7}" dt="2024-02-28T08:39:27.593" v="75" actId="12084"/>
          <ac:spMkLst>
            <pc:docMk/>
            <pc:sldMk cId="2176636122" sldId="376"/>
            <ac:spMk id="4" creationId="{5B32126F-274C-BB95-9095-86E30573ED41}"/>
          </ac:spMkLst>
        </pc:spChg>
        <pc:graphicFrameChg chg="add mod">
          <ac:chgData name="Leonard Walletzký" userId="5c6479d8-24c8-4ca4-a5c7-fde0682a328a" providerId="ADAL" clId="{F50CAE30-53A0-47AF-8BDF-A0E77F7345F7}" dt="2024-02-28T08:57:57.139" v="417"/>
          <ac:graphicFrameMkLst>
            <pc:docMk/>
            <pc:sldMk cId="2176636122" sldId="376"/>
            <ac:graphicFrameMk id="2" creationId="{46512C14-14E2-3593-9200-6D076A879470}"/>
          </ac:graphicFrameMkLst>
        </pc:graphicFrameChg>
      </pc:sldChg>
      <pc:sldChg chg="modSp add mod modNotes">
        <pc:chgData name="Leonard Walletzký" userId="5c6479d8-24c8-4ca4-a5c7-fde0682a328a" providerId="ADAL" clId="{F50CAE30-53A0-47AF-8BDF-A0E77F7345F7}" dt="2024-02-28T09:01:28.068" v="645" actId="404"/>
        <pc:sldMkLst>
          <pc:docMk/>
          <pc:sldMk cId="3896650823" sldId="377"/>
        </pc:sldMkLst>
        <pc:spChg chg="mod">
          <ac:chgData name="Leonard Walletzký" userId="5c6479d8-24c8-4ca4-a5c7-fde0682a328a" providerId="ADAL" clId="{F50CAE30-53A0-47AF-8BDF-A0E77F7345F7}" dt="2024-02-28T08:57:57.230" v="420" actId="790"/>
          <ac:spMkLst>
            <pc:docMk/>
            <pc:sldMk cId="3896650823" sldId="377"/>
            <ac:spMk id="2"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4"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6"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13"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20"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21"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23"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24"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29" creationId="{00000000-0000-0000-0000-000000000000}"/>
          </ac:spMkLst>
        </pc:spChg>
        <pc:spChg chg="mod">
          <ac:chgData name="Leonard Walletzký" userId="5c6479d8-24c8-4ca4-a5c7-fde0682a328a" providerId="ADAL" clId="{F50CAE30-53A0-47AF-8BDF-A0E77F7345F7}" dt="2024-02-28T09:01:28.068" v="645" actId="404"/>
          <ac:spMkLst>
            <pc:docMk/>
            <pc:sldMk cId="3896650823" sldId="377"/>
            <ac:spMk id="57" creationId="{00000000-0000-0000-0000-000000000000}"/>
          </ac:spMkLst>
        </pc:spChg>
      </pc:sldChg>
      <pc:sldChg chg="modSp add mod modNotes">
        <pc:chgData name="Leonard Walletzký" userId="5c6479d8-24c8-4ca4-a5c7-fde0682a328a" providerId="ADAL" clId="{F50CAE30-53A0-47AF-8BDF-A0E77F7345F7}" dt="2024-02-28T08:57:59.023" v="612" actId="790"/>
        <pc:sldMkLst>
          <pc:docMk/>
          <pc:sldMk cId="3609943312" sldId="378"/>
        </pc:sldMkLst>
        <pc:spChg chg="mod">
          <ac:chgData name="Leonard Walletzký" userId="5c6479d8-24c8-4ca4-a5c7-fde0682a328a" providerId="ADAL" clId="{F50CAE30-53A0-47AF-8BDF-A0E77F7345F7}" dt="2024-02-28T08:57:57.620" v="579" actId="790"/>
          <ac:spMkLst>
            <pc:docMk/>
            <pc:sldMk cId="3609943312" sldId="378"/>
            <ac:spMk id="2" creationId="{9FE498D8-8334-45A3-885D-5D9ECA1E932B}"/>
          </ac:spMkLst>
        </pc:spChg>
        <pc:graphicFrameChg chg="mod">
          <ac:chgData name="Leonard Walletzký" userId="5c6479d8-24c8-4ca4-a5c7-fde0682a328a" providerId="ADAL" clId="{F50CAE30-53A0-47AF-8BDF-A0E77F7345F7}" dt="2024-02-28T08:57:59.008" v="610"/>
          <ac:graphicFrameMkLst>
            <pc:docMk/>
            <pc:sldMk cId="3609943312" sldId="378"/>
            <ac:graphicFrameMk id="5" creationId="{46ACFF4A-ED19-6065-9AAF-F723781B8D0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24E63-50A5-4859-936D-3411C3CCE92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cs-CZ"/>
        </a:p>
      </dgm:t>
    </dgm:pt>
    <dgm:pt modelId="{394B060E-AE72-4CF5-9E9B-AB99A26C4982}">
      <dgm:prSet phldrT="[Text]"/>
      <dgm:spPr/>
      <dgm:t>
        <a:bodyPr/>
        <a:lstStyle/>
        <a:p>
          <a:r>
            <a:rPr lang="en-US" dirty="0"/>
            <a:t>Government</a:t>
          </a:r>
        </a:p>
      </dgm:t>
    </dgm:pt>
    <dgm:pt modelId="{F77E80C3-47E3-48DC-A7ED-EBCCEF1A85BE}" type="parTrans" cxnId="{7FBEBAD8-B3E6-4667-951A-E2CADE11F64B}">
      <dgm:prSet/>
      <dgm:spPr/>
      <dgm:t>
        <a:bodyPr/>
        <a:lstStyle/>
        <a:p>
          <a:endParaRPr lang="cs-CZ"/>
        </a:p>
      </dgm:t>
    </dgm:pt>
    <dgm:pt modelId="{3898933F-923C-49FC-AFA3-B5255757C422}" type="sibTrans" cxnId="{7FBEBAD8-B3E6-4667-951A-E2CADE11F64B}">
      <dgm:prSet/>
      <dgm:spPr/>
      <dgm:t>
        <a:bodyPr/>
        <a:lstStyle/>
        <a:p>
          <a:endParaRPr lang="cs-CZ"/>
        </a:p>
      </dgm:t>
    </dgm:pt>
    <dgm:pt modelId="{49BD5FE6-5CF4-4061-94CA-9E4484AF2686}">
      <dgm:prSet phldrT="[Text]"/>
      <dgm:spPr/>
      <dgm:t>
        <a:bodyPr/>
        <a:lstStyle/>
        <a:p>
          <a:r>
            <a:rPr lang="en-US" dirty="0"/>
            <a:t>Wants satisfied citizens</a:t>
          </a:r>
        </a:p>
      </dgm:t>
    </dgm:pt>
    <dgm:pt modelId="{F9C00BC0-A767-4CB3-9DA2-00E2CB7CB508}" type="parTrans" cxnId="{016EAF63-F07A-44C2-915F-16F7FD90430D}">
      <dgm:prSet/>
      <dgm:spPr/>
      <dgm:t>
        <a:bodyPr/>
        <a:lstStyle/>
        <a:p>
          <a:endParaRPr lang="cs-CZ"/>
        </a:p>
      </dgm:t>
    </dgm:pt>
    <dgm:pt modelId="{CC121448-D6CA-44AA-B1F3-7F1CF8843371}" type="sibTrans" cxnId="{016EAF63-F07A-44C2-915F-16F7FD90430D}">
      <dgm:prSet/>
      <dgm:spPr/>
      <dgm:t>
        <a:bodyPr/>
        <a:lstStyle/>
        <a:p>
          <a:endParaRPr lang="cs-CZ"/>
        </a:p>
      </dgm:t>
    </dgm:pt>
    <dgm:pt modelId="{295192AB-E044-4414-BAD3-3D1B969E9449}">
      <dgm:prSet phldrT="[Text]"/>
      <dgm:spPr/>
      <dgm:t>
        <a:bodyPr/>
        <a:lstStyle/>
        <a:p>
          <a:r>
            <a:rPr lang="en-US" dirty="0"/>
            <a:t>Wants to be elected again</a:t>
          </a:r>
        </a:p>
      </dgm:t>
    </dgm:pt>
    <dgm:pt modelId="{44824817-8E0D-4379-9F1B-4BBAD62A0D40}" type="parTrans" cxnId="{D1F66BF3-2D6C-4635-A684-DDCAD0BCDA0E}">
      <dgm:prSet/>
      <dgm:spPr/>
      <dgm:t>
        <a:bodyPr/>
        <a:lstStyle/>
        <a:p>
          <a:endParaRPr lang="cs-CZ"/>
        </a:p>
      </dgm:t>
    </dgm:pt>
    <dgm:pt modelId="{6A8A5DB7-EAE4-460D-A10B-1D0CBD51155B}" type="sibTrans" cxnId="{D1F66BF3-2D6C-4635-A684-DDCAD0BCDA0E}">
      <dgm:prSet/>
      <dgm:spPr/>
      <dgm:t>
        <a:bodyPr/>
        <a:lstStyle/>
        <a:p>
          <a:endParaRPr lang="cs-CZ"/>
        </a:p>
      </dgm:t>
    </dgm:pt>
    <dgm:pt modelId="{CB00A766-95CE-4A94-A5CE-5C3312C7D655}">
      <dgm:prSet phldrT="[Text]"/>
      <dgm:spPr/>
      <dgm:t>
        <a:bodyPr/>
        <a:lstStyle/>
        <a:p>
          <a:r>
            <a:rPr lang="en-US" dirty="0"/>
            <a:t>Industry</a:t>
          </a:r>
        </a:p>
      </dgm:t>
    </dgm:pt>
    <dgm:pt modelId="{31B212E5-0CF1-4768-8EFA-8F2BA2819DC4}" type="parTrans" cxnId="{0B23865D-474F-49C3-A7E7-09FA2095E636}">
      <dgm:prSet/>
      <dgm:spPr/>
      <dgm:t>
        <a:bodyPr/>
        <a:lstStyle/>
        <a:p>
          <a:endParaRPr lang="cs-CZ"/>
        </a:p>
      </dgm:t>
    </dgm:pt>
    <dgm:pt modelId="{95C41F36-B2EA-4F0B-B9D3-E0E3166DD2DD}" type="sibTrans" cxnId="{0B23865D-474F-49C3-A7E7-09FA2095E636}">
      <dgm:prSet/>
      <dgm:spPr/>
      <dgm:t>
        <a:bodyPr/>
        <a:lstStyle/>
        <a:p>
          <a:endParaRPr lang="cs-CZ"/>
        </a:p>
      </dgm:t>
    </dgm:pt>
    <dgm:pt modelId="{DF327CA4-8791-4F86-ABED-59BCD2A6A8EB}">
      <dgm:prSet phldrT="[Text]"/>
      <dgm:spPr/>
      <dgm:t>
        <a:bodyPr/>
        <a:lstStyle/>
        <a:p>
          <a:r>
            <a:rPr lang="en-US" dirty="0"/>
            <a:t>Wants to have a business opportunity</a:t>
          </a:r>
        </a:p>
      </dgm:t>
    </dgm:pt>
    <dgm:pt modelId="{EDD10F10-9037-4235-BFC1-879277C56B6C}" type="parTrans" cxnId="{A91819CD-2353-4FF5-A75B-4188903956CD}">
      <dgm:prSet/>
      <dgm:spPr/>
      <dgm:t>
        <a:bodyPr/>
        <a:lstStyle/>
        <a:p>
          <a:endParaRPr lang="cs-CZ"/>
        </a:p>
      </dgm:t>
    </dgm:pt>
    <dgm:pt modelId="{87622050-BECD-4CAD-9638-3A992B1080CB}" type="sibTrans" cxnId="{A91819CD-2353-4FF5-A75B-4188903956CD}">
      <dgm:prSet/>
      <dgm:spPr/>
      <dgm:t>
        <a:bodyPr/>
        <a:lstStyle/>
        <a:p>
          <a:endParaRPr lang="cs-CZ"/>
        </a:p>
      </dgm:t>
    </dgm:pt>
    <dgm:pt modelId="{82AD4312-032F-4882-B24D-F80B50F7349E}">
      <dgm:prSet phldrT="[Text]"/>
      <dgm:spPr/>
      <dgm:t>
        <a:bodyPr/>
        <a:lstStyle/>
        <a:p>
          <a:r>
            <a:rPr lang="en-US" dirty="0"/>
            <a:t>Expects clear rules of involvement</a:t>
          </a:r>
        </a:p>
      </dgm:t>
    </dgm:pt>
    <dgm:pt modelId="{BD14AC57-AE32-47BA-8434-36EBA5A7B1F5}" type="parTrans" cxnId="{47AC3203-7B21-422F-9748-67018D351379}">
      <dgm:prSet/>
      <dgm:spPr/>
      <dgm:t>
        <a:bodyPr/>
        <a:lstStyle/>
        <a:p>
          <a:endParaRPr lang="cs-CZ"/>
        </a:p>
      </dgm:t>
    </dgm:pt>
    <dgm:pt modelId="{9EB320A1-0EF8-433F-8B9A-C7D312B7FD2A}" type="sibTrans" cxnId="{47AC3203-7B21-422F-9748-67018D351379}">
      <dgm:prSet/>
      <dgm:spPr/>
      <dgm:t>
        <a:bodyPr/>
        <a:lstStyle/>
        <a:p>
          <a:endParaRPr lang="cs-CZ"/>
        </a:p>
      </dgm:t>
    </dgm:pt>
    <dgm:pt modelId="{A0983AAC-C283-4368-AF9E-45FF8DB36BE9}">
      <dgm:prSet phldrT="[Text]"/>
      <dgm:spPr/>
      <dgm:t>
        <a:bodyPr/>
        <a:lstStyle/>
        <a:p>
          <a:r>
            <a:rPr lang="en-US" dirty="0"/>
            <a:t>Academia</a:t>
          </a:r>
        </a:p>
      </dgm:t>
    </dgm:pt>
    <dgm:pt modelId="{30487084-11C5-4F47-BB65-A3408184A035}" type="parTrans" cxnId="{4ED142DC-09A4-45E7-98A0-16C38E166B40}">
      <dgm:prSet/>
      <dgm:spPr/>
      <dgm:t>
        <a:bodyPr/>
        <a:lstStyle/>
        <a:p>
          <a:endParaRPr lang="cs-CZ"/>
        </a:p>
      </dgm:t>
    </dgm:pt>
    <dgm:pt modelId="{1EAA888A-85A1-49BA-9A09-66AAEA18597E}" type="sibTrans" cxnId="{4ED142DC-09A4-45E7-98A0-16C38E166B40}">
      <dgm:prSet/>
      <dgm:spPr/>
      <dgm:t>
        <a:bodyPr/>
        <a:lstStyle/>
        <a:p>
          <a:endParaRPr lang="cs-CZ"/>
        </a:p>
      </dgm:t>
    </dgm:pt>
    <dgm:pt modelId="{A23E3D18-5933-4424-B5ED-E29E092F0C4C}">
      <dgm:prSet phldrT="[Text]"/>
      <dgm:spPr/>
      <dgm:t>
        <a:bodyPr/>
        <a:lstStyle/>
        <a:p>
          <a:r>
            <a:rPr lang="en-US" dirty="0"/>
            <a:t>Wants to participate on the development</a:t>
          </a:r>
        </a:p>
      </dgm:t>
    </dgm:pt>
    <dgm:pt modelId="{7931A84C-2591-4FE7-ADE2-DCC27F8BDEFF}" type="parTrans" cxnId="{07791296-8EE9-4FF8-9886-FFBA274827B9}">
      <dgm:prSet/>
      <dgm:spPr/>
      <dgm:t>
        <a:bodyPr/>
        <a:lstStyle/>
        <a:p>
          <a:endParaRPr lang="cs-CZ"/>
        </a:p>
      </dgm:t>
    </dgm:pt>
    <dgm:pt modelId="{CDD1F205-0123-4D2B-9AE4-B24DB5968D1B}" type="sibTrans" cxnId="{07791296-8EE9-4FF8-9886-FFBA274827B9}">
      <dgm:prSet/>
      <dgm:spPr/>
      <dgm:t>
        <a:bodyPr/>
        <a:lstStyle/>
        <a:p>
          <a:endParaRPr lang="cs-CZ"/>
        </a:p>
      </dgm:t>
    </dgm:pt>
    <dgm:pt modelId="{A5A05F1B-2E63-4343-928A-7AACDB4DF930}">
      <dgm:prSet phldrT="[Text]"/>
      <dgm:spPr/>
      <dgm:t>
        <a:bodyPr/>
        <a:lstStyle/>
        <a:p>
          <a:r>
            <a:rPr lang="en-US" dirty="0"/>
            <a:t>Can act as guarantors of the solution</a:t>
          </a:r>
        </a:p>
      </dgm:t>
    </dgm:pt>
    <dgm:pt modelId="{019DFE85-FAF1-44B6-84C5-90B361D1B6F9}" type="parTrans" cxnId="{1F1A93E5-9D24-4932-87C0-AAA7EF4955A8}">
      <dgm:prSet/>
      <dgm:spPr/>
      <dgm:t>
        <a:bodyPr/>
        <a:lstStyle/>
        <a:p>
          <a:endParaRPr lang="cs-CZ"/>
        </a:p>
      </dgm:t>
    </dgm:pt>
    <dgm:pt modelId="{555B2393-45BE-4877-A20B-D92D145135D7}" type="sibTrans" cxnId="{1F1A93E5-9D24-4932-87C0-AAA7EF4955A8}">
      <dgm:prSet/>
      <dgm:spPr/>
      <dgm:t>
        <a:bodyPr/>
        <a:lstStyle/>
        <a:p>
          <a:endParaRPr lang="cs-CZ"/>
        </a:p>
      </dgm:t>
    </dgm:pt>
    <dgm:pt modelId="{27BF14DA-5D97-473A-A7FE-BE58E3AB793D}">
      <dgm:prSet phldrT="[Text]"/>
      <dgm:spPr/>
      <dgm:t>
        <a:bodyPr/>
        <a:lstStyle/>
        <a:p>
          <a:r>
            <a:rPr lang="en-US" dirty="0"/>
            <a:t>Society</a:t>
          </a:r>
        </a:p>
      </dgm:t>
    </dgm:pt>
    <dgm:pt modelId="{5B021458-44DC-4635-8C88-2434051003E5}" type="parTrans" cxnId="{CE3CAAD2-8A7C-46C5-96F4-A270B9B07020}">
      <dgm:prSet/>
      <dgm:spPr/>
      <dgm:t>
        <a:bodyPr/>
        <a:lstStyle/>
        <a:p>
          <a:endParaRPr lang="cs-CZ"/>
        </a:p>
      </dgm:t>
    </dgm:pt>
    <dgm:pt modelId="{50795FA0-8D23-4522-A263-F451A1F40F46}" type="sibTrans" cxnId="{CE3CAAD2-8A7C-46C5-96F4-A270B9B07020}">
      <dgm:prSet/>
      <dgm:spPr/>
      <dgm:t>
        <a:bodyPr/>
        <a:lstStyle/>
        <a:p>
          <a:endParaRPr lang="cs-CZ"/>
        </a:p>
      </dgm:t>
    </dgm:pt>
    <dgm:pt modelId="{C5335E81-41C3-4546-A1E0-9EE0F3692BAD}">
      <dgm:prSet phldrT="[Text]"/>
      <dgm:spPr/>
      <dgm:t>
        <a:bodyPr/>
        <a:lstStyle/>
        <a:p>
          <a:r>
            <a:rPr lang="en-US" dirty="0"/>
            <a:t>Expects improving of well being</a:t>
          </a:r>
        </a:p>
      </dgm:t>
    </dgm:pt>
    <dgm:pt modelId="{50643C8A-7ABE-4677-91AE-0589E6FD380B}" type="parTrans" cxnId="{5BE94DDD-4266-42DC-949E-73E2FBB245F9}">
      <dgm:prSet/>
      <dgm:spPr/>
      <dgm:t>
        <a:bodyPr/>
        <a:lstStyle/>
        <a:p>
          <a:endParaRPr lang="cs-CZ"/>
        </a:p>
      </dgm:t>
    </dgm:pt>
    <dgm:pt modelId="{D5C3DBF3-7D3B-4AA9-8200-3578CEFA471C}" type="sibTrans" cxnId="{5BE94DDD-4266-42DC-949E-73E2FBB245F9}">
      <dgm:prSet/>
      <dgm:spPr/>
      <dgm:t>
        <a:bodyPr/>
        <a:lstStyle/>
        <a:p>
          <a:endParaRPr lang="cs-CZ"/>
        </a:p>
      </dgm:t>
    </dgm:pt>
    <dgm:pt modelId="{4CF9D89A-EBB4-475C-AF64-501A0AF5AAE1}" type="pres">
      <dgm:prSet presAssocID="{DCF24E63-50A5-4859-936D-3411C3CCE92C}" presName="theList" presStyleCnt="0">
        <dgm:presLayoutVars>
          <dgm:dir/>
          <dgm:animLvl val="lvl"/>
          <dgm:resizeHandles val="exact"/>
        </dgm:presLayoutVars>
      </dgm:prSet>
      <dgm:spPr/>
    </dgm:pt>
    <dgm:pt modelId="{A851A748-45CA-405A-B8D5-13980D95A860}" type="pres">
      <dgm:prSet presAssocID="{394B060E-AE72-4CF5-9E9B-AB99A26C4982}" presName="compNode" presStyleCnt="0"/>
      <dgm:spPr/>
    </dgm:pt>
    <dgm:pt modelId="{EE39DB75-C747-463C-9F24-E5345E80A692}" type="pres">
      <dgm:prSet presAssocID="{394B060E-AE72-4CF5-9E9B-AB99A26C4982}" presName="aNode" presStyleLbl="bgShp" presStyleIdx="0" presStyleCnt="4"/>
      <dgm:spPr/>
    </dgm:pt>
    <dgm:pt modelId="{EBE287E3-825B-4990-B984-618605C342C1}" type="pres">
      <dgm:prSet presAssocID="{394B060E-AE72-4CF5-9E9B-AB99A26C4982}" presName="textNode" presStyleLbl="bgShp" presStyleIdx="0" presStyleCnt="4"/>
      <dgm:spPr/>
    </dgm:pt>
    <dgm:pt modelId="{E8C0836A-44B7-4DB8-9169-E2C080EED10E}" type="pres">
      <dgm:prSet presAssocID="{394B060E-AE72-4CF5-9E9B-AB99A26C4982}" presName="compChildNode" presStyleCnt="0"/>
      <dgm:spPr/>
    </dgm:pt>
    <dgm:pt modelId="{F1F2FE08-6AEA-433D-811C-F10704ED241F}" type="pres">
      <dgm:prSet presAssocID="{394B060E-AE72-4CF5-9E9B-AB99A26C4982}" presName="theInnerList" presStyleCnt="0"/>
      <dgm:spPr/>
    </dgm:pt>
    <dgm:pt modelId="{69E2B40C-9F22-4C0C-BCD4-2C845E2AC16A}" type="pres">
      <dgm:prSet presAssocID="{49BD5FE6-5CF4-4061-94CA-9E4484AF2686}" presName="childNode" presStyleLbl="node1" presStyleIdx="0" presStyleCnt="7">
        <dgm:presLayoutVars>
          <dgm:bulletEnabled val="1"/>
        </dgm:presLayoutVars>
      </dgm:prSet>
      <dgm:spPr/>
    </dgm:pt>
    <dgm:pt modelId="{171C2FFB-1845-4358-909A-408257A231B8}" type="pres">
      <dgm:prSet presAssocID="{49BD5FE6-5CF4-4061-94CA-9E4484AF2686}" presName="aSpace2" presStyleCnt="0"/>
      <dgm:spPr/>
    </dgm:pt>
    <dgm:pt modelId="{021FD787-82B4-4471-80EB-B69F9240F28F}" type="pres">
      <dgm:prSet presAssocID="{295192AB-E044-4414-BAD3-3D1B969E9449}" presName="childNode" presStyleLbl="node1" presStyleIdx="1" presStyleCnt="7">
        <dgm:presLayoutVars>
          <dgm:bulletEnabled val="1"/>
        </dgm:presLayoutVars>
      </dgm:prSet>
      <dgm:spPr/>
    </dgm:pt>
    <dgm:pt modelId="{A7B229A9-78F8-4874-B020-2555284ADF3E}" type="pres">
      <dgm:prSet presAssocID="{394B060E-AE72-4CF5-9E9B-AB99A26C4982}" presName="aSpace" presStyleCnt="0"/>
      <dgm:spPr/>
    </dgm:pt>
    <dgm:pt modelId="{E179C961-86A8-4430-A153-CD9884813B9E}" type="pres">
      <dgm:prSet presAssocID="{CB00A766-95CE-4A94-A5CE-5C3312C7D655}" presName="compNode" presStyleCnt="0"/>
      <dgm:spPr/>
    </dgm:pt>
    <dgm:pt modelId="{2636910A-3775-4851-950B-A33F06C50176}" type="pres">
      <dgm:prSet presAssocID="{CB00A766-95CE-4A94-A5CE-5C3312C7D655}" presName="aNode" presStyleLbl="bgShp" presStyleIdx="1" presStyleCnt="4"/>
      <dgm:spPr/>
    </dgm:pt>
    <dgm:pt modelId="{2BE532B9-B021-4BF2-80A0-5760B1102FB7}" type="pres">
      <dgm:prSet presAssocID="{CB00A766-95CE-4A94-A5CE-5C3312C7D655}" presName="textNode" presStyleLbl="bgShp" presStyleIdx="1" presStyleCnt="4"/>
      <dgm:spPr/>
    </dgm:pt>
    <dgm:pt modelId="{AE7AD3D5-9FD1-4B10-AC10-FE3D1CDF1B33}" type="pres">
      <dgm:prSet presAssocID="{CB00A766-95CE-4A94-A5CE-5C3312C7D655}" presName="compChildNode" presStyleCnt="0"/>
      <dgm:spPr/>
    </dgm:pt>
    <dgm:pt modelId="{4503670F-9FF1-40B3-8F27-8BEAEB4CBCDF}" type="pres">
      <dgm:prSet presAssocID="{CB00A766-95CE-4A94-A5CE-5C3312C7D655}" presName="theInnerList" presStyleCnt="0"/>
      <dgm:spPr/>
    </dgm:pt>
    <dgm:pt modelId="{33F05DCB-E026-41A8-A541-FB94F73520B8}" type="pres">
      <dgm:prSet presAssocID="{DF327CA4-8791-4F86-ABED-59BCD2A6A8EB}" presName="childNode" presStyleLbl="node1" presStyleIdx="2" presStyleCnt="7">
        <dgm:presLayoutVars>
          <dgm:bulletEnabled val="1"/>
        </dgm:presLayoutVars>
      </dgm:prSet>
      <dgm:spPr/>
    </dgm:pt>
    <dgm:pt modelId="{507E251C-9991-4E95-8496-449F66FB6AED}" type="pres">
      <dgm:prSet presAssocID="{DF327CA4-8791-4F86-ABED-59BCD2A6A8EB}" presName="aSpace2" presStyleCnt="0"/>
      <dgm:spPr/>
    </dgm:pt>
    <dgm:pt modelId="{1219EAEC-03C1-462A-9077-CB73D6495135}" type="pres">
      <dgm:prSet presAssocID="{82AD4312-032F-4882-B24D-F80B50F7349E}" presName="childNode" presStyleLbl="node1" presStyleIdx="3" presStyleCnt="7">
        <dgm:presLayoutVars>
          <dgm:bulletEnabled val="1"/>
        </dgm:presLayoutVars>
      </dgm:prSet>
      <dgm:spPr/>
    </dgm:pt>
    <dgm:pt modelId="{BCF9AF8D-A3DD-42C3-A0A3-F7335E16C5FA}" type="pres">
      <dgm:prSet presAssocID="{CB00A766-95CE-4A94-A5CE-5C3312C7D655}" presName="aSpace" presStyleCnt="0"/>
      <dgm:spPr/>
    </dgm:pt>
    <dgm:pt modelId="{089372B0-00D8-419F-A663-3595DB761172}" type="pres">
      <dgm:prSet presAssocID="{A0983AAC-C283-4368-AF9E-45FF8DB36BE9}" presName="compNode" presStyleCnt="0"/>
      <dgm:spPr/>
    </dgm:pt>
    <dgm:pt modelId="{A2BD516B-0A69-43C8-A388-C7FB8CBBBA44}" type="pres">
      <dgm:prSet presAssocID="{A0983AAC-C283-4368-AF9E-45FF8DB36BE9}" presName="aNode" presStyleLbl="bgShp" presStyleIdx="2" presStyleCnt="4"/>
      <dgm:spPr/>
    </dgm:pt>
    <dgm:pt modelId="{81586245-F468-4A78-8E8B-6833E27AFA1C}" type="pres">
      <dgm:prSet presAssocID="{A0983AAC-C283-4368-AF9E-45FF8DB36BE9}" presName="textNode" presStyleLbl="bgShp" presStyleIdx="2" presStyleCnt="4"/>
      <dgm:spPr/>
    </dgm:pt>
    <dgm:pt modelId="{B58DEDD9-525F-490D-8864-E3798B114325}" type="pres">
      <dgm:prSet presAssocID="{A0983AAC-C283-4368-AF9E-45FF8DB36BE9}" presName="compChildNode" presStyleCnt="0"/>
      <dgm:spPr/>
    </dgm:pt>
    <dgm:pt modelId="{9C118DB8-D886-4C9A-A6F0-891687C9330B}" type="pres">
      <dgm:prSet presAssocID="{A0983AAC-C283-4368-AF9E-45FF8DB36BE9}" presName="theInnerList" presStyleCnt="0"/>
      <dgm:spPr/>
    </dgm:pt>
    <dgm:pt modelId="{92117D1C-ECE2-4DBC-B217-08EB158BC0F6}" type="pres">
      <dgm:prSet presAssocID="{A23E3D18-5933-4424-B5ED-E29E092F0C4C}" presName="childNode" presStyleLbl="node1" presStyleIdx="4" presStyleCnt="7">
        <dgm:presLayoutVars>
          <dgm:bulletEnabled val="1"/>
        </dgm:presLayoutVars>
      </dgm:prSet>
      <dgm:spPr/>
    </dgm:pt>
    <dgm:pt modelId="{26CD5646-7DA2-486B-9EF0-962F683ED63F}" type="pres">
      <dgm:prSet presAssocID="{A23E3D18-5933-4424-B5ED-E29E092F0C4C}" presName="aSpace2" presStyleCnt="0"/>
      <dgm:spPr/>
    </dgm:pt>
    <dgm:pt modelId="{2DF8A33F-7CA4-44E0-AA2C-AD74C5F9C223}" type="pres">
      <dgm:prSet presAssocID="{A5A05F1B-2E63-4343-928A-7AACDB4DF930}" presName="childNode" presStyleLbl="node1" presStyleIdx="5" presStyleCnt="7">
        <dgm:presLayoutVars>
          <dgm:bulletEnabled val="1"/>
        </dgm:presLayoutVars>
      </dgm:prSet>
      <dgm:spPr/>
    </dgm:pt>
    <dgm:pt modelId="{660A0D9F-3F5E-41CE-AFFA-164F9069334F}" type="pres">
      <dgm:prSet presAssocID="{A0983AAC-C283-4368-AF9E-45FF8DB36BE9}" presName="aSpace" presStyleCnt="0"/>
      <dgm:spPr/>
    </dgm:pt>
    <dgm:pt modelId="{D9CE6650-ECA2-4623-88C7-8BD09A234560}" type="pres">
      <dgm:prSet presAssocID="{27BF14DA-5D97-473A-A7FE-BE58E3AB793D}" presName="compNode" presStyleCnt="0"/>
      <dgm:spPr/>
    </dgm:pt>
    <dgm:pt modelId="{66CF8E15-2477-4925-BAEF-6DBBA9527E3F}" type="pres">
      <dgm:prSet presAssocID="{27BF14DA-5D97-473A-A7FE-BE58E3AB793D}" presName="aNode" presStyleLbl="bgShp" presStyleIdx="3" presStyleCnt="4"/>
      <dgm:spPr/>
    </dgm:pt>
    <dgm:pt modelId="{09463EAF-571B-4FCE-A0C6-FCC2D57262BE}" type="pres">
      <dgm:prSet presAssocID="{27BF14DA-5D97-473A-A7FE-BE58E3AB793D}" presName="textNode" presStyleLbl="bgShp" presStyleIdx="3" presStyleCnt="4"/>
      <dgm:spPr/>
    </dgm:pt>
    <dgm:pt modelId="{E90F0F61-CF48-4DDF-9235-EBEDE05DBB4F}" type="pres">
      <dgm:prSet presAssocID="{27BF14DA-5D97-473A-A7FE-BE58E3AB793D}" presName="compChildNode" presStyleCnt="0"/>
      <dgm:spPr/>
    </dgm:pt>
    <dgm:pt modelId="{6894E052-A9EE-44A2-AFF7-C0E6A05486FD}" type="pres">
      <dgm:prSet presAssocID="{27BF14DA-5D97-473A-A7FE-BE58E3AB793D}" presName="theInnerList" presStyleCnt="0"/>
      <dgm:spPr/>
    </dgm:pt>
    <dgm:pt modelId="{D035D72D-42A5-4E61-A7D8-302827230C7B}" type="pres">
      <dgm:prSet presAssocID="{C5335E81-41C3-4546-A1E0-9EE0F3692BAD}" presName="childNode" presStyleLbl="node1" presStyleIdx="6" presStyleCnt="7">
        <dgm:presLayoutVars>
          <dgm:bulletEnabled val="1"/>
        </dgm:presLayoutVars>
      </dgm:prSet>
      <dgm:spPr/>
    </dgm:pt>
  </dgm:ptLst>
  <dgm:cxnLst>
    <dgm:cxn modelId="{47AC3203-7B21-422F-9748-67018D351379}" srcId="{CB00A766-95CE-4A94-A5CE-5C3312C7D655}" destId="{82AD4312-032F-4882-B24D-F80B50F7349E}" srcOrd="1" destOrd="0" parTransId="{BD14AC57-AE32-47BA-8434-36EBA5A7B1F5}" sibTransId="{9EB320A1-0EF8-433F-8B9A-C7D312B7FD2A}"/>
    <dgm:cxn modelId="{8EEF741C-5B08-431C-B60D-021E2B21C638}" type="presOf" srcId="{27BF14DA-5D97-473A-A7FE-BE58E3AB793D}" destId="{66CF8E15-2477-4925-BAEF-6DBBA9527E3F}" srcOrd="0" destOrd="0" presId="urn:microsoft.com/office/officeart/2005/8/layout/lProcess2"/>
    <dgm:cxn modelId="{17D29B29-CAB4-4DF1-939F-F34757BF5180}" type="presOf" srcId="{A5A05F1B-2E63-4343-928A-7AACDB4DF930}" destId="{2DF8A33F-7CA4-44E0-AA2C-AD74C5F9C223}" srcOrd="0" destOrd="0" presId="urn:microsoft.com/office/officeart/2005/8/layout/lProcess2"/>
    <dgm:cxn modelId="{4B49EE3E-83BC-4DDB-8250-B1B6866F993F}" type="presOf" srcId="{A0983AAC-C283-4368-AF9E-45FF8DB36BE9}" destId="{81586245-F468-4A78-8E8B-6833E27AFA1C}" srcOrd="1" destOrd="0" presId="urn:microsoft.com/office/officeart/2005/8/layout/lProcess2"/>
    <dgm:cxn modelId="{7D28C55B-08F8-4490-AA22-A1041353E830}" type="presOf" srcId="{A23E3D18-5933-4424-B5ED-E29E092F0C4C}" destId="{92117D1C-ECE2-4DBC-B217-08EB158BC0F6}" srcOrd="0" destOrd="0" presId="urn:microsoft.com/office/officeart/2005/8/layout/lProcess2"/>
    <dgm:cxn modelId="{0B23865D-474F-49C3-A7E7-09FA2095E636}" srcId="{DCF24E63-50A5-4859-936D-3411C3CCE92C}" destId="{CB00A766-95CE-4A94-A5CE-5C3312C7D655}" srcOrd="1" destOrd="0" parTransId="{31B212E5-0CF1-4768-8EFA-8F2BA2819DC4}" sibTransId="{95C41F36-B2EA-4F0B-B9D3-E0E3166DD2DD}"/>
    <dgm:cxn modelId="{016EAF63-F07A-44C2-915F-16F7FD90430D}" srcId="{394B060E-AE72-4CF5-9E9B-AB99A26C4982}" destId="{49BD5FE6-5CF4-4061-94CA-9E4484AF2686}" srcOrd="0" destOrd="0" parTransId="{F9C00BC0-A767-4CB3-9DA2-00E2CB7CB508}" sibTransId="{CC121448-D6CA-44AA-B1F3-7F1CF8843371}"/>
    <dgm:cxn modelId="{6F68EE65-D037-4D51-AAC3-3025B1D6784E}" type="presOf" srcId="{A0983AAC-C283-4368-AF9E-45FF8DB36BE9}" destId="{A2BD516B-0A69-43C8-A388-C7FB8CBBBA44}" srcOrd="0" destOrd="0" presId="urn:microsoft.com/office/officeart/2005/8/layout/lProcess2"/>
    <dgm:cxn modelId="{3793D36F-9FB2-4EF7-B62E-782EFA024EA0}" type="presOf" srcId="{394B060E-AE72-4CF5-9E9B-AB99A26C4982}" destId="{EBE287E3-825B-4990-B984-618605C342C1}" srcOrd="1" destOrd="0" presId="urn:microsoft.com/office/officeart/2005/8/layout/lProcess2"/>
    <dgm:cxn modelId="{A1E04375-42A5-434A-8386-55616C0989F5}" type="presOf" srcId="{394B060E-AE72-4CF5-9E9B-AB99A26C4982}" destId="{EE39DB75-C747-463C-9F24-E5345E80A692}" srcOrd="0" destOrd="0" presId="urn:microsoft.com/office/officeart/2005/8/layout/lProcess2"/>
    <dgm:cxn modelId="{7DDCF782-F730-488C-9F0B-FA3BE0C88973}" type="presOf" srcId="{C5335E81-41C3-4546-A1E0-9EE0F3692BAD}" destId="{D035D72D-42A5-4E61-A7D8-302827230C7B}" srcOrd="0" destOrd="0" presId="urn:microsoft.com/office/officeart/2005/8/layout/lProcess2"/>
    <dgm:cxn modelId="{24D7F48C-C2B2-4792-BCF8-40168D4DA9BB}" type="presOf" srcId="{DF327CA4-8791-4F86-ABED-59BCD2A6A8EB}" destId="{33F05DCB-E026-41A8-A541-FB94F73520B8}" srcOrd="0" destOrd="0" presId="urn:microsoft.com/office/officeart/2005/8/layout/lProcess2"/>
    <dgm:cxn modelId="{07791296-8EE9-4FF8-9886-FFBA274827B9}" srcId="{A0983AAC-C283-4368-AF9E-45FF8DB36BE9}" destId="{A23E3D18-5933-4424-B5ED-E29E092F0C4C}" srcOrd="0" destOrd="0" parTransId="{7931A84C-2591-4FE7-ADE2-DCC27F8BDEFF}" sibTransId="{CDD1F205-0123-4D2B-9AE4-B24DB5968D1B}"/>
    <dgm:cxn modelId="{976BE89C-F2A2-489A-8EE6-1049223F2871}" type="presOf" srcId="{DCF24E63-50A5-4859-936D-3411C3CCE92C}" destId="{4CF9D89A-EBB4-475C-AF64-501A0AF5AAE1}" srcOrd="0" destOrd="0" presId="urn:microsoft.com/office/officeart/2005/8/layout/lProcess2"/>
    <dgm:cxn modelId="{65DF87A1-790D-4928-8008-079F5988D099}" type="presOf" srcId="{82AD4312-032F-4882-B24D-F80B50F7349E}" destId="{1219EAEC-03C1-462A-9077-CB73D6495135}" srcOrd="0" destOrd="0" presId="urn:microsoft.com/office/officeart/2005/8/layout/lProcess2"/>
    <dgm:cxn modelId="{C1B344C0-9217-459E-BCC3-5F2706D41AD4}" type="presOf" srcId="{295192AB-E044-4414-BAD3-3D1B969E9449}" destId="{021FD787-82B4-4471-80EB-B69F9240F28F}" srcOrd="0" destOrd="0" presId="urn:microsoft.com/office/officeart/2005/8/layout/lProcess2"/>
    <dgm:cxn modelId="{D3A92EC1-1CEB-40CA-B59F-F0E73F81F123}" type="presOf" srcId="{27BF14DA-5D97-473A-A7FE-BE58E3AB793D}" destId="{09463EAF-571B-4FCE-A0C6-FCC2D57262BE}" srcOrd="1" destOrd="0" presId="urn:microsoft.com/office/officeart/2005/8/layout/lProcess2"/>
    <dgm:cxn modelId="{7DBF21CA-06C2-4D2E-989B-68F0B5F69AD4}" type="presOf" srcId="{49BD5FE6-5CF4-4061-94CA-9E4484AF2686}" destId="{69E2B40C-9F22-4C0C-BCD4-2C845E2AC16A}" srcOrd="0" destOrd="0" presId="urn:microsoft.com/office/officeart/2005/8/layout/lProcess2"/>
    <dgm:cxn modelId="{D4283FCC-144C-4788-B4C5-B0C24580B672}" type="presOf" srcId="{CB00A766-95CE-4A94-A5CE-5C3312C7D655}" destId="{2636910A-3775-4851-950B-A33F06C50176}" srcOrd="0" destOrd="0" presId="urn:microsoft.com/office/officeart/2005/8/layout/lProcess2"/>
    <dgm:cxn modelId="{A91819CD-2353-4FF5-A75B-4188903956CD}" srcId="{CB00A766-95CE-4A94-A5CE-5C3312C7D655}" destId="{DF327CA4-8791-4F86-ABED-59BCD2A6A8EB}" srcOrd="0" destOrd="0" parTransId="{EDD10F10-9037-4235-BFC1-879277C56B6C}" sibTransId="{87622050-BECD-4CAD-9638-3A992B1080CB}"/>
    <dgm:cxn modelId="{CE3CAAD2-8A7C-46C5-96F4-A270B9B07020}" srcId="{DCF24E63-50A5-4859-936D-3411C3CCE92C}" destId="{27BF14DA-5D97-473A-A7FE-BE58E3AB793D}" srcOrd="3" destOrd="0" parTransId="{5B021458-44DC-4635-8C88-2434051003E5}" sibTransId="{50795FA0-8D23-4522-A263-F451A1F40F46}"/>
    <dgm:cxn modelId="{7FBEBAD8-B3E6-4667-951A-E2CADE11F64B}" srcId="{DCF24E63-50A5-4859-936D-3411C3CCE92C}" destId="{394B060E-AE72-4CF5-9E9B-AB99A26C4982}" srcOrd="0" destOrd="0" parTransId="{F77E80C3-47E3-48DC-A7ED-EBCCEF1A85BE}" sibTransId="{3898933F-923C-49FC-AFA3-B5255757C422}"/>
    <dgm:cxn modelId="{9C6B5BDB-140E-4DCD-83D9-E963EF263C05}" type="presOf" srcId="{CB00A766-95CE-4A94-A5CE-5C3312C7D655}" destId="{2BE532B9-B021-4BF2-80A0-5760B1102FB7}" srcOrd="1" destOrd="0" presId="urn:microsoft.com/office/officeart/2005/8/layout/lProcess2"/>
    <dgm:cxn modelId="{4ED142DC-09A4-45E7-98A0-16C38E166B40}" srcId="{DCF24E63-50A5-4859-936D-3411C3CCE92C}" destId="{A0983AAC-C283-4368-AF9E-45FF8DB36BE9}" srcOrd="2" destOrd="0" parTransId="{30487084-11C5-4F47-BB65-A3408184A035}" sibTransId="{1EAA888A-85A1-49BA-9A09-66AAEA18597E}"/>
    <dgm:cxn modelId="{5BE94DDD-4266-42DC-949E-73E2FBB245F9}" srcId="{27BF14DA-5D97-473A-A7FE-BE58E3AB793D}" destId="{C5335E81-41C3-4546-A1E0-9EE0F3692BAD}" srcOrd="0" destOrd="0" parTransId="{50643C8A-7ABE-4677-91AE-0589E6FD380B}" sibTransId="{D5C3DBF3-7D3B-4AA9-8200-3578CEFA471C}"/>
    <dgm:cxn modelId="{1F1A93E5-9D24-4932-87C0-AAA7EF4955A8}" srcId="{A0983AAC-C283-4368-AF9E-45FF8DB36BE9}" destId="{A5A05F1B-2E63-4343-928A-7AACDB4DF930}" srcOrd="1" destOrd="0" parTransId="{019DFE85-FAF1-44B6-84C5-90B361D1B6F9}" sibTransId="{555B2393-45BE-4877-A20B-D92D145135D7}"/>
    <dgm:cxn modelId="{D1F66BF3-2D6C-4635-A684-DDCAD0BCDA0E}" srcId="{394B060E-AE72-4CF5-9E9B-AB99A26C4982}" destId="{295192AB-E044-4414-BAD3-3D1B969E9449}" srcOrd="1" destOrd="0" parTransId="{44824817-8E0D-4379-9F1B-4BBAD62A0D40}" sibTransId="{6A8A5DB7-EAE4-460D-A10B-1D0CBD51155B}"/>
    <dgm:cxn modelId="{EF374297-018A-4F39-8085-C28664F0F8F6}" type="presParOf" srcId="{4CF9D89A-EBB4-475C-AF64-501A0AF5AAE1}" destId="{A851A748-45CA-405A-B8D5-13980D95A860}" srcOrd="0" destOrd="0" presId="urn:microsoft.com/office/officeart/2005/8/layout/lProcess2"/>
    <dgm:cxn modelId="{DBEB49B0-4839-4EF7-9F96-392C97441DE1}" type="presParOf" srcId="{A851A748-45CA-405A-B8D5-13980D95A860}" destId="{EE39DB75-C747-463C-9F24-E5345E80A692}" srcOrd="0" destOrd="0" presId="urn:microsoft.com/office/officeart/2005/8/layout/lProcess2"/>
    <dgm:cxn modelId="{62ABC358-4750-4D32-899F-2A1E9D3B09A0}" type="presParOf" srcId="{A851A748-45CA-405A-B8D5-13980D95A860}" destId="{EBE287E3-825B-4990-B984-618605C342C1}" srcOrd="1" destOrd="0" presId="urn:microsoft.com/office/officeart/2005/8/layout/lProcess2"/>
    <dgm:cxn modelId="{A420422B-9269-4EAF-B18A-FF0E13E0D6C5}" type="presParOf" srcId="{A851A748-45CA-405A-B8D5-13980D95A860}" destId="{E8C0836A-44B7-4DB8-9169-E2C080EED10E}" srcOrd="2" destOrd="0" presId="urn:microsoft.com/office/officeart/2005/8/layout/lProcess2"/>
    <dgm:cxn modelId="{2779DE35-7D84-439E-A9D4-E0BCC776FE61}" type="presParOf" srcId="{E8C0836A-44B7-4DB8-9169-E2C080EED10E}" destId="{F1F2FE08-6AEA-433D-811C-F10704ED241F}" srcOrd="0" destOrd="0" presId="urn:microsoft.com/office/officeart/2005/8/layout/lProcess2"/>
    <dgm:cxn modelId="{836EDCD0-D450-41B4-8ED3-7721EB215EE8}" type="presParOf" srcId="{F1F2FE08-6AEA-433D-811C-F10704ED241F}" destId="{69E2B40C-9F22-4C0C-BCD4-2C845E2AC16A}" srcOrd="0" destOrd="0" presId="urn:microsoft.com/office/officeart/2005/8/layout/lProcess2"/>
    <dgm:cxn modelId="{9D6D061E-B660-4A12-94B3-1F278BB33B33}" type="presParOf" srcId="{F1F2FE08-6AEA-433D-811C-F10704ED241F}" destId="{171C2FFB-1845-4358-909A-408257A231B8}" srcOrd="1" destOrd="0" presId="urn:microsoft.com/office/officeart/2005/8/layout/lProcess2"/>
    <dgm:cxn modelId="{F666E209-00B7-4662-B860-0CB45E0DF80C}" type="presParOf" srcId="{F1F2FE08-6AEA-433D-811C-F10704ED241F}" destId="{021FD787-82B4-4471-80EB-B69F9240F28F}" srcOrd="2" destOrd="0" presId="urn:microsoft.com/office/officeart/2005/8/layout/lProcess2"/>
    <dgm:cxn modelId="{831FCB3F-BB57-4541-8CB9-C537A7B055C3}" type="presParOf" srcId="{4CF9D89A-EBB4-475C-AF64-501A0AF5AAE1}" destId="{A7B229A9-78F8-4874-B020-2555284ADF3E}" srcOrd="1" destOrd="0" presId="urn:microsoft.com/office/officeart/2005/8/layout/lProcess2"/>
    <dgm:cxn modelId="{5221CD02-E0CD-49F4-A498-B400259E7B73}" type="presParOf" srcId="{4CF9D89A-EBB4-475C-AF64-501A0AF5AAE1}" destId="{E179C961-86A8-4430-A153-CD9884813B9E}" srcOrd="2" destOrd="0" presId="urn:microsoft.com/office/officeart/2005/8/layout/lProcess2"/>
    <dgm:cxn modelId="{07E1958B-39F0-49E4-9EDB-5AAB16EBAA4E}" type="presParOf" srcId="{E179C961-86A8-4430-A153-CD9884813B9E}" destId="{2636910A-3775-4851-950B-A33F06C50176}" srcOrd="0" destOrd="0" presId="urn:microsoft.com/office/officeart/2005/8/layout/lProcess2"/>
    <dgm:cxn modelId="{9BEE7640-5025-4D99-95B7-1A2A0C4A331A}" type="presParOf" srcId="{E179C961-86A8-4430-A153-CD9884813B9E}" destId="{2BE532B9-B021-4BF2-80A0-5760B1102FB7}" srcOrd="1" destOrd="0" presId="urn:microsoft.com/office/officeart/2005/8/layout/lProcess2"/>
    <dgm:cxn modelId="{195BFEFF-A214-4069-B3D6-23E34D0306E0}" type="presParOf" srcId="{E179C961-86A8-4430-A153-CD9884813B9E}" destId="{AE7AD3D5-9FD1-4B10-AC10-FE3D1CDF1B33}" srcOrd="2" destOrd="0" presId="urn:microsoft.com/office/officeart/2005/8/layout/lProcess2"/>
    <dgm:cxn modelId="{D7DF6EF4-DC15-4C33-8716-937AAF4E69CA}" type="presParOf" srcId="{AE7AD3D5-9FD1-4B10-AC10-FE3D1CDF1B33}" destId="{4503670F-9FF1-40B3-8F27-8BEAEB4CBCDF}" srcOrd="0" destOrd="0" presId="urn:microsoft.com/office/officeart/2005/8/layout/lProcess2"/>
    <dgm:cxn modelId="{5A91BBFF-E86D-4A9F-9B53-C4B516ED3144}" type="presParOf" srcId="{4503670F-9FF1-40B3-8F27-8BEAEB4CBCDF}" destId="{33F05DCB-E026-41A8-A541-FB94F73520B8}" srcOrd="0" destOrd="0" presId="urn:microsoft.com/office/officeart/2005/8/layout/lProcess2"/>
    <dgm:cxn modelId="{AF6D7568-CE78-4E6A-BC8F-4D605EDAD6DC}" type="presParOf" srcId="{4503670F-9FF1-40B3-8F27-8BEAEB4CBCDF}" destId="{507E251C-9991-4E95-8496-449F66FB6AED}" srcOrd="1" destOrd="0" presId="urn:microsoft.com/office/officeart/2005/8/layout/lProcess2"/>
    <dgm:cxn modelId="{D9028D80-D35A-42B3-817D-F68F45DEE00F}" type="presParOf" srcId="{4503670F-9FF1-40B3-8F27-8BEAEB4CBCDF}" destId="{1219EAEC-03C1-462A-9077-CB73D6495135}" srcOrd="2" destOrd="0" presId="urn:microsoft.com/office/officeart/2005/8/layout/lProcess2"/>
    <dgm:cxn modelId="{1BCC25FA-EA2B-48BF-A8E2-F827A8571919}" type="presParOf" srcId="{4CF9D89A-EBB4-475C-AF64-501A0AF5AAE1}" destId="{BCF9AF8D-A3DD-42C3-A0A3-F7335E16C5FA}" srcOrd="3" destOrd="0" presId="urn:microsoft.com/office/officeart/2005/8/layout/lProcess2"/>
    <dgm:cxn modelId="{29D9FF39-B248-44FD-B803-A4BBBE333363}" type="presParOf" srcId="{4CF9D89A-EBB4-475C-AF64-501A0AF5AAE1}" destId="{089372B0-00D8-419F-A663-3595DB761172}" srcOrd="4" destOrd="0" presId="urn:microsoft.com/office/officeart/2005/8/layout/lProcess2"/>
    <dgm:cxn modelId="{0671B433-F573-470F-96E9-45266F3F1ACF}" type="presParOf" srcId="{089372B0-00D8-419F-A663-3595DB761172}" destId="{A2BD516B-0A69-43C8-A388-C7FB8CBBBA44}" srcOrd="0" destOrd="0" presId="urn:microsoft.com/office/officeart/2005/8/layout/lProcess2"/>
    <dgm:cxn modelId="{528BA4BA-F788-4749-9946-AB55822066F9}" type="presParOf" srcId="{089372B0-00D8-419F-A663-3595DB761172}" destId="{81586245-F468-4A78-8E8B-6833E27AFA1C}" srcOrd="1" destOrd="0" presId="urn:microsoft.com/office/officeart/2005/8/layout/lProcess2"/>
    <dgm:cxn modelId="{CF8AADD9-4167-4177-A57F-CB1DD9B72303}" type="presParOf" srcId="{089372B0-00D8-419F-A663-3595DB761172}" destId="{B58DEDD9-525F-490D-8864-E3798B114325}" srcOrd="2" destOrd="0" presId="urn:microsoft.com/office/officeart/2005/8/layout/lProcess2"/>
    <dgm:cxn modelId="{ECBAE735-53F6-4C97-99D8-27EAF42CFAEB}" type="presParOf" srcId="{B58DEDD9-525F-490D-8864-E3798B114325}" destId="{9C118DB8-D886-4C9A-A6F0-891687C9330B}" srcOrd="0" destOrd="0" presId="urn:microsoft.com/office/officeart/2005/8/layout/lProcess2"/>
    <dgm:cxn modelId="{F22FC910-6291-4D36-80FF-72498395EE9A}" type="presParOf" srcId="{9C118DB8-D886-4C9A-A6F0-891687C9330B}" destId="{92117D1C-ECE2-4DBC-B217-08EB158BC0F6}" srcOrd="0" destOrd="0" presId="urn:microsoft.com/office/officeart/2005/8/layout/lProcess2"/>
    <dgm:cxn modelId="{D0F59D7C-7F5D-4B49-9FB3-E12922D83ED1}" type="presParOf" srcId="{9C118DB8-D886-4C9A-A6F0-891687C9330B}" destId="{26CD5646-7DA2-486B-9EF0-962F683ED63F}" srcOrd="1" destOrd="0" presId="urn:microsoft.com/office/officeart/2005/8/layout/lProcess2"/>
    <dgm:cxn modelId="{172C027B-2638-4421-8C00-2FF8D5BB253C}" type="presParOf" srcId="{9C118DB8-D886-4C9A-A6F0-891687C9330B}" destId="{2DF8A33F-7CA4-44E0-AA2C-AD74C5F9C223}" srcOrd="2" destOrd="0" presId="urn:microsoft.com/office/officeart/2005/8/layout/lProcess2"/>
    <dgm:cxn modelId="{D6CD9E0B-7AB2-4434-AB6C-1FAF8365ADD3}" type="presParOf" srcId="{4CF9D89A-EBB4-475C-AF64-501A0AF5AAE1}" destId="{660A0D9F-3F5E-41CE-AFFA-164F9069334F}" srcOrd="5" destOrd="0" presId="urn:microsoft.com/office/officeart/2005/8/layout/lProcess2"/>
    <dgm:cxn modelId="{5707CBBC-4783-4EF8-B5FD-1A73F617FF36}" type="presParOf" srcId="{4CF9D89A-EBB4-475C-AF64-501A0AF5AAE1}" destId="{D9CE6650-ECA2-4623-88C7-8BD09A234560}" srcOrd="6" destOrd="0" presId="urn:microsoft.com/office/officeart/2005/8/layout/lProcess2"/>
    <dgm:cxn modelId="{EAFFA3C1-7EFC-4895-AD8D-BF98B22B9A9B}" type="presParOf" srcId="{D9CE6650-ECA2-4623-88C7-8BD09A234560}" destId="{66CF8E15-2477-4925-BAEF-6DBBA9527E3F}" srcOrd="0" destOrd="0" presId="urn:microsoft.com/office/officeart/2005/8/layout/lProcess2"/>
    <dgm:cxn modelId="{08C0886B-76C4-45F4-8423-40EEE970A99A}" type="presParOf" srcId="{D9CE6650-ECA2-4623-88C7-8BD09A234560}" destId="{09463EAF-571B-4FCE-A0C6-FCC2D57262BE}" srcOrd="1" destOrd="0" presId="urn:microsoft.com/office/officeart/2005/8/layout/lProcess2"/>
    <dgm:cxn modelId="{06A6ADBC-8487-463C-9069-F4E8BE14213F}" type="presParOf" srcId="{D9CE6650-ECA2-4623-88C7-8BD09A234560}" destId="{E90F0F61-CF48-4DDF-9235-EBEDE05DBB4F}" srcOrd="2" destOrd="0" presId="urn:microsoft.com/office/officeart/2005/8/layout/lProcess2"/>
    <dgm:cxn modelId="{D0087D5E-9FB4-42AD-94BA-CD601EC708CF}" type="presParOf" srcId="{E90F0F61-CF48-4DDF-9235-EBEDE05DBB4F}" destId="{6894E052-A9EE-44A2-AFF7-C0E6A05486FD}" srcOrd="0" destOrd="0" presId="urn:microsoft.com/office/officeart/2005/8/layout/lProcess2"/>
    <dgm:cxn modelId="{D6C456F6-6F35-439C-A886-8955598C5291}" type="presParOf" srcId="{6894E052-A9EE-44A2-AFF7-C0E6A05486FD}" destId="{D035D72D-42A5-4E61-A7D8-302827230C7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AF579-0A16-4894-97E5-FEC5A4198A7C}" type="doc">
      <dgm:prSet loTypeId="urn:microsoft.com/office/officeart/2005/8/layout/pyramid1" loCatId="pyramid" qsTypeId="urn:microsoft.com/office/officeart/2005/8/quickstyle/3d3" qsCatId="3D" csTypeId="urn:microsoft.com/office/officeart/2005/8/colors/colorful4" csCatId="colorful" phldr="1"/>
      <dgm:spPr/>
    </dgm:pt>
    <dgm:pt modelId="{413D391D-79B6-425F-AF07-359AA5A6E3D3}">
      <dgm:prSet phldrT="[Text]"/>
      <dgm:spPr/>
      <dgm:t>
        <a:bodyPr/>
        <a:lstStyle/>
        <a:p>
          <a:r>
            <a:rPr lang="en-US" dirty="0"/>
            <a:t>Smart Features</a:t>
          </a:r>
        </a:p>
      </dgm:t>
    </dgm:pt>
    <dgm:pt modelId="{D6116AD6-4882-419F-850D-46156FC19541}" type="parTrans" cxnId="{3B55FEEE-E242-4F2F-8D54-823DFB97B418}">
      <dgm:prSet/>
      <dgm:spPr/>
      <dgm:t>
        <a:bodyPr/>
        <a:lstStyle/>
        <a:p>
          <a:endParaRPr lang="cs-CZ"/>
        </a:p>
      </dgm:t>
    </dgm:pt>
    <dgm:pt modelId="{C8862AF9-365C-4378-9354-15C5894F72A5}" type="sibTrans" cxnId="{3B55FEEE-E242-4F2F-8D54-823DFB97B418}">
      <dgm:prSet/>
      <dgm:spPr/>
      <dgm:t>
        <a:bodyPr/>
        <a:lstStyle/>
        <a:p>
          <a:endParaRPr lang="cs-CZ"/>
        </a:p>
      </dgm:t>
    </dgm:pt>
    <dgm:pt modelId="{1E418692-754E-4C40-B554-951DF15EAACA}">
      <dgm:prSet phldrT="[Text]"/>
      <dgm:spPr/>
      <dgm:t>
        <a:bodyPr/>
        <a:lstStyle/>
        <a:p>
          <a:r>
            <a:rPr lang="en-US" dirty="0"/>
            <a:t>Smart Services</a:t>
          </a:r>
        </a:p>
      </dgm:t>
    </dgm:pt>
    <dgm:pt modelId="{DBD1D647-F077-4BE3-B5DE-606B26FF70BC}" type="parTrans" cxnId="{880CC071-3DD5-4ABC-9B82-783725898506}">
      <dgm:prSet/>
      <dgm:spPr/>
      <dgm:t>
        <a:bodyPr/>
        <a:lstStyle/>
        <a:p>
          <a:endParaRPr lang="cs-CZ"/>
        </a:p>
      </dgm:t>
    </dgm:pt>
    <dgm:pt modelId="{CFD3E12E-B5F0-41B2-B6C4-70EA808FC2C1}" type="sibTrans" cxnId="{880CC071-3DD5-4ABC-9B82-783725898506}">
      <dgm:prSet/>
      <dgm:spPr/>
      <dgm:t>
        <a:bodyPr/>
        <a:lstStyle/>
        <a:p>
          <a:endParaRPr lang="cs-CZ"/>
        </a:p>
      </dgm:t>
    </dgm:pt>
    <dgm:pt modelId="{C6E327D5-2D4A-45DC-9044-FE04C58D4160}">
      <dgm:prSet phldrT="[Text]"/>
      <dgm:spPr/>
      <dgm:t>
        <a:bodyPr/>
        <a:lstStyle/>
        <a:p>
          <a:r>
            <a:rPr lang="en-US" dirty="0"/>
            <a:t>Supporting Services</a:t>
          </a:r>
        </a:p>
      </dgm:t>
    </dgm:pt>
    <dgm:pt modelId="{71B2D700-62F7-482E-952A-174D1F3457BE}" type="parTrans" cxnId="{51CF921C-1C28-48D0-BEF6-D9F49DB498F8}">
      <dgm:prSet/>
      <dgm:spPr/>
      <dgm:t>
        <a:bodyPr/>
        <a:lstStyle/>
        <a:p>
          <a:endParaRPr lang="cs-CZ"/>
        </a:p>
      </dgm:t>
    </dgm:pt>
    <dgm:pt modelId="{D22CCD6B-F677-4B22-BAB0-F6D7BD181F21}" type="sibTrans" cxnId="{51CF921C-1C28-48D0-BEF6-D9F49DB498F8}">
      <dgm:prSet/>
      <dgm:spPr/>
      <dgm:t>
        <a:bodyPr/>
        <a:lstStyle/>
        <a:p>
          <a:endParaRPr lang="cs-CZ"/>
        </a:p>
      </dgm:t>
    </dgm:pt>
    <dgm:pt modelId="{4E6E0CB8-67AC-461F-BB76-CC9E74BA0924}">
      <dgm:prSet phldrT="[Text]"/>
      <dgm:spPr/>
      <dgm:t>
        <a:bodyPr/>
        <a:lstStyle/>
        <a:p>
          <a:r>
            <a:rPr lang="en-US" dirty="0"/>
            <a:t>Infrastructure</a:t>
          </a:r>
        </a:p>
      </dgm:t>
    </dgm:pt>
    <dgm:pt modelId="{B6568A66-6C2A-42A7-8CA5-E34221DEC475}" type="parTrans" cxnId="{0850691D-DE13-4578-AE03-3E936A43D065}">
      <dgm:prSet/>
      <dgm:spPr/>
      <dgm:t>
        <a:bodyPr/>
        <a:lstStyle/>
        <a:p>
          <a:endParaRPr lang="cs-CZ"/>
        </a:p>
      </dgm:t>
    </dgm:pt>
    <dgm:pt modelId="{20133DB0-D37B-470A-954D-5F082D53EFD4}" type="sibTrans" cxnId="{0850691D-DE13-4578-AE03-3E936A43D065}">
      <dgm:prSet/>
      <dgm:spPr/>
      <dgm:t>
        <a:bodyPr/>
        <a:lstStyle/>
        <a:p>
          <a:endParaRPr lang="cs-CZ"/>
        </a:p>
      </dgm:t>
    </dgm:pt>
    <dgm:pt modelId="{AC7AD690-0B9A-48F9-9DC1-902D067F3095}" type="pres">
      <dgm:prSet presAssocID="{0EDAF579-0A16-4894-97E5-FEC5A4198A7C}" presName="Name0" presStyleCnt="0">
        <dgm:presLayoutVars>
          <dgm:dir/>
          <dgm:animLvl val="lvl"/>
          <dgm:resizeHandles val="exact"/>
        </dgm:presLayoutVars>
      </dgm:prSet>
      <dgm:spPr/>
    </dgm:pt>
    <dgm:pt modelId="{9ECA0349-06FE-4B0A-830D-511740321D4C}" type="pres">
      <dgm:prSet presAssocID="{413D391D-79B6-425F-AF07-359AA5A6E3D3}" presName="Name8" presStyleCnt="0"/>
      <dgm:spPr/>
    </dgm:pt>
    <dgm:pt modelId="{E31896EE-7ACC-487E-89CB-F9BDD71D8533}" type="pres">
      <dgm:prSet presAssocID="{413D391D-79B6-425F-AF07-359AA5A6E3D3}" presName="level" presStyleLbl="node1" presStyleIdx="0" presStyleCnt="4">
        <dgm:presLayoutVars>
          <dgm:chMax val="1"/>
          <dgm:bulletEnabled val="1"/>
        </dgm:presLayoutVars>
      </dgm:prSet>
      <dgm:spPr/>
    </dgm:pt>
    <dgm:pt modelId="{331B136F-DC13-4D8A-84F0-6AEF53357C2A}" type="pres">
      <dgm:prSet presAssocID="{413D391D-79B6-425F-AF07-359AA5A6E3D3}" presName="levelTx" presStyleLbl="revTx" presStyleIdx="0" presStyleCnt="0">
        <dgm:presLayoutVars>
          <dgm:chMax val="1"/>
          <dgm:bulletEnabled val="1"/>
        </dgm:presLayoutVars>
      </dgm:prSet>
      <dgm:spPr/>
    </dgm:pt>
    <dgm:pt modelId="{7DE4A746-A666-469B-A880-69ABE9254D8A}" type="pres">
      <dgm:prSet presAssocID="{1E418692-754E-4C40-B554-951DF15EAACA}" presName="Name8" presStyleCnt="0"/>
      <dgm:spPr/>
    </dgm:pt>
    <dgm:pt modelId="{3BA79080-66EC-488A-B490-478B4026FC2C}" type="pres">
      <dgm:prSet presAssocID="{1E418692-754E-4C40-B554-951DF15EAACA}" presName="level" presStyleLbl="node1" presStyleIdx="1" presStyleCnt="4">
        <dgm:presLayoutVars>
          <dgm:chMax val="1"/>
          <dgm:bulletEnabled val="1"/>
        </dgm:presLayoutVars>
      </dgm:prSet>
      <dgm:spPr/>
    </dgm:pt>
    <dgm:pt modelId="{9BFB7F47-CECC-4478-BA6C-452D278970BA}" type="pres">
      <dgm:prSet presAssocID="{1E418692-754E-4C40-B554-951DF15EAACA}" presName="levelTx" presStyleLbl="revTx" presStyleIdx="0" presStyleCnt="0">
        <dgm:presLayoutVars>
          <dgm:chMax val="1"/>
          <dgm:bulletEnabled val="1"/>
        </dgm:presLayoutVars>
      </dgm:prSet>
      <dgm:spPr/>
    </dgm:pt>
    <dgm:pt modelId="{4617212B-A1C0-4A84-B45C-7C3E8C0BB8A2}" type="pres">
      <dgm:prSet presAssocID="{C6E327D5-2D4A-45DC-9044-FE04C58D4160}" presName="Name8" presStyleCnt="0"/>
      <dgm:spPr/>
    </dgm:pt>
    <dgm:pt modelId="{FCCAF416-FCC4-4574-8C0D-3F64BEB2DF3B}" type="pres">
      <dgm:prSet presAssocID="{C6E327D5-2D4A-45DC-9044-FE04C58D4160}" presName="level" presStyleLbl="node1" presStyleIdx="2" presStyleCnt="4">
        <dgm:presLayoutVars>
          <dgm:chMax val="1"/>
          <dgm:bulletEnabled val="1"/>
        </dgm:presLayoutVars>
      </dgm:prSet>
      <dgm:spPr/>
    </dgm:pt>
    <dgm:pt modelId="{0D78C0AB-8ABE-48FD-B419-CA20A1E16602}" type="pres">
      <dgm:prSet presAssocID="{C6E327D5-2D4A-45DC-9044-FE04C58D4160}" presName="levelTx" presStyleLbl="revTx" presStyleIdx="0" presStyleCnt="0">
        <dgm:presLayoutVars>
          <dgm:chMax val="1"/>
          <dgm:bulletEnabled val="1"/>
        </dgm:presLayoutVars>
      </dgm:prSet>
      <dgm:spPr/>
    </dgm:pt>
    <dgm:pt modelId="{B30814E8-4B5B-4306-B742-762BD33F0551}" type="pres">
      <dgm:prSet presAssocID="{4E6E0CB8-67AC-461F-BB76-CC9E74BA0924}" presName="Name8" presStyleCnt="0"/>
      <dgm:spPr/>
    </dgm:pt>
    <dgm:pt modelId="{A71AE1A7-6146-4EBB-8FD2-CE772A4259BB}" type="pres">
      <dgm:prSet presAssocID="{4E6E0CB8-67AC-461F-BB76-CC9E74BA0924}" presName="level" presStyleLbl="node1" presStyleIdx="3" presStyleCnt="4">
        <dgm:presLayoutVars>
          <dgm:chMax val="1"/>
          <dgm:bulletEnabled val="1"/>
        </dgm:presLayoutVars>
      </dgm:prSet>
      <dgm:spPr/>
    </dgm:pt>
    <dgm:pt modelId="{41D6DFDE-EFAB-4767-8317-5FC2D411FDC9}" type="pres">
      <dgm:prSet presAssocID="{4E6E0CB8-67AC-461F-BB76-CC9E74BA0924}" presName="levelTx" presStyleLbl="revTx" presStyleIdx="0" presStyleCnt="0">
        <dgm:presLayoutVars>
          <dgm:chMax val="1"/>
          <dgm:bulletEnabled val="1"/>
        </dgm:presLayoutVars>
      </dgm:prSet>
      <dgm:spPr/>
    </dgm:pt>
  </dgm:ptLst>
  <dgm:cxnLst>
    <dgm:cxn modelId="{51CF921C-1C28-48D0-BEF6-D9F49DB498F8}" srcId="{0EDAF579-0A16-4894-97E5-FEC5A4198A7C}" destId="{C6E327D5-2D4A-45DC-9044-FE04C58D4160}" srcOrd="2" destOrd="0" parTransId="{71B2D700-62F7-482E-952A-174D1F3457BE}" sibTransId="{D22CCD6B-F677-4B22-BAB0-F6D7BD181F21}"/>
    <dgm:cxn modelId="{0850691D-DE13-4578-AE03-3E936A43D065}" srcId="{0EDAF579-0A16-4894-97E5-FEC5A4198A7C}" destId="{4E6E0CB8-67AC-461F-BB76-CC9E74BA0924}" srcOrd="3" destOrd="0" parTransId="{B6568A66-6C2A-42A7-8CA5-E34221DEC475}" sibTransId="{20133DB0-D37B-470A-954D-5F082D53EFD4}"/>
    <dgm:cxn modelId="{EA091943-8E88-486B-8D4D-C007EB572FB5}" type="presOf" srcId="{0EDAF579-0A16-4894-97E5-FEC5A4198A7C}" destId="{AC7AD690-0B9A-48F9-9DC1-902D067F3095}" srcOrd="0" destOrd="0" presId="urn:microsoft.com/office/officeart/2005/8/layout/pyramid1"/>
    <dgm:cxn modelId="{1F5ED963-1485-4FFF-A4FF-B5EC3050E60D}" type="presOf" srcId="{413D391D-79B6-425F-AF07-359AA5A6E3D3}" destId="{E31896EE-7ACC-487E-89CB-F9BDD71D8533}" srcOrd="0" destOrd="0" presId="urn:microsoft.com/office/officeart/2005/8/layout/pyramid1"/>
    <dgm:cxn modelId="{880CC071-3DD5-4ABC-9B82-783725898506}" srcId="{0EDAF579-0A16-4894-97E5-FEC5A4198A7C}" destId="{1E418692-754E-4C40-B554-951DF15EAACA}" srcOrd="1" destOrd="0" parTransId="{DBD1D647-F077-4BE3-B5DE-606B26FF70BC}" sibTransId="{CFD3E12E-B5F0-41B2-B6C4-70EA808FC2C1}"/>
    <dgm:cxn modelId="{4C441E85-AF2E-49B7-8ED8-395CF8C42D27}" type="presOf" srcId="{4E6E0CB8-67AC-461F-BB76-CC9E74BA0924}" destId="{41D6DFDE-EFAB-4767-8317-5FC2D411FDC9}" srcOrd="1" destOrd="0" presId="urn:microsoft.com/office/officeart/2005/8/layout/pyramid1"/>
    <dgm:cxn modelId="{44D146B2-E156-4C71-B891-203C859E1880}" type="presOf" srcId="{C6E327D5-2D4A-45DC-9044-FE04C58D4160}" destId="{0D78C0AB-8ABE-48FD-B419-CA20A1E16602}" srcOrd="1" destOrd="0" presId="urn:microsoft.com/office/officeart/2005/8/layout/pyramid1"/>
    <dgm:cxn modelId="{2AE6BBB2-51A6-462E-AA80-E84D52DE4B1F}" type="presOf" srcId="{413D391D-79B6-425F-AF07-359AA5A6E3D3}" destId="{331B136F-DC13-4D8A-84F0-6AEF53357C2A}" srcOrd="1" destOrd="0" presId="urn:microsoft.com/office/officeart/2005/8/layout/pyramid1"/>
    <dgm:cxn modelId="{1D036FD8-A1FF-4E98-B3D0-7B62F135B896}" type="presOf" srcId="{C6E327D5-2D4A-45DC-9044-FE04C58D4160}" destId="{FCCAF416-FCC4-4574-8C0D-3F64BEB2DF3B}" srcOrd="0" destOrd="0" presId="urn:microsoft.com/office/officeart/2005/8/layout/pyramid1"/>
    <dgm:cxn modelId="{4C31E2E2-6886-4251-AA1F-1FBDDC516669}" type="presOf" srcId="{1E418692-754E-4C40-B554-951DF15EAACA}" destId="{9BFB7F47-CECC-4478-BA6C-452D278970BA}" srcOrd="1" destOrd="0" presId="urn:microsoft.com/office/officeart/2005/8/layout/pyramid1"/>
    <dgm:cxn modelId="{25D81AE6-584D-4EB0-8E2F-1E02C8475288}" type="presOf" srcId="{4E6E0CB8-67AC-461F-BB76-CC9E74BA0924}" destId="{A71AE1A7-6146-4EBB-8FD2-CE772A4259BB}" srcOrd="0" destOrd="0" presId="urn:microsoft.com/office/officeart/2005/8/layout/pyramid1"/>
    <dgm:cxn modelId="{2E34F5E9-37C3-4C80-82EF-02E1341114BB}" type="presOf" srcId="{1E418692-754E-4C40-B554-951DF15EAACA}" destId="{3BA79080-66EC-488A-B490-478B4026FC2C}" srcOrd="0" destOrd="0" presId="urn:microsoft.com/office/officeart/2005/8/layout/pyramid1"/>
    <dgm:cxn modelId="{3B55FEEE-E242-4F2F-8D54-823DFB97B418}" srcId="{0EDAF579-0A16-4894-97E5-FEC5A4198A7C}" destId="{413D391D-79B6-425F-AF07-359AA5A6E3D3}" srcOrd="0" destOrd="0" parTransId="{D6116AD6-4882-419F-850D-46156FC19541}" sibTransId="{C8862AF9-365C-4378-9354-15C5894F72A5}"/>
    <dgm:cxn modelId="{9D6275F3-6FB7-43D3-9F0E-F662E8FF2AEA}" type="presParOf" srcId="{AC7AD690-0B9A-48F9-9DC1-902D067F3095}" destId="{9ECA0349-06FE-4B0A-830D-511740321D4C}" srcOrd="0" destOrd="0" presId="urn:microsoft.com/office/officeart/2005/8/layout/pyramid1"/>
    <dgm:cxn modelId="{99464B5B-8B6D-4836-9BB7-19D347F8A5E5}" type="presParOf" srcId="{9ECA0349-06FE-4B0A-830D-511740321D4C}" destId="{E31896EE-7ACC-487E-89CB-F9BDD71D8533}" srcOrd="0" destOrd="0" presId="urn:microsoft.com/office/officeart/2005/8/layout/pyramid1"/>
    <dgm:cxn modelId="{5849385A-4164-484D-BCA0-01FE4228E88E}" type="presParOf" srcId="{9ECA0349-06FE-4B0A-830D-511740321D4C}" destId="{331B136F-DC13-4D8A-84F0-6AEF53357C2A}" srcOrd="1" destOrd="0" presId="urn:microsoft.com/office/officeart/2005/8/layout/pyramid1"/>
    <dgm:cxn modelId="{4E748A49-B628-4CE8-89FC-B41337AC6C40}" type="presParOf" srcId="{AC7AD690-0B9A-48F9-9DC1-902D067F3095}" destId="{7DE4A746-A666-469B-A880-69ABE9254D8A}" srcOrd="1" destOrd="0" presId="urn:microsoft.com/office/officeart/2005/8/layout/pyramid1"/>
    <dgm:cxn modelId="{18AD7325-6D34-49E7-B2ED-6CA8BE62283D}" type="presParOf" srcId="{7DE4A746-A666-469B-A880-69ABE9254D8A}" destId="{3BA79080-66EC-488A-B490-478B4026FC2C}" srcOrd="0" destOrd="0" presId="urn:microsoft.com/office/officeart/2005/8/layout/pyramid1"/>
    <dgm:cxn modelId="{2169A68B-1A2D-4734-870F-7E14AFAD5EAA}" type="presParOf" srcId="{7DE4A746-A666-469B-A880-69ABE9254D8A}" destId="{9BFB7F47-CECC-4478-BA6C-452D278970BA}" srcOrd="1" destOrd="0" presId="urn:microsoft.com/office/officeart/2005/8/layout/pyramid1"/>
    <dgm:cxn modelId="{3A7A60B5-1CC3-471A-A381-EB0105B22824}" type="presParOf" srcId="{AC7AD690-0B9A-48F9-9DC1-902D067F3095}" destId="{4617212B-A1C0-4A84-B45C-7C3E8C0BB8A2}" srcOrd="2" destOrd="0" presId="urn:microsoft.com/office/officeart/2005/8/layout/pyramid1"/>
    <dgm:cxn modelId="{B7371735-D731-4664-AFED-53BCD00815A9}" type="presParOf" srcId="{4617212B-A1C0-4A84-B45C-7C3E8C0BB8A2}" destId="{FCCAF416-FCC4-4574-8C0D-3F64BEB2DF3B}" srcOrd="0" destOrd="0" presId="urn:microsoft.com/office/officeart/2005/8/layout/pyramid1"/>
    <dgm:cxn modelId="{4D5FFFF9-22B8-4465-A18B-98C8D66F9194}" type="presParOf" srcId="{4617212B-A1C0-4A84-B45C-7C3E8C0BB8A2}" destId="{0D78C0AB-8ABE-48FD-B419-CA20A1E16602}" srcOrd="1" destOrd="0" presId="urn:microsoft.com/office/officeart/2005/8/layout/pyramid1"/>
    <dgm:cxn modelId="{C4C1E88C-BD5E-4E2E-8575-E12C3016E2EE}" type="presParOf" srcId="{AC7AD690-0B9A-48F9-9DC1-902D067F3095}" destId="{B30814E8-4B5B-4306-B742-762BD33F0551}" srcOrd="3" destOrd="0" presId="urn:microsoft.com/office/officeart/2005/8/layout/pyramid1"/>
    <dgm:cxn modelId="{D58C866F-AC9A-4BB6-94F2-66423D2482AF}" type="presParOf" srcId="{B30814E8-4B5B-4306-B742-762BD33F0551}" destId="{A71AE1A7-6146-4EBB-8FD2-CE772A4259BB}" srcOrd="0" destOrd="0" presId="urn:microsoft.com/office/officeart/2005/8/layout/pyramid1"/>
    <dgm:cxn modelId="{91CF91F5-90D7-4FF0-932F-C806CFBCF1D2}" type="presParOf" srcId="{B30814E8-4B5B-4306-B742-762BD33F0551}" destId="{41D6DFDE-EFAB-4767-8317-5FC2D411FDC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66727A-8EEA-4D78-961E-F698819FE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BFBA33D3-1247-451D-B3B3-104A1BDE9943}">
      <dgm:prSet/>
      <dgm:spPr/>
      <dgm:t>
        <a:bodyPr/>
        <a:lstStyle/>
        <a:p>
          <a:r>
            <a:rPr lang="en-US" b="0" dirty="0"/>
            <a:t>We need to have universal tool to catch multicontextual relations</a:t>
          </a:r>
          <a:endParaRPr lang="en-US" dirty="0"/>
        </a:p>
      </dgm:t>
    </dgm:pt>
    <dgm:pt modelId="{193CDEBD-1152-4603-886A-2FB1166C3BE2}" type="parTrans" cxnId="{1702F361-800D-492D-9F64-AABDC6F0F0CB}">
      <dgm:prSet/>
      <dgm:spPr/>
      <dgm:t>
        <a:bodyPr/>
        <a:lstStyle/>
        <a:p>
          <a:endParaRPr lang="cs-CZ"/>
        </a:p>
      </dgm:t>
    </dgm:pt>
    <dgm:pt modelId="{BC01D7B9-676D-4475-BF25-AC3B5E36E091}" type="sibTrans" cxnId="{1702F361-800D-492D-9F64-AABDC6F0F0CB}">
      <dgm:prSet/>
      <dgm:spPr/>
      <dgm:t>
        <a:bodyPr/>
        <a:lstStyle/>
        <a:p>
          <a:endParaRPr lang="cs-CZ"/>
        </a:p>
      </dgm:t>
    </dgm:pt>
    <dgm:pt modelId="{9DF73484-D51D-4312-BAF0-F6FC8B887D3E}">
      <dgm:prSet custT="1"/>
      <dgm:spPr/>
      <dgm:t>
        <a:bodyPr/>
        <a:lstStyle/>
        <a:p>
          <a:r>
            <a:rPr lang="en-US" sz="4000" b="0" dirty="0"/>
            <a:t>It should contain</a:t>
          </a:r>
          <a:endParaRPr lang="en-US" sz="4000" dirty="0"/>
        </a:p>
      </dgm:t>
    </dgm:pt>
    <dgm:pt modelId="{32AD1A25-4E58-4D37-A02E-196CCC41DA5B}" type="parTrans" cxnId="{FA036BA1-769B-4EC4-8369-3DFBAA137568}">
      <dgm:prSet/>
      <dgm:spPr/>
      <dgm:t>
        <a:bodyPr/>
        <a:lstStyle/>
        <a:p>
          <a:endParaRPr lang="cs-CZ"/>
        </a:p>
      </dgm:t>
    </dgm:pt>
    <dgm:pt modelId="{611DA3B0-71B7-4A8A-AF02-2A7C3EBAE196}" type="sibTrans" cxnId="{FA036BA1-769B-4EC4-8369-3DFBAA137568}">
      <dgm:prSet/>
      <dgm:spPr/>
      <dgm:t>
        <a:bodyPr/>
        <a:lstStyle/>
        <a:p>
          <a:endParaRPr lang="cs-CZ"/>
        </a:p>
      </dgm:t>
    </dgm:pt>
    <dgm:pt modelId="{613CE04B-0A32-410E-9839-C24935854500}">
      <dgm:prSet/>
      <dgm:spPr/>
      <dgm:t>
        <a:bodyPr/>
        <a:lstStyle/>
        <a:p>
          <a:r>
            <a:rPr lang="en-US" b="0" dirty="0"/>
            <a:t>Analysis of perception</a:t>
          </a:r>
          <a:endParaRPr lang="en-US" dirty="0"/>
        </a:p>
      </dgm:t>
    </dgm:pt>
    <dgm:pt modelId="{0458A9FD-B6D0-4525-9C73-3C8CAA9C64D0}" type="parTrans" cxnId="{024D0950-9C49-42AB-9A39-4EDAC8C79470}">
      <dgm:prSet/>
      <dgm:spPr/>
      <dgm:t>
        <a:bodyPr/>
        <a:lstStyle/>
        <a:p>
          <a:endParaRPr lang="cs-CZ"/>
        </a:p>
      </dgm:t>
    </dgm:pt>
    <dgm:pt modelId="{5FA7FD39-5E89-4DDF-A507-1353D101D98B}" type="sibTrans" cxnId="{024D0950-9C49-42AB-9A39-4EDAC8C79470}">
      <dgm:prSet/>
      <dgm:spPr/>
      <dgm:t>
        <a:bodyPr/>
        <a:lstStyle/>
        <a:p>
          <a:endParaRPr lang="cs-CZ"/>
        </a:p>
      </dgm:t>
    </dgm:pt>
    <dgm:pt modelId="{3D259F4A-9253-4544-8FAE-DAA3FA1803AA}">
      <dgm:prSet/>
      <dgm:spPr/>
      <dgm:t>
        <a:bodyPr/>
        <a:lstStyle/>
        <a:p>
          <a:r>
            <a:rPr lang="en-US" b="0" dirty="0"/>
            <a:t>Analysis of stakeholders´ motivation</a:t>
          </a:r>
          <a:endParaRPr lang="en-US" dirty="0"/>
        </a:p>
      </dgm:t>
    </dgm:pt>
    <dgm:pt modelId="{68C1A7CF-B28A-495A-BFD4-0ECB3513D980}" type="parTrans" cxnId="{624D8569-C286-4C63-90FE-9CEEFE5AE7F7}">
      <dgm:prSet/>
      <dgm:spPr/>
      <dgm:t>
        <a:bodyPr/>
        <a:lstStyle/>
        <a:p>
          <a:endParaRPr lang="cs-CZ"/>
        </a:p>
      </dgm:t>
    </dgm:pt>
    <dgm:pt modelId="{956CF18B-3E0D-4485-865F-709B7FE4D43D}" type="sibTrans" cxnId="{624D8569-C286-4C63-90FE-9CEEFE5AE7F7}">
      <dgm:prSet/>
      <dgm:spPr/>
      <dgm:t>
        <a:bodyPr/>
        <a:lstStyle/>
        <a:p>
          <a:endParaRPr lang="cs-CZ"/>
        </a:p>
      </dgm:t>
    </dgm:pt>
    <dgm:pt modelId="{3927107E-BB8B-45E4-8E19-847C1667B33B}">
      <dgm:prSet/>
      <dgm:spPr/>
      <dgm:t>
        <a:bodyPr/>
        <a:lstStyle/>
        <a:p>
          <a:r>
            <a:rPr lang="en-US" b="0" dirty="0"/>
            <a:t>Analysis of service provision</a:t>
          </a:r>
          <a:endParaRPr lang="en-US" dirty="0"/>
        </a:p>
      </dgm:t>
    </dgm:pt>
    <dgm:pt modelId="{31AA35A2-2E81-4DC6-8CC5-B4F66D401567}" type="parTrans" cxnId="{B1BF8696-018B-44FF-8C54-48C936DB75E0}">
      <dgm:prSet/>
      <dgm:spPr/>
      <dgm:t>
        <a:bodyPr/>
        <a:lstStyle/>
        <a:p>
          <a:endParaRPr lang="cs-CZ"/>
        </a:p>
      </dgm:t>
    </dgm:pt>
    <dgm:pt modelId="{D08998A8-E6D4-45D7-B1B8-141B9B86534F}" type="sibTrans" cxnId="{B1BF8696-018B-44FF-8C54-48C936DB75E0}">
      <dgm:prSet/>
      <dgm:spPr/>
      <dgm:t>
        <a:bodyPr/>
        <a:lstStyle/>
        <a:p>
          <a:endParaRPr lang="cs-CZ"/>
        </a:p>
      </dgm:t>
    </dgm:pt>
    <dgm:pt modelId="{742D2ECF-3B30-4981-95CF-868E71213AD4}">
      <dgm:prSet/>
      <dgm:spPr/>
      <dgm:t>
        <a:bodyPr/>
        <a:lstStyle/>
        <a:p>
          <a:r>
            <a:rPr lang="en-US" dirty="0"/>
            <a:t>The main questions</a:t>
          </a:r>
        </a:p>
      </dgm:t>
    </dgm:pt>
    <dgm:pt modelId="{BE49519F-C1B8-474B-90F9-27D761DC1A1D}" type="parTrans" cxnId="{4138F864-56A4-46DB-90CC-FAA01089D9C8}">
      <dgm:prSet/>
      <dgm:spPr/>
      <dgm:t>
        <a:bodyPr/>
        <a:lstStyle/>
        <a:p>
          <a:endParaRPr lang="cs-CZ"/>
        </a:p>
      </dgm:t>
    </dgm:pt>
    <dgm:pt modelId="{217DFD04-1CC7-4F17-8A7A-860082DBEBA7}" type="sibTrans" cxnId="{4138F864-56A4-46DB-90CC-FAA01089D9C8}">
      <dgm:prSet/>
      <dgm:spPr/>
      <dgm:t>
        <a:bodyPr/>
        <a:lstStyle/>
        <a:p>
          <a:endParaRPr lang="cs-CZ"/>
        </a:p>
      </dgm:t>
    </dgm:pt>
    <dgm:pt modelId="{68C7676F-B85C-4F34-B938-299F73B464E0}">
      <dgm:prSet/>
      <dgm:spPr/>
      <dgm:t>
        <a:bodyPr/>
        <a:lstStyle/>
        <a:p>
          <a:r>
            <a:rPr lang="en-US" dirty="0"/>
            <a:t>Do we really understand the models?</a:t>
          </a:r>
        </a:p>
      </dgm:t>
    </dgm:pt>
    <dgm:pt modelId="{B9FC0684-08C5-492C-84BE-0B442924EA37}" type="parTrans" cxnId="{0F5E9C89-089B-486E-9B36-EFED570CD798}">
      <dgm:prSet/>
      <dgm:spPr/>
      <dgm:t>
        <a:bodyPr/>
        <a:lstStyle/>
        <a:p>
          <a:endParaRPr lang="cs-CZ"/>
        </a:p>
      </dgm:t>
    </dgm:pt>
    <dgm:pt modelId="{C30F8E3A-308C-45A7-9759-C39B4F16FA2B}" type="sibTrans" cxnId="{0F5E9C89-089B-486E-9B36-EFED570CD798}">
      <dgm:prSet/>
      <dgm:spPr/>
      <dgm:t>
        <a:bodyPr/>
        <a:lstStyle/>
        <a:p>
          <a:endParaRPr lang="cs-CZ"/>
        </a:p>
      </dgm:t>
    </dgm:pt>
    <dgm:pt modelId="{A14E0400-DA97-4070-BA7F-4295F43E416C}">
      <dgm:prSet/>
      <dgm:spPr/>
      <dgm:t>
        <a:bodyPr/>
        <a:lstStyle/>
        <a:p>
          <a:r>
            <a:rPr lang="en-US" dirty="0"/>
            <a:t>Are the models readable for others?</a:t>
          </a:r>
        </a:p>
      </dgm:t>
    </dgm:pt>
    <dgm:pt modelId="{B77880AA-640F-477B-AD33-E20D7059E856}" type="parTrans" cxnId="{124D9F24-0D8E-4E40-97DA-FD81985F2D38}">
      <dgm:prSet/>
      <dgm:spPr/>
      <dgm:t>
        <a:bodyPr/>
        <a:lstStyle/>
        <a:p>
          <a:endParaRPr lang="cs-CZ"/>
        </a:p>
      </dgm:t>
    </dgm:pt>
    <dgm:pt modelId="{F1D7D625-0F77-4A44-BF29-9208FBAD6EBC}" type="sibTrans" cxnId="{124D9F24-0D8E-4E40-97DA-FD81985F2D38}">
      <dgm:prSet/>
      <dgm:spPr/>
      <dgm:t>
        <a:bodyPr/>
        <a:lstStyle/>
        <a:p>
          <a:endParaRPr lang="cs-CZ"/>
        </a:p>
      </dgm:t>
    </dgm:pt>
    <dgm:pt modelId="{4E937BB3-5C94-41E1-8F42-4E8CA5282D2C}">
      <dgm:prSet/>
      <dgm:spPr/>
      <dgm:t>
        <a:bodyPr/>
        <a:lstStyle/>
        <a:p>
          <a:r>
            <a:rPr lang="en-US" dirty="0"/>
            <a:t>What if we need to communicate with people from other domains?</a:t>
          </a:r>
        </a:p>
      </dgm:t>
    </dgm:pt>
    <dgm:pt modelId="{9A376185-85AF-4CE6-B95A-695AA4603CA0}" type="parTrans" cxnId="{FB322B46-3514-4AF6-8356-63A5986DD92C}">
      <dgm:prSet/>
      <dgm:spPr/>
      <dgm:t>
        <a:bodyPr/>
        <a:lstStyle/>
        <a:p>
          <a:endParaRPr lang="cs-CZ"/>
        </a:p>
      </dgm:t>
    </dgm:pt>
    <dgm:pt modelId="{D7BA6C6F-F285-4DB7-B476-1CA74F50B1AC}" type="sibTrans" cxnId="{FB322B46-3514-4AF6-8356-63A5986DD92C}">
      <dgm:prSet/>
      <dgm:spPr/>
      <dgm:t>
        <a:bodyPr/>
        <a:lstStyle/>
        <a:p>
          <a:endParaRPr lang="cs-CZ"/>
        </a:p>
      </dgm:t>
    </dgm:pt>
    <dgm:pt modelId="{815E50F4-8C89-4424-A21F-7BCBB39F4458}">
      <dgm:prSet/>
      <dgm:spPr/>
      <dgm:t>
        <a:bodyPr/>
        <a:lstStyle/>
        <a:p>
          <a:r>
            <a:rPr lang="en-US" dirty="0"/>
            <a:t>And what if we need to achieve understanding across domains?</a:t>
          </a:r>
        </a:p>
      </dgm:t>
    </dgm:pt>
    <dgm:pt modelId="{D8590018-6636-4BAD-A50A-B276F10556A3}" type="parTrans" cxnId="{358DCDAD-0FD6-4D27-B4BB-F0535BA85621}">
      <dgm:prSet/>
      <dgm:spPr/>
      <dgm:t>
        <a:bodyPr/>
        <a:lstStyle/>
        <a:p>
          <a:endParaRPr lang="cs-CZ"/>
        </a:p>
      </dgm:t>
    </dgm:pt>
    <dgm:pt modelId="{9238C5A4-A970-49F7-BCD3-A3EF8B3627A6}" type="sibTrans" cxnId="{358DCDAD-0FD6-4D27-B4BB-F0535BA85621}">
      <dgm:prSet/>
      <dgm:spPr/>
      <dgm:t>
        <a:bodyPr/>
        <a:lstStyle/>
        <a:p>
          <a:endParaRPr lang="cs-CZ"/>
        </a:p>
      </dgm:t>
    </dgm:pt>
    <dgm:pt modelId="{3D797540-8E2E-49DC-A5E9-8C44F1DC0C8A}">
      <dgm:prSet/>
      <dgm:spPr/>
      <dgm:t>
        <a:bodyPr/>
        <a:lstStyle/>
        <a:p>
          <a:r>
            <a:rPr lang="en-US" dirty="0"/>
            <a:t>How we can model in multidisciplinary way?</a:t>
          </a:r>
        </a:p>
      </dgm:t>
    </dgm:pt>
    <dgm:pt modelId="{AE49E1E9-1A45-4E72-B3EF-132DA6CCCB92}" type="parTrans" cxnId="{BB0FAC59-6DB4-43CA-B287-C6732F456776}">
      <dgm:prSet/>
      <dgm:spPr/>
      <dgm:t>
        <a:bodyPr/>
        <a:lstStyle/>
        <a:p>
          <a:endParaRPr lang="cs-CZ"/>
        </a:p>
      </dgm:t>
    </dgm:pt>
    <dgm:pt modelId="{F3C65B73-CA88-4C24-B8BC-B21782C93B89}" type="sibTrans" cxnId="{BB0FAC59-6DB4-43CA-B287-C6732F456776}">
      <dgm:prSet/>
      <dgm:spPr/>
      <dgm:t>
        <a:bodyPr/>
        <a:lstStyle/>
        <a:p>
          <a:endParaRPr lang="cs-CZ"/>
        </a:p>
      </dgm:t>
    </dgm:pt>
    <dgm:pt modelId="{F37BED17-387F-4972-A76C-9216ADF1B4AD}" type="pres">
      <dgm:prSet presAssocID="{2C66727A-8EEA-4D78-961E-F698819FE0E2}" presName="Name0" presStyleCnt="0">
        <dgm:presLayoutVars>
          <dgm:dir/>
          <dgm:animLvl val="lvl"/>
          <dgm:resizeHandles val="exact"/>
        </dgm:presLayoutVars>
      </dgm:prSet>
      <dgm:spPr/>
    </dgm:pt>
    <dgm:pt modelId="{05BEFA3A-8F32-4EA1-8C6F-5CAF70CB8048}" type="pres">
      <dgm:prSet presAssocID="{BFBA33D3-1247-451D-B3B3-104A1BDE9943}" presName="linNode" presStyleCnt="0"/>
      <dgm:spPr/>
    </dgm:pt>
    <dgm:pt modelId="{94AB54F0-A195-4093-8CC1-5DA1F4A7B914}" type="pres">
      <dgm:prSet presAssocID="{BFBA33D3-1247-451D-B3B3-104A1BDE9943}" presName="parentText" presStyleLbl="node1" presStyleIdx="0" presStyleCnt="3" custScaleX="277778">
        <dgm:presLayoutVars>
          <dgm:chMax val="1"/>
          <dgm:bulletEnabled val="1"/>
        </dgm:presLayoutVars>
      </dgm:prSet>
      <dgm:spPr/>
    </dgm:pt>
    <dgm:pt modelId="{487A7F9A-C9BE-447A-BF07-47D840200996}" type="pres">
      <dgm:prSet presAssocID="{BC01D7B9-676D-4475-BF25-AC3B5E36E091}" presName="sp" presStyleCnt="0"/>
      <dgm:spPr/>
    </dgm:pt>
    <dgm:pt modelId="{3F125F64-DEEA-4F91-9A72-7AF14CB1D0A6}" type="pres">
      <dgm:prSet presAssocID="{9DF73484-D51D-4312-BAF0-F6FC8B887D3E}" presName="linNode" presStyleCnt="0"/>
      <dgm:spPr/>
    </dgm:pt>
    <dgm:pt modelId="{4A428AE9-FBBB-4A00-B2AA-63B1D70CBFF2}" type="pres">
      <dgm:prSet presAssocID="{9DF73484-D51D-4312-BAF0-F6FC8B887D3E}" presName="parentText" presStyleLbl="node1" presStyleIdx="1" presStyleCnt="3">
        <dgm:presLayoutVars>
          <dgm:chMax val="1"/>
          <dgm:bulletEnabled val="1"/>
        </dgm:presLayoutVars>
      </dgm:prSet>
      <dgm:spPr/>
    </dgm:pt>
    <dgm:pt modelId="{3C287CDF-4B39-457B-A7EE-C3DE0FF74E09}" type="pres">
      <dgm:prSet presAssocID="{9DF73484-D51D-4312-BAF0-F6FC8B887D3E}" presName="descendantText" presStyleLbl="alignAccFollowNode1" presStyleIdx="0" presStyleCnt="2">
        <dgm:presLayoutVars>
          <dgm:bulletEnabled val="1"/>
        </dgm:presLayoutVars>
      </dgm:prSet>
      <dgm:spPr/>
    </dgm:pt>
    <dgm:pt modelId="{CB760721-CAE3-40C0-9D1B-10D2388F1D42}" type="pres">
      <dgm:prSet presAssocID="{611DA3B0-71B7-4A8A-AF02-2A7C3EBAE196}" presName="sp" presStyleCnt="0"/>
      <dgm:spPr/>
    </dgm:pt>
    <dgm:pt modelId="{A1CD4F64-B087-4D69-86A6-0A9318E8CA19}" type="pres">
      <dgm:prSet presAssocID="{742D2ECF-3B30-4981-95CF-868E71213AD4}" presName="linNode" presStyleCnt="0"/>
      <dgm:spPr/>
    </dgm:pt>
    <dgm:pt modelId="{4E559CCE-FB8C-4689-9F26-62A8AE377E75}" type="pres">
      <dgm:prSet presAssocID="{742D2ECF-3B30-4981-95CF-868E71213AD4}" presName="parentText" presStyleLbl="node1" presStyleIdx="2" presStyleCnt="3">
        <dgm:presLayoutVars>
          <dgm:chMax val="1"/>
          <dgm:bulletEnabled val="1"/>
        </dgm:presLayoutVars>
      </dgm:prSet>
      <dgm:spPr/>
    </dgm:pt>
    <dgm:pt modelId="{8A23CF93-5605-4ADD-AE90-D1E7F4D5B053}" type="pres">
      <dgm:prSet presAssocID="{742D2ECF-3B30-4981-95CF-868E71213AD4}" presName="descendantText" presStyleLbl="alignAccFollowNode1" presStyleIdx="1" presStyleCnt="2">
        <dgm:presLayoutVars>
          <dgm:bulletEnabled val="1"/>
        </dgm:presLayoutVars>
      </dgm:prSet>
      <dgm:spPr/>
    </dgm:pt>
  </dgm:ptLst>
  <dgm:cxnLst>
    <dgm:cxn modelId="{F4C69503-B9A7-4605-9F39-12E9FFC33E32}" type="presOf" srcId="{4E937BB3-5C94-41E1-8F42-4E8CA5282D2C}" destId="{8A23CF93-5605-4ADD-AE90-D1E7F4D5B053}" srcOrd="0" destOrd="2" presId="urn:microsoft.com/office/officeart/2005/8/layout/vList5"/>
    <dgm:cxn modelId="{97DB1707-BB83-44B0-B820-D32F8EE06784}" type="presOf" srcId="{3D259F4A-9253-4544-8FAE-DAA3FA1803AA}" destId="{3C287CDF-4B39-457B-A7EE-C3DE0FF74E09}" srcOrd="0" destOrd="1" presId="urn:microsoft.com/office/officeart/2005/8/layout/vList5"/>
    <dgm:cxn modelId="{4632351C-8109-40CA-BCA6-6314AFFDCA1D}" type="presOf" srcId="{BFBA33D3-1247-451D-B3B3-104A1BDE9943}" destId="{94AB54F0-A195-4093-8CC1-5DA1F4A7B914}" srcOrd="0" destOrd="0" presId="urn:microsoft.com/office/officeart/2005/8/layout/vList5"/>
    <dgm:cxn modelId="{124D9F24-0D8E-4E40-97DA-FD81985F2D38}" srcId="{742D2ECF-3B30-4981-95CF-868E71213AD4}" destId="{A14E0400-DA97-4070-BA7F-4295F43E416C}" srcOrd="1" destOrd="0" parTransId="{B77880AA-640F-477B-AD33-E20D7059E856}" sibTransId="{F1D7D625-0F77-4A44-BF29-9208FBAD6EBC}"/>
    <dgm:cxn modelId="{6E962328-1832-45D4-B276-B577495C72EE}" type="presOf" srcId="{9DF73484-D51D-4312-BAF0-F6FC8B887D3E}" destId="{4A428AE9-FBBB-4A00-B2AA-63B1D70CBFF2}" srcOrd="0" destOrd="0" presId="urn:microsoft.com/office/officeart/2005/8/layout/vList5"/>
    <dgm:cxn modelId="{E9060C2D-AF39-475C-B10B-33CD3D1827A7}" type="presOf" srcId="{2C66727A-8EEA-4D78-961E-F698819FE0E2}" destId="{F37BED17-387F-4972-A76C-9216ADF1B4AD}" srcOrd="0" destOrd="0" presId="urn:microsoft.com/office/officeart/2005/8/layout/vList5"/>
    <dgm:cxn modelId="{AC77B536-F006-495D-96BF-303A28EF7EE2}" type="presOf" srcId="{815E50F4-8C89-4424-A21F-7BCBB39F4458}" destId="{8A23CF93-5605-4ADD-AE90-D1E7F4D5B053}" srcOrd="0" destOrd="3" presId="urn:microsoft.com/office/officeart/2005/8/layout/vList5"/>
    <dgm:cxn modelId="{1702F361-800D-492D-9F64-AABDC6F0F0CB}" srcId="{2C66727A-8EEA-4D78-961E-F698819FE0E2}" destId="{BFBA33D3-1247-451D-B3B3-104A1BDE9943}" srcOrd="0" destOrd="0" parTransId="{193CDEBD-1152-4603-886A-2FB1166C3BE2}" sibTransId="{BC01D7B9-676D-4475-BF25-AC3B5E36E091}"/>
    <dgm:cxn modelId="{4138F864-56A4-46DB-90CC-FAA01089D9C8}" srcId="{2C66727A-8EEA-4D78-961E-F698819FE0E2}" destId="{742D2ECF-3B30-4981-95CF-868E71213AD4}" srcOrd="2" destOrd="0" parTransId="{BE49519F-C1B8-474B-90F9-27D761DC1A1D}" sibTransId="{217DFD04-1CC7-4F17-8A7A-860082DBEBA7}"/>
    <dgm:cxn modelId="{FB322B46-3514-4AF6-8356-63A5986DD92C}" srcId="{742D2ECF-3B30-4981-95CF-868E71213AD4}" destId="{4E937BB3-5C94-41E1-8F42-4E8CA5282D2C}" srcOrd="2" destOrd="0" parTransId="{9A376185-85AF-4CE6-B95A-695AA4603CA0}" sibTransId="{D7BA6C6F-F285-4DB7-B476-1CA74F50B1AC}"/>
    <dgm:cxn modelId="{624D8569-C286-4C63-90FE-9CEEFE5AE7F7}" srcId="{9DF73484-D51D-4312-BAF0-F6FC8B887D3E}" destId="{3D259F4A-9253-4544-8FAE-DAA3FA1803AA}" srcOrd="1" destOrd="0" parTransId="{68C1A7CF-B28A-495A-BFD4-0ECB3513D980}" sibTransId="{956CF18B-3E0D-4485-865F-709B7FE4D43D}"/>
    <dgm:cxn modelId="{28B51A6A-D27C-4971-B040-4CFBEB7DE13B}" type="presOf" srcId="{742D2ECF-3B30-4981-95CF-868E71213AD4}" destId="{4E559CCE-FB8C-4689-9F26-62A8AE377E75}" srcOrd="0" destOrd="0" presId="urn:microsoft.com/office/officeart/2005/8/layout/vList5"/>
    <dgm:cxn modelId="{024D0950-9C49-42AB-9A39-4EDAC8C79470}" srcId="{9DF73484-D51D-4312-BAF0-F6FC8B887D3E}" destId="{613CE04B-0A32-410E-9839-C24935854500}" srcOrd="0" destOrd="0" parTransId="{0458A9FD-B6D0-4525-9C73-3C8CAA9C64D0}" sibTransId="{5FA7FD39-5E89-4DDF-A507-1353D101D98B}"/>
    <dgm:cxn modelId="{BB0FAC59-6DB4-43CA-B287-C6732F456776}" srcId="{742D2ECF-3B30-4981-95CF-868E71213AD4}" destId="{3D797540-8E2E-49DC-A5E9-8C44F1DC0C8A}" srcOrd="4" destOrd="0" parTransId="{AE49E1E9-1A45-4E72-B3EF-132DA6CCCB92}" sibTransId="{F3C65B73-CA88-4C24-B8BC-B21782C93B89}"/>
    <dgm:cxn modelId="{0F5E9C89-089B-486E-9B36-EFED570CD798}" srcId="{742D2ECF-3B30-4981-95CF-868E71213AD4}" destId="{68C7676F-B85C-4F34-B938-299F73B464E0}" srcOrd="0" destOrd="0" parTransId="{B9FC0684-08C5-492C-84BE-0B442924EA37}" sibTransId="{C30F8E3A-308C-45A7-9759-C39B4F16FA2B}"/>
    <dgm:cxn modelId="{2E679892-C140-4DE4-8D81-E9E6628BFF10}" type="presOf" srcId="{613CE04B-0A32-410E-9839-C24935854500}" destId="{3C287CDF-4B39-457B-A7EE-C3DE0FF74E09}" srcOrd="0" destOrd="0" presId="urn:microsoft.com/office/officeart/2005/8/layout/vList5"/>
    <dgm:cxn modelId="{615A6195-35C0-48BF-B9D8-6B10C4FE0E21}" type="presOf" srcId="{68C7676F-B85C-4F34-B938-299F73B464E0}" destId="{8A23CF93-5605-4ADD-AE90-D1E7F4D5B053}" srcOrd="0" destOrd="0" presId="urn:microsoft.com/office/officeart/2005/8/layout/vList5"/>
    <dgm:cxn modelId="{B1BF8696-018B-44FF-8C54-48C936DB75E0}" srcId="{9DF73484-D51D-4312-BAF0-F6FC8B887D3E}" destId="{3927107E-BB8B-45E4-8E19-847C1667B33B}" srcOrd="2" destOrd="0" parTransId="{31AA35A2-2E81-4DC6-8CC5-B4F66D401567}" sibTransId="{D08998A8-E6D4-45D7-B1B8-141B9B86534F}"/>
    <dgm:cxn modelId="{FA036BA1-769B-4EC4-8369-3DFBAA137568}" srcId="{2C66727A-8EEA-4D78-961E-F698819FE0E2}" destId="{9DF73484-D51D-4312-BAF0-F6FC8B887D3E}" srcOrd="1" destOrd="0" parTransId="{32AD1A25-4E58-4D37-A02E-196CCC41DA5B}" sibTransId="{611DA3B0-71B7-4A8A-AF02-2A7C3EBAE196}"/>
    <dgm:cxn modelId="{358DCDAD-0FD6-4D27-B4BB-F0535BA85621}" srcId="{742D2ECF-3B30-4981-95CF-868E71213AD4}" destId="{815E50F4-8C89-4424-A21F-7BCBB39F4458}" srcOrd="3" destOrd="0" parTransId="{D8590018-6636-4BAD-A50A-B276F10556A3}" sibTransId="{9238C5A4-A970-49F7-BCD3-A3EF8B3627A6}"/>
    <dgm:cxn modelId="{36BBDEB7-CFE1-4318-8382-E1F913DF8584}" type="presOf" srcId="{3927107E-BB8B-45E4-8E19-847C1667B33B}" destId="{3C287CDF-4B39-457B-A7EE-C3DE0FF74E09}" srcOrd="0" destOrd="2" presId="urn:microsoft.com/office/officeart/2005/8/layout/vList5"/>
    <dgm:cxn modelId="{3F1D13D2-97F5-40B1-8AE0-5B76C7A15D96}" type="presOf" srcId="{A14E0400-DA97-4070-BA7F-4295F43E416C}" destId="{8A23CF93-5605-4ADD-AE90-D1E7F4D5B053}" srcOrd="0" destOrd="1" presId="urn:microsoft.com/office/officeart/2005/8/layout/vList5"/>
    <dgm:cxn modelId="{E6B3D1D5-D389-4E1A-B869-EA81ADE5FF95}" type="presOf" srcId="{3D797540-8E2E-49DC-A5E9-8C44F1DC0C8A}" destId="{8A23CF93-5605-4ADD-AE90-D1E7F4D5B053}" srcOrd="0" destOrd="4" presId="urn:microsoft.com/office/officeart/2005/8/layout/vList5"/>
    <dgm:cxn modelId="{0B3DE73D-40DF-4AFA-8761-A49505A7F507}" type="presParOf" srcId="{F37BED17-387F-4972-A76C-9216ADF1B4AD}" destId="{05BEFA3A-8F32-4EA1-8C6F-5CAF70CB8048}" srcOrd="0" destOrd="0" presId="urn:microsoft.com/office/officeart/2005/8/layout/vList5"/>
    <dgm:cxn modelId="{760E35C4-9CD1-40FF-B8C5-02BC5B92D3B4}" type="presParOf" srcId="{05BEFA3A-8F32-4EA1-8C6F-5CAF70CB8048}" destId="{94AB54F0-A195-4093-8CC1-5DA1F4A7B914}" srcOrd="0" destOrd="0" presId="urn:microsoft.com/office/officeart/2005/8/layout/vList5"/>
    <dgm:cxn modelId="{D040B583-F5A8-4AAF-BE78-F782FA55B59C}" type="presParOf" srcId="{F37BED17-387F-4972-A76C-9216ADF1B4AD}" destId="{487A7F9A-C9BE-447A-BF07-47D840200996}" srcOrd="1" destOrd="0" presId="urn:microsoft.com/office/officeart/2005/8/layout/vList5"/>
    <dgm:cxn modelId="{C3639553-B137-442B-8D0A-047BD0B5FE19}" type="presParOf" srcId="{F37BED17-387F-4972-A76C-9216ADF1B4AD}" destId="{3F125F64-DEEA-4F91-9A72-7AF14CB1D0A6}" srcOrd="2" destOrd="0" presId="urn:microsoft.com/office/officeart/2005/8/layout/vList5"/>
    <dgm:cxn modelId="{DFA61E04-E0F2-48AC-B1CC-FE166F1D5888}" type="presParOf" srcId="{3F125F64-DEEA-4F91-9A72-7AF14CB1D0A6}" destId="{4A428AE9-FBBB-4A00-B2AA-63B1D70CBFF2}" srcOrd="0" destOrd="0" presId="urn:microsoft.com/office/officeart/2005/8/layout/vList5"/>
    <dgm:cxn modelId="{BBBA1A48-B382-469B-926F-88F6F6C72EDA}" type="presParOf" srcId="{3F125F64-DEEA-4F91-9A72-7AF14CB1D0A6}" destId="{3C287CDF-4B39-457B-A7EE-C3DE0FF74E09}" srcOrd="1" destOrd="0" presId="urn:microsoft.com/office/officeart/2005/8/layout/vList5"/>
    <dgm:cxn modelId="{7D768ADC-5C9F-43C4-A5A7-A6E9190C3692}" type="presParOf" srcId="{F37BED17-387F-4972-A76C-9216ADF1B4AD}" destId="{CB760721-CAE3-40C0-9D1B-10D2388F1D42}" srcOrd="3" destOrd="0" presId="urn:microsoft.com/office/officeart/2005/8/layout/vList5"/>
    <dgm:cxn modelId="{E06CC86F-DABD-4556-BE00-2EF62B8BD713}" type="presParOf" srcId="{F37BED17-387F-4972-A76C-9216ADF1B4AD}" destId="{A1CD4F64-B087-4D69-86A6-0A9318E8CA19}" srcOrd="4" destOrd="0" presId="urn:microsoft.com/office/officeart/2005/8/layout/vList5"/>
    <dgm:cxn modelId="{FF69FB5F-F359-4585-96C4-A55500F1715C}" type="presParOf" srcId="{A1CD4F64-B087-4D69-86A6-0A9318E8CA19}" destId="{4E559CCE-FB8C-4689-9F26-62A8AE377E75}" srcOrd="0" destOrd="0" presId="urn:microsoft.com/office/officeart/2005/8/layout/vList5"/>
    <dgm:cxn modelId="{5536B740-629E-42A8-9177-FA479F59290E}" type="presParOf" srcId="{A1CD4F64-B087-4D69-86A6-0A9318E8CA19}" destId="{8A23CF93-5605-4ADD-AE90-D1E7F4D5B0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CD929-D7C4-4972-B264-30EA6EF900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24F83F5-A1BE-403C-8768-13BAD67DDBF1}">
      <dgm:prSet/>
      <dgm:spPr/>
      <dgm:t>
        <a:bodyPr/>
        <a:lstStyle/>
        <a:p>
          <a:r>
            <a:rPr lang="en-US" dirty="0"/>
            <a:t>What are we modeling?</a:t>
          </a:r>
        </a:p>
      </dgm:t>
    </dgm:pt>
    <dgm:pt modelId="{A611F202-3EF1-48C2-90CD-A48AE6566E7C}" type="parTrans" cxnId="{7F2F2DD1-EDE2-4E6E-AA2D-84E1459F415B}">
      <dgm:prSet/>
      <dgm:spPr/>
      <dgm:t>
        <a:bodyPr/>
        <a:lstStyle/>
        <a:p>
          <a:endParaRPr lang="cs-CZ"/>
        </a:p>
      </dgm:t>
    </dgm:pt>
    <dgm:pt modelId="{5ED8BB19-4BA3-4A7C-9006-7C078CAB6E3D}" type="sibTrans" cxnId="{7F2F2DD1-EDE2-4E6E-AA2D-84E1459F415B}">
      <dgm:prSet/>
      <dgm:spPr/>
      <dgm:t>
        <a:bodyPr/>
        <a:lstStyle/>
        <a:p>
          <a:endParaRPr lang="cs-CZ"/>
        </a:p>
      </dgm:t>
    </dgm:pt>
    <dgm:pt modelId="{5D29737C-053D-400F-8DCB-0AEB52199083}">
      <dgm:prSet/>
      <dgm:spPr/>
      <dgm:t>
        <a:bodyPr/>
        <a:lstStyle/>
        <a:p>
          <a:r>
            <a:rPr lang="en-US" dirty="0"/>
            <a:t>The answer is – objects from the real world</a:t>
          </a:r>
        </a:p>
      </dgm:t>
    </dgm:pt>
    <dgm:pt modelId="{23775ACE-7D75-4637-90F8-A28847CF358A}" type="parTrans" cxnId="{47730605-666C-4668-B67B-3178AD29A764}">
      <dgm:prSet/>
      <dgm:spPr/>
      <dgm:t>
        <a:bodyPr/>
        <a:lstStyle/>
        <a:p>
          <a:endParaRPr lang="cs-CZ"/>
        </a:p>
      </dgm:t>
    </dgm:pt>
    <dgm:pt modelId="{F6649114-55F7-4EE4-ADB3-27E555BA93AF}" type="sibTrans" cxnId="{47730605-666C-4668-B67B-3178AD29A764}">
      <dgm:prSet/>
      <dgm:spPr/>
      <dgm:t>
        <a:bodyPr/>
        <a:lstStyle/>
        <a:p>
          <a:endParaRPr lang="cs-CZ"/>
        </a:p>
      </dgm:t>
    </dgm:pt>
    <dgm:pt modelId="{3EB877AD-4158-4617-8B44-D44A9EFB0AFE}">
      <dgm:prSet/>
      <dgm:spPr/>
      <dgm:t>
        <a:bodyPr/>
        <a:lstStyle/>
        <a:p>
          <a:r>
            <a:rPr lang="en-US" dirty="0"/>
            <a:t>How does any person build own mind model?</a:t>
          </a:r>
        </a:p>
      </dgm:t>
    </dgm:pt>
    <dgm:pt modelId="{18D87173-4870-409D-B291-ED17871AC8A3}" type="parTrans" cxnId="{00FC13F1-D0BF-44AB-8014-40BB79B8FA12}">
      <dgm:prSet/>
      <dgm:spPr/>
      <dgm:t>
        <a:bodyPr/>
        <a:lstStyle/>
        <a:p>
          <a:endParaRPr lang="cs-CZ"/>
        </a:p>
      </dgm:t>
    </dgm:pt>
    <dgm:pt modelId="{32D2DB38-A35C-4776-9DC9-A119F2B34A30}" type="sibTrans" cxnId="{00FC13F1-D0BF-44AB-8014-40BB79B8FA12}">
      <dgm:prSet/>
      <dgm:spPr/>
      <dgm:t>
        <a:bodyPr/>
        <a:lstStyle/>
        <a:p>
          <a:endParaRPr lang="cs-CZ"/>
        </a:p>
      </dgm:t>
    </dgm:pt>
    <dgm:pt modelId="{2332A70D-DCF5-41FB-B4E4-787CA1D368BA}">
      <dgm:prSet/>
      <dgm:spPr/>
      <dgm:t>
        <a:bodyPr/>
        <a:lstStyle/>
        <a:p>
          <a:r>
            <a:rPr lang="en-US" dirty="0"/>
            <a:t>Where are we modeling?</a:t>
          </a:r>
        </a:p>
      </dgm:t>
    </dgm:pt>
    <dgm:pt modelId="{F786E371-19E0-451F-8A21-2018ED0463A1}" type="parTrans" cxnId="{E79DFB25-450D-4B2E-A5A8-EE2C7437AE24}">
      <dgm:prSet/>
      <dgm:spPr/>
      <dgm:t>
        <a:bodyPr/>
        <a:lstStyle/>
        <a:p>
          <a:endParaRPr lang="cs-CZ"/>
        </a:p>
      </dgm:t>
    </dgm:pt>
    <dgm:pt modelId="{E8B394E1-D0F8-4C7B-AD3F-ADD0B152C056}" type="sibTrans" cxnId="{E79DFB25-450D-4B2E-A5A8-EE2C7437AE24}">
      <dgm:prSet/>
      <dgm:spPr/>
      <dgm:t>
        <a:bodyPr/>
        <a:lstStyle/>
        <a:p>
          <a:endParaRPr lang="cs-CZ"/>
        </a:p>
      </dgm:t>
    </dgm:pt>
    <dgm:pt modelId="{893F917D-7A03-483E-A122-76C1F90FB8B0}">
      <dgm:prSet/>
      <dgm:spPr/>
      <dgm:t>
        <a:bodyPr/>
        <a:lstStyle/>
        <a:p>
          <a:r>
            <a:rPr lang="en-US" dirty="0"/>
            <a:t>The answer is - in our mind!</a:t>
          </a:r>
        </a:p>
      </dgm:t>
    </dgm:pt>
    <dgm:pt modelId="{48F8C490-6FA7-45F1-B291-9630CA4D3BA7}" type="parTrans" cxnId="{E60A644F-F59A-4E9E-B326-796AB8E9284E}">
      <dgm:prSet/>
      <dgm:spPr/>
      <dgm:t>
        <a:bodyPr/>
        <a:lstStyle/>
        <a:p>
          <a:endParaRPr lang="cs-CZ"/>
        </a:p>
      </dgm:t>
    </dgm:pt>
    <dgm:pt modelId="{61A6EA41-B023-4EA6-ACB3-98DCB886D8C2}" type="sibTrans" cxnId="{E60A644F-F59A-4E9E-B326-796AB8E9284E}">
      <dgm:prSet/>
      <dgm:spPr/>
      <dgm:t>
        <a:bodyPr/>
        <a:lstStyle/>
        <a:p>
          <a:endParaRPr lang="cs-CZ"/>
        </a:p>
      </dgm:t>
    </dgm:pt>
    <dgm:pt modelId="{3E5C6E15-5F04-40B7-9358-38003DAFAF7A}" type="pres">
      <dgm:prSet presAssocID="{777CD929-D7C4-4972-B264-30EA6EF9008A}" presName="linear" presStyleCnt="0">
        <dgm:presLayoutVars>
          <dgm:animLvl val="lvl"/>
          <dgm:resizeHandles val="exact"/>
        </dgm:presLayoutVars>
      </dgm:prSet>
      <dgm:spPr/>
    </dgm:pt>
    <dgm:pt modelId="{D8A3EA77-B338-4B9F-A38C-ABB316969831}" type="pres">
      <dgm:prSet presAssocID="{224F83F5-A1BE-403C-8768-13BAD67DDBF1}" presName="parentText" presStyleLbl="node1" presStyleIdx="0" presStyleCnt="5">
        <dgm:presLayoutVars>
          <dgm:chMax val="0"/>
          <dgm:bulletEnabled val="1"/>
        </dgm:presLayoutVars>
      </dgm:prSet>
      <dgm:spPr/>
    </dgm:pt>
    <dgm:pt modelId="{A9A428E1-F2BF-4F85-BF54-AA7B5B38966C}" type="pres">
      <dgm:prSet presAssocID="{5ED8BB19-4BA3-4A7C-9006-7C078CAB6E3D}" presName="spacer" presStyleCnt="0"/>
      <dgm:spPr/>
    </dgm:pt>
    <dgm:pt modelId="{CF6C1752-0497-4404-BF16-D64A965AA921}" type="pres">
      <dgm:prSet presAssocID="{5D29737C-053D-400F-8DCB-0AEB52199083}" presName="parentText" presStyleLbl="node1" presStyleIdx="1" presStyleCnt="5">
        <dgm:presLayoutVars>
          <dgm:chMax val="0"/>
          <dgm:bulletEnabled val="1"/>
        </dgm:presLayoutVars>
      </dgm:prSet>
      <dgm:spPr/>
    </dgm:pt>
    <dgm:pt modelId="{A080CF91-4615-45B3-8423-E71D02D43A03}" type="pres">
      <dgm:prSet presAssocID="{F6649114-55F7-4EE4-ADB3-27E555BA93AF}" presName="spacer" presStyleCnt="0"/>
      <dgm:spPr/>
    </dgm:pt>
    <dgm:pt modelId="{553888B8-0967-4ACB-832E-C2477C576054}" type="pres">
      <dgm:prSet presAssocID="{2332A70D-DCF5-41FB-B4E4-787CA1D368BA}" presName="parentText" presStyleLbl="node1" presStyleIdx="2" presStyleCnt="5">
        <dgm:presLayoutVars>
          <dgm:chMax val="0"/>
          <dgm:bulletEnabled val="1"/>
        </dgm:presLayoutVars>
      </dgm:prSet>
      <dgm:spPr/>
    </dgm:pt>
    <dgm:pt modelId="{A33B4B74-9722-4251-848F-1985A202F8B0}" type="pres">
      <dgm:prSet presAssocID="{E8B394E1-D0F8-4C7B-AD3F-ADD0B152C056}" presName="spacer" presStyleCnt="0"/>
      <dgm:spPr/>
    </dgm:pt>
    <dgm:pt modelId="{0DC2E7C4-36D8-451E-AE83-D42C4711E276}" type="pres">
      <dgm:prSet presAssocID="{893F917D-7A03-483E-A122-76C1F90FB8B0}" presName="parentText" presStyleLbl="node1" presStyleIdx="3" presStyleCnt="5">
        <dgm:presLayoutVars>
          <dgm:chMax val="0"/>
          <dgm:bulletEnabled val="1"/>
        </dgm:presLayoutVars>
      </dgm:prSet>
      <dgm:spPr/>
    </dgm:pt>
    <dgm:pt modelId="{8F0A3D9D-F347-4850-AC4C-FDC19673C6F6}" type="pres">
      <dgm:prSet presAssocID="{61A6EA41-B023-4EA6-ACB3-98DCB886D8C2}" presName="spacer" presStyleCnt="0"/>
      <dgm:spPr/>
    </dgm:pt>
    <dgm:pt modelId="{4999C5F9-39D8-4644-A0A1-F0E8F2F19C55}" type="pres">
      <dgm:prSet presAssocID="{3EB877AD-4158-4617-8B44-D44A9EFB0AFE}" presName="parentText" presStyleLbl="node1" presStyleIdx="4" presStyleCnt="5">
        <dgm:presLayoutVars>
          <dgm:chMax val="0"/>
          <dgm:bulletEnabled val="1"/>
        </dgm:presLayoutVars>
      </dgm:prSet>
      <dgm:spPr/>
    </dgm:pt>
  </dgm:ptLst>
  <dgm:cxnLst>
    <dgm:cxn modelId="{47730605-666C-4668-B67B-3178AD29A764}" srcId="{777CD929-D7C4-4972-B264-30EA6EF9008A}" destId="{5D29737C-053D-400F-8DCB-0AEB52199083}" srcOrd="1" destOrd="0" parTransId="{23775ACE-7D75-4637-90F8-A28847CF358A}" sibTransId="{F6649114-55F7-4EE4-ADB3-27E555BA93AF}"/>
    <dgm:cxn modelId="{A0C90024-7EB9-4A47-9641-16C1F768A615}" type="presOf" srcId="{5D29737C-053D-400F-8DCB-0AEB52199083}" destId="{CF6C1752-0497-4404-BF16-D64A965AA921}" srcOrd="0" destOrd="0" presId="urn:microsoft.com/office/officeart/2005/8/layout/vList2"/>
    <dgm:cxn modelId="{E79DFB25-450D-4B2E-A5A8-EE2C7437AE24}" srcId="{777CD929-D7C4-4972-B264-30EA6EF9008A}" destId="{2332A70D-DCF5-41FB-B4E4-787CA1D368BA}" srcOrd="2" destOrd="0" parTransId="{F786E371-19E0-451F-8A21-2018ED0463A1}" sibTransId="{E8B394E1-D0F8-4C7B-AD3F-ADD0B152C056}"/>
    <dgm:cxn modelId="{E60A644F-F59A-4E9E-B326-796AB8E9284E}" srcId="{777CD929-D7C4-4972-B264-30EA6EF9008A}" destId="{893F917D-7A03-483E-A122-76C1F90FB8B0}" srcOrd="3" destOrd="0" parTransId="{48F8C490-6FA7-45F1-B291-9630CA4D3BA7}" sibTransId="{61A6EA41-B023-4EA6-ACB3-98DCB886D8C2}"/>
    <dgm:cxn modelId="{1528175A-7D63-49E5-8760-0A5C0EA9D568}" type="presOf" srcId="{224F83F5-A1BE-403C-8768-13BAD67DDBF1}" destId="{D8A3EA77-B338-4B9F-A38C-ABB316969831}" srcOrd="0" destOrd="0" presId="urn:microsoft.com/office/officeart/2005/8/layout/vList2"/>
    <dgm:cxn modelId="{3D759192-B1F6-4FFB-9419-E1E21EA85E0A}" type="presOf" srcId="{777CD929-D7C4-4972-B264-30EA6EF9008A}" destId="{3E5C6E15-5F04-40B7-9358-38003DAFAF7A}" srcOrd="0" destOrd="0" presId="urn:microsoft.com/office/officeart/2005/8/layout/vList2"/>
    <dgm:cxn modelId="{B984889C-564A-41D9-99C2-DE6C36532BC2}" type="presOf" srcId="{3EB877AD-4158-4617-8B44-D44A9EFB0AFE}" destId="{4999C5F9-39D8-4644-A0A1-F0E8F2F19C55}" srcOrd="0" destOrd="0" presId="urn:microsoft.com/office/officeart/2005/8/layout/vList2"/>
    <dgm:cxn modelId="{7F2F2DD1-EDE2-4E6E-AA2D-84E1459F415B}" srcId="{777CD929-D7C4-4972-B264-30EA6EF9008A}" destId="{224F83F5-A1BE-403C-8768-13BAD67DDBF1}" srcOrd="0" destOrd="0" parTransId="{A611F202-3EF1-48C2-90CD-A48AE6566E7C}" sibTransId="{5ED8BB19-4BA3-4A7C-9006-7C078CAB6E3D}"/>
    <dgm:cxn modelId="{91B5A6E4-9249-4632-976B-610B62F3175A}" type="presOf" srcId="{2332A70D-DCF5-41FB-B4E4-787CA1D368BA}" destId="{553888B8-0967-4ACB-832E-C2477C576054}" srcOrd="0" destOrd="0" presId="urn:microsoft.com/office/officeart/2005/8/layout/vList2"/>
    <dgm:cxn modelId="{00FC13F1-D0BF-44AB-8014-40BB79B8FA12}" srcId="{777CD929-D7C4-4972-B264-30EA6EF9008A}" destId="{3EB877AD-4158-4617-8B44-D44A9EFB0AFE}" srcOrd="4" destOrd="0" parTransId="{18D87173-4870-409D-B291-ED17871AC8A3}" sibTransId="{32D2DB38-A35C-4776-9DC9-A119F2B34A30}"/>
    <dgm:cxn modelId="{98A001FA-3689-4BE5-9791-B4E56CAA9B9A}" type="presOf" srcId="{893F917D-7A03-483E-A122-76C1F90FB8B0}" destId="{0DC2E7C4-36D8-451E-AE83-D42C4711E276}" srcOrd="0" destOrd="0" presId="urn:microsoft.com/office/officeart/2005/8/layout/vList2"/>
    <dgm:cxn modelId="{9B2DBD2B-3159-441D-95A6-A2362A2776C6}" type="presParOf" srcId="{3E5C6E15-5F04-40B7-9358-38003DAFAF7A}" destId="{D8A3EA77-B338-4B9F-A38C-ABB316969831}" srcOrd="0" destOrd="0" presId="urn:microsoft.com/office/officeart/2005/8/layout/vList2"/>
    <dgm:cxn modelId="{2F103F69-7436-4119-8202-D2E089CB33EF}" type="presParOf" srcId="{3E5C6E15-5F04-40B7-9358-38003DAFAF7A}" destId="{A9A428E1-F2BF-4F85-BF54-AA7B5B38966C}" srcOrd="1" destOrd="0" presId="urn:microsoft.com/office/officeart/2005/8/layout/vList2"/>
    <dgm:cxn modelId="{A8362F36-015C-42E3-98CC-841EB987A22C}" type="presParOf" srcId="{3E5C6E15-5F04-40B7-9358-38003DAFAF7A}" destId="{CF6C1752-0497-4404-BF16-D64A965AA921}" srcOrd="2" destOrd="0" presId="urn:microsoft.com/office/officeart/2005/8/layout/vList2"/>
    <dgm:cxn modelId="{6CAAB660-E2E8-47E3-A670-02E39304189D}" type="presParOf" srcId="{3E5C6E15-5F04-40B7-9358-38003DAFAF7A}" destId="{A080CF91-4615-45B3-8423-E71D02D43A03}" srcOrd="3" destOrd="0" presId="urn:microsoft.com/office/officeart/2005/8/layout/vList2"/>
    <dgm:cxn modelId="{4ED5288E-E2AD-4C6F-B8F6-CFF20C322055}" type="presParOf" srcId="{3E5C6E15-5F04-40B7-9358-38003DAFAF7A}" destId="{553888B8-0967-4ACB-832E-C2477C576054}" srcOrd="4" destOrd="0" presId="urn:microsoft.com/office/officeart/2005/8/layout/vList2"/>
    <dgm:cxn modelId="{2C85452D-2393-4338-9A19-DCE965C932A0}" type="presParOf" srcId="{3E5C6E15-5F04-40B7-9358-38003DAFAF7A}" destId="{A33B4B74-9722-4251-848F-1985A202F8B0}" srcOrd="5" destOrd="0" presId="urn:microsoft.com/office/officeart/2005/8/layout/vList2"/>
    <dgm:cxn modelId="{08DD5902-A844-404E-989F-740B5F2191F1}" type="presParOf" srcId="{3E5C6E15-5F04-40B7-9358-38003DAFAF7A}" destId="{0DC2E7C4-36D8-451E-AE83-D42C4711E276}" srcOrd="6" destOrd="0" presId="urn:microsoft.com/office/officeart/2005/8/layout/vList2"/>
    <dgm:cxn modelId="{F01FD419-E9F7-4C4E-9E01-EA390AA6216B}" type="presParOf" srcId="{3E5C6E15-5F04-40B7-9358-38003DAFAF7A}" destId="{8F0A3D9D-F347-4850-AC4C-FDC19673C6F6}" srcOrd="7" destOrd="0" presId="urn:microsoft.com/office/officeart/2005/8/layout/vList2"/>
    <dgm:cxn modelId="{3285E91D-6C9F-4A9A-8F55-BF206FB94602}" type="presParOf" srcId="{3E5C6E15-5F04-40B7-9358-38003DAFAF7A}" destId="{4999C5F9-39D8-4644-A0A1-F0E8F2F19C5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A94851-B373-4F3E-A498-C440EF1BE5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B3CE480-EFEC-4E80-A1C3-97CFCB2D560F}">
      <dgm:prSet/>
      <dgm:spPr/>
      <dgm:t>
        <a:bodyPr/>
        <a:lstStyle/>
        <a:p>
          <a:r>
            <a:rPr lang="en-US" b="0" dirty="0"/>
            <a:t>If we want to understand complexity, we need to have holistic approach</a:t>
          </a:r>
          <a:endParaRPr lang="en-US" dirty="0"/>
        </a:p>
      </dgm:t>
    </dgm:pt>
    <dgm:pt modelId="{3BCABE0D-5DAF-4BC9-9E64-960348D3D86B}" type="parTrans" cxnId="{C32DB91A-ED06-45E1-905A-D689D3FBF802}">
      <dgm:prSet/>
      <dgm:spPr/>
      <dgm:t>
        <a:bodyPr/>
        <a:lstStyle/>
        <a:p>
          <a:endParaRPr lang="cs-CZ"/>
        </a:p>
      </dgm:t>
    </dgm:pt>
    <dgm:pt modelId="{D19F6C70-48AE-4C0E-A21D-BB2F0FB8BAB9}" type="sibTrans" cxnId="{C32DB91A-ED06-45E1-905A-D689D3FBF802}">
      <dgm:prSet/>
      <dgm:spPr/>
      <dgm:t>
        <a:bodyPr/>
        <a:lstStyle/>
        <a:p>
          <a:endParaRPr lang="cs-CZ"/>
        </a:p>
      </dgm:t>
    </dgm:pt>
    <dgm:pt modelId="{669F643D-4E51-41CB-AFD2-AADA255C870A}">
      <dgm:prSet/>
      <dgm:spPr/>
      <dgm:t>
        <a:bodyPr/>
        <a:lstStyle/>
        <a:p>
          <a:r>
            <a:rPr lang="en-US" b="0" dirty="0"/>
            <a:t>What is a holistic approach?</a:t>
          </a:r>
          <a:endParaRPr lang="en-US" dirty="0"/>
        </a:p>
      </dgm:t>
    </dgm:pt>
    <dgm:pt modelId="{0E8CA8E3-737B-4971-84BE-AAB9FFAF53DC}" type="parTrans" cxnId="{F3D8549D-BE7C-4B15-BC5C-51F27E6C1508}">
      <dgm:prSet/>
      <dgm:spPr/>
      <dgm:t>
        <a:bodyPr/>
        <a:lstStyle/>
        <a:p>
          <a:endParaRPr lang="cs-CZ"/>
        </a:p>
      </dgm:t>
    </dgm:pt>
    <dgm:pt modelId="{C2237FCF-1B3E-49D7-97A3-2733777F2BE8}" type="sibTrans" cxnId="{F3D8549D-BE7C-4B15-BC5C-51F27E6C1508}">
      <dgm:prSet/>
      <dgm:spPr/>
      <dgm:t>
        <a:bodyPr/>
        <a:lstStyle/>
        <a:p>
          <a:endParaRPr lang="cs-CZ"/>
        </a:p>
      </dgm:t>
    </dgm:pt>
    <dgm:pt modelId="{63173D54-4AC3-4416-BA66-46F1F2F6FB76}">
      <dgm:prSet/>
      <dgm:spPr/>
      <dgm:t>
        <a:bodyPr/>
        <a:lstStyle/>
        <a:p>
          <a:r>
            <a:rPr lang="en-US" b="0" dirty="0"/>
            <a:t>In a medical setting, a holistic approach to problem solving refers to addressing the whole person, including their physical, mental, and emotional health, while taking social factors into consideration.</a:t>
          </a:r>
          <a:endParaRPr lang="en-US" dirty="0"/>
        </a:p>
      </dgm:t>
    </dgm:pt>
    <dgm:pt modelId="{D5F36B38-E429-4DF5-941C-1B3E6C426F3F}" type="parTrans" cxnId="{BB0F0C1C-19A8-4CC2-AFEC-444591B33553}">
      <dgm:prSet/>
      <dgm:spPr/>
      <dgm:t>
        <a:bodyPr/>
        <a:lstStyle/>
        <a:p>
          <a:endParaRPr lang="cs-CZ"/>
        </a:p>
      </dgm:t>
    </dgm:pt>
    <dgm:pt modelId="{880CA295-1DEF-4875-9092-5887365B1562}" type="sibTrans" cxnId="{BB0F0C1C-19A8-4CC2-AFEC-444591B33553}">
      <dgm:prSet/>
      <dgm:spPr/>
      <dgm:t>
        <a:bodyPr/>
        <a:lstStyle/>
        <a:p>
          <a:endParaRPr lang="cs-CZ"/>
        </a:p>
      </dgm:t>
    </dgm:pt>
    <dgm:pt modelId="{B4C6C834-E6A2-4F81-86F6-8C3430E452E1}">
      <dgm:prSet/>
      <dgm:spPr/>
      <dgm:t>
        <a:bodyPr/>
        <a:lstStyle/>
        <a:p>
          <a:r>
            <a:rPr lang="en-US" b="0" dirty="0"/>
            <a:t>In problem solving, a holistic approach starts by first identifying an obstacle, then taking a step back to understand the situation as a whole.</a:t>
          </a:r>
          <a:endParaRPr lang="en-US" dirty="0"/>
        </a:p>
      </dgm:t>
    </dgm:pt>
    <dgm:pt modelId="{4A87CDF6-9C72-4BA1-B192-9B4D0A7BEB35}" type="parTrans" cxnId="{A5E496E8-C7CE-4F43-9C25-A6AD01E4C560}">
      <dgm:prSet/>
      <dgm:spPr/>
      <dgm:t>
        <a:bodyPr/>
        <a:lstStyle/>
        <a:p>
          <a:endParaRPr lang="cs-CZ"/>
        </a:p>
      </dgm:t>
    </dgm:pt>
    <dgm:pt modelId="{0F7A4989-8F8F-4696-989E-EE65084B45DA}" type="sibTrans" cxnId="{A5E496E8-C7CE-4F43-9C25-A6AD01E4C560}">
      <dgm:prSet/>
      <dgm:spPr/>
      <dgm:t>
        <a:bodyPr/>
        <a:lstStyle/>
        <a:p>
          <a:endParaRPr lang="cs-CZ"/>
        </a:p>
      </dgm:t>
    </dgm:pt>
    <dgm:pt modelId="{C250DBBA-5B56-4DC0-9EED-915C6AD4E619}">
      <dgm:prSet/>
      <dgm:spPr/>
      <dgm:t>
        <a:bodyPr/>
        <a:lstStyle/>
        <a:p>
          <a:r>
            <a:rPr lang="en-US" b="0" dirty="0"/>
            <a:t>In service environment, a holistic approach means to understand the value of the service from different perspectives, from the all important stakeholders point of view, to analyze overlaps to the other domains and take them into the consideration</a:t>
          </a:r>
          <a:endParaRPr lang="en-US" dirty="0"/>
        </a:p>
      </dgm:t>
    </dgm:pt>
    <dgm:pt modelId="{44FEA644-9C73-45E8-945F-64A571412FEE}" type="parTrans" cxnId="{E558BA46-1FEA-4AA1-A0D7-C31DB7B0D67E}">
      <dgm:prSet/>
      <dgm:spPr/>
      <dgm:t>
        <a:bodyPr/>
        <a:lstStyle/>
        <a:p>
          <a:endParaRPr lang="cs-CZ"/>
        </a:p>
      </dgm:t>
    </dgm:pt>
    <dgm:pt modelId="{E162D609-3417-4D00-91C3-FD38564AB084}" type="sibTrans" cxnId="{E558BA46-1FEA-4AA1-A0D7-C31DB7B0D67E}">
      <dgm:prSet/>
      <dgm:spPr/>
      <dgm:t>
        <a:bodyPr/>
        <a:lstStyle/>
        <a:p>
          <a:endParaRPr lang="cs-CZ"/>
        </a:p>
      </dgm:t>
    </dgm:pt>
    <dgm:pt modelId="{9BEF86AB-194D-4482-AF19-1E2F28A0B37C}">
      <dgm:prSet/>
      <dgm:spPr/>
      <dgm:t>
        <a:bodyPr/>
        <a:lstStyle/>
        <a:p>
          <a:r>
            <a:rPr lang="en-US" b="0" dirty="0"/>
            <a:t>we are facing to the </a:t>
          </a:r>
          <a:r>
            <a:rPr lang="en-US" b="1" dirty="0"/>
            <a:t>problem of classification</a:t>
          </a:r>
          <a:endParaRPr lang="en-US" dirty="0"/>
        </a:p>
      </dgm:t>
    </dgm:pt>
    <dgm:pt modelId="{12FD0B5A-042A-4523-8777-C09B67FE4218}" type="parTrans" cxnId="{1F9936F7-5473-4247-8230-56E224D49D81}">
      <dgm:prSet/>
      <dgm:spPr/>
      <dgm:t>
        <a:bodyPr/>
        <a:lstStyle/>
        <a:p>
          <a:endParaRPr lang="cs-CZ"/>
        </a:p>
      </dgm:t>
    </dgm:pt>
    <dgm:pt modelId="{E9CE674E-2E16-4127-91F3-7E0EE9E94363}" type="sibTrans" cxnId="{1F9936F7-5473-4247-8230-56E224D49D81}">
      <dgm:prSet/>
      <dgm:spPr/>
      <dgm:t>
        <a:bodyPr/>
        <a:lstStyle/>
        <a:p>
          <a:endParaRPr lang="cs-CZ"/>
        </a:p>
      </dgm:t>
    </dgm:pt>
    <dgm:pt modelId="{B204B7D8-E416-4CAA-B0CB-689243AB4F54}">
      <dgm:prSet/>
      <dgm:spPr/>
      <dgm:t>
        <a:bodyPr/>
        <a:lstStyle/>
        <a:p>
          <a:r>
            <a:rPr lang="en-US" dirty="0"/>
            <a:t>Interdisciplinary approach</a:t>
          </a:r>
        </a:p>
      </dgm:t>
    </dgm:pt>
    <dgm:pt modelId="{D84AAD9F-9EC2-43E1-8239-75C09D972364}" type="parTrans" cxnId="{231746C7-6925-4E0B-8AE7-9BD0A4E4D815}">
      <dgm:prSet/>
      <dgm:spPr/>
    </dgm:pt>
    <dgm:pt modelId="{6E291F34-BCA4-4DDB-BF57-2507AA473F6A}" type="sibTrans" cxnId="{231746C7-6925-4E0B-8AE7-9BD0A4E4D815}">
      <dgm:prSet/>
      <dgm:spPr/>
    </dgm:pt>
    <dgm:pt modelId="{7ADC9880-A412-43FC-98AE-B3091D9D54BE}" type="pres">
      <dgm:prSet presAssocID="{AFA94851-B373-4F3E-A498-C440EF1BE5C1}" presName="linear" presStyleCnt="0">
        <dgm:presLayoutVars>
          <dgm:animLvl val="lvl"/>
          <dgm:resizeHandles val="exact"/>
        </dgm:presLayoutVars>
      </dgm:prSet>
      <dgm:spPr/>
    </dgm:pt>
    <dgm:pt modelId="{359DBFC5-1099-46E4-9102-9BD809076AED}" type="pres">
      <dgm:prSet presAssocID="{2B3CE480-EFEC-4E80-A1C3-97CFCB2D560F}" presName="parentText" presStyleLbl="node1" presStyleIdx="0" presStyleCnt="2">
        <dgm:presLayoutVars>
          <dgm:chMax val="0"/>
          <dgm:bulletEnabled val="1"/>
        </dgm:presLayoutVars>
      </dgm:prSet>
      <dgm:spPr/>
    </dgm:pt>
    <dgm:pt modelId="{C88B04D0-151E-4F2C-8A2F-C10F1D543347}" type="pres">
      <dgm:prSet presAssocID="{D19F6C70-48AE-4C0E-A21D-BB2F0FB8BAB9}" presName="spacer" presStyleCnt="0"/>
      <dgm:spPr/>
    </dgm:pt>
    <dgm:pt modelId="{5B604493-9055-4280-BC9D-6393F8CB1234}" type="pres">
      <dgm:prSet presAssocID="{669F643D-4E51-41CB-AFD2-AADA255C870A}" presName="parentText" presStyleLbl="node1" presStyleIdx="1" presStyleCnt="2">
        <dgm:presLayoutVars>
          <dgm:chMax val="0"/>
          <dgm:bulletEnabled val="1"/>
        </dgm:presLayoutVars>
      </dgm:prSet>
      <dgm:spPr/>
    </dgm:pt>
    <dgm:pt modelId="{B1659EF3-3777-4257-99D3-7C12E3599D8F}" type="pres">
      <dgm:prSet presAssocID="{669F643D-4E51-41CB-AFD2-AADA255C870A}" presName="childText" presStyleLbl="revTx" presStyleIdx="0" presStyleCnt="1">
        <dgm:presLayoutVars>
          <dgm:bulletEnabled val="1"/>
        </dgm:presLayoutVars>
      </dgm:prSet>
      <dgm:spPr/>
    </dgm:pt>
  </dgm:ptLst>
  <dgm:cxnLst>
    <dgm:cxn modelId="{7F11FF19-C2F2-49D1-ABE6-0FD63C07E1A6}" type="presOf" srcId="{B204B7D8-E416-4CAA-B0CB-689243AB4F54}" destId="{B1659EF3-3777-4257-99D3-7C12E3599D8F}" srcOrd="0" destOrd="3" presId="urn:microsoft.com/office/officeart/2005/8/layout/vList2"/>
    <dgm:cxn modelId="{C32DB91A-ED06-45E1-905A-D689D3FBF802}" srcId="{AFA94851-B373-4F3E-A498-C440EF1BE5C1}" destId="{2B3CE480-EFEC-4E80-A1C3-97CFCB2D560F}" srcOrd="0" destOrd="0" parTransId="{3BCABE0D-5DAF-4BC9-9E64-960348D3D86B}" sibTransId="{D19F6C70-48AE-4C0E-A21D-BB2F0FB8BAB9}"/>
    <dgm:cxn modelId="{BB0F0C1C-19A8-4CC2-AFEC-444591B33553}" srcId="{669F643D-4E51-41CB-AFD2-AADA255C870A}" destId="{63173D54-4AC3-4416-BA66-46F1F2F6FB76}" srcOrd="0" destOrd="0" parTransId="{D5F36B38-E429-4DF5-941C-1B3E6C426F3F}" sibTransId="{880CA295-1DEF-4875-9092-5887365B1562}"/>
    <dgm:cxn modelId="{0A297027-B530-492A-B03D-079647ACCEA9}" type="presOf" srcId="{9BEF86AB-194D-4482-AF19-1E2F28A0B37C}" destId="{B1659EF3-3777-4257-99D3-7C12E3599D8F}" srcOrd="0" destOrd="4" presId="urn:microsoft.com/office/officeart/2005/8/layout/vList2"/>
    <dgm:cxn modelId="{1F57045D-6796-4093-B1BF-4CD89FBBEA54}" type="presOf" srcId="{669F643D-4E51-41CB-AFD2-AADA255C870A}" destId="{5B604493-9055-4280-BC9D-6393F8CB1234}" srcOrd="0" destOrd="0" presId="urn:microsoft.com/office/officeart/2005/8/layout/vList2"/>
    <dgm:cxn modelId="{E558BA46-1FEA-4AA1-A0D7-C31DB7B0D67E}" srcId="{669F643D-4E51-41CB-AFD2-AADA255C870A}" destId="{C250DBBA-5B56-4DC0-9EED-915C6AD4E619}" srcOrd="2" destOrd="0" parTransId="{44FEA644-9C73-45E8-945F-64A571412FEE}" sibTransId="{E162D609-3417-4D00-91C3-FD38564AB084}"/>
    <dgm:cxn modelId="{A4E14254-060C-4525-97C2-6C5AA64E87E3}" type="presOf" srcId="{AFA94851-B373-4F3E-A498-C440EF1BE5C1}" destId="{7ADC9880-A412-43FC-98AE-B3091D9D54BE}" srcOrd="0" destOrd="0" presId="urn:microsoft.com/office/officeart/2005/8/layout/vList2"/>
    <dgm:cxn modelId="{EAE40D76-9341-4AE5-BAD1-25C51722E146}" type="presOf" srcId="{63173D54-4AC3-4416-BA66-46F1F2F6FB76}" destId="{B1659EF3-3777-4257-99D3-7C12E3599D8F}" srcOrd="0" destOrd="0" presId="urn:microsoft.com/office/officeart/2005/8/layout/vList2"/>
    <dgm:cxn modelId="{F3D8549D-BE7C-4B15-BC5C-51F27E6C1508}" srcId="{AFA94851-B373-4F3E-A498-C440EF1BE5C1}" destId="{669F643D-4E51-41CB-AFD2-AADA255C870A}" srcOrd="1" destOrd="0" parTransId="{0E8CA8E3-737B-4971-84BE-AAB9FFAF53DC}" sibTransId="{C2237FCF-1B3E-49D7-97A3-2733777F2BE8}"/>
    <dgm:cxn modelId="{A29457C6-143C-4241-A0EF-F2C5ED68BEBB}" type="presOf" srcId="{C250DBBA-5B56-4DC0-9EED-915C6AD4E619}" destId="{B1659EF3-3777-4257-99D3-7C12E3599D8F}" srcOrd="0" destOrd="2" presId="urn:microsoft.com/office/officeart/2005/8/layout/vList2"/>
    <dgm:cxn modelId="{231746C7-6925-4E0B-8AE7-9BD0A4E4D815}" srcId="{C250DBBA-5B56-4DC0-9EED-915C6AD4E619}" destId="{B204B7D8-E416-4CAA-B0CB-689243AB4F54}" srcOrd="0" destOrd="0" parTransId="{D84AAD9F-9EC2-43E1-8239-75C09D972364}" sibTransId="{6E291F34-BCA4-4DDB-BF57-2507AA473F6A}"/>
    <dgm:cxn modelId="{7B1E31D6-87AB-4FEA-A20C-4C582F87D3F0}" type="presOf" srcId="{B4C6C834-E6A2-4F81-86F6-8C3430E452E1}" destId="{B1659EF3-3777-4257-99D3-7C12E3599D8F}" srcOrd="0" destOrd="1" presId="urn:microsoft.com/office/officeart/2005/8/layout/vList2"/>
    <dgm:cxn modelId="{FEEA8DE8-64F4-4A24-8098-3513D687D9D2}" type="presOf" srcId="{2B3CE480-EFEC-4E80-A1C3-97CFCB2D560F}" destId="{359DBFC5-1099-46E4-9102-9BD809076AED}" srcOrd="0" destOrd="0" presId="urn:microsoft.com/office/officeart/2005/8/layout/vList2"/>
    <dgm:cxn modelId="{A5E496E8-C7CE-4F43-9C25-A6AD01E4C560}" srcId="{669F643D-4E51-41CB-AFD2-AADA255C870A}" destId="{B4C6C834-E6A2-4F81-86F6-8C3430E452E1}" srcOrd="1" destOrd="0" parTransId="{4A87CDF6-9C72-4BA1-B192-9B4D0A7BEB35}" sibTransId="{0F7A4989-8F8F-4696-989E-EE65084B45DA}"/>
    <dgm:cxn modelId="{1F9936F7-5473-4247-8230-56E224D49D81}" srcId="{C250DBBA-5B56-4DC0-9EED-915C6AD4E619}" destId="{9BEF86AB-194D-4482-AF19-1E2F28A0B37C}" srcOrd="1" destOrd="0" parTransId="{12FD0B5A-042A-4523-8777-C09B67FE4218}" sibTransId="{E9CE674E-2E16-4127-91F3-7E0EE9E94363}"/>
    <dgm:cxn modelId="{84820114-93B1-4008-98DB-C85BBD020D1D}" type="presParOf" srcId="{7ADC9880-A412-43FC-98AE-B3091D9D54BE}" destId="{359DBFC5-1099-46E4-9102-9BD809076AED}" srcOrd="0" destOrd="0" presId="urn:microsoft.com/office/officeart/2005/8/layout/vList2"/>
    <dgm:cxn modelId="{DCFF3AF0-FF82-4872-8A6B-1F4D1BE3B959}" type="presParOf" srcId="{7ADC9880-A412-43FC-98AE-B3091D9D54BE}" destId="{C88B04D0-151E-4F2C-8A2F-C10F1D543347}" srcOrd="1" destOrd="0" presId="urn:microsoft.com/office/officeart/2005/8/layout/vList2"/>
    <dgm:cxn modelId="{7FE99420-CAAC-4C3F-8729-3071A86C7CD5}" type="presParOf" srcId="{7ADC9880-A412-43FC-98AE-B3091D9D54BE}" destId="{5B604493-9055-4280-BC9D-6393F8CB1234}" srcOrd="2" destOrd="0" presId="urn:microsoft.com/office/officeart/2005/8/layout/vList2"/>
    <dgm:cxn modelId="{731431D1-7E94-4BBA-805F-7CC064EA9DCF}" type="presParOf" srcId="{7ADC9880-A412-43FC-98AE-B3091D9D54BE}" destId="{B1659EF3-3777-4257-99D3-7C12E3599D8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9985DE-0A75-4325-84C3-A710FB98AB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2A5A4130-70D6-4504-8CDC-0468FFE24F24}">
      <dgm:prSet phldrT="[Text]"/>
      <dgm:spPr/>
      <dgm:t>
        <a:bodyPr/>
        <a:lstStyle/>
        <a:p>
          <a:r>
            <a:rPr lang="en-US" dirty="0"/>
            <a:t>IT</a:t>
          </a:r>
        </a:p>
      </dgm:t>
    </dgm:pt>
    <dgm:pt modelId="{54DFF3A2-17B0-487F-8D39-E29CCDA8713B}" type="parTrans" cxnId="{02EC9050-448C-4C5A-87A4-EDBB596ADF23}">
      <dgm:prSet/>
      <dgm:spPr/>
      <dgm:t>
        <a:bodyPr/>
        <a:lstStyle/>
        <a:p>
          <a:endParaRPr lang="cs-CZ"/>
        </a:p>
      </dgm:t>
    </dgm:pt>
    <dgm:pt modelId="{F3678E4B-900C-4523-9F2D-497585F19873}" type="sibTrans" cxnId="{02EC9050-448C-4C5A-87A4-EDBB596ADF23}">
      <dgm:prSet/>
      <dgm:spPr/>
      <dgm:t>
        <a:bodyPr/>
        <a:lstStyle/>
        <a:p>
          <a:endParaRPr lang="cs-CZ"/>
        </a:p>
      </dgm:t>
    </dgm:pt>
    <dgm:pt modelId="{515C2DD0-69E4-425E-82E2-0F370D278F90}">
      <dgm:prSet phldrT="[Text]"/>
      <dgm:spPr/>
      <dgm:t>
        <a:bodyPr/>
        <a:lstStyle/>
        <a:p>
          <a:r>
            <a:rPr lang="en-US" b="0" i="0" dirty="0"/>
            <a:t>is any sequence of one or more symbols given meaning by specific act(s) of interpretation</a:t>
          </a:r>
          <a:endParaRPr lang="en-US" dirty="0"/>
        </a:p>
      </dgm:t>
    </dgm:pt>
    <dgm:pt modelId="{381F2785-E8EE-42B3-9A2C-6C612ADFE78C}" type="parTrans" cxnId="{C6692C7A-1A7D-4E11-B565-2052F913E54D}">
      <dgm:prSet/>
      <dgm:spPr/>
      <dgm:t>
        <a:bodyPr/>
        <a:lstStyle/>
        <a:p>
          <a:endParaRPr lang="cs-CZ"/>
        </a:p>
      </dgm:t>
    </dgm:pt>
    <dgm:pt modelId="{53AB2298-B678-4BCB-BEB4-5ECC1497628D}" type="sibTrans" cxnId="{C6692C7A-1A7D-4E11-B565-2052F913E54D}">
      <dgm:prSet/>
      <dgm:spPr/>
      <dgm:t>
        <a:bodyPr/>
        <a:lstStyle/>
        <a:p>
          <a:endParaRPr lang="cs-CZ"/>
        </a:p>
      </dgm:t>
    </dgm:pt>
    <dgm:pt modelId="{AD44A4EC-2786-4D1E-9BDE-0B3384565769}">
      <dgm:prSet phldrT="[Text]"/>
      <dgm:spPr/>
      <dgm:t>
        <a:bodyPr/>
        <a:lstStyle/>
        <a:p>
          <a:r>
            <a:rPr lang="en-US" dirty="0"/>
            <a:t>Common understanding</a:t>
          </a:r>
        </a:p>
      </dgm:t>
    </dgm:pt>
    <dgm:pt modelId="{6AD320A3-A5D8-4A54-ABF2-08639084BE1A}" type="parTrans" cxnId="{277DE0A1-7655-4BAF-9568-3D59413BA3C7}">
      <dgm:prSet/>
      <dgm:spPr/>
      <dgm:t>
        <a:bodyPr/>
        <a:lstStyle/>
        <a:p>
          <a:endParaRPr lang="cs-CZ"/>
        </a:p>
      </dgm:t>
    </dgm:pt>
    <dgm:pt modelId="{EC705F1F-2810-4792-95A1-0F30AA47ED91}" type="sibTrans" cxnId="{277DE0A1-7655-4BAF-9568-3D59413BA3C7}">
      <dgm:prSet/>
      <dgm:spPr/>
      <dgm:t>
        <a:bodyPr/>
        <a:lstStyle/>
        <a:p>
          <a:endParaRPr lang="cs-CZ"/>
        </a:p>
      </dgm:t>
    </dgm:pt>
    <dgm:pt modelId="{C8547FF7-E42D-4B89-B182-A1F3509495FE}">
      <dgm:prSet phldrT="[Text]"/>
      <dgm:spPr/>
      <dgm:t>
        <a:bodyPr/>
        <a:lstStyle/>
        <a:p>
          <a:r>
            <a:rPr lang="en-US" dirty="0"/>
            <a:t> individual units of information.</a:t>
          </a:r>
        </a:p>
      </dgm:t>
    </dgm:pt>
    <dgm:pt modelId="{2CD0E1F1-30EF-4FE6-B540-C5EA820351D5}" type="parTrans" cxnId="{F5962597-E93B-4733-BB49-2517633F5903}">
      <dgm:prSet/>
      <dgm:spPr/>
      <dgm:t>
        <a:bodyPr/>
        <a:lstStyle/>
        <a:p>
          <a:endParaRPr lang="cs-CZ"/>
        </a:p>
      </dgm:t>
    </dgm:pt>
    <dgm:pt modelId="{46A39CE7-6D6A-4FE4-A065-08912CF31623}" type="sibTrans" cxnId="{F5962597-E93B-4733-BB49-2517633F5903}">
      <dgm:prSet/>
      <dgm:spPr/>
      <dgm:t>
        <a:bodyPr/>
        <a:lstStyle/>
        <a:p>
          <a:endParaRPr lang="cs-CZ"/>
        </a:p>
      </dgm:t>
    </dgm:pt>
    <dgm:pt modelId="{158945D9-520E-49B2-ABF9-68FE44ED5542}">
      <dgm:prSet phldrT="[Text]"/>
      <dgm:spPr/>
      <dgm:t>
        <a:bodyPr/>
        <a:lstStyle/>
        <a:p>
          <a:r>
            <a:rPr lang="en-US" dirty="0"/>
            <a:t>Star Trek</a:t>
          </a:r>
        </a:p>
      </dgm:t>
    </dgm:pt>
    <dgm:pt modelId="{18CCBAED-8DBA-45B3-96C3-7B9A4FAA351E}" type="parTrans" cxnId="{0D7A89DF-8365-4CDD-A0EE-A21078307FE0}">
      <dgm:prSet/>
      <dgm:spPr/>
      <dgm:t>
        <a:bodyPr/>
        <a:lstStyle/>
        <a:p>
          <a:endParaRPr lang="cs-CZ"/>
        </a:p>
      </dgm:t>
    </dgm:pt>
    <dgm:pt modelId="{070AF09F-739C-4C6E-AFF2-433F0ED5AF2A}" type="sibTrans" cxnId="{0D7A89DF-8365-4CDD-A0EE-A21078307FE0}">
      <dgm:prSet/>
      <dgm:spPr/>
      <dgm:t>
        <a:bodyPr/>
        <a:lstStyle/>
        <a:p>
          <a:endParaRPr lang="cs-CZ"/>
        </a:p>
      </dgm:t>
    </dgm:pt>
    <dgm:pt modelId="{ED3934DA-31B5-407D-A5CA-CDFB3F9DEDA3}">
      <dgm:prSet phldrT="[Text]"/>
      <dgm:spPr/>
      <dgm:t>
        <a:bodyPr/>
        <a:lstStyle/>
        <a:p>
          <a:r>
            <a:rPr lang="en-US" dirty="0"/>
            <a:t>A character</a:t>
          </a:r>
        </a:p>
      </dgm:t>
    </dgm:pt>
    <dgm:pt modelId="{5B9DEF13-8E80-435C-91F8-E51DE5D9F867}" type="parTrans" cxnId="{985DAE60-2BF5-4113-85FD-3DC2F670F7B0}">
      <dgm:prSet/>
      <dgm:spPr/>
      <dgm:t>
        <a:bodyPr/>
        <a:lstStyle/>
        <a:p>
          <a:endParaRPr lang="cs-CZ"/>
        </a:p>
      </dgm:t>
    </dgm:pt>
    <dgm:pt modelId="{F1A16ABC-2B27-4A95-8517-D124B2CC29D8}" type="sibTrans" cxnId="{985DAE60-2BF5-4113-85FD-3DC2F670F7B0}">
      <dgm:prSet/>
      <dgm:spPr/>
      <dgm:t>
        <a:bodyPr/>
        <a:lstStyle/>
        <a:p>
          <a:endParaRPr lang="cs-CZ"/>
        </a:p>
      </dgm:t>
    </dgm:pt>
    <dgm:pt modelId="{BE85DE0F-6AD5-4109-B48F-553204976DFC}" type="pres">
      <dgm:prSet presAssocID="{499985DE-0A75-4325-84C3-A710FB98AB84}" presName="Name0" presStyleCnt="0">
        <dgm:presLayoutVars>
          <dgm:dir/>
          <dgm:animLvl val="lvl"/>
          <dgm:resizeHandles val="exact"/>
        </dgm:presLayoutVars>
      </dgm:prSet>
      <dgm:spPr/>
    </dgm:pt>
    <dgm:pt modelId="{D3708F78-5B31-4501-8E59-5036EEF16899}" type="pres">
      <dgm:prSet presAssocID="{2A5A4130-70D6-4504-8CDC-0468FFE24F24}" presName="linNode" presStyleCnt="0"/>
      <dgm:spPr/>
    </dgm:pt>
    <dgm:pt modelId="{99E10D82-FAEA-4611-8CB7-58773958C2F5}" type="pres">
      <dgm:prSet presAssocID="{2A5A4130-70D6-4504-8CDC-0468FFE24F24}" presName="parentText" presStyleLbl="node1" presStyleIdx="0" presStyleCnt="3">
        <dgm:presLayoutVars>
          <dgm:chMax val="1"/>
          <dgm:bulletEnabled val="1"/>
        </dgm:presLayoutVars>
      </dgm:prSet>
      <dgm:spPr/>
    </dgm:pt>
    <dgm:pt modelId="{AD148E99-1C73-4CA4-B49E-8467AF7CFC82}" type="pres">
      <dgm:prSet presAssocID="{2A5A4130-70D6-4504-8CDC-0468FFE24F24}" presName="descendantText" presStyleLbl="alignAccFollowNode1" presStyleIdx="0" presStyleCnt="3">
        <dgm:presLayoutVars>
          <dgm:bulletEnabled val="1"/>
        </dgm:presLayoutVars>
      </dgm:prSet>
      <dgm:spPr/>
    </dgm:pt>
    <dgm:pt modelId="{CC7564DF-B5B4-4A6A-8392-5A6DA6EDDD5A}" type="pres">
      <dgm:prSet presAssocID="{F3678E4B-900C-4523-9F2D-497585F19873}" presName="sp" presStyleCnt="0"/>
      <dgm:spPr/>
    </dgm:pt>
    <dgm:pt modelId="{6A38684E-F231-44BA-B257-A27E2A4A1FF1}" type="pres">
      <dgm:prSet presAssocID="{AD44A4EC-2786-4D1E-9BDE-0B3384565769}" presName="linNode" presStyleCnt="0"/>
      <dgm:spPr/>
    </dgm:pt>
    <dgm:pt modelId="{C8EACBF9-F80D-41EB-A3F0-71A9BB34C340}" type="pres">
      <dgm:prSet presAssocID="{AD44A4EC-2786-4D1E-9BDE-0B3384565769}" presName="parentText" presStyleLbl="node1" presStyleIdx="1" presStyleCnt="3">
        <dgm:presLayoutVars>
          <dgm:chMax val="1"/>
          <dgm:bulletEnabled val="1"/>
        </dgm:presLayoutVars>
      </dgm:prSet>
      <dgm:spPr/>
    </dgm:pt>
    <dgm:pt modelId="{A45FD975-EC2D-4665-ABF0-5547F5488D8D}" type="pres">
      <dgm:prSet presAssocID="{AD44A4EC-2786-4D1E-9BDE-0B3384565769}" presName="descendantText" presStyleLbl="alignAccFollowNode1" presStyleIdx="1" presStyleCnt="3">
        <dgm:presLayoutVars>
          <dgm:bulletEnabled val="1"/>
        </dgm:presLayoutVars>
      </dgm:prSet>
      <dgm:spPr/>
    </dgm:pt>
    <dgm:pt modelId="{391F6142-BD21-4B2C-97BB-8FF23871B3F9}" type="pres">
      <dgm:prSet presAssocID="{EC705F1F-2810-4792-95A1-0F30AA47ED91}" presName="sp" presStyleCnt="0"/>
      <dgm:spPr/>
    </dgm:pt>
    <dgm:pt modelId="{4C60F889-4972-4ECF-9CD0-9862B9364C93}" type="pres">
      <dgm:prSet presAssocID="{158945D9-520E-49B2-ABF9-68FE44ED5542}" presName="linNode" presStyleCnt="0"/>
      <dgm:spPr/>
    </dgm:pt>
    <dgm:pt modelId="{BD0660F7-1D44-479E-A2D7-668647F64757}" type="pres">
      <dgm:prSet presAssocID="{158945D9-520E-49B2-ABF9-68FE44ED5542}" presName="parentText" presStyleLbl="node1" presStyleIdx="2" presStyleCnt="3" custLinFactNeighborX="0">
        <dgm:presLayoutVars>
          <dgm:chMax val="1"/>
          <dgm:bulletEnabled val="1"/>
        </dgm:presLayoutVars>
      </dgm:prSet>
      <dgm:spPr/>
    </dgm:pt>
    <dgm:pt modelId="{85A329B9-0183-4932-B668-D14363F5C98D}" type="pres">
      <dgm:prSet presAssocID="{158945D9-520E-49B2-ABF9-68FE44ED5542}" presName="descendantText" presStyleLbl="alignAccFollowNode1" presStyleIdx="2" presStyleCnt="3">
        <dgm:presLayoutVars>
          <dgm:bulletEnabled val="1"/>
        </dgm:presLayoutVars>
      </dgm:prSet>
      <dgm:spPr/>
    </dgm:pt>
  </dgm:ptLst>
  <dgm:cxnLst>
    <dgm:cxn modelId="{E8E56915-2FC0-4469-942D-A115A06CBCC2}" type="presOf" srcId="{AD44A4EC-2786-4D1E-9BDE-0B3384565769}" destId="{C8EACBF9-F80D-41EB-A3F0-71A9BB34C340}" srcOrd="0" destOrd="0" presId="urn:microsoft.com/office/officeart/2005/8/layout/vList5"/>
    <dgm:cxn modelId="{AC0EE01E-1ACA-494E-A2AC-20A5B032D7A8}" type="presOf" srcId="{2A5A4130-70D6-4504-8CDC-0468FFE24F24}" destId="{99E10D82-FAEA-4611-8CB7-58773958C2F5}" srcOrd="0" destOrd="0" presId="urn:microsoft.com/office/officeart/2005/8/layout/vList5"/>
    <dgm:cxn modelId="{985DAE60-2BF5-4113-85FD-3DC2F670F7B0}" srcId="{158945D9-520E-49B2-ABF9-68FE44ED5542}" destId="{ED3934DA-31B5-407D-A5CA-CDFB3F9DEDA3}" srcOrd="0" destOrd="0" parTransId="{5B9DEF13-8E80-435C-91F8-E51DE5D9F867}" sibTransId="{F1A16ABC-2B27-4A95-8517-D124B2CC29D8}"/>
    <dgm:cxn modelId="{02EC9050-448C-4C5A-87A4-EDBB596ADF23}" srcId="{499985DE-0A75-4325-84C3-A710FB98AB84}" destId="{2A5A4130-70D6-4504-8CDC-0468FFE24F24}" srcOrd="0" destOrd="0" parTransId="{54DFF3A2-17B0-487F-8D39-E29CCDA8713B}" sibTransId="{F3678E4B-900C-4523-9F2D-497585F19873}"/>
    <dgm:cxn modelId="{3AFF2852-C7D5-41FC-B7E6-20F8BB911E98}" type="presOf" srcId="{C8547FF7-E42D-4B89-B182-A1F3509495FE}" destId="{A45FD975-EC2D-4665-ABF0-5547F5488D8D}" srcOrd="0" destOrd="0" presId="urn:microsoft.com/office/officeart/2005/8/layout/vList5"/>
    <dgm:cxn modelId="{C6692C7A-1A7D-4E11-B565-2052F913E54D}" srcId="{2A5A4130-70D6-4504-8CDC-0468FFE24F24}" destId="{515C2DD0-69E4-425E-82E2-0F370D278F90}" srcOrd="0" destOrd="0" parTransId="{381F2785-E8EE-42B3-9A2C-6C612ADFE78C}" sibTransId="{53AB2298-B678-4BCB-BEB4-5ECC1497628D}"/>
    <dgm:cxn modelId="{F5962597-E93B-4733-BB49-2517633F5903}" srcId="{AD44A4EC-2786-4D1E-9BDE-0B3384565769}" destId="{C8547FF7-E42D-4B89-B182-A1F3509495FE}" srcOrd="0" destOrd="0" parTransId="{2CD0E1F1-30EF-4FE6-B540-C5EA820351D5}" sibTransId="{46A39CE7-6D6A-4FE4-A065-08912CF31623}"/>
    <dgm:cxn modelId="{CC9A029B-67A0-4CB8-BD5B-D3E2F7A75511}" type="presOf" srcId="{499985DE-0A75-4325-84C3-A710FB98AB84}" destId="{BE85DE0F-6AD5-4109-B48F-553204976DFC}" srcOrd="0" destOrd="0" presId="urn:microsoft.com/office/officeart/2005/8/layout/vList5"/>
    <dgm:cxn modelId="{277DE0A1-7655-4BAF-9568-3D59413BA3C7}" srcId="{499985DE-0A75-4325-84C3-A710FB98AB84}" destId="{AD44A4EC-2786-4D1E-9BDE-0B3384565769}" srcOrd="1" destOrd="0" parTransId="{6AD320A3-A5D8-4A54-ABF2-08639084BE1A}" sibTransId="{EC705F1F-2810-4792-95A1-0F30AA47ED91}"/>
    <dgm:cxn modelId="{B080F8C1-41F9-4BE3-B599-3B317B0128BC}" type="presOf" srcId="{ED3934DA-31B5-407D-A5CA-CDFB3F9DEDA3}" destId="{85A329B9-0183-4932-B668-D14363F5C98D}" srcOrd="0" destOrd="0" presId="urn:microsoft.com/office/officeart/2005/8/layout/vList5"/>
    <dgm:cxn modelId="{5F5451C5-DB87-47BB-AC5B-D3ED1DDB81FC}" type="presOf" srcId="{515C2DD0-69E4-425E-82E2-0F370D278F90}" destId="{AD148E99-1C73-4CA4-B49E-8467AF7CFC82}" srcOrd="0" destOrd="0" presId="urn:microsoft.com/office/officeart/2005/8/layout/vList5"/>
    <dgm:cxn modelId="{0D7A89DF-8365-4CDD-A0EE-A21078307FE0}" srcId="{499985DE-0A75-4325-84C3-A710FB98AB84}" destId="{158945D9-520E-49B2-ABF9-68FE44ED5542}" srcOrd="2" destOrd="0" parTransId="{18CCBAED-8DBA-45B3-96C3-7B9A4FAA351E}" sibTransId="{070AF09F-739C-4C6E-AFF2-433F0ED5AF2A}"/>
    <dgm:cxn modelId="{873012F8-57A7-4A14-826B-AE186E4A3254}" type="presOf" srcId="{158945D9-520E-49B2-ABF9-68FE44ED5542}" destId="{BD0660F7-1D44-479E-A2D7-668647F64757}" srcOrd="0" destOrd="0" presId="urn:microsoft.com/office/officeart/2005/8/layout/vList5"/>
    <dgm:cxn modelId="{6F585AF8-9EDF-4634-863D-5FA0C0B0CD1D}" type="presParOf" srcId="{BE85DE0F-6AD5-4109-B48F-553204976DFC}" destId="{D3708F78-5B31-4501-8E59-5036EEF16899}" srcOrd="0" destOrd="0" presId="urn:microsoft.com/office/officeart/2005/8/layout/vList5"/>
    <dgm:cxn modelId="{AE6B377A-A4A6-43FB-989D-45ECC12583C6}" type="presParOf" srcId="{D3708F78-5B31-4501-8E59-5036EEF16899}" destId="{99E10D82-FAEA-4611-8CB7-58773958C2F5}" srcOrd="0" destOrd="0" presId="urn:microsoft.com/office/officeart/2005/8/layout/vList5"/>
    <dgm:cxn modelId="{07BC9DE4-DE1F-4ACF-BECD-42BF3FC72D28}" type="presParOf" srcId="{D3708F78-5B31-4501-8E59-5036EEF16899}" destId="{AD148E99-1C73-4CA4-B49E-8467AF7CFC82}" srcOrd="1" destOrd="0" presId="urn:microsoft.com/office/officeart/2005/8/layout/vList5"/>
    <dgm:cxn modelId="{FC670F40-517F-4E95-B6DD-62B2A247F138}" type="presParOf" srcId="{BE85DE0F-6AD5-4109-B48F-553204976DFC}" destId="{CC7564DF-B5B4-4A6A-8392-5A6DA6EDDD5A}" srcOrd="1" destOrd="0" presId="urn:microsoft.com/office/officeart/2005/8/layout/vList5"/>
    <dgm:cxn modelId="{17B4C8C9-1A00-43DC-82CB-6A4B60970874}" type="presParOf" srcId="{BE85DE0F-6AD5-4109-B48F-553204976DFC}" destId="{6A38684E-F231-44BA-B257-A27E2A4A1FF1}" srcOrd="2" destOrd="0" presId="urn:microsoft.com/office/officeart/2005/8/layout/vList5"/>
    <dgm:cxn modelId="{36C7E707-A9FA-456F-B7DF-F62DB86DE33D}" type="presParOf" srcId="{6A38684E-F231-44BA-B257-A27E2A4A1FF1}" destId="{C8EACBF9-F80D-41EB-A3F0-71A9BB34C340}" srcOrd="0" destOrd="0" presId="urn:microsoft.com/office/officeart/2005/8/layout/vList5"/>
    <dgm:cxn modelId="{F00AF9CF-0F0A-40ED-8719-DCA9CDF0CFCB}" type="presParOf" srcId="{6A38684E-F231-44BA-B257-A27E2A4A1FF1}" destId="{A45FD975-EC2D-4665-ABF0-5547F5488D8D}" srcOrd="1" destOrd="0" presId="urn:microsoft.com/office/officeart/2005/8/layout/vList5"/>
    <dgm:cxn modelId="{23D1D3A6-BC8D-464B-8C1F-390E4C57287D}" type="presParOf" srcId="{BE85DE0F-6AD5-4109-B48F-553204976DFC}" destId="{391F6142-BD21-4B2C-97BB-8FF23871B3F9}" srcOrd="3" destOrd="0" presId="urn:microsoft.com/office/officeart/2005/8/layout/vList5"/>
    <dgm:cxn modelId="{2FF83835-B282-412B-99C6-4D4273242B04}" type="presParOf" srcId="{BE85DE0F-6AD5-4109-B48F-553204976DFC}" destId="{4C60F889-4972-4ECF-9CD0-9862B9364C93}" srcOrd="4" destOrd="0" presId="urn:microsoft.com/office/officeart/2005/8/layout/vList5"/>
    <dgm:cxn modelId="{6088A307-F71A-4E0C-BF69-CD79F67B4D91}" type="presParOf" srcId="{4C60F889-4972-4ECF-9CD0-9862B9364C93}" destId="{BD0660F7-1D44-479E-A2D7-668647F64757}" srcOrd="0" destOrd="0" presId="urn:microsoft.com/office/officeart/2005/8/layout/vList5"/>
    <dgm:cxn modelId="{954B8D72-4A75-4AFA-9B5C-B42D222AA5E7}" type="presParOf" srcId="{4C60F889-4972-4ECF-9CD0-9862B9364C93}" destId="{85A329B9-0183-4932-B668-D14363F5C9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C75218-2BFC-441C-A8FB-D65218F31E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4EFD446B-7701-43E3-A7B7-FE9483EBAD4E}">
      <dgm:prSet/>
      <dgm:spPr/>
      <dgm:t>
        <a:bodyPr/>
        <a:lstStyle/>
        <a:p>
          <a:r>
            <a:rPr lang="en-US" dirty="0"/>
            <a:t>In the complex service environment (like Smart City) only one perspective is not enough</a:t>
          </a:r>
        </a:p>
      </dgm:t>
    </dgm:pt>
    <dgm:pt modelId="{0BF413BD-4CE7-43EC-BF89-1140E2BBA6BF}" type="parTrans" cxnId="{A737E861-F709-47C6-8610-A7319569AD9C}">
      <dgm:prSet/>
      <dgm:spPr/>
      <dgm:t>
        <a:bodyPr/>
        <a:lstStyle/>
        <a:p>
          <a:endParaRPr lang="cs-CZ"/>
        </a:p>
      </dgm:t>
    </dgm:pt>
    <dgm:pt modelId="{F490BC3A-736E-4A77-A082-E4D6B354590A}" type="sibTrans" cxnId="{A737E861-F709-47C6-8610-A7319569AD9C}">
      <dgm:prSet/>
      <dgm:spPr/>
      <dgm:t>
        <a:bodyPr/>
        <a:lstStyle/>
        <a:p>
          <a:endParaRPr lang="cs-CZ"/>
        </a:p>
      </dgm:t>
    </dgm:pt>
    <dgm:pt modelId="{C1F45FCD-E908-4C4F-B123-8B475D34FC8B}">
      <dgm:prSet/>
      <dgm:spPr/>
      <dgm:t>
        <a:bodyPr/>
        <a:lstStyle/>
        <a:p>
          <a:r>
            <a:rPr lang="en-US" dirty="0"/>
            <a:t>Already in a very simple applications we need to work with different manifestation of the same item</a:t>
          </a:r>
        </a:p>
      </dgm:t>
    </dgm:pt>
    <dgm:pt modelId="{96BB15DE-DC35-42D9-9B14-C8079C9CEA6E}" type="parTrans" cxnId="{35A17BAF-7DAA-4D64-A833-E0B6FB8D66E8}">
      <dgm:prSet/>
      <dgm:spPr/>
      <dgm:t>
        <a:bodyPr/>
        <a:lstStyle/>
        <a:p>
          <a:endParaRPr lang="cs-CZ"/>
        </a:p>
      </dgm:t>
    </dgm:pt>
    <dgm:pt modelId="{D833A705-30B9-483C-B9CD-2C73396CE26F}" type="sibTrans" cxnId="{35A17BAF-7DAA-4D64-A833-E0B6FB8D66E8}">
      <dgm:prSet/>
      <dgm:spPr/>
      <dgm:t>
        <a:bodyPr/>
        <a:lstStyle/>
        <a:p>
          <a:endParaRPr lang="cs-CZ"/>
        </a:p>
      </dgm:t>
    </dgm:pt>
    <dgm:pt modelId="{54AEDB52-C820-4069-8E5C-18C09431F0FD}">
      <dgm:prSet/>
      <dgm:spPr/>
      <dgm:t>
        <a:bodyPr/>
        <a:lstStyle/>
        <a:p>
          <a:r>
            <a:rPr lang="en-US" dirty="0"/>
            <a:t>If we add the relation to other Services, environments (</a:t>
          </a:r>
          <a:r>
            <a:rPr lang="en-US" dirty="0" err="1"/>
            <a:t>e.q</a:t>
          </a:r>
          <a:r>
            <a:rPr lang="en-US" dirty="0"/>
            <a:t>. contexts) we get very complex model</a:t>
          </a:r>
        </a:p>
      </dgm:t>
    </dgm:pt>
    <dgm:pt modelId="{5184AA91-2AC7-419D-AEC2-C5F996DE9EE0}" type="parTrans" cxnId="{00EFC1A6-ED38-4F19-B554-5F58271960D5}">
      <dgm:prSet/>
      <dgm:spPr/>
      <dgm:t>
        <a:bodyPr/>
        <a:lstStyle/>
        <a:p>
          <a:endParaRPr lang="cs-CZ"/>
        </a:p>
      </dgm:t>
    </dgm:pt>
    <dgm:pt modelId="{5C0C13F3-9DEE-4A93-883B-7BC8DBF67CB9}" type="sibTrans" cxnId="{00EFC1A6-ED38-4F19-B554-5F58271960D5}">
      <dgm:prSet/>
      <dgm:spPr/>
      <dgm:t>
        <a:bodyPr/>
        <a:lstStyle/>
        <a:p>
          <a:endParaRPr lang="cs-CZ"/>
        </a:p>
      </dgm:t>
    </dgm:pt>
    <dgm:pt modelId="{EF38D5CF-77D0-4D23-B416-3213D04A01A3}">
      <dgm:prSet/>
      <dgm:spPr/>
      <dgm:t>
        <a:bodyPr/>
        <a:lstStyle/>
        <a:p>
          <a:r>
            <a:rPr lang="en-US" dirty="0"/>
            <a:t>To understand we need to have the possibility to analyze the manifestation of each item in all contexts</a:t>
          </a:r>
        </a:p>
      </dgm:t>
    </dgm:pt>
    <dgm:pt modelId="{EA579ED0-4633-45E7-8789-402107BBD502}" type="parTrans" cxnId="{1D38DA64-3060-4089-AF58-42B8A248D4CF}">
      <dgm:prSet/>
      <dgm:spPr/>
      <dgm:t>
        <a:bodyPr/>
        <a:lstStyle/>
        <a:p>
          <a:endParaRPr lang="cs-CZ"/>
        </a:p>
      </dgm:t>
    </dgm:pt>
    <dgm:pt modelId="{CFB335C0-B9BA-4A2E-9950-289AD10738EC}" type="sibTrans" cxnId="{1D38DA64-3060-4089-AF58-42B8A248D4CF}">
      <dgm:prSet/>
      <dgm:spPr/>
      <dgm:t>
        <a:bodyPr/>
        <a:lstStyle/>
        <a:p>
          <a:endParaRPr lang="cs-CZ"/>
        </a:p>
      </dgm:t>
    </dgm:pt>
    <dgm:pt modelId="{21272A68-E701-4F4C-9BD3-8E515626251A}" type="pres">
      <dgm:prSet presAssocID="{D9C75218-2BFC-441C-A8FB-D65218F31EC6}" presName="linear" presStyleCnt="0">
        <dgm:presLayoutVars>
          <dgm:animLvl val="lvl"/>
          <dgm:resizeHandles val="exact"/>
        </dgm:presLayoutVars>
      </dgm:prSet>
      <dgm:spPr/>
    </dgm:pt>
    <dgm:pt modelId="{D1113A94-DBBB-4697-A261-FD94164AEFA0}" type="pres">
      <dgm:prSet presAssocID="{4EFD446B-7701-43E3-A7B7-FE9483EBAD4E}" presName="parentText" presStyleLbl="node1" presStyleIdx="0" presStyleCnt="4">
        <dgm:presLayoutVars>
          <dgm:chMax val="0"/>
          <dgm:bulletEnabled val="1"/>
        </dgm:presLayoutVars>
      </dgm:prSet>
      <dgm:spPr/>
    </dgm:pt>
    <dgm:pt modelId="{166D3987-79A0-4748-AA91-E2B4D384F288}" type="pres">
      <dgm:prSet presAssocID="{F490BC3A-736E-4A77-A082-E4D6B354590A}" presName="spacer" presStyleCnt="0"/>
      <dgm:spPr/>
    </dgm:pt>
    <dgm:pt modelId="{2C21B55A-2839-4CAD-A354-2B0F414E0171}" type="pres">
      <dgm:prSet presAssocID="{C1F45FCD-E908-4C4F-B123-8B475D34FC8B}" presName="parentText" presStyleLbl="node1" presStyleIdx="1" presStyleCnt="4">
        <dgm:presLayoutVars>
          <dgm:chMax val="0"/>
          <dgm:bulletEnabled val="1"/>
        </dgm:presLayoutVars>
      </dgm:prSet>
      <dgm:spPr/>
    </dgm:pt>
    <dgm:pt modelId="{E71AE712-0124-4BEB-8205-5097C2873D89}" type="pres">
      <dgm:prSet presAssocID="{D833A705-30B9-483C-B9CD-2C73396CE26F}" presName="spacer" presStyleCnt="0"/>
      <dgm:spPr/>
    </dgm:pt>
    <dgm:pt modelId="{8C8CDC1A-644F-4808-A706-33B42A474342}" type="pres">
      <dgm:prSet presAssocID="{54AEDB52-C820-4069-8E5C-18C09431F0FD}" presName="parentText" presStyleLbl="node1" presStyleIdx="2" presStyleCnt="4">
        <dgm:presLayoutVars>
          <dgm:chMax val="0"/>
          <dgm:bulletEnabled val="1"/>
        </dgm:presLayoutVars>
      </dgm:prSet>
      <dgm:spPr/>
    </dgm:pt>
    <dgm:pt modelId="{EED7614A-A722-486A-8348-67F1631E0CA3}" type="pres">
      <dgm:prSet presAssocID="{5C0C13F3-9DEE-4A93-883B-7BC8DBF67CB9}" presName="spacer" presStyleCnt="0"/>
      <dgm:spPr/>
    </dgm:pt>
    <dgm:pt modelId="{9C91F191-75E9-4324-BDA2-018C86548626}" type="pres">
      <dgm:prSet presAssocID="{EF38D5CF-77D0-4D23-B416-3213D04A01A3}" presName="parentText" presStyleLbl="node1" presStyleIdx="3" presStyleCnt="4">
        <dgm:presLayoutVars>
          <dgm:chMax val="0"/>
          <dgm:bulletEnabled val="1"/>
        </dgm:presLayoutVars>
      </dgm:prSet>
      <dgm:spPr/>
    </dgm:pt>
  </dgm:ptLst>
  <dgm:cxnLst>
    <dgm:cxn modelId="{02D8D221-5FB3-43D4-A6EA-117DB0B8A68D}" type="presOf" srcId="{54AEDB52-C820-4069-8E5C-18C09431F0FD}" destId="{8C8CDC1A-644F-4808-A706-33B42A474342}" srcOrd="0" destOrd="0" presId="urn:microsoft.com/office/officeart/2005/8/layout/vList2"/>
    <dgm:cxn modelId="{A737E861-F709-47C6-8610-A7319569AD9C}" srcId="{D9C75218-2BFC-441C-A8FB-D65218F31EC6}" destId="{4EFD446B-7701-43E3-A7B7-FE9483EBAD4E}" srcOrd="0" destOrd="0" parTransId="{0BF413BD-4CE7-43EC-BF89-1140E2BBA6BF}" sibTransId="{F490BC3A-736E-4A77-A082-E4D6B354590A}"/>
    <dgm:cxn modelId="{1D38DA64-3060-4089-AF58-42B8A248D4CF}" srcId="{D9C75218-2BFC-441C-A8FB-D65218F31EC6}" destId="{EF38D5CF-77D0-4D23-B416-3213D04A01A3}" srcOrd="3" destOrd="0" parTransId="{EA579ED0-4633-45E7-8789-402107BBD502}" sibTransId="{CFB335C0-B9BA-4A2E-9950-289AD10738EC}"/>
    <dgm:cxn modelId="{A583FA8D-7CDE-43D6-9DD0-A2C2CBAAAE1F}" type="presOf" srcId="{C1F45FCD-E908-4C4F-B123-8B475D34FC8B}" destId="{2C21B55A-2839-4CAD-A354-2B0F414E0171}" srcOrd="0" destOrd="0" presId="urn:microsoft.com/office/officeart/2005/8/layout/vList2"/>
    <dgm:cxn modelId="{00EFC1A6-ED38-4F19-B554-5F58271960D5}" srcId="{D9C75218-2BFC-441C-A8FB-D65218F31EC6}" destId="{54AEDB52-C820-4069-8E5C-18C09431F0FD}" srcOrd="2" destOrd="0" parTransId="{5184AA91-2AC7-419D-AEC2-C5F996DE9EE0}" sibTransId="{5C0C13F3-9DEE-4A93-883B-7BC8DBF67CB9}"/>
    <dgm:cxn modelId="{0D345DA9-5021-473C-ABA2-012B03ECDB1B}" type="presOf" srcId="{D9C75218-2BFC-441C-A8FB-D65218F31EC6}" destId="{21272A68-E701-4F4C-9BD3-8E515626251A}" srcOrd="0" destOrd="0" presId="urn:microsoft.com/office/officeart/2005/8/layout/vList2"/>
    <dgm:cxn modelId="{35A17BAF-7DAA-4D64-A833-E0B6FB8D66E8}" srcId="{D9C75218-2BFC-441C-A8FB-D65218F31EC6}" destId="{C1F45FCD-E908-4C4F-B123-8B475D34FC8B}" srcOrd="1" destOrd="0" parTransId="{96BB15DE-DC35-42D9-9B14-C8079C9CEA6E}" sibTransId="{D833A705-30B9-483C-B9CD-2C73396CE26F}"/>
    <dgm:cxn modelId="{AF8564BD-9A79-4F32-A8A2-6EFEDD933D4C}" type="presOf" srcId="{4EFD446B-7701-43E3-A7B7-FE9483EBAD4E}" destId="{D1113A94-DBBB-4697-A261-FD94164AEFA0}" srcOrd="0" destOrd="0" presId="urn:microsoft.com/office/officeart/2005/8/layout/vList2"/>
    <dgm:cxn modelId="{CF1B47C3-2E39-4277-B015-4D8B393A3A3D}" type="presOf" srcId="{EF38D5CF-77D0-4D23-B416-3213D04A01A3}" destId="{9C91F191-75E9-4324-BDA2-018C86548626}" srcOrd="0" destOrd="0" presId="urn:microsoft.com/office/officeart/2005/8/layout/vList2"/>
    <dgm:cxn modelId="{9519931A-EE1A-4C8C-803D-9E5593FBAB7C}" type="presParOf" srcId="{21272A68-E701-4F4C-9BD3-8E515626251A}" destId="{D1113A94-DBBB-4697-A261-FD94164AEFA0}" srcOrd="0" destOrd="0" presId="urn:microsoft.com/office/officeart/2005/8/layout/vList2"/>
    <dgm:cxn modelId="{37D7A6E1-6CE3-4894-A20A-770C89C34F9A}" type="presParOf" srcId="{21272A68-E701-4F4C-9BD3-8E515626251A}" destId="{166D3987-79A0-4748-AA91-E2B4D384F288}" srcOrd="1" destOrd="0" presId="urn:microsoft.com/office/officeart/2005/8/layout/vList2"/>
    <dgm:cxn modelId="{EDDA47C0-EC40-4D34-A410-8DD3E5EB7D8A}" type="presParOf" srcId="{21272A68-E701-4F4C-9BD3-8E515626251A}" destId="{2C21B55A-2839-4CAD-A354-2B0F414E0171}" srcOrd="2" destOrd="0" presId="urn:microsoft.com/office/officeart/2005/8/layout/vList2"/>
    <dgm:cxn modelId="{E4C91634-5E01-4F6B-B453-33A55EE26DCE}" type="presParOf" srcId="{21272A68-E701-4F4C-9BD3-8E515626251A}" destId="{E71AE712-0124-4BEB-8205-5097C2873D89}" srcOrd="3" destOrd="0" presId="urn:microsoft.com/office/officeart/2005/8/layout/vList2"/>
    <dgm:cxn modelId="{898CD13F-657F-4257-BD84-48F066690658}" type="presParOf" srcId="{21272A68-E701-4F4C-9BD3-8E515626251A}" destId="{8C8CDC1A-644F-4808-A706-33B42A474342}" srcOrd="4" destOrd="0" presId="urn:microsoft.com/office/officeart/2005/8/layout/vList2"/>
    <dgm:cxn modelId="{FCBB6B7B-8771-48F8-92A8-81D7850ADA6E}" type="presParOf" srcId="{21272A68-E701-4F4C-9BD3-8E515626251A}" destId="{EED7614A-A722-486A-8348-67F1631E0CA3}" srcOrd="5" destOrd="0" presId="urn:microsoft.com/office/officeart/2005/8/layout/vList2"/>
    <dgm:cxn modelId="{60447C5A-D367-4B18-ACDA-9B970AC7FFC3}" type="presParOf" srcId="{21272A68-E701-4F4C-9BD3-8E515626251A}" destId="{9C91F191-75E9-4324-BDA2-018C8654862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7B8933-2EDD-45B4-A9C5-9C3147787B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79EE1F42-5ED6-4EF5-85E5-B00876ED1313}">
      <dgm:prSet phldrT="[Text]"/>
      <dgm:spPr/>
      <dgm:t>
        <a:bodyPr/>
        <a:lstStyle/>
        <a:p>
          <a:r>
            <a:rPr lang="en-US" dirty="0"/>
            <a:t>Street parts</a:t>
          </a:r>
        </a:p>
      </dgm:t>
    </dgm:pt>
    <dgm:pt modelId="{7BC9289D-4241-4DDA-A883-A03CE8F81740}" type="parTrans" cxnId="{91A24E71-B73A-4444-842A-6853BE1DABBC}">
      <dgm:prSet/>
      <dgm:spPr/>
      <dgm:t>
        <a:bodyPr/>
        <a:lstStyle/>
        <a:p>
          <a:endParaRPr lang="cs-CZ"/>
        </a:p>
      </dgm:t>
    </dgm:pt>
    <dgm:pt modelId="{3588F3D2-1956-4740-8262-694EF2AC9CC3}" type="sibTrans" cxnId="{91A24E71-B73A-4444-842A-6853BE1DABBC}">
      <dgm:prSet/>
      <dgm:spPr/>
      <dgm:t>
        <a:bodyPr/>
        <a:lstStyle/>
        <a:p>
          <a:endParaRPr lang="cs-CZ"/>
        </a:p>
      </dgm:t>
    </dgm:pt>
    <dgm:pt modelId="{41D2CC10-07E4-4B4F-A7F6-42F4DBED4497}">
      <dgm:prSet phldrT="[Text]"/>
      <dgm:spPr/>
      <dgm:t>
        <a:bodyPr/>
        <a:lstStyle/>
        <a:p>
          <a:r>
            <a:rPr lang="en-US" b="0" i="0" u="none" dirty="0"/>
            <a:t>Driving lines</a:t>
          </a:r>
          <a:endParaRPr lang="en-US" dirty="0"/>
        </a:p>
      </dgm:t>
    </dgm:pt>
    <dgm:pt modelId="{A5BDC8B1-1251-4C3E-B735-799E6FA19B1A}" type="parTrans" cxnId="{BA415717-1B18-4205-A1A1-B262ADE6DB1B}">
      <dgm:prSet/>
      <dgm:spPr/>
      <dgm:t>
        <a:bodyPr/>
        <a:lstStyle/>
        <a:p>
          <a:endParaRPr lang="cs-CZ"/>
        </a:p>
      </dgm:t>
    </dgm:pt>
    <dgm:pt modelId="{94CB995C-9696-4E13-867E-23F61FEFB4BA}" type="sibTrans" cxnId="{BA415717-1B18-4205-A1A1-B262ADE6DB1B}">
      <dgm:prSet/>
      <dgm:spPr/>
      <dgm:t>
        <a:bodyPr/>
        <a:lstStyle/>
        <a:p>
          <a:endParaRPr lang="cs-CZ"/>
        </a:p>
      </dgm:t>
    </dgm:pt>
    <dgm:pt modelId="{925C3730-6D6C-4C99-8159-CFBB10652D2A}">
      <dgm:prSet phldrT="[Text]"/>
      <dgm:spPr/>
      <dgm:t>
        <a:bodyPr/>
        <a:lstStyle/>
        <a:p>
          <a:r>
            <a:rPr lang="en-US" dirty="0"/>
            <a:t>Safety</a:t>
          </a:r>
        </a:p>
      </dgm:t>
    </dgm:pt>
    <dgm:pt modelId="{B2661611-C7B9-46D4-B7DE-FFCB582B6EB3}" type="parTrans" cxnId="{A1CCD8B7-E936-40A3-8B4D-8064CE2E02D5}">
      <dgm:prSet/>
      <dgm:spPr/>
      <dgm:t>
        <a:bodyPr/>
        <a:lstStyle/>
        <a:p>
          <a:endParaRPr lang="cs-CZ"/>
        </a:p>
      </dgm:t>
    </dgm:pt>
    <dgm:pt modelId="{BD135DDE-1BBA-41AE-8237-D1721AD2AD19}" type="sibTrans" cxnId="{A1CCD8B7-E936-40A3-8B4D-8064CE2E02D5}">
      <dgm:prSet/>
      <dgm:spPr/>
      <dgm:t>
        <a:bodyPr/>
        <a:lstStyle/>
        <a:p>
          <a:endParaRPr lang="cs-CZ"/>
        </a:p>
      </dgm:t>
    </dgm:pt>
    <dgm:pt modelId="{F44D8402-5EDC-419B-932A-9D169CC3B59D}">
      <dgm:prSet phldrT="[Text]"/>
      <dgm:spPr/>
      <dgm:t>
        <a:bodyPr/>
        <a:lstStyle/>
        <a:p>
          <a:r>
            <a:rPr lang="en-US" dirty="0"/>
            <a:t>Cameras</a:t>
          </a:r>
        </a:p>
      </dgm:t>
    </dgm:pt>
    <dgm:pt modelId="{4A469604-6B2A-40B1-921D-42F840547CC9}" type="parTrans" cxnId="{C3C15EA5-F16F-47CE-9608-F138937084FD}">
      <dgm:prSet/>
      <dgm:spPr/>
      <dgm:t>
        <a:bodyPr/>
        <a:lstStyle/>
        <a:p>
          <a:endParaRPr lang="cs-CZ"/>
        </a:p>
      </dgm:t>
    </dgm:pt>
    <dgm:pt modelId="{740B544E-78B9-4C65-BCFF-0E86A689296A}" type="sibTrans" cxnId="{C3C15EA5-F16F-47CE-9608-F138937084FD}">
      <dgm:prSet/>
      <dgm:spPr/>
      <dgm:t>
        <a:bodyPr/>
        <a:lstStyle/>
        <a:p>
          <a:endParaRPr lang="cs-CZ"/>
        </a:p>
      </dgm:t>
    </dgm:pt>
    <dgm:pt modelId="{FA39D365-4091-4D27-BFCB-E42F86FB4A4D}">
      <dgm:prSet phldrT="[Text]"/>
      <dgm:spPr/>
      <dgm:t>
        <a:bodyPr/>
        <a:lstStyle/>
        <a:p>
          <a:r>
            <a:rPr lang="en-US" b="0" i="0" u="none" dirty="0"/>
            <a:t>Pedestrian way</a:t>
          </a:r>
          <a:endParaRPr lang="en-US" dirty="0"/>
        </a:p>
      </dgm:t>
    </dgm:pt>
    <dgm:pt modelId="{013E2952-8F58-44B8-B792-8F89893C15B2}" type="parTrans" cxnId="{F4514C60-C257-4F2D-81D7-EF76F195218C}">
      <dgm:prSet/>
      <dgm:spPr/>
      <dgm:t>
        <a:bodyPr/>
        <a:lstStyle/>
        <a:p>
          <a:endParaRPr lang="cs-CZ"/>
        </a:p>
      </dgm:t>
    </dgm:pt>
    <dgm:pt modelId="{836B8817-2242-405A-9B5C-6DFD707DFC1E}" type="sibTrans" cxnId="{F4514C60-C257-4F2D-81D7-EF76F195218C}">
      <dgm:prSet/>
      <dgm:spPr/>
      <dgm:t>
        <a:bodyPr/>
        <a:lstStyle/>
        <a:p>
          <a:endParaRPr lang="cs-CZ"/>
        </a:p>
      </dgm:t>
    </dgm:pt>
    <dgm:pt modelId="{B8C70938-BED9-4D3B-AA19-1544D969DB07}">
      <dgm:prSet phldrT="[Text]"/>
      <dgm:spPr/>
      <dgm:t>
        <a:bodyPr/>
        <a:lstStyle/>
        <a:p>
          <a:r>
            <a:rPr lang="en-US" dirty="0"/>
            <a:t>Public transport</a:t>
          </a:r>
        </a:p>
      </dgm:t>
    </dgm:pt>
    <dgm:pt modelId="{DADA91DC-1095-40D5-BEB2-7606C36E0D37}" type="parTrans" cxnId="{84887816-31CB-4667-BBC4-3324E26F56B7}">
      <dgm:prSet/>
      <dgm:spPr/>
      <dgm:t>
        <a:bodyPr/>
        <a:lstStyle/>
        <a:p>
          <a:endParaRPr lang="cs-CZ"/>
        </a:p>
      </dgm:t>
    </dgm:pt>
    <dgm:pt modelId="{B4E64B3C-F9D7-44A0-8F8A-ED521971E6CB}" type="sibTrans" cxnId="{84887816-31CB-4667-BBC4-3324E26F56B7}">
      <dgm:prSet/>
      <dgm:spPr/>
      <dgm:t>
        <a:bodyPr/>
        <a:lstStyle/>
        <a:p>
          <a:endParaRPr lang="cs-CZ"/>
        </a:p>
      </dgm:t>
    </dgm:pt>
    <dgm:pt modelId="{AD3DDCD0-6BB3-4E3C-8F70-FB953FBE557A}">
      <dgm:prSet phldrT="[Text]"/>
      <dgm:spPr/>
      <dgm:t>
        <a:bodyPr/>
        <a:lstStyle/>
        <a:p>
          <a:r>
            <a:rPr lang="en-US" b="0" i="0" u="none" dirty="0"/>
            <a:t>Bus</a:t>
          </a:r>
          <a:endParaRPr lang="en-US" dirty="0"/>
        </a:p>
      </dgm:t>
    </dgm:pt>
    <dgm:pt modelId="{5E74CBD3-9E9B-457E-8016-B0E52CA842EB}" type="parTrans" cxnId="{834C5A1F-B190-4B69-9E8C-3C27E26FAB77}">
      <dgm:prSet/>
      <dgm:spPr/>
      <dgm:t>
        <a:bodyPr/>
        <a:lstStyle/>
        <a:p>
          <a:endParaRPr lang="cs-CZ"/>
        </a:p>
      </dgm:t>
    </dgm:pt>
    <dgm:pt modelId="{02568F0A-5850-4F15-B922-1CD29E4E5699}" type="sibTrans" cxnId="{834C5A1F-B190-4B69-9E8C-3C27E26FAB77}">
      <dgm:prSet/>
      <dgm:spPr/>
      <dgm:t>
        <a:bodyPr/>
        <a:lstStyle/>
        <a:p>
          <a:endParaRPr lang="cs-CZ"/>
        </a:p>
      </dgm:t>
    </dgm:pt>
    <dgm:pt modelId="{A2DDF8AB-C266-49EC-94E1-6683CEE17248}">
      <dgm:prSet phldrT="[Text]"/>
      <dgm:spPr/>
      <dgm:t>
        <a:bodyPr/>
        <a:lstStyle/>
        <a:p>
          <a:r>
            <a:rPr lang="en-US" dirty="0"/>
            <a:t>Bus stop</a:t>
          </a:r>
        </a:p>
      </dgm:t>
    </dgm:pt>
    <dgm:pt modelId="{D169F99C-E093-4680-ADE1-50DEAFF20612}" type="parTrans" cxnId="{95BD38D3-D610-49A4-B13D-B154E110F4AA}">
      <dgm:prSet/>
      <dgm:spPr/>
      <dgm:t>
        <a:bodyPr/>
        <a:lstStyle/>
        <a:p>
          <a:endParaRPr lang="cs-CZ"/>
        </a:p>
      </dgm:t>
    </dgm:pt>
    <dgm:pt modelId="{5A386710-5127-466B-979C-48FEA847B82E}" type="sibTrans" cxnId="{95BD38D3-D610-49A4-B13D-B154E110F4AA}">
      <dgm:prSet/>
      <dgm:spPr/>
      <dgm:t>
        <a:bodyPr/>
        <a:lstStyle/>
        <a:p>
          <a:endParaRPr lang="cs-CZ"/>
        </a:p>
      </dgm:t>
    </dgm:pt>
    <dgm:pt modelId="{A0BF0939-6FBE-4CAB-8890-53B6CD756E92}">
      <dgm:prSet/>
      <dgm:spPr/>
      <dgm:t>
        <a:bodyPr/>
        <a:lstStyle/>
        <a:p>
          <a:r>
            <a:rPr lang="en-US" b="0" i="0" u="none" dirty="0"/>
            <a:t>All vehicles</a:t>
          </a:r>
        </a:p>
      </dgm:t>
    </dgm:pt>
    <dgm:pt modelId="{C6342DD7-561B-43A5-A4A5-E29B21E46B50}" type="parTrans" cxnId="{392D5D60-C40B-45AA-B121-193F20446F9D}">
      <dgm:prSet/>
      <dgm:spPr/>
      <dgm:t>
        <a:bodyPr/>
        <a:lstStyle/>
        <a:p>
          <a:endParaRPr lang="cs-CZ"/>
        </a:p>
      </dgm:t>
    </dgm:pt>
    <dgm:pt modelId="{D9654B30-5F37-4EC6-AF33-996AFE03867E}" type="sibTrans" cxnId="{392D5D60-C40B-45AA-B121-193F20446F9D}">
      <dgm:prSet/>
      <dgm:spPr/>
      <dgm:t>
        <a:bodyPr/>
        <a:lstStyle/>
        <a:p>
          <a:endParaRPr lang="cs-CZ"/>
        </a:p>
      </dgm:t>
    </dgm:pt>
    <dgm:pt modelId="{D76CB954-5271-4503-93B8-5BBAAA284C48}">
      <dgm:prSet/>
      <dgm:spPr/>
      <dgm:t>
        <a:bodyPr/>
        <a:lstStyle/>
        <a:p>
          <a:r>
            <a:rPr lang="en-US" b="0" i="0" u="none" dirty="0"/>
            <a:t>Traffic on the road</a:t>
          </a:r>
        </a:p>
      </dgm:t>
    </dgm:pt>
    <dgm:pt modelId="{DEB6EE1B-D90D-42E9-A5AB-B68B3CF830AF}" type="parTrans" cxnId="{F145924B-E94C-4B63-A586-1FDED777D8C9}">
      <dgm:prSet/>
      <dgm:spPr/>
      <dgm:t>
        <a:bodyPr/>
        <a:lstStyle/>
        <a:p>
          <a:endParaRPr lang="cs-CZ"/>
        </a:p>
      </dgm:t>
    </dgm:pt>
    <dgm:pt modelId="{F431D1A9-C269-46F6-9BBD-4E3BBD2E5ADC}" type="sibTrans" cxnId="{F145924B-E94C-4B63-A586-1FDED777D8C9}">
      <dgm:prSet/>
      <dgm:spPr/>
      <dgm:t>
        <a:bodyPr/>
        <a:lstStyle/>
        <a:p>
          <a:endParaRPr lang="cs-CZ"/>
        </a:p>
      </dgm:t>
    </dgm:pt>
    <dgm:pt modelId="{2B4B2B8B-3DBA-41F5-8123-1543C1CB9687}">
      <dgm:prSet/>
      <dgm:spPr/>
      <dgm:t>
        <a:bodyPr/>
        <a:lstStyle/>
        <a:p>
          <a:r>
            <a:rPr lang="en-US" b="0" i="0" u="none" dirty="0"/>
            <a:t>Traffic lights</a:t>
          </a:r>
        </a:p>
      </dgm:t>
    </dgm:pt>
    <dgm:pt modelId="{D69F2389-C790-44D2-A21A-6E661E900FAB}" type="parTrans" cxnId="{5FA6353E-B453-48D2-B4DB-6C0837827DB6}">
      <dgm:prSet/>
      <dgm:spPr/>
      <dgm:t>
        <a:bodyPr/>
        <a:lstStyle/>
        <a:p>
          <a:endParaRPr lang="cs-CZ"/>
        </a:p>
      </dgm:t>
    </dgm:pt>
    <dgm:pt modelId="{6C5B54C4-1BCE-4307-80E6-7B60900C48F5}" type="sibTrans" cxnId="{5FA6353E-B453-48D2-B4DB-6C0837827DB6}">
      <dgm:prSet/>
      <dgm:spPr/>
      <dgm:t>
        <a:bodyPr/>
        <a:lstStyle/>
        <a:p>
          <a:endParaRPr lang="cs-CZ"/>
        </a:p>
      </dgm:t>
    </dgm:pt>
    <dgm:pt modelId="{B8FAED83-2F1B-4F4B-A3EC-8DD59CBE2C62}">
      <dgm:prSet phldrT="[Text]"/>
      <dgm:spPr/>
      <dgm:t>
        <a:bodyPr/>
        <a:lstStyle/>
        <a:p>
          <a:r>
            <a:rPr lang="en-US" dirty="0"/>
            <a:t>Parking slots</a:t>
          </a:r>
        </a:p>
      </dgm:t>
    </dgm:pt>
    <dgm:pt modelId="{CF381A0B-1AC3-4396-987D-C8951880F4D9}" type="parTrans" cxnId="{44CBE9F8-E6FA-43B4-9736-D91ACC063BAE}">
      <dgm:prSet/>
      <dgm:spPr/>
      <dgm:t>
        <a:bodyPr/>
        <a:lstStyle/>
        <a:p>
          <a:endParaRPr lang="cs-CZ"/>
        </a:p>
      </dgm:t>
    </dgm:pt>
    <dgm:pt modelId="{BB4C7410-3272-4EB2-B35B-EA460B64EF8C}" type="sibTrans" cxnId="{44CBE9F8-E6FA-43B4-9736-D91ACC063BAE}">
      <dgm:prSet/>
      <dgm:spPr/>
      <dgm:t>
        <a:bodyPr/>
        <a:lstStyle/>
        <a:p>
          <a:endParaRPr lang="cs-CZ"/>
        </a:p>
      </dgm:t>
    </dgm:pt>
    <dgm:pt modelId="{CC2B2C17-ECA9-4AD4-841C-C4D12C287824}">
      <dgm:prSet phldrT="[Text]"/>
      <dgm:spPr/>
      <dgm:t>
        <a:bodyPr/>
        <a:lstStyle/>
        <a:p>
          <a:endParaRPr lang="en-US" dirty="0"/>
        </a:p>
      </dgm:t>
    </dgm:pt>
    <dgm:pt modelId="{8F079CAF-AE79-4025-A7FB-C0FBAD7D6A17}" type="parTrans" cxnId="{B70D28CF-B030-4A8E-B3DA-04E98B03861D}">
      <dgm:prSet/>
      <dgm:spPr/>
      <dgm:t>
        <a:bodyPr/>
        <a:lstStyle/>
        <a:p>
          <a:endParaRPr lang="cs-CZ"/>
        </a:p>
      </dgm:t>
    </dgm:pt>
    <dgm:pt modelId="{28A85D68-34E1-4363-8B91-BCAD731BDC15}" type="sibTrans" cxnId="{B70D28CF-B030-4A8E-B3DA-04E98B03861D}">
      <dgm:prSet/>
      <dgm:spPr/>
      <dgm:t>
        <a:bodyPr/>
        <a:lstStyle/>
        <a:p>
          <a:endParaRPr lang="cs-CZ"/>
        </a:p>
      </dgm:t>
    </dgm:pt>
    <dgm:pt modelId="{9475BE36-50C2-481C-A612-B5E6F14A8E40}">
      <dgm:prSet phldrT="[Text]"/>
      <dgm:spPr/>
      <dgm:t>
        <a:bodyPr/>
        <a:lstStyle/>
        <a:p>
          <a:r>
            <a:rPr lang="en-US" dirty="0"/>
            <a:t>Pedestrian blocks</a:t>
          </a:r>
        </a:p>
      </dgm:t>
    </dgm:pt>
    <dgm:pt modelId="{5B88569E-600F-4332-AB16-1201F0762401}" type="parTrans" cxnId="{632D9D3A-0535-470C-BECC-3012D3228330}">
      <dgm:prSet/>
      <dgm:spPr/>
      <dgm:t>
        <a:bodyPr/>
        <a:lstStyle/>
        <a:p>
          <a:endParaRPr lang="cs-CZ"/>
        </a:p>
      </dgm:t>
    </dgm:pt>
    <dgm:pt modelId="{BD32317D-D6A7-48D0-9471-3F445A688461}" type="sibTrans" cxnId="{632D9D3A-0535-470C-BECC-3012D3228330}">
      <dgm:prSet/>
      <dgm:spPr/>
      <dgm:t>
        <a:bodyPr/>
        <a:lstStyle/>
        <a:p>
          <a:endParaRPr lang="cs-CZ"/>
        </a:p>
      </dgm:t>
    </dgm:pt>
    <dgm:pt modelId="{0661B042-C199-43C6-B96A-397483B5360C}">
      <dgm:prSet phldrT="[Text]"/>
      <dgm:spPr/>
      <dgm:t>
        <a:bodyPr/>
        <a:lstStyle/>
        <a:p>
          <a:r>
            <a:rPr lang="en-US" dirty="0"/>
            <a:t>Speed sensor</a:t>
          </a:r>
        </a:p>
      </dgm:t>
    </dgm:pt>
    <dgm:pt modelId="{2592E81F-3B6C-40A8-BA73-270094D97A11}" type="parTrans" cxnId="{E891080A-5384-4263-8EB6-AFFD417489FB}">
      <dgm:prSet/>
      <dgm:spPr/>
      <dgm:t>
        <a:bodyPr/>
        <a:lstStyle/>
        <a:p>
          <a:endParaRPr lang="cs-CZ"/>
        </a:p>
      </dgm:t>
    </dgm:pt>
    <dgm:pt modelId="{ED848915-CE3E-4EE4-B6B0-54515E8A9A01}" type="sibTrans" cxnId="{E891080A-5384-4263-8EB6-AFFD417489FB}">
      <dgm:prSet/>
      <dgm:spPr/>
      <dgm:t>
        <a:bodyPr/>
        <a:lstStyle/>
        <a:p>
          <a:endParaRPr lang="cs-CZ"/>
        </a:p>
      </dgm:t>
    </dgm:pt>
    <dgm:pt modelId="{43E90C04-3CE7-4E35-A109-14ECA62F4EDD}">
      <dgm:prSet phldrT="[Text]"/>
      <dgm:spPr/>
      <dgm:t>
        <a:bodyPr/>
        <a:lstStyle/>
        <a:p>
          <a:r>
            <a:rPr lang="en-US" dirty="0"/>
            <a:t>Ticket machine</a:t>
          </a:r>
        </a:p>
      </dgm:t>
    </dgm:pt>
    <dgm:pt modelId="{E7B014C4-F06F-49B5-8D55-C3507246E74E}" type="parTrans" cxnId="{EBAFD5A2-C0A0-498B-91FB-BCCDD236CDB0}">
      <dgm:prSet/>
      <dgm:spPr/>
      <dgm:t>
        <a:bodyPr/>
        <a:lstStyle/>
        <a:p>
          <a:endParaRPr lang="cs-CZ"/>
        </a:p>
      </dgm:t>
    </dgm:pt>
    <dgm:pt modelId="{0719704C-304C-4FFE-ACB7-D61530CD0700}" type="sibTrans" cxnId="{EBAFD5A2-C0A0-498B-91FB-BCCDD236CDB0}">
      <dgm:prSet/>
      <dgm:spPr/>
      <dgm:t>
        <a:bodyPr/>
        <a:lstStyle/>
        <a:p>
          <a:endParaRPr lang="cs-CZ"/>
        </a:p>
      </dgm:t>
    </dgm:pt>
    <dgm:pt modelId="{91C31456-BCD4-439D-8FDD-D00F519CFCB7}">
      <dgm:prSet phldrT="[Text]"/>
      <dgm:spPr/>
      <dgm:t>
        <a:bodyPr/>
        <a:lstStyle/>
        <a:p>
          <a:r>
            <a:rPr lang="en-US" dirty="0"/>
            <a:t>Tram line</a:t>
          </a:r>
        </a:p>
      </dgm:t>
    </dgm:pt>
    <dgm:pt modelId="{59F989FE-8CC5-4181-9F4A-AF6FF28129DB}" type="parTrans" cxnId="{CAB08822-8594-4572-AEE9-ABD93B7E0DB5}">
      <dgm:prSet/>
      <dgm:spPr/>
      <dgm:t>
        <a:bodyPr/>
        <a:lstStyle/>
        <a:p>
          <a:endParaRPr lang="cs-CZ"/>
        </a:p>
      </dgm:t>
    </dgm:pt>
    <dgm:pt modelId="{213655FC-3C13-4C03-88DE-A83CDFA8981E}" type="sibTrans" cxnId="{CAB08822-8594-4572-AEE9-ABD93B7E0DB5}">
      <dgm:prSet/>
      <dgm:spPr/>
      <dgm:t>
        <a:bodyPr/>
        <a:lstStyle/>
        <a:p>
          <a:endParaRPr lang="cs-CZ"/>
        </a:p>
      </dgm:t>
    </dgm:pt>
    <dgm:pt modelId="{ABA3540B-0F43-4788-8FA6-8F369C46B82F}">
      <dgm:prSet phldrT="[Text]"/>
      <dgm:spPr/>
      <dgm:t>
        <a:bodyPr/>
        <a:lstStyle/>
        <a:p>
          <a:r>
            <a:rPr lang="en-US" dirty="0"/>
            <a:t>IT Devices</a:t>
          </a:r>
        </a:p>
      </dgm:t>
    </dgm:pt>
    <dgm:pt modelId="{8F4F2825-74B5-4AC5-8F8A-D063B73150C4}" type="parTrans" cxnId="{D3F4B363-0B6A-4C0F-809F-9CF6CDA511B6}">
      <dgm:prSet/>
      <dgm:spPr/>
      <dgm:t>
        <a:bodyPr/>
        <a:lstStyle/>
        <a:p>
          <a:endParaRPr lang="cs-CZ"/>
        </a:p>
      </dgm:t>
    </dgm:pt>
    <dgm:pt modelId="{D7DFFD8D-C731-4BC4-93A2-313F05632538}" type="sibTrans" cxnId="{D3F4B363-0B6A-4C0F-809F-9CF6CDA511B6}">
      <dgm:prSet/>
      <dgm:spPr/>
      <dgm:t>
        <a:bodyPr/>
        <a:lstStyle/>
        <a:p>
          <a:endParaRPr lang="cs-CZ"/>
        </a:p>
      </dgm:t>
    </dgm:pt>
    <dgm:pt modelId="{F7B495D9-63AE-40FD-8948-CFD9596DA4E5}">
      <dgm:prSet phldrT="[Text]"/>
      <dgm:spPr/>
      <dgm:t>
        <a:bodyPr/>
        <a:lstStyle/>
        <a:p>
          <a:r>
            <a:rPr lang="en-US" dirty="0"/>
            <a:t>Cameras</a:t>
          </a:r>
        </a:p>
      </dgm:t>
    </dgm:pt>
    <dgm:pt modelId="{C8A189A7-0A51-4152-8F53-F23E98B979C2}" type="parTrans" cxnId="{A945444B-F5E4-4F6B-AA66-13D1B5D45ABB}">
      <dgm:prSet/>
      <dgm:spPr/>
      <dgm:t>
        <a:bodyPr/>
        <a:lstStyle/>
        <a:p>
          <a:endParaRPr lang="cs-CZ"/>
        </a:p>
      </dgm:t>
    </dgm:pt>
    <dgm:pt modelId="{FB7893E2-DDF8-48C2-9006-3614B150FF24}" type="sibTrans" cxnId="{A945444B-F5E4-4F6B-AA66-13D1B5D45ABB}">
      <dgm:prSet/>
      <dgm:spPr/>
      <dgm:t>
        <a:bodyPr/>
        <a:lstStyle/>
        <a:p>
          <a:endParaRPr lang="cs-CZ"/>
        </a:p>
      </dgm:t>
    </dgm:pt>
    <dgm:pt modelId="{8C1D15D6-51B0-4BCC-9E52-929F1893F880}">
      <dgm:prSet phldrT="[Text]"/>
      <dgm:spPr/>
      <dgm:t>
        <a:bodyPr/>
        <a:lstStyle/>
        <a:p>
          <a:r>
            <a:rPr lang="en-US" dirty="0"/>
            <a:t>Smart Screen</a:t>
          </a:r>
        </a:p>
      </dgm:t>
    </dgm:pt>
    <dgm:pt modelId="{5C4ECB27-2346-471F-AB00-D9217BBFE56F}" type="parTrans" cxnId="{72BC1236-B4E3-43C8-BF75-1BAC07111577}">
      <dgm:prSet/>
      <dgm:spPr/>
      <dgm:t>
        <a:bodyPr/>
        <a:lstStyle/>
        <a:p>
          <a:endParaRPr lang="cs-CZ"/>
        </a:p>
      </dgm:t>
    </dgm:pt>
    <dgm:pt modelId="{F90C04C7-90DD-458B-BFA3-291DC2658901}" type="sibTrans" cxnId="{72BC1236-B4E3-43C8-BF75-1BAC07111577}">
      <dgm:prSet/>
      <dgm:spPr/>
      <dgm:t>
        <a:bodyPr/>
        <a:lstStyle/>
        <a:p>
          <a:endParaRPr lang="cs-CZ"/>
        </a:p>
      </dgm:t>
    </dgm:pt>
    <dgm:pt modelId="{37DF44FE-DB55-4CDE-B60E-39EE77C84EFE}">
      <dgm:prSet phldrT="[Text]"/>
      <dgm:spPr/>
      <dgm:t>
        <a:bodyPr/>
        <a:lstStyle/>
        <a:p>
          <a:r>
            <a:rPr lang="en-US" b="0" i="0" u="none" dirty="0"/>
            <a:t>Traffic lights</a:t>
          </a:r>
          <a:endParaRPr lang="en-US" dirty="0"/>
        </a:p>
      </dgm:t>
    </dgm:pt>
    <dgm:pt modelId="{827AF4A9-D54E-4B27-97B0-387B6835A379}" type="parTrans" cxnId="{A1458E6F-6603-43A3-B72B-E9234E742CCF}">
      <dgm:prSet/>
      <dgm:spPr/>
      <dgm:t>
        <a:bodyPr/>
        <a:lstStyle/>
        <a:p>
          <a:endParaRPr lang="cs-CZ"/>
        </a:p>
      </dgm:t>
    </dgm:pt>
    <dgm:pt modelId="{C5B3DDCE-8A50-4C05-916D-00E990D13558}" type="sibTrans" cxnId="{A1458E6F-6603-43A3-B72B-E9234E742CCF}">
      <dgm:prSet/>
      <dgm:spPr/>
      <dgm:t>
        <a:bodyPr/>
        <a:lstStyle/>
        <a:p>
          <a:endParaRPr lang="cs-CZ"/>
        </a:p>
      </dgm:t>
    </dgm:pt>
    <dgm:pt modelId="{FD61E0CC-C023-4E97-9F8D-D2062A2D28BF}">
      <dgm:prSet/>
      <dgm:spPr/>
      <dgm:t>
        <a:bodyPr/>
        <a:lstStyle/>
        <a:p>
          <a:r>
            <a:rPr lang="en-US" dirty="0"/>
            <a:t>Traffic sensor</a:t>
          </a:r>
        </a:p>
      </dgm:t>
    </dgm:pt>
    <dgm:pt modelId="{48177F99-5330-402D-918F-80EE353B8988}" type="parTrans" cxnId="{C2B9621C-E44A-4EB6-9E4F-70A4F33D9718}">
      <dgm:prSet/>
      <dgm:spPr/>
      <dgm:t>
        <a:bodyPr/>
        <a:lstStyle/>
        <a:p>
          <a:endParaRPr lang="cs-CZ"/>
        </a:p>
      </dgm:t>
    </dgm:pt>
    <dgm:pt modelId="{9FDD2780-90E5-406B-8778-EAA378F9C716}" type="sibTrans" cxnId="{C2B9621C-E44A-4EB6-9E4F-70A4F33D9718}">
      <dgm:prSet/>
      <dgm:spPr/>
      <dgm:t>
        <a:bodyPr/>
        <a:lstStyle/>
        <a:p>
          <a:endParaRPr lang="cs-CZ"/>
        </a:p>
      </dgm:t>
    </dgm:pt>
    <dgm:pt modelId="{0CEA0D26-6CFC-4F7D-8D73-E2F5B182E996}">
      <dgm:prSet/>
      <dgm:spPr/>
      <dgm:t>
        <a:bodyPr/>
        <a:lstStyle/>
        <a:p>
          <a:r>
            <a:rPr lang="en-US" dirty="0"/>
            <a:t>Pollution sensor</a:t>
          </a:r>
        </a:p>
      </dgm:t>
    </dgm:pt>
    <dgm:pt modelId="{877891D6-19EE-4941-80C3-18BD2A47F603}" type="parTrans" cxnId="{74184F62-7827-472E-8482-AE7C240940B4}">
      <dgm:prSet/>
      <dgm:spPr/>
      <dgm:t>
        <a:bodyPr/>
        <a:lstStyle/>
        <a:p>
          <a:endParaRPr lang="cs-CZ"/>
        </a:p>
      </dgm:t>
    </dgm:pt>
    <dgm:pt modelId="{05A7888F-AE28-4BE8-B2A7-F656D0C82D89}" type="sibTrans" cxnId="{74184F62-7827-472E-8482-AE7C240940B4}">
      <dgm:prSet/>
      <dgm:spPr/>
      <dgm:t>
        <a:bodyPr/>
        <a:lstStyle/>
        <a:p>
          <a:endParaRPr lang="cs-CZ"/>
        </a:p>
      </dgm:t>
    </dgm:pt>
    <dgm:pt modelId="{C5EB2AFA-C5CD-43C1-B4DC-A2AC1711F287}">
      <dgm:prSet/>
      <dgm:spPr/>
      <dgm:t>
        <a:bodyPr/>
        <a:lstStyle/>
        <a:p>
          <a:r>
            <a:rPr lang="en-US" dirty="0"/>
            <a:t>Vehicles</a:t>
          </a:r>
        </a:p>
      </dgm:t>
    </dgm:pt>
    <dgm:pt modelId="{D61CCE27-5D76-469C-BB72-4127B4A687C2}" type="parTrans" cxnId="{B784FA21-7778-4818-B544-AFDFDAB0110F}">
      <dgm:prSet/>
      <dgm:spPr/>
      <dgm:t>
        <a:bodyPr/>
        <a:lstStyle/>
        <a:p>
          <a:endParaRPr lang="cs-CZ"/>
        </a:p>
      </dgm:t>
    </dgm:pt>
    <dgm:pt modelId="{84272D0F-8E88-4989-A59B-D33ECA74EFD0}" type="sibTrans" cxnId="{B784FA21-7778-4818-B544-AFDFDAB0110F}">
      <dgm:prSet/>
      <dgm:spPr/>
      <dgm:t>
        <a:bodyPr/>
        <a:lstStyle/>
        <a:p>
          <a:endParaRPr lang="cs-CZ"/>
        </a:p>
      </dgm:t>
    </dgm:pt>
    <dgm:pt modelId="{5F87D1A5-8698-454E-8667-D5475B2534B4}">
      <dgm:prSet/>
      <dgm:spPr/>
      <dgm:t>
        <a:bodyPr/>
        <a:lstStyle/>
        <a:p>
          <a:r>
            <a:rPr lang="en-US" b="0" i="0" u="none" dirty="0"/>
            <a:t>Car</a:t>
          </a:r>
          <a:endParaRPr lang="en-US" b="0" dirty="0"/>
        </a:p>
      </dgm:t>
    </dgm:pt>
    <dgm:pt modelId="{6795C2C0-8FF5-4EAC-AC1F-C53B1F6AA02E}" type="parTrans" cxnId="{813EAECA-C6A4-48BC-ADA5-F87C1B937C7D}">
      <dgm:prSet/>
      <dgm:spPr/>
      <dgm:t>
        <a:bodyPr/>
        <a:lstStyle/>
        <a:p>
          <a:endParaRPr lang="cs-CZ"/>
        </a:p>
      </dgm:t>
    </dgm:pt>
    <dgm:pt modelId="{10934883-E23F-4AE4-AFF6-94E2053E1B3C}" type="sibTrans" cxnId="{813EAECA-C6A4-48BC-ADA5-F87C1B937C7D}">
      <dgm:prSet/>
      <dgm:spPr/>
      <dgm:t>
        <a:bodyPr/>
        <a:lstStyle/>
        <a:p>
          <a:endParaRPr lang="cs-CZ"/>
        </a:p>
      </dgm:t>
    </dgm:pt>
    <dgm:pt modelId="{6A74DEDF-8105-4646-8185-632D36333BCA}">
      <dgm:prSet/>
      <dgm:spPr/>
      <dgm:t>
        <a:bodyPr/>
        <a:lstStyle/>
        <a:p>
          <a:r>
            <a:rPr lang="en-US" b="0" i="0" u="none" dirty="0"/>
            <a:t>Bicycle</a:t>
          </a:r>
        </a:p>
      </dgm:t>
    </dgm:pt>
    <dgm:pt modelId="{6F6379A8-9C04-48A8-8E7C-222FC893796C}" type="parTrans" cxnId="{088D6F1E-99EC-42E6-8883-E7B2C3BD67EC}">
      <dgm:prSet/>
      <dgm:spPr/>
      <dgm:t>
        <a:bodyPr/>
        <a:lstStyle/>
        <a:p>
          <a:endParaRPr lang="cs-CZ"/>
        </a:p>
      </dgm:t>
    </dgm:pt>
    <dgm:pt modelId="{F66222D1-F789-46A0-A0A6-AFA7FBFF9044}" type="sibTrans" cxnId="{088D6F1E-99EC-42E6-8883-E7B2C3BD67EC}">
      <dgm:prSet/>
      <dgm:spPr/>
      <dgm:t>
        <a:bodyPr/>
        <a:lstStyle/>
        <a:p>
          <a:endParaRPr lang="cs-CZ"/>
        </a:p>
      </dgm:t>
    </dgm:pt>
    <dgm:pt modelId="{FCB034F4-92B3-496B-95D5-5D91EC278C41}">
      <dgm:prSet/>
      <dgm:spPr/>
      <dgm:t>
        <a:bodyPr/>
        <a:lstStyle/>
        <a:p>
          <a:r>
            <a:rPr lang="en-US" b="0" i="0" u="none" dirty="0"/>
            <a:t>Bus</a:t>
          </a:r>
        </a:p>
      </dgm:t>
    </dgm:pt>
    <dgm:pt modelId="{08B44C9E-CDE9-4D13-807A-E52F4BB7D55F}" type="parTrans" cxnId="{B865F416-3CBE-4E47-AEB5-4481F4056276}">
      <dgm:prSet/>
      <dgm:spPr/>
      <dgm:t>
        <a:bodyPr/>
        <a:lstStyle/>
        <a:p>
          <a:endParaRPr lang="cs-CZ"/>
        </a:p>
      </dgm:t>
    </dgm:pt>
    <dgm:pt modelId="{93DFE933-D906-4A32-B9AD-5A0FFD1B5F2B}" type="sibTrans" cxnId="{B865F416-3CBE-4E47-AEB5-4481F4056276}">
      <dgm:prSet/>
      <dgm:spPr/>
      <dgm:t>
        <a:bodyPr/>
        <a:lstStyle/>
        <a:p>
          <a:endParaRPr lang="cs-CZ"/>
        </a:p>
      </dgm:t>
    </dgm:pt>
    <dgm:pt modelId="{CC50B320-F99C-4A01-A2EC-AB3B47192150}">
      <dgm:prSet/>
      <dgm:spPr/>
      <dgm:t>
        <a:bodyPr/>
        <a:lstStyle/>
        <a:p>
          <a:r>
            <a:rPr lang="en-US" b="0" i="0" u="none" dirty="0"/>
            <a:t>Tram</a:t>
          </a:r>
        </a:p>
      </dgm:t>
    </dgm:pt>
    <dgm:pt modelId="{984AA158-A95E-4E0A-AE27-BA33B4354A66}" type="parTrans" cxnId="{EF2E09D3-1A0A-4420-8765-3C32E7B0B723}">
      <dgm:prSet/>
      <dgm:spPr/>
      <dgm:t>
        <a:bodyPr/>
        <a:lstStyle/>
        <a:p>
          <a:endParaRPr lang="cs-CZ"/>
        </a:p>
      </dgm:t>
    </dgm:pt>
    <dgm:pt modelId="{0761EC33-B897-44CB-9437-1203BCBD90E7}" type="sibTrans" cxnId="{EF2E09D3-1A0A-4420-8765-3C32E7B0B723}">
      <dgm:prSet/>
      <dgm:spPr/>
      <dgm:t>
        <a:bodyPr/>
        <a:lstStyle/>
        <a:p>
          <a:endParaRPr lang="cs-CZ"/>
        </a:p>
      </dgm:t>
    </dgm:pt>
    <dgm:pt modelId="{B15F7999-BA8D-4320-A02D-DA0B918D308F}">
      <dgm:prSet/>
      <dgm:spPr/>
      <dgm:t>
        <a:bodyPr/>
        <a:lstStyle/>
        <a:p>
          <a:r>
            <a:rPr lang="en-US" dirty="0"/>
            <a:t>Ticket machine</a:t>
          </a:r>
        </a:p>
      </dgm:t>
    </dgm:pt>
    <dgm:pt modelId="{BDD7451B-80BD-46B2-BEB2-846810FCB57E}" type="parTrans" cxnId="{E75CE0C4-9413-4361-99FB-A35143870D76}">
      <dgm:prSet/>
      <dgm:spPr/>
    </dgm:pt>
    <dgm:pt modelId="{819315D2-C29D-4403-93F3-5F056F65BF9A}" type="sibTrans" cxnId="{E75CE0C4-9413-4361-99FB-A35143870D76}">
      <dgm:prSet/>
      <dgm:spPr/>
    </dgm:pt>
    <dgm:pt modelId="{CFE3D3F1-9A32-4CE9-9B75-98A2F797E5AF}">
      <dgm:prSet phldrT="[Text]"/>
      <dgm:spPr/>
      <dgm:t>
        <a:bodyPr/>
        <a:lstStyle/>
        <a:p>
          <a:r>
            <a:rPr lang="en-US" dirty="0"/>
            <a:t>Smart Screen</a:t>
          </a:r>
        </a:p>
      </dgm:t>
    </dgm:pt>
    <dgm:pt modelId="{82685C1D-2808-4B49-89D8-7CC3497BD442}" type="parTrans" cxnId="{AF2BE8A1-91BE-4329-8827-21FCADC2EC03}">
      <dgm:prSet/>
      <dgm:spPr/>
    </dgm:pt>
    <dgm:pt modelId="{7C32978F-33B7-40F9-A661-F93623207897}" type="sibTrans" cxnId="{AF2BE8A1-91BE-4329-8827-21FCADC2EC03}">
      <dgm:prSet/>
      <dgm:spPr/>
    </dgm:pt>
    <dgm:pt modelId="{8CB69130-4322-47CA-8CD0-715D362FBA31}">
      <dgm:prSet phldrT="[Text]"/>
      <dgm:spPr/>
      <dgm:t>
        <a:bodyPr/>
        <a:lstStyle/>
        <a:p>
          <a:r>
            <a:rPr lang="en-US" dirty="0"/>
            <a:t>Smart Screen</a:t>
          </a:r>
        </a:p>
      </dgm:t>
    </dgm:pt>
    <dgm:pt modelId="{92D22D8C-4244-4CE2-9204-D0C536AC3BB3}" type="parTrans" cxnId="{DBFBDBE5-A73D-4E8B-AF78-50A5DC2334CD}">
      <dgm:prSet/>
      <dgm:spPr/>
    </dgm:pt>
    <dgm:pt modelId="{D9C520A2-3938-45B2-8223-8EFB1BDAF732}" type="sibTrans" cxnId="{DBFBDBE5-A73D-4E8B-AF78-50A5DC2334CD}">
      <dgm:prSet/>
      <dgm:spPr/>
    </dgm:pt>
    <dgm:pt modelId="{75269417-C9CB-45F1-86FE-B60ABFAC6D1F}" type="pres">
      <dgm:prSet presAssocID="{5E7B8933-2EDD-45B4-A9C5-9C3147787B64}" presName="Name0" presStyleCnt="0">
        <dgm:presLayoutVars>
          <dgm:dir/>
          <dgm:animLvl val="lvl"/>
          <dgm:resizeHandles val="exact"/>
        </dgm:presLayoutVars>
      </dgm:prSet>
      <dgm:spPr/>
    </dgm:pt>
    <dgm:pt modelId="{D7C7C0E3-E9B0-4A93-AFBE-F061F88E39F3}" type="pres">
      <dgm:prSet presAssocID="{79EE1F42-5ED6-4EF5-85E5-B00876ED1313}" presName="composite" presStyleCnt="0"/>
      <dgm:spPr/>
    </dgm:pt>
    <dgm:pt modelId="{6F05873F-FD74-4B60-8EBA-FE299471EAAE}" type="pres">
      <dgm:prSet presAssocID="{79EE1F42-5ED6-4EF5-85E5-B00876ED1313}" presName="parTx" presStyleLbl="alignNode1" presStyleIdx="0" presStyleCnt="5">
        <dgm:presLayoutVars>
          <dgm:chMax val="0"/>
          <dgm:chPref val="0"/>
          <dgm:bulletEnabled val="1"/>
        </dgm:presLayoutVars>
      </dgm:prSet>
      <dgm:spPr/>
    </dgm:pt>
    <dgm:pt modelId="{491DDD9C-EF66-4CB1-9242-66E0083BB5C1}" type="pres">
      <dgm:prSet presAssocID="{79EE1F42-5ED6-4EF5-85E5-B00876ED1313}" presName="desTx" presStyleLbl="alignAccFollowNode1" presStyleIdx="0" presStyleCnt="5">
        <dgm:presLayoutVars>
          <dgm:bulletEnabled val="1"/>
        </dgm:presLayoutVars>
      </dgm:prSet>
      <dgm:spPr/>
    </dgm:pt>
    <dgm:pt modelId="{08196363-AD9D-4E52-9660-5D6FD7700142}" type="pres">
      <dgm:prSet presAssocID="{3588F3D2-1956-4740-8262-694EF2AC9CC3}" presName="space" presStyleCnt="0"/>
      <dgm:spPr/>
    </dgm:pt>
    <dgm:pt modelId="{61E29BA7-E48D-4C35-B75A-9ED224881DA7}" type="pres">
      <dgm:prSet presAssocID="{925C3730-6D6C-4C99-8159-CFBB10652D2A}" presName="composite" presStyleCnt="0"/>
      <dgm:spPr/>
    </dgm:pt>
    <dgm:pt modelId="{09C93423-4653-407A-A547-24A4F7A15478}" type="pres">
      <dgm:prSet presAssocID="{925C3730-6D6C-4C99-8159-CFBB10652D2A}" presName="parTx" presStyleLbl="alignNode1" presStyleIdx="1" presStyleCnt="5">
        <dgm:presLayoutVars>
          <dgm:chMax val="0"/>
          <dgm:chPref val="0"/>
          <dgm:bulletEnabled val="1"/>
        </dgm:presLayoutVars>
      </dgm:prSet>
      <dgm:spPr/>
    </dgm:pt>
    <dgm:pt modelId="{92918030-0D15-439E-A669-959CED28621A}" type="pres">
      <dgm:prSet presAssocID="{925C3730-6D6C-4C99-8159-CFBB10652D2A}" presName="desTx" presStyleLbl="alignAccFollowNode1" presStyleIdx="1" presStyleCnt="5" custLinFactNeighborX="-1628">
        <dgm:presLayoutVars>
          <dgm:bulletEnabled val="1"/>
        </dgm:presLayoutVars>
      </dgm:prSet>
      <dgm:spPr/>
    </dgm:pt>
    <dgm:pt modelId="{C492EDAF-9E9B-4629-B04B-B508C8AAF753}" type="pres">
      <dgm:prSet presAssocID="{BD135DDE-1BBA-41AE-8237-D1721AD2AD19}" presName="space" presStyleCnt="0"/>
      <dgm:spPr/>
    </dgm:pt>
    <dgm:pt modelId="{6BB760DA-401B-49BC-B367-03FC105137F9}" type="pres">
      <dgm:prSet presAssocID="{B8C70938-BED9-4D3B-AA19-1544D969DB07}" presName="composite" presStyleCnt="0"/>
      <dgm:spPr/>
    </dgm:pt>
    <dgm:pt modelId="{45766B0C-40B7-412F-8EEF-EBAD43BFB842}" type="pres">
      <dgm:prSet presAssocID="{B8C70938-BED9-4D3B-AA19-1544D969DB07}" presName="parTx" presStyleLbl="alignNode1" presStyleIdx="2" presStyleCnt="5">
        <dgm:presLayoutVars>
          <dgm:chMax val="0"/>
          <dgm:chPref val="0"/>
          <dgm:bulletEnabled val="1"/>
        </dgm:presLayoutVars>
      </dgm:prSet>
      <dgm:spPr/>
    </dgm:pt>
    <dgm:pt modelId="{512ADF13-E973-4B5F-8428-76D37DA0D823}" type="pres">
      <dgm:prSet presAssocID="{B8C70938-BED9-4D3B-AA19-1544D969DB07}" presName="desTx" presStyleLbl="alignAccFollowNode1" presStyleIdx="2" presStyleCnt="5">
        <dgm:presLayoutVars>
          <dgm:bulletEnabled val="1"/>
        </dgm:presLayoutVars>
      </dgm:prSet>
      <dgm:spPr/>
    </dgm:pt>
    <dgm:pt modelId="{BE0EAE21-61D8-4E98-AB62-5715544E6D2F}" type="pres">
      <dgm:prSet presAssocID="{B4E64B3C-F9D7-44A0-8F8A-ED521971E6CB}" presName="space" presStyleCnt="0"/>
      <dgm:spPr/>
    </dgm:pt>
    <dgm:pt modelId="{ABE259C7-1A60-4695-9C0A-B2CE4CB8E676}" type="pres">
      <dgm:prSet presAssocID="{ABA3540B-0F43-4788-8FA6-8F369C46B82F}" presName="composite" presStyleCnt="0"/>
      <dgm:spPr/>
    </dgm:pt>
    <dgm:pt modelId="{F6793FB2-C566-4DF2-95D3-A5446E1F5EA4}" type="pres">
      <dgm:prSet presAssocID="{ABA3540B-0F43-4788-8FA6-8F369C46B82F}" presName="parTx" presStyleLbl="alignNode1" presStyleIdx="3" presStyleCnt="5">
        <dgm:presLayoutVars>
          <dgm:chMax val="0"/>
          <dgm:chPref val="0"/>
          <dgm:bulletEnabled val="1"/>
        </dgm:presLayoutVars>
      </dgm:prSet>
      <dgm:spPr/>
    </dgm:pt>
    <dgm:pt modelId="{E82A4328-E622-4562-B2B0-5238E09F09D8}" type="pres">
      <dgm:prSet presAssocID="{ABA3540B-0F43-4788-8FA6-8F369C46B82F}" presName="desTx" presStyleLbl="alignAccFollowNode1" presStyleIdx="3" presStyleCnt="5">
        <dgm:presLayoutVars>
          <dgm:bulletEnabled val="1"/>
        </dgm:presLayoutVars>
      </dgm:prSet>
      <dgm:spPr/>
    </dgm:pt>
    <dgm:pt modelId="{30927CCA-5B3E-49FC-909F-0E81732B0F2A}" type="pres">
      <dgm:prSet presAssocID="{D7DFFD8D-C731-4BC4-93A2-313F05632538}" presName="space" presStyleCnt="0"/>
      <dgm:spPr/>
    </dgm:pt>
    <dgm:pt modelId="{41AD98C1-BC58-4968-AEF8-BFB065109A98}" type="pres">
      <dgm:prSet presAssocID="{C5EB2AFA-C5CD-43C1-B4DC-A2AC1711F287}" presName="composite" presStyleCnt="0"/>
      <dgm:spPr/>
    </dgm:pt>
    <dgm:pt modelId="{20582971-85DF-49EB-930C-8766BAE3C88E}" type="pres">
      <dgm:prSet presAssocID="{C5EB2AFA-C5CD-43C1-B4DC-A2AC1711F287}" presName="parTx" presStyleLbl="alignNode1" presStyleIdx="4" presStyleCnt="5">
        <dgm:presLayoutVars>
          <dgm:chMax val="0"/>
          <dgm:chPref val="0"/>
          <dgm:bulletEnabled val="1"/>
        </dgm:presLayoutVars>
      </dgm:prSet>
      <dgm:spPr/>
    </dgm:pt>
    <dgm:pt modelId="{DA9A3A4D-AD6E-4ADC-B0A9-25F3F1D666F8}" type="pres">
      <dgm:prSet presAssocID="{C5EB2AFA-C5CD-43C1-B4DC-A2AC1711F287}" presName="desTx" presStyleLbl="alignAccFollowNode1" presStyleIdx="4" presStyleCnt="5">
        <dgm:presLayoutVars>
          <dgm:bulletEnabled val="1"/>
        </dgm:presLayoutVars>
      </dgm:prSet>
      <dgm:spPr/>
    </dgm:pt>
  </dgm:ptLst>
  <dgm:cxnLst>
    <dgm:cxn modelId="{E891080A-5384-4263-8EB6-AFFD417489FB}" srcId="{925C3730-6D6C-4C99-8159-CFBB10652D2A}" destId="{0661B042-C199-43C6-B96A-397483B5360C}" srcOrd="3" destOrd="0" parTransId="{2592E81F-3B6C-40A8-BA73-270094D97A11}" sibTransId="{ED848915-CE3E-4EE4-B6B0-54515E8A9A01}"/>
    <dgm:cxn modelId="{84887816-31CB-4667-BBC4-3324E26F56B7}" srcId="{5E7B8933-2EDD-45B4-A9C5-9C3147787B64}" destId="{B8C70938-BED9-4D3B-AA19-1544D969DB07}" srcOrd="2" destOrd="0" parTransId="{DADA91DC-1095-40D5-BEB2-7606C36E0D37}" sibTransId="{B4E64B3C-F9D7-44A0-8F8A-ED521971E6CB}"/>
    <dgm:cxn modelId="{B865F416-3CBE-4E47-AEB5-4481F4056276}" srcId="{C5EB2AFA-C5CD-43C1-B4DC-A2AC1711F287}" destId="{FCB034F4-92B3-496B-95D5-5D91EC278C41}" srcOrd="2" destOrd="0" parTransId="{08B44C9E-CDE9-4D13-807A-E52F4BB7D55F}" sibTransId="{93DFE933-D906-4A32-B9AD-5A0FFD1B5F2B}"/>
    <dgm:cxn modelId="{998D6617-3B2A-49B6-B4E5-86C61B455DC0}" type="presOf" srcId="{37DF44FE-DB55-4CDE-B60E-39EE77C84EFE}" destId="{E82A4328-E622-4562-B2B0-5238E09F09D8}" srcOrd="0" destOrd="2" presId="urn:microsoft.com/office/officeart/2005/8/layout/hList1"/>
    <dgm:cxn modelId="{BA415717-1B18-4205-A1A1-B262ADE6DB1B}" srcId="{79EE1F42-5ED6-4EF5-85E5-B00876ED1313}" destId="{41D2CC10-07E4-4B4F-A7F6-42F4DBED4497}" srcOrd="0" destOrd="0" parTransId="{A5BDC8B1-1251-4C3E-B735-799E6FA19B1A}" sibTransId="{94CB995C-9696-4E13-867E-23F61FEFB4BA}"/>
    <dgm:cxn modelId="{C2B9621C-E44A-4EB6-9E4F-70A4F33D9718}" srcId="{ABA3540B-0F43-4788-8FA6-8F369C46B82F}" destId="{FD61E0CC-C023-4E97-9F8D-D2062A2D28BF}" srcOrd="3" destOrd="0" parTransId="{48177F99-5330-402D-918F-80EE353B8988}" sibTransId="{9FDD2780-90E5-406B-8778-EAA378F9C716}"/>
    <dgm:cxn modelId="{9C724F1E-5356-480C-8A7C-D8B263DACCBE}" type="presOf" srcId="{CFE3D3F1-9A32-4CE9-9B75-98A2F797E5AF}" destId="{512ADF13-E973-4B5F-8428-76D37DA0D823}" srcOrd="0" destOrd="4" presId="urn:microsoft.com/office/officeart/2005/8/layout/hList1"/>
    <dgm:cxn modelId="{088D6F1E-99EC-42E6-8883-E7B2C3BD67EC}" srcId="{C5EB2AFA-C5CD-43C1-B4DC-A2AC1711F287}" destId="{6A74DEDF-8105-4646-8185-632D36333BCA}" srcOrd="1" destOrd="0" parTransId="{6F6379A8-9C04-48A8-8E7C-222FC893796C}" sibTransId="{F66222D1-F789-46A0-A0A6-AFA7FBFF9044}"/>
    <dgm:cxn modelId="{834C5A1F-B190-4B69-9E8C-3C27E26FAB77}" srcId="{B8C70938-BED9-4D3B-AA19-1544D969DB07}" destId="{AD3DDCD0-6BB3-4E3C-8F70-FB953FBE557A}" srcOrd="0" destOrd="0" parTransId="{5E74CBD3-9E9B-457E-8016-B0E52CA842EB}" sibTransId="{02568F0A-5850-4F15-B922-1CD29E4E5699}"/>
    <dgm:cxn modelId="{B784FA21-7778-4818-B544-AFDFDAB0110F}" srcId="{5E7B8933-2EDD-45B4-A9C5-9C3147787B64}" destId="{C5EB2AFA-C5CD-43C1-B4DC-A2AC1711F287}" srcOrd="4" destOrd="0" parTransId="{D61CCE27-5D76-469C-BB72-4127B4A687C2}" sibTransId="{84272D0F-8E88-4989-A59B-D33ECA74EFD0}"/>
    <dgm:cxn modelId="{CAB08822-8594-4572-AEE9-ABD93B7E0DB5}" srcId="{B8C70938-BED9-4D3B-AA19-1544D969DB07}" destId="{91C31456-BCD4-439D-8FDD-D00F519CFCB7}" srcOrd="3" destOrd="0" parTransId="{59F989FE-8CC5-4181-9F4A-AF6FF28129DB}" sibTransId="{213655FC-3C13-4C03-88DE-A83CDFA8981E}"/>
    <dgm:cxn modelId="{20E3E329-BBD8-4629-AD9F-A95ECCED747A}" type="presOf" srcId="{91C31456-BCD4-439D-8FDD-D00F519CFCB7}" destId="{512ADF13-E973-4B5F-8428-76D37DA0D823}" srcOrd="0" destOrd="3" presId="urn:microsoft.com/office/officeart/2005/8/layout/hList1"/>
    <dgm:cxn modelId="{F1CAF42E-699A-44E0-8770-70464EC364FA}" type="presOf" srcId="{F44D8402-5EDC-419B-932A-9D169CC3B59D}" destId="{92918030-0D15-439E-A669-959CED28621A}" srcOrd="0" destOrd="0" presId="urn:microsoft.com/office/officeart/2005/8/layout/hList1"/>
    <dgm:cxn modelId="{DBCB9D35-E90E-472C-8B8D-63EF31F0B813}" type="presOf" srcId="{0CEA0D26-6CFC-4F7D-8D73-E2F5B182E996}" destId="{E82A4328-E622-4562-B2B0-5238E09F09D8}" srcOrd="0" destOrd="4" presId="urn:microsoft.com/office/officeart/2005/8/layout/hList1"/>
    <dgm:cxn modelId="{72BC1236-B4E3-43C8-BF75-1BAC07111577}" srcId="{ABA3540B-0F43-4788-8FA6-8F369C46B82F}" destId="{8C1D15D6-51B0-4BCC-9E52-929F1893F880}" srcOrd="1" destOrd="0" parTransId="{5C4ECB27-2346-471F-AB00-D9217BBFE56F}" sibTransId="{F90C04C7-90DD-458B-BFA3-291DC2658901}"/>
    <dgm:cxn modelId="{22E6443A-FC12-476F-AF88-BAA8D23595FF}" type="presOf" srcId="{A2DDF8AB-C266-49EC-94E1-6683CEE17248}" destId="{512ADF13-E973-4B5F-8428-76D37DA0D823}" srcOrd="0" destOrd="1" presId="urn:microsoft.com/office/officeart/2005/8/layout/hList1"/>
    <dgm:cxn modelId="{632D9D3A-0535-470C-BECC-3012D3228330}" srcId="{925C3730-6D6C-4C99-8159-CFBB10652D2A}" destId="{9475BE36-50C2-481C-A612-B5E6F14A8E40}" srcOrd="2" destOrd="0" parTransId="{5B88569E-600F-4332-AB16-1201F0762401}" sibTransId="{BD32317D-D6A7-48D0-9471-3F445A688461}"/>
    <dgm:cxn modelId="{5FA6353E-B453-48D2-B4DB-6C0837827DB6}" srcId="{79EE1F42-5ED6-4EF5-85E5-B00876ED1313}" destId="{2B4B2B8B-3DBA-41F5-8123-1543C1CB9687}" srcOrd="3" destOrd="0" parTransId="{D69F2389-C790-44D2-A21A-6E661E900FAB}" sibTransId="{6C5B54C4-1BCE-4307-80E6-7B60900C48F5}"/>
    <dgm:cxn modelId="{392D5D60-C40B-45AA-B121-193F20446F9D}" srcId="{79EE1F42-5ED6-4EF5-85E5-B00876ED1313}" destId="{A0BF0939-6FBE-4CAB-8890-53B6CD756E92}" srcOrd="1" destOrd="0" parTransId="{C6342DD7-561B-43A5-A4A5-E29B21E46B50}" sibTransId="{D9654B30-5F37-4EC6-AF33-996AFE03867E}"/>
    <dgm:cxn modelId="{F4514C60-C257-4F2D-81D7-EF76F195218C}" srcId="{925C3730-6D6C-4C99-8159-CFBB10652D2A}" destId="{FA39D365-4091-4D27-BFCB-E42F86FB4A4D}" srcOrd="1" destOrd="0" parTransId="{013E2952-8F58-44B8-B792-8F89893C15B2}" sibTransId="{836B8817-2242-405A-9B5C-6DFD707DFC1E}"/>
    <dgm:cxn modelId="{A0672542-DDA7-456C-A1E3-9EBF7A00032A}" type="presOf" srcId="{F7B495D9-63AE-40FD-8948-CFD9596DA4E5}" destId="{E82A4328-E622-4562-B2B0-5238E09F09D8}" srcOrd="0" destOrd="0" presId="urn:microsoft.com/office/officeart/2005/8/layout/hList1"/>
    <dgm:cxn modelId="{74184F62-7827-472E-8482-AE7C240940B4}" srcId="{ABA3540B-0F43-4788-8FA6-8F369C46B82F}" destId="{0CEA0D26-6CFC-4F7D-8D73-E2F5B182E996}" srcOrd="4" destOrd="0" parTransId="{877891D6-19EE-4941-80C3-18BD2A47F603}" sibTransId="{05A7888F-AE28-4BE8-B2A7-F656D0C82D89}"/>
    <dgm:cxn modelId="{D3F4B363-0B6A-4C0F-809F-9CF6CDA511B6}" srcId="{5E7B8933-2EDD-45B4-A9C5-9C3147787B64}" destId="{ABA3540B-0F43-4788-8FA6-8F369C46B82F}" srcOrd="3" destOrd="0" parTransId="{8F4F2825-74B5-4AC5-8F8A-D063B73150C4}" sibTransId="{D7DFFD8D-C731-4BC4-93A2-313F05632538}"/>
    <dgm:cxn modelId="{178CBA46-77E8-4FA4-9A97-FD41D34580F0}" type="presOf" srcId="{6A74DEDF-8105-4646-8185-632D36333BCA}" destId="{DA9A3A4D-AD6E-4ADC-B0A9-25F3F1D666F8}" srcOrd="0" destOrd="1" presId="urn:microsoft.com/office/officeart/2005/8/layout/hList1"/>
    <dgm:cxn modelId="{CE9C7068-D634-4A06-B9C3-169E8A7D083A}" type="presOf" srcId="{0661B042-C199-43C6-B96A-397483B5360C}" destId="{92918030-0D15-439E-A669-959CED28621A}" srcOrd="0" destOrd="3" presId="urn:microsoft.com/office/officeart/2005/8/layout/hList1"/>
    <dgm:cxn modelId="{8CAFEE68-A5E8-4B30-AB38-9E99DF410FD2}" type="presOf" srcId="{ABA3540B-0F43-4788-8FA6-8F369C46B82F}" destId="{F6793FB2-C566-4DF2-95D3-A5446E1F5EA4}" srcOrd="0" destOrd="0" presId="urn:microsoft.com/office/officeart/2005/8/layout/hList1"/>
    <dgm:cxn modelId="{A945444B-F5E4-4F6B-AA66-13D1B5D45ABB}" srcId="{ABA3540B-0F43-4788-8FA6-8F369C46B82F}" destId="{F7B495D9-63AE-40FD-8948-CFD9596DA4E5}" srcOrd="0" destOrd="0" parTransId="{C8A189A7-0A51-4152-8F53-F23E98B979C2}" sibTransId="{FB7893E2-DDF8-48C2-9006-3614B150FF24}"/>
    <dgm:cxn modelId="{F145924B-E94C-4B63-A586-1FDED777D8C9}" srcId="{79EE1F42-5ED6-4EF5-85E5-B00876ED1313}" destId="{D76CB954-5271-4503-93B8-5BBAAA284C48}" srcOrd="2" destOrd="0" parTransId="{DEB6EE1B-D90D-42E9-A5AB-B68B3CF830AF}" sibTransId="{F431D1A9-C269-46F6-9BBD-4E3BBD2E5ADC}"/>
    <dgm:cxn modelId="{236CEB4C-557E-4298-AA1C-80EA82C4BEDB}" type="presOf" srcId="{8C1D15D6-51B0-4BCC-9E52-929F1893F880}" destId="{E82A4328-E622-4562-B2B0-5238E09F09D8}" srcOrd="0" destOrd="1" presId="urn:microsoft.com/office/officeart/2005/8/layout/hList1"/>
    <dgm:cxn modelId="{A1458E6F-6603-43A3-B72B-E9234E742CCF}" srcId="{ABA3540B-0F43-4788-8FA6-8F369C46B82F}" destId="{37DF44FE-DB55-4CDE-B60E-39EE77C84EFE}" srcOrd="2" destOrd="0" parTransId="{827AF4A9-D54E-4B27-97B0-387B6835A379}" sibTransId="{C5B3DDCE-8A50-4C05-916D-00E990D13558}"/>
    <dgm:cxn modelId="{91A24E71-B73A-4444-842A-6853BE1DABBC}" srcId="{5E7B8933-2EDD-45B4-A9C5-9C3147787B64}" destId="{79EE1F42-5ED6-4EF5-85E5-B00876ED1313}" srcOrd="0" destOrd="0" parTransId="{7BC9289D-4241-4DDA-A883-A03CE8F81740}" sibTransId="{3588F3D2-1956-4740-8262-694EF2AC9CC3}"/>
    <dgm:cxn modelId="{E9619A73-44FC-40DF-BDF1-B9225089BA3A}" type="presOf" srcId="{CC50B320-F99C-4A01-A2EC-AB3B47192150}" destId="{DA9A3A4D-AD6E-4ADC-B0A9-25F3F1D666F8}" srcOrd="0" destOrd="3" presId="urn:microsoft.com/office/officeart/2005/8/layout/hList1"/>
    <dgm:cxn modelId="{92740256-B76C-44FD-B0F2-CC45E8B641A2}" type="presOf" srcId="{CC2B2C17-ECA9-4AD4-841C-C4D12C287824}" destId="{92918030-0D15-439E-A669-959CED28621A}" srcOrd="0" destOrd="5" presId="urn:microsoft.com/office/officeart/2005/8/layout/hList1"/>
    <dgm:cxn modelId="{6BC5EF7F-DAC9-429E-8F76-826412CD99C5}" type="presOf" srcId="{B15F7999-BA8D-4320-A02D-DA0B918D308F}" destId="{E82A4328-E622-4562-B2B0-5238E09F09D8}" srcOrd="0" destOrd="5" presId="urn:microsoft.com/office/officeart/2005/8/layout/hList1"/>
    <dgm:cxn modelId="{2A5F7E89-D2EB-4332-A477-EE334CF8313C}" type="presOf" srcId="{79EE1F42-5ED6-4EF5-85E5-B00876ED1313}" destId="{6F05873F-FD74-4B60-8EBA-FE299471EAAE}" srcOrd="0" destOrd="0" presId="urn:microsoft.com/office/officeart/2005/8/layout/hList1"/>
    <dgm:cxn modelId="{CA54D28A-BEDA-48BE-8C08-F07A2A8B799C}" type="presOf" srcId="{D76CB954-5271-4503-93B8-5BBAAA284C48}" destId="{491DDD9C-EF66-4CB1-9242-66E0083BB5C1}" srcOrd="0" destOrd="2" presId="urn:microsoft.com/office/officeart/2005/8/layout/hList1"/>
    <dgm:cxn modelId="{DF388791-593B-4A3A-911B-4EE6E778CFEE}" type="presOf" srcId="{B8FAED83-2F1B-4F4B-A3EC-8DD59CBE2C62}" destId="{491DDD9C-EF66-4CB1-9242-66E0083BB5C1}" srcOrd="0" destOrd="4" presId="urn:microsoft.com/office/officeart/2005/8/layout/hList1"/>
    <dgm:cxn modelId="{D7817A93-1A4D-4005-8663-7370A53B1E61}" type="presOf" srcId="{FCB034F4-92B3-496B-95D5-5D91EC278C41}" destId="{DA9A3A4D-AD6E-4ADC-B0A9-25F3F1D666F8}" srcOrd="0" destOrd="2" presId="urn:microsoft.com/office/officeart/2005/8/layout/hList1"/>
    <dgm:cxn modelId="{EA4A9E97-38C9-4960-BFAD-98B57C096716}" type="presOf" srcId="{5E7B8933-2EDD-45B4-A9C5-9C3147787B64}" destId="{75269417-C9CB-45F1-86FE-B60ABFAC6D1F}" srcOrd="0" destOrd="0" presId="urn:microsoft.com/office/officeart/2005/8/layout/hList1"/>
    <dgm:cxn modelId="{D7F54A9A-D15B-4C6C-B6C5-C5D39465E689}" type="presOf" srcId="{41D2CC10-07E4-4B4F-A7F6-42F4DBED4497}" destId="{491DDD9C-EF66-4CB1-9242-66E0083BB5C1}" srcOrd="0" destOrd="0" presId="urn:microsoft.com/office/officeart/2005/8/layout/hList1"/>
    <dgm:cxn modelId="{48CCE19E-66AF-4363-8CAC-4C956AEFC39B}" type="presOf" srcId="{A0BF0939-6FBE-4CAB-8890-53B6CD756E92}" destId="{491DDD9C-EF66-4CB1-9242-66E0083BB5C1}" srcOrd="0" destOrd="1" presId="urn:microsoft.com/office/officeart/2005/8/layout/hList1"/>
    <dgm:cxn modelId="{AF2BE8A1-91BE-4329-8827-21FCADC2EC03}" srcId="{B8C70938-BED9-4D3B-AA19-1544D969DB07}" destId="{CFE3D3F1-9A32-4CE9-9B75-98A2F797E5AF}" srcOrd="4" destOrd="0" parTransId="{82685C1D-2808-4B49-89D8-7CC3497BD442}" sibTransId="{7C32978F-33B7-40F9-A661-F93623207897}"/>
    <dgm:cxn modelId="{EBAFD5A2-C0A0-498B-91FB-BCCDD236CDB0}" srcId="{B8C70938-BED9-4D3B-AA19-1544D969DB07}" destId="{43E90C04-3CE7-4E35-A109-14ECA62F4EDD}" srcOrd="2" destOrd="0" parTransId="{E7B014C4-F06F-49B5-8D55-C3507246E74E}" sibTransId="{0719704C-304C-4FFE-ACB7-D61530CD0700}"/>
    <dgm:cxn modelId="{C3C15EA5-F16F-47CE-9608-F138937084FD}" srcId="{925C3730-6D6C-4C99-8159-CFBB10652D2A}" destId="{F44D8402-5EDC-419B-932A-9D169CC3B59D}" srcOrd="0" destOrd="0" parTransId="{4A469604-6B2A-40B1-921D-42F840547CC9}" sibTransId="{740B544E-78B9-4C65-BCFF-0E86A689296A}"/>
    <dgm:cxn modelId="{AF0060AB-E06E-4307-AD3E-5F596B483998}" type="presOf" srcId="{43E90C04-3CE7-4E35-A109-14ECA62F4EDD}" destId="{512ADF13-E973-4B5F-8428-76D37DA0D823}" srcOrd="0" destOrd="2" presId="urn:microsoft.com/office/officeart/2005/8/layout/hList1"/>
    <dgm:cxn modelId="{22AA1EAC-3AD7-4A7E-BF8D-3A5353562D15}" type="presOf" srcId="{8CB69130-4322-47CA-8CD0-715D362FBA31}" destId="{92918030-0D15-439E-A669-959CED28621A}" srcOrd="0" destOrd="4" presId="urn:microsoft.com/office/officeart/2005/8/layout/hList1"/>
    <dgm:cxn modelId="{A1CCD8B7-E936-40A3-8B4D-8064CE2E02D5}" srcId="{5E7B8933-2EDD-45B4-A9C5-9C3147787B64}" destId="{925C3730-6D6C-4C99-8159-CFBB10652D2A}" srcOrd="1" destOrd="0" parTransId="{B2661611-C7B9-46D4-B7DE-FFCB582B6EB3}" sibTransId="{BD135DDE-1BBA-41AE-8237-D1721AD2AD19}"/>
    <dgm:cxn modelId="{E75CE0C4-9413-4361-99FB-A35143870D76}" srcId="{ABA3540B-0F43-4788-8FA6-8F369C46B82F}" destId="{B15F7999-BA8D-4320-A02D-DA0B918D308F}" srcOrd="5" destOrd="0" parTransId="{BDD7451B-80BD-46B2-BEB2-846810FCB57E}" sibTransId="{819315D2-C29D-4403-93F3-5F056F65BF9A}"/>
    <dgm:cxn modelId="{813EAECA-C6A4-48BC-ADA5-F87C1B937C7D}" srcId="{C5EB2AFA-C5CD-43C1-B4DC-A2AC1711F287}" destId="{5F87D1A5-8698-454E-8667-D5475B2534B4}" srcOrd="0" destOrd="0" parTransId="{6795C2C0-8FF5-4EAC-AC1F-C53B1F6AA02E}" sibTransId="{10934883-E23F-4AE4-AFF6-94E2053E1B3C}"/>
    <dgm:cxn modelId="{B70D28CF-B030-4A8E-B3DA-04E98B03861D}" srcId="{925C3730-6D6C-4C99-8159-CFBB10652D2A}" destId="{CC2B2C17-ECA9-4AD4-841C-C4D12C287824}" srcOrd="5" destOrd="0" parTransId="{8F079CAF-AE79-4025-A7FB-C0FBAD7D6A17}" sibTransId="{28A85D68-34E1-4363-8B91-BCAD731BDC15}"/>
    <dgm:cxn modelId="{6E2A1FD1-FA22-406A-8C20-FC6CD2A8ADB9}" type="presOf" srcId="{5F87D1A5-8698-454E-8667-D5475B2534B4}" destId="{DA9A3A4D-AD6E-4ADC-B0A9-25F3F1D666F8}" srcOrd="0" destOrd="0" presId="urn:microsoft.com/office/officeart/2005/8/layout/hList1"/>
    <dgm:cxn modelId="{EF2E09D3-1A0A-4420-8765-3C32E7B0B723}" srcId="{C5EB2AFA-C5CD-43C1-B4DC-A2AC1711F287}" destId="{CC50B320-F99C-4A01-A2EC-AB3B47192150}" srcOrd="3" destOrd="0" parTransId="{984AA158-A95E-4E0A-AE27-BA33B4354A66}" sibTransId="{0761EC33-B897-44CB-9437-1203BCBD90E7}"/>
    <dgm:cxn modelId="{95BD38D3-D610-49A4-B13D-B154E110F4AA}" srcId="{B8C70938-BED9-4D3B-AA19-1544D969DB07}" destId="{A2DDF8AB-C266-49EC-94E1-6683CEE17248}" srcOrd="1" destOrd="0" parTransId="{D169F99C-E093-4680-ADE1-50DEAFF20612}" sibTransId="{5A386710-5127-466B-979C-48FEA847B82E}"/>
    <dgm:cxn modelId="{2F6308D6-6AE0-41E3-BC4A-C184CD82D9B4}" type="presOf" srcId="{9475BE36-50C2-481C-A612-B5E6F14A8E40}" destId="{92918030-0D15-439E-A669-959CED28621A}" srcOrd="0" destOrd="2" presId="urn:microsoft.com/office/officeart/2005/8/layout/hList1"/>
    <dgm:cxn modelId="{E98FDBDB-5D35-4057-A530-EEA244032581}" type="presOf" srcId="{B8C70938-BED9-4D3B-AA19-1544D969DB07}" destId="{45766B0C-40B7-412F-8EEF-EBAD43BFB842}" srcOrd="0" destOrd="0" presId="urn:microsoft.com/office/officeart/2005/8/layout/hList1"/>
    <dgm:cxn modelId="{3F1607DC-1C67-4035-9213-F3EAEC23D96A}" type="presOf" srcId="{FA39D365-4091-4D27-BFCB-E42F86FB4A4D}" destId="{92918030-0D15-439E-A669-959CED28621A}" srcOrd="0" destOrd="1" presId="urn:microsoft.com/office/officeart/2005/8/layout/hList1"/>
    <dgm:cxn modelId="{6F1EFBDC-FCB2-4747-8AB2-1F58D8C3CE80}" type="presOf" srcId="{925C3730-6D6C-4C99-8159-CFBB10652D2A}" destId="{09C93423-4653-407A-A547-24A4F7A15478}" srcOrd="0" destOrd="0" presId="urn:microsoft.com/office/officeart/2005/8/layout/hList1"/>
    <dgm:cxn modelId="{AD6D88DF-DCB8-41A5-B650-ECA0EB54F653}" type="presOf" srcId="{2B4B2B8B-3DBA-41F5-8123-1543C1CB9687}" destId="{491DDD9C-EF66-4CB1-9242-66E0083BB5C1}" srcOrd="0" destOrd="3" presId="urn:microsoft.com/office/officeart/2005/8/layout/hList1"/>
    <dgm:cxn modelId="{DBFBDBE5-A73D-4E8B-AF78-50A5DC2334CD}" srcId="{925C3730-6D6C-4C99-8159-CFBB10652D2A}" destId="{8CB69130-4322-47CA-8CD0-715D362FBA31}" srcOrd="4" destOrd="0" parTransId="{92D22D8C-4244-4CE2-9204-D0C536AC3BB3}" sibTransId="{D9C520A2-3938-45B2-8223-8EFB1BDAF732}"/>
    <dgm:cxn modelId="{8B5099ED-16B2-4336-BDE1-03D4459E5AE3}" type="presOf" srcId="{AD3DDCD0-6BB3-4E3C-8F70-FB953FBE557A}" destId="{512ADF13-E973-4B5F-8428-76D37DA0D823}" srcOrd="0" destOrd="0" presId="urn:microsoft.com/office/officeart/2005/8/layout/hList1"/>
    <dgm:cxn modelId="{DE96D6ED-E33E-4471-BAD0-96695EFCE66F}" type="presOf" srcId="{FD61E0CC-C023-4E97-9F8D-D2062A2D28BF}" destId="{E82A4328-E622-4562-B2B0-5238E09F09D8}" srcOrd="0" destOrd="3" presId="urn:microsoft.com/office/officeart/2005/8/layout/hList1"/>
    <dgm:cxn modelId="{44CBE9F8-E6FA-43B4-9736-D91ACC063BAE}" srcId="{79EE1F42-5ED6-4EF5-85E5-B00876ED1313}" destId="{B8FAED83-2F1B-4F4B-A3EC-8DD59CBE2C62}" srcOrd="4" destOrd="0" parTransId="{CF381A0B-1AC3-4396-987D-C8951880F4D9}" sibTransId="{BB4C7410-3272-4EB2-B35B-EA460B64EF8C}"/>
    <dgm:cxn modelId="{AC25DAFE-6459-40DF-8568-D417DDB4F1A7}" type="presOf" srcId="{C5EB2AFA-C5CD-43C1-B4DC-A2AC1711F287}" destId="{20582971-85DF-49EB-930C-8766BAE3C88E}" srcOrd="0" destOrd="0" presId="urn:microsoft.com/office/officeart/2005/8/layout/hList1"/>
    <dgm:cxn modelId="{1E55E1BB-76D1-4185-A7C3-CA3C5419CDD1}" type="presParOf" srcId="{75269417-C9CB-45F1-86FE-B60ABFAC6D1F}" destId="{D7C7C0E3-E9B0-4A93-AFBE-F061F88E39F3}" srcOrd="0" destOrd="0" presId="urn:microsoft.com/office/officeart/2005/8/layout/hList1"/>
    <dgm:cxn modelId="{0F736DDF-0C94-4AA8-B3E8-8658E7F03DE1}" type="presParOf" srcId="{D7C7C0E3-E9B0-4A93-AFBE-F061F88E39F3}" destId="{6F05873F-FD74-4B60-8EBA-FE299471EAAE}" srcOrd="0" destOrd="0" presId="urn:microsoft.com/office/officeart/2005/8/layout/hList1"/>
    <dgm:cxn modelId="{1AD03DF1-D551-4F3F-A578-C5BB7F27A6C5}" type="presParOf" srcId="{D7C7C0E3-E9B0-4A93-AFBE-F061F88E39F3}" destId="{491DDD9C-EF66-4CB1-9242-66E0083BB5C1}" srcOrd="1" destOrd="0" presId="urn:microsoft.com/office/officeart/2005/8/layout/hList1"/>
    <dgm:cxn modelId="{72CB0AA6-7A47-4528-8512-1952B076DF9A}" type="presParOf" srcId="{75269417-C9CB-45F1-86FE-B60ABFAC6D1F}" destId="{08196363-AD9D-4E52-9660-5D6FD7700142}" srcOrd="1" destOrd="0" presId="urn:microsoft.com/office/officeart/2005/8/layout/hList1"/>
    <dgm:cxn modelId="{33A793F4-3552-4046-8758-14095656F6F7}" type="presParOf" srcId="{75269417-C9CB-45F1-86FE-B60ABFAC6D1F}" destId="{61E29BA7-E48D-4C35-B75A-9ED224881DA7}" srcOrd="2" destOrd="0" presId="urn:microsoft.com/office/officeart/2005/8/layout/hList1"/>
    <dgm:cxn modelId="{B11E9F7E-05BB-46BF-A4FE-A9E5F70634BA}" type="presParOf" srcId="{61E29BA7-E48D-4C35-B75A-9ED224881DA7}" destId="{09C93423-4653-407A-A547-24A4F7A15478}" srcOrd="0" destOrd="0" presId="urn:microsoft.com/office/officeart/2005/8/layout/hList1"/>
    <dgm:cxn modelId="{C4057282-2FE9-49FE-A9B4-B3D2803FCD2A}" type="presParOf" srcId="{61E29BA7-E48D-4C35-B75A-9ED224881DA7}" destId="{92918030-0D15-439E-A669-959CED28621A}" srcOrd="1" destOrd="0" presId="urn:microsoft.com/office/officeart/2005/8/layout/hList1"/>
    <dgm:cxn modelId="{A1A1CAB2-DF79-45F2-88D2-855F0E7058EE}" type="presParOf" srcId="{75269417-C9CB-45F1-86FE-B60ABFAC6D1F}" destId="{C492EDAF-9E9B-4629-B04B-B508C8AAF753}" srcOrd="3" destOrd="0" presId="urn:microsoft.com/office/officeart/2005/8/layout/hList1"/>
    <dgm:cxn modelId="{9626B620-D121-4A16-A5F9-0C0E8CFD7079}" type="presParOf" srcId="{75269417-C9CB-45F1-86FE-B60ABFAC6D1F}" destId="{6BB760DA-401B-49BC-B367-03FC105137F9}" srcOrd="4" destOrd="0" presId="urn:microsoft.com/office/officeart/2005/8/layout/hList1"/>
    <dgm:cxn modelId="{B7D636C1-EEC2-474B-BB30-22C4421D57DD}" type="presParOf" srcId="{6BB760DA-401B-49BC-B367-03FC105137F9}" destId="{45766B0C-40B7-412F-8EEF-EBAD43BFB842}" srcOrd="0" destOrd="0" presId="urn:microsoft.com/office/officeart/2005/8/layout/hList1"/>
    <dgm:cxn modelId="{74128C78-146D-4AC6-80EF-7FF09FB5A50C}" type="presParOf" srcId="{6BB760DA-401B-49BC-B367-03FC105137F9}" destId="{512ADF13-E973-4B5F-8428-76D37DA0D823}" srcOrd="1" destOrd="0" presId="urn:microsoft.com/office/officeart/2005/8/layout/hList1"/>
    <dgm:cxn modelId="{A9691B2A-F720-420D-8978-E91620E44F35}" type="presParOf" srcId="{75269417-C9CB-45F1-86FE-B60ABFAC6D1F}" destId="{BE0EAE21-61D8-4E98-AB62-5715544E6D2F}" srcOrd="5" destOrd="0" presId="urn:microsoft.com/office/officeart/2005/8/layout/hList1"/>
    <dgm:cxn modelId="{BAE27736-5BDB-43FF-8633-9987C94E36AE}" type="presParOf" srcId="{75269417-C9CB-45F1-86FE-B60ABFAC6D1F}" destId="{ABE259C7-1A60-4695-9C0A-B2CE4CB8E676}" srcOrd="6" destOrd="0" presId="urn:microsoft.com/office/officeart/2005/8/layout/hList1"/>
    <dgm:cxn modelId="{A2F6EC78-9437-4175-93BD-8D0B27722B7E}" type="presParOf" srcId="{ABE259C7-1A60-4695-9C0A-B2CE4CB8E676}" destId="{F6793FB2-C566-4DF2-95D3-A5446E1F5EA4}" srcOrd="0" destOrd="0" presId="urn:microsoft.com/office/officeart/2005/8/layout/hList1"/>
    <dgm:cxn modelId="{C473B30B-086B-4F37-8C03-B4952A5C40E0}" type="presParOf" srcId="{ABE259C7-1A60-4695-9C0A-B2CE4CB8E676}" destId="{E82A4328-E622-4562-B2B0-5238E09F09D8}" srcOrd="1" destOrd="0" presId="urn:microsoft.com/office/officeart/2005/8/layout/hList1"/>
    <dgm:cxn modelId="{F7F9183F-51C9-446E-B8EF-4CAD42D56925}" type="presParOf" srcId="{75269417-C9CB-45F1-86FE-B60ABFAC6D1F}" destId="{30927CCA-5B3E-49FC-909F-0E81732B0F2A}" srcOrd="7" destOrd="0" presId="urn:microsoft.com/office/officeart/2005/8/layout/hList1"/>
    <dgm:cxn modelId="{C517D4ED-8440-4D13-B367-2B55204AE3E7}" type="presParOf" srcId="{75269417-C9CB-45F1-86FE-B60ABFAC6D1F}" destId="{41AD98C1-BC58-4968-AEF8-BFB065109A98}" srcOrd="8" destOrd="0" presId="urn:microsoft.com/office/officeart/2005/8/layout/hList1"/>
    <dgm:cxn modelId="{33BA6C0B-85C8-4969-8BB3-CA63F833061F}" type="presParOf" srcId="{41AD98C1-BC58-4968-AEF8-BFB065109A98}" destId="{20582971-85DF-49EB-930C-8766BAE3C88E}" srcOrd="0" destOrd="0" presId="urn:microsoft.com/office/officeart/2005/8/layout/hList1"/>
    <dgm:cxn modelId="{6FDCACB9-7D79-480B-B502-7847138828F2}" type="presParOf" srcId="{41AD98C1-BC58-4968-AEF8-BFB065109A98}" destId="{DA9A3A4D-AD6E-4ADC-B0A9-25F3F1D666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E22444-B339-45ED-A692-01590DE3D4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2D5FFE9-C683-43FB-A12C-54BD88B993AD}">
      <dgm:prSet/>
      <dgm:spPr/>
      <dgm:t>
        <a:bodyPr/>
        <a:lstStyle/>
        <a:p>
          <a:r>
            <a:rPr lang="en-US" dirty="0"/>
            <a:t>Contexts	</a:t>
          </a:r>
        </a:p>
      </dgm:t>
    </dgm:pt>
    <dgm:pt modelId="{32004469-2584-47A8-B459-C84B13345DC3}" type="parTrans" cxnId="{0036EA35-DAD9-47D5-AC6A-977D2CF4A3F6}">
      <dgm:prSet/>
      <dgm:spPr/>
      <dgm:t>
        <a:bodyPr/>
        <a:lstStyle/>
        <a:p>
          <a:endParaRPr lang="cs-CZ"/>
        </a:p>
      </dgm:t>
    </dgm:pt>
    <dgm:pt modelId="{F60C537E-0F00-442F-8F8F-CC513584B341}" type="sibTrans" cxnId="{0036EA35-DAD9-47D5-AC6A-977D2CF4A3F6}">
      <dgm:prSet/>
      <dgm:spPr/>
      <dgm:t>
        <a:bodyPr/>
        <a:lstStyle/>
        <a:p>
          <a:endParaRPr lang="cs-CZ"/>
        </a:p>
      </dgm:t>
    </dgm:pt>
    <dgm:pt modelId="{5F0EDCD5-6AB7-4A90-AB97-E666FADACEC8}">
      <dgm:prSet/>
      <dgm:spPr/>
      <dgm:t>
        <a:bodyPr/>
        <a:lstStyle/>
        <a:p>
          <a:r>
            <a:rPr lang="en-US" b="0" dirty="0"/>
            <a:t>Diamond See and Recognize, their elements and relationships</a:t>
          </a:r>
          <a:endParaRPr lang="en-US" dirty="0"/>
        </a:p>
      </dgm:t>
    </dgm:pt>
    <dgm:pt modelId="{7FBACCCE-328E-4CFD-AE6F-8051981EEB09}" type="parTrans" cxnId="{17CD92E4-A401-4F68-B6DD-9F41989C1EE7}">
      <dgm:prSet/>
      <dgm:spPr/>
      <dgm:t>
        <a:bodyPr/>
        <a:lstStyle/>
        <a:p>
          <a:endParaRPr lang="cs-CZ"/>
        </a:p>
      </dgm:t>
    </dgm:pt>
    <dgm:pt modelId="{9C2F6857-F2FD-482D-AE2B-73EDF08403EA}" type="sibTrans" cxnId="{17CD92E4-A401-4F68-B6DD-9F41989C1EE7}">
      <dgm:prSet/>
      <dgm:spPr/>
      <dgm:t>
        <a:bodyPr/>
        <a:lstStyle/>
        <a:p>
          <a:endParaRPr lang="cs-CZ"/>
        </a:p>
      </dgm:t>
    </dgm:pt>
    <dgm:pt modelId="{A63A4B31-D5B5-46EC-981D-20CAB6F285BE}">
      <dgm:prSet/>
      <dgm:spPr/>
      <dgm:t>
        <a:bodyPr/>
        <a:lstStyle/>
        <a:p>
          <a:r>
            <a:rPr lang="en-US" b="0" dirty="0"/>
            <a:t>Examples and differences</a:t>
          </a:r>
          <a:endParaRPr lang="en-US" dirty="0"/>
        </a:p>
      </dgm:t>
    </dgm:pt>
    <dgm:pt modelId="{AB2833E7-2C4E-4081-AFE2-8D5B1596E10C}" type="parTrans" cxnId="{1224CF63-5BF7-45D5-BD19-3C557218BF9B}">
      <dgm:prSet/>
      <dgm:spPr/>
      <dgm:t>
        <a:bodyPr/>
        <a:lstStyle/>
        <a:p>
          <a:endParaRPr lang="cs-CZ"/>
        </a:p>
      </dgm:t>
    </dgm:pt>
    <dgm:pt modelId="{9F121F6E-A7A3-4827-8A5E-9B503BFDA774}" type="sibTrans" cxnId="{1224CF63-5BF7-45D5-BD19-3C557218BF9B}">
      <dgm:prSet/>
      <dgm:spPr/>
      <dgm:t>
        <a:bodyPr/>
        <a:lstStyle/>
        <a:p>
          <a:endParaRPr lang="cs-CZ"/>
        </a:p>
      </dgm:t>
    </dgm:pt>
    <dgm:pt modelId="{96825E22-1E3C-4A5A-818C-9B5D85924D10}">
      <dgm:prSet/>
      <dgm:spPr/>
      <dgm:t>
        <a:bodyPr/>
        <a:lstStyle/>
        <a:p>
          <a:r>
            <a:rPr lang="en-US" dirty="0"/>
            <a:t>Mention and Use duality</a:t>
          </a:r>
        </a:p>
      </dgm:t>
    </dgm:pt>
    <dgm:pt modelId="{02B822EF-8BBA-47D7-8995-36688EB31488}" type="parTrans" cxnId="{A9A7A94E-52BE-423A-9FD0-6DB26CBEF959}">
      <dgm:prSet/>
      <dgm:spPr/>
    </dgm:pt>
    <dgm:pt modelId="{98FA2B24-A7E2-4EF1-8093-039010FCC08D}" type="sibTrans" cxnId="{A9A7A94E-52BE-423A-9FD0-6DB26CBEF959}">
      <dgm:prSet/>
      <dgm:spPr/>
    </dgm:pt>
    <dgm:pt modelId="{61AB8AC5-9793-47CE-9AAD-67DE04F9328F}">
      <dgm:prSet/>
      <dgm:spPr/>
      <dgm:t>
        <a:bodyPr/>
        <a:lstStyle/>
        <a:p>
          <a:r>
            <a:rPr lang="en-US" dirty="0"/>
            <a:t>Acknowledgement</a:t>
          </a:r>
        </a:p>
      </dgm:t>
    </dgm:pt>
    <dgm:pt modelId="{F7C9782E-32C0-41CE-940D-419EB724BD11}" type="parTrans" cxnId="{DF56E447-E63D-4D53-8B5C-6AEEAD318E8E}">
      <dgm:prSet/>
      <dgm:spPr/>
    </dgm:pt>
    <dgm:pt modelId="{06B9A705-0FFB-48B6-B8CC-EC9C1EE24F86}" type="sibTrans" cxnId="{DF56E447-E63D-4D53-8B5C-6AEEAD318E8E}">
      <dgm:prSet/>
      <dgm:spPr/>
    </dgm:pt>
    <dgm:pt modelId="{31F2F1BD-796C-42EF-AD9D-05CF722A83BE}">
      <dgm:prSet/>
      <dgm:spPr/>
      <dgm:t>
        <a:bodyPr/>
        <a:lstStyle/>
        <a:p>
          <a:r>
            <a:rPr lang="en-US" dirty="0"/>
            <a:t>This presentation was improved by using Microsoft Copilot</a:t>
          </a:r>
        </a:p>
      </dgm:t>
    </dgm:pt>
    <dgm:pt modelId="{B92B824E-31BF-4BE8-8E85-D51CDE759A70}" type="parTrans" cxnId="{6000CBF7-F64F-4CAA-A45B-C618B4C35A97}">
      <dgm:prSet/>
      <dgm:spPr/>
    </dgm:pt>
    <dgm:pt modelId="{D5122952-DDD4-46F5-B0F8-367AE8B208A9}" type="sibTrans" cxnId="{6000CBF7-F64F-4CAA-A45B-C618B4C35A97}">
      <dgm:prSet/>
      <dgm:spPr/>
    </dgm:pt>
    <dgm:pt modelId="{95F102D4-3859-40A5-8C05-F83D39A60A48}" type="pres">
      <dgm:prSet presAssocID="{E5E22444-B339-45ED-A692-01590DE3D49A}" presName="linear" presStyleCnt="0">
        <dgm:presLayoutVars>
          <dgm:animLvl val="lvl"/>
          <dgm:resizeHandles val="exact"/>
        </dgm:presLayoutVars>
      </dgm:prSet>
      <dgm:spPr/>
    </dgm:pt>
    <dgm:pt modelId="{014A4DCC-76D7-48AB-9B83-B211435FA893}" type="pres">
      <dgm:prSet presAssocID="{B2D5FFE9-C683-43FB-A12C-54BD88B993AD}" presName="parentText" presStyleLbl="node1" presStyleIdx="0" presStyleCnt="5">
        <dgm:presLayoutVars>
          <dgm:chMax val="0"/>
          <dgm:bulletEnabled val="1"/>
        </dgm:presLayoutVars>
      </dgm:prSet>
      <dgm:spPr/>
    </dgm:pt>
    <dgm:pt modelId="{63E70835-0782-4724-AE9D-44C90A4B4710}" type="pres">
      <dgm:prSet presAssocID="{F60C537E-0F00-442F-8F8F-CC513584B341}" presName="spacer" presStyleCnt="0"/>
      <dgm:spPr/>
    </dgm:pt>
    <dgm:pt modelId="{7DB09F53-2B48-4364-9768-18AFFA716779}" type="pres">
      <dgm:prSet presAssocID="{5F0EDCD5-6AB7-4A90-AB97-E666FADACEC8}" presName="parentText" presStyleLbl="node1" presStyleIdx="1" presStyleCnt="5">
        <dgm:presLayoutVars>
          <dgm:chMax val="0"/>
          <dgm:bulletEnabled val="1"/>
        </dgm:presLayoutVars>
      </dgm:prSet>
      <dgm:spPr/>
    </dgm:pt>
    <dgm:pt modelId="{55093435-3937-4574-89CA-81B1967B2F44}" type="pres">
      <dgm:prSet presAssocID="{9C2F6857-F2FD-482D-AE2B-73EDF08403EA}" presName="spacer" presStyleCnt="0"/>
      <dgm:spPr/>
    </dgm:pt>
    <dgm:pt modelId="{353280AA-2DFE-4E59-B322-447650085722}" type="pres">
      <dgm:prSet presAssocID="{96825E22-1E3C-4A5A-818C-9B5D85924D10}" presName="parentText" presStyleLbl="node1" presStyleIdx="2" presStyleCnt="5">
        <dgm:presLayoutVars>
          <dgm:chMax val="0"/>
          <dgm:bulletEnabled val="1"/>
        </dgm:presLayoutVars>
      </dgm:prSet>
      <dgm:spPr/>
    </dgm:pt>
    <dgm:pt modelId="{22183532-5264-4B0C-AE04-650ADF3E610C}" type="pres">
      <dgm:prSet presAssocID="{98FA2B24-A7E2-4EF1-8093-039010FCC08D}" presName="spacer" presStyleCnt="0"/>
      <dgm:spPr/>
    </dgm:pt>
    <dgm:pt modelId="{282A9857-803E-47CC-A632-35B94FBA222A}" type="pres">
      <dgm:prSet presAssocID="{A63A4B31-D5B5-46EC-981D-20CAB6F285BE}" presName="parentText" presStyleLbl="node1" presStyleIdx="3" presStyleCnt="5">
        <dgm:presLayoutVars>
          <dgm:chMax val="0"/>
          <dgm:bulletEnabled val="1"/>
        </dgm:presLayoutVars>
      </dgm:prSet>
      <dgm:spPr/>
    </dgm:pt>
    <dgm:pt modelId="{6FBDFFA3-1FA0-4974-BA67-7446738FABEE}" type="pres">
      <dgm:prSet presAssocID="{9F121F6E-A7A3-4827-8A5E-9B503BFDA774}" presName="spacer" presStyleCnt="0"/>
      <dgm:spPr/>
    </dgm:pt>
    <dgm:pt modelId="{811525E4-D117-4F92-9C8F-E37F3B869CCA}" type="pres">
      <dgm:prSet presAssocID="{61AB8AC5-9793-47CE-9AAD-67DE04F9328F}" presName="parentText" presStyleLbl="node1" presStyleIdx="4" presStyleCnt="5">
        <dgm:presLayoutVars>
          <dgm:chMax val="0"/>
          <dgm:bulletEnabled val="1"/>
        </dgm:presLayoutVars>
      </dgm:prSet>
      <dgm:spPr/>
    </dgm:pt>
    <dgm:pt modelId="{EEF01F0B-DF11-4F16-A073-FDC1AA91F16D}" type="pres">
      <dgm:prSet presAssocID="{61AB8AC5-9793-47CE-9AAD-67DE04F9328F}" presName="childText" presStyleLbl="revTx" presStyleIdx="0" presStyleCnt="1">
        <dgm:presLayoutVars>
          <dgm:bulletEnabled val="1"/>
        </dgm:presLayoutVars>
      </dgm:prSet>
      <dgm:spPr/>
    </dgm:pt>
  </dgm:ptLst>
  <dgm:cxnLst>
    <dgm:cxn modelId="{0036EA35-DAD9-47D5-AC6A-977D2CF4A3F6}" srcId="{E5E22444-B339-45ED-A692-01590DE3D49A}" destId="{B2D5FFE9-C683-43FB-A12C-54BD88B993AD}" srcOrd="0" destOrd="0" parTransId="{32004469-2584-47A8-B459-C84B13345DC3}" sibTransId="{F60C537E-0F00-442F-8F8F-CC513584B341}"/>
    <dgm:cxn modelId="{1224CF63-5BF7-45D5-BD19-3C557218BF9B}" srcId="{E5E22444-B339-45ED-A692-01590DE3D49A}" destId="{A63A4B31-D5B5-46EC-981D-20CAB6F285BE}" srcOrd="3" destOrd="0" parTransId="{AB2833E7-2C4E-4081-AFE2-8D5B1596E10C}" sibTransId="{9F121F6E-A7A3-4827-8A5E-9B503BFDA774}"/>
    <dgm:cxn modelId="{DF56E447-E63D-4D53-8B5C-6AEEAD318E8E}" srcId="{E5E22444-B339-45ED-A692-01590DE3D49A}" destId="{61AB8AC5-9793-47CE-9AAD-67DE04F9328F}" srcOrd="4" destOrd="0" parTransId="{F7C9782E-32C0-41CE-940D-419EB724BD11}" sibTransId="{06B9A705-0FFB-48B6-B8CC-EC9C1EE24F86}"/>
    <dgm:cxn modelId="{536A7369-A2BD-407D-9A2F-655792E2ED94}" type="presOf" srcId="{61AB8AC5-9793-47CE-9AAD-67DE04F9328F}" destId="{811525E4-D117-4F92-9C8F-E37F3B869CCA}" srcOrd="0" destOrd="0" presId="urn:microsoft.com/office/officeart/2005/8/layout/vList2"/>
    <dgm:cxn modelId="{A9A7A94E-52BE-423A-9FD0-6DB26CBEF959}" srcId="{E5E22444-B339-45ED-A692-01590DE3D49A}" destId="{96825E22-1E3C-4A5A-818C-9B5D85924D10}" srcOrd="2" destOrd="0" parTransId="{02B822EF-8BBA-47D7-8995-36688EB31488}" sibTransId="{98FA2B24-A7E2-4EF1-8093-039010FCC08D}"/>
    <dgm:cxn modelId="{31227073-3BE9-4DC0-A2C3-26D071D03C65}" type="presOf" srcId="{E5E22444-B339-45ED-A692-01590DE3D49A}" destId="{95F102D4-3859-40A5-8C05-F83D39A60A48}" srcOrd="0" destOrd="0" presId="urn:microsoft.com/office/officeart/2005/8/layout/vList2"/>
    <dgm:cxn modelId="{6C68D475-B446-4354-91A1-64BD746E025B}" type="presOf" srcId="{A63A4B31-D5B5-46EC-981D-20CAB6F285BE}" destId="{282A9857-803E-47CC-A632-35B94FBA222A}" srcOrd="0" destOrd="0" presId="urn:microsoft.com/office/officeart/2005/8/layout/vList2"/>
    <dgm:cxn modelId="{C45F637B-E55C-4F34-8F13-D32FBBE7E38C}" type="presOf" srcId="{96825E22-1E3C-4A5A-818C-9B5D85924D10}" destId="{353280AA-2DFE-4E59-B322-447650085722}" srcOrd="0" destOrd="0" presId="urn:microsoft.com/office/officeart/2005/8/layout/vList2"/>
    <dgm:cxn modelId="{CB9E1F87-85B2-45AC-842B-BE47B06000D2}" type="presOf" srcId="{31F2F1BD-796C-42EF-AD9D-05CF722A83BE}" destId="{EEF01F0B-DF11-4F16-A073-FDC1AA91F16D}" srcOrd="0" destOrd="0" presId="urn:microsoft.com/office/officeart/2005/8/layout/vList2"/>
    <dgm:cxn modelId="{EFE66799-8042-4EA8-92C0-A328C289DDF0}" type="presOf" srcId="{B2D5FFE9-C683-43FB-A12C-54BD88B993AD}" destId="{014A4DCC-76D7-48AB-9B83-B211435FA893}" srcOrd="0" destOrd="0" presId="urn:microsoft.com/office/officeart/2005/8/layout/vList2"/>
    <dgm:cxn modelId="{98B892C3-D0B3-4202-8036-904A140DFE42}" type="presOf" srcId="{5F0EDCD5-6AB7-4A90-AB97-E666FADACEC8}" destId="{7DB09F53-2B48-4364-9768-18AFFA716779}" srcOrd="0" destOrd="0" presId="urn:microsoft.com/office/officeart/2005/8/layout/vList2"/>
    <dgm:cxn modelId="{17CD92E4-A401-4F68-B6DD-9F41989C1EE7}" srcId="{E5E22444-B339-45ED-A692-01590DE3D49A}" destId="{5F0EDCD5-6AB7-4A90-AB97-E666FADACEC8}" srcOrd="1" destOrd="0" parTransId="{7FBACCCE-328E-4CFD-AE6F-8051981EEB09}" sibTransId="{9C2F6857-F2FD-482D-AE2B-73EDF08403EA}"/>
    <dgm:cxn modelId="{6000CBF7-F64F-4CAA-A45B-C618B4C35A97}" srcId="{61AB8AC5-9793-47CE-9AAD-67DE04F9328F}" destId="{31F2F1BD-796C-42EF-AD9D-05CF722A83BE}" srcOrd="0" destOrd="0" parTransId="{B92B824E-31BF-4BE8-8E85-D51CDE759A70}" sibTransId="{D5122952-DDD4-46F5-B0F8-367AE8B208A9}"/>
    <dgm:cxn modelId="{650A8EDF-7277-43F7-B724-A177A71EA634}" type="presParOf" srcId="{95F102D4-3859-40A5-8C05-F83D39A60A48}" destId="{014A4DCC-76D7-48AB-9B83-B211435FA893}" srcOrd="0" destOrd="0" presId="urn:microsoft.com/office/officeart/2005/8/layout/vList2"/>
    <dgm:cxn modelId="{B64DB901-8A1E-4A20-9D03-F60C395E55D8}" type="presParOf" srcId="{95F102D4-3859-40A5-8C05-F83D39A60A48}" destId="{63E70835-0782-4724-AE9D-44C90A4B4710}" srcOrd="1" destOrd="0" presId="urn:microsoft.com/office/officeart/2005/8/layout/vList2"/>
    <dgm:cxn modelId="{C5E25B01-C34C-4988-855A-C94565064B0F}" type="presParOf" srcId="{95F102D4-3859-40A5-8C05-F83D39A60A48}" destId="{7DB09F53-2B48-4364-9768-18AFFA716779}" srcOrd="2" destOrd="0" presId="urn:microsoft.com/office/officeart/2005/8/layout/vList2"/>
    <dgm:cxn modelId="{93F9D9B3-2CA4-4330-AF86-0E257DCD3535}" type="presParOf" srcId="{95F102D4-3859-40A5-8C05-F83D39A60A48}" destId="{55093435-3937-4574-89CA-81B1967B2F44}" srcOrd="3" destOrd="0" presId="urn:microsoft.com/office/officeart/2005/8/layout/vList2"/>
    <dgm:cxn modelId="{BFA8A5A0-F51F-4C94-A006-6B11AB3950D2}" type="presParOf" srcId="{95F102D4-3859-40A5-8C05-F83D39A60A48}" destId="{353280AA-2DFE-4E59-B322-447650085722}" srcOrd="4" destOrd="0" presId="urn:microsoft.com/office/officeart/2005/8/layout/vList2"/>
    <dgm:cxn modelId="{7F773816-0E8D-4F96-90B1-8A736B0505F8}" type="presParOf" srcId="{95F102D4-3859-40A5-8C05-F83D39A60A48}" destId="{22183532-5264-4B0C-AE04-650ADF3E610C}" srcOrd="5" destOrd="0" presId="urn:microsoft.com/office/officeart/2005/8/layout/vList2"/>
    <dgm:cxn modelId="{7E7EFBBD-4003-4A40-B502-AE9587E848A0}" type="presParOf" srcId="{95F102D4-3859-40A5-8C05-F83D39A60A48}" destId="{282A9857-803E-47CC-A632-35B94FBA222A}" srcOrd="6" destOrd="0" presId="urn:microsoft.com/office/officeart/2005/8/layout/vList2"/>
    <dgm:cxn modelId="{6829138C-5CD2-4A8F-9CF5-8AA5B13F39AE}" type="presParOf" srcId="{95F102D4-3859-40A5-8C05-F83D39A60A48}" destId="{6FBDFFA3-1FA0-4974-BA67-7446738FABEE}" srcOrd="7" destOrd="0" presId="urn:microsoft.com/office/officeart/2005/8/layout/vList2"/>
    <dgm:cxn modelId="{F04E61AC-72EB-432F-B32E-B8914E95361B}" type="presParOf" srcId="{95F102D4-3859-40A5-8C05-F83D39A60A48}" destId="{811525E4-D117-4F92-9C8F-E37F3B869CCA}" srcOrd="8" destOrd="0" presId="urn:microsoft.com/office/officeart/2005/8/layout/vList2"/>
    <dgm:cxn modelId="{1BC27A20-00F0-4BC7-9836-90F154A70EA5}" type="presParOf" srcId="{95F102D4-3859-40A5-8C05-F83D39A60A48}" destId="{EEF01F0B-DF11-4F16-A073-FDC1AA91F16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DB75-C747-463C-9F24-E5345E80A692}">
      <dsp:nvSpPr>
        <dsp:cNvPr id="0" name=""/>
        <dsp:cNvSpPr/>
      </dsp:nvSpPr>
      <dsp:spPr>
        <a:xfrm>
          <a:off x="1959" y="0"/>
          <a:ext cx="1922859" cy="2618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Government</a:t>
          </a:r>
        </a:p>
      </dsp:txBody>
      <dsp:txXfrm>
        <a:off x="1959" y="0"/>
        <a:ext cx="1922859" cy="785626"/>
      </dsp:txXfrm>
    </dsp:sp>
    <dsp:sp modelId="{69E2B40C-9F22-4C0C-BCD4-2C845E2AC16A}">
      <dsp:nvSpPr>
        <dsp:cNvPr id="0" name=""/>
        <dsp:cNvSpPr/>
      </dsp:nvSpPr>
      <dsp:spPr>
        <a:xfrm>
          <a:off x="194245" y="786394"/>
          <a:ext cx="1538287" cy="789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Wants satisfied citizens</a:t>
          </a:r>
        </a:p>
      </dsp:txBody>
      <dsp:txXfrm>
        <a:off x="217371" y="809520"/>
        <a:ext cx="1492035" cy="743338"/>
      </dsp:txXfrm>
    </dsp:sp>
    <dsp:sp modelId="{021FD787-82B4-4471-80EB-B69F9240F28F}">
      <dsp:nvSpPr>
        <dsp:cNvPr id="0" name=""/>
        <dsp:cNvSpPr/>
      </dsp:nvSpPr>
      <dsp:spPr>
        <a:xfrm>
          <a:off x="194245" y="1697460"/>
          <a:ext cx="1538287" cy="789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Wants to be elected again</a:t>
          </a:r>
        </a:p>
      </dsp:txBody>
      <dsp:txXfrm>
        <a:off x="217371" y="1720586"/>
        <a:ext cx="1492035" cy="743338"/>
      </dsp:txXfrm>
    </dsp:sp>
    <dsp:sp modelId="{2636910A-3775-4851-950B-A33F06C50176}">
      <dsp:nvSpPr>
        <dsp:cNvPr id="0" name=""/>
        <dsp:cNvSpPr/>
      </dsp:nvSpPr>
      <dsp:spPr>
        <a:xfrm>
          <a:off x="2069033" y="0"/>
          <a:ext cx="1922859" cy="2618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Industry</a:t>
          </a:r>
        </a:p>
      </dsp:txBody>
      <dsp:txXfrm>
        <a:off x="2069033" y="0"/>
        <a:ext cx="1922859" cy="785626"/>
      </dsp:txXfrm>
    </dsp:sp>
    <dsp:sp modelId="{33F05DCB-E026-41A8-A541-FB94F73520B8}">
      <dsp:nvSpPr>
        <dsp:cNvPr id="0" name=""/>
        <dsp:cNvSpPr/>
      </dsp:nvSpPr>
      <dsp:spPr>
        <a:xfrm>
          <a:off x="2261319" y="786394"/>
          <a:ext cx="1538287" cy="789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Wants to have a business opportunity</a:t>
          </a:r>
        </a:p>
      </dsp:txBody>
      <dsp:txXfrm>
        <a:off x="2284445" y="809520"/>
        <a:ext cx="1492035" cy="743338"/>
      </dsp:txXfrm>
    </dsp:sp>
    <dsp:sp modelId="{1219EAEC-03C1-462A-9077-CB73D6495135}">
      <dsp:nvSpPr>
        <dsp:cNvPr id="0" name=""/>
        <dsp:cNvSpPr/>
      </dsp:nvSpPr>
      <dsp:spPr>
        <a:xfrm>
          <a:off x="2261319" y="1697460"/>
          <a:ext cx="1538287" cy="789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Expects clear rules of involvement</a:t>
          </a:r>
        </a:p>
      </dsp:txBody>
      <dsp:txXfrm>
        <a:off x="2284445" y="1720586"/>
        <a:ext cx="1492035" cy="743338"/>
      </dsp:txXfrm>
    </dsp:sp>
    <dsp:sp modelId="{A2BD516B-0A69-43C8-A388-C7FB8CBBBA44}">
      <dsp:nvSpPr>
        <dsp:cNvPr id="0" name=""/>
        <dsp:cNvSpPr/>
      </dsp:nvSpPr>
      <dsp:spPr>
        <a:xfrm>
          <a:off x="4136107" y="0"/>
          <a:ext cx="1922859" cy="2618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Academia</a:t>
          </a:r>
        </a:p>
      </dsp:txBody>
      <dsp:txXfrm>
        <a:off x="4136107" y="0"/>
        <a:ext cx="1922859" cy="785626"/>
      </dsp:txXfrm>
    </dsp:sp>
    <dsp:sp modelId="{92117D1C-ECE2-4DBC-B217-08EB158BC0F6}">
      <dsp:nvSpPr>
        <dsp:cNvPr id="0" name=""/>
        <dsp:cNvSpPr/>
      </dsp:nvSpPr>
      <dsp:spPr>
        <a:xfrm>
          <a:off x="4328393" y="786394"/>
          <a:ext cx="1538287" cy="789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Wants to participate on the development</a:t>
          </a:r>
        </a:p>
      </dsp:txBody>
      <dsp:txXfrm>
        <a:off x="4351519" y="809520"/>
        <a:ext cx="1492035" cy="743338"/>
      </dsp:txXfrm>
    </dsp:sp>
    <dsp:sp modelId="{2DF8A33F-7CA4-44E0-AA2C-AD74C5F9C223}">
      <dsp:nvSpPr>
        <dsp:cNvPr id="0" name=""/>
        <dsp:cNvSpPr/>
      </dsp:nvSpPr>
      <dsp:spPr>
        <a:xfrm>
          <a:off x="4328393" y="1697460"/>
          <a:ext cx="1538287" cy="789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Can act as guarantors of the solution</a:t>
          </a:r>
        </a:p>
      </dsp:txBody>
      <dsp:txXfrm>
        <a:off x="4351519" y="1720586"/>
        <a:ext cx="1492035" cy="743338"/>
      </dsp:txXfrm>
    </dsp:sp>
    <dsp:sp modelId="{66CF8E15-2477-4925-BAEF-6DBBA9527E3F}">
      <dsp:nvSpPr>
        <dsp:cNvPr id="0" name=""/>
        <dsp:cNvSpPr/>
      </dsp:nvSpPr>
      <dsp:spPr>
        <a:xfrm>
          <a:off x="6203181" y="0"/>
          <a:ext cx="1922859" cy="2618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Society</a:t>
          </a:r>
        </a:p>
      </dsp:txBody>
      <dsp:txXfrm>
        <a:off x="6203181" y="0"/>
        <a:ext cx="1922859" cy="785626"/>
      </dsp:txXfrm>
    </dsp:sp>
    <dsp:sp modelId="{D035D72D-42A5-4E61-A7D8-302827230C7B}">
      <dsp:nvSpPr>
        <dsp:cNvPr id="0" name=""/>
        <dsp:cNvSpPr/>
      </dsp:nvSpPr>
      <dsp:spPr>
        <a:xfrm>
          <a:off x="6395466" y="785626"/>
          <a:ext cx="1538287" cy="1702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Expects improving of well being</a:t>
          </a:r>
        </a:p>
      </dsp:txBody>
      <dsp:txXfrm>
        <a:off x="6440521" y="830681"/>
        <a:ext cx="1448177" cy="1612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896EE-7ACC-487E-89CB-F9BDD71D8533}">
      <dsp:nvSpPr>
        <dsp:cNvPr id="0" name=""/>
        <dsp:cNvSpPr/>
      </dsp:nvSpPr>
      <dsp:spPr>
        <a:xfrm>
          <a:off x="3047999" y="0"/>
          <a:ext cx="2032000" cy="1354666"/>
        </a:xfrm>
        <a:prstGeom prst="trapezoid">
          <a:avLst>
            <a:gd name="adj" fmla="val 7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Smart Features</a:t>
          </a:r>
        </a:p>
      </dsp:txBody>
      <dsp:txXfrm>
        <a:off x="3047999" y="0"/>
        <a:ext cx="2032000" cy="1354666"/>
      </dsp:txXfrm>
    </dsp:sp>
    <dsp:sp modelId="{3BA79080-66EC-488A-B490-478B4026FC2C}">
      <dsp:nvSpPr>
        <dsp:cNvPr id="0" name=""/>
        <dsp:cNvSpPr/>
      </dsp:nvSpPr>
      <dsp:spPr>
        <a:xfrm>
          <a:off x="2032000" y="1354666"/>
          <a:ext cx="4064000" cy="1354666"/>
        </a:xfrm>
        <a:prstGeom prst="trapezoid">
          <a:avLst>
            <a:gd name="adj" fmla="val 75000"/>
          </a:avLst>
        </a:prstGeom>
        <a:solidFill>
          <a:schemeClr val="accent4">
            <a:hueOff val="-3425492"/>
            <a:satOff val="0"/>
            <a:lumOff val="-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Smart Services</a:t>
          </a:r>
        </a:p>
      </dsp:txBody>
      <dsp:txXfrm>
        <a:off x="2743199" y="1354666"/>
        <a:ext cx="2641600" cy="1354666"/>
      </dsp:txXfrm>
    </dsp:sp>
    <dsp:sp modelId="{FCCAF416-FCC4-4574-8C0D-3F64BEB2DF3B}">
      <dsp:nvSpPr>
        <dsp:cNvPr id="0" name=""/>
        <dsp:cNvSpPr/>
      </dsp:nvSpPr>
      <dsp:spPr>
        <a:xfrm>
          <a:off x="1015999" y="2709333"/>
          <a:ext cx="6096000" cy="1354666"/>
        </a:xfrm>
        <a:prstGeom prst="trapezoid">
          <a:avLst>
            <a:gd name="adj" fmla="val 75000"/>
          </a:avLst>
        </a:prstGeom>
        <a:solidFill>
          <a:schemeClr val="accent4">
            <a:hueOff val="-6850984"/>
            <a:satOff val="0"/>
            <a:lumOff val="-9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Supporting Services</a:t>
          </a:r>
        </a:p>
      </dsp:txBody>
      <dsp:txXfrm>
        <a:off x="2082799" y="2709333"/>
        <a:ext cx="3962400" cy="1354666"/>
      </dsp:txXfrm>
    </dsp:sp>
    <dsp:sp modelId="{A71AE1A7-6146-4EBB-8FD2-CE772A4259BB}">
      <dsp:nvSpPr>
        <dsp:cNvPr id="0" name=""/>
        <dsp:cNvSpPr/>
      </dsp:nvSpPr>
      <dsp:spPr>
        <a:xfrm>
          <a:off x="0" y="4064000"/>
          <a:ext cx="8128000" cy="1354666"/>
        </a:xfrm>
        <a:prstGeom prst="trapezoid">
          <a:avLst>
            <a:gd name="adj" fmla="val 75000"/>
          </a:avLst>
        </a:prstGeom>
        <a:solidFill>
          <a:schemeClr val="accent4">
            <a:hueOff val="-10276477"/>
            <a:satOff val="0"/>
            <a:lumOff val="-1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Infrastructure</a:t>
          </a:r>
        </a:p>
      </dsp:txBody>
      <dsp:txXfrm>
        <a:off x="1422399" y="4064000"/>
        <a:ext cx="5283200"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B54F0-A195-4093-8CC1-5DA1F4A7B914}">
      <dsp:nvSpPr>
        <dsp:cNvPr id="0" name=""/>
        <dsp:cNvSpPr/>
      </dsp:nvSpPr>
      <dsp:spPr>
        <a:xfrm>
          <a:off x="0" y="1873"/>
          <a:ext cx="10742707" cy="1236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0" kern="1200" dirty="0"/>
            <a:t>We need to have universal tool to catch multicontextual relations</a:t>
          </a:r>
          <a:endParaRPr lang="en-US" sz="3700" kern="1200" dirty="0"/>
        </a:p>
      </dsp:txBody>
      <dsp:txXfrm>
        <a:off x="60371" y="62244"/>
        <a:ext cx="10621965" cy="1115962"/>
      </dsp:txXfrm>
    </dsp:sp>
    <dsp:sp modelId="{3C287CDF-4B39-457B-A7EE-C3DE0FF74E09}">
      <dsp:nvSpPr>
        <dsp:cNvPr id="0" name=""/>
        <dsp:cNvSpPr/>
      </dsp:nvSpPr>
      <dsp:spPr>
        <a:xfrm rot="5400000">
          <a:off x="6817494" y="-1522259"/>
          <a:ext cx="989363" cy="6882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0" kern="1200" dirty="0"/>
            <a:t>Analysis of perception</a:t>
          </a:r>
          <a:endParaRPr lang="en-US" sz="1100" kern="1200" dirty="0"/>
        </a:p>
        <a:p>
          <a:pPr marL="57150" lvl="1" indent="-57150" algn="l" defTabSz="488950">
            <a:lnSpc>
              <a:spcPct val="90000"/>
            </a:lnSpc>
            <a:spcBef>
              <a:spcPct val="0"/>
            </a:spcBef>
            <a:spcAft>
              <a:spcPct val="15000"/>
            </a:spcAft>
            <a:buChar char="•"/>
          </a:pPr>
          <a:r>
            <a:rPr lang="en-US" sz="1100" b="0" kern="1200" dirty="0"/>
            <a:t>Analysis of stakeholders´ motivation</a:t>
          </a:r>
          <a:endParaRPr lang="en-US" sz="1100" kern="1200" dirty="0"/>
        </a:p>
        <a:p>
          <a:pPr marL="57150" lvl="1" indent="-57150" algn="l" defTabSz="488950">
            <a:lnSpc>
              <a:spcPct val="90000"/>
            </a:lnSpc>
            <a:spcBef>
              <a:spcPct val="0"/>
            </a:spcBef>
            <a:spcAft>
              <a:spcPct val="15000"/>
            </a:spcAft>
            <a:buChar char="•"/>
          </a:pPr>
          <a:r>
            <a:rPr lang="en-US" sz="1100" b="0" kern="1200" dirty="0"/>
            <a:t>Analysis of service provision</a:t>
          </a:r>
          <a:endParaRPr lang="en-US" sz="1100" kern="1200" dirty="0"/>
        </a:p>
      </dsp:txBody>
      <dsp:txXfrm rot="-5400000">
        <a:off x="3871152" y="1472380"/>
        <a:ext cx="6833751" cy="892769"/>
      </dsp:txXfrm>
    </dsp:sp>
    <dsp:sp modelId="{4A428AE9-FBBB-4A00-B2AA-63B1D70CBFF2}">
      <dsp:nvSpPr>
        <dsp:cNvPr id="0" name=""/>
        <dsp:cNvSpPr/>
      </dsp:nvSpPr>
      <dsp:spPr>
        <a:xfrm>
          <a:off x="0" y="1300412"/>
          <a:ext cx="3871152" cy="1236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0" kern="1200" dirty="0"/>
            <a:t>It should contain</a:t>
          </a:r>
          <a:endParaRPr lang="en-US" sz="4000" kern="1200" dirty="0"/>
        </a:p>
      </dsp:txBody>
      <dsp:txXfrm>
        <a:off x="60371" y="1360783"/>
        <a:ext cx="3750410" cy="1115962"/>
      </dsp:txXfrm>
    </dsp:sp>
    <dsp:sp modelId="{8A23CF93-5605-4ADD-AE90-D1E7F4D5B053}">
      <dsp:nvSpPr>
        <dsp:cNvPr id="0" name=""/>
        <dsp:cNvSpPr/>
      </dsp:nvSpPr>
      <dsp:spPr>
        <a:xfrm rot="5400000">
          <a:off x="6817494" y="-223719"/>
          <a:ext cx="989363" cy="6882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Do we really understand the models?</a:t>
          </a:r>
        </a:p>
        <a:p>
          <a:pPr marL="57150" lvl="1" indent="-57150" algn="l" defTabSz="488950">
            <a:lnSpc>
              <a:spcPct val="90000"/>
            </a:lnSpc>
            <a:spcBef>
              <a:spcPct val="0"/>
            </a:spcBef>
            <a:spcAft>
              <a:spcPct val="15000"/>
            </a:spcAft>
            <a:buChar char="•"/>
          </a:pPr>
          <a:r>
            <a:rPr lang="en-US" sz="1100" kern="1200" dirty="0"/>
            <a:t>Are the models readable for others?</a:t>
          </a:r>
        </a:p>
        <a:p>
          <a:pPr marL="57150" lvl="1" indent="-57150" algn="l" defTabSz="488950">
            <a:lnSpc>
              <a:spcPct val="90000"/>
            </a:lnSpc>
            <a:spcBef>
              <a:spcPct val="0"/>
            </a:spcBef>
            <a:spcAft>
              <a:spcPct val="15000"/>
            </a:spcAft>
            <a:buChar char="•"/>
          </a:pPr>
          <a:r>
            <a:rPr lang="en-US" sz="1100" kern="1200" dirty="0"/>
            <a:t>What if we need to communicate with people from other domains?</a:t>
          </a:r>
        </a:p>
        <a:p>
          <a:pPr marL="57150" lvl="1" indent="-57150" algn="l" defTabSz="488950">
            <a:lnSpc>
              <a:spcPct val="90000"/>
            </a:lnSpc>
            <a:spcBef>
              <a:spcPct val="0"/>
            </a:spcBef>
            <a:spcAft>
              <a:spcPct val="15000"/>
            </a:spcAft>
            <a:buChar char="•"/>
          </a:pPr>
          <a:r>
            <a:rPr lang="en-US" sz="1100" kern="1200" dirty="0"/>
            <a:t>And what if we need to achieve understanding across domains?</a:t>
          </a:r>
        </a:p>
        <a:p>
          <a:pPr marL="57150" lvl="1" indent="-57150" algn="l" defTabSz="488950">
            <a:lnSpc>
              <a:spcPct val="90000"/>
            </a:lnSpc>
            <a:spcBef>
              <a:spcPct val="0"/>
            </a:spcBef>
            <a:spcAft>
              <a:spcPct val="15000"/>
            </a:spcAft>
            <a:buChar char="•"/>
          </a:pPr>
          <a:r>
            <a:rPr lang="en-US" sz="1100" kern="1200" dirty="0"/>
            <a:t>How we can model in multidisciplinary way?</a:t>
          </a:r>
        </a:p>
      </dsp:txBody>
      <dsp:txXfrm rot="-5400000">
        <a:off x="3871152" y="2770920"/>
        <a:ext cx="6833751" cy="892769"/>
      </dsp:txXfrm>
    </dsp:sp>
    <dsp:sp modelId="{4E559CCE-FB8C-4689-9F26-62A8AE377E75}">
      <dsp:nvSpPr>
        <dsp:cNvPr id="0" name=""/>
        <dsp:cNvSpPr/>
      </dsp:nvSpPr>
      <dsp:spPr>
        <a:xfrm>
          <a:off x="0" y="2598952"/>
          <a:ext cx="3871152" cy="1236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The main questions</a:t>
          </a:r>
        </a:p>
      </dsp:txBody>
      <dsp:txXfrm>
        <a:off x="60371" y="2659323"/>
        <a:ext cx="3750410" cy="1115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3EA77-B338-4B9F-A38C-ABB316969831}">
      <dsp:nvSpPr>
        <dsp:cNvPr id="0" name=""/>
        <dsp:cNvSpPr/>
      </dsp:nvSpPr>
      <dsp:spPr>
        <a:xfrm>
          <a:off x="0" y="24614"/>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What are we modeling?</a:t>
          </a:r>
        </a:p>
      </dsp:txBody>
      <dsp:txXfrm>
        <a:off x="25130" y="49744"/>
        <a:ext cx="10701877" cy="464540"/>
      </dsp:txXfrm>
    </dsp:sp>
    <dsp:sp modelId="{CF6C1752-0497-4404-BF16-D64A965AA921}">
      <dsp:nvSpPr>
        <dsp:cNvPr id="0" name=""/>
        <dsp:cNvSpPr/>
      </dsp:nvSpPr>
      <dsp:spPr>
        <a:xfrm>
          <a:off x="0" y="602774"/>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answer is – objects from the real world</a:t>
          </a:r>
        </a:p>
      </dsp:txBody>
      <dsp:txXfrm>
        <a:off x="25130" y="627904"/>
        <a:ext cx="10701877" cy="464540"/>
      </dsp:txXfrm>
    </dsp:sp>
    <dsp:sp modelId="{553888B8-0967-4ACB-832E-C2477C576054}">
      <dsp:nvSpPr>
        <dsp:cNvPr id="0" name=""/>
        <dsp:cNvSpPr/>
      </dsp:nvSpPr>
      <dsp:spPr>
        <a:xfrm>
          <a:off x="0" y="1180935"/>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Where are we modeling?</a:t>
          </a:r>
        </a:p>
      </dsp:txBody>
      <dsp:txXfrm>
        <a:off x="25130" y="1206065"/>
        <a:ext cx="10701877" cy="464540"/>
      </dsp:txXfrm>
    </dsp:sp>
    <dsp:sp modelId="{0DC2E7C4-36D8-451E-AE83-D42C4711E276}">
      <dsp:nvSpPr>
        <dsp:cNvPr id="0" name=""/>
        <dsp:cNvSpPr/>
      </dsp:nvSpPr>
      <dsp:spPr>
        <a:xfrm>
          <a:off x="0" y="1759095"/>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answer is - in our mind!</a:t>
          </a:r>
        </a:p>
      </dsp:txBody>
      <dsp:txXfrm>
        <a:off x="25130" y="1784225"/>
        <a:ext cx="10701877" cy="464540"/>
      </dsp:txXfrm>
    </dsp:sp>
    <dsp:sp modelId="{4999C5F9-39D8-4644-A0A1-F0E8F2F19C55}">
      <dsp:nvSpPr>
        <dsp:cNvPr id="0" name=""/>
        <dsp:cNvSpPr/>
      </dsp:nvSpPr>
      <dsp:spPr>
        <a:xfrm>
          <a:off x="0" y="2337255"/>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does any person build own mind model?</a:t>
          </a:r>
        </a:p>
      </dsp:txBody>
      <dsp:txXfrm>
        <a:off x="25130" y="2362385"/>
        <a:ext cx="10701877" cy="46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DBFC5-1099-46E4-9102-9BD809076AED}">
      <dsp:nvSpPr>
        <dsp:cNvPr id="0" name=""/>
        <dsp:cNvSpPr/>
      </dsp:nvSpPr>
      <dsp:spPr>
        <a:xfrm>
          <a:off x="0" y="82798"/>
          <a:ext cx="1075320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If we want to understand complexity, we need to have holistic approach</a:t>
          </a:r>
          <a:endParaRPr lang="en-US" sz="2400" kern="1200" dirty="0"/>
        </a:p>
      </dsp:txBody>
      <dsp:txXfrm>
        <a:off x="27415" y="110213"/>
        <a:ext cx="10698370" cy="506769"/>
      </dsp:txXfrm>
    </dsp:sp>
    <dsp:sp modelId="{5B604493-9055-4280-BC9D-6393F8CB1234}">
      <dsp:nvSpPr>
        <dsp:cNvPr id="0" name=""/>
        <dsp:cNvSpPr/>
      </dsp:nvSpPr>
      <dsp:spPr>
        <a:xfrm>
          <a:off x="0" y="713518"/>
          <a:ext cx="1075320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What is a holistic approach?</a:t>
          </a:r>
          <a:endParaRPr lang="en-US" sz="2400" kern="1200" dirty="0"/>
        </a:p>
      </dsp:txBody>
      <dsp:txXfrm>
        <a:off x="27415" y="740933"/>
        <a:ext cx="10698370" cy="506769"/>
      </dsp:txXfrm>
    </dsp:sp>
    <dsp:sp modelId="{B1659EF3-3777-4257-99D3-7C12E3599D8F}">
      <dsp:nvSpPr>
        <dsp:cNvPr id="0" name=""/>
        <dsp:cNvSpPr/>
      </dsp:nvSpPr>
      <dsp:spPr>
        <a:xfrm>
          <a:off x="0" y="1275118"/>
          <a:ext cx="10753200"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t>In a medical setting, a holistic approach to problem solving refers to addressing the whole person, including their physical, mental, and emotional health, while taking social factors into consideration.</a:t>
          </a:r>
          <a:endParaRPr lang="en-US" sz="1900" kern="1200" dirty="0"/>
        </a:p>
        <a:p>
          <a:pPr marL="171450" lvl="1" indent="-171450" algn="l" defTabSz="844550">
            <a:lnSpc>
              <a:spcPct val="90000"/>
            </a:lnSpc>
            <a:spcBef>
              <a:spcPct val="0"/>
            </a:spcBef>
            <a:spcAft>
              <a:spcPct val="20000"/>
            </a:spcAft>
            <a:buChar char="•"/>
          </a:pPr>
          <a:r>
            <a:rPr lang="en-US" sz="1900" b="0" kern="1200" dirty="0"/>
            <a:t>In problem solving, a holistic approach starts by first identifying an obstacle, then taking a step back to understand the situation as a whole.</a:t>
          </a:r>
          <a:endParaRPr lang="en-US" sz="1900" kern="1200" dirty="0"/>
        </a:p>
        <a:p>
          <a:pPr marL="171450" lvl="1" indent="-171450" algn="l" defTabSz="844550">
            <a:lnSpc>
              <a:spcPct val="90000"/>
            </a:lnSpc>
            <a:spcBef>
              <a:spcPct val="0"/>
            </a:spcBef>
            <a:spcAft>
              <a:spcPct val="20000"/>
            </a:spcAft>
            <a:buChar char="•"/>
          </a:pPr>
          <a:r>
            <a:rPr lang="en-US" sz="1900" b="0" kern="1200" dirty="0"/>
            <a:t>In service environment, a holistic approach means to understand the value of the service from different perspectives, from the all important stakeholders point of view, to analyze overlaps to the other domains and take them into the consideration</a:t>
          </a:r>
          <a:endParaRPr lang="en-US" sz="1900" kern="1200" dirty="0"/>
        </a:p>
        <a:p>
          <a:pPr marL="342900" lvl="2" indent="-171450" algn="l" defTabSz="844550">
            <a:lnSpc>
              <a:spcPct val="90000"/>
            </a:lnSpc>
            <a:spcBef>
              <a:spcPct val="0"/>
            </a:spcBef>
            <a:spcAft>
              <a:spcPct val="20000"/>
            </a:spcAft>
            <a:buChar char="•"/>
          </a:pPr>
          <a:r>
            <a:rPr lang="en-US" sz="1900" kern="1200" dirty="0"/>
            <a:t>Interdisciplinary approach</a:t>
          </a:r>
        </a:p>
        <a:p>
          <a:pPr marL="342900" lvl="2" indent="-171450" algn="l" defTabSz="844550">
            <a:lnSpc>
              <a:spcPct val="90000"/>
            </a:lnSpc>
            <a:spcBef>
              <a:spcPct val="0"/>
            </a:spcBef>
            <a:spcAft>
              <a:spcPct val="20000"/>
            </a:spcAft>
            <a:buChar char="•"/>
          </a:pPr>
          <a:r>
            <a:rPr lang="en-US" sz="1900" b="0" kern="1200" dirty="0"/>
            <a:t>we are facing to the </a:t>
          </a:r>
          <a:r>
            <a:rPr lang="en-US" sz="1900" b="1" kern="1200" dirty="0"/>
            <a:t>problem of classification</a:t>
          </a:r>
          <a:endParaRPr lang="en-US" sz="1900" kern="1200" dirty="0"/>
        </a:p>
      </dsp:txBody>
      <dsp:txXfrm>
        <a:off x="0" y="1275118"/>
        <a:ext cx="10753200" cy="2782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48E99-1C73-4CA4-B49E-8467AF7CFC82}">
      <dsp:nvSpPr>
        <dsp:cNvPr id="0" name=""/>
        <dsp:cNvSpPr/>
      </dsp:nvSpPr>
      <dsp:spPr>
        <a:xfrm rot="5400000">
          <a:off x="5127650" y="-1988609"/>
          <a:ext cx="1083766" cy="5336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i="0" kern="1200" dirty="0"/>
            <a:t>is any sequence of one or more symbols given meaning by specific act(s) of interpretation</a:t>
          </a:r>
          <a:endParaRPr lang="en-US" sz="2200" kern="1200" dirty="0"/>
        </a:p>
      </dsp:txBody>
      <dsp:txXfrm rot="-5400000">
        <a:off x="3001518" y="190428"/>
        <a:ext cx="5283127" cy="977956"/>
      </dsp:txXfrm>
    </dsp:sp>
    <dsp:sp modelId="{99E10D82-FAEA-4611-8CB7-58773958C2F5}">
      <dsp:nvSpPr>
        <dsp:cNvPr id="0" name=""/>
        <dsp:cNvSpPr/>
      </dsp:nvSpPr>
      <dsp:spPr>
        <a:xfrm>
          <a:off x="0" y="2052"/>
          <a:ext cx="3001518" cy="135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IT</a:t>
          </a:r>
        </a:p>
      </dsp:txBody>
      <dsp:txXfrm>
        <a:off x="66131" y="68183"/>
        <a:ext cx="2869256" cy="1222446"/>
      </dsp:txXfrm>
    </dsp:sp>
    <dsp:sp modelId="{A45FD975-EC2D-4665-ABF0-5547F5488D8D}">
      <dsp:nvSpPr>
        <dsp:cNvPr id="0" name=""/>
        <dsp:cNvSpPr/>
      </dsp:nvSpPr>
      <dsp:spPr>
        <a:xfrm rot="5400000">
          <a:off x="5127650" y="-566166"/>
          <a:ext cx="1083766" cy="5336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 individual units of information.</a:t>
          </a:r>
        </a:p>
      </dsp:txBody>
      <dsp:txXfrm rot="-5400000">
        <a:off x="3001518" y="1612871"/>
        <a:ext cx="5283127" cy="977956"/>
      </dsp:txXfrm>
    </dsp:sp>
    <dsp:sp modelId="{C8EACBF9-F80D-41EB-A3F0-71A9BB34C340}">
      <dsp:nvSpPr>
        <dsp:cNvPr id="0" name=""/>
        <dsp:cNvSpPr/>
      </dsp:nvSpPr>
      <dsp:spPr>
        <a:xfrm>
          <a:off x="0" y="1424495"/>
          <a:ext cx="3001518" cy="135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Common understanding</a:t>
          </a:r>
        </a:p>
      </dsp:txBody>
      <dsp:txXfrm>
        <a:off x="66131" y="1490626"/>
        <a:ext cx="2869256" cy="1222446"/>
      </dsp:txXfrm>
    </dsp:sp>
    <dsp:sp modelId="{85A329B9-0183-4932-B668-D14363F5C98D}">
      <dsp:nvSpPr>
        <dsp:cNvPr id="0" name=""/>
        <dsp:cNvSpPr/>
      </dsp:nvSpPr>
      <dsp:spPr>
        <a:xfrm rot="5400000">
          <a:off x="5127650" y="856277"/>
          <a:ext cx="1083766" cy="5336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 character</a:t>
          </a:r>
        </a:p>
      </dsp:txBody>
      <dsp:txXfrm rot="-5400000">
        <a:off x="3001518" y="3035315"/>
        <a:ext cx="5283127" cy="977956"/>
      </dsp:txXfrm>
    </dsp:sp>
    <dsp:sp modelId="{BD0660F7-1D44-479E-A2D7-668647F64757}">
      <dsp:nvSpPr>
        <dsp:cNvPr id="0" name=""/>
        <dsp:cNvSpPr/>
      </dsp:nvSpPr>
      <dsp:spPr>
        <a:xfrm>
          <a:off x="0" y="2846939"/>
          <a:ext cx="3001518" cy="135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Star Trek</a:t>
          </a:r>
        </a:p>
      </dsp:txBody>
      <dsp:txXfrm>
        <a:off x="66131" y="2913070"/>
        <a:ext cx="2869256" cy="1222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13A94-DBBB-4697-A261-FD94164AEFA0}">
      <dsp:nvSpPr>
        <dsp:cNvPr id="0" name=""/>
        <dsp:cNvSpPr/>
      </dsp:nvSpPr>
      <dsp:spPr>
        <a:xfrm>
          <a:off x="0" y="55628"/>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 the complex service environment (like Smart City) only one perspective is not enough</a:t>
          </a:r>
        </a:p>
      </dsp:txBody>
      <dsp:txXfrm>
        <a:off x="49004" y="104632"/>
        <a:ext cx="10417592" cy="905852"/>
      </dsp:txXfrm>
    </dsp:sp>
    <dsp:sp modelId="{2C21B55A-2839-4CAD-A354-2B0F414E0171}">
      <dsp:nvSpPr>
        <dsp:cNvPr id="0" name=""/>
        <dsp:cNvSpPr/>
      </dsp:nvSpPr>
      <dsp:spPr>
        <a:xfrm>
          <a:off x="0" y="113436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Already in a very simple applications we need to work with different manifestation of the same item</a:t>
          </a:r>
        </a:p>
      </dsp:txBody>
      <dsp:txXfrm>
        <a:off x="49004" y="1183373"/>
        <a:ext cx="10417592" cy="905852"/>
      </dsp:txXfrm>
    </dsp:sp>
    <dsp:sp modelId="{8C8CDC1A-644F-4808-A706-33B42A474342}">
      <dsp:nvSpPr>
        <dsp:cNvPr id="0" name=""/>
        <dsp:cNvSpPr/>
      </dsp:nvSpPr>
      <dsp:spPr>
        <a:xfrm>
          <a:off x="0" y="221310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we add the relation to other Services, environments (</a:t>
          </a:r>
          <a:r>
            <a:rPr lang="en-US" sz="2600" kern="1200" dirty="0" err="1"/>
            <a:t>e.q</a:t>
          </a:r>
          <a:r>
            <a:rPr lang="en-US" sz="2600" kern="1200" dirty="0"/>
            <a:t>. contexts) we get very complex model</a:t>
          </a:r>
        </a:p>
      </dsp:txBody>
      <dsp:txXfrm>
        <a:off x="49004" y="2262113"/>
        <a:ext cx="10417592" cy="905852"/>
      </dsp:txXfrm>
    </dsp:sp>
    <dsp:sp modelId="{9C91F191-75E9-4324-BDA2-018C86548626}">
      <dsp:nvSpPr>
        <dsp:cNvPr id="0" name=""/>
        <dsp:cNvSpPr/>
      </dsp:nvSpPr>
      <dsp:spPr>
        <a:xfrm>
          <a:off x="0" y="329184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To understand we need to have the possibility to analyze the manifestation of each item in all contexts</a:t>
          </a:r>
        </a:p>
      </dsp:txBody>
      <dsp:txXfrm>
        <a:off x="49004" y="3340853"/>
        <a:ext cx="10417592" cy="905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5873F-FD74-4B60-8EBA-FE299471EAAE}">
      <dsp:nvSpPr>
        <dsp:cNvPr id="0" name=""/>
        <dsp:cNvSpPr/>
      </dsp:nvSpPr>
      <dsp:spPr>
        <a:xfrm>
          <a:off x="4890"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Street parts</a:t>
          </a:r>
        </a:p>
      </dsp:txBody>
      <dsp:txXfrm>
        <a:off x="4890" y="9581"/>
        <a:ext cx="1874850" cy="690148"/>
      </dsp:txXfrm>
    </dsp:sp>
    <dsp:sp modelId="{491DDD9C-EF66-4CB1-9242-66E0083BB5C1}">
      <dsp:nvSpPr>
        <dsp:cNvPr id="0" name=""/>
        <dsp:cNvSpPr/>
      </dsp:nvSpPr>
      <dsp:spPr>
        <a:xfrm>
          <a:off x="4890"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Driving lines</a:t>
          </a:r>
          <a:endParaRPr lang="en-US" sz="2000" kern="1200" dirty="0"/>
        </a:p>
        <a:p>
          <a:pPr marL="228600" lvl="1" indent="-228600" algn="l" defTabSz="889000">
            <a:lnSpc>
              <a:spcPct val="90000"/>
            </a:lnSpc>
            <a:spcBef>
              <a:spcPct val="0"/>
            </a:spcBef>
            <a:spcAft>
              <a:spcPct val="15000"/>
            </a:spcAft>
            <a:buChar char="•"/>
          </a:pPr>
          <a:r>
            <a:rPr lang="en-US" sz="2000" b="0" i="0" u="none" kern="1200" dirty="0"/>
            <a:t>All vehicles</a:t>
          </a:r>
        </a:p>
        <a:p>
          <a:pPr marL="228600" lvl="1" indent="-228600" algn="l" defTabSz="889000">
            <a:lnSpc>
              <a:spcPct val="90000"/>
            </a:lnSpc>
            <a:spcBef>
              <a:spcPct val="0"/>
            </a:spcBef>
            <a:spcAft>
              <a:spcPct val="15000"/>
            </a:spcAft>
            <a:buChar char="•"/>
          </a:pPr>
          <a:r>
            <a:rPr lang="en-US" sz="2000" b="0" i="0" u="none" kern="1200" dirty="0"/>
            <a:t>Traffic on the road</a:t>
          </a:r>
        </a:p>
        <a:p>
          <a:pPr marL="228600" lvl="1" indent="-228600" algn="l" defTabSz="889000">
            <a:lnSpc>
              <a:spcPct val="90000"/>
            </a:lnSpc>
            <a:spcBef>
              <a:spcPct val="0"/>
            </a:spcBef>
            <a:spcAft>
              <a:spcPct val="15000"/>
            </a:spcAft>
            <a:buChar char="•"/>
          </a:pPr>
          <a:r>
            <a:rPr lang="en-US" sz="2000" b="0" i="0" u="none" kern="1200" dirty="0"/>
            <a:t>Traffic lights</a:t>
          </a:r>
        </a:p>
        <a:p>
          <a:pPr marL="228600" lvl="1" indent="-228600" algn="l" defTabSz="889000">
            <a:lnSpc>
              <a:spcPct val="90000"/>
            </a:lnSpc>
            <a:spcBef>
              <a:spcPct val="0"/>
            </a:spcBef>
            <a:spcAft>
              <a:spcPct val="15000"/>
            </a:spcAft>
            <a:buChar char="•"/>
          </a:pPr>
          <a:r>
            <a:rPr lang="en-US" sz="2000" kern="1200" dirty="0"/>
            <a:t>Parking slots</a:t>
          </a:r>
        </a:p>
      </dsp:txBody>
      <dsp:txXfrm>
        <a:off x="4890" y="699729"/>
        <a:ext cx="1874850" cy="3170474"/>
      </dsp:txXfrm>
    </dsp:sp>
    <dsp:sp modelId="{09C93423-4653-407A-A547-24A4F7A15478}">
      <dsp:nvSpPr>
        <dsp:cNvPr id="0" name=""/>
        <dsp:cNvSpPr/>
      </dsp:nvSpPr>
      <dsp:spPr>
        <a:xfrm>
          <a:off x="2142220"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Safety</a:t>
          </a:r>
        </a:p>
      </dsp:txBody>
      <dsp:txXfrm>
        <a:off x="2142220" y="9581"/>
        <a:ext cx="1874850" cy="690148"/>
      </dsp:txXfrm>
    </dsp:sp>
    <dsp:sp modelId="{92918030-0D15-439E-A669-959CED28621A}">
      <dsp:nvSpPr>
        <dsp:cNvPr id="0" name=""/>
        <dsp:cNvSpPr/>
      </dsp:nvSpPr>
      <dsp:spPr>
        <a:xfrm>
          <a:off x="2111697"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Cameras</a:t>
          </a:r>
        </a:p>
        <a:p>
          <a:pPr marL="228600" lvl="1" indent="-228600" algn="l" defTabSz="889000">
            <a:lnSpc>
              <a:spcPct val="90000"/>
            </a:lnSpc>
            <a:spcBef>
              <a:spcPct val="0"/>
            </a:spcBef>
            <a:spcAft>
              <a:spcPct val="15000"/>
            </a:spcAft>
            <a:buChar char="•"/>
          </a:pPr>
          <a:r>
            <a:rPr lang="en-US" sz="2000" b="0" i="0" u="none" kern="1200" dirty="0"/>
            <a:t>Pedestrian way</a:t>
          </a:r>
          <a:endParaRPr lang="en-US" sz="2000" kern="1200" dirty="0"/>
        </a:p>
        <a:p>
          <a:pPr marL="228600" lvl="1" indent="-228600" algn="l" defTabSz="889000">
            <a:lnSpc>
              <a:spcPct val="90000"/>
            </a:lnSpc>
            <a:spcBef>
              <a:spcPct val="0"/>
            </a:spcBef>
            <a:spcAft>
              <a:spcPct val="15000"/>
            </a:spcAft>
            <a:buChar char="•"/>
          </a:pPr>
          <a:r>
            <a:rPr lang="en-US" sz="2000" kern="1200" dirty="0"/>
            <a:t>Pedestrian blocks</a:t>
          </a:r>
        </a:p>
        <a:p>
          <a:pPr marL="228600" lvl="1" indent="-228600" algn="l" defTabSz="889000">
            <a:lnSpc>
              <a:spcPct val="90000"/>
            </a:lnSpc>
            <a:spcBef>
              <a:spcPct val="0"/>
            </a:spcBef>
            <a:spcAft>
              <a:spcPct val="15000"/>
            </a:spcAft>
            <a:buChar char="•"/>
          </a:pPr>
          <a:r>
            <a:rPr lang="en-US" sz="2000" kern="1200" dirty="0"/>
            <a:t>Speed sensor</a:t>
          </a:r>
        </a:p>
        <a:p>
          <a:pPr marL="228600" lvl="1" indent="-228600" algn="l" defTabSz="889000">
            <a:lnSpc>
              <a:spcPct val="90000"/>
            </a:lnSpc>
            <a:spcBef>
              <a:spcPct val="0"/>
            </a:spcBef>
            <a:spcAft>
              <a:spcPct val="15000"/>
            </a:spcAft>
            <a:buChar char="•"/>
          </a:pPr>
          <a:r>
            <a:rPr lang="en-US" sz="2000" kern="1200" dirty="0"/>
            <a:t>Smart Screen</a:t>
          </a:r>
        </a:p>
        <a:p>
          <a:pPr marL="228600" lvl="1" indent="-228600" algn="l" defTabSz="889000">
            <a:lnSpc>
              <a:spcPct val="90000"/>
            </a:lnSpc>
            <a:spcBef>
              <a:spcPct val="0"/>
            </a:spcBef>
            <a:spcAft>
              <a:spcPct val="15000"/>
            </a:spcAft>
            <a:buChar char="•"/>
          </a:pPr>
          <a:endParaRPr lang="en-US" sz="2000" kern="1200" dirty="0"/>
        </a:p>
      </dsp:txBody>
      <dsp:txXfrm>
        <a:off x="2111697" y="699729"/>
        <a:ext cx="1874850" cy="3170474"/>
      </dsp:txXfrm>
    </dsp:sp>
    <dsp:sp modelId="{45766B0C-40B7-412F-8EEF-EBAD43BFB842}">
      <dsp:nvSpPr>
        <dsp:cNvPr id="0" name=""/>
        <dsp:cNvSpPr/>
      </dsp:nvSpPr>
      <dsp:spPr>
        <a:xfrm>
          <a:off x="4279549"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Public transport</a:t>
          </a:r>
        </a:p>
      </dsp:txBody>
      <dsp:txXfrm>
        <a:off x="4279549" y="9581"/>
        <a:ext cx="1874850" cy="690148"/>
      </dsp:txXfrm>
    </dsp:sp>
    <dsp:sp modelId="{512ADF13-E973-4B5F-8428-76D37DA0D823}">
      <dsp:nvSpPr>
        <dsp:cNvPr id="0" name=""/>
        <dsp:cNvSpPr/>
      </dsp:nvSpPr>
      <dsp:spPr>
        <a:xfrm>
          <a:off x="4279549"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Bus</a:t>
          </a:r>
          <a:endParaRPr lang="en-US" sz="2000" kern="1200" dirty="0"/>
        </a:p>
        <a:p>
          <a:pPr marL="228600" lvl="1" indent="-228600" algn="l" defTabSz="889000">
            <a:lnSpc>
              <a:spcPct val="90000"/>
            </a:lnSpc>
            <a:spcBef>
              <a:spcPct val="0"/>
            </a:spcBef>
            <a:spcAft>
              <a:spcPct val="15000"/>
            </a:spcAft>
            <a:buChar char="•"/>
          </a:pPr>
          <a:r>
            <a:rPr lang="en-US" sz="2000" kern="1200" dirty="0"/>
            <a:t>Bus stop</a:t>
          </a:r>
        </a:p>
        <a:p>
          <a:pPr marL="228600" lvl="1" indent="-228600" algn="l" defTabSz="889000">
            <a:lnSpc>
              <a:spcPct val="90000"/>
            </a:lnSpc>
            <a:spcBef>
              <a:spcPct val="0"/>
            </a:spcBef>
            <a:spcAft>
              <a:spcPct val="15000"/>
            </a:spcAft>
            <a:buChar char="•"/>
          </a:pPr>
          <a:r>
            <a:rPr lang="en-US" sz="2000" kern="1200" dirty="0"/>
            <a:t>Ticket machine</a:t>
          </a:r>
        </a:p>
        <a:p>
          <a:pPr marL="228600" lvl="1" indent="-228600" algn="l" defTabSz="889000">
            <a:lnSpc>
              <a:spcPct val="90000"/>
            </a:lnSpc>
            <a:spcBef>
              <a:spcPct val="0"/>
            </a:spcBef>
            <a:spcAft>
              <a:spcPct val="15000"/>
            </a:spcAft>
            <a:buChar char="•"/>
          </a:pPr>
          <a:r>
            <a:rPr lang="en-US" sz="2000" kern="1200" dirty="0"/>
            <a:t>Tram line</a:t>
          </a:r>
        </a:p>
        <a:p>
          <a:pPr marL="228600" lvl="1" indent="-228600" algn="l" defTabSz="889000">
            <a:lnSpc>
              <a:spcPct val="90000"/>
            </a:lnSpc>
            <a:spcBef>
              <a:spcPct val="0"/>
            </a:spcBef>
            <a:spcAft>
              <a:spcPct val="15000"/>
            </a:spcAft>
            <a:buChar char="•"/>
          </a:pPr>
          <a:r>
            <a:rPr lang="en-US" sz="2000" kern="1200" dirty="0"/>
            <a:t>Smart Screen</a:t>
          </a:r>
        </a:p>
      </dsp:txBody>
      <dsp:txXfrm>
        <a:off x="4279549" y="699729"/>
        <a:ext cx="1874850" cy="3170474"/>
      </dsp:txXfrm>
    </dsp:sp>
    <dsp:sp modelId="{F6793FB2-C566-4DF2-95D3-A5446E1F5EA4}">
      <dsp:nvSpPr>
        <dsp:cNvPr id="0" name=""/>
        <dsp:cNvSpPr/>
      </dsp:nvSpPr>
      <dsp:spPr>
        <a:xfrm>
          <a:off x="6416878"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IT Devices</a:t>
          </a:r>
        </a:p>
      </dsp:txBody>
      <dsp:txXfrm>
        <a:off x="6416878" y="9581"/>
        <a:ext cx="1874850" cy="690148"/>
      </dsp:txXfrm>
    </dsp:sp>
    <dsp:sp modelId="{E82A4328-E622-4562-B2B0-5238E09F09D8}">
      <dsp:nvSpPr>
        <dsp:cNvPr id="0" name=""/>
        <dsp:cNvSpPr/>
      </dsp:nvSpPr>
      <dsp:spPr>
        <a:xfrm>
          <a:off x="6416878"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Cameras</a:t>
          </a:r>
        </a:p>
        <a:p>
          <a:pPr marL="228600" lvl="1" indent="-228600" algn="l" defTabSz="889000">
            <a:lnSpc>
              <a:spcPct val="90000"/>
            </a:lnSpc>
            <a:spcBef>
              <a:spcPct val="0"/>
            </a:spcBef>
            <a:spcAft>
              <a:spcPct val="15000"/>
            </a:spcAft>
            <a:buChar char="•"/>
          </a:pPr>
          <a:r>
            <a:rPr lang="en-US" sz="2000" kern="1200" dirty="0"/>
            <a:t>Smart Screen</a:t>
          </a:r>
        </a:p>
        <a:p>
          <a:pPr marL="228600" lvl="1" indent="-228600" algn="l" defTabSz="889000">
            <a:lnSpc>
              <a:spcPct val="90000"/>
            </a:lnSpc>
            <a:spcBef>
              <a:spcPct val="0"/>
            </a:spcBef>
            <a:spcAft>
              <a:spcPct val="15000"/>
            </a:spcAft>
            <a:buChar char="•"/>
          </a:pPr>
          <a:r>
            <a:rPr lang="en-US" sz="2000" b="0" i="0" u="none" kern="1200" dirty="0"/>
            <a:t>Traffic lights</a:t>
          </a:r>
          <a:endParaRPr lang="en-US" sz="2000" kern="1200" dirty="0"/>
        </a:p>
        <a:p>
          <a:pPr marL="228600" lvl="1" indent="-228600" algn="l" defTabSz="889000">
            <a:lnSpc>
              <a:spcPct val="90000"/>
            </a:lnSpc>
            <a:spcBef>
              <a:spcPct val="0"/>
            </a:spcBef>
            <a:spcAft>
              <a:spcPct val="15000"/>
            </a:spcAft>
            <a:buChar char="•"/>
          </a:pPr>
          <a:r>
            <a:rPr lang="en-US" sz="2000" kern="1200" dirty="0"/>
            <a:t>Traffic sensor</a:t>
          </a:r>
        </a:p>
        <a:p>
          <a:pPr marL="228600" lvl="1" indent="-228600" algn="l" defTabSz="889000">
            <a:lnSpc>
              <a:spcPct val="90000"/>
            </a:lnSpc>
            <a:spcBef>
              <a:spcPct val="0"/>
            </a:spcBef>
            <a:spcAft>
              <a:spcPct val="15000"/>
            </a:spcAft>
            <a:buChar char="•"/>
          </a:pPr>
          <a:r>
            <a:rPr lang="en-US" sz="2000" kern="1200" dirty="0"/>
            <a:t>Pollution sensor</a:t>
          </a:r>
        </a:p>
        <a:p>
          <a:pPr marL="228600" lvl="1" indent="-228600" algn="l" defTabSz="889000">
            <a:lnSpc>
              <a:spcPct val="90000"/>
            </a:lnSpc>
            <a:spcBef>
              <a:spcPct val="0"/>
            </a:spcBef>
            <a:spcAft>
              <a:spcPct val="15000"/>
            </a:spcAft>
            <a:buChar char="•"/>
          </a:pPr>
          <a:r>
            <a:rPr lang="en-US" sz="2000" kern="1200" dirty="0"/>
            <a:t>Ticket machine</a:t>
          </a:r>
        </a:p>
      </dsp:txBody>
      <dsp:txXfrm>
        <a:off x="6416878" y="699729"/>
        <a:ext cx="1874850" cy="3170474"/>
      </dsp:txXfrm>
    </dsp:sp>
    <dsp:sp modelId="{20582971-85DF-49EB-930C-8766BAE3C88E}">
      <dsp:nvSpPr>
        <dsp:cNvPr id="0" name=""/>
        <dsp:cNvSpPr/>
      </dsp:nvSpPr>
      <dsp:spPr>
        <a:xfrm>
          <a:off x="8554207"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Vehicles</a:t>
          </a:r>
        </a:p>
      </dsp:txBody>
      <dsp:txXfrm>
        <a:off x="8554207" y="9581"/>
        <a:ext cx="1874850" cy="690148"/>
      </dsp:txXfrm>
    </dsp:sp>
    <dsp:sp modelId="{DA9A3A4D-AD6E-4ADC-B0A9-25F3F1D666F8}">
      <dsp:nvSpPr>
        <dsp:cNvPr id="0" name=""/>
        <dsp:cNvSpPr/>
      </dsp:nvSpPr>
      <dsp:spPr>
        <a:xfrm>
          <a:off x="8554207"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Car</a:t>
          </a:r>
          <a:endParaRPr lang="en-US" sz="2000" b="0" kern="1200" dirty="0"/>
        </a:p>
        <a:p>
          <a:pPr marL="228600" lvl="1" indent="-228600" algn="l" defTabSz="889000">
            <a:lnSpc>
              <a:spcPct val="90000"/>
            </a:lnSpc>
            <a:spcBef>
              <a:spcPct val="0"/>
            </a:spcBef>
            <a:spcAft>
              <a:spcPct val="15000"/>
            </a:spcAft>
            <a:buChar char="•"/>
          </a:pPr>
          <a:r>
            <a:rPr lang="en-US" sz="2000" b="0" i="0" u="none" kern="1200" dirty="0"/>
            <a:t>Bicycle</a:t>
          </a:r>
        </a:p>
        <a:p>
          <a:pPr marL="228600" lvl="1" indent="-228600" algn="l" defTabSz="889000">
            <a:lnSpc>
              <a:spcPct val="90000"/>
            </a:lnSpc>
            <a:spcBef>
              <a:spcPct val="0"/>
            </a:spcBef>
            <a:spcAft>
              <a:spcPct val="15000"/>
            </a:spcAft>
            <a:buChar char="•"/>
          </a:pPr>
          <a:r>
            <a:rPr lang="en-US" sz="2000" b="0" i="0" u="none" kern="1200" dirty="0"/>
            <a:t>Bus</a:t>
          </a:r>
        </a:p>
        <a:p>
          <a:pPr marL="228600" lvl="1" indent="-228600" algn="l" defTabSz="889000">
            <a:lnSpc>
              <a:spcPct val="90000"/>
            </a:lnSpc>
            <a:spcBef>
              <a:spcPct val="0"/>
            </a:spcBef>
            <a:spcAft>
              <a:spcPct val="15000"/>
            </a:spcAft>
            <a:buChar char="•"/>
          </a:pPr>
          <a:r>
            <a:rPr lang="en-US" sz="2000" b="0" i="0" u="none" kern="1200" dirty="0"/>
            <a:t>Tram</a:t>
          </a:r>
        </a:p>
      </dsp:txBody>
      <dsp:txXfrm>
        <a:off x="8554207" y="699729"/>
        <a:ext cx="1874850" cy="3170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A4DCC-76D7-48AB-9B83-B211435FA893}">
      <dsp:nvSpPr>
        <dsp:cNvPr id="0" name=""/>
        <dsp:cNvSpPr/>
      </dsp:nvSpPr>
      <dsp:spPr>
        <a:xfrm>
          <a:off x="0" y="21825"/>
          <a:ext cx="1075213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Contexts	</a:t>
          </a:r>
        </a:p>
      </dsp:txBody>
      <dsp:txXfrm>
        <a:off x="30842" y="52667"/>
        <a:ext cx="10690454" cy="570116"/>
      </dsp:txXfrm>
    </dsp:sp>
    <dsp:sp modelId="{7DB09F53-2B48-4364-9768-18AFFA716779}">
      <dsp:nvSpPr>
        <dsp:cNvPr id="0" name=""/>
        <dsp:cNvSpPr/>
      </dsp:nvSpPr>
      <dsp:spPr>
        <a:xfrm>
          <a:off x="0" y="731385"/>
          <a:ext cx="1075213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Diamond See and Recognize, their elements and relationships</a:t>
          </a:r>
          <a:endParaRPr lang="en-US" sz="2700" kern="1200" dirty="0"/>
        </a:p>
      </dsp:txBody>
      <dsp:txXfrm>
        <a:off x="30842" y="762227"/>
        <a:ext cx="10690454" cy="570116"/>
      </dsp:txXfrm>
    </dsp:sp>
    <dsp:sp modelId="{353280AA-2DFE-4E59-B322-447650085722}">
      <dsp:nvSpPr>
        <dsp:cNvPr id="0" name=""/>
        <dsp:cNvSpPr/>
      </dsp:nvSpPr>
      <dsp:spPr>
        <a:xfrm>
          <a:off x="0" y="1440946"/>
          <a:ext cx="1075213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Mention and Use duality</a:t>
          </a:r>
        </a:p>
      </dsp:txBody>
      <dsp:txXfrm>
        <a:off x="30842" y="1471788"/>
        <a:ext cx="10690454" cy="570116"/>
      </dsp:txXfrm>
    </dsp:sp>
    <dsp:sp modelId="{282A9857-803E-47CC-A632-35B94FBA222A}">
      <dsp:nvSpPr>
        <dsp:cNvPr id="0" name=""/>
        <dsp:cNvSpPr/>
      </dsp:nvSpPr>
      <dsp:spPr>
        <a:xfrm>
          <a:off x="0" y="2150506"/>
          <a:ext cx="1075213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Examples and differences</a:t>
          </a:r>
          <a:endParaRPr lang="en-US" sz="2700" kern="1200" dirty="0"/>
        </a:p>
      </dsp:txBody>
      <dsp:txXfrm>
        <a:off x="30842" y="2181348"/>
        <a:ext cx="10690454" cy="570116"/>
      </dsp:txXfrm>
    </dsp:sp>
    <dsp:sp modelId="{811525E4-D117-4F92-9C8F-E37F3B869CCA}">
      <dsp:nvSpPr>
        <dsp:cNvPr id="0" name=""/>
        <dsp:cNvSpPr/>
      </dsp:nvSpPr>
      <dsp:spPr>
        <a:xfrm>
          <a:off x="0" y="2860066"/>
          <a:ext cx="1075213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Acknowledgement</a:t>
          </a:r>
        </a:p>
      </dsp:txBody>
      <dsp:txXfrm>
        <a:off x="30842" y="2890908"/>
        <a:ext cx="10690454" cy="570116"/>
      </dsp:txXfrm>
    </dsp:sp>
    <dsp:sp modelId="{EEF01F0B-DF11-4F16-A073-FDC1AA91F16D}">
      <dsp:nvSpPr>
        <dsp:cNvPr id="0" name=""/>
        <dsp:cNvSpPr/>
      </dsp:nvSpPr>
      <dsp:spPr>
        <a:xfrm>
          <a:off x="0" y="3491866"/>
          <a:ext cx="1075213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This presentation was improved by using Microsoft Copilot</a:t>
          </a:r>
        </a:p>
      </dsp:txBody>
      <dsp:txXfrm>
        <a:off x="0" y="3491866"/>
        <a:ext cx="10752138"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298B4-7226-4B58-ABE3-FA3766EF30D8}" type="datetimeFigureOut">
              <a:rPr lang="cs-CZ" smtClean="0"/>
              <a:t>27.02.2024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5ECE1-F626-4322-A8FC-AD0B9E29027C}" type="slidenum">
              <a:rPr lang="cs-CZ" smtClean="0"/>
              <a:t>‹#›</a:t>
            </a:fld>
            <a:endParaRPr lang="cs-CZ"/>
          </a:p>
        </p:txBody>
      </p:sp>
    </p:spTree>
    <p:extLst>
      <p:ext uri="{BB962C8B-B14F-4D97-AF65-F5344CB8AC3E}">
        <p14:creationId xmlns:p14="http://schemas.microsoft.com/office/powerpoint/2010/main" val="27350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4C5ECE1-F626-4322-A8FC-AD0B9E29027C}" type="slidenum">
              <a:rPr lang="en-US" smtClean="0"/>
              <a:t>1</a:t>
            </a:fld>
            <a:endParaRPr lang="en-US" dirty="0"/>
          </a:p>
        </p:txBody>
      </p:sp>
    </p:spTree>
    <p:extLst>
      <p:ext uri="{BB962C8B-B14F-4D97-AF65-F5344CB8AC3E}">
        <p14:creationId xmlns:p14="http://schemas.microsoft.com/office/powerpoint/2010/main" val="281392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4C5ECE1-F626-4322-A8FC-AD0B9E29027C}" type="slidenum">
              <a:rPr lang="en-US" smtClean="0"/>
              <a:t>10</a:t>
            </a:fld>
            <a:endParaRPr lang="en-US" dirty="0"/>
          </a:p>
        </p:txBody>
      </p:sp>
    </p:spTree>
    <p:extLst>
      <p:ext uri="{BB962C8B-B14F-4D97-AF65-F5344CB8AC3E}">
        <p14:creationId xmlns:p14="http://schemas.microsoft.com/office/powerpoint/2010/main" val="210582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4C5ECE1-F626-4322-A8FC-AD0B9E29027C}" type="slidenum">
              <a:rPr lang="en-US" smtClean="0"/>
              <a:t>11</a:t>
            </a:fld>
            <a:endParaRPr lang="en-US" dirty="0"/>
          </a:p>
        </p:txBody>
      </p:sp>
    </p:spTree>
    <p:extLst>
      <p:ext uri="{BB962C8B-B14F-4D97-AF65-F5344CB8AC3E}">
        <p14:creationId xmlns:p14="http://schemas.microsoft.com/office/powerpoint/2010/main" val="244696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12</a:t>
            </a:fld>
            <a:endParaRPr lang="en-US" dirty="0"/>
          </a:p>
        </p:txBody>
      </p:sp>
    </p:spTree>
    <p:extLst>
      <p:ext uri="{BB962C8B-B14F-4D97-AF65-F5344CB8AC3E}">
        <p14:creationId xmlns:p14="http://schemas.microsoft.com/office/powerpoint/2010/main" val="53625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13</a:t>
            </a:fld>
            <a:endParaRPr lang="en-US" dirty="0"/>
          </a:p>
        </p:txBody>
      </p:sp>
    </p:spTree>
    <p:extLst>
      <p:ext uri="{BB962C8B-B14F-4D97-AF65-F5344CB8AC3E}">
        <p14:creationId xmlns:p14="http://schemas.microsoft.com/office/powerpoint/2010/main" val="18410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14</a:t>
            </a:fld>
            <a:endParaRPr lang="en-US" dirty="0"/>
          </a:p>
        </p:txBody>
      </p:sp>
    </p:spTree>
    <p:extLst>
      <p:ext uri="{BB962C8B-B14F-4D97-AF65-F5344CB8AC3E}">
        <p14:creationId xmlns:p14="http://schemas.microsoft.com/office/powerpoint/2010/main" val="274622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15</a:t>
            </a:fld>
            <a:endParaRPr lang="en-US" dirty="0"/>
          </a:p>
        </p:txBody>
      </p:sp>
    </p:spTree>
    <p:extLst>
      <p:ext uri="{BB962C8B-B14F-4D97-AF65-F5344CB8AC3E}">
        <p14:creationId xmlns:p14="http://schemas.microsoft.com/office/powerpoint/2010/main" val="167404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16</a:t>
            </a:fld>
            <a:endParaRPr lang="en-US" dirty="0"/>
          </a:p>
        </p:txBody>
      </p:sp>
    </p:spTree>
    <p:extLst>
      <p:ext uri="{BB962C8B-B14F-4D97-AF65-F5344CB8AC3E}">
        <p14:creationId xmlns:p14="http://schemas.microsoft.com/office/powerpoint/2010/main" val="388819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349EAC2-1239-4CBC-95ED-7393AE47AF36}" type="slidenum">
              <a:rPr lang="en-US" smtClean="0"/>
              <a:t>17</a:t>
            </a:fld>
            <a:endParaRPr lang="en-US" dirty="0"/>
          </a:p>
        </p:txBody>
      </p:sp>
    </p:spTree>
    <p:extLst>
      <p:ext uri="{BB962C8B-B14F-4D97-AF65-F5344CB8AC3E}">
        <p14:creationId xmlns:p14="http://schemas.microsoft.com/office/powerpoint/2010/main" val="154626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18</a:t>
            </a:fld>
            <a:endParaRPr lang="en-US" dirty="0"/>
          </a:p>
        </p:txBody>
      </p:sp>
    </p:spTree>
    <p:extLst>
      <p:ext uri="{BB962C8B-B14F-4D97-AF65-F5344CB8AC3E}">
        <p14:creationId xmlns:p14="http://schemas.microsoft.com/office/powerpoint/2010/main" val="340562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19</a:t>
            </a:fld>
            <a:endParaRPr lang="en-US" dirty="0"/>
          </a:p>
        </p:txBody>
      </p:sp>
    </p:spTree>
    <p:extLst>
      <p:ext uri="{BB962C8B-B14F-4D97-AF65-F5344CB8AC3E}">
        <p14:creationId xmlns:p14="http://schemas.microsoft.com/office/powerpoint/2010/main" val="366159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Předpolkádám</a:t>
            </a:r>
            <a:r>
              <a:rPr lang="en-US" dirty="0">
                <a:cs typeface="Calibri"/>
              </a:rPr>
              <a:t>, </a:t>
            </a:r>
            <a:r>
              <a:rPr lang="en-US" dirty="0" err="1">
                <a:cs typeface="Calibri"/>
              </a:rPr>
              <a:t>že</a:t>
            </a:r>
            <a:r>
              <a:rPr lang="en-US" dirty="0">
                <a:cs typeface="Calibri"/>
              </a:rPr>
              <a:t> </a:t>
            </a:r>
            <a:r>
              <a:rPr lang="en-US" dirty="0" err="1">
                <a:cs typeface="Calibri"/>
              </a:rPr>
              <a:t>je</a:t>
            </a:r>
            <a:r>
              <a:rPr lang="en-US" dirty="0">
                <a:cs typeface="Calibri"/>
              </a:rPr>
              <a:t> </a:t>
            </a:r>
            <a:r>
              <a:rPr lang="en-US" dirty="0" err="1">
                <a:cs typeface="Calibri"/>
              </a:rPr>
              <a:t>nějaký</a:t>
            </a:r>
            <a:r>
              <a:rPr lang="en-US" dirty="0">
                <a:cs typeface="Calibri"/>
              </a:rPr>
              <a:t> </a:t>
            </a:r>
            <a:r>
              <a:rPr lang="en-US" dirty="0" err="1">
                <a:cs typeface="Calibri"/>
              </a:rPr>
              <a:t>oslí</a:t>
            </a:r>
            <a:r>
              <a:rPr lang="en-US" dirty="0">
                <a:cs typeface="Calibri"/>
              </a:rPr>
              <a:t> </a:t>
            </a:r>
            <a:r>
              <a:rPr lang="en-US" dirty="0" err="1">
                <a:cs typeface="Calibri"/>
              </a:rPr>
              <a:t>můstek</a:t>
            </a:r>
            <a:r>
              <a:rPr lang="en-US" dirty="0">
                <a:cs typeface="Calibri"/>
              </a:rPr>
              <a:t> s </a:t>
            </a:r>
            <a:r>
              <a:rPr lang="en-US" dirty="0" err="1">
                <a:cs typeface="Calibri"/>
              </a:rPr>
              <a:t>předchozím</a:t>
            </a:r>
            <a:r>
              <a:rPr lang="en-US" dirty="0">
                <a:cs typeface="Calibri"/>
              </a:rPr>
              <a:t> </a:t>
            </a:r>
            <a:r>
              <a:rPr lang="en-US" dirty="0" err="1">
                <a:cs typeface="Calibri"/>
              </a:rPr>
              <a:t>slajdem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87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20</a:t>
            </a:fld>
            <a:endParaRPr lang="en-US" dirty="0"/>
          </a:p>
        </p:txBody>
      </p:sp>
    </p:spTree>
    <p:extLst>
      <p:ext uri="{BB962C8B-B14F-4D97-AF65-F5344CB8AC3E}">
        <p14:creationId xmlns:p14="http://schemas.microsoft.com/office/powerpoint/2010/main" val="1946487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21</a:t>
            </a:fld>
            <a:endParaRPr lang="en-US" dirty="0"/>
          </a:p>
        </p:txBody>
      </p:sp>
    </p:spTree>
    <p:extLst>
      <p:ext uri="{BB962C8B-B14F-4D97-AF65-F5344CB8AC3E}">
        <p14:creationId xmlns:p14="http://schemas.microsoft.com/office/powerpoint/2010/main" val="15956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22</a:t>
            </a:fld>
            <a:endParaRPr lang="en-US" dirty="0"/>
          </a:p>
        </p:txBody>
      </p:sp>
    </p:spTree>
    <p:extLst>
      <p:ext uri="{BB962C8B-B14F-4D97-AF65-F5344CB8AC3E}">
        <p14:creationId xmlns:p14="http://schemas.microsoft.com/office/powerpoint/2010/main" val="154037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23</a:t>
            </a:fld>
            <a:endParaRPr lang="en-US" dirty="0"/>
          </a:p>
        </p:txBody>
      </p:sp>
    </p:spTree>
    <p:extLst>
      <p:ext uri="{BB962C8B-B14F-4D97-AF65-F5344CB8AC3E}">
        <p14:creationId xmlns:p14="http://schemas.microsoft.com/office/powerpoint/2010/main" val="1193951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24</a:t>
            </a:fld>
            <a:endParaRPr lang="en-US" dirty="0"/>
          </a:p>
        </p:txBody>
      </p:sp>
    </p:spTree>
    <p:extLst>
      <p:ext uri="{BB962C8B-B14F-4D97-AF65-F5344CB8AC3E}">
        <p14:creationId xmlns:p14="http://schemas.microsoft.com/office/powerpoint/2010/main" val="3568270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25</a:t>
            </a:fld>
            <a:endParaRPr lang="en-US" dirty="0"/>
          </a:p>
        </p:txBody>
      </p:sp>
    </p:spTree>
    <p:extLst>
      <p:ext uri="{BB962C8B-B14F-4D97-AF65-F5344CB8AC3E}">
        <p14:creationId xmlns:p14="http://schemas.microsoft.com/office/powerpoint/2010/main" val="3946745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26</a:t>
            </a:fld>
            <a:endParaRPr lang="en-US" dirty="0"/>
          </a:p>
        </p:txBody>
      </p:sp>
    </p:spTree>
    <p:extLst>
      <p:ext uri="{BB962C8B-B14F-4D97-AF65-F5344CB8AC3E}">
        <p14:creationId xmlns:p14="http://schemas.microsoft.com/office/powerpoint/2010/main" val="3869745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27</a:t>
            </a:fld>
            <a:endParaRPr lang="en-US" dirty="0"/>
          </a:p>
        </p:txBody>
      </p:sp>
    </p:spTree>
    <p:extLst>
      <p:ext uri="{BB962C8B-B14F-4D97-AF65-F5344CB8AC3E}">
        <p14:creationId xmlns:p14="http://schemas.microsoft.com/office/powerpoint/2010/main" val="1238068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28</a:t>
            </a:fld>
            <a:endParaRPr lang="en-US" dirty="0"/>
          </a:p>
        </p:txBody>
      </p:sp>
    </p:spTree>
    <p:extLst>
      <p:ext uri="{BB962C8B-B14F-4D97-AF65-F5344CB8AC3E}">
        <p14:creationId xmlns:p14="http://schemas.microsoft.com/office/powerpoint/2010/main" val="2837536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29</a:t>
            </a:fld>
            <a:endParaRPr lang="en-US" dirty="0"/>
          </a:p>
        </p:txBody>
      </p:sp>
    </p:spTree>
    <p:extLst>
      <p:ext uri="{BB962C8B-B14F-4D97-AF65-F5344CB8AC3E}">
        <p14:creationId xmlns:p14="http://schemas.microsoft.com/office/powerpoint/2010/main" val="292511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3</a:t>
            </a:fld>
            <a:endParaRPr lang="en-US" dirty="0"/>
          </a:p>
        </p:txBody>
      </p:sp>
    </p:spTree>
    <p:extLst>
      <p:ext uri="{BB962C8B-B14F-4D97-AF65-F5344CB8AC3E}">
        <p14:creationId xmlns:p14="http://schemas.microsoft.com/office/powerpoint/2010/main" val="392551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30</a:t>
            </a:fld>
            <a:endParaRPr lang="en-US" dirty="0"/>
          </a:p>
        </p:txBody>
      </p:sp>
    </p:spTree>
    <p:extLst>
      <p:ext uri="{BB962C8B-B14F-4D97-AF65-F5344CB8AC3E}">
        <p14:creationId xmlns:p14="http://schemas.microsoft.com/office/powerpoint/2010/main" val="1742495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31</a:t>
            </a:fld>
            <a:endParaRPr lang="en-US" dirty="0"/>
          </a:p>
        </p:txBody>
      </p:sp>
    </p:spTree>
    <p:extLst>
      <p:ext uri="{BB962C8B-B14F-4D97-AF65-F5344CB8AC3E}">
        <p14:creationId xmlns:p14="http://schemas.microsoft.com/office/powerpoint/2010/main" val="1244161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6962C2F-3B92-47EE-BB80-4032E949C943}" type="slidenum">
              <a:rPr lang="en-US" smtClean="0"/>
              <a:t>32</a:t>
            </a:fld>
            <a:endParaRPr lang="en-US" dirty="0"/>
          </a:p>
        </p:txBody>
      </p:sp>
    </p:spTree>
    <p:extLst>
      <p:ext uri="{BB962C8B-B14F-4D97-AF65-F5344CB8AC3E}">
        <p14:creationId xmlns:p14="http://schemas.microsoft.com/office/powerpoint/2010/main" val="276403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740DC2F-E9F1-4F30-9224-F2391225D696}" type="slidenum">
              <a:rPr lang="en-US" smtClean="0"/>
              <a:t>33</a:t>
            </a:fld>
            <a:endParaRPr lang="en-US" dirty="0"/>
          </a:p>
        </p:txBody>
      </p:sp>
    </p:spTree>
    <p:extLst>
      <p:ext uri="{BB962C8B-B14F-4D97-AF65-F5344CB8AC3E}">
        <p14:creationId xmlns:p14="http://schemas.microsoft.com/office/powerpoint/2010/main" val="2946880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34</a:t>
            </a:fld>
            <a:endParaRPr lang="en-US" dirty="0"/>
          </a:p>
        </p:txBody>
      </p:sp>
    </p:spTree>
    <p:extLst>
      <p:ext uri="{BB962C8B-B14F-4D97-AF65-F5344CB8AC3E}">
        <p14:creationId xmlns:p14="http://schemas.microsoft.com/office/powerpoint/2010/main" val="3094890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35</a:t>
            </a:fld>
            <a:endParaRPr lang="en-US" dirty="0"/>
          </a:p>
        </p:txBody>
      </p:sp>
    </p:spTree>
    <p:extLst>
      <p:ext uri="{BB962C8B-B14F-4D97-AF65-F5344CB8AC3E}">
        <p14:creationId xmlns:p14="http://schemas.microsoft.com/office/powerpoint/2010/main" val="3867961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36</a:t>
            </a:fld>
            <a:endParaRPr lang="en-US" dirty="0"/>
          </a:p>
        </p:txBody>
      </p:sp>
    </p:spTree>
    <p:extLst>
      <p:ext uri="{BB962C8B-B14F-4D97-AF65-F5344CB8AC3E}">
        <p14:creationId xmlns:p14="http://schemas.microsoft.com/office/powerpoint/2010/main" val="109695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DCF0DED5-7E83-4971-9E3F-AAAC48AC24F4}" type="slidenum">
              <a:rPr lang="en-US" smtClean="0"/>
              <a:t>4</a:t>
            </a:fld>
            <a:endParaRPr lang="en-US" dirty="0"/>
          </a:p>
        </p:txBody>
      </p:sp>
    </p:spTree>
    <p:extLst>
      <p:ext uri="{BB962C8B-B14F-4D97-AF65-F5344CB8AC3E}">
        <p14:creationId xmlns:p14="http://schemas.microsoft.com/office/powerpoint/2010/main" val="233917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5</a:t>
            </a:fld>
            <a:endParaRPr lang="en-US" dirty="0"/>
          </a:p>
        </p:txBody>
      </p:sp>
    </p:spTree>
    <p:extLst>
      <p:ext uri="{BB962C8B-B14F-4D97-AF65-F5344CB8AC3E}">
        <p14:creationId xmlns:p14="http://schemas.microsoft.com/office/powerpoint/2010/main" val="288481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6</a:t>
            </a:fld>
            <a:endParaRPr lang="en-US" dirty="0"/>
          </a:p>
        </p:txBody>
      </p:sp>
    </p:spTree>
    <p:extLst>
      <p:ext uri="{BB962C8B-B14F-4D97-AF65-F5344CB8AC3E}">
        <p14:creationId xmlns:p14="http://schemas.microsoft.com/office/powerpoint/2010/main" val="22017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4C5ECE1-F626-4322-A8FC-AD0B9E29027C}" type="slidenum">
              <a:rPr lang="en-US" smtClean="0"/>
              <a:t>7</a:t>
            </a:fld>
            <a:endParaRPr lang="en-US" dirty="0"/>
          </a:p>
        </p:txBody>
      </p:sp>
    </p:spTree>
    <p:extLst>
      <p:ext uri="{BB962C8B-B14F-4D97-AF65-F5344CB8AC3E}">
        <p14:creationId xmlns:p14="http://schemas.microsoft.com/office/powerpoint/2010/main" val="92162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740DC2F-E9F1-4F30-9224-F2391225D696}" type="slidenum">
              <a:rPr lang="en-US" smtClean="0"/>
              <a:t>8</a:t>
            </a:fld>
            <a:endParaRPr lang="en-US" dirty="0"/>
          </a:p>
        </p:txBody>
      </p:sp>
    </p:spTree>
    <p:extLst>
      <p:ext uri="{BB962C8B-B14F-4D97-AF65-F5344CB8AC3E}">
        <p14:creationId xmlns:p14="http://schemas.microsoft.com/office/powerpoint/2010/main" val="200695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4C5ECE1-F626-4322-A8FC-AD0B9E29027C}" type="slidenum">
              <a:rPr lang="en-US" smtClean="0"/>
              <a:t>9</a:t>
            </a:fld>
            <a:endParaRPr lang="en-US" dirty="0"/>
          </a:p>
        </p:txBody>
      </p:sp>
    </p:spTree>
    <p:extLst>
      <p:ext uri="{BB962C8B-B14F-4D97-AF65-F5344CB8AC3E}">
        <p14:creationId xmlns:p14="http://schemas.microsoft.com/office/powerpoint/2010/main" val="4025877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6181D1A7-C8F1-4705-97B0-E31FCAD9AC1A}"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814687645"/>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274044310"/>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83958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842824954"/>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49627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588173433"/>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37378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3269263151"/>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73" y="2148393"/>
            <a:ext cx="6064220" cy="2561214"/>
          </a:xfrm>
          <a:prstGeom prst="rect">
            <a:avLst/>
          </a:prstGeom>
        </p:spPr>
      </p:pic>
    </p:spTree>
    <p:extLst>
      <p:ext uri="{BB962C8B-B14F-4D97-AF65-F5344CB8AC3E}">
        <p14:creationId xmlns:p14="http://schemas.microsoft.com/office/powerpoint/2010/main" val="348266810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2253930"/>
            <a:ext cx="3366889"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0571"/>
            <a:ext cx="5012112" cy="2116858"/>
          </a:xfrm>
          <a:prstGeom prst="rect">
            <a:avLst/>
          </a:prstGeom>
        </p:spPr>
      </p:pic>
    </p:spTree>
    <p:extLst>
      <p:ext uri="{BB962C8B-B14F-4D97-AF65-F5344CB8AC3E}">
        <p14:creationId xmlns:p14="http://schemas.microsoft.com/office/powerpoint/2010/main" val="118894370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5321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6181D1A7-C8F1-4705-97B0-E31FCAD9AC1A}"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11393906"/>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00BF68-8ED4-BE2E-C0CB-5E5E01CA62C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EFD0936-6714-7961-B46C-BE510CABA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974126F-7B91-2E89-F194-481ADF7FABF3}"/>
              </a:ext>
            </a:extLst>
          </p:cNvPr>
          <p:cNvSpPr>
            <a:spLocks noGrp="1"/>
          </p:cNvSpPr>
          <p:nvPr>
            <p:ph type="dt" sz="half" idx="10"/>
          </p:nvPr>
        </p:nvSpPr>
        <p:spPr/>
        <p:txBody>
          <a:bodyPr/>
          <a:lstStyle/>
          <a:p>
            <a:fld id="{35823AF6-DF17-44C1-BED5-1481BD53627D}" type="datetimeFigureOut">
              <a:rPr lang="cs-CZ" smtClean="0"/>
              <a:t>27.02.2024</a:t>
            </a:fld>
            <a:endParaRPr lang="cs-CZ"/>
          </a:p>
        </p:txBody>
      </p:sp>
      <p:sp>
        <p:nvSpPr>
          <p:cNvPr id="5" name="Zástupný symbol pro zápatí 4">
            <a:extLst>
              <a:ext uri="{FF2B5EF4-FFF2-40B4-BE49-F238E27FC236}">
                <a16:creationId xmlns:a16="http://schemas.microsoft.com/office/drawing/2014/main" id="{B15E2DD0-5DE1-130C-58DE-5AE518846C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DF854C-27CA-5298-68D8-5ED2A7CA1A79}"/>
              </a:ext>
            </a:extLst>
          </p:cNvPr>
          <p:cNvSpPr>
            <a:spLocks noGrp="1"/>
          </p:cNvSpPr>
          <p:nvPr>
            <p:ph type="sldNum" sz="quarter" idx="12"/>
          </p:nvPr>
        </p:nvSpPr>
        <p:spPr/>
        <p:txBody>
          <a:bodyPr/>
          <a:lstStyle/>
          <a:p>
            <a:fld id="{6181D1A7-C8F1-4705-97B0-E31FCAD9AC1A}" type="slidenum">
              <a:rPr lang="cs-CZ" smtClean="0"/>
              <a:t>‹#›</a:t>
            </a:fld>
            <a:endParaRPr lang="cs-CZ"/>
          </a:p>
        </p:txBody>
      </p:sp>
    </p:spTree>
    <p:extLst>
      <p:ext uri="{BB962C8B-B14F-4D97-AF65-F5344CB8AC3E}">
        <p14:creationId xmlns:p14="http://schemas.microsoft.com/office/powerpoint/2010/main" val="236910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pPr>
              <a:defRPr/>
            </a:pPr>
            <a:fld id="{BB357460-3D2A-4B42-BCAE-798358548B39}" type="slidenum">
              <a:rPr lang="cs-CZ" altLang="cs-CZ" smtClean="0"/>
              <a:pPr>
                <a:defRPr/>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8">
            <a:extLst>
              <a:ext uri="{FF2B5EF4-FFF2-40B4-BE49-F238E27FC236}">
                <a16:creationId xmlns:a16="http://schemas.microsoft.com/office/drawing/2014/main" id="{62245E93-7D0A-483D-BB0C-5155A93C4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3" name="Grafický objekt 2">
            <a:extLst>
              <a:ext uri="{FF2B5EF4-FFF2-40B4-BE49-F238E27FC236}">
                <a16:creationId xmlns:a16="http://schemas.microsoft.com/office/drawing/2014/main" id="{91D8ACE8-F248-4B39-8C88-85C31BBC5E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6" name="Grafický objekt 5">
            <a:extLst>
              <a:ext uri="{FF2B5EF4-FFF2-40B4-BE49-F238E27FC236}">
                <a16:creationId xmlns:a16="http://schemas.microsoft.com/office/drawing/2014/main" id="{E4196766-80D0-422B-B1E8-49C205BCBF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3998138751"/>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6181D1A7-C8F1-4705-97B0-E31FCAD9AC1A}"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254148441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6181D1A7-C8F1-4705-97B0-E31FCAD9AC1A}"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391582694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6181D1A7-C8F1-4705-97B0-E31FCAD9AC1A}"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3198927523"/>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6181D1A7-C8F1-4705-97B0-E31FCAD9AC1A}"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78469436"/>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629377071"/>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59637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074224557"/>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181D1A7-C8F1-4705-97B0-E31FCAD9AC1A}"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Tree>
    <p:extLst>
      <p:ext uri="{BB962C8B-B14F-4D97-AF65-F5344CB8AC3E}">
        <p14:creationId xmlns:p14="http://schemas.microsoft.com/office/powerpoint/2010/main" val="1665477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4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4.xml"/><Relationship Id="rId11" Type="http://schemas.openxmlformats.org/officeDocument/2006/relationships/hyperlink" Target="http://www.emdocs.net/em-mindset-jason-wagner-the-em-hive-mind/" TargetMode="External"/><Relationship Id="rId5" Type="http://schemas.openxmlformats.org/officeDocument/2006/relationships/diagramQuickStyle" Target="../diagrams/quickStyle4.xml"/><Relationship Id="rId10" Type="http://schemas.openxmlformats.org/officeDocument/2006/relationships/image" Target="../media/image28.jpeg"/><Relationship Id="rId4" Type="http://schemas.openxmlformats.org/officeDocument/2006/relationships/diagramLayout" Target="../diagrams/layout4.xml"/><Relationship Id="rId9" Type="http://schemas.openxmlformats.org/officeDocument/2006/relationships/hyperlink" Target="http://www.pngall.com/chair-png/download/483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67B3363-CCB5-CA73-C8B6-692680991A9A}"/>
              </a:ext>
            </a:extLst>
          </p:cNvPr>
          <p:cNvSpPr>
            <a:spLocks noGrp="1"/>
          </p:cNvSpPr>
          <p:nvPr>
            <p:ph type="title"/>
          </p:nvPr>
        </p:nvSpPr>
        <p:spPr/>
        <p:txBody>
          <a:bodyPr/>
          <a:lstStyle/>
          <a:p>
            <a:r>
              <a:rPr lang="en-US" dirty="0"/>
              <a:t>Smart City and Complexity</a:t>
            </a:r>
          </a:p>
        </p:txBody>
      </p:sp>
      <p:sp>
        <p:nvSpPr>
          <p:cNvPr id="5" name="Podnadpis 4">
            <a:extLst>
              <a:ext uri="{FF2B5EF4-FFF2-40B4-BE49-F238E27FC236}">
                <a16:creationId xmlns:a16="http://schemas.microsoft.com/office/drawing/2014/main" id="{C061CBA4-4D4A-9056-319E-09E3C9CB1731}"/>
              </a:ext>
            </a:extLst>
          </p:cNvPr>
          <p:cNvSpPr>
            <a:spLocks noGrp="1"/>
          </p:cNvSpPr>
          <p:nvPr>
            <p:ph type="subTitle" idx="1"/>
          </p:nvPr>
        </p:nvSpPr>
        <p:spPr/>
        <p:txBody>
          <a:bodyPr/>
          <a:lstStyle/>
          <a:p>
            <a:r>
              <a:rPr lang="en-US" dirty="0"/>
              <a:t>How to understand complexity of Services</a:t>
            </a:r>
          </a:p>
          <a:p>
            <a:endParaRPr lang="en-US" dirty="0"/>
          </a:p>
          <a:p>
            <a:r>
              <a:rPr lang="en-US" dirty="0"/>
              <a:t>© Leonard Walletzký 2023</a:t>
            </a:r>
          </a:p>
        </p:txBody>
      </p:sp>
    </p:spTree>
    <p:extLst>
      <p:ext uri="{BB962C8B-B14F-4D97-AF65-F5344CB8AC3E}">
        <p14:creationId xmlns:p14="http://schemas.microsoft.com/office/powerpoint/2010/main" val="294020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18874959-CACF-37F7-7D26-2E8B20F5218B}"/>
              </a:ext>
            </a:extLst>
          </p:cNvPr>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439863" y="1692275"/>
            <a:ext cx="10752137" cy="4140200"/>
          </a:xfrm>
        </p:spPr>
        <p:txBody>
          <a:bodyPr>
            <a:normAutofit/>
          </a:bodyPr>
          <a:lstStyle/>
          <a:p>
            <a:pPr marL="0" indent="0" algn="ctr">
              <a:buNone/>
            </a:pPr>
            <a:r>
              <a:rPr lang="en-US" sz="2800" dirty="0">
                <a:solidFill>
                  <a:schemeClr val="bg1">
                    <a:lumMod val="65000"/>
                  </a:schemeClr>
                </a:solidFill>
              </a:rPr>
              <a:t>Then, we find...</a:t>
            </a:r>
          </a:p>
        </p:txBody>
      </p:sp>
      <p:sp>
        <p:nvSpPr>
          <p:cNvPr id="4" name="Rectangle 3"/>
          <p:cNvSpPr/>
          <p:nvPr/>
        </p:nvSpPr>
        <p:spPr>
          <a:xfrm>
            <a:off x="5303912" y="4962872"/>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prstClr val="white"/>
                </a:solidFill>
                <a:latin typeface="Calibri" panose="020F0502020204030204"/>
              </a:rPr>
              <a:t>Object</a:t>
            </a:r>
          </a:p>
        </p:txBody>
      </p:sp>
      <p:sp>
        <p:nvSpPr>
          <p:cNvPr id="6" name="Content Placeholder 2"/>
          <p:cNvSpPr txBox="1">
            <a:spLocks/>
          </p:cNvSpPr>
          <p:nvPr/>
        </p:nvSpPr>
        <p:spPr>
          <a:xfrm>
            <a:off x="2006352" y="3472408"/>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prstClr val="white">
                    <a:lumMod val="65000"/>
                  </a:prstClr>
                </a:solidFill>
                <a:latin typeface="Calibri" panose="020F0502020204030204"/>
              </a:rPr>
              <a:t>...between our...</a:t>
            </a:r>
          </a:p>
        </p:txBody>
      </p:sp>
      <p:sp>
        <p:nvSpPr>
          <p:cNvPr id="9" name="Rectangle 8"/>
          <p:cNvSpPr/>
          <p:nvPr/>
        </p:nvSpPr>
        <p:spPr>
          <a:xfrm>
            <a:off x="5159896" y="1722512"/>
            <a:ext cx="1929142"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prstClr val="white"/>
                </a:solidFill>
                <a:latin typeface="Calibri" panose="020F0502020204030204"/>
              </a:rPr>
              <a:t>Relationship</a:t>
            </a:r>
          </a:p>
        </p:txBody>
      </p:sp>
      <p:sp>
        <p:nvSpPr>
          <p:cNvPr id="5" name="TextBox 4"/>
          <p:cNvSpPr txBox="1"/>
          <p:nvPr/>
        </p:nvSpPr>
        <p:spPr>
          <a:xfrm>
            <a:off x="6681897" y="1965248"/>
            <a:ext cx="399468" cy="461665"/>
          </a:xfrm>
          <a:prstGeom prst="rect">
            <a:avLst/>
          </a:prstGeom>
          <a:noFill/>
        </p:spPr>
        <p:txBody>
          <a:bodyPr wrap="none" rtlCol="0">
            <a:spAutoFit/>
          </a:bodyPr>
          <a:lstStyle/>
          <a:p>
            <a:r>
              <a:rPr lang="en-US" dirty="0">
                <a:solidFill>
                  <a:prstClr val="white">
                    <a:lumMod val="85000"/>
                  </a:prstClr>
                </a:solidFill>
                <a:latin typeface="Calibri" panose="020F0502020204030204"/>
              </a:rPr>
              <a:t>-s</a:t>
            </a:r>
          </a:p>
        </p:txBody>
      </p:sp>
      <p:sp>
        <p:nvSpPr>
          <p:cNvPr id="11" name="TextBox 10"/>
          <p:cNvSpPr txBox="1"/>
          <p:nvPr/>
        </p:nvSpPr>
        <p:spPr>
          <a:xfrm>
            <a:off x="6506208" y="5235406"/>
            <a:ext cx="399468" cy="461665"/>
          </a:xfrm>
          <a:prstGeom prst="rect">
            <a:avLst/>
          </a:prstGeom>
          <a:noFill/>
        </p:spPr>
        <p:txBody>
          <a:bodyPr wrap="none" rtlCol="0">
            <a:spAutoFit/>
          </a:bodyPr>
          <a:lstStyle/>
          <a:p>
            <a:r>
              <a:rPr lang="en-US" dirty="0">
                <a:solidFill>
                  <a:prstClr val="white">
                    <a:lumMod val="85000"/>
                  </a:prstClr>
                </a:solidFill>
                <a:latin typeface="Calibri" panose="020F0502020204030204"/>
              </a:rPr>
              <a:t>-s</a:t>
            </a:r>
          </a:p>
        </p:txBody>
      </p:sp>
    </p:spTree>
    <p:extLst>
      <p:ext uri="{BB962C8B-B14F-4D97-AF65-F5344CB8AC3E}">
        <p14:creationId xmlns:p14="http://schemas.microsoft.com/office/powerpoint/2010/main" val="4905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F1D3EF5-361A-E919-7C8C-B8A0DAA5969B}"/>
              </a:ext>
            </a:extLst>
          </p:cNvPr>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439863" y="1692275"/>
            <a:ext cx="10752137" cy="4140200"/>
          </a:xfrm>
        </p:spPr>
        <p:txBody>
          <a:bodyPr>
            <a:noAutofit/>
          </a:bodyPr>
          <a:lstStyle/>
          <a:p>
            <a:pPr marL="0" indent="0" algn="ctr">
              <a:buNone/>
            </a:pPr>
            <a:r>
              <a:rPr lang="en-US" sz="2800" dirty="0">
                <a:solidFill>
                  <a:schemeClr val="bg1">
                    <a:lumMod val="65000"/>
                  </a:schemeClr>
                </a:solidFill>
              </a:rPr>
              <a:t>Each </a:t>
            </a:r>
            <a:r>
              <a:rPr lang="en-US" sz="2800" dirty="0">
                <a:solidFill>
                  <a:srgbClr val="0070C0"/>
                </a:solidFill>
              </a:rPr>
              <a:t>relationship </a:t>
            </a:r>
            <a:r>
              <a:rPr lang="en-US" sz="2800" dirty="0">
                <a:solidFill>
                  <a:schemeClr val="bg1">
                    <a:lumMod val="65000"/>
                  </a:schemeClr>
                </a:solidFill>
              </a:rPr>
              <a:t>can connect multiple objects...</a:t>
            </a:r>
          </a:p>
        </p:txBody>
      </p:sp>
      <p:sp>
        <p:nvSpPr>
          <p:cNvPr id="4" name="Rectangle 3"/>
          <p:cNvSpPr/>
          <p:nvPr/>
        </p:nvSpPr>
        <p:spPr>
          <a:xfrm>
            <a:off x="5303001" y="4149080"/>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prstClr val="white"/>
                </a:solidFill>
                <a:latin typeface="Calibri" panose="020F0502020204030204"/>
              </a:rPr>
              <a:t>Object</a:t>
            </a:r>
          </a:p>
        </p:txBody>
      </p:sp>
      <p:sp>
        <p:nvSpPr>
          <p:cNvPr id="9" name="Rectangle 8"/>
          <p:cNvSpPr/>
          <p:nvPr/>
        </p:nvSpPr>
        <p:spPr>
          <a:xfrm>
            <a:off x="5303912" y="2010544"/>
            <a:ext cx="1634480"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prstClr val="white"/>
                </a:solidFill>
                <a:latin typeface="Calibri" panose="020F0502020204030204"/>
              </a:rPr>
              <a:t>Relationship</a:t>
            </a:r>
          </a:p>
        </p:txBody>
      </p:sp>
      <p:cxnSp>
        <p:nvCxnSpPr>
          <p:cNvPr id="10" name="Straight Connector 9"/>
          <p:cNvCxnSpPr>
            <a:stCxn id="9" idx="2"/>
            <a:endCxn id="4" idx="0"/>
          </p:cNvCxnSpPr>
          <p:nvPr/>
        </p:nvCxnSpPr>
        <p:spPr>
          <a:xfrm flipH="1">
            <a:off x="6120242" y="2924944"/>
            <a:ext cx="911"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2"/>
            <a:endCxn id="27" idx="0"/>
          </p:cNvCxnSpPr>
          <p:nvPr/>
        </p:nvCxnSpPr>
        <p:spPr>
          <a:xfrm flipH="1">
            <a:off x="4104928" y="2924944"/>
            <a:ext cx="2016224"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8" idx="0"/>
          </p:cNvCxnSpPr>
          <p:nvPr/>
        </p:nvCxnSpPr>
        <p:spPr>
          <a:xfrm>
            <a:off x="6132004" y="2924944"/>
            <a:ext cx="2005372" cy="1224136"/>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2639616" y="5589240"/>
            <a:ext cx="7607188"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prstClr val="white">
                    <a:lumMod val="65000"/>
                  </a:prstClr>
                </a:solidFill>
                <a:latin typeface="Calibri" panose="020F0502020204030204"/>
              </a:rPr>
              <a:t>...and each object can be present in multiple connections.</a:t>
            </a:r>
          </a:p>
        </p:txBody>
      </p:sp>
      <p:sp>
        <p:nvSpPr>
          <p:cNvPr id="27" name="Rectangle 26"/>
          <p:cNvSpPr/>
          <p:nvPr/>
        </p:nvSpPr>
        <p:spPr>
          <a:xfrm>
            <a:off x="3287688" y="4149080"/>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prstClr val="white"/>
                </a:solidFill>
                <a:latin typeface="Calibri" panose="020F0502020204030204"/>
              </a:rPr>
              <a:t>Object</a:t>
            </a:r>
          </a:p>
        </p:txBody>
      </p:sp>
      <p:sp>
        <p:nvSpPr>
          <p:cNvPr id="28" name="Rectangle 27"/>
          <p:cNvSpPr/>
          <p:nvPr/>
        </p:nvSpPr>
        <p:spPr>
          <a:xfrm>
            <a:off x="7320136" y="4149080"/>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prstClr val="white"/>
                </a:solidFill>
                <a:latin typeface="Calibri" panose="020F0502020204030204"/>
              </a:rPr>
              <a:t>Object</a:t>
            </a:r>
          </a:p>
        </p:txBody>
      </p:sp>
      <p:sp>
        <p:nvSpPr>
          <p:cNvPr id="29" name="Rectangle 28"/>
          <p:cNvSpPr/>
          <p:nvPr/>
        </p:nvSpPr>
        <p:spPr>
          <a:xfrm>
            <a:off x="7320136" y="2010544"/>
            <a:ext cx="1634480"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prstClr val="white"/>
                </a:solidFill>
                <a:latin typeface="Calibri" panose="020F0502020204030204"/>
              </a:rPr>
              <a:t>Relationship</a:t>
            </a:r>
          </a:p>
        </p:txBody>
      </p:sp>
      <p:sp>
        <p:nvSpPr>
          <p:cNvPr id="30" name="Rectangle 29"/>
          <p:cNvSpPr/>
          <p:nvPr/>
        </p:nvSpPr>
        <p:spPr>
          <a:xfrm>
            <a:off x="3287688" y="2010544"/>
            <a:ext cx="1634480"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prstClr val="white"/>
                </a:solidFill>
                <a:latin typeface="Calibri" panose="020F0502020204030204"/>
              </a:rPr>
              <a:t>Relationship</a:t>
            </a:r>
          </a:p>
        </p:txBody>
      </p:sp>
      <p:cxnSp>
        <p:nvCxnSpPr>
          <p:cNvPr id="34" name="Straight Connector 33"/>
          <p:cNvCxnSpPr>
            <a:stCxn id="27" idx="0"/>
            <a:endCxn id="30" idx="2"/>
          </p:cNvCxnSpPr>
          <p:nvPr/>
        </p:nvCxnSpPr>
        <p:spPr>
          <a:xfrm flipV="1">
            <a:off x="4104928" y="2924944"/>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7" idx="0"/>
            <a:endCxn id="9" idx="2"/>
          </p:cNvCxnSpPr>
          <p:nvPr/>
        </p:nvCxnSpPr>
        <p:spPr>
          <a:xfrm flipV="1">
            <a:off x="4104928" y="2924944"/>
            <a:ext cx="2016224"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 idx="0"/>
            <a:endCxn id="30" idx="2"/>
          </p:cNvCxnSpPr>
          <p:nvPr/>
        </p:nvCxnSpPr>
        <p:spPr>
          <a:xfrm flipH="1" flipV="1">
            <a:off x="4104929" y="2924944"/>
            <a:ext cx="2015313"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8" idx="0"/>
            <a:endCxn id="29" idx="2"/>
          </p:cNvCxnSpPr>
          <p:nvPr/>
        </p:nvCxnSpPr>
        <p:spPr>
          <a:xfrm flipV="1">
            <a:off x="8137376" y="2924944"/>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 idx="0"/>
            <a:endCxn id="29" idx="2"/>
          </p:cNvCxnSpPr>
          <p:nvPr/>
        </p:nvCxnSpPr>
        <p:spPr>
          <a:xfrm flipV="1">
            <a:off x="6120242" y="2924944"/>
            <a:ext cx="2017135" cy="12241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1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96C02509-B017-0418-64FC-FFB3CBC8D223}"/>
              </a:ext>
            </a:extLst>
          </p:cNvPr>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439863" y="1692275"/>
            <a:ext cx="10752137" cy="4140200"/>
          </a:xfrm>
        </p:spPr>
        <p:txBody>
          <a:bodyPr>
            <a:noAutofit/>
          </a:bodyPr>
          <a:lstStyle/>
          <a:p>
            <a:pPr marL="0" indent="0" algn="ctr">
              <a:buNone/>
            </a:pPr>
            <a:r>
              <a:rPr lang="en-US" dirty="0">
                <a:solidFill>
                  <a:schemeClr val="bg1">
                    <a:lumMod val="65000"/>
                  </a:schemeClr>
                </a:solidFill>
              </a:rPr>
              <a:t>Each </a:t>
            </a:r>
            <a:r>
              <a:rPr lang="en-US" dirty="0">
                <a:solidFill>
                  <a:srgbClr val="0070C0"/>
                </a:solidFill>
              </a:rPr>
              <a:t>relationship </a:t>
            </a:r>
            <a:r>
              <a:rPr lang="en-US" dirty="0">
                <a:solidFill>
                  <a:schemeClr val="bg1">
                    <a:lumMod val="65000"/>
                  </a:schemeClr>
                </a:solidFill>
              </a:rPr>
              <a:t>can connect multiple objects...</a:t>
            </a:r>
          </a:p>
        </p:txBody>
      </p:sp>
      <p:sp>
        <p:nvSpPr>
          <p:cNvPr id="4" name="Rectangle 3"/>
          <p:cNvSpPr/>
          <p:nvPr/>
        </p:nvSpPr>
        <p:spPr>
          <a:xfrm>
            <a:off x="5303001" y="4149080"/>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Object</a:t>
            </a:r>
          </a:p>
        </p:txBody>
      </p:sp>
      <p:sp>
        <p:nvSpPr>
          <p:cNvPr id="9" name="Rectangle 8"/>
          <p:cNvSpPr/>
          <p:nvPr/>
        </p:nvSpPr>
        <p:spPr>
          <a:xfrm>
            <a:off x="5303912" y="2010544"/>
            <a:ext cx="1634480"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t>Relationship</a:t>
            </a:r>
          </a:p>
        </p:txBody>
      </p:sp>
      <p:cxnSp>
        <p:nvCxnSpPr>
          <p:cNvPr id="10" name="Straight Connector 9"/>
          <p:cNvCxnSpPr>
            <a:stCxn id="9" idx="2"/>
            <a:endCxn id="4" idx="0"/>
          </p:cNvCxnSpPr>
          <p:nvPr/>
        </p:nvCxnSpPr>
        <p:spPr>
          <a:xfrm flipH="1">
            <a:off x="6120242" y="2924944"/>
            <a:ext cx="911" cy="1224136"/>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2639616" y="5589240"/>
            <a:ext cx="7607188"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bg1">
                    <a:lumMod val="65000"/>
                  </a:schemeClr>
                </a:solidFill>
              </a:rPr>
              <a:t>...and each object can be present in multiple connections.</a:t>
            </a:r>
          </a:p>
        </p:txBody>
      </p:sp>
      <p:grpSp>
        <p:nvGrpSpPr>
          <p:cNvPr id="18" name="Group 28"/>
          <p:cNvGrpSpPr/>
          <p:nvPr/>
        </p:nvGrpSpPr>
        <p:grpSpPr>
          <a:xfrm rot="10800000">
            <a:off x="5992274" y="2920829"/>
            <a:ext cx="255935" cy="292147"/>
            <a:chOff x="4460081" y="3767336"/>
            <a:chExt cx="255935" cy="292147"/>
          </a:xfrm>
        </p:grpSpPr>
        <p:grpSp>
          <p:nvGrpSpPr>
            <p:cNvPr id="19" name="Group 34"/>
            <p:cNvGrpSpPr/>
            <p:nvPr/>
          </p:nvGrpSpPr>
          <p:grpSpPr>
            <a:xfrm>
              <a:off x="4460081" y="3915467"/>
              <a:ext cx="255935" cy="144016"/>
              <a:chOff x="4460081" y="2708920"/>
              <a:chExt cx="255935" cy="144016"/>
            </a:xfrm>
          </p:grpSpPr>
          <p:cxnSp>
            <p:nvCxnSpPr>
              <p:cNvPr id="22" name="Straight Connector 35"/>
              <p:cNvCxnSpPr/>
              <p:nvPr/>
            </p:nvCxnSpPr>
            <p:spPr>
              <a:xfrm>
                <a:off x="4588167" y="2708920"/>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37"/>
              <p:cNvCxnSpPr/>
              <p:nvPr/>
            </p:nvCxnSpPr>
            <p:spPr>
              <a:xfrm flipH="1">
                <a:off x="4460081" y="2708920"/>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38"/>
              <p:cNvCxnSpPr/>
              <p:nvPr/>
            </p:nvCxnSpPr>
            <p:spPr>
              <a:xfrm>
                <a:off x="4588166" y="2708920"/>
                <a:ext cx="1"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1" name="Oval 39"/>
            <p:cNvSpPr/>
            <p:nvPr/>
          </p:nvSpPr>
          <p:spPr>
            <a:xfrm>
              <a:off x="4514100" y="376733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25" name="Group 28"/>
          <p:cNvGrpSpPr/>
          <p:nvPr/>
        </p:nvGrpSpPr>
        <p:grpSpPr>
          <a:xfrm rot="10800000" flipV="1">
            <a:off x="5992153" y="3866994"/>
            <a:ext cx="255935" cy="292147"/>
            <a:chOff x="4460081" y="3767336"/>
            <a:chExt cx="255935" cy="292147"/>
          </a:xfrm>
        </p:grpSpPr>
        <p:grpSp>
          <p:nvGrpSpPr>
            <p:cNvPr id="26" name="Group 34"/>
            <p:cNvGrpSpPr/>
            <p:nvPr/>
          </p:nvGrpSpPr>
          <p:grpSpPr>
            <a:xfrm>
              <a:off x="4460081" y="3915467"/>
              <a:ext cx="255935" cy="144016"/>
              <a:chOff x="4460081" y="2708920"/>
              <a:chExt cx="255935" cy="144016"/>
            </a:xfrm>
          </p:grpSpPr>
          <p:cxnSp>
            <p:nvCxnSpPr>
              <p:cNvPr id="32" name="Straight Connector 35"/>
              <p:cNvCxnSpPr/>
              <p:nvPr/>
            </p:nvCxnSpPr>
            <p:spPr>
              <a:xfrm>
                <a:off x="4588167" y="2708920"/>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7"/>
              <p:cNvCxnSpPr/>
              <p:nvPr/>
            </p:nvCxnSpPr>
            <p:spPr>
              <a:xfrm flipH="1">
                <a:off x="4460081" y="2708920"/>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8"/>
              <p:cNvCxnSpPr/>
              <p:nvPr/>
            </p:nvCxnSpPr>
            <p:spPr>
              <a:xfrm>
                <a:off x="4588166" y="2708920"/>
                <a:ext cx="1"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1" name="Oval 39"/>
            <p:cNvSpPr/>
            <p:nvPr/>
          </p:nvSpPr>
          <p:spPr>
            <a:xfrm>
              <a:off x="4514100" y="376733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36" name="TextovéPole 35"/>
          <p:cNvSpPr txBox="1"/>
          <p:nvPr/>
        </p:nvSpPr>
        <p:spPr>
          <a:xfrm rot="16200000">
            <a:off x="5407599" y="3398482"/>
            <a:ext cx="972446" cy="307777"/>
          </a:xfrm>
          <a:prstGeom prst="rect">
            <a:avLst/>
          </a:prstGeom>
          <a:noFill/>
        </p:spPr>
        <p:txBody>
          <a:bodyPr wrap="none" rtlCol="0">
            <a:spAutoFit/>
          </a:bodyPr>
          <a:lstStyle/>
          <a:p>
            <a:r>
              <a:rPr lang="en-US" sz="1400" dirty="0"/>
              <a:t>projection</a:t>
            </a:r>
          </a:p>
        </p:txBody>
      </p:sp>
      <p:sp>
        <p:nvSpPr>
          <p:cNvPr id="2" name="Bublinový popisek ve tvaru obláčku 1"/>
          <p:cNvSpPr/>
          <p:nvPr/>
        </p:nvSpPr>
        <p:spPr bwMode="auto">
          <a:xfrm>
            <a:off x="6248088" y="1268760"/>
            <a:ext cx="4419913" cy="2304256"/>
          </a:xfrm>
          <a:prstGeom prst="cloudCallout">
            <a:avLst>
              <a:gd name="adj1" fmla="val -50479"/>
              <a:gd name="adj2" fmla="val 54318"/>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Below"/>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chemeClr val="bg1"/>
                </a:solidFill>
                <a:latin typeface="Tahoma" charset="0"/>
              </a:rPr>
              <a:t>Relationship is specifically</a:t>
            </a:r>
            <a:br>
              <a:rPr lang="en-US" sz="2400" dirty="0">
                <a:solidFill>
                  <a:schemeClr val="bg1"/>
                </a:solidFill>
                <a:latin typeface="Tahoma" charset="0"/>
              </a:rPr>
            </a:br>
            <a:r>
              <a:rPr lang="en-US" sz="2400" dirty="0">
                <a:solidFill>
                  <a:schemeClr val="bg1"/>
                </a:solidFill>
                <a:latin typeface="Tahoma" charset="0"/>
              </a:rPr>
              <a:t> defined n-dimensional set </a:t>
            </a:r>
            <a:br>
              <a:rPr lang="en-US" sz="2400" dirty="0">
                <a:solidFill>
                  <a:schemeClr val="bg1"/>
                </a:solidFill>
                <a:latin typeface="Tahoma" charset="0"/>
              </a:rPr>
            </a:br>
            <a:r>
              <a:rPr lang="en-US" sz="2400" dirty="0">
                <a:solidFill>
                  <a:schemeClr val="bg1"/>
                </a:solidFill>
                <a:latin typeface="Tahoma" charset="0"/>
              </a:rPr>
              <a:t>of objects</a:t>
            </a:r>
          </a:p>
        </p:txBody>
      </p:sp>
    </p:spTree>
    <p:extLst>
      <p:ext uri="{BB962C8B-B14F-4D97-AF65-F5344CB8AC3E}">
        <p14:creationId xmlns:p14="http://schemas.microsoft.com/office/powerpoint/2010/main" val="33345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BA9E147B-D794-37E0-0780-2F424C10ADF3}"/>
              </a:ext>
            </a:extLst>
          </p:cNvPr>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439863" y="1692275"/>
            <a:ext cx="10752137" cy="4140200"/>
          </a:xfrm>
        </p:spPr>
        <p:txBody>
          <a:bodyPr>
            <a:noAutofit/>
          </a:bodyPr>
          <a:lstStyle/>
          <a:p>
            <a:pPr marL="0" indent="0" algn="ctr">
              <a:buNone/>
            </a:pPr>
            <a:r>
              <a:rPr lang="en-US" dirty="0">
                <a:solidFill>
                  <a:schemeClr val="bg1">
                    <a:lumMod val="65000"/>
                  </a:schemeClr>
                </a:solidFill>
              </a:rPr>
              <a:t>Which objects do we find interesting for modelling?</a:t>
            </a:r>
          </a:p>
        </p:txBody>
      </p:sp>
      <p:sp>
        <p:nvSpPr>
          <p:cNvPr id="27" name="Rectangle 24"/>
          <p:cNvSpPr/>
          <p:nvPr/>
        </p:nvSpPr>
        <p:spPr>
          <a:xfrm>
            <a:off x="2429538"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Category</a:t>
            </a:r>
          </a:p>
        </p:txBody>
      </p:sp>
      <p:sp>
        <p:nvSpPr>
          <p:cNvPr id="28" name="Rectangle 24"/>
          <p:cNvSpPr/>
          <p:nvPr/>
        </p:nvSpPr>
        <p:spPr>
          <a:xfrm>
            <a:off x="8156293" y="3783534"/>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Rule</a:t>
            </a:r>
          </a:p>
        </p:txBody>
      </p:sp>
      <p:sp>
        <p:nvSpPr>
          <p:cNvPr id="67" name="Rectangle 22"/>
          <p:cNvSpPr/>
          <p:nvPr/>
        </p:nvSpPr>
        <p:spPr>
          <a:xfrm>
            <a:off x="5283682" y="5748597"/>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Operation</a:t>
            </a:r>
          </a:p>
        </p:txBody>
      </p:sp>
      <p:sp>
        <p:nvSpPr>
          <p:cNvPr id="2" name="Bublinový popisek ve tvaru obláčku 1"/>
          <p:cNvSpPr/>
          <p:nvPr/>
        </p:nvSpPr>
        <p:spPr bwMode="auto">
          <a:xfrm>
            <a:off x="1721416" y="1225352"/>
            <a:ext cx="3078440" cy="2275656"/>
          </a:xfrm>
          <a:prstGeom prst="cloudCallout">
            <a:avLst>
              <a:gd name="adj1" fmla="val 58027"/>
              <a:gd name="adj2" fmla="val 45516"/>
            </a:avLst>
          </a:prstGeom>
          <a:solidFill>
            <a:schemeClr val="accent1"/>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chemeClr val="bg1"/>
                </a:solidFill>
                <a:latin typeface="Tahoma" charset="0"/>
              </a:rPr>
              <a:t>I can describe </a:t>
            </a:r>
            <a:br>
              <a:rPr lang="en-US" sz="2400" dirty="0">
                <a:solidFill>
                  <a:schemeClr val="bg1"/>
                </a:solidFill>
                <a:latin typeface="Tahoma" charset="0"/>
              </a:rPr>
            </a:br>
            <a:r>
              <a:rPr lang="en-US" sz="2400" dirty="0">
                <a:solidFill>
                  <a:schemeClr val="bg1"/>
                </a:solidFill>
                <a:latin typeface="Tahoma" charset="0"/>
              </a:rPr>
              <a:t>anything now!</a:t>
            </a:r>
          </a:p>
        </p:txBody>
      </p:sp>
      <p:sp>
        <p:nvSpPr>
          <p:cNvPr id="15" name="Bublinový popisek ve tvaru obláčku 14"/>
          <p:cNvSpPr/>
          <p:nvPr/>
        </p:nvSpPr>
        <p:spPr bwMode="auto">
          <a:xfrm>
            <a:off x="7419595" y="1462768"/>
            <a:ext cx="3572950" cy="1965063"/>
          </a:xfrm>
          <a:prstGeom prst="cloudCallout">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chemeClr val="bg1"/>
                </a:solidFill>
                <a:latin typeface="Tahoma" charset="0"/>
              </a:rPr>
              <a:t>I know when</a:t>
            </a:r>
            <a:br>
              <a:rPr lang="en-US" sz="2400" dirty="0">
                <a:solidFill>
                  <a:schemeClr val="bg1"/>
                </a:solidFill>
                <a:latin typeface="Tahoma" charset="0"/>
              </a:rPr>
            </a:br>
            <a:r>
              <a:rPr lang="en-US" sz="2400" dirty="0">
                <a:solidFill>
                  <a:schemeClr val="bg1"/>
                </a:solidFill>
                <a:latin typeface="Tahoma" charset="0"/>
              </a:rPr>
              <a:t>to perform</a:t>
            </a:r>
            <a:br>
              <a:rPr lang="en-US" sz="2400" dirty="0">
                <a:solidFill>
                  <a:schemeClr val="bg1"/>
                </a:solidFill>
                <a:latin typeface="Tahoma" charset="0"/>
              </a:rPr>
            </a:br>
            <a:r>
              <a:rPr lang="en-US" sz="2400" dirty="0">
                <a:solidFill>
                  <a:schemeClr val="bg1"/>
                </a:solidFill>
                <a:latin typeface="Tahoma" charset="0"/>
              </a:rPr>
              <a:t>particular </a:t>
            </a:r>
            <a:br>
              <a:rPr lang="en-US" sz="2400" dirty="0">
                <a:solidFill>
                  <a:schemeClr val="bg1"/>
                </a:solidFill>
                <a:latin typeface="Tahoma" charset="0"/>
              </a:rPr>
            </a:br>
            <a:r>
              <a:rPr lang="en-US" sz="2400" dirty="0">
                <a:solidFill>
                  <a:schemeClr val="bg1"/>
                </a:solidFill>
                <a:latin typeface="Tahoma" charset="0"/>
              </a:rPr>
              <a:t>operation</a:t>
            </a:r>
          </a:p>
        </p:txBody>
      </p:sp>
      <p:sp>
        <p:nvSpPr>
          <p:cNvPr id="10" name="Rectangle 3">
            <a:extLst>
              <a:ext uri="{FF2B5EF4-FFF2-40B4-BE49-F238E27FC236}">
                <a16:creationId xmlns:a16="http://schemas.microsoft.com/office/drawing/2014/main" id="{51A1324B-DE34-49D6-9991-5F9CDFCF797B}"/>
              </a:ext>
            </a:extLst>
          </p:cNvPr>
          <p:cNvSpPr/>
          <p:nvPr/>
        </p:nvSpPr>
        <p:spPr>
          <a:xfrm>
            <a:off x="5283682" y="3787722"/>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Object</a:t>
            </a:r>
          </a:p>
        </p:txBody>
      </p:sp>
      <p:sp>
        <p:nvSpPr>
          <p:cNvPr id="11" name="Rectangle 8">
            <a:extLst>
              <a:ext uri="{FF2B5EF4-FFF2-40B4-BE49-F238E27FC236}">
                <a16:creationId xmlns:a16="http://schemas.microsoft.com/office/drawing/2014/main" id="{77235C14-CF7E-4A9D-A8AB-0803BE0FF652}"/>
              </a:ext>
            </a:extLst>
          </p:cNvPr>
          <p:cNvSpPr/>
          <p:nvPr/>
        </p:nvSpPr>
        <p:spPr>
          <a:xfrm>
            <a:off x="5283682" y="1638599"/>
            <a:ext cx="1634480"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Relationship</a:t>
            </a:r>
          </a:p>
        </p:txBody>
      </p:sp>
      <p:cxnSp>
        <p:nvCxnSpPr>
          <p:cNvPr id="12" name="Straight Connector 9">
            <a:extLst>
              <a:ext uri="{FF2B5EF4-FFF2-40B4-BE49-F238E27FC236}">
                <a16:creationId xmlns:a16="http://schemas.microsoft.com/office/drawing/2014/main" id="{FDC1E870-A0ED-462B-A61D-9D66C6514603}"/>
              </a:ext>
            </a:extLst>
          </p:cNvPr>
          <p:cNvCxnSpPr>
            <a:stCxn id="11" idx="2"/>
            <a:endCxn id="10" idx="0"/>
          </p:cNvCxnSpPr>
          <p:nvPr/>
        </p:nvCxnSpPr>
        <p:spPr>
          <a:xfrm>
            <a:off x="6100922" y="2552999"/>
            <a:ext cx="0" cy="1234723"/>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28">
            <a:extLst>
              <a:ext uri="{FF2B5EF4-FFF2-40B4-BE49-F238E27FC236}">
                <a16:creationId xmlns:a16="http://schemas.microsoft.com/office/drawing/2014/main" id="{A1CBAD0B-A2CB-4F06-AF1F-061B3E219CD4}"/>
              </a:ext>
            </a:extLst>
          </p:cNvPr>
          <p:cNvGrpSpPr/>
          <p:nvPr/>
        </p:nvGrpSpPr>
        <p:grpSpPr>
          <a:xfrm rot="10800000">
            <a:off x="5972955" y="2559471"/>
            <a:ext cx="255935" cy="292147"/>
            <a:chOff x="4460081" y="3767336"/>
            <a:chExt cx="255935" cy="292147"/>
          </a:xfrm>
        </p:grpSpPr>
        <p:grpSp>
          <p:nvGrpSpPr>
            <p:cNvPr id="14" name="Group 34">
              <a:extLst>
                <a:ext uri="{FF2B5EF4-FFF2-40B4-BE49-F238E27FC236}">
                  <a16:creationId xmlns:a16="http://schemas.microsoft.com/office/drawing/2014/main" id="{AA17237E-29D8-427E-A896-9258623910A7}"/>
                </a:ext>
              </a:extLst>
            </p:cNvPr>
            <p:cNvGrpSpPr/>
            <p:nvPr/>
          </p:nvGrpSpPr>
          <p:grpSpPr>
            <a:xfrm>
              <a:off x="4460081" y="3915467"/>
              <a:ext cx="255935" cy="144016"/>
              <a:chOff x="4460081" y="2708920"/>
              <a:chExt cx="255935" cy="144016"/>
            </a:xfrm>
          </p:grpSpPr>
          <p:cxnSp>
            <p:nvCxnSpPr>
              <p:cNvPr id="17" name="Straight Connector 35">
                <a:extLst>
                  <a:ext uri="{FF2B5EF4-FFF2-40B4-BE49-F238E27FC236}">
                    <a16:creationId xmlns:a16="http://schemas.microsoft.com/office/drawing/2014/main" id="{61DB30D4-B3B1-4BEE-B0CA-9043CAF436F4}"/>
                  </a:ext>
                </a:extLst>
              </p:cNvPr>
              <p:cNvCxnSpPr/>
              <p:nvPr/>
            </p:nvCxnSpPr>
            <p:spPr>
              <a:xfrm>
                <a:off x="4588167" y="2708920"/>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37">
                <a:extLst>
                  <a:ext uri="{FF2B5EF4-FFF2-40B4-BE49-F238E27FC236}">
                    <a16:creationId xmlns:a16="http://schemas.microsoft.com/office/drawing/2014/main" id="{103C1D43-C9FC-42CD-9A16-1E411AA36D5E}"/>
                  </a:ext>
                </a:extLst>
              </p:cNvPr>
              <p:cNvCxnSpPr/>
              <p:nvPr/>
            </p:nvCxnSpPr>
            <p:spPr>
              <a:xfrm flipH="1">
                <a:off x="4460081" y="2708920"/>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38">
                <a:extLst>
                  <a:ext uri="{FF2B5EF4-FFF2-40B4-BE49-F238E27FC236}">
                    <a16:creationId xmlns:a16="http://schemas.microsoft.com/office/drawing/2014/main" id="{4CA94E74-A94E-4F95-8590-454A098202C6}"/>
                  </a:ext>
                </a:extLst>
              </p:cNvPr>
              <p:cNvCxnSpPr/>
              <p:nvPr/>
            </p:nvCxnSpPr>
            <p:spPr>
              <a:xfrm>
                <a:off x="4588166" y="2708920"/>
                <a:ext cx="1"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Oval 39">
              <a:extLst>
                <a:ext uri="{FF2B5EF4-FFF2-40B4-BE49-F238E27FC236}">
                  <a16:creationId xmlns:a16="http://schemas.microsoft.com/office/drawing/2014/main" id="{141FA638-E81A-41FF-ACDD-23D8BEF5531B}"/>
                </a:ext>
              </a:extLst>
            </p:cNvPr>
            <p:cNvSpPr/>
            <p:nvPr/>
          </p:nvSpPr>
          <p:spPr>
            <a:xfrm>
              <a:off x="4514100" y="376733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20" name="Group 28">
            <a:extLst>
              <a:ext uri="{FF2B5EF4-FFF2-40B4-BE49-F238E27FC236}">
                <a16:creationId xmlns:a16="http://schemas.microsoft.com/office/drawing/2014/main" id="{17EDE8B3-D879-4D49-8825-54C6A2EFF8D7}"/>
              </a:ext>
            </a:extLst>
          </p:cNvPr>
          <p:cNvGrpSpPr/>
          <p:nvPr/>
        </p:nvGrpSpPr>
        <p:grpSpPr>
          <a:xfrm rot="10800000" flipV="1">
            <a:off x="5972834" y="3505636"/>
            <a:ext cx="255935" cy="292147"/>
            <a:chOff x="4460081" y="3767336"/>
            <a:chExt cx="255935" cy="292147"/>
          </a:xfrm>
        </p:grpSpPr>
        <p:grpSp>
          <p:nvGrpSpPr>
            <p:cNvPr id="21" name="Group 34">
              <a:extLst>
                <a:ext uri="{FF2B5EF4-FFF2-40B4-BE49-F238E27FC236}">
                  <a16:creationId xmlns:a16="http://schemas.microsoft.com/office/drawing/2014/main" id="{D4D1F6B2-FEDB-4008-9206-63C58C8BEBDA}"/>
                </a:ext>
              </a:extLst>
            </p:cNvPr>
            <p:cNvGrpSpPr/>
            <p:nvPr/>
          </p:nvGrpSpPr>
          <p:grpSpPr>
            <a:xfrm>
              <a:off x="4460081" y="3915467"/>
              <a:ext cx="255935" cy="144016"/>
              <a:chOff x="4460081" y="2708920"/>
              <a:chExt cx="255935" cy="144016"/>
            </a:xfrm>
          </p:grpSpPr>
          <p:cxnSp>
            <p:nvCxnSpPr>
              <p:cNvPr id="23" name="Straight Connector 35">
                <a:extLst>
                  <a:ext uri="{FF2B5EF4-FFF2-40B4-BE49-F238E27FC236}">
                    <a16:creationId xmlns:a16="http://schemas.microsoft.com/office/drawing/2014/main" id="{D3BE883F-D285-4E5B-97D6-C8BB1E02148E}"/>
                  </a:ext>
                </a:extLst>
              </p:cNvPr>
              <p:cNvCxnSpPr/>
              <p:nvPr/>
            </p:nvCxnSpPr>
            <p:spPr>
              <a:xfrm>
                <a:off x="4588167" y="2708920"/>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37">
                <a:extLst>
                  <a:ext uri="{FF2B5EF4-FFF2-40B4-BE49-F238E27FC236}">
                    <a16:creationId xmlns:a16="http://schemas.microsoft.com/office/drawing/2014/main" id="{E0D06C9C-A64C-4D7D-9B2A-B510911F3304}"/>
                  </a:ext>
                </a:extLst>
              </p:cNvPr>
              <p:cNvCxnSpPr/>
              <p:nvPr/>
            </p:nvCxnSpPr>
            <p:spPr>
              <a:xfrm flipH="1">
                <a:off x="4460081" y="2708920"/>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38">
                <a:extLst>
                  <a:ext uri="{FF2B5EF4-FFF2-40B4-BE49-F238E27FC236}">
                    <a16:creationId xmlns:a16="http://schemas.microsoft.com/office/drawing/2014/main" id="{2B057073-1105-40D1-A8C5-5BFFFFC245EA}"/>
                  </a:ext>
                </a:extLst>
              </p:cNvPr>
              <p:cNvCxnSpPr/>
              <p:nvPr/>
            </p:nvCxnSpPr>
            <p:spPr>
              <a:xfrm>
                <a:off x="4588166" y="2708920"/>
                <a:ext cx="1"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Oval 39">
              <a:extLst>
                <a:ext uri="{FF2B5EF4-FFF2-40B4-BE49-F238E27FC236}">
                  <a16:creationId xmlns:a16="http://schemas.microsoft.com/office/drawing/2014/main" id="{936C284A-4970-4731-AADC-5B8B14A7800C}"/>
                </a:ext>
              </a:extLst>
            </p:cNvPr>
            <p:cNvSpPr/>
            <p:nvPr/>
          </p:nvSpPr>
          <p:spPr>
            <a:xfrm>
              <a:off x="4514100" y="376733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ovéPole 25">
            <a:extLst>
              <a:ext uri="{FF2B5EF4-FFF2-40B4-BE49-F238E27FC236}">
                <a16:creationId xmlns:a16="http://schemas.microsoft.com/office/drawing/2014/main" id="{5BC86B43-F90E-428C-A974-5C03D76809CE}"/>
              </a:ext>
            </a:extLst>
          </p:cNvPr>
          <p:cNvSpPr txBox="1"/>
          <p:nvPr/>
        </p:nvSpPr>
        <p:spPr>
          <a:xfrm rot="16200000">
            <a:off x="5388280" y="3037124"/>
            <a:ext cx="972446" cy="307777"/>
          </a:xfrm>
          <a:prstGeom prst="rect">
            <a:avLst/>
          </a:prstGeom>
          <a:noFill/>
        </p:spPr>
        <p:txBody>
          <a:bodyPr wrap="none" rtlCol="0">
            <a:spAutoFit/>
          </a:bodyPr>
          <a:lstStyle/>
          <a:p>
            <a:r>
              <a:rPr lang="en-US" sz="1400" dirty="0"/>
              <a:t>projection</a:t>
            </a:r>
          </a:p>
        </p:txBody>
      </p:sp>
      <p:sp>
        <p:nvSpPr>
          <p:cNvPr id="4" name="Bublinový popisek ve tvaru obláčku 3"/>
          <p:cNvSpPr/>
          <p:nvPr/>
        </p:nvSpPr>
        <p:spPr bwMode="auto">
          <a:xfrm>
            <a:off x="5301289" y="3427831"/>
            <a:ext cx="2492071" cy="1965063"/>
          </a:xfrm>
          <a:prstGeom prst="cloudCallout">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chemeClr val="bg1"/>
                </a:solidFill>
                <a:latin typeface="Tahoma" charset="0"/>
              </a:rPr>
              <a:t>Now I can </a:t>
            </a:r>
            <a:br>
              <a:rPr lang="en-US" sz="2400" dirty="0">
                <a:solidFill>
                  <a:schemeClr val="bg1"/>
                </a:solidFill>
                <a:latin typeface="Tahoma" charset="0"/>
              </a:rPr>
            </a:br>
            <a:r>
              <a:rPr lang="en-US" sz="2400" dirty="0">
                <a:solidFill>
                  <a:schemeClr val="bg1"/>
                </a:solidFill>
                <a:latin typeface="Tahoma" charset="0"/>
              </a:rPr>
              <a:t>change </a:t>
            </a:r>
            <a:br>
              <a:rPr lang="en-US" sz="2400" dirty="0">
                <a:solidFill>
                  <a:schemeClr val="bg1"/>
                </a:solidFill>
                <a:latin typeface="Tahoma" charset="0"/>
              </a:rPr>
            </a:br>
            <a:r>
              <a:rPr lang="en-US" sz="2400" dirty="0">
                <a:solidFill>
                  <a:schemeClr val="bg1"/>
                </a:solidFill>
                <a:latin typeface="Tahoma" charset="0"/>
              </a:rPr>
              <a:t>the state</a:t>
            </a:r>
          </a:p>
        </p:txBody>
      </p:sp>
    </p:spTree>
    <p:extLst>
      <p:ext uri="{BB962C8B-B14F-4D97-AF65-F5344CB8AC3E}">
        <p14:creationId xmlns:p14="http://schemas.microsoft.com/office/powerpoint/2010/main" val="39877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67" grpId="0" animBg="1"/>
      <p:bldP spid="2" grpId="0" animBg="1"/>
      <p:bldP spid="2" grpId="1" animBg="1"/>
      <p:bldP spid="15" grpId="0" animBg="1"/>
      <p:bldP spid="15" grpId="1"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p:nvPr/>
        </p:nvSpPr>
        <p:spPr>
          <a:xfrm>
            <a:off x="2429538"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Category</a:t>
            </a:r>
          </a:p>
        </p:txBody>
      </p:sp>
      <p:sp>
        <p:nvSpPr>
          <p:cNvPr id="28" name="Rectangle 24"/>
          <p:cNvSpPr/>
          <p:nvPr/>
        </p:nvSpPr>
        <p:spPr>
          <a:xfrm>
            <a:off x="8156293" y="3783534"/>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Rule</a:t>
            </a:r>
          </a:p>
        </p:txBody>
      </p:sp>
      <p:sp>
        <p:nvSpPr>
          <p:cNvPr id="66" name="Rectangle 8"/>
          <p:cNvSpPr/>
          <p:nvPr/>
        </p:nvSpPr>
        <p:spPr>
          <a:xfrm>
            <a:off x="5283682"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chemeClr val="bg1"/>
                </a:solidFill>
              </a:rPr>
              <a:t>Relationship</a:t>
            </a:r>
          </a:p>
        </p:txBody>
      </p:sp>
      <p:sp>
        <p:nvSpPr>
          <p:cNvPr id="67" name="Rectangle 22"/>
          <p:cNvSpPr/>
          <p:nvPr/>
        </p:nvSpPr>
        <p:spPr>
          <a:xfrm>
            <a:off x="5283682" y="5748597"/>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Operation</a:t>
            </a:r>
          </a:p>
        </p:txBody>
      </p:sp>
      <p:sp>
        <p:nvSpPr>
          <p:cNvPr id="68" name="Rectangle 24"/>
          <p:cNvSpPr/>
          <p:nvPr/>
        </p:nvSpPr>
        <p:spPr>
          <a:xfrm>
            <a:off x="5283682" y="3783534"/>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Object</a:t>
            </a:r>
          </a:p>
        </p:txBody>
      </p:sp>
      <p:cxnSp>
        <p:nvCxnSpPr>
          <p:cNvPr id="69" name="Straight Connector 23"/>
          <p:cNvCxnSpPr/>
          <p:nvPr/>
        </p:nvCxnSpPr>
        <p:spPr>
          <a:xfrm flipV="1">
            <a:off x="6296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a:off x="6168009" y="3484194"/>
            <a:ext cx="255935" cy="292147"/>
            <a:chOff x="4460081" y="3268293"/>
            <a:chExt cx="255935" cy="292147"/>
          </a:xfrm>
        </p:grpSpPr>
        <p:cxnSp>
          <p:nvCxnSpPr>
            <p:cNvPr id="7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74" name="Skupina 73"/>
          <p:cNvGrpSpPr/>
          <p:nvPr/>
        </p:nvGrpSpPr>
        <p:grpSpPr>
          <a:xfrm flipV="1">
            <a:off x="6168009" y="2581998"/>
            <a:ext cx="255935" cy="292147"/>
            <a:chOff x="4460081" y="3268293"/>
            <a:chExt cx="255935" cy="292147"/>
          </a:xfrm>
        </p:grpSpPr>
        <p:cxnSp>
          <p:nvCxnSpPr>
            <p:cNvPr id="7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78" name="TextovéPole 77"/>
          <p:cNvSpPr txBox="1"/>
          <p:nvPr/>
        </p:nvSpPr>
        <p:spPr>
          <a:xfrm>
            <a:off x="6021560" y="3046935"/>
            <a:ext cx="284052" cy="307777"/>
          </a:xfrm>
          <a:prstGeom prst="rect">
            <a:avLst/>
          </a:prstGeom>
          <a:noFill/>
        </p:spPr>
        <p:txBody>
          <a:bodyPr wrap="none" rtlCol="0">
            <a:spAutoFit/>
          </a:bodyPr>
          <a:lstStyle/>
          <a:p>
            <a:r>
              <a:rPr lang="en-US" sz="1400" dirty="0"/>
              <a:t>P</a:t>
            </a:r>
          </a:p>
        </p:txBody>
      </p:sp>
      <p:cxnSp>
        <p:nvCxnSpPr>
          <p:cNvPr id="79" name="Straight Connector 23"/>
          <p:cNvCxnSpPr/>
          <p:nvPr/>
        </p:nvCxnSpPr>
        <p:spPr>
          <a:xfrm flipV="1">
            <a:off x="5896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32"/>
          <p:cNvCxnSpPr/>
          <p:nvPr/>
        </p:nvCxnSpPr>
        <p:spPr>
          <a:xfrm>
            <a:off x="5796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ovéPole 84"/>
          <p:cNvSpPr txBox="1"/>
          <p:nvPr/>
        </p:nvSpPr>
        <p:spPr>
          <a:xfrm>
            <a:off x="5586306" y="3046936"/>
            <a:ext cx="296876" cy="307777"/>
          </a:xfrm>
          <a:prstGeom prst="rect">
            <a:avLst/>
          </a:prstGeom>
          <a:noFill/>
        </p:spPr>
        <p:txBody>
          <a:bodyPr wrap="none" rtlCol="0">
            <a:spAutoFit/>
          </a:bodyPr>
          <a:lstStyle/>
          <a:p>
            <a:r>
              <a:rPr lang="en-US" sz="1400" dirty="0"/>
              <a:t>R</a:t>
            </a:r>
          </a:p>
        </p:txBody>
      </p:sp>
      <p:grpSp>
        <p:nvGrpSpPr>
          <p:cNvPr id="2" name="Skupina 1"/>
          <p:cNvGrpSpPr/>
          <p:nvPr/>
        </p:nvGrpSpPr>
        <p:grpSpPr>
          <a:xfrm flipV="1">
            <a:off x="5795268" y="2636913"/>
            <a:ext cx="201916" cy="211901"/>
            <a:chOff x="4271268" y="2636912"/>
            <a:chExt cx="201916" cy="211901"/>
          </a:xfrm>
        </p:grpSpPr>
        <p:cxnSp>
          <p:nvCxnSpPr>
            <p:cNvPr id="12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0" name="TextovéPole 129"/>
          <p:cNvSpPr txBox="1"/>
          <p:nvPr/>
        </p:nvSpPr>
        <p:spPr>
          <a:xfrm>
            <a:off x="5790873" y="5045327"/>
            <a:ext cx="296876" cy="307777"/>
          </a:xfrm>
          <a:prstGeom prst="rect">
            <a:avLst/>
          </a:prstGeom>
          <a:noFill/>
        </p:spPr>
        <p:txBody>
          <a:bodyPr wrap="none" rtlCol="0">
            <a:spAutoFit/>
          </a:bodyPr>
          <a:lstStyle/>
          <a:p>
            <a:r>
              <a:rPr lang="en-US" sz="1400" dirty="0"/>
              <a:t>R</a:t>
            </a:r>
          </a:p>
        </p:txBody>
      </p:sp>
      <p:grpSp>
        <p:nvGrpSpPr>
          <p:cNvPr id="4" name="Skupina 3"/>
          <p:cNvGrpSpPr/>
          <p:nvPr/>
        </p:nvGrpSpPr>
        <p:grpSpPr>
          <a:xfrm flipV="1">
            <a:off x="5999835" y="4563296"/>
            <a:ext cx="203324" cy="1201536"/>
            <a:chOff x="4475835" y="4563296"/>
            <a:chExt cx="203324" cy="1201536"/>
          </a:xfrm>
        </p:grpSpPr>
        <p:cxnSp>
          <p:nvCxnSpPr>
            <p:cNvPr id="12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1" name="Skupina 130"/>
            <p:cNvGrpSpPr/>
            <p:nvPr/>
          </p:nvGrpSpPr>
          <p:grpSpPr>
            <a:xfrm flipV="1">
              <a:off x="4475835" y="4635303"/>
              <a:ext cx="201916" cy="211901"/>
              <a:chOff x="4271268" y="2636912"/>
              <a:chExt cx="201916" cy="211901"/>
            </a:xfrm>
          </p:grpSpPr>
          <p:cxnSp>
            <p:nvCxnSpPr>
              <p:cNvPr id="13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grpSp>
        <p:nvGrpSpPr>
          <p:cNvPr id="135" name="Skupina 134"/>
          <p:cNvGrpSpPr/>
          <p:nvPr/>
        </p:nvGrpSpPr>
        <p:grpSpPr>
          <a:xfrm rot="5400000" flipV="1">
            <a:off x="4587018" y="3564100"/>
            <a:ext cx="203324" cy="1201536"/>
            <a:chOff x="4475835" y="4563296"/>
            <a:chExt cx="203324" cy="1201536"/>
          </a:xfrm>
        </p:grpSpPr>
        <p:cxnSp>
          <p:nvCxnSpPr>
            <p:cNvPr id="136"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8" name="Skupina 137"/>
            <p:cNvGrpSpPr/>
            <p:nvPr/>
          </p:nvGrpSpPr>
          <p:grpSpPr>
            <a:xfrm flipV="1">
              <a:off x="4475835" y="4635303"/>
              <a:ext cx="201916" cy="211901"/>
              <a:chOff x="4271268" y="2636912"/>
              <a:chExt cx="201916" cy="211901"/>
            </a:xfrm>
          </p:grpSpPr>
          <p:cxnSp>
            <p:nvCxnSpPr>
              <p:cNvPr id="13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grpSp>
        <p:nvGrpSpPr>
          <p:cNvPr id="141" name="Skupina 140"/>
          <p:cNvGrpSpPr/>
          <p:nvPr/>
        </p:nvGrpSpPr>
        <p:grpSpPr>
          <a:xfrm rot="16200000" flipH="1" flipV="1">
            <a:off x="7459202" y="3565267"/>
            <a:ext cx="203324" cy="1201536"/>
            <a:chOff x="4475835" y="4563296"/>
            <a:chExt cx="203324" cy="1201536"/>
          </a:xfrm>
        </p:grpSpPr>
        <p:cxnSp>
          <p:nvCxnSpPr>
            <p:cNvPr id="142"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flipV="1">
              <a:off x="4475835" y="4635303"/>
              <a:ext cx="201916" cy="211901"/>
              <a:chOff x="4271268" y="2636912"/>
              <a:chExt cx="201916" cy="211901"/>
            </a:xfrm>
          </p:grpSpPr>
          <p:cxnSp>
            <p:nvCxnSpPr>
              <p:cNvPr id="14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sp>
        <p:nvSpPr>
          <p:cNvPr id="147" name="TextovéPole 146"/>
          <p:cNvSpPr txBox="1"/>
          <p:nvPr/>
        </p:nvSpPr>
        <p:spPr>
          <a:xfrm>
            <a:off x="4609887" y="3866631"/>
            <a:ext cx="296876" cy="307777"/>
          </a:xfrm>
          <a:prstGeom prst="rect">
            <a:avLst/>
          </a:prstGeom>
          <a:noFill/>
        </p:spPr>
        <p:txBody>
          <a:bodyPr wrap="none" rtlCol="0">
            <a:spAutoFit/>
          </a:bodyPr>
          <a:lstStyle/>
          <a:p>
            <a:r>
              <a:rPr lang="en-US" sz="1400" dirty="0"/>
              <a:t>R</a:t>
            </a:r>
          </a:p>
        </p:txBody>
      </p:sp>
      <p:sp>
        <p:nvSpPr>
          <p:cNvPr id="148" name="TextovéPole 147"/>
          <p:cNvSpPr txBox="1"/>
          <p:nvPr/>
        </p:nvSpPr>
        <p:spPr>
          <a:xfrm>
            <a:off x="7334971" y="3858268"/>
            <a:ext cx="296876" cy="307777"/>
          </a:xfrm>
          <a:prstGeom prst="rect">
            <a:avLst/>
          </a:prstGeom>
          <a:noFill/>
        </p:spPr>
        <p:txBody>
          <a:bodyPr wrap="none" rtlCol="0">
            <a:spAutoFit/>
          </a:bodyPr>
          <a:lstStyle/>
          <a:p>
            <a:r>
              <a:rPr lang="en-US" sz="1400" dirty="0"/>
              <a:t>R</a:t>
            </a:r>
          </a:p>
        </p:txBody>
      </p:sp>
      <p:sp>
        <p:nvSpPr>
          <p:cNvPr id="5" name="Nadpis 4"/>
          <p:cNvSpPr>
            <a:spLocks noGrp="1"/>
          </p:cNvSpPr>
          <p:nvPr>
            <p:ph type="title"/>
          </p:nvPr>
        </p:nvSpPr>
        <p:spPr/>
        <p:txBody>
          <a:bodyPr/>
          <a:lstStyle/>
          <a:p>
            <a:r>
              <a:rPr lang="en-US" dirty="0"/>
              <a:t>MENTION – USE duality</a:t>
            </a:r>
          </a:p>
        </p:txBody>
      </p:sp>
      <p:sp>
        <p:nvSpPr>
          <p:cNvPr id="45" name="Bublinový popisek ve tvaru obláčku 44"/>
          <p:cNvSpPr/>
          <p:nvPr/>
        </p:nvSpPr>
        <p:spPr bwMode="auto">
          <a:xfrm>
            <a:off x="2067018" y="1572009"/>
            <a:ext cx="2448272" cy="1965063"/>
          </a:xfrm>
          <a:prstGeom prst="cloudCallout">
            <a:avLst/>
          </a:prstGeom>
          <a:solidFill>
            <a:schemeClr val="accent1">
              <a:lumMod val="40000"/>
              <a:lumOff val="60000"/>
            </a:schemeClr>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am using </a:t>
            </a:r>
            <a:br>
              <a:rPr lang="en-US" sz="2400" dirty="0">
                <a:latin typeface="Tahoma" charset="0"/>
              </a:rPr>
            </a:br>
            <a:r>
              <a:rPr lang="en-US" sz="2400" dirty="0">
                <a:latin typeface="Tahoma" charset="0"/>
              </a:rPr>
              <a:t>category here.</a:t>
            </a:r>
          </a:p>
        </p:txBody>
      </p:sp>
      <p:sp>
        <p:nvSpPr>
          <p:cNvPr id="3" name="Zahnutá šipka nahoru 2"/>
          <p:cNvSpPr/>
          <p:nvPr/>
        </p:nvSpPr>
        <p:spPr bwMode="auto">
          <a:xfrm>
            <a:off x="3575721" y="4650806"/>
            <a:ext cx="2244947" cy="513259"/>
          </a:xfrm>
          <a:prstGeom prst="curvedUp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latin typeface="Tahoma" charset="0"/>
            </a:endParaRPr>
          </a:p>
        </p:txBody>
      </p:sp>
      <p:sp>
        <p:nvSpPr>
          <p:cNvPr id="48" name="Bublinový popisek ve tvaru obláčku 47"/>
          <p:cNvSpPr/>
          <p:nvPr/>
        </p:nvSpPr>
        <p:spPr bwMode="auto">
          <a:xfrm>
            <a:off x="6158706" y="4621639"/>
            <a:ext cx="2448272" cy="1965063"/>
          </a:xfrm>
          <a:prstGeom prst="cloudCallout">
            <a:avLst>
              <a:gd name="adj1" fmla="val -58936"/>
              <a:gd name="adj2" fmla="val -47957"/>
            </a:avLst>
          </a:prstGeom>
          <a:solidFill>
            <a:schemeClr val="accent1">
              <a:lumMod val="40000"/>
              <a:lumOff val="60000"/>
            </a:schemeClr>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am thinking</a:t>
            </a:r>
            <a:br>
              <a:rPr lang="en-US" sz="2400" dirty="0">
                <a:latin typeface="Tahoma" charset="0"/>
              </a:rPr>
            </a:br>
            <a:r>
              <a:rPr lang="en-US" sz="2400" dirty="0">
                <a:latin typeface="Tahoma" charset="0"/>
              </a:rPr>
              <a:t>about </a:t>
            </a:r>
            <a:br>
              <a:rPr lang="en-US" sz="2400" dirty="0">
                <a:latin typeface="Tahoma" charset="0"/>
              </a:rPr>
            </a:br>
            <a:r>
              <a:rPr lang="en-US" sz="2400" dirty="0">
                <a:latin typeface="Tahoma" charset="0"/>
              </a:rPr>
              <a:t>category here.</a:t>
            </a:r>
          </a:p>
        </p:txBody>
      </p:sp>
    </p:spTree>
    <p:extLst>
      <p:ext uri="{BB962C8B-B14F-4D97-AF65-F5344CB8AC3E}">
        <p14:creationId xmlns:p14="http://schemas.microsoft.com/office/powerpoint/2010/main" val="148341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3" grpId="0" animBg="1"/>
      <p:bldP spid="48" grpId="0" animBg="1"/>
      <p:bldP spid="4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p:nvPr/>
        </p:nvSpPr>
        <p:spPr>
          <a:xfrm>
            <a:off x="2429538"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Category</a:t>
            </a:r>
          </a:p>
        </p:txBody>
      </p:sp>
      <p:sp>
        <p:nvSpPr>
          <p:cNvPr id="28" name="Rectangle 24"/>
          <p:cNvSpPr/>
          <p:nvPr/>
        </p:nvSpPr>
        <p:spPr>
          <a:xfrm>
            <a:off x="8156293" y="3783534"/>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Rule</a:t>
            </a:r>
          </a:p>
        </p:txBody>
      </p:sp>
      <p:sp>
        <p:nvSpPr>
          <p:cNvPr id="66" name="Rectangle 8"/>
          <p:cNvSpPr/>
          <p:nvPr/>
        </p:nvSpPr>
        <p:spPr>
          <a:xfrm>
            <a:off x="5283682"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chemeClr val="bg1"/>
                </a:solidFill>
              </a:rPr>
              <a:t>Relationship</a:t>
            </a:r>
          </a:p>
        </p:txBody>
      </p:sp>
      <p:sp>
        <p:nvSpPr>
          <p:cNvPr id="67" name="Rectangle 22"/>
          <p:cNvSpPr/>
          <p:nvPr/>
        </p:nvSpPr>
        <p:spPr>
          <a:xfrm>
            <a:off x="5283682" y="5748597"/>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Operation</a:t>
            </a:r>
          </a:p>
        </p:txBody>
      </p:sp>
      <p:sp>
        <p:nvSpPr>
          <p:cNvPr id="68" name="Rectangle 24"/>
          <p:cNvSpPr/>
          <p:nvPr/>
        </p:nvSpPr>
        <p:spPr>
          <a:xfrm>
            <a:off x="5283682" y="3783534"/>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Object</a:t>
            </a:r>
          </a:p>
        </p:txBody>
      </p:sp>
      <p:cxnSp>
        <p:nvCxnSpPr>
          <p:cNvPr id="69" name="Straight Connector 23"/>
          <p:cNvCxnSpPr/>
          <p:nvPr/>
        </p:nvCxnSpPr>
        <p:spPr>
          <a:xfrm flipV="1">
            <a:off x="6296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a:off x="6168009" y="3484194"/>
            <a:ext cx="255935" cy="292147"/>
            <a:chOff x="4460081" y="3268293"/>
            <a:chExt cx="255935" cy="292147"/>
          </a:xfrm>
        </p:grpSpPr>
        <p:cxnSp>
          <p:nvCxnSpPr>
            <p:cNvPr id="7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74" name="Skupina 73"/>
          <p:cNvGrpSpPr/>
          <p:nvPr/>
        </p:nvGrpSpPr>
        <p:grpSpPr>
          <a:xfrm flipV="1">
            <a:off x="6168009" y="2581998"/>
            <a:ext cx="255935" cy="292147"/>
            <a:chOff x="4460081" y="3268293"/>
            <a:chExt cx="255935" cy="292147"/>
          </a:xfrm>
        </p:grpSpPr>
        <p:cxnSp>
          <p:nvCxnSpPr>
            <p:cNvPr id="7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78" name="TextovéPole 77"/>
          <p:cNvSpPr txBox="1"/>
          <p:nvPr/>
        </p:nvSpPr>
        <p:spPr>
          <a:xfrm>
            <a:off x="6021560" y="3046935"/>
            <a:ext cx="284052" cy="307777"/>
          </a:xfrm>
          <a:prstGeom prst="rect">
            <a:avLst/>
          </a:prstGeom>
          <a:noFill/>
        </p:spPr>
        <p:txBody>
          <a:bodyPr wrap="none" rtlCol="0">
            <a:spAutoFit/>
          </a:bodyPr>
          <a:lstStyle/>
          <a:p>
            <a:r>
              <a:rPr lang="en-US" sz="1400" dirty="0"/>
              <a:t>P</a:t>
            </a:r>
          </a:p>
        </p:txBody>
      </p:sp>
      <p:cxnSp>
        <p:nvCxnSpPr>
          <p:cNvPr id="79" name="Straight Connector 23"/>
          <p:cNvCxnSpPr/>
          <p:nvPr/>
        </p:nvCxnSpPr>
        <p:spPr>
          <a:xfrm flipV="1">
            <a:off x="5896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32"/>
          <p:cNvCxnSpPr/>
          <p:nvPr/>
        </p:nvCxnSpPr>
        <p:spPr>
          <a:xfrm>
            <a:off x="5796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ovéPole 84"/>
          <p:cNvSpPr txBox="1"/>
          <p:nvPr/>
        </p:nvSpPr>
        <p:spPr>
          <a:xfrm>
            <a:off x="5586306" y="3046936"/>
            <a:ext cx="296876" cy="307777"/>
          </a:xfrm>
          <a:prstGeom prst="rect">
            <a:avLst/>
          </a:prstGeom>
          <a:noFill/>
        </p:spPr>
        <p:txBody>
          <a:bodyPr wrap="none" rtlCol="0">
            <a:spAutoFit/>
          </a:bodyPr>
          <a:lstStyle/>
          <a:p>
            <a:r>
              <a:rPr lang="en-US" sz="1400" dirty="0"/>
              <a:t>R</a:t>
            </a:r>
          </a:p>
        </p:txBody>
      </p:sp>
      <p:grpSp>
        <p:nvGrpSpPr>
          <p:cNvPr id="2" name="Skupina 1"/>
          <p:cNvGrpSpPr/>
          <p:nvPr/>
        </p:nvGrpSpPr>
        <p:grpSpPr>
          <a:xfrm flipV="1">
            <a:off x="5795268" y="2636913"/>
            <a:ext cx="201916" cy="211901"/>
            <a:chOff x="4271268" y="2636912"/>
            <a:chExt cx="201916" cy="211901"/>
          </a:xfrm>
        </p:grpSpPr>
        <p:cxnSp>
          <p:nvCxnSpPr>
            <p:cNvPr id="12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0" name="TextovéPole 129"/>
          <p:cNvSpPr txBox="1"/>
          <p:nvPr/>
        </p:nvSpPr>
        <p:spPr>
          <a:xfrm>
            <a:off x="5790873" y="5045327"/>
            <a:ext cx="296876" cy="307777"/>
          </a:xfrm>
          <a:prstGeom prst="rect">
            <a:avLst/>
          </a:prstGeom>
          <a:noFill/>
        </p:spPr>
        <p:txBody>
          <a:bodyPr wrap="none" rtlCol="0">
            <a:spAutoFit/>
          </a:bodyPr>
          <a:lstStyle/>
          <a:p>
            <a:r>
              <a:rPr lang="en-US" sz="1400" dirty="0"/>
              <a:t>R</a:t>
            </a:r>
          </a:p>
        </p:txBody>
      </p:sp>
      <p:grpSp>
        <p:nvGrpSpPr>
          <p:cNvPr id="4" name="Skupina 3"/>
          <p:cNvGrpSpPr/>
          <p:nvPr/>
        </p:nvGrpSpPr>
        <p:grpSpPr>
          <a:xfrm flipV="1">
            <a:off x="5999835" y="4563296"/>
            <a:ext cx="203324" cy="1201536"/>
            <a:chOff x="4475835" y="4563296"/>
            <a:chExt cx="203324" cy="1201536"/>
          </a:xfrm>
        </p:grpSpPr>
        <p:cxnSp>
          <p:nvCxnSpPr>
            <p:cNvPr id="12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1" name="Skupina 130"/>
            <p:cNvGrpSpPr/>
            <p:nvPr/>
          </p:nvGrpSpPr>
          <p:grpSpPr>
            <a:xfrm flipV="1">
              <a:off x="4475835" y="4635303"/>
              <a:ext cx="201916" cy="211901"/>
              <a:chOff x="4271268" y="2636912"/>
              <a:chExt cx="201916" cy="211901"/>
            </a:xfrm>
          </p:grpSpPr>
          <p:cxnSp>
            <p:nvCxnSpPr>
              <p:cNvPr id="13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cxnSp>
        <p:nvCxnSpPr>
          <p:cNvPr id="136" name="Straight Connector 23"/>
          <p:cNvCxnSpPr/>
          <p:nvPr/>
        </p:nvCxnSpPr>
        <p:spPr>
          <a:xfrm rot="5400000">
            <a:off x="4688680" y="35633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32"/>
          <p:cNvCxnSpPr/>
          <p:nvPr/>
        </p:nvCxnSpPr>
        <p:spPr>
          <a:xfrm rot="5400000" flipV="1">
            <a:off x="5100981" y="416557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8" name="Skupina 137"/>
          <p:cNvGrpSpPr/>
          <p:nvPr/>
        </p:nvGrpSpPr>
        <p:grpSpPr>
          <a:xfrm rot="5400000">
            <a:off x="4164912" y="4058215"/>
            <a:ext cx="201916" cy="211901"/>
            <a:chOff x="4271268" y="2636912"/>
            <a:chExt cx="201916" cy="211901"/>
          </a:xfrm>
        </p:grpSpPr>
        <p:cxnSp>
          <p:nvCxnSpPr>
            <p:cNvPr id="13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141" name="Skupina 140"/>
          <p:cNvGrpSpPr/>
          <p:nvPr/>
        </p:nvGrpSpPr>
        <p:grpSpPr>
          <a:xfrm rot="16200000" flipH="1" flipV="1">
            <a:off x="7459202" y="3565267"/>
            <a:ext cx="203324" cy="1201536"/>
            <a:chOff x="4475835" y="4563296"/>
            <a:chExt cx="203324" cy="1201536"/>
          </a:xfrm>
        </p:grpSpPr>
        <p:cxnSp>
          <p:nvCxnSpPr>
            <p:cNvPr id="142"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flipV="1">
              <a:off x="4475835" y="4635303"/>
              <a:ext cx="201916" cy="211901"/>
              <a:chOff x="4271268" y="2636912"/>
              <a:chExt cx="201916" cy="211901"/>
            </a:xfrm>
          </p:grpSpPr>
          <p:cxnSp>
            <p:nvCxnSpPr>
              <p:cNvPr id="14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sp>
        <p:nvSpPr>
          <p:cNvPr id="147" name="TextovéPole 146"/>
          <p:cNvSpPr txBox="1"/>
          <p:nvPr/>
        </p:nvSpPr>
        <p:spPr>
          <a:xfrm>
            <a:off x="4609887" y="3866631"/>
            <a:ext cx="296876" cy="307777"/>
          </a:xfrm>
          <a:prstGeom prst="rect">
            <a:avLst/>
          </a:prstGeom>
          <a:noFill/>
        </p:spPr>
        <p:txBody>
          <a:bodyPr wrap="none" rtlCol="0">
            <a:spAutoFit/>
          </a:bodyPr>
          <a:lstStyle/>
          <a:p>
            <a:r>
              <a:rPr lang="en-US" sz="1400" dirty="0"/>
              <a:t>R</a:t>
            </a:r>
          </a:p>
        </p:txBody>
      </p:sp>
      <p:sp>
        <p:nvSpPr>
          <p:cNvPr id="148" name="TextovéPole 147"/>
          <p:cNvSpPr txBox="1"/>
          <p:nvPr/>
        </p:nvSpPr>
        <p:spPr>
          <a:xfrm>
            <a:off x="7334971" y="3858268"/>
            <a:ext cx="296876" cy="307777"/>
          </a:xfrm>
          <a:prstGeom prst="rect">
            <a:avLst/>
          </a:prstGeom>
          <a:noFill/>
        </p:spPr>
        <p:txBody>
          <a:bodyPr wrap="none" rtlCol="0">
            <a:spAutoFit/>
          </a:bodyPr>
          <a:lstStyle/>
          <a:p>
            <a:r>
              <a:rPr lang="en-US" sz="1400" dirty="0"/>
              <a:t>R</a:t>
            </a:r>
          </a:p>
        </p:txBody>
      </p:sp>
      <p:sp>
        <p:nvSpPr>
          <p:cNvPr id="5" name="Nadpis 4"/>
          <p:cNvSpPr>
            <a:spLocks noGrp="1"/>
          </p:cNvSpPr>
          <p:nvPr>
            <p:ph type="title"/>
          </p:nvPr>
        </p:nvSpPr>
        <p:spPr/>
        <p:txBody>
          <a:bodyPr/>
          <a:lstStyle/>
          <a:p>
            <a:r>
              <a:rPr lang="en-US" dirty="0"/>
              <a:t>Diamond of Attention </a:t>
            </a:r>
            <a:r>
              <a:rPr lang="en-US" dirty="0" err="1"/>
              <a:t>Focussing</a:t>
            </a:r>
            <a:endParaRPr lang="en-US" dirty="0"/>
          </a:p>
        </p:txBody>
      </p:sp>
      <p:grpSp>
        <p:nvGrpSpPr>
          <p:cNvPr id="9" name="Skupina 8"/>
          <p:cNvGrpSpPr/>
          <p:nvPr/>
        </p:nvGrpSpPr>
        <p:grpSpPr>
          <a:xfrm>
            <a:off x="3143672" y="4553656"/>
            <a:ext cx="2134198" cy="1683656"/>
            <a:chOff x="1619672" y="4553656"/>
            <a:chExt cx="2134198" cy="1683656"/>
          </a:xfrm>
        </p:grpSpPr>
        <p:cxnSp>
          <p:nvCxnSpPr>
            <p:cNvPr id="45" name="Straight Connector 23"/>
            <p:cNvCxnSpPr>
              <a:stCxn id="59"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rot="2167460"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56" name="Skupina 55"/>
            <p:cNvGrpSpPr/>
            <p:nvPr/>
          </p:nvGrpSpPr>
          <p:grpSpPr>
            <a:xfrm flipV="1">
              <a:off x="1619672" y="4555413"/>
              <a:ext cx="255935" cy="292147"/>
              <a:chOff x="4460081" y="3268293"/>
              <a:chExt cx="255935" cy="292147"/>
            </a:xfrm>
          </p:grpSpPr>
          <p:cxnSp>
            <p:nvCxnSpPr>
              <p:cNvPr id="5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61"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Skupina 79"/>
          <p:cNvGrpSpPr/>
          <p:nvPr/>
        </p:nvGrpSpPr>
        <p:grpSpPr>
          <a:xfrm flipH="1">
            <a:off x="6956819" y="4555009"/>
            <a:ext cx="2134198" cy="1683656"/>
            <a:chOff x="1619672" y="4553656"/>
            <a:chExt cx="2134198" cy="1683656"/>
          </a:xfrm>
        </p:grpSpPr>
        <p:cxnSp>
          <p:nvCxnSpPr>
            <p:cNvPr id="81" name="Straight Connector 23"/>
            <p:cNvCxnSpPr>
              <a:stCxn id="9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rot="2167460"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87" name="Skupina 86"/>
            <p:cNvGrpSpPr/>
            <p:nvPr/>
          </p:nvGrpSpPr>
          <p:grpSpPr>
            <a:xfrm flipV="1">
              <a:off x="1619672" y="4555413"/>
              <a:ext cx="255935" cy="292147"/>
              <a:chOff x="4460081" y="3268293"/>
              <a:chExt cx="255935" cy="292147"/>
            </a:xfrm>
          </p:grpSpPr>
          <p:cxnSp>
            <p:nvCxnSpPr>
              <p:cNvPr id="8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8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2" name="Skupina 91"/>
          <p:cNvGrpSpPr/>
          <p:nvPr/>
        </p:nvGrpSpPr>
        <p:grpSpPr>
          <a:xfrm flipV="1">
            <a:off x="3143672" y="2102417"/>
            <a:ext cx="2134198" cy="1683656"/>
            <a:chOff x="1619672" y="4553656"/>
            <a:chExt cx="2134198" cy="1683656"/>
          </a:xfrm>
        </p:grpSpPr>
        <p:cxnSp>
          <p:nvCxnSpPr>
            <p:cNvPr id="93" name="Straight Connector 23"/>
            <p:cNvCxnSpPr>
              <a:stCxn id="10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ovéPole 95"/>
            <p:cNvSpPr txBox="1"/>
            <p:nvPr/>
          </p:nvSpPr>
          <p:spPr>
            <a:xfrm rot="13007415"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97" name="Skupina 96"/>
            <p:cNvGrpSpPr/>
            <p:nvPr/>
          </p:nvGrpSpPr>
          <p:grpSpPr>
            <a:xfrm flipV="1">
              <a:off x="1619672" y="4555413"/>
              <a:ext cx="255935" cy="292147"/>
              <a:chOff x="4460081" y="3268293"/>
              <a:chExt cx="255935" cy="292147"/>
            </a:xfrm>
          </p:grpSpPr>
          <p:cxnSp>
            <p:nvCxnSpPr>
              <p:cNvPr id="9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9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2" name="Skupina 101"/>
          <p:cNvGrpSpPr/>
          <p:nvPr/>
        </p:nvGrpSpPr>
        <p:grpSpPr>
          <a:xfrm flipH="1" flipV="1">
            <a:off x="6956819" y="2103770"/>
            <a:ext cx="2134198" cy="1683656"/>
            <a:chOff x="1619672" y="4553656"/>
            <a:chExt cx="2134198" cy="1683656"/>
          </a:xfrm>
        </p:grpSpPr>
        <p:cxnSp>
          <p:nvCxnSpPr>
            <p:cNvPr id="103" name="Straight Connector 23"/>
            <p:cNvCxnSpPr>
              <a:stCxn id="11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6" name="TextovéPole 105"/>
            <p:cNvSpPr txBox="1"/>
            <p:nvPr/>
          </p:nvSpPr>
          <p:spPr>
            <a:xfrm rot="13019275"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107" name="Skupina 106"/>
            <p:cNvGrpSpPr/>
            <p:nvPr/>
          </p:nvGrpSpPr>
          <p:grpSpPr>
            <a:xfrm flipV="1">
              <a:off x="1619672" y="4555413"/>
              <a:ext cx="255935" cy="292147"/>
              <a:chOff x="4460081" y="3268293"/>
              <a:chExt cx="255935" cy="292147"/>
            </a:xfrm>
          </p:grpSpPr>
          <p:cxnSp>
            <p:nvCxnSpPr>
              <p:cNvPr id="10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10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2" name="Bublinový popisek ve tvaru obláčku 111"/>
          <p:cNvSpPr/>
          <p:nvPr/>
        </p:nvSpPr>
        <p:spPr bwMode="auto">
          <a:xfrm>
            <a:off x="2417937" y="786454"/>
            <a:ext cx="2448272" cy="1965063"/>
          </a:xfrm>
          <a:prstGeom prst="cloudCallout">
            <a:avLst>
              <a:gd name="adj1" fmla="val 26325"/>
              <a:gd name="adj2" fmla="val 57800"/>
            </a:avLst>
          </a:prstGeom>
          <a:solidFill>
            <a:schemeClr val="accent1">
              <a:lumMod val="40000"/>
              <a:lumOff val="60000"/>
            </a:schemeClr>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am in </a:t>
            </a:r>
            <a:br>
              <a:rPr lang="en-US" sz="2400" dirty="0">
                <a:latin typeface="Tahoma" charset="0"/>
              </a:rPr>
            </a:br>
            <a:r>
              <a:rPr lang="en-US" sz="2400" dirty="0">
                <a:latin typeface="Tahoma" charset="0"/>
              </a:rPr>
              <a:t>syntactic part</a:t>
            </a:r>
          </a:p>
        </p:txBody>
      </p:sp>
      <p:sp>
        <p:nvSpPr>
          <p:cNvPr id="113" name="Bublinový popisek ve tvaru obláčku 112"/>
          <p:cNvSpPr/>
          <p:nvPr/>
        </p:nvSpPr>
        <p:spPr bwMode="auto">
          <a:xfrm>
            <a:off x="8366833" y="4078105"/>
            <a:ext cx="2448272" cy="1965063"/>
          </a:xfrm>
          <a:prstGeom prst="cloudCallout">
            <a:avLst>
              <a:gd name="adj1" fmla="val -71008"/>
              <a:gd name="adj2" fmla="val 37119"/>
            </a:avLst>
          </a:prstGeom>
          <a:solidFill>
            <a:schemeClr val="accent1">
              <a:lumMod val="40000"/>
              <a:lumOff val="60000"/>
            </a:schemeClr>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am in </a:t>
            </a:r>
            <a:br>
              <a:rPr lang="en-US" sz="2400" dirty="0">
                <a:latin typeface="Tahoma" charset="0"/>
              </a:rPr>
            </a:br>
            <a:r>
              <a:rPr lang="en-US" sz="2400" dirty="0">
                <a:latin typeface="Tahoma" charset="0"/>
              </a:rPr>
              <a:t>dynamic part</a:t>
            </a:r>
          </a:p>
        </p:txBody>
      </p:sp>
      <p:sp>
        <p:nvSpPr>
          <p:cNvPr id="114" name="Bublinový popisek ve tvaru obláčku 113"/>
          <p:cNvSpPr/>
          <p:nvPr/>
        </p:nvSpPr>
        <p:spPr bwMode="auto">
          <a:xfrm>
            <a:off x="8018994" y="960609"/>
            <a:ext cx="3207181" cy="1957404"/>
          </a:xfrm>
          <a:prstGeom prst="cloudCallout">
            <a:avLst>
              <a:gd name="adj1" fmla="val -71008"/>
              <a:gd name="adj2" fmla="val 37119"/>
            </a:avLst>
          </a:prstGeom>
          <a:solidFill>
            <a:schemeClr val="accent1">
              <a:lumMod val="40000"/>
              <a:lumOff val="60000"/>
            </a:schemeClr>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can connect</a:t>
            </a:r>
            <a:br>
              <a:rPr lang="en-US" sz="2400" dirty="0">
                <a:latin typeface="Tahoma" charset="0"/>
              </a:rPr>
            </a:br>
            <a:r>
              <a:rPr lang="en-US" sz="2400" dirty="0">
                <a:latin typeface="Tahoma" charset="0"/>
              </a:rPr>
              <a:t>relationship with</a:t>
            </a:r>
            <a:br>
              <a:rPr lang="en-US" sz="2400" dirty="0">
                <a:latin typeface="Tahoma" charset="0"/>
              </a:rPr>
            </a:br>
            <a:r>
              <a:rPr lang="en-US" sz="2400" dirty="0">
                <a:latin typeface="Tahoma" charset="0"/>
              </a:rPr>
              <a:t>dynamic rule!</a:t>
            </a:r>
          </a:p>
        </p:txBody>
      </p:sp>
      <p:sp>
        <p:nvSpPr>
          <p:cNvPr id="115" name="Bublinový popisek ve tvaru obláčku 114"/>
          <p:cNvSpPr/>
          <p:nvPr/>
        </p:nvSpPr>
        <p:spPr bwMode="auto">
          <a:xfrm>
            <a:off x="1498690" y="4376358"/>
            <a:ext cx="2448272" cy="2148986"/>
          </a:xfrm>
          <a:prstGeom prst="cloudCallout">
            <a:avLst>
              <a:gd name="adj1" fmla="val 69710"/>
              <a:gd name="adj2" fmla="val 17848"/>
            </a:avLst>
          </a:prstGeom>
          <a:solidFill>
            <a:schemeClr val="accent1">
              <a:lumMod val="40000"/>
              <a:lumOff val="60000"/>
            </a:schemeClr>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can connect</a:t>
            </a:r>
            <a:br>
              <a:rPr lang="en-US" sz="2400" dirty="0">
                <a:latin typeface="Tahoma" charset="0"/>
              </a:rPr>
            </a:br>
            <a:r>
              <a:rPr lang="en-US" sz="2400" dirty="0">
                <a:latin typeface="Tahoma" charset="0"/>
              </a:rPr>
              <a:t>operation with</a:t>
            </a:r>
            <a:br>
              <a:rPr lang="en-US" sz="2400" dirty="0">
                <a:latin typeface="Tahoma" charset="0"/>
              </a:rPr>
            </a:br>
            <a:r>
              <a:rPr lang="en-US" sz="2400" dirty="0">
                <a:latin typeface="Tahoma" charset="0"/>
              </a:rPr>
              <a:t>specific </a:t>
            </a:r>
            <a:br>
              <a:rPr lang="en-US" sz="2400" dirty="0">
                <a:latin typeface="Tahoma" charset="0"/>
              </a:rPr>
            </a:br>
            <a:r>
              <a:rPr lang="en-US" sz="2400" dirty="0">
                <a:latin typeface="Tahoma" charset="0"/>
              </a:rPr>
              <a:t>categories!</a:t>
            </a:r>
          </a:p>
        </p:txBody>
      </p:sp>
    </p:spTree>
    <p:extLst>
      <p:ext uri="{BB962C8B-B14F-4D97-AF65-F5344CB8AC3E}">
        <p14:creationId xmlns:p14="http://schemas.microsoft.com/office/powerpoint/2010/main" val="13023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3"/>
                                        </p:tgtEl>
                                      </p:cBhvr>
                                    </p:animEffect>
                                    <p:set>
                                      <p:cBhvr>
                                        <p:cTn id="22" dur="1" fill="hold">
                                          <p:stCondLst>
                                            <p:cond delay="499"/>
                                          </p:stCondLst>
                                        </p:cTn>
                                        <p:tgtEl>
                                          <p:spTgt spid="1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4"/>
                                        </p:tgtEl>
                                      </p:cBhvr>
                                    </p:animEffect>
                                    <p:set>
                                      <p:cBhvr>
                                        <p:cTn id="32" dur="1" fill="hold">
                                          <p:stCondLst>
                                            <p:cond delay="499"/>
                                          </p:stCondLst>
                                        </p:cTn>
                                        <p:tgtEl>
                                          <p:spTgt spid="1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5"/>
                                        </p:tgtEl>
                                      </p:cBhvr>
                                    </p:animEffect>
                                    <p:set>
                                      <p:cBhvr>
                                        <p:cTn id="42" dur="1" fill="hold">
                                          <p:stCondLst>
                                            <p:cond delay="49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2" grpId="1" animBg="1"/>
      <p:bldP spid="113" grpId="0" animBg="1"/>
      <p:bldP spid="113" grpId="1" animBg="1"/>
      <p:bldP spid="114" grpId="0" animBg="1"/>
      <p:bldP spid="114" grpId="1" animBg="1"/>
      <p:bldP spid="115" grpId="0" animBg="1"/>
      <p:bldP spid="1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Diamond of Attention </a:t>
            </a:r>
            <a:r>
              <a:rPr lang="en-US" dirty="0" err="1"/>
              <a:t>Focussing</a:t>
            </a:r>
            <a:endParaRPr lang="en-US" dirty="0"/>
          </a:p>
        </p:txBody>
      </p:sp>
      <p:sp>
        <p:nvSpPr>
          <p:cNvPr id="12" name="Zástupný symbol pro obsah 11"/>
          <p:cNvSpPr>
            <a:spLocks noGrp="1"/>
          </p:cNvSpPr>
          <p:nvPr>
            <p:ph idx="1"/>
          </p:nvPr>
        </p:nvSpPr>
        <p:spPr/>
        <p:txBody>
          <a:bodyPr/>
          <a:lstStyle/>
          <a:p>
            <a:r>
              <a:rPr lang="en-US" dirty="0"/>
              <a:t>Objects and relationships between them</a:t>
            </a:r>
          </a:p>
          <a:p>
            <a:r>
              <a:rPr lang="en-US" dirty="0"/>
              <a:t>Mention-use duality</a:t>
            </a:r>
          </a:p>
          <a:p>
            <a:pPr lvl="1"/>
            <a:r>
              <a:rPr lang="en-US" dirty="0"/>
              <a:t>Modelling a modelling tool </a:t>
            </a:r>
          </a:p>
          <a:p>
            <a:pPr lvl="1"/>
            <a:r>
              <a:rPr lang="en-US" dirty="0"/>
              <a:t>Referring to itself</a:t>
            </a:r>
          </a:p>
        </p:txBody>
      </p:sp>
      <p:grpSp>
        <p:nvGrpSpPr>
          <p:cNvPr id="11" name="Skupina 10"/>
          <p:cNvGrpSpPr/>
          <p:nvPr/>
        </p:nvGrpSpPr>
        <p:grpSpPr>
          <a:xfrm>
            <a:off x="5503595" y="2901870"/>
            <a:ext cx="4797382" cy="2891311"/>
            <a:chOff x="905537" y="1843456"/>
            <a:chExt cx="7383726" cy="4620871"/>
          </a:xfrm>
        </p:grpSpPr>
        <p:sp>
          <p:nvSpPr>
            <p:cNvPr id="27" name="Rectangle 24"/>
            <p:cNvSpPr/>
            <p:nvPr/>
          </p:nvSpPr>
          <p:spPr>
            <a:xfrm>
              <a:off x="905537"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t>Category</a:t>
              </a:r>
            </a:p>
          </p:txBody>
        </p:sp>
        <p:sp>
          <p:nvSpPr>
            <p:cNvPr id="28" name="Rectangle 24"/>
            <p:cNvSpPr/>
            <p:nvPr/>
          </p:nvSpPr>
          <p:spPr>
            <a:xfrm>
              <a:off x="6632292" y="3783533"/>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a:t>Rule</a:t>
              </a:r>
            </a:p>
          </p:txBody>
        </p:sp>
        <p:sp>
          <p:nvSpPr>
            <p:cNvPr id="66" name="Rectangle 8"/>
            <p:cNvSpPr/>
            <p:nvPr/>
          </p:nvSpPr>
          <p:spPr>
            <a:xfrm>
              <a:off x="3759681"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solidFill>
                    <a:schemeClr val="bg1"/>
                  </a:solidFill>
                </a:rPr>
                <a:t>Relationship</a:t>
              </a:r>
            </a:p>
          </p:txBody>
        </p:sp>
        <p:sp>
          <p:nvSpPr>
            <p:cNvPr id="67" name="Rectangle 22"/>
            <p:cNvSpPr/>
            <p:nvPr/>
          </p:nvSpPr>
          <p:spPr>
            <a:xfrm>
              <a:off x="3759681" y="5748596"/>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t>Operation</a:t>
              </a:r>
            </a:p>
          </p:txBody>
        </p:sp>
        <p:sp>
          <p:nvSpPr>
            <p:cNvPr id="68" name="Rectangle 24"/>
            <p:cNvSpPr/>
            <p:nvPr/>
          </p:nvSpPr>
          <p:spPr>
            <a:xfrm>
              <a:off x="3759681" y="3783533"/>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Object</a:t>
              </a:r>
            </a:p>
          </p:txBody>
        </p:sp>
        <p:cxnSp>
          <p:nvCxnSpPr>
            <p:cNvPr id="69" name="Straight Connector 23"/>
            <p:cNvCxnSpPr/>
            <p:nvPr/>
          </p:nvCxnSpPr>
          <p:spPr>
            <a:xfrm flipV="1">
              <a:off x="4772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a:off x="4644008" y="3484193"/>
              <a:ext cx="255935" cy="292147"/>
              <a:chOff x="4460081" y="3268293"/>
              <a:chExt cx="255935" cy="292147"/>
            </a:xfrm>
          </p:grpSpPr>
          <p:cxnSp>
            <p:nvCxnSpPr>
              <p:cNvPr id="7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nvGrpSpPr>
            <p:cNvPr id="74" name="Skupina 73"/>
            <p:cNvGrpSpPr/>
            <p:nvPr/>
          </p:nvGrpSpPr>
          <p:grpSpPr>
            <a:xfrm flipV="1">
              <a:off x="4644008" y="2581997"/>
              <a:ext cx="255935" cy="292147"/>
              <a:chOff x="4460081" y="3268293"/>
              <a:chExt cx="255935" cy="292147"/>
            </a:xfrm>
          </p:grpSpPr>
          <p:cxnSp>
            <p:nvCxnSpPr>
              <p:cNvPr id="7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sp>
          <p:nvSpPr>
            <p:cNvPr id="78" name="TextovéPole 77"/>
            <p:cNvSpPr txBox="1"/>
            <p:nvPr/>
          </p:nvSpPr>
          <p:spPr>
            <a:xfrm>
              <a:off x="4497561" y="3046935"/>
              <a:ext cx="400182" cy="405807"/>
            </a:xfrm>
            <a:prstGeom prst="rect">
              <a:avLst/>
            </a:prstGeom>
            <a:noFill/>
          </p:spPr>
          <p:txBody>
            <a:bodyPr wrap="none" rtlCol="0">
              <a:spAutoFit/>
            </a:bodyPr>
            <a:lstStyle/>
            <a:p>
              <a:r>
                <a:rPr lang="en-US" sz="1050" dirty="0"/>
                <a:t>P</a:t>
              </a:r>
            </a:p>
          </p:txBody>
        </p:sp>
        <p:cxnSp>
          <p:nvCxnSpPr>
            <p:cNvPr id="79" name="Straight Connector 23"/>
            <p:cNvCxnSpPr/>
            <p:nvPr/>
          </p:nvCxnSpPr>
          <p:spPr>
            <a:xfrm flipV="1">
              <a:off x="4372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32"/>
            <p:cNvCxnSpPr/>
            <p:nvPr/>
          </p:nvCxnSpPr>
          <p:spPr>
            <a:xfrm>
              <a:off x="4272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ovéPole 84"/>
            <p:cNvSpPr txBox="1"/>
            <p:nvPr/>
          </p:nvSpPr>
          <p:spPr>
            <a:xfrm>
              <a:off x="4062306" y="3046935"/>
              <a:ext cx="405117" cy="405807"/>
            </a:xfrm>
            <a:prstGeom prst="rect">
              <a:avLst/>
            </a:prstGeom>
            <a:noFill/>
          </p:spPr>
          <p:txBody>
            <a:bodyPr wrap="none" rtlCol="0">
              <a:spAutoFit/>
            </a:bodyPr>
            <a:lstStyle/>
            <a:p>
              <a:r>
                <a:rPr lang="en-US" sz="1050" dirty="0"/>
                <a:t>R</a:t>
              </a:r>
            </a:p>
          </p:txBody>
        </p:sp>
        <p:grpSp>
          <p:nvGrpSpPr>
            <p:cNvPr id="2" name="Skupina 1"/>
            <p:cNvGrpSpPr/>
            <p:nvPr/>
          </p:nvGrpSpPr>
          <p:grpSpPr>
            <a:xfrm flipV="1">
              <a:off x="4271268" y="2636912"/>
              <a:ext cx="201916" cy="211901"/>
              <a:chOff x="4271268" y="2636912"/>
              <a:chExt cx="201916" cy="211901"/>
            </a:xfrm>
          </p:grpSpPr>
          <p:cxnSp>
            <p:nvCxnSpPr>
              <p:cNvPr id="12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sp>
          <p:nvSpPr>
            <p:cNvPr id="130" name="TextovéPole 129"/>
            <p:cNvSpPr txBox="1"/>
            <p:nvPr/>
          </p:nvSpPr>
          <p:spPr>
            <a:xfrm>
              <a:off x="4266873" y="5045326"/>
              <a:ext cx="405117" cy="405807"/>
            </a:xfrm>
            <a:prstGeom prst="rect">
              <a:avLst/>
            </a:prstGeom>
            <a:noFill/>
          </p:spPr>
          <p:txBody>
            <a:bodyPr wrap="none" rtlCol="0">
              <a:spAutoFit/>
            </a:bodyPr>
            <a:lstStyle/>
            <a:p>
              <a:r>
                <a:rPr lang="en-US" sz="1050" dirty="0"/>
                <a:t>R</a:t>
              </a:r>
            </a:p>
          </p:txBody>
        </p:sp>
        <p:grpSp>
          <p:nvGrpSpPr>
            <p:cNvPr id="4" name="Skupina 3"/>
            <p:cNvGrpSpPr/>
            <p:nvPr/>
          </p:nvGrpSpPr>
          <p:grpSpPr>
            <a:xfrm flipV="1">
              <a:off x="4475835" y="4563296"/>
              <a:ext cx="203324" cy="1201536"/>
              <a:chOff x="4475835" y="4563296"/>
              <a:chExt cx="203324" cy="1201536"/>
            </a:xfrm>
          </p:grpSpPr>
          <p:cxnSp>
            <p:nvCxnSpPr>
              <p:cNvPr id="12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1" name="Skupina 130"/>
              <p:cNvGrpSpPr/>
              <p:nvPr/>
            </p:nvGrpSpPr>
            <p:grpSpPr>
              <a:xfrm flipV="1">
                <a:off x="4475835" y="4635303"/>
                <a:ext cx="201916" cy="211901"/>
                <a:chOff x="4271268" y="2636912"/>
                <a:chExt cx="201916" cy="211901"/>
              </a:xfrm>
            </p:grpSpPr>
            <p:cxnSp>
              <p:nvCxnSpPr>
                <p:cNvPr id="13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cxnSp>
          <p:nvCxnSpPr>
            <p:cNvPr id="136" name="Straight Connector 23"/>
            <p:cNvCxnSpPr/>
            <p:nvPr/>
          </p:nvCxnSpPr>
          <p:spPr>
            <a:xfrm rot="5400000">
              <a:off x="3164680" y="35633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32"/>
            <p:cNvCxnSpPr/>
            <p:nvPr/>
          </p:nvCxnSpPr>
          <p:spPr>
            <a:xfrm rot="5400000" flipV="1">
              <a:off x="3576981" y="416557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8" name="Skupina 137"/>
            <p:cNvGrpSpPr/>
            <p:nvPr/>
          </p:nvGrpSpPr>
          <p:grpSpPr>
            <a:xfrm rot="5400000">
              <a:off x="2640912" y="4058214"/>
              <a:ext cx="201916" cy="211901"/>
              <a:chOff x="4271268" y="2636912"/>
              <a:chExt cx="201916" cy="211901"/>
            </a:xfrm>
          </p:grpSpPr>
          <p:cxnSp>
            <p:nvCxnSpPr>
              <p:cNvPr id="13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nvGrpSpPr>
            <p:cNvPr id="141" name="Skupina 140"/>
            <p:cNvGrpSpPr/>
            <p:nvPr/>
          </p:nvGrpSpPr>
          <p:grpSpPr>
            <a:xfrm rot="16200000" flipH="1" flipV="1">
              <a:off x="5935202" y="3565267"/>
              <a:ext cx="203324" cy="1201536"/>
              <a:chOff x="4475835" y="4563296"/>
              <a:chExt cx="203324" cy="1201536"/>
            </a:xfrm>
          </p:grpSpPr>
          <p:cxnSp>
            <p:nvCxnSpPr>
              <p:cNvPr id="142"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flipV="1">
                <a:off x="4475835" y="4635303"/>
                <a:ext cx="201916" cy="211901"/>
                <a:chOff x="4271268" y="2636912"/>
                <a:chExt cx="201916" cy="211901"/>
              </a:xfrm>
            </p:grpSpPr>
            <p:cxnSp>
              <p:nvCxnSpPr>
                <p:cNvPr id="14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sp>
          <p:nvSpPr>
            <p:cNvPr id="147" name="TextovéPole 146"/>
            <p:cNvSpPr txBox="1"/>
            <p:nvPr/>
          </p:nvSpPr>
          <p:spPr>
            <a:xfrm>
              <a:off x="3085887" y="3866630"/>
              <a:ext cx="405117" cy="405807"/>
            </a:xfrm>
            <a:prstGeom prst="rect">
              <a:avLst/>
            </a:prstGeom>
            <a:noFill/>
          </p:spPr>
          <p:txBody>
            <a:bodyPr wrap="none" rtlCol="0">
              <a:spAutoFit/>
            </a:bodyPr>
            <a:lstStyle/>
            <a:p>
              <a:r>
                <a:rPr lang="en-US" sz="1050" dirty="0"/>
                <a:t>R</a:t>
              </a:r>
            </a:p>
          </p:txBody>
        </p:sp>
        <p:sp>
          <p:nvSpPr>
            <p:cNvPr id="148" name="TextovéPole 147"/>
            <p:cNvSpPr txBox="1"/>
            <p:nvPr/>
          </p:nvSpPr>
          <p:spPr>
            <a:xfrm>
              <a:off x="5810971" y="3858267"/>
              <a:ext cx="405117" cy="405807"/>
            </a:xfrm>
            <a:prstGeom prst="rect">
              <a:avLst/>
            </a:prstGeom>
            <a:noFill/>
          </p:spPr>
          <p:txBody>
            <a:bodyPr wrap="none" rtlCol="0">
              <a:spAutoFit/>
            </a:bodyPr>
            <a:lstStyle/>
            <a:p>
              <a:r>
                <a:rPr lang="en-US" sz="1050" dirty="0"/>
                <a:t>R</a:t>
              </a:r>
            </a:p>
          </p:txBody>
        </p:sp>
        <p:grpSp>
          <p:nvGrpSpPr>
            <p:cNvPr id="9" name="Skupina 8"/>
            <p:cNvGrpSpPr/>
            <p:nvPr/>
          </p:nvGrpSpPr>
          <p:grpSpPr>
            <a:xfrm>
              <a:off x="1619672" y="4553656"/>
              <a:ext cx="2134198" cy="1683656"/>
              <a:chOff x="1619672" y="4553656"/>
              <a:chExt cx="2134198" cy="1683656"/>
            </a:xfrm>
          </p:grpSpPr>
          <p:cxnSp>
            <p:nvCxnSpPr>
              <p:cNvPr id="45" name="Straight Connector 23"/>
              <p:cNvCxnSpPr>
                <a:stCxn id="59"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rot="2167460" flipH="1">
                <a:off x="2065418" y="5173999"/>
                <a:ext cx="1416670" cy="405807"/>
              </a:xfrm>
              <a:prstGeom prst="rect">
                <a:avLst/>
              </a:prstGeom>
              <a:noFill/>
            </p:spPr>
            <p:txBody>
              <a:bodyPr wrap="none" rtlCol="0">
                <a:spAutoFit/>
              </a:bodyPr>
              <a:lstStyle/>
              <a:p>
                <a:pPr algn="ctr"/>
                <a:r>
                  <a:rPr lang="en-US" sz="1050" dirty="0"/>
                  <a:t>characteristic</a:t>
                </a:r>
              </a:p>
            </p:txBody>
          </p:sp>
          <p:grpSp>
            <p:nvGrpSpPr>
              <p:cNvPr id="56" name="Skupina 55"/>
              <p:cNvGrpSpPr/>
              <p:nvPr/>
            </p:nvGrpSpPr>
            <p:grpSpPr>
              <a:xfrm flipV="1">
                <a:off x="1619672" y="4555413"/>
                <a:ext cx="255935" cy="292147"/>
                <a:chOff x="4460081" y="3268293"/>
                <a:chExt cx="255935" cy="292147"/>
              </a:xfrm>
            </p:grpSpPr>
            <p:cxnSp>
              <p:nvCxnSpPr>
                <p:cNvPr id="5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61"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Skupina 79"/>
            <p:cNvGrpSpPr/>
            <p:nvPr/>
          </p:nvGrpSpPr>
          <p:grpSpPr>
            <a:xfrm flipH="1">
              <a:off x="5432819" y="4555009"/>
              <a:ext cx="2134198" cy="1683656"/>
              <a:chOff x="1619672" y="4553656"/>
              <a:chExt cx="2134198" cy="1683656"/>
            </a:xfrm>
          </p:grpSpPr>
          <p:cxnSp>
            <p:nvCxnSpPr>
              <p:cNvPr id="81" name="Straight Connector 23"/>
              <p:cNvCxnSpPr>
                <a:stCxn id="9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rot="2167460" flipH="1">
                <a:off x="2065418" y="5173999"/>
                <a:ext cx="1416670" cy="405807"/>
              </a:xfrm>
              <a:prstGeom prst="rect">
                <a:avLst/>
              </a:prstGeom>
              <a:noFill/>
            </p:spPr>
            <p:txBody>
              <a:bodyPr wrap="none" rtlCol="0">
                <a:spAutoFit/>
              </a:bodyPr>
              <a:lstStyle/>
              <a:p>
                <a:pPr algn="ctr"/>
                <a:r>
                  <a:rPr lang="en-US" sz="1050" dirty="0"/>
                  <a:t>characteristic</a:t>
                </a:r>
              </a:p>
            </p:txBody>
          </p:sp>
          <p:grpSp>
            <p:nvGrpSpPr>
              <p:cNvPr id="87" name="Skupina 86"/>
              <p:cNvGrpSpPr/>
              <p:nvPr/>
            </p:nvGrpSpPr>
            <p:grpSpPr>
              <a:xfrm flipV="1">
                <a:off x="1619672" y="4555413"/>
                <a:ext cx="255935" cy="292147"/>
                <a:chOff x="4460081" y="3268293"/>
                <a:chExt cx="255935" cy="292147"/>
              </a:xfrm>
            </p:grpSpPr>
            <p:cxnSp>
              <p:nvCxnSpPr>
                <p:cNvPr id="8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8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2" name="Skupina 91"/>
            <p:cNvGrpSpPr/>
            <p:nvPr/>
          </p:nvGrpSpPr>
          <p:grpSpPr>
            <a:xfrm flipV="1">
              <a:off x="1619672" y="2102417"/>
              <a:ext cx="2134198" cy="1683656"/>
              <a:chOff x="1619672" y="4553656"/>
              <a:chExt cx="2134198" cy="1683656"/>
            </a:xfrm>
          </p:grpSpPr>
          <p:cxnSp>
            <p:nvCxnSpPr>
              <p:cNvPr id="93" name="Straight Connector 23"/>
              <p:cNvCxnSpPr>
                <a:stCxn id="10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ovéPole 95"/>
              <p:cNvSpPr txBox="1"/>
              <p:nvPr/>
            </p:nvSpPr>
            <p:spPr>
              <a:xfrm rot="13007415" flipH="1">
                <a:off x="2065418" y="5174001"/>
                <a:ext cx="1416670" cy="405807"/>
              </a:xfrm>
              <a:prstGeom prst="rect">
                <a:avLst/>
              </a:prstGeom>
              <a:noFill/>
            </p:spPr>
            <p:txBody>
              <a:bodyPr wrap="none" rtlCol="0">
                <a:spAutoFit/>
              </a:bodyPr>
              <a:lstStyle/>
              <a:p>
                <a:pPr algn="ctr"/>
                <a:r>
                  <a:rPr lang="en-US" sz="1050" dirty="0"/>
                  <a:t>characteristic</a:t>
                </a:r>
              </a:p>
            </p:txBody>
          </p:sp>
          <p:grpSp>
            <p:nvGrpSpPr>
              <p:cNvPr id="97" name="Skupina 96"/>
              <p:cNvGrpSpPr/>
              <p:nvPr/>
            </p:nvGrpSpPr>
            <p:grpSpPr>
              <a:xfrm flipV="1">
                <a:off x="1619672" y="4555413"/>
                <a:ext cx="255935" cy="292147"/>
                <a:chOff x="4460081" y="3268293"/>
                <a:chExt cx="255935" cy="292147"/>
              </a:xfrm>
            </p:grpSpPr>
            <p:cxnSp>
              <p:nvCxnSpPr>
                <p:cNvPr id="9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9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2" name="Skupina 101"/>
            <p:cNvGrpSpPr/>
            <p:nvPr/>
          </p:nvGrpSpPr>
          <p:grpSpPr>
            <a:xfrm flipH="1" flipV="1">
              <a:off x="5432819" y="2103770"/>
              <a:ext cx="2134198" cy="1683656"/>
              <a:chOff x="1619672" y="4553656"/>
              <a:chExt cx="2134198" cy="1683656"/>
            </a:xfrm>
          </p:grpSpPr>
          <p:cxnSp>
            <p:nvCxnSpPr>
              <p:cNvPr id="103" name="Straight Connector 23"/>
              <p:cNvCxnSpPr>
                <a:stCxn id="11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6" name="TextovéPole 105"/>
              <p:cNvSpPr txBox="1"/>
              <p:nvPr/>
            </p:nvSpPr>
            <p:spPr>
              <a:xfrm rot="13019275" flipH="1">
                <a:off x="2065418" y="5174001"/>
                <a:ext cx="1416670" cy="405807"/>
              </a:xfrm>
              <a:prstGeom prst="rect">
                <a:avLst/>
              </a:prstGeom>
              <a:noFill/>
            </p:spPr>
            <p:txBody>
              <a:bodyPr wrap="none" rtlCol="0">
                <a:spAutoFit/>
              </a:bodyPr>
              <a:lstStyle/>
              <a:p>
                <a:pPr algn="ctr"/>
                <a:r>
                  <a:rPr lang="en-US" sz="1050" dirty="0"/>
                  <a:t>characteristic</a:t>
                </a:r>
              </a:p>
            </p:txBody>
          </p:sp>
          <p:grpSp>
            <p:nvGrpSpPr>
              <p:cNvPr id="107" name="Skupina 106"/>
              <p:cNvGrpSpPr/>
              <p:nvPr/>
            </p:nvGrpSpPr>
            <p:grpSpPr>
              <a:xfrm flipV="1">
                <a:off x="1619672" y="4555413"/>
                <a:ext cx="255935" cy="292147"/>
                <a:chOff x="4460081" y="3268293"/>
                <a:chExt cx="255935" cy="292147"/>
              </a:xfrm>
            </p:grpSpPr>
            <p:cxnSp>
              <p:nvCxnSpPr>
                <p:cNvPr id="10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10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2518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523EB-82AD-42B2-9909-533576429CE0}"/>
              </a:ext>
            </a:extLst>
          </p:cNvPr>
          <p:cNvSpPr>
            <a:spLocks noGrp="1"/>
          </p:cNvSpPr>
          <p:nvPr>
            <p:ph type="title"/>
          </p:nvPr>
        </p:nvSpPr>
        <p:spPr>
          <a:xfrm>
            <a:off x="720000" y="720000"/>
            <a:ext cx="10753200" cy="451576"/>
          </a:xfrm>
        </p:spPr>
        <p:txBody>
          <a:bodyPr anchor="t">
            <a:normAutofit/>
          </a:bodyPr>
          <a:lstStyle/>
          <a:p>
            <a:r>
              <a:rPr lang="en-US" sz="2200" dirty="0"/>
              <a:t>Road (street) - Objects and relationships</a:t>
            </a:r>
          </a:p>
        </p:txBody>
      </p:sp>
      <p:pic>
        <p:nvPicPr>
          <p:cNvPr id="3" name="Obrázek 2">
            <a:extLst>
              <a:ext uri="{FF2B5EF4-FFF2-40B4-BE49-F238E27FC236}">
                <a16:creationId xmlns:a16="http://schemas.microsoft.com/office/drawing/2014/main" id="{1DBDF740-9145-A2BC-2792-E102714C8AFF}"/>
              </a:ext>
            </a:extLst>
          </p:cNvPr>
          <p:cNvPicPr>
            <a:picLocks noChangeAspect="1"/>
          </p:cNvPicPr>
          <p:nvPr/>
        </p:nvPicPr>
        <p:blipFill>
          <a:blip r:embed="rId3"/>
          <a:stretch>
            <a:fillRect/>
          </a:stretch>
        </p:blipFill>
        <p:spPr>
          <a:xfrm>
            <a:off x="6791286" y="1160795"/>
            <a:ext cx="4680708" cy="4680708"/>
          </a:xfrm>
          <a:prstGeom prst="rect">
            <a:avLst/>
          </a:prstGeom>
          <a:noFill/>
        </p:spPr>
      </p:pic>
      <p:graphicFrame>
        <p:nvGraphicFramePr>
          <p:cNvPr id="6" name="Zástupný obsah 5">
            <a:extLst>
              <a:ext uri="{FF2B5EF4-FFF2-40B4-BE49-F238E27FC236}">
                <a16:creationId xmlns:a16="http://schemas.microsoft.com/office/drawing/2014/main" id="{A133D8AA-34F5-41FD-961D-C0D8437DFE6D}"/>
              </a:ext>
            </a:extLst>
          </p:cNvPr>
          <p:cNvGraphicFramePr>
            <a:graphicFrameLocks noGrp="1"/>
          </p:cNvGraphicFramePr>
          <p:nvPr>
            <p:ph idx="29"/>
            <p:extLst>
              <p:ext uri="{D42A27DB-BD31-4B8C-83A1-F6EECF244321}">
                <p14:modId xmlns:p14="http://schemas.microsoft.com/office/powerpoint/2010/main" val="4031884372"/>
              </p:ext>
            </p:extLst>
          </p:nvPr>
        </p:nvGraphicFramePr>
        <p:xfrm>
          <a:off x="720006" y="2215979"/>
          <a:ext cx="5220000" cy="3111057"/>
        </p:xfrm>
        <a:graphic>
          <a:graphicData uri="http://schemas.openxmlformats.org/drawingml/2006/table">
            <a:tbl>
              <a:tblPr firstRow="1" bandRow="1">
                <a:tableStyleId>{5C22544A-7EE6-4342-B048-85BDC9FD1C3A}</a:tableStyleId>
              </a:tblPr>
              <a:tblGrid>
                <a:gridCol w="1809105">
                  <a:extLst>
                    <a:ext uri="{9D8B030D-6E8A-4147-A177-3AD203B41FA5}">
                      <a16:colId xmlns:a16="http://schemas.microsoft.com/office/drawing/2014/main" val="316469392"/>
                    </a:ext>
                  </a:extLst>
                </a:gridCol>
                <a:gridCol w="1547233">
                  <a:extLst>
                    <a:ext uri="{9D8B030D-6E8A-4147-A177-3AD203B41FA5}">
                      <a16:colId xmlns:a16="http://schemas.microsoft.com/office/drawing/2014/main" val="1339686010"/>
                    </a:ext>
                  </a:extLst>
                </a:gridCol>
                <a:gridCol w="1863662">
                  <a:extLst>
                    <a:ext uri="{9D8B030D-6E8A-4147-A177-3AD203B41FA5}">
                      <a16:colId xmlns:a16="http://schemas.microsoft.com/office/drawing/2014/main" val="759465444"/>
                    </a:ext>
                  </a:extLst>
                </a:gridCol>
              </a:tblGrid>
              <a:tr h="345673">
                <a:tc>
                  <a:txBody>
                    <a:bodyPr/>
                    <a:lstStyle/>
                    <a:p>
                      <a:r>
                        <a:rPr lang="en-US" sz="1500"/>
                        <a:t>Name </a:t>
                      </a:r>
                    </a:p>
                  </a:txBody>
                  <a:tcPr marL="78562" marR="78562" marT="39281" marB="39281"/>
                </a:tc>
                <a:tc>
                  <a:txBody>
                    <a:bodyPr/>
                    <a:lstStyle/>
                    <a:p>
                      <a:r>
                        <a:rPr lang="en-US" sz="1500"/>
                        <a:t>Relationship</a:t>
                      </a:r>
                    </a:p>
                  </a:txBody>
                  <a:tcPr marL="78562" marR="78562" marT="39281" marB="39281"/>
                </a:tc>
                <a:tc>
                  <a:txBody>
                    <a:bodyPr/>
                    <a:lstStyle/>
                    <a:p>
                      <a:r>
                        <a:rPr lang="en-US" sz="1500"/>
                        <a:t>Name</a:t>
                      </a:r>
                    </a:p>
                  </a:txBody>
                  <a:tcPr marL="78562" marR="78562" marT="39281" marB="39281"/>
                </a:tc>
                <a:extLst>
                  <a:ext uri="{0D108BD9-81ED-4DB2-BD59-A6C34878D82A}">
                    <a16:rowId xmlns:a16="http://schemas.microsoft.com/office/drawing/2014/main" val="4242336317"/>
                  </a:ext>
                </a:extLst>
              </a:tr>
              <a:tr h="345673">
                <a:tc>
                  <a:txBody>
                    <a:bodyPr/>
                    <a:lstStyle/>
                    <a:p>
                      <a:r>
                        <a:rPr lang="en-US" sz="1500"/>
                        <a:t>Car</a:t>
                      </a:r>
                    </a:p>
                  </a:txBody>
                  <a:tcPr marL="78562" marR="78562" marT="39281" marB="39281"/>
                </a:tc>
                <a:tc>
                  <a:txBody>
                    <a:bodyPr/>
                    <a:lstStyle/>
                    <a:p>
                      <a:r>
                        <a:rPr lang="en-US" sz="1500"/>
                        <a:t>Is on</a:t>
                      </a:r>
                    </a:p>
                  </a:txBody>
                  <a:tcPr marL="78562" marR="78562" marT="39281" marB="39281"/>
                </a:tc>
                <a:tc>
                  <a:txBody>
                    <a:bodyPr/>
                    <a:lstStyle/>
                    <a:p>
                      <a:r>
                        <a:rPr lang="en-US" sz="1500"/>
                        <a:t>Road</a:t>
                      </a:r>
                    </a:p>
                  </a:txBody>
                  <a:tcPr marL="78562" marR="78562" marT="39281" marB="39281"/>
                </a:tc>
                <a:extLst>
                  <a:ext uri="{0D108BD9-81ED-4DB2-BD59-A6C34878D82A}">
                    <a16:rowId xmlns:a16="http://schemas.microsoft.com/office/drawing/2014/main" val="1464149806"/>
                  </a:ext>
                </a:extLst>
              </a:tr>
              <a:tr h="345673">
                <a:tc>
                  <a:txBody>
                    <a:bodyPr/>
                    <a:lstStyle/>
                    <a:p>
                      <a:r>
                        <a:rPr lang="en-US" sz="1500"/>
                        <a:t>Bus</a:t>
                      </a:r>
                    </a:p>
                  </a:txBody>
                  <a:tcPr marL="78562" marR="78562" marT="39281" marB="39281"/>
                </a:tc>
                <a:tc>
                  <a:txBody>
                    <a:bodyPr/>
                    <a:lstStyle/>
                    <a:p>
                      <a:r>
                        <a:rPr lang="en-US" sz="1500"/>
                        <a:t>Is on</a:t>
                      </a:r>
                    </a:p>
                  </a:txBody>
                  <a:tcPr marL="78562" marR="78562" marT="39281" marB="39281"/>
                </a:tc>
                <a:tc>
                  <a:txBody>
                    <a:bodyPr/>
                    <a:lstStyle/>
                    <a:p>
                      <a:r>
                        <a:rPr lang="en-US" sz="1500"/>
                        <a:t>Road</a:t>
                      </a:r>
                    </a:p>
                  </a:txBody>
                  <a:tcPr marL="78562" marR="78562" marT="39281" marB="39281"/>
                </a:tc>
                <a:extLst>
                  <a:ext uri="{0D108BD9-81ED-4DB2-BD59-A6C34878D82A}">
                    <a16:rowId xmlns:a16="http://schemas.microsoft.com/office/drawing/2014/main" val="1707539851"/>
                  </a:ext>
                </a:extLst>
              </a:tr>
              <a:tr h="345673">
                <a:tc>
                  <a:txBody>
                    <a:bodyPr/>
                    <a:lstStyle/>
                    <a:p>
                      <a:r>
                        <a:rPr lang="en-US" sz="1500"/>
                        <a:t>Bicycle</a:t>
                      </a:r>
                    </a:p>
                  </a:txBody>
                  <a:tcPr marL="78562" marR="78562" marT="39281" marB="39281"/>
                </a:tc>
                <a:tc>
                  <a:txBody>
                    <a:bodyPr/>
                    <a:lstStyle/>
                    <a:p>
                      <a:r>
                        <a:rPr lang="en-US" sz="1500"/>
                        <a:t>Is on</a:t>
                      </a:r>
                    </a:p>
                  </a:txBody>
                  <a:tcPr marL="78562" marR="78562" marT="39281" marB="39281"/>
                </a:tc>
                <a:tc>
                  <a:txBody>
                    <a:bodyPr/>
                    <a:lstStyle/>
                    <a:p>
                      <a:r>
                        <a:rPr lang="en-US" sz="1500"/>
                        <a:t>Road</a:t>
                      </a:r>
                    </a:p>
                  </a:txBody>
                  <a:tcPr marL="78562" marR="78562" marT="39281" marB="39281"/>
                </a:tc>
                <a:extLst>
                  <a:ext uri="{0D108BD9-81ED-4DB2-BD59-A6C34878D82A}">
                    <a16:rowId xmlns:a16="http://schemas.microsoft.com/office/drawing/2014/main" val="3901059395"/>
                  </a:ext>
                </a:extLst>
              </a:tr>
              <a:tr h="345673">
                <a:tc>
                  <a:txBody>
                    <a:bodyPr/>
                    <a:lstStyle/>
                    <a:p>
                      <a:r>
                        <a:rPr lang="en-US" sz="1500"/>
                        <a:t>Pedestrian way</a:t>
                      </a:r>
                    </a:p>
                  </a:txBody>
                  <a:tcPr marL="78562" marR="78562" marT="39281" marB="39281"/>
                </a:tc>
                <a:tc>
                  <a:txBody>
                    <a:bodyPr/>
                    <a:lstStyle/>
                    <a:p>
                      <a:r>
                        <a:rPr lang="en-US" sz="1500"/>
                        <a:t>Is on</a:t>
                      </a:r>
                    </a:p>
                  </a:txBody>
                  <a:tcPr marL="78562" marR="78562" marT="39281" marB="39281"/>
                </a:tc>
                <a:tc>
                  <a:txBody>
                    <a:bodyPr/>
                    <a:lstStyle/>
                    <a:p>
                      <a:r>
                        <a:rPr lang="en-US" sz="1500"/>
                        <a:t>Road</a:t>
                      </a:r>
                    </a:p>
                  </a:txBody>
                  <a:tcPr marL="78562" marR="78562" marT="39281" marB="39281"/>
                </a:tc>
                <a:extLst>
                  <a:ext uri="{0D108BD9-81ED-4DB2-BD59-A6C34878D82A}">
                    <a16:rowId xmlns:a16="http://schemas.microsoft.com/office/drawing/2014/main" val="1599938238"/>
                  </a:ext>
                </a:extLst>
              </a:tr>
              <a:tr h="345673">
                <a:tc>
                  <a:txBody>
                    <a:bodyPr/>
                    <a:lstStyle/>
                    <a:p>
                      <a:r>
                        <a:rPr lang="en-US" sz="1500"/>
                        <a:t>Driving lines</a:t>
                      </a:r>
                    </a:p>
                  </a:txBody>
                  <a:tcPr marL="78562" marR="78562" marT="39281" marB="39281"/>
                </a:tc>
                <a:tc>
                  <a:txBody>
                    <a:bodyPr/>
                    <a:lstStyle/>
                    <a:p>
                      <a:r>
                        <a:rPr lang="en-US" sz="1500"/>
                        <a:t>Are dividing</a:t>
                      </a:r>
                    </a:p>
                  </a:txBody>
                  <a:tcPr marL="78562" marR="78562" marT="39281" marB="39281"/>
                </a:tc>
                <a:tc>
                  <a:txBody>
                    <a:bodyPr/>
                    <a:lstStyle/>
                    <a:p>
                      <a:r>
                        <a:rPr lang="en-US" sz="1500"/>
                        <a:t>Road</a:t>
                      </a:r>
                    </a:p>
                  </a:txBody>
                  <a:tcPr marL="78562" marR="78562" marT="39281" marB="39281"/>
                </a:tc>
                <a:extLst>
                  <a:ext uri="{0D108BD9-81ED-4DB2-BD59-A6C34878D82A}">
                    <a16:rowId xmlns:a16="http://schemas.microsoft.com/office/drawing/2014/main" val="1899306419"/>
                  </a:ext>
                </a:extLst>
              </a:tr>
              <a:tr h="345673">
                <a:tc>
                  <a:txBody>
                    <a:bodyPr/>
                    <a:lstStyle/>
                    <a:p>
                      <a:r>
                        <a:rPr lang="en-US" sz="1500"/>
                        <a:t>All vehicles</a:t>
                      </a:r>
                    </a:p>
                  </a:txBody>
                  <a:tcPr marL="78562" marR="78562" marT="39281" marB="39281"/>
                </a:tc>
                <a:tc>
                  <a:txBody>
                    <a:bodyPr/>
                    <a:lstStyle/>
                    <a:p>
                      <a:r>
                        <a:rPr lang="en-US" sz="1500"/>
                        <a:t>Are using</a:t>
                      </a:r>
                    </a:p>
                  </a:txBody>
                  <a:tcPr marL="78562" marR="78562" marT="39281" marB="39281"/>
                </a:tc>
                <a:tc>
                  <a:txBody>
                    <a:bodyPr/>
                    <a:lstStyle/>
                    <a:p>
                      <a:r>
                        <a:rPr lang="en-US" sz="1500"/>
                        <a:t>Driving lines</a:t>
                      </a:r>
                    </a:p>
                  </a:txBody>
                  <a:tcPr marL="78562" marR="78562" marT="39281" marB="39281"/>
                </a:tc>
                <a:extLst>
                  <a:ext uri="{0D108BD9-81ED-4DB2-BD59-A6C34878D82A}">
                    <a16:rowId xmlns:a16="http://schemas.microsoft.com/office/drawing/2014/main" val="1791539897"/>
                  </a:ext>
                </a:extLst>
              </a:tr>
              <a:tr h="345673">
                <a:tc>
                  <a:txBody>
                    <a:bodyPr/>
                    <a:lstStyle/>
                    <a:p>
                      <a:r>
                        <a:rPr lang="en-US" sz="1500"/>
                        <a:t>Trafic on the road</a:t>
                      </a:r>
                    </a:p>
                  </a:txBody>
                  <a:tcPr marL="78562" marR="78562" marT="39281" marB="39281"/>
                </a:tc>
                <a:tc>
                  <a:txBody>
                    <a:bodyPr/>
                    <a:lstStyle/>
                    <a:p>
                      <a:r>
                        <a:rPr lang="en-US" sz="1500"/>
                        <a:t>contains</a:t>
                      </a:r>
                    </a:p>
                  </a:txBody>
                  <a:tcPr marL="78562" marR="78562" marT="39281" marB="39281"/>
                </a:tc>
                <a:tc>
                  <a:txBody>
                    <a:bodyPr/>
                    <a:lstStyle/>
                    <a:p>
                      <a:r>
                        <a:rPr lang="en-US" sz="1500"/>
                        <a:t>All vehicles</a:t>
                      </a:r>
                    </a:p>
                  </a:txBody>
                  <a:tcPr marL="78562" marR="78562" marT="39281" marB="39281"/>
                </a:tc>
                <a:extLst>
                  <a:ext uri="{0D108BD9-81ED-4DB2-BD59-A6C34878D82A}">
                    <a16:rowId xmlns:a16="http://schemas.microsoft.com/office/drawing/2014/main" val="3862898092"/>
                  </a:ext>
                </a:extLst>
              </a:tr>
              <a:tr h="345673">
                <a:tc>
                  <a:txBody>
                    <a:bodyPr/>
                    <a:lstStyle/>
                    <a:p>
                      <a:r>
                        <a:rPr lang="en-US" sz="1500"/>
                        <a:t>Trafic lights</a:t>
                      </a:r>
                    </a:p>
                  </a:txBody>
                  <a:tcPr marL="78562" marR="78562" marT="39281" marB="39281"/>
                </a:tc>
                <a:tc>
                  <a:txBody>
                    <a:bodyPr/>
                    <a:lstStyle/>
                    <a:p>
                      <a:r>
                        <a:rPr lang="en-US" sz="1500"/>
                        <a:t>Are managing </a:t>
                      </a:r>
                    </a:p>
                  </a:txBody>
                  <a:tcPr marL="78562" marR="78562" marT="39281" marB="39281"/>
                </a:tc>
                <a:tc>
                  <a:txBody>
                    <a:bodyPr/>
                    <a:lstStyle/>
                    <a:p>
                      <a:r>
                        <a:rPr lang="en-US" sz="1500" noProof="0"/>
                        <a:t>Traffic</a:t>
                      </a:r>
                      <a:r>
                        <a:rPr lang="en-US" sz="1500"/>
                        <a:t> on the road</a:t>
                      </a:r>
                    </a:p>
                  </a:txBody>
                  <a:tcPr marL="78562" marR="78562" marT="39281" marB="39281"/>
                </a:tc>
                <a:extLst>
                  <a:ext uri="{0D108BD9-81ED-4DB2-BD59-A6C34878D82A}">
                    <a16:rowId xmlns:a16="http://schemas.microsoft.com/office/drawing/2014/main" val="2369049457"/>
                  </a:ext>
                </a:extLst>
              </a:tr>
            </a:tbl>
          </a:graphicData>
        </a:graphic>
      </p:graphicFrame>
      <p:sp>
        <p:nvSpPr>
          <p:cNvPr id="5" name="Zástupný symbol pro číslo snímku 4" hidden="1">
            <a:extLst>
              <a:ext uri="{FF2B5EF4-FFF2-40B4-BE49-F238E27FC236}">
                <a16:creationId xmlns:a16="http://schemas.microsoft.com/office/drawing/2014/main" id="{310F3FD5-11D8-4F37-887F-6F2F8DDD5735}"/>
              </a:ext>
            </a:extLst>
          </p:cNvPr>
          <p:cNvSpPr>
            <a:spLocks noGrp="1"/>
          </p:cNvSpPr>
          <p:nvPr>
            <p:ph type="sldNum" sz="quarter" idx="4"/>
          </p:nvPr>
        </p:nvSpPr>
        <p:spPr/>
        <p:txBody>
          <a:bodyPr/>
          <a:lstStyle/>
          <a:p>
            <a:pPr>
              <a:spcAft>
                <a:spcPts val="600"/>
              </a:spcAft>
              <a:defRPr/>
            </a:pPr>
            <a:fld id="{BB357460-3D2A-4B42-BCAE-798358548B39}" type="slidenum">
              <a:rPr lang="en-US" altLang="cs-CZ" smtClean="0"/>
              <a:pPr>
                <a:spcAft>
                  <a:spcPts val="600"/>
                </a:spcAft>
                <a:defRPr/>
              </a:pPr>
              <a:t>17</a:t>
            </a:fld>
            <a:endParaRPr lang="en-US" altLang="cs-CZ" dirty="0"/>
          </a:p>
        </p:txBody>
      </p:sp>
    </p:spTree>
    <p:extLst>
      <p:ext uri="{BB962C8B-B14F-4D97-AF65-F5344CB8AC3E}">
        <p14:creationId xmlns:p14="http://schemas.microsoft.com/office/powerpoint/2010/main" val="110112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9E645B5-A215-DDC2-36B6-BD8084B83592}"/>
              </a:ext>
            </a:extLst>
          </p:cNvPr>
          <p:cNvSpPr>
            <a:spLocks noGrp="1"/>
          </p:cNvSpPr>
          <p:nvPr>
            <p:ph type="title"/>
          </p:nvPr>
        </p:nvSpPr>
        <p:spPr/>
        <p:txBody>
          <a:bodyPr/>
          <a:lstStyle/>
          <a:p>
            <a:r>
              <a:rPr lang="en-US" dirty="0"/>
              <a:t>What to do next</a:t>
            </a:r>
          </a:p>
        </p:txBody>
      </p:sp>
      <p:graphicFrame>
        <p:nvGraphicFramePr>
          <p:cNvPr id="2" name="Zástupný obsah 1">
            <a:extLst>
              <a:ext uri="{FF2B5EF4-FFF2-40B4-BE49-F238E27FC236}">
                <a16:creationId xmlns:a16="http://schemas.microsoft.com/office/drawing/2014/main" id="{46512C14-14E2-3593-9200-6D076A879470}"/>
              </a:ext>
            </a:extLst>
          </p:cNvPr>
          <p:cNvGraphicFramePr>
            <a:graphicFrameLocks noGrp="1"/>
          </p:cNvGraphicFramePr>
          <p:nvPr>
            <p:ph idx="1"/>
            <p:extLst>
              <p:ext uri="{D42A27DB-BD31-4B8C-83A1-F6EECF244321}">
                <p14:modId xmlns:p14="http://schemas.microsoft.com/office/powerpoint/2010/main" val="3723072375"/>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63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Classification example</a:t>
            </a:r>
          </a:p>
        </p:txBody>
      </p:sp>
      <p:sp>
        <p:nvSpPr>
          <p:cNvPr id="4" name="Rectangle 3"/>
          <p:cNvSpPr/>
          <p:nvPr/>
        </p:nvSpPr>
        <p:spPr>
          <a:xfrm>
            <a:off x="3503712" y="5141168"/>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Paris</a:t>
            </a:r>
          </a:p>
        </p:txBody>
      </p:sp>
      <p:sp>
        <p:nvSpPr>
          <p:cNvPr id="20" name="Content Placeholder 2"/>
          <p:cNvSpPr txBox="1">
            <a:spLocks/>
          </p:cNvSpPr>
          <p:nvPr/>
        </p:nvSpPr>
        <p:spPr>
          <a:xfrm>
            <a:off x="1775520" y="1988840"/>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dirty="0">
              <a:solidFill>
                <a:schemeClr val="bg1">
                  <a:lumMod val="65000"/>
                </a:schemeClr>
              </a:solidFill>
            </a:endParaRPr>
          </a:p>
        </p:txBody>
      </p:sp>
      <p:sp>
        <p:nvSpPr>
          <p:cNvPr id="23" name="Rectangle 22"/>
          <p:cNvSpPr/>
          <p:nvPr/>
        </p:nvSpPr>
        <p:spPr>
          <a:xfrm>
            <a:off x="3503712" y="2548880"/>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Juliet</a:t>
            </a:r>
          </a:p>
        </p:txBody>
      </p:sp>
      <p:sp>
        <p:nvSpPr>
          <p:cNvPr id="13" name="Rectangle 12"/>
          <p:cNvSpPr/>
          <p:nvPr/>
        </p:nvSpPr>
        <p:spPr>
          <a:xfrm>
            <a:off x="7176120" y="2548880"/>
            <a:ext cx="163448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t>Romeo</a:t>
            </a:r>
          </a:p>
        </p:txBody>
      </p:sp>
      <p:cxnSp>
        <p:nvCxnSpPr>
          <p:cNvPr id="5" name="Straight Arrow Connector 4"/>
          <p:cNvCxnSpPr>
            <a:stCxn id="4" idx="0"/>
            <a:endCxn id="23" idx="2"/>
          </p:cNvCxnSpPr>
          <p:nvPr/>
        </p:nvCxnSpPr>
        <p:spPr>
          <a:xfrm flipV="1">
            <a:off x="4320952" y="3463280"/>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17558"/>
            <a:ext cx="1520544" cy="400110"/>
          </a:xfrm>
          <a:prstGeom prst="rect">
            <a:avLst/>
          </a:prstGeom>
          <a:noFill/>
        </p:spPr>
        <p:txBody>
          <a:bodyPr wrap="none" rtlCol="0">
            <a:spAutoFit/>
          </a:bodyPr>
          <a:lstStyle/>
          <a:p>
            <a:r>
              <a:rPr lang="en-US" sz="2000" dirty="0">
                <a:solidFill>
                  <a:schemeClr val="bg1">
                    <a:lumMod val="50000"/>
                  </a:schemeClr>
                </a:solidFill>
              </a:rPr>
              <a:t>In love with</a:t>
            </a:r>
          </a:p>
        </p:txBody>
      </p:sp>
      <p:cxnSp>
        <p:nvCxnSpPr>
          <p:cNvPr id="8" name="Straight Arrow Connector 7"/>
          <p:cNvCxnSpPr>
            <a:stCxn id="23" idx="3"/>
            <a:endCxn id="13" idx="1"/>
          </p:cNvCxnSpPr>
          <p:nvPr/>
        </p:nvCxnSpPr>
        <p:spPr>
          <a:xfrm>
            <a:off x="5138192" y="3006080"/>
            <a:ext cx="2037928"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06080"/>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36748"/>
            <a:ext cx="1520544" cy="400110"/>
          </a:xfrm>
          <a:prstGeom prst="rect">
            <a:avLst/>
          </a:prstGeom>
          <a:noFill/>
        </p:spPr>
        <p:txBody>
          <a:bodyPr wrap="none" rtlCol="0">
            <a:spAutoFit/>
          </a:bodyPr>
          <a:lstStyle/>
          <a:p>
            <a:r>
              <a:rPr lang="en-US" sz="2000" dirty="0">
                <a:solidFill>
                  <a:schemeClr val="bg1">
                    <a:lumMod val="50000"/>
                  </a:schemeClr>
                </a:solidFill>
              </a:rPr>
              <a:t>In love with</a:t>
            </a:r>
          </a:p>
        </p:txBody>
      </p:sp>
      <p:cxnSp>
        <p:nvCxnSpPr>
          <p:cNvPr id="18" name="Curved Connector 17"/>
          <p:cNvCxnSpPr>
            <a:stCxn id="13" idx="2"/>
            <a:endCxn id="4" idx="3"/>
          </p:cNvCxnSpPr>
          <p:nvPr/>
        </p:nvCxnSpPr>
        <p:spPr>
          <a:xfrm rot="5400000">
            <a:off x="5498232" y="3103240"/>
            <a:ext cx="2135088" cy="285516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82894"/>
            <a:ext cx="835165" cy="400110"/>
          </a:xfrm>
          <a:prstGeom prst="rect">
            <a:avLst/>
          </a:prstGeom>
          <a:noFill/>
        </p:spPr>
        <p:txBody>
          <a:bodyPr wrap="none" rtlCol="0">
            <a:spAutoFit/>
          </a:bodyPr>
          <a:lstStyle/>
          <a:p>
            <a:r>
              <a:rPr lang="en-US" sz="2000" dirty="0">
                <a:solidFill>
                  <a:schemeClr val="bg1">
                    <a:lumMod val="50000"/>
                  </a:schemeClr>
                </a:solidFill>
              </a:rPr>
              <a:t>killing</a:t>
            </a:r>
          </a:p>
        </p:txBody>
      </p:sp>
      <p:cxnSp>
        <p:nvCxnSpPr>
          <p:cNvPr id="22" name="Curved Connector 21"/>
          <p:cNvCxnSpPr>
            <a:stCxn id="13" idx="0"/>
            <a:endCxn id="13" idx="3"/>
          </p:cNvCxnSpPr>
          <p:nvPr/>
        </p:nvCxnSpPr>
        <p:spPr>
          <a:xfrm rot="16200000" flipH="1">
            <a:off x="8173380" y="2368860"/>
            <a:ext cx="457200" cy="817240"/>
          </a:xfrm>
          <a:prstGeom prst="curvedConnector4">
            <a:avLst>
              <a:gd name="adj1" fmla="val -91667"/>
              <a:gd name="adj2" fmla="val 15439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48272"/>
            <a:ext cx="835165" cy="400110"/>
          </a:xfrm>
          <a:prstGeom prst="rect">
            <a:avLst/>
          </a:prstGeom>
          <a:noFill/>
        </p:spPr>
        <p:txBody>
          <a:bodyPr wrap="none" rtlCol="0">
            <a:spAutoFit/>
          </a:bodyPr>
          <a:lstStyle/>
          <a:p>
            <a:r>
              <a:rPr lang="en-US" sz="2000" dirty="0">
                <a:solidFill>
                  <a:schemeClr val="bg1">
                    <a:lumMod val="50000"/>
                  </a:schemeClr>
                </a:solidFill>
              </a:rPr>
              <a:t>killing</a:t>
            </a:r>
          </a:p>
        </p:txBody>
      </p:sp>
      <p:cxnSp>
        <p:nvCxnSpPr>
          <p:cNvPr id="56" name="Curved Connector 55"/>
          <p:cNvCxnSpPr/>
          <p:nvPr/>
        </p:nvCxnSpPr>
        <p:spPr>
          <a:xfrm rot="16200000" flipH="1" flipV="1">
            <a:off x="3683734" y="2368861"/>
            <a:ext cx="457199" cy="817240"/>
          </a:xfrm>
          <a:prstGeom prst="curvedConnector4">
            <a:avLst>
              <a:gd name="adj1" fmla="val -103969"/>
              <a:gd name="adj2" fmla="val 179278"/>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279576" y="2048274"/>
            <a:ext cx="835165" cy="400110"/>
          </a:xfrm>
          <a:prstGeom prst="rect">
            <a:avLst/>
          </a:prstGeom>
          <a:noFill/>
        </p:spPr>
        <p:txBody>
          <a:bodyPr wrap="none" rtlCol="0">
            <a:spAutoFit/>
          </a:bodyPr>
          <a:lstStyle/>
          <a:p>
            <a:r>
              <a:rPr lang="en-US" sz="2000" dirty="0">
                <a:solidFill>
                  <a:schemeClr val="bg1">
                    <a:lumMod val="50000"/>
                  </a:schemeClr>
                </a:solidFill>
              </a:rPr>
              <a:t>killing</a:t>
            </a:r>
          </a:p>
        </p:txBody>
      </p:sp>
    </p:spTree>
    <p:extLst>
      <p:ext uri="{BB962C8B-B14F-4D97-AF65-F5344CB8AC3E}">
        <p14:creationId xmlns:p14="http://schemas.microsoft.com/office/powerpoint/2010/main" val="389665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8632D-B0FD-49C0-8AFB-CE05366C01E5}"/>
              </a:ext>
            </a:extLst>
          </p:cNvPr>
          <p:cNvSpPr>
            <a:spLocks noGrp="1"/>
          </p:cNvSpPr>
          <p:nvPr>
            <p:ph type="title"/>
          </p:nvPr>
        </p:nvSpPr>
        <p:spPr/>
        <p:txBody>
          <a:bodyPr/>
          <a:lstStyle/>
          <a:p>
            <a:r>
              <a:rPr lang="en-US" dirty="0"/>
              <a:t>Layer model of Smart City</a:t>
            </a:r>
          </a:p>
        </p:txBody>
      </p:sp>
      <p:pic>
        <p:nvPicPr>
          <p:cNvPr id="4" name="Obrázek 3">
            <a:extLst>
              <a:ext uri="{FF2B5EF4-FFF2-40B4-BE49-F238E27FC236}">
                <a16:creationId xmlns:a16="http://schemas.microsoft.com/office/drawing/2014/main" id="{DFB17365-A46D-42BB-984C-71744BA2B84E}"/>
              </a:ext>
            </a:extLst>
          </p:cNvPr>
          <p:cNvPicPr>
            <a:picLocks noChangeAspect="1"/>
          </p:cNvPicPr>
          <p:nvPr/>
        </p:nvPicPr>
        <p:blipFill>
          <a:blip r:embed="rId3"/>
          <a:stretch>
            <a:fillRect/>
          </a:stretch>
        </p:blipFill>
        <p:spPr>
          <a:xfrm>
            <a:off x="1967462" y="1739788"/>
            <a:ext cx="5621584" cy="3664356"/>
          </a:xfrm>
          <a:prstGeom prst="rect">
            <a:avLst/>
          </a:prstGeom>
        </p:spPr>
      </p:pic>
      <p:sp>
        <p:nvSpPr>
          <p:cNvPr id="5" name="TextovéPole 4">
            <a:extLst>
              <a:ext uri="{FF2B5EF4-FFF2-40B4-BE49-F238E27FC236}">
                <a16:creationId xmlns:a16="http://schemas.microsoft.com/office/drawing/2014/main" id="{BCDDBDA6-D8B5-46DD-BFDD-E8D7BEA1E998}"/>
              </a:ext>
            </a:extLst>
          </p:cNvPr>
          <p:cNvSpPr txBox="1"/>
          <p:nvPr/>
        </p:nvSpPr>
        <p:spPr>
          <a:xfrm>
            <a:off x="2316956" y="5532732"/>
            <a:ext cx="5314950" cy="438582"/>
          </a:xfrm>
          <a:prstGeom prst="rect">
            <a:avLst/>
          </a:prstGeom>
          <a:noFill/>
        </p:spPr>
        <p:txBody>
          <a:bodyPr wrap="square" rtlCol="0">
            <a:spAutoFit/>
          </a:bodyPr>
          <a:lstStyle/>
          <a:p>
            <a:r>
              <a:rPr lang="en-US" sz="750" dirty="0">
                <a:solidFill>
                  <a:prstClr val="black"/>
                </a:solidFill>
                <a:latin typeface="Trebuchet MS"/>
              </a:rPr>
              <a:t>Walletzky L., Buhnova B., Carrubbo L. (2018) Value-Driven Conceptualization of Services in the Smart City: A Layered Approach. In: Barile S., </a:t>
            </a:r>
            <a:r>
              <a:rPr lang="en-US" sz="750" dirty="0" err="1">
                <a:solidFill>
                  <a:prstClr val="black"/>
                </a:solidFill>
                <a:latin typeface="Trebuchet MS"/>
              </a:rPr>
              <a:t>Pellicano</a:t>
            </a:r>
            <a:r>
              <a:rPr lang="en-US" sz="750" dirty="0">
                <a:solidFill>
                  <a:prstClr val="black"/>
                </a:solidFill>
                <a:latin typeface="Trebuchet MS"/>
              </a:rPr>
              <a:t> M., Polese F. (</a:t>
            </a:r>
            <a:r>
              <a:rPr lang="en-US" sz="750" dirty="0" err="1">
                <a:solidFill>
                  <a:prstClr val="black"/>
                </a:solidFill>
                <a:latin typeface="Trebuchet MS"/>
              </a:rPr>
              <a:t>eds</a:t>
            </a:r>
            <a:r>
              <a:rPr lang="en-US" sz="750" dirty="0">
                <a:solidFill>
                  <a:prstClr val="black"/>
                </a:solidFill>
                <a:latin typeface="Trebuchet MS"/>
              </a:rPr>
              <a:t>) Social Dynamics in a Systems Perspective. New Economic Windows. Springer, Cham</a:t>
            </a:r>
          </a:p>
        </p:txBody>
      </p:sp>
    </p:spTree>
    <p:extLst>
      <p:ext uri="{BB962C8B-B14F-4D97-AF65-F5344CB8AC3E}">
        <p14:creationId xmlns:p14="http://schemas.microsoft.com/office/powerpoint/2010/main" val="24580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7065" y="448358"/>
            <a:ext cx="6699250" cy="1177925"/>
          </a:xfrm>
        </p:spPr>
        <p:txBody>
          <a:bodyPr>
            <a:normAutofit/>
          </a:bodyPr>
          <a:lstStyle/>
          <a:p>
            <a:pPr marL="0" indent="0">
              <a:buNone/>
            </a:pPr>
            <a:r>
              <a:rPr lang="en-US" dirty="0">
                <a:solidFill>
                  <a:schemeClr val="bg1">
                    <a:lumMod val="65000"/>
                  </a:schemeClr>
                </a:solidFill>
              </a:rPr>
              <a:t>We can see that some connections are somehow similar – they belong to the same </a:t>
            </a:r>
            <a:r>
              <a:rPr lang="en-US" dirty="0">
                <a:solidFill>
                  <a:srgbClr val="0070C0"/>
                </a:solidFill>
              </a:rPr>
              <a:t>category:</a:t>
            </a:r>
          </a:p>
        </p:txBody>
      </p:sp>
      <p:sp>
        <p:nvSpPr>
          <p:cNvPr id="4" name="Rectangle 3"/>
          <p:cNvSpPr/>
          <p:nvPr/>
        </p:nvSpPr>
        <p:spPr>
          <a:xfrm>
            <a:off x="3503712" y="5157192"/>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Paris</a:t>
            </a:r>
          </a:p>
        </p:txBody>
      </p:sp>
      <p:sp>
        <p:nvSpPr>
          <p:cNvPr id="20" name="Content Placeholder 2"/>
          <p:cNvSpPr txBox="1">
            <a:spLocks/>
          </p:cNvSpPr>
          <p:nvPr/>
        </p:nvSpPr>
        <p:spPr>
          <a:xfrm>
            <a:off x="1775520" y="1162472"/>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Juliet</a:t>
            </a:r>
          </a:p>
        </p:txBody>
      </p:sp>
      <p:sp>
        <p:nvSpPr>
          <p:cNvPr id="13" name="Rectangle 12"/>
          <p:cNvSpPr/>
          <p:nvPr/>
        </p:nvSpPr>
        <p:spPr>
          <a:xfrm>
            <a:off x="7176120"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835165" cy="400110"/>
          </a:xfrm>
          <a:prstGeom prst="rect">
            <a:avLst/>
          </a:prstGeom>
          <a:noFill/>
        </p:spPr>
        <p:txBody>
          <a:bodyPr wrap="none" rtlCol="0">
            <a:spAutoFit/>
          </a:bodyPr>
          <a:lstStyle/>
          <a:p>
            <a:r>
              <a:rPr lang="en-US" sz="2000"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835165" cy="400110"/>
          </a:xfrm>
          <a:prstGeom prst="rect">
            <a:avLst/>
          </a:prstGeom>
          <a:noFill/>
        </p:spPr>
        <p:txBody>
          <a:bodyPr wrap="none" rtlCol="0">
            <a:spAutoFit/>
          </a:bodyPr>
          <a:lstStyle/>
          <a:p>
            <a:r>
              <a:rPr lang="en-US" sz="2000" dirty="0">
                <a:solidFill>
                  <a:srgbClr val="C00000"/>
                </a:solidFill>
              </a:rPr>
              <a:t>killing</a:t>
            </a:r>
          </a:p>
        </p:txBody>
      </p:sp>
      <p:cxnSp>
        <p:nvCxnSpPr>
          <p:cNvPr id="19" name="Curved Connector 18"/>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79576" y="2064296"/>
            <a:ext cx="835165" cy="400110"/>
          </a:xfrm>
          <a:prstGeom prst="rect">
            <a:avLst/>
          </a:prstGeom>
          <a:noFill/>
        </p:spPr>
        <p:txBody>
          <a:bodyPr wrap="none" rtlCol="0">
            <a:spAutoFit/>
          </a:bodyPr>
          <a:lstStyle/>
          <a:p>
            <a:r>
              <a:rPr lang="en-US" sz="2000" dirty="0">
                <a:solidFill>
                  <a:srgbClr val="C00000"/>
                </a:solidFill>
              </a:rPr>
              <a:t>killing</a:t>
            </a:r>
          </a:p>
        </p:txBody>
      </p:sp>
    </p:spTree>
    <p:extLst>
      <p:ext uri="{BB962C8B-B14F-4D97-AF65-F5344CB8AC3E}">
        <p14:creationId xmlns:p14="http://schemas.microsoft.com/office/powerpoint/2010/main" val="14512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F00463-7C37-09C0-5F5F-29BAD25AC32C}"/>
              </a:ext>
            </a:extLst>
          </p:cNvPr>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5351463" y="495300"/>
            <a:ext cx="6840537" cy="1177925"/>
          </a:xfrm>
        </p:spPr>
        <p:txBody>
          <a:bodyPr>
            <a:normAutofit/>
          </a:bodyPr>
          <a:lstStyle/>
          <a:p>
            <a:pPr marL="0" indent="0">
              <a:buNone/>
            </a:pPr>
            <a:r>
              <a:rPr lang="en-US" dirty="0">
                <a:solidFill>
                  <a:schemeClr val="bg1">
                    <a:lumMod val="65000"/>
                  </a:schemeClr>
                </a:solidFill>
              </a:rPr>
              <a:t>It‘s possible to classify everything we see in the diagram. But how to classify our objects?</a:t>
            </a:r>
            <a:endParaRPr lang="en-US" dirty="0">
              <a:solidFill>
                <a:srgbClr val="0070C0"/>
              </a:solidFill>
            </a:endParaRPr>
          </a:p>
        </p:txBody>
      </p:sp>
      <p:sp>
        <p:nvSpPr>
          <p:cNvPr id="4" name="Rectangle 3"/>
          <p:cNvSpPr/>
          <p:nvPr/>
        </p:nvSpPr>
        <p:spPr>
          <a:xfrm>
            <a:off x="3503712" y="5157192"/>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Paris</a:t>
            </a:r>
          </a:p>
        </p:txBody>
      </p:sp>
      <p:sp>
        <p:nvSpPr>
          <p:cNvPr id="20" name="Content Placeholder 2"/>
          <p:cNvSpPr txBox="1">
            <a:spLocks/>
          </p:cNvSpPr>
          <p:nvPr/>
        </p:nvSpPr>
        <p:spPr>
          <a:xfrm>
            <a:off x="1775520" y="1162472"/>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Juliet</a:t>
            </a:r>
          </a:p>
        </p:txBody>
      </p:sp>
      <p:sp>
        <p:nvSpPr>
          <p:cNvPr id="13" name="Rectangle 12"/>
          <p:cNvSpPr/>
          <p:nvPr/>
        </p:nvSpPr>
        <p:spPr>
          <a:xfrm>
            <a:off x="7176120"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835165" cy="400110"/>
          </a:xfrm>
          <a:prstGeom prst="rect">
            <a:avLst/>
          </a:prstGeom>
          <a:noFill/>
        </p:spPr>
        <p:txBody>
          <a:bodyPr wrap="none" rtlCol="0">
            <a:spAutoFit/>
          </a:bodyPr>
          <a:lstStyle/>
          <a:p>
            <a:r>
              <a:rPr lang="en-US" sz="2000"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835165" cy="400110"/>
          </a:xfrm>
          <a:prstGeom prst="rect">
            <a:avLst/>
          </a:prstGeom>
          <a:noFill/>
        </p:spPr>
        <p:txBody>
          <a:bodyPr wrap="none" rtlCol="0">
            <a:spAutoFit/>
          </a:bodyPr>
          <a:lstStyle/>
          <a:p>
            <a:r>
              <a:rPr lang="en-US" sz="2000" dirty="0">
                <a:solidFill>
                  <a:srgbClr val="C00000"/>
                </a:solidFill>
              </a:rPr>
              <a:t>killing</a:t>
            </a:r>
          </a:p>
        </p:txBody>
      </p:sp>
      <p:cxnSp>
        <p:nvCxnSpPr>
          <p:cNvPr id="19" name="Curved Connector 18"/>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79576" y="2064296"/>
            <a:ext cx="835165" cy="400110"/>
          </a:xfrm>
          <a:prstGeom prst="rect">
            <a:avLst/>
          </a:prstGeom>
          <a:noFill/>
        </p:spPr>
        <p:txBody>
          <a:bodyPr wrap="none" rtlCol="0">
            <a:spAutoFit/>
          </a:bodyPr>
          <a:lstStyle/>
          <a:p>
            <a:r>
              <a:rPr lang="en-US" sz="2000" dirty="0">
                <a:solidFill>
                  <a:srgbClr val="C00000"/>
                </a:solidFill>
              </a:rPr>
              <a:t>killing</a:t>
            </a:r>
          </a:p>
        </p:txBody>
      </p:sp>
    </p:spTree>
    <p:extLst>
      <p:ext uri="{BB962C8B-B14F-4D97-AF65-F5344CB8AC3E}">
        <p14:creationId xmlns:p14="http://schemas.microsoft.com/office/powerpoint/2010/main" val="3440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2835" y="454968"/>
            <a:ext cx="8435975" cy="1177925"/>
          </a:xfrm>
        </p:spPr>
        <p:txBody>
          <a:bodyPr>
            <a:normAutofit/>
          </a:bodyPr>
          <a:lstStyle/>
          <a:p>
            <a:pPr marL="0" indent="0" algn="ctr">
              <a:buNone/>
            </a:pPr>
            <a:r>
              <a:rPr lang="en-US" dirty="0">
                <a:solidFill>
                  <a:schemeClr val="bg1">
                    <a:lumMod val="65000"/>
                  </a:schemeClr>
                </a:solidFill>
              </a:rPr>
              <a:t>We could certainly divide the objects to </a:t>
            </a:r>
            <a:r>
              <a:rPr lang="en-US" dirty="0">
                <a:solidFill>
                  <a:srgbClr val="FFC000"/>
                </a:solidFill>
              </a:rPr>
              <a:t>men</a:t>
            </a:r>
            <a:r>
              <a:rPr lang="en-US" dirty="0">
                <a:solidFill>
                  <a:schemeClr val="bg1">
                    <a:lumMod val="65000"/>
                  </a:schemeClr>
                </a:solidFill>
              </a:rPr>
              <a:t> and </a:t>
            </a:r>
            <a:r>
              <a:rPr lang="en-US" dirty="0">
                <a:solidFill>
                  <a:srgbClr val="FF0000"/>
                </a:solidFill>
              </a:rPr>
              <a:t>women</a:t>
            </a:r>
            <a:r>
              <a:rPr lang="en-US" dirty="0">
                <a:solidFill>
                  <a:schemeClr val="bg1">
                    <a:lumMod val="65000"/>
                  </a:schemeClr>
                </a:solidFill>
              </a:rPr>
              <a:t>:</a:t>
            </a:r>
            <a:endParaRPr lang="en-US" dirty="0">
              <a:solidFill>
                <a:srgbClr val="0070C0"/>
              </a:solidFill>
            </a:endParaRPr>
          </a:p>
        </p:txBody>
      </p:sp>
      <p:sp>
        <p:nvSpPr>
          <p:cNvPr id="4" name="Rectangle 3"/>
          <p:cNvSpPr/>
          <p:nvPr/>
        </p:nvSpPr>
        <p:spPr>
          <a:xfrm>
            <a:off x="3503712" y="5157192"/>
            <a:ext cx="163448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t>Paris</a:t>
            </a:r>
          </a:p>
        </p:txBody>
      </p:sp>
      <p:sp>
        <p:nvSpPr>
          <p:cNvPr id="20" name="Content Placeholder 2"/>
          <p:cNvSpPr txBox="1">
            <a:spLocks/>
          </p:cNvSpPr>
          <p:nvPr/>
        </p:nvSpPr>
        <p:spPr>
          <a:xfrm>
            <a:off x="1775520" y="1162472"/>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64904"/>
            <a:ext cx="1634480" cy="9144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a:t>Juliet</a:t>
            </a:r>
          </a:p>
        </p:txBody>
      </p:sp>
      <p:sp>
        <p:nvSpPr>
          <p:cNvPr id="13" name="Rectangle 12"/>
          <p:cNvSpPr/>
          <p:nvPr/>
        </p:nvSpPr>
        <p:spPr>
          <a:xfrm>
            <a:off x="7176120" y="2564904"/>
            <a:ext cx="163448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835165" cy="400110"/>
          </a:xfrm>
          <a:prstGeom prst="rect">
            <a:avLst/>
          </a:prstGeom>
          <a:noFill/>
        </p:spPr>
        <p:txBody>
          <a:bodyPr wrap="none" rtlCol="0">
            <a:spAutoFit/>
          </a:bodyPr>
          <a:lstStyle/>
          <a:p>
            <a:r>
              <a:rPr lang="en-US" sz="2000"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835165" cy="400110"/>
          </a:xfrm>
          <a:prstGeom prst="rect">
            <a:avLst/>
          </a:prstGeom>
          <a:noFill/>
        </p:spPr>
        <p:txBody>
          <a:bodyPr wrap="none" rtlCol="0">
            <a:spAutoFit/>
          </a:bodyPr>
          <a:lstStyle/>
          <a:p>
            <a:r>
              <a:rPr lang="en-US" sz="2000" dirty="0">
                <a:solidFill>
                  <a:srgbClr val="C00000"/>
                </a:solidFill>
              </a:rPr>
              <a:t>killing</a:t>
            </a:r>
          </a:p>
        </p:txBody>
      </p:sp>
      <p:cxnSp>
        <p:nvCxnSpPr>
          <p:cNvPr id="19" name="Curved Connector 18"/>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79576" y="2064296"/>
            <a:ext cx="835165" cy="400110"/>
          </a:xfrm>
          <a:prstGeom prst="rect">
            <a:avLst/>
          </a:prstGeom>
          <a:noFill/>
        </p:spPr>
        <p:txBody>
          <a:bodyPr wrap="none" rtlCol="0">
            <a:spAutoFit/>
          </a:bodyPr>
          <a:lstStyle/>
          <a:p>
            <a:r>
              <a:rPr lang="en-US" sz="2000" dirty="0">
                <a:solidFill>
                  <a:srgbClr val="C00000"/>
                </a:solidFill>
              </a:rPr>
              <a:t>killing</a:t>
            </a:r>
          </a:p>
        </p:txBody>
      </p:sp>
    </p:spTree>
    <p:extLst>
      <p:ext uri="{BB962C8B-B14F-4D97-AF65-F5344CB8AC3E}">
        <p14:creationId xmlns:p14="http://schemas.microsoft.com/office/powerpoint/2010/main" val="27768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67973" y="240803"/>
            <a:ext cx="7505700" cy="1549400"/>
          </a:xfrm>
        </p:spPr>
        <p:txBody>
          <a:bodyPr>
            <a:normAutofit/>
          </a:bodyPr>
          <a:lstStyle/>
          <a:p>
            <a:pPr marL="0" indent="0">
              <a:buNone/>
            </a:pPr>
            <a:r>
              <a:rPr lang="en-US" dirty="0">
                <a:solidFill>
                  <a:schemeClr val="bg1">
                    <a:lumMod val="65000"/>
                  </a:schemeClr>
                </a:solidFill>
              </a:rPr>
              <a:t>But won‘t it be more useful to show, which character belongs to the house of </a:t>
            </a:r>
            <a:r>
              <a:rPr lang="en-US" dirty="0">
                <a:solidFill>
                  <a:srgbClr val="FFC000"/>
                </a:solidFill>
              </a:rPr>
              <a:t>Montague </a:t>
            </a:r>
            <a:r>
              <a:rPr lang="en-US" dirty="0">
                <a:solidFill>
                  <a:schemeClr val="bg1">
                    <a:lumMod val="65000"/>
                  </a:schemeClr>
                </a:solidFill>
              </a:rPr>
              <a:t>and which one to the house of </a:t>
            </a:r>
            <a:r>
              <a:rPr lang="en-US" dirty="0">
                <a:solidFill>
                  <a:schemeClr val="accent1"/>
                </a:solidFill>
              </a:rPr>
              <a:t>Capulet</a:t>
            </a:r>
            <a:r>
              <a:rPr lang="en-US" dirty="0">
                <a:solidFill>
                  <a:schemeClr val="bg1">
                    <a:lumMod val="65000"/>
                  </a:schemeClr>
                </a:solidFill>
              </a:rPr>
              <a:t>? </a:t>
            </a:r>
            <a:endParaRPr lang="en-US" dirty="0">
              <a:solidFill>
                <a:srgbClr val="0070C0"/>
              </a:solidFill>
            </a:endParaRPr>
          </a:p>
        </p:txBody>
      </p:sp>
      <p:sp>
        <p:nvSpPr>
          <p:cNvPr id="4" name="Rectangle 3"/>
          <p:cNvSpPr/>
          <p:nvPr/>
        </p:nvSpPr>
        <p:spPr>
          <a:xfrm>
            <a:off x="3503712" y="5157192"/>
            <a:ext cx="1634480" cy="914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a:t>Paris</a:t>
            </a:r>
          </a:p>
        </p:txBody>
      </p:sp>
      <p:sp>
        <p:nvSpPr>
          <p:cNvPr id="23" name="Rectangle 22"/>
          <p:cNvSpPr/>
          <p:nvPr/>
        </p:nvSpPr>
        <p:spPr>
          <a:xfrm>
            <a:off x="3503712" y="2564904"/>
            <a:ext cx="1634480" cy="914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a:t>Juliet</a:t>
            </a:r>
          </a:p>
        </p:txBody>
      </p:sp>
      <p:sp>
        <p:nvSpPr>
          <p:cNvPr id="13" name="Rectangle 12"/>
          <p:cNvSpPr/>
          <p:nvPr/>
        </p:nvSpPr>
        <p:spPr>
          <a:xfrm>
            <a:off x="7176120" y="2564904"/>
            <a:ext cx="163448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835165" cy="400110"/>
          </a:xfrm>
          <a:prstGeom prst="rect">
            <a:avLst/>
          </a:prstGeom>
          <a:noFill/>
        </p:spPr>
        <p:txBody>
          <a:bodyPr wrap="none" rtlCol="0">
            <a:spAutoFit/>
          </a:bodyPr>
          <a:lstStyle/>
          <a:p>
            <a:r>
              <a:rPr lang="en-US" sz="2000"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835165" cy="400110"/>
          </a:xfrm>
          <a:prstGeom prst="rect">
            <a:avLst/>
          </a:prstGeom>
          <a:noFill/>
        </p:spPr>
        <p:txBody>
          <a:bodyPr wrap="none" rtlCol="0">
            <a:spAutoFit/>
          </a:bodyPr>
          <a:lstStyle/>
          <a:p>
            <a:r>
              <a:rPr lang="en-US" sz="2000" dirty="0">
                <a:solidFill>
                  <a:srgbClr val="C00000"/>
                </a:solidFill>
              </a:rPr>
              <a:t>killing</a:t>
            </a:r>
          </a:p>
        </p:txBody>
      </p:sp>
      <p:cxnSp>
        <p:nvCxnSpPr>
          <p:cNvPr id="33" name="Curved Connector 32"/>
          <p:cNvCxnSpPr>
            <a:stCxn id="23" idx="0"/>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79576" y="2064296"/>
            <a:ext cx="835165" cy="400110"/>
          </a:xfrm>
          <a:prstGeom prst="rect">
            <a:avLst/>
          </a:prstGeom>
          <a:noFill/>
        </p:spPr>
        <p:txBody>
          <a:bodyPr wrap="none" rtlCol="0">
            <a:spAutoFit/>
          </a:bodyPr>
          <a:lstStyle/>
          <a:p>
            <a:r>
              <a:rPr lang="en-US" sz="2000" dirty="0">
                <a:solidFill>
                  <a:srgbClr val="C00000"/>
                </a:solidFill>
              </a:rPr>
              <a:t>killing</a:t>
            </a:r>
          </a:p>
        </p:txBody>
      </p:sp>
    </p:spTree>
    <p:extLst>
      <p:ext uri="{BB962C8B-B14F-4D97-AF65-F5344CB8AC3E}">
        <p14:creationId xmlns:p14="http://schemas.microsoft.com/office/powerpoint/2010/main" val="100470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77436" y="255696"/>
            <a:ext cx="7327900" cy="1549400"/>
          </a:xfrm>
        </p:spPr>
        <p:txBody>
          <a:bodyPr>
            <a:normAutofit/>
          </a:bodyPr>
          <a:lstStyle/>
          <a:p>
            <a:pPr marL="0" indent="0">
              <a:buNone/>
            </a:pPr>
            <a:r>
              <a:rPr lang="en-US" dirty="0">
                <a:solidFill>
                  <a:schemeClr val="bg1">
                    <a:lumMod val="65000"/>
                  </a:schemeClr>
                </a:solidFill>
              </a:rPr>
              <a:t>It probably depends on a context – a mental model we want to build. Sometimes, both categorizations may be useful:</a:t>
            </a:r>
            <a:endParaRPr lang="en-US" dirty="0">
              <a:solidFill>
                <a:srgbClr val="0070C0"/>
              </a:solidFill>
            </a:endParaRPr>
          </a:p>
        </p:txBody>
      </p:sp>
      <p:sp>
        <p:nvSpPr>
          <p:cNvPr id="4" name="Rectangle 3"/>
          <p:cNvSpPr/>
          <p:nvPr/>
        </p:nvSpPr>
        <p:spPr>
          <a:xfrm>
            <a:off x="3503712" y="5157192"/>
            <a:ext cx="1634480" cy="914400"/>
          </a:xfrm>
          <a:prstGeom prst="rect">
            <a:avLst/>
          </a:prstGeom>
          <a:gradFill flip="none" rotWithShape="1">
            <a:gsLst>
              <a:gs pos="0">
                <a:srgbClr val="002060"/>
              </a:gs>
              <a:gs pos="100000">
                <a:schemeClr val="accent6">
                  <a:shade val="94000"/>
                  <a:satMod val="13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a:t>Paris</a:t>
            </a:r>
          </a:p>
        </p:txBody>
      </p:sp>
      <p:sp>
        <p:nvSpPr>
          <p:cNvPr id="23" name="Rectangle 22"/>
          <p:cNvSpPr/>
          <p:nvPr/>
        </p:nvSpPr>
        <p:spPr>
          <a:xfrm>
            <a:off x="3503712" y="2564904"/>
            <a:ext cx="1634480" cy="914400"/>
          </a:xfrm>
          <a:prstGeom prst="rect">
            <a:avLst/>
          </a:prstGeom>
          <a:gradFill flip="none" rotWithShape="1">
            <a:gsLst>
              <a:gs pos="0">
                <a:srgbClr val="FF0066"/>
              </a:gs>
              <a:gs pos="100000">
                <a:schemeClr val="accent6">
                  <a:shade val="94000"/>
                  <a:satMod val="13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a:t>Juliet</a:t>
            </a:r>
          </a:p>
        </p:txBody>
      </p:sp>
      <p:sp>
        <p:nvSpPr>
          <p:cNvPr id="13" name="Rectangle 12"/>
          <p:cNvSpPr/>
          <p:nvPr/>
        </p:nvSpPr>
        <p:spPr>
          <a:xfrm>
            <a:off x="7176120" y="2564904"/>
            <a:ext cx="1634480" cy="914400"/>
          </a:xfrm>
          <a:prstGeom prst="rect">
            <a:avLst/>
          </a:prstGeom>
          <a:gradFill flip="none" rotWithShape="1">
            <a:gsLst>
              <a:gs pos="0">
                <a:srgbClr val="002060"/>
              </a:gs>
              <a:gs pos="100000">
                <a:schemeClr val="accent5">
                  <a:shade val="94000"/>
                  <a:satMod val="135000"/>
                </a:schemeClr>
              </a:gs>
            </a:gsLst>
            <a:lin ang="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520544" cy="400110"/>
          </a:xfrm>
          <a:prstGeom prst="rect">
            <a:avLst/>
          </a:prstGeom>
          <a:noFill/>
        </p:spPr>
        <p:txBody>
          <a:bodyPr wrap="none" rtlCol="0">
            <a:spAutoFit/>
          </a:bodyPr>
          <a:lstStyle/>
          <a:p>
            <a:r>
              <a:rPr lang="en-US" sz="2000"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835165" cy="400110"/>
          </a:xfrm>
          <a:prstGeom prst="rect">
            <a:avLst/>
          </a:prstGeom>
          <a:noFill/>
        </p:spPr>
        <p:txBody>
          <a:bodyPr wrap="none" rtlCol="0">
            <a:spAutoFit/>
          </a:bodyPr>
          <a:lstStyle/>
          <a:p>
            <a:r>
              <a:rPr lang="en-US" sz="2000"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835165" cy="400110"/>
          </a:xfrm>
          <a:prstGeom prst="rect">
            <a:avLst/>
          </a:prstGeom>
          <a:noFill/>
        </p:spPr>
        <p:txBody>
          <a:bodyPr wrap="none" rtlCol="0">
            <a:spAutoFit/>
          </a:bodyPr>
          <a:lstStyle/>
          <a:p>
            <a:r>
              <a:rPr lang="en-US" sz="2000" dirty="0">
                <a:solidFill>
                  <a:srgbClr val="C00000"/>
                </a:solidFill>
              </a:rPr>
              <a:t>killing</a:t>
            </a:r>
          </a:p>
        </p:txBody>
      </p:sp>
      <p:cxnSp>
        <p:nvCxnSpPr>
          <p:cNvPr id="33" name="Curved Connector 32"/>
          <p:cNvCxnSpPr>
            <a:stCxn id="23" idx="0"/>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79576" y="2064296"/>
            <a:ext cx="835165" cy="400110"/>
          </a:xfrm>
          <a:prstGeom prst="rect">
            <a:avLst/>
          </a:prstGeom>
          <a:noFill/>
        </p:spPr>
        <p:txBody>
          <a:bodyPr wrap="none" rtlCol="0">
            <a:spAutoFit/>
          </a:bodyPr>
          <a:lstStyle/>
          <a:p>
            <a:r>
              <a:rPr lang="en-US" sz="2000" dirty="0">
                <a:solidFill>
                  <a:srgbClr val="C00000"/>
                </a:solidFill>
              </a:rPr>
              <a:t>killing</a:t>
            </a:r>
          </a:p>
        </p:txBody>
      </p:sp>
    </p:spTree>
    <p:extLst>
      <p:ext uri="{BB962C8B-B14F-4D97-AF65-F5344CB8AC3E}">
        <p14:creationId xmlns:p14="http://schemas.microsoft.com/office/powerpoint/2010/main" val="250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Classifications are blurred</a:t>
            </a:r>
            <a:br>
              <a:rPr lang="en-US" dirty="0"/>
            </a:br>
            <a:r>
              <a:rPr lang="en-US" sz="2800" dirty="0"/>
              <a:t>Good or bad?</a:t>
            </a:r>
            <a:endParaRPr lang="en-US" dirty="0"/>
          </a:p>
        </p:txBody>
      </p:sp>
      <p:pic>
        <p:nvPicPr>
          <p:cNvPr id="3" name="Obrázek 2">
            <a:extLst>
              <a:ext uri="{FF2B5EF4-FFF2-40B4-BE49-F238E27FC236}">
                <a16:creationId xmlns:a16="http://schemas.microsoft.com/office/drawing/2014/main" id="{D3B0AD92-EC62-D4A5-2A47-C30BF5C389CD}"/>
              </a:ext>
            </a:extLst>
          </p:cNvPr>
          <p:cNvPicPr>
            <a:picLocks noChangeAspect="1"/>
          </p:cNvPicPr>
          <p:nvPr/>
        </p:nvPicPr>
        <p:blipFill>
          <a:blip r:embed="rId3"/>
          <a:stretch>
            <a:fillRect/>
          </a:stretch>
        </p:blipFill>
        <p:spPr>
          <a:xfrm>
            <a:off x="720000" y="1766455"/>
            <a:ext cx="4454236" cy="4454236"/>
          </a:xfrm>
          <a:prstGeom prst="rect">
            <a:avLst/>
          </a:prstGeom>
        </p:spPr>
      </p:pic>
      <p:pic>
        <p:nvPicPr>
          <p:cNvPr id="5" name="Obrázek 4">
            <a:extLst>
              <a:ext uri="{FF2B5EF4-FFF2-40B4-BE49-F238E27FC236}">
                <a16:creationId xmlns:a16="http://schemas.microsoft.com/office/drawing/2014/main" id="{CF4D4E6C-1ED5-A88F-D4B5-166C196D1B7C}"/>
              </a:ext>
            </a:extLst>
          </p:cNvPr>
          <p:cNvPicPr>
            <a:picLocks noChangeAspect="1"/>
          </p:cNvPicPr>
          <p:nvPr/>
        </p:nvPicPr>
        <p:blipFill>
          <a:blip r:embed="rId4"/>
          <a:stretch>
            <a:fillRect/>
          </a:stretch>
        </p:blipFill>
        <p:spPr>
          <a:xfrm>
            <a:off x="6195291" y="1452419"/>
            <a:ext cx="4768272" cy="4768272"/>
          </a:xfrm>
          <a:prstGeom prst="rect">
            <a:avLst/>
          </a:prstGeom>
        </p:spPr>
      </p:pic>
    </p:spTree>
    <p:extLst>
      <p:ext uri="{BB962C8B-B14F-4D97-AF65-F5344CB8AC3E}">
        <p14:creationId xmlns:p14="http://schemas.microsoft.com/office/powerpoint/2010/main" val="1551767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4"/>
          <p:cNvSpPr/>
          <p:nvPr/>
        </p:nvSpPr>
        <p:spPr>
          <a:xfrm>
            <a:off x="2429538" y="3878132"/>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CI-connection</a:t>
            </a:r>
          </a:p>
        </p:txBody>
      </p:sp>
      <p:sp>
        <p:nvSpPr>
          <p:cNvPr id="72" name="Rectangle 8"/>
          <p:cNvSpPr/>
          <p:nvPr/>
        </p:nvSpPr>
        <p:spPr>
          <a:xfrm>
            <a:off x="5283682" y="1938055"/>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878133"/>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485742"/>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088001"/>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10646"/>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593882"/>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10646"/>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586769"/>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29797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37542"/>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 name="Nadpis 3"/>
          <p:cNvSpPr>
            <a:spLocks noGrp="1"/>
          </p:cNvSpPr>
          <p:nvPr>
            <p:ph type="title"/>
          </p:nvPr>
        </p:nvSpPr>
        <p:spPr/>
        <p:txBody>
          <a:bodyPr/>
          <a:lstStyle/>
          <a:p>
            <a:r>
              <a:rPr lang="en-US" dirty="0"/>
              <a:t>Certainty</a:t>
            </a:r>
          </a:p>
        </p:txBody>
      </p:sp>
      <p:sp>
        <p:nvSpPr>
          <p:cNvPr id="110" name="Zástupný symbol pro obsah 5"/>
          <p:cNvSpPr txBox="1">
            <a:spLocks/>
          </p:cNvSpPr>
          <p:nvPr/>
        </p:nvSpPr>
        <p:spPr>
          <a:xfrm>
            <a:off x="3143673" y="1272544"/>
            <a:ext cx="6591985" cy="1264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Items (= objects as such, not their constructs) belongs to a category with a given certainty</a:t>
            </a:r>
          </a:p>
        </p:txBody>
      </p:sp>
      <p:sp>
        <p:nvSpPr>
          <p:cNvPr id="21" name="Bublinový popisek ve tvaru obláčku 20"/>
          <p:cNvSpPr/>
          <p:nvPr/>
        </p:nvSpPr>
        <p:spPr bwMode="auto">
          <a:xfrm>
            <a:off x="431684" y="1536426"/>
            <a:ext cx="3207181" cy="1957404"/>
          </a:xfrm>
          <a:prstGeom prst="cloudCallout">
            <a:avLst>
              <a:gd name="adj1" fmla="val 69889"/>
              <a:gd name="adj2" fmla="val 13762"/>
            </a:avLst>
          </a:prstGeom>
          <a:solidFill>
            <a:schemeClr val="accent1">
              <a:lumMod val="40000"/>
              <a:lumOff val="60000"/>
            </a:schemeClr>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Item can belong to </a:t>
            </a:r>
            <a:br>
              <a:rPr lang="en-US" sz="2400" dirty="0">
                <a:latin typeface="Tahoma" charset="0"/>
              </a:rPr>
            </a:br>
            <a:r>
              <a:rPr lang="en-US" sz="2400" dirty="0">
                <a:latin typeface="Tahoma" charset="0"/>
              </a:rPr>
              <a:t>more categories!</a:t>
            </a:r>
          </a:p>
        </p:txBody>
      </p:sp>
    </p:spTree>
    <p:extLst>
      <p:ext uri="{BB962C8B-B14F-4D97-AF65-F5344CB8AC3E}">
        <p14:creationId xmlns:p14="http://schemas.microsoft.com/office/powerpoint/2010/main" val="19151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CI-connection</a:t>
            </a:r>
            <a:endParaRPr lang="en-US" dirty="0"/>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 name="Nadpis 3"/>
          <p:cNvSpPr>
            <a:spLocks noGrp="1"/>
          </p:cNvSpPr>
          <p:nvPr>
            <p:ph type="title"/>
          </p:nvPr>
        </p:nvSpPr>
        <p:spPr/>
        <p:txBody>
          <a:bodyPr/>
          <a:lstStyle/>
          <a:p>
            <a:r>
              <a:rPr lang="en-US" dirty="0"/>
              <a:t>Attention</a:t>
            </a:r>
          </a:p>
        </p:txBody>
      </p:sp>
      <p:sp>
        <p:nvSpPr>
          <p:cNvPr id="6" name="Zástupný symbol pro obsah 5"/>
          <p:cNvSpPr>
            <a:spLocks noGrp="1"/>
          </p:cNvSpPr>
          <p:nvPr>
            <p:ph idx="4294967295"/>
          </p:nvPr>
        </p:nvSpPr>
        <p:spPr>
          <a:xfrm>
            <a:off x="5600700" y="419100"/>
            <a:ext cx="6591300" cy="1265238"/>
          </a:xfrm>
        </p:spPr>
        <p:txBody>
          <a:bodyPr/>
          <a:lstStyle/>
          <a:p>
            <a:r>
              <a:rPr lang="en-US" dirty="0"/>
              <a:t>The fact is manifested with a certain attention in a given context</a:t>
            </a:r>
          </a:p>
        </p:txBody>
      </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Context</a:t>
            </a:r>
          </a:p>
        </p:txBody>
      </p:sp>
      <p:grpSp>
        <p:nvGrpSpPr>
          <p:cNvPr id="3" name="Skupina 2"/>
          <p:cNvGrpSpPr/>
          <p:nvPr/>
        </p:nvGrpSpPr>
        <p:grpSpPr>
          <a:xfrm>
            <a:off x="3177580" y="4701865"/>
            <a:ext cx="2100290" cy="1697993"/>
            <a:chOff x="1653580" y="4701864"/>
            <a:chExt cx="2100290" cy="1697993"/>
          </a:xfrm>
        </p:grpSpPr>
        <p:cxnSp>
          <p:nvCxnSpPr>
            <p:cNvPr id="30" name="Straight Connector 23"/>
            <p:cNvCxnSpPr>
              <a:stCxn id="38"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4" name="Skupina 33"/>
            <p:cNvGrpSpPr/>
            <p:nvPr/>
          </p:nvGrpSpPr>
          <p:grpSpPr>
            <a:xfrm rot="5400000" flipV="1">
              <a:off x="3479828" y="6125816"/>
              <a:ext cx="255935" cy="292147"/>
              <a:chOff x="4460081" y="3268293"/>
              <a:chExt cx="255935" cy="292147"/>
            </a:xfrm>
          </p:grpSpPr>
          <p:cxnSp>
            <p:nvCxnSpPr>
              <p:cNvPr id="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35"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Manifestation</a:t>
            </a:r>
          </a:p>
        </p:txBody>
      </p:sp>
      <p:grpSp>
        <p:nvGrpSpPr>
          <p:cNvPr id="52" name="Skupina 51"/>
          <p:cNvGrpSpPr/>
          <p:nvPr/>
        </p:nvGrpSpPr>
        <p:grpSpPr>
          <a:xfrm flipH="1">
            <a:off x="6960096" y="4725145"/>
            <a:ext cx="2100290" cy="1697993"/>
            <a:chOff x="1653580" y="4701864"/>
            <a:chExt cx="2100290" cy="1697993"/>
          </a:xfrm>
        </p:grpSpPr>
        <p:cxnSp>
          <p:nvCxnSpPr>
            <p:cNvPr id="53" name="Straight Connector 23"/>
            <p:cNvCxnSpPr>
              <a:stCxn id="60"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6" name="Skupina 55"/>
            <p:cNvGrpSpPr/>
            <p:nvPr/>
          </p:nvGrpSpPr>
          <p:grpSpPr>
            <a:xfrm rot="5400000" flipV="1">
              <a:off x="3479828" y="6125816"/>
              <a:ext cx="255935" cy="292147"/>
              <a:chOff x="4460081" y="3268293"/>
              <a:chExt cx="255935" cy="292147"/>
            </a:xfrm>
          </p:grpSpPr>
          <p:cxnSp>
            <p:nvCxnSpPr>
              <p:cNvPr id="5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57"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1" name="Bublinový popisek ve tvaru obláčku 40"/>
          <p:cNvSpPr/>
          <p:nvPr/>
        </p:nvSpPr>
        <p:spPr bwMode="auto">
          <a:xfrm>
            <a:off x="613418" y="4701865"/>
            <a:ext cx="3207181" cy="1957404"/>
          </a:xfrm>
          <a:prstGeom prst="cloudCallout">
            <a:avLst>
              <a:gd name="adj1" fmla="val 69889"/>
              <a:gd name="adj2" fmla="val 13762"/>
            </a:avLst>
          </a:prstGeom>
          <a:solidFill>
            <a:schemeClr val="accent1">
              <a:lumMod val="40000"/>
              <a:lumOff val="60000"/>
            </a:schemeClr>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And here it is about </a:t>
            </a:r>
            <a:br>
              <a:rPr lang="en-US" sz="2400" dirty="0">
                <a:latin typeface="Tahoma" charset="0"/>
              </a:rPr>
            </a:br>
            <a:r>
              <a:rPr lang="en-US" sz="2400" dirty="0">
                <a:latin typeface="Tahoma" charset="0"/>
              </a:rPr>
              <a:t>manifestation</a:t>
            </a:r>
            <a:br>
              <a:rPr lang="en-US" sz="2400" dirty="0">
                <a:latin typeface="Tahoma" charset="0"/>
              </a:rPr>
            </a:br>
            <a:r>
              <a:rPr lang="en-US" sz="2400" dirty="0">
                <a:latin typeface="Tahoma" charset="0"/>
              </a:rPr>
              <a:t>of CI connection</a:t>
            </a:r>
          </a:p>
        </p:txBody>
      </p:sp>
      <p:sp>
        <p:nvSpPr>
          <p:cNvPr id="42" name="Bublinový popisek ve tvaru obláčku 41"/>
          <p:cNvSpPr/>
          <p:nvPr/>
        </p:nvSpPr>
        <p:spPr bwMode="auto">
          <a:xfrm>
            <a:off x="8209673" y="4186519"/>
            <a:ext cx="3207181" cy="1957404"/>
          </a:xfrm>
          <a:prstGeom prst="cloudCallout">
            <a:avLst>
              <a:gd name="adj1" fmla="val -71008"/>
              <a:gd name="adj2" fmla="val 37119"/>
            </a:avLst>
          </a:prstGeom>
          <a:solidFill>
            <a:schemeClr val="accent1">
              <a:lumMod val="40000"/>
              <a:lumOff val="60000"/>
            </a:schemeClr>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And context gives</a:t>
            </a:r>
            <a:br>
              <a:rPr lang="en-US" sz="2400" dirty="0">
                <a:latin typeface="Tahoma" charset="0"/>
              </a:rPr>
            </a:br>
            <a:r>
              <a:rPr lang="en-US" sz="2400" dirty="0">
                <a:latin typeface="Tahoma" charset="0"/>
              </a:rPr>
              <a:t>a design to </a:t>
            </a:r>
            <a:br>
              <a:rPr lang="en-US" sz="2400" dirty="0">
                <a:latin typeface="Tahoma" charset="0"/>
              </a:rPr>
            </a:br>
            <a:r>
              <a:rPr lang="en-US" sz="2400" dirty="0">
                <a:latin typeface="Tahoma" charset="0"/>
              </a:rPr>
              <a:t>the manifestation.</a:t>
            </a:r>
          </a:p>
        </p:txBody>
      </p:sp>
    </p:spTree>
    <p:extLst>
      <p:ext uri="{BB962C8B-B14F-4D97-AF65-F5344CB8AC3E}">
        <p14:creationId xmlns:p14="http://schemas.microsoft.com/office/powerpoint/2010/main" val="5393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639617" y="2204864"/>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Romeo killing Romeo</a:t>
            </a:r>
          </a:p>
        </p:txBody>
      </p:sp>
      <p:sp>
        <p:nvSpPr>
          <p:cNvPr id="46" name="Rectangle 45"/>
          <p:cNvSpPr/>
          <p:nvPr/>
        </p:nvSpPr>
        <p:spPr>
          <a:xfrm>
            <a:off x="2638500" y="3664024"/>
            <a:ext cx="1656971"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Romeo belonging to </a:t>
            </a:r>
            <a:r>
              <a:rPr lang="en-US" sz="2000" dirty="0" err="1"/>
              <a:t>Monteques</a:t>
            </a:r>
            <a:endParaRPr lang="en-US" sz="2000" dirty="0"/>
          </a:p>
        </p:txBody>
      </p:sp>
      <p:sp>
        <p:nvSpPr>
          <p:cNvPr id="53" name="Rectangle 52"/>
          <p:cNvSpPr/>
          <p:nvPr/>
        </p:nvSpPr>
        <p:spPr>
          <a:xfrm>
            <a:off x="7536161" y="2204864"/>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Juliet killing Juliet</a:t>
            </a:r>
          </a:p>
        </p:txBody>
      </p:sp>
      <p:sp>
        <p:nvSpPr>
          <p:cNvPr id="55" name="Rectangle 54"/>
          <p:cNvSpPr/>
          <p:nvPr/>
        </p:nvSpPr>
        <p:spPr>
          <a:xfrm>
            <a:off x="7536161" y="3650952"/>
            <a:ext cx="1656971"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Juliet belonging to Capulets</a:t>
            </a:r>
          </a:p>
        </p:txBody>
      </p:sp>
      <p:sp>
        <p:nvSpPr>
          <p:cNvPr id="56" name="Rectangle 55"/>
          <p:cNvSpPr/>
          <p:nvPr/>
        </p:nvSpPr>
        <p:spPr>
          <a:xfrm>
            <a:off x="5040355" y="3650952"/>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Romeo in love with Juliet</a:t>
            </a:r>
          </a:p>
        </p:txBody>
      </p:sp>
      <p:sp>
        <p:nvSpPr>
          <p:cNvPr id="57" name="Rectangle 56"/>
          <p:cNvSpPr/>
          <p:nvPr/>
        </p:nvSpPr>
        <p:spPr>
          <a:xfrm>
            <a:off x="5040354" y="5106888"/>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rgbClr val="FFFF00"/>
                </a:solidFill>
              </a:rPr>
              <a:t>&lt;fact1&gt;</a:t>
            </a:r>
            <a:r>
              <a:rPr lang="en-US" sz="2000" dirty="0"/>
              <a:t> and </a:t>
            </a:r>
            <a:r>
              <a:rPr lang="en-US" sz="2000" dirty="0">
                <a:solidFill>
                  <a:srgbClr val="FFFF00"/>
                </a:solidFill>
              </a:rPr>
              <a:t>&lt;fact2&gt;</a:t>
            </a:r>
            <a:r>
              <a:rPr lang="en-US" sz="2000" dirty="0"/>
              <a:t> and </a:t>
            </a:r>
            <a:r>
              <a:rPr lang="en-US" sz="2000" dirty="0">
                <a:solidFill>
                  <a:srgbClr val="FFFF00"/>
                </a:solidFill>
              </a:rPr>
              <a:t>&lt;fact3&gt;</a:t>
            </a:r>
          </a:p>
        </p:txBody>
      </p:sp>
      <p:cxnSp>
        <p:nvCxnSpPr>
          <p:cNvPr id="4" name="Straight Arrow Connector 3"/>
          <p:cNvCxnSpPr>
            <a:stCxn id="23" idx="3"/>
            <a:endCxn id="53" idx="1"/>
          </p:cNvCxnSpPr>
          <p:nvPr/>
        </p:nvCxnSpPr>
        <p:spPr>
          <a:xfrm>
            <a:off x="4296588" y="2662064"/>
            <a:ext cx="32395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31905" y="2292732"/>
            <a:ext cx="1501437" cy="400110"/>
          </a:xfrm>
          <a:prstGeom prst="rect">
            <a:avLst/>
          </a:prstGeom>
          <a:noFill/>
        </p:spPr>
        <p:txBody>
          <a:bodyPr wrap="none" rtlCol="0">
            <a:spAutoFit/>
          </a:bodyPr>
          <a:lstStyle/>
          <a:p>
            <a:r>
              <a:rPr lang="en-US" sz="2000" dirty="0">
                <a:solidFill>
                  <a:schemeClr val="bg1">
                    <a:lumMod val="50000"/>
                  </a:schemeClr>
                </a:solidFill>
              </a:rPr>
              <a:t>Resulting in</a:t>
            </a:r>
          </a:p>
        </p:txBody>
      </p:sp>
      <p:cxnSp>
        <p:nvCxnSpPr>
          <p:cNvPr id="7" name="Straight Connector 6"/>
          <p:cNvCxnSpPr>
            <a:stCxn id="46" idx="2"/>
            <a:endCxn id="57" idx="0"/>
          </p:cNvCxnSpPr>
          <p:nvPr/>
        </p:nvCxnSpPr>
        <p:spPr>
          <a:xfrm>
            <a:off x="3466985" y="4578424"/>
            <a:ext cx="2401854" cy="528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6" idx="2"/>
            <a:endCxn id="57" idx="0"/>
          </p:cNvCxnSpPr>
          <p:nvPr/>
        </p:nvCxnSpPr>
        <p:spPr>
          <a:xfrm flipH="1">
            <a:off x="5868840" y="4565352"/>
            <a:ext cx="1" cy="541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5" idx="2"/>
            <a:endCxn id="57" idx="0"/>
          </p:cNvCxnSpPr>
          <p:nvPr/>
        </p:nvCxnSpPr>
        <p:spPr>
          <a:xfrm flipH="1">
            <a:off x="5868840" y="4565352"/>
            <a:ext cx="2495807" cy="54153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3752" y="4785776"/>
            <a:ext cx="785215" cy="400110"/>
          </a:xfrm>
          <a:prstGeom prst="rect">
            <a:avLst/>
          </a:prstGeom>
          <a:noFill/>
        </p:spPr>
        <p:txBody>
          <a:bodyPr wrap="none" rtlCol="0">
            <a:spAutoFit/>
          </a:bodyPr>
          <a:lstStyle/>
          <a:p>
            <a:r>
              <a:rPr lang="en-US" sz="2000" dirty="0">
                <a:solidFill>
                  <a:schemeClr val="bg1">
                    <a:lumMod val="50000"/>
                  </a:schemeClr>
                </a:solidFill>
              </a:rPr>
              <a:t>Fact1</a:t>
            </a:r>
          </a:p>
        </p:txBody>
      </p:sp>
      <p:sp>
        <p:nvSpPr>
          <p:cNvPr id="19" name="TextBox 18"/>
          <p:cNvSpPr txBox="1"/>
          <p:nvPr/>
        </p:nvSpPr>
        <p:spPr>
          <a:xfrm>
            <a:off x="5807968" y="4668566"/>
            <a:ext cx="785215" cy="400110"/>
          </a:xfrm>
          <a:prstGeom prst="rect">
            <a:avLst/>
          </a:prstGeom>
          <a:noFill/>
        </p:spPr>
        <p:txBody>
          <a:bodyPr wrap="none" rtlCol="0">
            <a:spAutoFit/>
          </a:bodyPr>
          <a:lstStyle/>
          <a:p>
            <a:r>
              <a:rPr lang="en-US" sz="2000" dirty="0">
                <a:solidFill>
                  <a:schemeClr val="bg1">
                    <a:lumMod val="50000"/>
                  </a:schemeClr>
                </a:solidFill>
              </a:rPr>
              <a:t>Fact2</a:t>
            </a:r>
          </a:p>
        </p:txBody>
      </p:sp>
      <p:sp>
        <p:nvSpPr>
          <p:cNvPr id="20" name="TextBox 19"/>
          <p:cNvSpPr txBox="1"/>
          <p:nvPr/>
        </p:nvSpPr>
        <p:spPr>
          <a:xfrm>
            <a:off x="7209602" y="4725144"/>
            <a:ext cx="785215" cy="400110"/>
          </a:xfrm>
          <a:prstGeom prst="rect">
            <a:avLst/>
          </a:prstGeom>
          <a:noFill/>
        </p:spPr>
        <p:txBody>
          <a:bodyPr wrap="none" rtlCol="0">
            <a:spAutoFit/>
          </a:bodyPr>
          <a:lstStyle/>
          <a:p>
            <a:r>
              <a:rPr lang="en-US" sz="2000" dirty="0">
                <a:solidFill>
                  <a:schemeClr val="bg1">
                    <a:lumMod val="50000"/>
                  </a:schemeClr>
                </a:solidFill>
              </a:rPr>
              <a:t>Fact3</a:t>
            </a:r>
          </a:p>
        </p:txBody>
      </p:sp>
      <p:sp>
        <p:nvSpPr>
          <p:cNvPr id="21" name="Rectangle 20"/>
          <p:cNvSpPr/>
          <p:nvPr/>
        </p:nvSpPr>
        <p:spPr>
          <a:xfrm>
            <a:off x="8364647" y="5106888"/>
            <a:ext cx="1656971"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a:t>Story plot</a:t>
            </a:r>
          </a:p>
        </p:txBody>
      </p:sp>
      <p:cxnSp>
        <p:nvCxnSpPr>
          <p:cNvPr id="13" name="Straight Arrow Connector 12"/>
          <p:cNvCxnSpPr>
            <a:stCxn id="57" idx="3"/>
            <a:endCxn id="21" idx="1"/>
          </p:cNvCxnSpPr>
          <p:nvPr/>
        </p:nvCxnSpPr>
        <p:spPr>
          <a:xfrm>
            <a:off x="6697324" y="5564088"/>
            <a:ext cx="16673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16081" y="5517232"/>
            <a:ext cx="1603003" cy="400110"/>
          </a:xfrm>
          <a:prstGeom prst="rect">
            <a:avLst/>
          </a:prstGeom>
          <a:noFill/>
        </p:spPr>
        <p:txBody>
          <a:bodyPr wrap="none" rtlCol="0">
            <a:spAutoFit/>
          </a:bodyPr>
          <a:lstStyle/>
          <a:p>
            <a:r>
              <a:rPr lang="en-US" sz="2000" dirty="0">
                <a:solidFill>
                  <a:schemeClr val="bg1">
                    <a:lumMod val="50000"/>
                  </a:schemeClr>
                </a:solidFill>
              </a:rPr>
              <a:t>Belonging to</a:t>
            </a:r>
          </a:p>
        </p:txBody>
      </p:sp>
      <p:sp>
        <p:nvSpPr>
          <p:cNvPr id="22" name="Zástupný symbol pro obsah 5"/>
          <p:cNvSpPr txBox="1">
            <a:spLocks/>
          </p:cNvSpPr>
          <p:nvPr/>
        </p:nvSpPr>
        <p:spPr>
          <a:xfrm>
            <a:off x="3672591" y="924144"/>
            <a:ext cx="6591985" cy="1264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In some cases, it might be also useful to mention non-trivial concepts – contexts, categories, classifications or manifestations</a:t>
            </a:r>
          </a:p>
        </p:txBody>
      </p:sp>
      <p:sp>
        <p:nvSpPr>
          <p:cNvPr id="25" name="Nadpis 3"/>
          <p:cNvSpPr>
            <a:spLocks noGrp="1"/>
          </p:cNvSpPr>
          <p:nvPr>
            <p:ph type="title"/>
          </p:nvPr>
        </p:nvSpPr>
        <p:spPr/>
        <p:txBody>
          <a:bodyPr/>
          <a:lstStyle/>
          <a:p>
            <a:r>
              <a:rPr lang="en-US" dirty="0"/>
              <a:t>R-edges</a:t>
            </a:r>
          </a:p>
        </p:txBody>
      </p:sp>
    </p:spTree>
    <p:extLst>
      <p:ext uri="{BB962C8B-B14F-4D97-AF65-F5344CB8AC3E}">
        <p14:creationId xmlns:p14="http://schemas.microsoft.com/office/powerpoint/2010/main" val="18232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6" grpId="0" animBg="1"/>
      <p:bldP spid="53" grpId="0" animBg="1"/>
      <p:bldP spid="55" grpId="0" animBg="1"/>
      <p:bldP spid="56" grpId="0" animBg="1"/>
      <p:bldP spid="57" grpId="0" animBg="1"/>
      <p:bldP spid="5" grpId="0"/>
      <p:bldP spid="18" grpId="0"/>
      <p:bldP spid="19" grpId="0"/>
      <p:bldP spid="20" grpId="0"/>
      <p:bldP spid="21" grpId="0"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CI-connection</a:t>
            </a:r>
            <a:endParaRPr lang="en-US" dirty="0"/>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 name="Nadpis 3"/>
          <p:cNvSpPr>
            <a:spLocks noGrp="1"/>
          </p:cNvSpPr>
          <p:nvPr>
            <p:ph type="title"/>
          </p:nvPr>
        </p:nvSpPr>
        <p:spPr/>
        <p:txBody>
          <a:bodyPr/>
          <a:lstStyle/>
          <a:p>
            <a:r>
              <a:rPr lang="en-US" dirty="0"/>
              <a:t>R-edges</a:t>
            </a:r>
          </a:p>
        </p:txBody>
      </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Context</a:t>
            </a:r>
          </a:p>
        </p:txBody>
      </p:sp>
      <p:cxnSp>
        <p:nvCxnSpPr>
          <p:cNvPr id="43" name="Straight Connector 23"/>
          <p:cNvCxnSpPr/>
          <p:nvPr/>
        </p:nvCxnSpPr>
        <p:spPr>
          <a:xfrm flipV="1">
            <a:off x="6083897" y="27131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984430" y="382714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774060" y="3195144"/>
            <a:ext cx="296876" cy="307777"/>
          </a:xfrm>
          <a:prstGeom prst="rect">
            <a:avLst/>
          </a:prstGeom>
          <a:noFill/>
        </p:spPr>
        <p:txBody>
          <a:bodyPr wrap="none" rtlCol="0">
            <a:spAutoFit/>
          </a:bodyPr>
          <a:lstStyle/>
          <a:p>
            <a:r>
              <a:rPr lang="en-US" sz="1400" dirty="0"/>
              <a:t>R</a:t>
            </a:r>
          </a:p>
        </p:txBody>
      </p:sp>
      <p:grpSp>
        <p:nvGrpSpPr>
          <p:cNvPr id="52" name="Skupina 51"/>
          <p:cNvGrpSpPr/>
          <p:nvPr/>
        </p:nvGrpSpPr>
        <p:grpSpPr>
          <a:xfrm flipV="1">
            <a:off x="5983022" y="2785121"/>
            <a:ext cx="201916" cy="211901"/>
            <a:chOff x="4271268" y="2636912"/>
            <a:chExt cx="201916" cy="211901"/>
          </a:xfrm>
        </p:grpSpPr>
        <p:cxnSp>
          <p:nvCxnSpPr>
            <p:cNvPr id="53"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55" name="TextovéPole 54"/>
          <p:cNvSpPr txBox="1"/>
          <p:nvPr/>
        </p:nvSpPr>
        <p:spPr>
          <a:xfrm>
            <a:off x="5790873" y="5193535"/>
            <a:ext cx="296876" cy="307777"/>
          </a:xfrm>
          <a:prstGeom prst="rect">
            <a:avLst/>
          </a:prstGeom>
          <a:noFill/>
        </p:spPr>
        <p:txBody>
          <a:bodyPr wrap="none" rtlCol="0">
            <a:spAutoFit/>
          </a:bodyPr>
          <a:lstStyle/>
          <a:p>
            <a:r>
              <a:rPr lang="en-US" sz="1400" dirty="0"/>
              <a:t>R</a:t>
            </a:r>
          </a:p>
        </p:txBody>
      </p:sp>
      <p:grpSp>
        <p:nvGrpSpPr>
          <p:cNvPr id="56" name="Skupina 55"/>
          <p:cNvGrpSpPr/>
          <p:nvPr/>
        </p:nvGrpSpPr>
        <p:grpSpPr>
          <a:xfrm flipV="1">
            <a:off x="5999835" y="4711504"/>
            <a:ext cx="203324" cy="1201536"/>
            <a:chOff x="4475835" y="4563296"/>
            <a:chExt cx="203324" cy="1201536"/>
          </a:xfrm>
        </p:grpSpPr>
        <p:cxnSp>
          <p:nvCxnSpPr>
            <p:cNvPr id="57"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9" name="Skupina 58"/>
            <p:cNvGrpSpPr/>
            <p:nvPr/>
          </p:nvGrpSpPr>
          <p:grpSpPr>
            <a:xfrm flipV="1">
              <a:off x="4475835" y="4635303"/>
              <a:ext cx="201916" cy="211901"/>
              <a:chOff x="4271268" y="2636912"/>
              <a:chExt cx="201916" cy="211901"/>
            </a:xfrm>
          </p:grpSpPr>
          <p:cxnSp>
            <p:nvCxnSpPr>
              <p:cNvPr id="60"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cxnSp>
        <p:nvCxnSpPr>
          <p:cNvPr id="62" name="Straight Connector 23"/>
          <p:cNvCxnSpPr/>
          <p:nvPr/>
        </p:nvCxnSpPr>
        <p:spPr>
          <a:xfrm rot="5400000">
            <a:off x="4688680" y="388210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32"/>
          <p:cNvCxnSpPr/>
          <p:nvPr/>
        </p:nvCxnSpPr>
        <p:spPr>
          <a:xfrm rot="5400000" flipV="1">
            <a:off x="5100981" y="448436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Skupina 63"/>
          <p:cNvGrpSpPr/>
          <p:nvPr/>
        </p:nvGrpSpPr>
        <p:grpSpPr>
          <a:xfrm rot="5400000">
            <a:off x="4164912" y="4377005"/>
            <a:ext cx="201916" cy="211901"/>
            <a:chOff x="4271268" y="2636912"/>
            <a:chExt cx="201916" cy="211901"/>
          </a:xfrm>
        </p:grpSpPr>
        <p:cxnSp>
          <p:nvCxnSpPr>
            <p:cNvPr id="6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67" name="Skupina 66"/>
          <p:cNvGrpSpPr/>
          <p:nvPr/>
        </p:nvGrpSpPr>
        <p:grpSpPr>
          <a:xfrm rot="16200000" flipH="1" flipV="1">
            <a:off x="7459202" y="3713475"/>
            <a:ext cx="203324" cy="1201536"/>
            <a:chOff x="4475835" y="4563296"/>
            <a:chExt cx="203324" cy="1201536"/>
          </a:xfrm>
        </p:grpSpPr>
        <p:cxnSp>
          <p:nvCxnSpPr>
            <p:cNvPr id="6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flipV="1">
              <a:off x="4475835" y="4635303"/>
              <a:ext cx="201916" cy="211901"/>
              <a:chOff x="4271268" y="2636912"/>
              <a:chExt cx="201916" cy="211901"/>
            </a:xfrm>
          </p:grpSpPr>
          <p:cxnSp>
            <p:nvCxnSpPr>
              <p:cNvPr id="74"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76" name="TextovéPole 75"/>
          <p:cNvSpPr txBox="1"/>
          <p:nvPr/>
        </p:nvSpPr>
        <p:spPr>
          <a:xfrm>
            <a:off x="4609887" y="4205536"/>
            <a:ext cx="296876" cy="307777"/>
          </a:xfrm>
          <a:prstGeom prst="rect">
            <a:avLst/>
          </a:prstGeom>
          <a:noFill/>
        </p:spPr>
        <p:txBody>
          <a:bodyPr wrap="none" rtlCol="0">
            <a:spAutoFit/>
          </a:bodyPr>
          <a:lstStyle/>
          <a:p>
            <a:r>
              <a:rPr lang="en-US" sz="1400" dirty="0"/>
              <a:t>R</a:t>
            </a:r>
          </a:p>
        </p:txBody>
      </p:sp>
      <p:sp>
        <p:nvSpPr>
          <p:cNvPr id="77" name="TextovéPole 76"/>
          <p:cNvSpPr txBox="1"/>
          <p:nvPr/>
        </p:nvSpPr>
        <p:spPr>
          <a:xfrm>
            <a:off x="7386506" y="4011466"/>
            <a:ext cx="296876" cy="307777"/>
          </a:xfrm>
          <a:prstGeom prst="rect">
            <a:avLst/>
          </a:prstGeom>
          <a:noFill/>
        </p:spPr>
        <p:txBody>
          <a:bodyPr wrap="none" rtlCol="0">
            <a:spAutoFit/>
          </a:bodyPr>
          <a:lstStyle/>
          <a:p>
            <a:r>
              <a:rPr lang="en-US" sz="1400" dirty="0"/>
              <a:t>R</a:t>
            </a:r>
          </a:p>
        </p:txBody>
      </p:sp>
      <p:grpSp>
        <p:nvGrpSpPr>
          <p:cNvPr id="78" name="Skupina 77"/>
          <p:cNvGrpSpPr/>
          <p:nvPr/>
        </p:nvGrpSpPr>
        <p:grpSpPr>
          <a:xfrm>
            <a:off x="3177580" y="4701865"/>
            <a:ext cx="2100290" cy="1697993"/>
            <a:chOff x="1653580" y="4701864"/>
            <a:chExt cx="2100290" cy="1697993"/>
          </a:xfrm>
        </p:grpSpPr>
        <p:cxnSp>
          <p:nvCxnSpPr>
            <p:cNvPr id="79" name="Straight Connector 23"/>
            <p:cNvCxnSpPr>
              <a:stCxn id="86"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2" name="Skupina 81"/>
            <p:cNvGrpSpPr/>
            <p:nvPr/>
          </p:nvGrpSpPr>
          <p:grpSpPr>
            <a:xfrm rot="5400000" flipV="1">
              <a:off x="3479828" y="6125816"/>
              <a:ext cx="255935" cy="292147"/>
              <a:chOff x="4460081" y="3268293"/>
              <a:chExt cx="255935" cy="292147"/>
            </a:xfrm>
          </p:grpSpPr>
          <p:cxnSp>
            <p:nvCxnSpPr>
              <p:cNvPr id="8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83"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7"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Manifestation</a:t>
            </a:r>
          </a:p>
        </p:txBody>
      </p:sp>
      <p:grpSp>
        <p:nvGrpSpPr>
          <p:cNvPr id="88" name="Skupina 87"/>
          <p:cNvGrpSpPr/>
          <p:nvPr/>
        </p:nvGrpSpPr>
        <p:grpSpPr>
          <a:xfrm flipH="1">
            <a:off x="6960096" y="4725145"/>
            <a:ext cx="2100290" cy="1697993"/>
            <a:chOff x="1653580" y="4701864"/>
            <a:chExt cx="2100290" cy="1697993"/>
          </a:xfrm>
        </p:grpSpPr>
        <p:cxnSp>
          <p:nvCxnSpPr>
            <p:cNvPr id="89" name="Straight Connector 23"/>
            <p:cNvCxnSpPr>
              <a:stCxn id="110"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4" name="Skupina 93"/>
            <p:cNvGrpSpPr/>
            <p:nvPr/>
          </p:nvGrpSpPr>
          <p:grpSpPr>
            <a:xfrm rot="5400000" flipV="1">
              <a:off x="3479828" y="6125816"/>
              <a:ext cx="255935" cy="292147"/>
              <a:chOff x="4460081" y="3268293"/>
              <a:chExt cx="255935" cy="292147"/>
            </a:xfrm>
          </p:grpSpPr>
          <p:cxnSp>
            <p:nvCxnSpPr>
              <p:cNvPr id="9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95"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053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88BF3-7E8D-46B7-A6B6-BBA98CEF8818}"/>
              </a:ext>
            </a:extLst>
          </p:cNvPr>
          <p:cNvSpPr>
            <a:spLocks noGrp="1"/>
          </p:cNvSpPr>
          <p:nvPr>
            <p:ph type="title"/>
          </p:nvPr>
        </p:nvSpPr>
        <p:spPr>
          <a:xfrm>
            <a:off x="684212" y="85015"/>
            <a:ext cx="8534400" cy="930038"/>
          </a:xfrm>
        </p:spPr>
        <p:txBody>
          <a:bodyPr/>
          <a:lstStyle/>
          <a:p>
            <a:r>
              <a:rPr lang="en-US" dirty="0"/>
              <a:t>Detailed Layer analysis</a:t>
            </a:r>
          </a:p>
        </p:txBody>
      </p:sp>
      <p:pic>
        <p:nvPicPr>
          <p:cNvPr id="1026" name="Picture 2" descr="urbanplanning.png">
            <a:extLst>
              <a:ext uri="{FF2B5EF4-FFF2-40B4-BE49-F238E27FC236}">
                <a16:creationId xmlns:a16="http://schemas.microsoft.com/office/drawing/2014/main" id="{2DA1AF07-2F19-49D1-83EB-1BE860EE2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1761"/>
            <a:ext cx="4557452" cy="4734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510E5AD-7A79-42EE-B2F7-11D31A2092C6}"/>
              </a:ext>
            </a:extLst>
          </p:cNvPr>
          <p:cNvSpPr txBox="1"/>
          <p:nvPr/>
        </p:nvSpPr>
        <p:spPr>
          <a:xfrm>
            <a:off x="-245097" y="5671573"/>
            <a:ext cx="4557452" cy="461665"/>
          </a:xfrm>
          <a:prstGeom prst="rect">
            <a:avLst/>
          </a:prstGeom>
          <a:noFill/>
        </p:spPr>
        <p:txBody>
          <a:bodyPr wrap="square" rtlCol="0">
            <a:spAutoFit/>
          </a:bodyPr>
          <a:lstStyle/>
          <a:p>
            <a:pPr algn="ctr"/>
            <a:r>
              <a:rPr lang="en-US" dirty="0"/>
              <a:t>Urban planning</a:t>
            </a:r>
          </a:p>
        </p:txBody>
      </p:sp>
      <p:pic>
        <p:nvPicPr>
          <p:cNvPr id="5" name="Obrázek 4">
            <a:extLst>
              <a:ext uri="{FF2B5EF4-FFF2-40B4-BE49-F238E27FC236}">
                <a16:creationId xmlns:a16="http://schemas.microsoft.com/office/drawing/2014/main" id="{2C594EEF-4F88-44CA-8176-B9FE9188F1C2}"/>
              </a:ext>
            </a:extLst>
          </p:cNvPr>
          <p:cNvPicPr>
            <a:picLocks noChangeAspect="1"/>
          </p:cNvPicPr>
          <p:nvPr/>
        </p:nvPicPr>
        <p:blipFill>
          <a:blip r:embed="rId4"/>
          <a:stretch>
            <a:fillRect/>
          </a:stretch>
        </p:blipFill>
        <p:spPr>
          <a:xfrm>
            <a:off x="4630249" y="1015053"/>
            <a:ext cx="3528164" cy="4747314"/>
          </a:xfrm>
          <a:prstGeom prst="rect">
            <a:avLst/>
          </a:prstGeom>
        </p:spPr>
      </p:pic>
      <p:sp>
        <p:nvSpPr>
          <p:cNvPr id="6" name="TextovéPole 5">
            <a:extLst>
              <a:ext uri="{FF2B5EF4-FFF2-40B4-BE49-F238E27FC236}">
                <a16:creationId xmlns:a16="http://schemas.microsoft.com/office/drawing/2014/main" id="{0BB18A89-D885-4DF3-AF6B-F589BFD8B492}"/>
              </a:ext>
            </a:extLst>
          </p:cNvPr>
          <p:cNvSpPr txBox="1"/>
          <p:nvPr/>
        </p:nvSpPr>
        <p:spPr>
          <a:xfrm>
            <a:off x="4617421" y="5564918"/>
            <a:ext cx="3528165" cy="461665"/>
          </a:xfrm>
          <a:prstGeom prst="rect">
            <a:avLst/>
          </a:prstGeom>
          <a:noFill/>
        </p:spPr>
        <p:txBody>
          <a:bodyPr wrap="square" rtlCol="0">
            <a:spAutoFit/>
          </a:bodyPr>
          <a:lstStyle/>
          <a:p>
            <a:pPr algn="ctr"/>
            <a:r>
              <a:rPr lang="en-US" dirty="0"/>
              <a:t>Smart Energy</a:t>
            </a:r>
          </a:p>
        </p:txBody>
      </p:sp>
      <p:pic>
        <p:nvPicPr>
          <p:cNvPr id="7" name="Obrázek 6">
            <a:extLst>
              <a:ext uri="{FF2B5EF4-FFF2-40B4-BE49-F238E27FC236}">
                <a16:creationId xmlns:a16="http://schemas.microsoft.com/office/drawing/2014/main" id="{AE1F541A-3627-48FC-B4B4-80827130F08C}"/>
              </a:ext>
            </a:extLst>
          </p:cNvPr>
          <p:cNvPicPr>
            <a:picLocks noChangeAspect="1"/>
          </p:cNvPicPr>
          <p:nvPr/>
        </p:nvPicPr>
        <p:blipFill>
          <a:blip r:embed="rId5"/>
          <a:stretch>
            <a:fillRect/>
          </a:stretch>
        </p:blipFill>
        <p:spPr>
          <a:xfrm>
            <a:off x="8231210" y="1001761"/>
            <a:ext cx="3951106" cy="4734021"/>
          </a:xfrm>
          <a:prstGeom prst="rect">
            <a:avLst/>
          </a:prstGeom>
        </p:spPr>
      </p:pic>
      <p:sp>
        <p:nvSpPr>
          <p:cNvPr id="8" name="TextovéPole 7">
            <a:extLst>
              <a:ext uri="{FF2B5EF4-FFF2-40B4-BE49-F238E27FC236}">
                <a16:creationId xmlns:a16="http://schemas.microsoft.com/office/drawing/2014/main" id="{36132F44-5138-4727-AFF2-D318FBAC78A4}"/>
              </a:ext>
            </a:extLst>
          </p:cNvPr>
          <p:cNvSpPr txBox="1"/>
          <p:nvPr/>
        </p:nvSpPr>
        <p:spPr>
          <a:xfrm>
            <a:off x="8189969" y="5577701"/>
            <a:ext cx="4033588" cy="461665"/>
          </a:xfrm>
          <a:prstGeom prst="rect">
            <a:avLst/>
          </a:prstGeom>
          <a:noFill/>
        </p:spPr>
        <p:txBody>
          <a:bodyPr wrap="square" rtlCol="0">
            <a:spAutoFit/>
          </a:bodyPr>
          <a:lstStyle/>
          <a:p>
            <a:pPr algn="ctr"/>
            <a:r>
              <a:rPr lang="en-US" dirty="0"/>
              <a:t>Mobility</a:t>
            </a:r>
          </a:p>
        </p:txBody>
      </p:sp>
    </p:spTree>
    <p:extLst>
      <p:ext uri="{BB962C8B-B14F-4D97-AF65-F5344CB8AC3E}">
        <p14:creationId xmlns:p14="http://schemas.microsoft.com/office/powerpoint/2010/main" val="92717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Context base</a:t>
            </a:r>
          </a:p>
        </p:txBody>
      </p:sp>
      <p:sp>
        <p:nvSpPr>
          <p:cNvPr id="86" name="Zástupný symbol pro obsah 5"/>
          <p:cNvSpPr>
            <a:spLocks noGrp="1"/>
          </p:cNvSpPr>
          <p:nvPr>
            <p:ph idx="4294967295"/>
          </p:nvPr>
        </p:nvSpPr>
        <p:spPr>
          <a:xfrm>
            <a:off x="4378236" y="676275"/>
            <a:ext cx="6945634" cy="1263650"/>
          </a:xfrm>
        </p:spPr>
        <p:txBody>
          <a:bodyPr/>
          <a:lstStyle/>
          <a:p>
            <a:r>
              <a:rPr lang="en-US" dirty="0"/>
              <a:t>Context serves as a model. The base edge defines the set of categories to classify its items to</a:t>
            </a:r>
          </a:p>
        </p:txBody>
      </p:sp>
      <p:grpSp>
        <p:nvGrpSpPr>
          <p:cNvPr id="5" name="Skupina 4">
            <a:extLst>
              <a:ext uri="{FF2B5EF4-FFF2-40B4-BE49-F238E27FC236}">
                <a16:creationId xmlns:a16="http://schemas.microsoft.com/office/drawing/2014/main" id="{7016AFBD-45C9-4924-A64C-BAEDC45CF903}"/>
              </a:ext>
            </a:extLst>
          </p:cNvPr>
          <p:cNvGrpSpPr/>
          <p:nvPr/>
        </p:nvGrpSpPr>
        <p:grpSpPr>
          <a:xfrm>
            <a:off x="2429538" y="1991664"/>
            <a:ext cx="7383726" cy="4677697"/>
            <a:chOff x="2429538" y="1991664"/>
            <a:chExt cx="7383726" cy="4677697"/>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CI-connection</a:t>
              </a:r>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Context</a:t>
              </a:r>
            </a:p>
          </p:txBody>
        </p:sp>
        <p:cxnSp>
          <p:nvCxnSpPr>
            <p:cNvPr id="43" name="Straight Connector 23"/>
            <p:cNvCxnSpPr/>
            <p:nvPr/>
          </p:nvCxnSpPr>
          <p:spPr>
            <a:xfrm flipV="1">
              <a:off x="6083897" y="27131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984430" y="382714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774060" y="3195144"/>
              <a:ext cx="293670" cy="307777"/>
            </a:xfrm>
            <a:prstGeom prst="rect">
              <a:avLst/>
            </a:prstGeom>
            <a:noFill/>
          </p:spPr>
          <p:txBody>
            <a:bodyPr wrap="none" rtlCol="0">
              <a:spAutoFit/>
            </a:bodyPr>
            <a:lstStyle/>
            <a:p>
              <a:r>
                <a:rPr lang="en-US" sz="1400" dirty="0"/>
                <a:t>R</a:t>
              </a:r>
            </a:p>
          </p:txBody>
        </p:sp>
        <p:grpSp>
          <p:nvGrpSpPr>
            <p:cNvPr id="52" name="Skupina 51"/>
            <p:cNvGrpSpPr/>
            <p:nvPr/>
          </p:nvGrpSpPr>
          <p:grpSpPr>
            <a:xfrm flipV="1">
              <a:off x="5983022" y="2785121"/>
              <a:ext cx="201916" cy="211901"/>
              <a:chOff x="4271268" y="2636912"/>
              <a:chExt cx="201916" cy="211901"/>
            </a:xfrm>
          </p:grpSpPr>
          <p:cxnSp>
            <p:nvCxnSpPr>
              <p:cNvPr id="53"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62" name="Straight Connector 23"/>
            <p:cNvCxnSpPr/>
            <p:nvPr/>
          </p:nvCxnSpPr>
          <p:spPr>
            <a:xfrm rot="5400000">
              <a:off x="4688680" y="388210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32"/>
            <p:cNvCxnSpPr/>
            <p:nvPr/>
          </p:nvCxnSpPr>
          <p:spPr>
            <a:xfrm rot="5400000" flipV="1">
              <a:off x="5100981" y="448436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Skupina 63"/>
            <p:cNvGrpSpPr/>
            <p:nvPr/>
          </p:nvGrpSpPr>
          <p:grpSpPr>
            <a:xfrm rot="5400000">
              <a:off x="4164912" y="4377005"/>
              <a:ext cx="201916" cy="211901"/>
              <a:chOff x="4271268" y="2636912"/>
              <a:chExt cx="201916" cy="211901"/>
            </a:xfrm>
          </p:grpSpPr>
          <p:cxnSp>
            <p:nvCxnSpPr>
              <p:cNvPr id="6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67" name="Skupina 66"/>
            <p:cNvGrpSpPr/>
            <p:nvPr/>
          </p:nvGrpSpPr>
          <p:grpSpPr>
            <a:xfrm rot="16200000" flipH="1" flipV="1">
              <a:off x="7459202" y="3713475"/>
              <a:ext cx="203324" cy="1201536"/>
              <a:chOff x="4475835" y="4563296"/>
              <a:chExt cx="203324" cy="1201536"/>
            </a:xfrm>
          </p:grpSpPr>
          <p:cxnSp>
            <p:nvCxnSpPr>
              <p:cNvPr id="6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flipV="1">
                <a:off x="4475835" y="4635303"/>
                <a:ext cx="201916" cy="211901"/>
                <a:chOff x="4271268" y="2636912"/>
                <a:chExt cx="201916" cy="211901"/>
              </a:xfrm>
            </p:grpSpPr>
            <p:cxnSp>
              <p:nvCxnSpPr>
                <p:cNvPr id="74"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76" name="TextovéPole 75"/>
            <p:cNvSpPr txBox="1"/>
            <p:nvPr/>
          </p:nvSpPr>
          <p:spPr>
            <a:xfrm>
              <a:off x="4609887" y="4205536"/>
              <a:ext cx="293670" cy="307777"/>
            </a:xfrm>
            <a:prstGeom prst="rect">
              <a:avLst/>
            </a:prstGeom>
            <a:noFill/>
          </p:spPr>
          <p:txBody>
            <a:bodyPr wrap="none" rtlCol="0">
              <a:spAutoFit/>
            </a:bodyPr>
            <a:lstStyle/>
            <a:p>
              <a:r>
                <a:rPr lang="en-US" sz="1400" dirty="0"/>
                <a:t>R</a:t>
              </a:r>
            </a:p>
          </p:txBody>
        </p:sp>
        <p:sp>
          <p:nvSpPr>
            <p:cNvPr id="77" name="TextovéPole 76"/>
            <p:cNvSpPr txBox="1"/>
            <p:nvPr/>
          </p:nvSpPr>
          <p:spPr>
            <a:xfrm>
              <a:off x="7386506" y="4011466"/>
              <a:ext cx="293670" cy="307777"/>
            </a:xfrm>
            <a:prstGeom prst="rect">
              <a:avLst/>
            </a:prstGeom>
            <a:noFill/>
          </p:spPr>
          <p:txBody>
            <a:bodyPr wrap="none" rtlCol="0">
              <a:spAutoFit/>
            </a:bodyPr>
            <a:lstStyle/>
            <a:p>
              <a:r>
                <a:rPr lang="en-US" sz="1400" dirty="0"/>
                <a:t>R</a:t>
              </a:r>
            </a:p>
          </p:txBody>
        </p:sp>
        <p:grpSp>
          <p:nvGrpSpPr>
            <p:cNvPr id="2" name="Skupina 1"/>
            <p:cNvGrpSpPr/>
            <p:nvPr/>
          </p:nvGrpSpPr>
          <p:grpSpPr>
            <a:xfrm flipH="1">
              <a:off x="6956768" y="2365684"/>
              <a:ext cx="2134198" cy="1570026"/>
              <a:chOff x="2139919" y="2217854"/>
              <a:chExt cx="2134198" cy="1570026"/>
            </a:xfrm>
          </p:grpSpPr>
          <p:cxnSp>
            <p:nvCxnSpPr>
              <p:cNvPr id="78" name="Straight Connector 23"/>
              <p:cNvCxnSpPr>
                <a:stCxn id="84" idx="0"/>
              </p:cNvCxnSpPr>
              <p:nvPr/>
            </p:nvCxnSpPr>
            <p:spPr>
              <a:xfrm flipV="1">
                <a:off x="2268004" y="2217854"/>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32"/>
              <p:cNvCxnSpPr/>
              <p:nvPr/>
            </p:nvCxnSpPr>
            <p:spPr>
              <a:xfrm flipH="1">
                <a:off x="2268695" y="3501089"/>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32"/>
              <p:cNvCxnSpPr/>
              <p:nvPr/>
            </p:nvCxnSpPr>
            <p:spPr>
              <a:xfrm flipV="1">
                <a:off x="3981970" y="2217854"/>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1" name="Skupina 80"/>
              <p:cNvGrpSpPr/>
              <p:nvPr/>
            </p:nvGrpSpPr>
            <p:grpSpPr>
              <a:xfrm>
                <a:off x="2139919" y="3493976"/>
                <a:ext cx="255935" cy="292147"/>
                <a:chOff x="4460081" y="3268293"/>
                <a:chExt cx="255935" cy="292147"/>
              </a:xfrm>
            </p:grpSpPr>
            <p:cxnSp>
              <p:nvCxnSpPr>
                <p:cNvPr id="8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3" name="TextovéPole 2"/>
            <p:cNvSpPr txBox="1"/>
            <p:nvPr/>
          </p:nvSpPr>
          <p:spPr>
            <a:xfrm rot="2283157">
              <a:off x="7887169" y="2701821"/>
              <a:ext cx="572593" cy="338554"/>
            </a:xfrm>
            <a:prstGeom prst="rect">
              <a:avLst/>
            </a:prstGeom>
            <a:noFill/>
          </p:spPr>
          <p:txBody>
            <a:bodyPr wrap="none" rtlCol="0">
              <a:spAutoFit/>
            </a:bodyPr>
            <a:lstStyle/>
            <a:p>
              <a:r>
                <a:rPr lang="en-US" sz="1600" dirty="0"/>
                <a:t>base</a:t>
              </a:r>
            </a:p>
          </p:txBody>
        </p:sp>
        <p:grpSp>
          <p:nvGrpSpPr>
            <p:cNvPr id="135" name="Skupina 134"/>
            <p:cNvGrpSpPr/>
            <p:nvPr/>
          </p:nvGrpSpPr>
          <p:grpSpPr>
            <a:xfrm rot="16200000" flipH="1" flipV="1">
              <a:off x="6982379" y="2216970"/>
              <a:ext cx="255935" cy="292147"/>
              <a:chOff x="4460081" y="3268293"/>
              <a:chExt cx="255935" cy="292147"/>
            </a:xfrm>
          </p:grpSpPr>
          <p:cxnSp>
            <p:nvCxnSpPr>
              <p:cNvPr id="1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85" name="TextovéPole 84"/>
            <p:cNvSpPr txBox="1"/>
            <p:nvPr/>
          </p:nvSpPr>
          <p:spPr>
            <a:xfrm>
              <a:off x="5790873" y="5193535"/>
              <a:ext cx="293670" cy="307777"/>
            </a:xfrm>
            <a:prstGeom prst="rect">
              <a:avLst/>
            </a:prstGeom>
            <a:noFill/>
          </p:spPr>
          <p:txBody>
            <a:bodyPr wrap="none" rtlCol="0">
              <a:spAutoFit/>
            </a:bodyPr>
            <a:lstStyle/>
            <a:p>
              <a:r>
                <a:rPr lang="en-US" sz="1400" dirty="0"/>
                <a:t>R</a:t>
              </a:r>
            </a:p>
          </p:txBody>
        </p:sp>
        <p:grpSp>
          <p:nvGrpSpPr>
            <p:cNvPr id="110" name="Skupina 109"/>
            <p:cNvGrpSpPr/>
            <p:nvPr/>
          </p:nvGrpSpPr>
          <p:grpSpPr>
            <a:xfrm flipV="1">
              <a:off x="5999835" y="4711504"/>
              <a:ext cx="203324" cy="1201536"/>
              <a:chOff x="4475835" y="4563296"/>
              <a:chExt cx="203324" cy="1201536"/>
            </a:xfrm>
          </p:grpSpPr>
          <p:cxnSp>
            <p:nvCxnSpPr>
              <p:cNvPr id="119"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1" name="Skupina 120"/>
              <p:cNvGrpSpPr/>
              <p:nvPr/>
            </p:nvGrpSpPr>
            <p:grpSpPr>
              <a:xfrm flipV="1">
                <a:off x="4475835" y="4635303"/>
                <a:ext cx="201916" cy="211901"/>
                <a:chOff x="4271268" y="2636912"/>
                <a:chExt cx="201916" cy="211901"/>
              </a:xfrm>
            </p:grpSpPr>
            <p:cxnSp>
              <p:nvCxnSpPr>
                <p:cNvPr id="12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grpSp>
          <p:nvGrpSpPr>
            <p:cNvPr id="124" name="Skupina 123"/>
            <p:cNvGrpSpPr/>
            <p:nvPr/>
          </p:nvGrpSpPr>
          <p:grpSpPr>
            <a:xfrm>
              <a:off x="3177580" y="4701865"/>
              <a:ext cx="2100290" cy="1697993"/>
              <a:chOff x="1653580" y="4701864"/>
              <a:chExt cx="2100290" cy="1697993"/>
            </a:xfrm>
          </p:grpSpPr>
          <p:cxnSp>
            <p:nvCxnSpPr>
              <p:cNvPr id="125" name="Straight Connector 23"/>
              <p:cNvCxnSpPr>
                <a:stCxn id="132"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8" name="Skupina 127"/>
              <p:cNvGrpSpPr/>
              <p:nvPr/>
            </p:nvGrpSpPr>
            <p:grpSpPr>
              <a:xfrm rot="5400000" flipV="1">
                <a:off x="3479828" y="6125816"/>
                <a:ext cx="255935" cy="292147"/>
                <a:chOff x="4460081" y="3268293"/>
                <a:chExt cx="255935" cy="292147"/>
              </a:xfrm>
            </p:grpSpPr>
            <p:cxnSp>
              <p:nvCxnSpPr>
                <p:cNvPr id="13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29"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Manifestation</a:t>
              </a:r>
            </a:p>
          </p:txBody>
        </p:sp>
        <p:grpSp>
          <p:nvGrpSpPr>
            <p:cNvPr id="134" name="Skupina 133"/>
            <p:cNvGrpSpPr/>
            <p:nvPr/>
          </p:nvGrpSpPr>
          <p:grpSpPr>
            <a:xfrm flipH="1">
              <a:off x="6960096" y="4725145"/>
              <a:ext cx="2100290" cy="1697993"/>
              <a:chOff x="1653580" y="4701864"/>
              <a:chExt cx="2100290" cy="1697993"/>
            </a:xfrm>
          </p:grpSpPr>
          <p:cxnSp>
            <p:nvCxnSpPr>
              <p:cNvPr id="139" name="Straight Connector 23"/>
              <p:cNvCxnSpPr>
                <a:stCxn id="146"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2" name="Skupina 141"/>
              <p:cNvGrpSpPr/>
              <p:nvPr/>
            </p:nvGrpSpPr>
            <p:grpSpPr>
              <a:xfrm rot="5400000" flipV="1">
                <a:off x="3479828" y="6125816"/>
                <a:ext cx="255935" cy="292147"/>
                <a:chOff x="4460081" y="3268293"/>
                <a:chExt cx="255935" cy="292147"/>
              </a:xfrm>
            </p:grpSpPr>
            <p:cxnSp>
              <p:nvCxnSpPr>
                <p:cNvPr id="14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43"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87" name="Bublinový popisek ve tvaru obláčku 86"/>
          <p:cNvSpPr/>
          <p:nvPr/>
        </p:nvSpPr>
        <p:spPr bwMode="auto">
          <a:xfrm>
            <a:off x="8246086" y="1386000"/>
            <a:ext cx="3881942" cy="2043000"/>
          </a:xfrm>
          <a:prstGeom prst="cloudCallout">
            <a:avLst>
              <a:gd name="adj1" fmla="val -71008"/>
              <a:gd name="adj2" fmla="val 37119"/>
            </a:avLst>
          </a:prstGeom>
          <a:solidFill>
            <a:schemeClr val="accent1">
              <a:lumMod val="40000"/>
              <a:lumOff val="60000"/>
            </a:schemeClr>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One category can exist</a:t>
            </a:r>
            <a:br>
              <a:rPr lang="en-US" sz="2400" dirty="0">
                <a:latin typeface="Tahoma" charset="0"/>
              </a:rPr>
            </a:br>
            <a:r>
              <a:rPr lang="en-US" sz="2400" dirty="0">
                <a:latin typeface="Tahoma" charset="0"/>
              </a:rPr>
              <a:t>in more contexts and</a:t>
            </a:r>
            <a:br>
              <a:rPr lang="en-US" sz="2400" dirty="0">
                <a:latin typeface="Tahoma" charset="0"/>
              </a:rPr>
            </a:br>
            <a:r>
              <a:rPr lang="en-US" sz="2400" dirty="0">
                <a:latin typeface="Tahoma" charset="0"/>
              </a:rPr>
              <a:t>vice versa.</a:t>
            </a:r>
          </a:p>
        </p:txBody>
      </p:sp>
    </p:spTree>
    <p:extLst>
      <p:ext uri="{BB962C8B-B14F-4D97-AF65-F5344CB8AC3E}">
        <p14:creationId xmlns:p14="http://schemas.microsoft.com/office/powerpoint/2010/main" val="8434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7"/>
                                        </p:tgtEl>
                                      </p:cBhvr>
                                    </p:animEffect>
                                    <p:set>
                                      <p:cBhvr>
                                        <p:cTn id="12"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574928" y="5769260"/>
            <a:ext cx="1152128"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Desert: Item</a:t>
            </a:r>
          </a:p>
        </p:txBody>
      </p:sp>
      <p:sp>
        <p:nvSpPr>
          <p:cNvPr id="31" name="Rectangle 30"/>
          <p:cNvSpPr/>
          <p:nvPr/>
        </p:nvSpPr>
        <p:spPr>
          <a:xfrm>
            <a:off x="7176120" y="5767164"/>
            <a:ext cx="1152128" cy="6480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Sweet: Category</a:t>
            </a:r>
          </a:p>
        </p:txBody>
      </p:sp>
      <p:sp>
        <p:nvSpPr>
          <p:cNvPr id="32" name="Rectangle 31"/>
          <p:cNvSpPr/>
          <p:nvPr/>
        </p:nvSpPr>
        <p:spPr>
          <a:xfrm>
            <a:off x="3935760" y="5779864"/>
            <a:ext cx="1152128" cy="6480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Sand: Category</a:t>
            </a:r>
          </a:p>
        </p:txBody>
      </p:sp>
      <p:sp>
        <p:nvSpPr>
          <p:cNvPr id="33" name="Rectangle 32"/>
          <p:cNvSpPr/>
          <p:nvPr/>
        </p:nvSpPr>
        <p:spPr>
          <a:xfrm>
            <a:off x="4727848" y="4653136"/>
            <a:ext cx="122413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Sand desert: CI-connection</a:t>
            </a:r>
          </a:p>
        </p:txBody>
      </p:sp>
      <p:sp>
        <p:nvSpPr>
          <p:cNvPr id="34" name="Rectangle 33"/>
          <p:cNvSpPr/>
          <p:nvPr/>
        </p:nvSpPr>
        <p:spPr>
          <a:xfrm>
            <a:off x="6384032" y="4653136"/>
            <a:ext cx="1192534"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Sweet desert: CI-connection</a:t>
            </a:r>
          </a:p>
        </p:txBody>
      </p:sp>
      <p:sp>
        <p:nvSpPr>
          <p:cNvPr id="35" name="Rectangle 34"/>
          <p:cNvSpPr/>
          <p:nvPr/>
        </p:nvSpPr>
        <p:spPr>
          <a:xfrm>
            <a:off x="4743649" y="2446398"/>
            <a:ext cx="1224136"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Geography: Context</a:t>
            </a:r>
          </a:p>
        </p:txBody>
      </p:sp>
      <p:sp>
        <p:nvSpPr>
          <p:cNvPr id="36" name="Rectangle 35"/>
          <p:cNvSpPr/>
          <p:nvPr/>
        </p:nvSpPr>
        <p:spPr>
          <a:xfrm>
            <a:off x="6384032" y="2420888"/>
            <a:ext cx="1192534"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Restaurant: Context</a:t>
            </a:r>
          </a:p>
        </p:txBody>
      </p:sp>
      <p:sp>
        <p:nvSpPr>
          <p:cNvPr id="27" name="TextBox 26"/>
          <p:cNvSpPr txBox="1"/>
          <p:nvPr/>
        </p:nvSpPr>
        <p:spPr>
          <a:xfrm>
            <a:off x="2153090" y="2051556"/>
            <a:ext cx="1648272" cy="461665"/>
          </a:xfrm>
          <a:prstGeom prst="rect">
            <a:avLst/>
          </a:prstGeom>
          <a:noFill/>
        </p:spPr>
        <p:txBody>
          <a:bodyPr wrap="none" rtlCol="0">
            <a:spAutoFit/>
          </a:bodyPr>
          <a:lstStyle/>
          <a:p>
            <a:r>
              <a:rPr lang="en-US" dirty="0"/>
              <a:t>Geography</a:t>
            </a:r>
          </a:p>
        </p:txBody>
      </p:sp>
      <p:sp>
        <p:nvSpPr>
          <p:cNvPr id="38" name="TextBox 37"/>
          <p:cNvSpPr txBox="1"/>
          <p:nvPr/>
        </p:nvSpPr>
        <p:spPr>
          <a:xfrm>
            <a:off x="8864644" y="2051556"/>
            <a:ext cx="1646989" cy="461665"/>
          </a:xfrm>
          <a:prstGeom prst="rect">
            <a:avLst/>
          </a:prstGeom>
          <a:noFill/>
        </p:spPr>
        <p:txBody>
          <a:bodyPr wrap="none" rtlCol="0">
            <a:spAutoFit/>
          </a:bodyPr>
          <a:lstStyle/>
          <a:p>
            <a:r>
              <a:rPr lang="en-US" dirty="0"/>
              <a:t>Restaurant</a:t>
            </a:r>
          </a:p>
        </p:txBody>
      </p:sp>
      <p:sp>
        <p:nvSpPr>
          <p:cNvPr id="39" name="Rectangle 38"/>
          <p:cNvSpPr/>
          <p:nvPr/>
        </p:nvSpPr>
        <p:spPr>
          <a:xfrm>
            <a:off x="4727848" y="3539108"/>
            <a:ext cx="1224136"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Sahara: Manifestation</a:t>
            </a:r>
          </a:p>
        </p:txBody>
      </p:sp>
      <p:sp>
        <p:nvSpPr>
          <p:cNvPr id="40" name="Rectangle 39"/>
          <p:cNvSpPr/>
          <p:nvPr/>
        </p:nvSpPr>
        <p:spPr>
          <a:xfrm>
            <a:off x="6384032" y="3539108"/>
            <a:ext cx="1192534"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Sacher</a:t>
            </a:r>
            <a:r>
              <a:rPr lang="en-US" sz="1200" dirty="0"/>
              <a:t> Cake: Manifestation</a:t>
            </a:r>
          </a:p>
        </p:txBody>
      </p:sp>
      <p:cxnSp>
        <p:nvCxnSpPr>
          <p:cNvPr id="37" name="Straight Connector 36"/>
          <p:cNvCxnSpPr>
            <a:stCxn id="32" idx="0"/>
            <a:endCxn id="33" idx="2"/>
          </p:cNvCxnSpPr>
          <p:nvPr/>
        </p:nvCxnSpPr>
        <p:spPr>
          <a:xfrm flipV="1">
            <a:off x="4511824" y="5301208"/>
            <a:ext cx="828092" cy="478656"/>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Straight Connector 43"/>
          <p:cNvCxnSpPr>
            <a:stCxn id="29" idx="0"/>
            <a:endCxn id="33" idx="2"/>
          </p:cNvCxnSpPr>
          <p:nvPr/>
        </p:nvCxnSpPr>
        <p:spPr>
          <a:xfrm flipH="1" flipV="1">
            <a:off x="5339916" y="5301208"/>
            <a:ext cx="811076" cy="468052"/>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Straight Connector 46"/>
          <p:cNvCxnSpPr>
            <a:stCxn id="29" idx="0"/>
            <a:endCxn id="34" idx="2"/>
          </p:cNvCxnSpPr>
          <p:nvPr/>
        </p:nvCxnSpPr>
        <p:spPr>
          <a:xfrm flipV="1">
            <a:off x="6150993" y="5301208"/>
            <a:ext cx="829307" cy="468052"/>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Straight Connector 49"/>
          <p:cNvCxnSpPr>
            <a:stCxn id="31" idx="0"/>
            <a:endCxn id="34" idx="2"/>
          </p:cNvCxnSpPr>
          <p:nvPr/>
        </p:nvCxnSpPr>
        <p:spPr>
          <a:xfrm flipH="1" flipV="1">
            <a:off x="6980300" y="5301208"/>
            <a:ext cx="771885" cy="465956"/>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Straight Connector 52"/>
          <p:cNvCxnSpPr>
            <a:stCxn id="33" idx="0"/>
            <a:endCxn id="39" idx="2"/>
          </p:cNvCxnSpPr>
          <p:nvPr/>
        </p:nvCxnSpPr>
        <p:spPr>
          <a:xfrm flipV="1">
            <a:off x="5339916" y="4187180"/>
            <a:ext cx="0" cy="465956"/>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Straight Connector 55"/>
          <p:cNvCxnSpPr>
            <a:stCxn id="39" idx="0"/>
            <a:endCxn id="35" idx="2"/>
          </p:cNvCxnSpPr>
          <p:nvPr/>
        </p:nvCxnSpPr>
        <p:spPr>
          <a:xfrm flipV="1">
            <a:off x="5339916" y="3094470"/>
            <a:ext cx="15801" cy="444638"/>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Straight Connector 58"/>
          <p:cNvCxnSpPr>
            <a:stCxn id="40" idx="0"/>
            <a:endCxn id="36" idx="2"/>
          </p:cNvCxnSpPr>
          <p:nvPr/>
        </p:nvCxnSpPr>
        <p:spPr>
          <a:xfrm flipV="1">
            <a:off x="6980299" y="3068960"/>
            <a:ext cx="0" cy="470148"/>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Straight Connector 61"/>
          <p:cNvCxnSpPr>
            <a:stCxn id="34" idx="0"/>
            <a:endCxn id="40" idx="2"/>
          </p:cNvCxnSpPr>
          <p:nvPr/>
        </p:nvCxnSpPr>
        <p:spPr>
          <a:xfrm flipV="1">
            <a:off x="6980299" y="4187180"/>
            <a:ext cx="0" cy="465956"/>
          </a:xfrm>
          <a:prstGeom prst="line">
            <a:avLst/>
          </a:prstGeom>
        </p:spPr>
        <p:style>
          <a:lnRef idx="1">
            <a:schemeClr val="accent3"/>
          </a:lnRef>
          <a:fillRef idx="0">
            <a:schemeClr val="accent3"/>
          </a:fillRef>
          <a:effectRef idx="0">
            <a:schemeClr val="accent3"/>
          </a:effectRef>
          <a:fontRef idx="minor">
            <a:schemeClr val="tx1"/>
          </a:fontRef>
        </p:style>
      </p:cxnSp>
      <p:cxnSp>
        <p:nvCxnSpPr>
          <p:cNvPr id="131" name="Straight Arrow Connector 130"/>
          <p:cNvCxnSpPr/>
          <p:nvPr/>
        </p:nvCxnSpPr>
        <p:spPr>
          <a:xfrm flipH="1" flipV="1">
            <a:off x="4079776" y="2236222"/>
            <a:ext cx="43204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endCxn id="38" idx="1"/>
          </p:cNvCxnSpPr>
          <p:nvPr/>
        </p:nvCxnSpPr>
        <p:spPr>
          <a:xfrm flipV="1">
            <a:off x="7654924" y="2282389"/>
            <a:ext cx="1209720" cy="197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654924" y="4005064"/>
            <a:ext cx="863948" cy="1017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791744" y="400506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Nadpis 51"/>
          <p:cNvSpPr>
            <a:spLocks noGrp="1"/>
          </p:cNvSpPr>
          <p:nvPr>
            <p:ph type="title"/>
          </p:nvPr>
        </p:nvSpPr>
        <p:spPr/>
        <p:txBody>
          <a:bodyPr/>
          <a:lstStyle/>
          <a:p>
            <a:r>
              <a:rPr lang="en-US" dirty="0"/>
              <a:t>Independent models</a:t>
            </a:r>
          </a:p>
        </p:txBody>
      </p:sp>
      <p:pic>
        <p:nvPicPr>
          <p:cNvPr id="1026" name="Picture 2" descr="Výsledek obrázku pro Geography Sah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25" y="2787510"/>
            <a:ext cx="3507954" cy="233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hotel Sac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230" y="2748443"/>
            <a:ext cx="3506400" cy="22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5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28"/>
                                        </p:tgtEl>
                                        <p:attrNameLst>
                                          <p:attrName>style.visibility</p:attrName>
                                        </p:attrNameLst>
                                      </p:cBhvr>
                                      <p:to>
                                        <p:strVal val="visible"/>
                                      </p:to>
                                    </p:set>
                                    <p:anim calcmode="lin" valueType="num">
                                      <p:cBhvr additive="base">
                                        <p:cTn id="54" dur="500" fill="hold"/>
                                        <p:tgtEl>
                                          <p:spTgt spid="1028"/>
                                        </p:tgtEl>
                                        <p:attrNameLst>
                                          <p:attrName>ppt_x</p:attrName>
                                        </p:attrNameLst>
                                      </p:cBhvr>
                                      <p:tavLst>
                                        <p:tav tm="0">
                                          <p:val>
                                            <p:strVal val="#ppt_x"/>
                                          </p:val>
                                        </p:tav>
                                        <p:tav tm="100000">
                                          <p:val>
                                            <p:strVal val="#ppt_x"/>
                                          </p:val>
                                        </p:tav>
                                      </p:tavLst>
                                    </p:anim>
                                    <p:anim calcmode="lin" valueType="num">
                                      <p:cBhvr additive="base">
                                        <p:cTn id="55" dur="500" fill="hold"/>
                                        <p:tgtEl>
                                          <p:spTgt spid="1028"/>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500"/>
                                        <p:tgtEl>
                                          <p:spTgt spid="131"/>
                                        </p:tgtEl>
                                      </p:cBhvr>
                                    </p:animEffect>
                                  </p:childTnLst>
                                </p:cTn>
                              </p:par>
                              <p:par>
                                <p:cTn id="59" presetID="10" presetClass="entr" presetSubtype="0" fill="hold"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500"/>
                                        <p:tgtEl>
                                          <p:spTgt spid="1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10" presetClass="entr" presetSubtype="0"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P spid="35" grpId="0" animBg="1"/>
      <p:bldP spid="36" grpId="0" animBg="1"/>
      <p:bldP spid="39"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170D3D-CD3A-4B2E-830B-86751D602EE1}"/>
              </a:ext>
            </a:extLst>
          </p:cNvPr>
          <p:cNvSpPr>
            <a:spLocks noGrp="1"/>
          </p:cNvSpPr>
          <p:nvPr>
            <p:ph type="title"/>
          </p:nvPr>
        </p:nvSpPr>
        <p:spPr/>
        <p:txBody>
          <a:bodyPr/>
          <a:lstStyle/>
          <a:p>
            <a:r>
              <a:rPr lang="en-US" dirty="0"/>
              <a:t>Examples of manifestation of DATA</a:t>
            </a:r>
          </a:p>
        </p:txBody>
      </p:sp>
      <p:graphicFrame>
        <p:nvGraphicFramePr>
          <p:cNvPr id="4" name="Zástupný obsah 3">
            <a:extLst>
              <a:ext uri="{FF2B5EF4-FFF2-40B4-BE49-F238E27FC236}">
                <a16:creationId xmlns:a16="http://schemas.microsoft.com/office/drawing/2014/main" id="{E3DF042D-969A-4306-944B-DF8FAA105F98}"/>
              </a:ext>
            </a:extLst>
          </p:cNvPr>
          <p:cNvGraphicFramePr>
            <a:graphicFrameLocks noGrp="1"/>
          </p:cNvGraphicFramePr>
          <p:nvPr>
            <p:ph idx="4294967295"/>
            <p:extLst>
              <p:ext uri="{D42A27DB-BD31-4B8C-83A1-F6EECF244321}">
                <p14:modId xmlns:p14="http://schemas.microsoft.com/office/powerpoint/2010/main" val="1575555991"/>
              </p:ext>
            </p:extLst>
          </p:nvPr>
        </p:nvGraphicFramePr>
        <p:xfrm>
          <a:off x="0" y="1847850"/>
          <a:ext cx="8337550" cy="420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a:extLst>
              <a:ext uri="{FF2B5EF4-FFF2-40B4-BE49-F238E27FC236}">
                <a16:creationId xmlns:a16="http://schemas.microsoft.com/office/drawing/2014/main" id="{772CC306-2008-49F6-A665-DDE28F61E1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1451" y="4138613"/>
            <a:ext cx="209550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9E10D82-FAEA-4611-8CB7-58773958C2F5}"/>
                                            </p:graphicEl>
                                          </p:spTgt>
                                        </p:tgtEl>
                                        <p:attrNameLst>
                                          <p:attrName>style.visibility</p:attrName>
                                        </p:attrNameLst>
                                      </p:cBhvr>
                                      <p:to>
                                        <p:strVal val="visible"/>
                                      </p:to>
                                    </p:set>
                                    <p:animEffect transition="in" filter="fade">
                                      <p:cBhvr>
                                        <p:cTn id="7" dur="1000"/>
                                        <p:tgtEl>
                                          <p:spTgt spid="4">
                                            <p:graphicEl>
                                              <a:dgm id="{99E10D82-FAEA-4611-8CB7-58773958C2F5}"/>
                                            </p:graphicEl>
                                          </p:spTgt>
                                        </p:tgtEl>
                                      </p:cBhvr>
                                    </p:animEffect>
                                    <p:anim calcmode="lin" valueType="num">
                                      <p:cBhvr>
                                        <p:cTn id="8" dur="1000" fill="hold"/>
                                        <p:tgtEl>
                                          <p:spTgt spid="4">
                                            <p:graphicEl>
                                              <a:dgm id="{99E10D82-FAEA-4611-8CB7-58773958C2F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9E10D82-FAEA-4611-8CB7-58773958C2F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AD148E99-1C73-4CA4-B49E-8467AF7CFC82}"/>
                                            </p:graphicEl>
                                          </p:spTgt>
                                        </p:tgtEl>
                                        <p:attrNameLst>
                                          <p:attrName>style.visibility</p:attrName>
                                        </p:attrNameLst>
                                      </p:cBhvr>
                                      <p:to>
                                        <p:strVal val="visible"/>
                                      </p:to>
                                    </p:set>
                                    <p:animEffect transition="in" filter="fade">
                                      <p:cBhvr>
                                        <p:cTn id="14" dur="1000"/>
                                        <p:tgtEl>
                                          <p:spTgt spid="4">
                                            <p:graphicEl>
                                              <a:dgm id="{AD148E99-1C73-4CA4-B49E-8467AF7CFC82}"/>
                                            </p:graphicEl>
                                          </p:spTgt>
                                        </p:tgtEl>
                                      </p:cBhvr>
                                    </p:animEffect>
                                    <p:anim calcmode="lin" valueType="num">
                                      <p:cBhvr>
                                        <p:cTn id="15" dur="1000" fill="hold"/>
                                        <p:tgtEl>
                                          <p:spTgt spid="4">
                                            <p:graphicEl>
                                              <a:dgm id="{AD148E99-1C73-4CA4-B49E-8467AF7CFC8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AD148E99-1C73-4CA4-B49E-8467AF7CFC8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C8EACBF9-F80D-41EB-A3F0-71A9BB34C340}"/>
                                            </p:graphicEl>
                                          </p:spTgt>
                                        </p:tgtEl>
                                        <p:attrNameLst>
                                          <p:attrName>style.visibility</p:attrName>
                                        </p:attrNameLst>
                                      </p:cBhvr>
                                      <p:to>
                                        <p:strVal val="visible"/>
                                      </p:to>
                                    </p:set>
                                    <p:animEffect transition="in" filter="fade">
                                      <p:cBhvr>
                                        <p:cTn id="21" dur="1000"/>
                                        <p:tgtEl>
                                          <p:spTgt spid="4">
                                            <p:graphicEl>
                                              <a:dgm id="{C8EACBF9-F80D-41EB-A3F0-71A9BB34C340}"/>
                                            </p:graphicEl>
                                          </p:spTgt>
                                        </p:tgtEl>
                                      </p:cBhvr>
                                    </p:animEffect>
                                    <p:anim calcmode="lin" valueType="num">
                                      <p:cBhvr>
                                        <p:cTn id="22" dur="1000" fill="hold"/>
                                        <p:tgtEl>
                                          <p:spTgt spid="4">
                                            <p:graphicEl>
                                              <a:dgm id="{C8EACBF9-F80D-41EB-A3F0-71A9BB34C340}"/>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8EACBF9-F80D-41EB-A3F0-71A9BB34C34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45FD975-EC2D-4665-ABF0-5547F5488D8D}"/>
                                            </p:graphicEl>
                                          </p:spTgt>
                                        </p:tgtEl>
                                        <p:attrNameLst>
                                          <p:attrName>style.visibility</p:attrName>
                                        </p:attrNameLst>
                                      </p:cBhvr>
                                      <p:to>
                                        <p:strVal val="visible"/>
                                      </p:to>
                                    </p:set>
                                    <p:animEffect transition="in" filter="fade">
                                      <p:cBhvr>
                                        <p:cTn id="28" dur="1000"/>
                                        <p:tgtEl>
                                          <p:spTgt spid="4">
                                            <p:graphicEl>
                                              <a:dgm id="{A45FD975-EC2D-4665-ABF0-5547F5488D8D}"/>
                                            </p:graphicEl>
                                          </p:spTgt>
                                        </p:tgtEl>
                                      </p:cBhvr>
                                    </p:animEffect>
                                    <p:anim calcmode="lin" valueType="num">
                                      <p:cBhvr>
                                        <p:cTn id="29" dur="1000" fill="hold"/>
                                        <p:tgtEl>
                                          <p:spTgt spid="4">
                                            <p:graphicEl>
                                              <a:dgm id="{A45FD975-EC2D-4665-ABF0-5547F5488D8D}"/>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45FD975-EC2D-4665-ABF0-5547F5488D8D}"/>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BD0660F7-1D44-479E-A2D7-668647F64757}"/>
                                            </p:graphicEl>
                                          </p:spTgt>
                                        </p:tgtEl>
                                        <p:attrNameLst>
                                          <p:attrName>style.visibility</p:attrName>
                                        </p:attrNameLst>
                                      </p:cBhvr>
                                      <p:to>
                                        <p:strVal val="visible"/>
                                      </p:to>
                                    </p:set>
                                    <p:animEffect transition="in" filter="fade">
                                      <p:cBhvr>
                                        <p:cTn id="35" dur="1000"/>
                                        <p:tgtEl>
                                          <p:spTgt spid="4">
                                            <p:graphicEl>
                                              <a:dgm id="{BD0660F7-1D44-479E-A2D7-668647F64757}"/>
                                            </p:graphicEl>
                                          </p:spTgt>
                                        </p:tgtEl>
                                      </p:cBhvr>
                                    </p:animEffect>
                                    <p:anim calcmode="lin" valueType="num">
                                      <p:cBhvr>
                                        <p:cTn id="36" dur="1000" fill="hold"/>
                                        <p:tgtEl>
                                          <p:spTgt spid="4">
                                            <p:graphicEl>
                                              <a:dgm id="{BD0660F7-1D44-479E-A2D7-668647F64757}"/>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BD0660F7-1D44-479E-A2D7-668647F6475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85A329B9-0183-4932-B668-D14363F5C98D}"/>
                                            </p:graphicEl>
                                          </p:spTgt>
                                        </p:tgtEl>
                                        <p:attrNameLst>
                                          <p:attrName>style.visibility</p:attrName>
                                        </p:attrNameLst>
                                      </p:cBhvr>
                                      <p:to>
                                        <p:strVal val="visible"/>
                                      </p:to>
                                    </p:set>
                                    <p:animEffect transition="in" filter="fade">
                                      <p:cBhvr>
                                        <p:cTn id="42" dur="1000"/>
                                        <p:tgtEl>
                                          <p:spTgt spid="4">
                                            <p:graphicEl>
                                              <a:dgm id="{85A329B9-0183-4932-B668-D14363F5C98D}"/>
                                            </p:graphicEl>
                                          </p:spTgt>
                                        </p:tgtEl>
                                      </p:cBhvr>
                                    </p:animEffect>
                                    <p:anim calcmode="lin" valueType="num">
                                      <p:cBhvr>
                                        <p:cTn id="43" dur="1000" fill="hold"/>
                                        <p:tgtEl>
                                          <p:spTgt spid="4">
                                            <p:graphicEl>
                                              <a:dgm id="{85A329B9-0183-4932-B668-D14363F5C98D}"/>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85A329B9-0183-4932-B668-D14363F5C98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074"/>
                                        </p:tgtEl>
                                        <p:attrNameLst>
                                          <p:attrName>style.visibility</p:attrName>
                                        </p:attrNameLst>
                                      </p:cBhvr>
                                      <p:to>
                                        <p:strVal val="visible"/>
                                      </p:to>
                                    </p:set>
                                    <p:animEffect transition="in" filter="barn(inVertical)">
                                      <p:cBhvr>
                                        <p:cTn id="4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FF2C0-3840-444B-8B45-FFCB9E5A6172}"/>
              </a:ext>
            </a:extLst>
          </p:cNvPr>
          <p:cNvSpPr>
            <a:spLocks noGrp="1"/>
          </p:cNvSpPr>
          <p:nvPr>
            <p:ph type="title"/>
          </p:nvPr>
        </p:nvSpPr>
        <p:spPr/>
        <p:txBody>
          <a:bodyPr/>
          <a:lstStyle/>
          <a:p>
            <a:r>
              <a:rPr lang="en-US" dirty="0"/>
              <a:t>Why we need it?</a:t>
            </a:r>
          </a:p>
        </p:txBody>
      </p:sp>
      <p:graphicFrame>
        <p:nvGraphicFramePr>
          <p:cNvPr id="4" name="Zástupný obsah 3">
            <a:extLst>
              <a:ext uri="{FF2B5EF4-FFF2-40B4-BE49-F238E27FC236}">
                <a16:creationId xmlns:a16="http://schemas.microsoft.com/office/drawing/2014/main" id="{EF6F294C-CE66-4790-AD25-C4EBA8504F00}"/>
              </a:ext>
            </a:extLst>
          </p:cNvPr>
          <p:cNvGraphicFramePr>
            <a:graphicFrameLocks noGrp="1"/>
          </p:cNvGraphicFramePr>
          <p:nvPr>
            <p:ph idx="4294967295"/>
            <p:extLst>
              <p:ext uri="{D42A27DB-BD31-4B8C-83A1-F6EECF244321}">
                <p14:modId xmlns:p14="http://schemas.microsoft.com/office/powerpoint/2010/main" val="1271992716"/>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4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1113A94-DBBB-4697-A261-FD94164AEFA0}"/>
                                            </p:graphicEl>
                                          </p:spTgt>
                                        </p:tgtEl>
                                        <p:attrNameLst>
                                          <p:attrName>style.visibility</p:attrName>
                                        </p:attrNameLst>
                                      </p:cBhvr>
                                      <p:to>
                                        <p:strVal val="visible"/>
                                      </p:to>
                                    </p:set>
                                    <p:anim calcmode="lin" valueType="num">
                                      <p:cBhvr additive="base">
                                        <p:cTn id="7" dur="500" fill="hold"/>
                                        <p:tgtEl>
                                          <p:spTgt spid="4">
                                            <p:graphicEl>
                                              <a:dgm id="{D1113A94-DBBB-4697-A261-FD94164AEFA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1113A94-DBBB-4697-A261-FD94164AEFA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C21B55A-2839-4CAD-A354-2B0F414E0171}"/>
                                            </p:graphicEl>
                                          </p:spTgt>
                                        </p:tgtEl>
                                        <p:attrNameLst>
                                          <p:attrName>style.visibility</p:attrName>
                                        </p:attrNameLst>
                                      </p:cBhvr>
                                      <p:to>
                                        <p:strVal val="visible"/>
                                      </p:to>
                                    </p:set>
                                    <p:anim calcmode="lin" valueType="num">
                                      <p:cBhvr additive="base">
                                        <p:cTn id="13" dur="500" fill="hold"/>
                                        <p:tgtEl>
                                          <p:spTgt spid="4">
                                            <p:graphicEl>
                                              <a:dgm id="{2C21B55A-2839-4CAD-A354-2B0F414E017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C21B55A-2839-4CAD-A354-2B0F414E017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C8CDC1A-644F-4808-A706-33B42A474342}"/>
                                            </p:graphicEl>
                                          </p:spTgt>
                                        </p:tgtEl>
                                        <p:attrNameLst>
                                          <p:attrName>style.visibility</p:attrName>
                                        </p:attrNameLst>
                                      </p:cBhvr>
                                      <p:to>
                                        <p:strVal val="visible"/>
                                      </p:to>
                                    </p:set>
                                    <p:anim calcmode="lin" valueType="num">
                                      <p:cBhvr additive="base">
                                        <p:cTn id="19" dur="500" fill="hold"/>
                                        <p:tgtEl>
                                          <p:spTgt spid="4">
                                            <p:graphicEl>
                                              <a:dgm id="{8C8CDC1A-644F-4808-A706-33B42A47434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C8CDC1A-644F-4808-A706-33B42A47434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9C91F191-75E9-4324-BDA2-018C86548626}"/>
                                            </p:graphicEl>
                                          </p:spTgt>
                                        </p:tgtEl>
                                        <p:attrNameLst>
                                          <p:attrName>style.visibility</p:attrName>
                                        </p:attrNameLst>
                                      </p:cBhvr>
                                      <p:to>
                                        <p:strVal val="visible"/>
                                      </p:to>
                                    </p:set>
                                    <p:anim calcmode="lin" valueType="num">
                                      <p:cBhvr additive="base">
                                        <p:cTn id="25" dur="500" fill="hold"/>
                                        <p:tgtEl>
                                          <p:spTgt spid="4">
                                            <p:graphicEl>
                                              <a:dgm id="{9C91F191-75E9-4324-BDA2-018C8654862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9C91F191-75E9-4324-BDA2-018C8654862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A1385-5302-43FE-B9E4-D23DEF1037FB}"/>
              </a:ext>
            </a:extLst>
          </p:cNvPr>
          <p:cNvSpPr>
            <a:spLocks noGrp="1"/>
          </p:cNvSpPr>
          <p:nvPr>
            <p:ph type="title"/>
          </p:nvPr>
        </p:nvSpPr>
        <p:spPr/>
        <p:txBody>
          <a:bodyPr/>
          <a:lstStyle/>
          <a:p>
            <a:r>
              <a:rPr lang="en-US" dirty="0"/>
              <a:t>Examples</a:t>
            </a:r>
          </a:p>
        </p:txBody>
      </p:sp>
      <p:pic>
        <p:nvPicPr>
          <p:cNvPr id="13314" name="Picture 2" descr="https://iduepunti.it/sites/default/files/Schermata%202014-12-23%20a%2018_14_33.png">
            <a:extLst>
              <a:ext uri="{FF2B5EF4-FFF2-40B4-BE49-F238E27FC236}">
                <a16:creationId xmlns:a16="http://schemas.microsoft.com/office/drawing/2014/main" id="{9B9B9A4F-6A05-49B0-AB4F-B4BF51F8C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44" y="1273901"/>
            <a:ext cx="500062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VÃ½sledek obrÃ¡zku pro smart building">
            <a:extLst>
              <a:ext uri="{FF2B5EF4-FFF2-40B4-BE49-F238E27FC236}">
                <a16:creationId xmlns:a16="http://schemas.microsoft.com/office/drawing/2014/main" id="{699A968B-535C-4062-8ACD-93235F7A9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788" y="254726"/>
            <a:ext cx="5715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Ã½sledek obrÃ¡zku pro e mobility schema">
            <a:extLst>
              <a:ext uri="{FF2B5EF4-FFF2-40B4-BE49-F238E27FC236}">
                <a16:creationId xmlns:a16="http://schemas.microsoft.com/office/drawing/2014/main" id="{59A4B308-CE91-4209-BCBB-351D5F28E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648" y="3981722"/>
            <a:ext cx="4040822" cy="251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7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E498D8-8334-45A3-885D-5D9ECA1E932B}"/>
              </a:ext>
            </a:extLst>
          </p:cNvPr>
          <p:cNvSpPr>
            <a:spLocks noGrp="1"/>
          </p:cNvSpPr>
          <p:nvPr>
            <p:ph type="title"/>
          </p:nvPr>
        </p:nvSpPr>
        <p:spPr/>
        <p:txBody>
          <a:bodyPr/>
          <a:lstStyle/>
          <a:p>
            <a:r>
              <a:rPr lang="en-US" dirty="0"/>
              <a:t>Example of smart street </a:t>
            </a:r>
            <a:br>
              <a:rPr lang="en-US" dirty="0"/>
            </a:br>
            <a:r>
              <a:rPr lang="en-US" dirty="0"/>
              <a:t>categories and objects</a:t>
            </a:r>
          </a:p>
        </p:txBody>
      </p:sp>
      <p:graphicFrame>
        <p:nvGraphicFramePr>
          <p:cNvPr id="5" name="Zástupný obsah 4">
            <a:extLst>
              <a:ext uri="{FF2B5EF4-FFF2-40B4-BE49-F238E27FC236}">
                <a16:creationId xmlns:a16="http://schemas.microsoft.com/office/drawing/2014/main" id="{46ACFF4A-ED19-6065-9AAF-F723781B8D0C}"/>
              </a:ext>
            </a:extLst>
          </p:cNvPr>
          <p:cNvGraphicFramePr>
            <a:graphicFrameLocks noGrp="1"/>
          </p:cNvGraphicFramePr>
          <p:nvPr>
            <p:ph idx="29"/>
            <p:extLst>
              <p:ext uri="{D42A27DB-BD31-4B8C-83A1-F6EECF244321}">
                <p14:modId xmlns:p14="http://schemas.microsoft.com/office/powerpoint/2010/main" val="1359452681"/>
              </p:ext>
            </p:extLst>
          </p:nvPr>
        </p:nvGraphicFramePr>
        <p:xfrm>
          <a:off x="720006" y="1701505"/>
          <a:ext cx="10433949" cy="3879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943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a:t>Conclusion</a:t>
            </a:r>
          </a:p>
        </p:txBody>
      </p:sp>
      <p:graphicFrame>
        <p:nvGraphicFramePr>
          <p:cNvPr id="2" name="Zástupný obsah 1">
            <a:extLst>
              <a:ext uri="{FF2B5EF4-FFF2-40B4-BE49-F238E27FC236}">
                <a16:creationId xmlns:a16="http://schemas.microsoft.com/office/drawing/2014/main" id="{017FD5C1-CFCF-0B23-26AD-93C75FA29201}"/>
              </a:ext>
            </a:extLst>
          </p:cNvPr>
          <p:cNvGraphicFramePr>
            <a:graphicFrameLocks noGrp="1"/>
          </p:cNvGraphicFramePr>
          <p:nvPr>
            <p:ph idx="4294967295"/>
            <p:extLst>
              <p:ext uri="{D42A27DB-BD31-4B8C-83A1-F6EECF244321}">
                <p14:modId xmlns:p14="http://schemas.microsoft.com/office/powerpoint/2010/main" val="1835095655"/>
              </p:ext>
            </p:extLst>
          </p:nvPr>
        </p:nvGraphicFramePr>
        <p:xfrm>
          <a:off x="0" y="1871663"/>
          <a:ext cx="10752138" cy="396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37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91DB9E-0DA8-F6A0-72FA-F20F251FE04E}"/>
              </a:ext>
            </a:extLst>
          </p:cNvPr>
          <p:cNvSpPr>
            <a:spLocks noGrp="1"/>
          </p:cNvSpPr>
          <p:nvPr>
            <p:ph type="title"/>
          </p:nvPr>
        </p:nvSpPr>
        <p:spPr/>
        <p:txBody>
          <a:bodyPr/>
          <a:lstStyle/>
          <a:p>
            <a:r>
              <a:rPr lang="en-US" dirty="0"/>
              <a:t>Complexity of Smart City</a:t>
            </a:r>
          </a:p>
        </p:txBody>
      </p:sp>
      <p:sp>
        <p:nvSpPr>
          <p:cNvPr id="3" name="Zástupný obsah 2">
            <a:extLst>
              <a:ext uri="{FF2B5EF4-FFF2-40B4-BE49-F238E27FC236}">
                <a16:creationId xmlns:a16="http://schemas.microsoft.com/office/drawing/2014/main" id="{CDC8ED2F-754B-8282-7395-357B66EA2D54}"/>
              </a:ext>
            </a:extLst>
          </p:cNvPr>
          <p:cNvSpPr>
            <a:spLocks noGrp="1"/>
          </p:cNvSpPr>
          <p:nvPr>
            <p:ph idx="1"/>
          </p:nvPr>
        </p:nvSpPr>
        <p:spPr>
          <a:xfrm>
            <a:off x="720000" y="1692002"/>
            <a:ext cx="10753200" cy="1956972"/>
          </a:xfrm>
        </p:spPr>
        <p:txBody>
          <a:bodyPr/>
          <a:lstStyle/>
          <a:p>
            <a:r>
              <a:rPr lang="en-US" dirty="0"/>
              <a:t>the environment of Smart City is not truly objective – it is a mix of different contexts, based on the interactions of actors in a stated moment</a:t>
            </a:r>
          </a:p>
          <a:p>
            <a:r>
              <a:rPr lang="en-US" dirty="0"/>
              <a:t>the main problem is how to merge different perspectives described by the quadruple helix</a:t>
            </a:r>
          </a:p>
        </p:txBody>
      </p:sp>
      <p:graphicFrame>
        <p:nvGraphicFramePr>
          <p:cNvPr id="4" name="Diagram 3">
            <a:extLst>
              <a:ext uri="{FF2B5EF4-FFF2-40B4-BE49-F238E27FC236}">
                <a16:creationId xmlns:a16="http://schemas.microsoft.com/office/drawing/2014/main" id="{D91ED1A1-2EBE-027B-9DB0-DF6977E88342}"/>
              </a:ext>
            </a:extLst>
          </p:cNvPr>
          <p:cNvGraphicFramePr/>
          <p:nvPr>
            <p:extLst>
              <p:ext uri="{D42A27DB-BD31-4B8C-83A1-F6EECF244321}">
                <p14:modId xmlns:p14="http://schemas.microsoft.com/office/powerpoint/2010/main" val="2218061846"/>
              </p:ext>
            </p:extLst>
          </p:nvPr>
        </p:nvGraphicFramePr>
        <p:xfrm>
          <a:off x="2032000" y="3519577"/>
          <a:ext cx="8128000" cy="261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5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E39DB75-C747-463C-9F24-E5345E80A692}"/>
                                            </p:graphicEl>
                                          </p:spTgt>
                                        </p:tgtEl>
                                        <p:attrNameLst>
                                          <p:attrName>style.visibility</p:attrName>
                                        </p:attrNameLst>
                                      </p:cBhvr>
                                      <p:to>
                                        <p:strVal val="visible"/>
                                      </p:to>
                                    </p:set>
                                    <p:anim calcmode="lin" valueType="num">
                                      <p:cBhvr additive="base">
                                        <p:cTn id="7" dur="500" fill="hold"/>
                                        <p:tgtEl>
                                          <p:spTgt spid="4">
                                            <p:graphicEl>
                                              <a:dgm id="{EE39DB75-C747-463C-9F24-E5345E80A69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E39DB75-C747-463C-9F24-E5345E80A69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9E2B40C-9F22-4C0C-BCD4-2C845E2AC16A}"/>
                                            </p:graphicEl>
                                          </p:spTgt>
                                        </p:tgtEl>
                                        <p:attrNameLst>
                                          <p:attrName>style.visibility</p:attrName>
                                        </p:attrNameLst>
                                      </p:cBhvr>
                                      <p:to>
                                        <p:strVal val="visible"/>
                                      </p:to>
                                    </p:set>
                                    <p:anim calcmode="lin" valueType="num">
                                      <p:cBhvr additive="base">
                                        <p:cTn id="13" dur="500" fill="hold"/>
                                        <p:tgtEl>
                                          <p:spTgt spid="4">
                                            <p:graphicEl>
                                              <a:dgm id="{69E2B40C-9F22-4C0C-BCD4-2C845E2AC16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9E2B40C-9F22-4C0C-BCD4-2C845E2AC16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021FD787-82B4-4471-80EB-B69F9240F28F}"/>
                                            </p:graphicEl>
                                          </p:spTgt>
                                        </p:tgtEl>
                                        <p:attrNameLst>
                                          <p:attrName>style.visibility</p:attrName>
                                        </p:attrNameLst>
                                      </p:cBhvr>
                                      <p:to>
                                        <p:strVal val="visible"/>
                                      </p:to>
                                    </p:set>
                                    <p:anim calcmode="lin" valueType="num">
                                      <p:cBhvr additive="base">
                                        <p:cTn id="19" dur="500" fill="hold"/>
                                        <p:tgtEl>
                                          <p:spTgt spid="4">
                                            <p:graphicEl>
                                              <a:dgm id="{021FD787-82B4-4471-80EB-B69F9240F28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021FD787-82B4-4471-80EB-B69F9240F28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2636910A-3775-4851-950B-A33F06C50176}"/>
                                            </p:graphicEl>
                                          </p:spTgt>
                                        </p:tgtEl>
                                        <p:attrNameLst>
                                          <p:attrName>style.visibility</p:attrName>
                                        </p:attrNameLst>
                                      </p:cBhvr>
                                      <p:to>
                                        <p:strVal val="visible"/>
                                      </p:to>
                                    </p:set>
                                    <p:anim calcmode="lin" valueType="num">
                                      <p:cBhvr additive="base">
                                        <p:cTn id="25" dur="500" fill="hold"/>
                                        <p:tgtEl>
                                          <p:spTgt spid="4">
                                            <p:graphicEl>
                                              <a:dgm id="{2636910A-3775-4851-950B-A33F06C5017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2636910A-3775-4851-950B-A33F06C5017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3F05DCB-E026-41A8-A541-FB94F73520B8}"/>
                                            </p:graphicEl>
                                          </p:spTgt>
                                        </p:tgtEl>
                                        <p:attrNameLst>
                                          <p:attrName>style.visibility</p:attrName>
                                        </p:attrNameLst>
                                      </p:cBhvr>
                                      <p:to>
                                        <p:strVal val="visible"/>
                                      </p:to>
                                    </p:set>
                                    <p:anim calcmode="lin" valueType="num">
                                      <p:cBhvr additive="base">
                                        <p:cTn id="31" dur="500" fill="hold"/>
                                        <p:tgtEl>
                                          <p:spTgt spid="4">
                                            <p:graphicEl>
                                              <a:dgm id="{33F05DCB-E026-41A8-A541-FB94F73520B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3F05DCB-E026-41A8-A541-FB94F73520B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219EAEC-03C1-462A-9077-CB73D6495135}"/>
                                            </p:graphicEl>
                                          </p:spTgt>
                                        </p:tgtEl>
                                        <p:attrNameLst>
                                          <p:attrName>style.visibility</p:attrName>
                                        </p:attrNameLst>
                                      </p:cBhvr>
                                      <p:to>
                                        <p:strVal val="visible"/>
                                      </p:to>
                                    </p:set>
                                    <p:anim calcmode="lin" valueType="num">
                                      <p:cBhvr additive="base">
                                        <p:cTn id="37" dur="500" fill="hold"/>
                                        <p:tgtEl>
                                          <p:spTgt spid="4">
                                            <p:graphicEl>
                                              <a:dgm id="{1219EAEC-03C1-462A-9077-CB73D649513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219EAEC-03C1-462A-9077-CB73D649513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A2BD516B-0A69-43C8-A388-C7FB8CBBBA44}"/>
                                            </p:graphicEl>
                                          </p:spTgt>
                                        </p:tgtEl>
                                        <p:attrNameLst>
                                          <p:attrName>style.visibility</p:attrName>
                                        </p:attrNameLst>
                                      </p:cBhvr>
                                      <p:to>
                                        <p:strVal val="visible"/>
                                      </p:to>
                                    </p:set>
                                    <p:anim calcmode="lin" valueType="num">
                                      <p:cBhvr additive="base">
                                        <p:cTn id="43" dur="500" fill="hold"/>
                                        <p:tgtEl>
                                          <p:spTgt spid="4">
                                            <p:graphicEl>
                                              <a:dgm id="{A2BD516B-0A69-43C8-A388-C7FB8CBBBA4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A2BD516B-0A69-43C8-A388-C7FB8CBBBA44}"/>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92117D1C-ECE2-4DBC-B217-08EB158BC0F6}"/>
                                            </p:graphicEl>
                                          </p:spTgt>
                                        </p:tgtEl>
                                        <p:attrNameLst>
                                          <p:attrName>style.visibility</p:attrName>
                                        </p:attrNameLst>
                                      </p:cBhvr>
                                      <p:to>
                                        <p:strVal val="visible"/>
                                      </p:to>
                                    </p:set>
                                    <p:anim calcmode="lin" valueType="num">
                                      <p:cBhvr additive="base">
                                        <p:cTn id="49" dur="500" fill="hold"/>
                                        <p:tgtEl>
                                          <p:spTgt spid="4">
                                            <p:graphicEl>
                                              <a:dgm id="{92117D1C-ECE2-4DBC-B217-08EB158BC0F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92117D1C-ECE2-4DBC-B217-08EB158BC0F6}"/>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2DF8A33F-7CA4-44E0-AA2C-AD74C5F9C223}"/>
                                            </p:graphicEl>
                                          </p:spTgt>
                                        </p:tgtEl>
                                        <p:attrNameLst>
                                          <p:attrName>style.visibility</p:attrName>
                                        </p:attrNameLst>
                                      </p:cBhvr>
                                      <p:to>
                                        <p:strVal val="visible"/>
                                      </p:to>
                                    </p:set>
                                    <p:anim calcmode="lin" valueType="num">
                                      <p:cBhvr additive="base">
                                        <p:cTn id="55" dur="500" fill="hold"/>
                                        <p:tgtEl>
                                          <p:spTgt spid="4">
                                            <p:graphicEl>
                                              <a:dgm id="{2DF8A33F-7CA4-44E0-AA2C-AD74C5F9C223}"/>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2DF8A33F-7CA4-44E0-AA2C-AD74C5F9C223}"/>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66CF8E15-2477-4925-BAEF-6DBBA9527E3F}"/>
                                            </p:graphicEl>
                                          </p:spTgt>
                                        </p:tgtEl>
                                        <p:attrNameLst>
                                          <p:attrName>style.visibility</p:attrName>
                                        </p:attrNameLst>
                                      </p:cBhvr>
                                      <p:to>
                                        <p:strVal val="visible"/>
                                      </p:to>
                                    </p:set>
                                    <p:anim calcmode="lin" valueType="num">
                                      <p:cBhvr additive="base">
                                        <p:cTn id="61" dur="500" fill="hold"/>
                                        <p:tgtEl>
                                          <p:spTgt spid="4">
                                            <p:graphicEl>
                                              <a:dgm id="{66CF8E15-2477-4925-BAEF-6DBBA9527E3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66CF8E15-2477-4925-BAEF-6DBBA9527E3F}"/>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D035D72D-42A5-4E61-A7D8-302827230C7B}"/>
                                            </p:graphicEl>
                                          </p:spTgt>
                                        </p:tgtEl>
                                        <p:attrNameLst>
                                          <p:attrName>style.visibility</p:attrName>
                                        </p:attrNameLst>
                                      </p:cBhvr>
                                      <p:to>
                                        <p:strVal val="visible"/>
                                      </p:to>
                                    </p:set>
                                    <p:anim calcmode="lin" valueType="num">
                                      <p:cBhvr additive="base">
                                        <p:cTn id="67" dur="500" fill="hold"/>
                                        <p:tgtEl>
                                          <p:spTgt spid="4">
                                            <p:graphicEl>
                                              <a:dgm id="{D035D72D-42A5-4E61-A7D8-302827230C7B}"/>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D035D72D-42A5-4E61-A7D8-302827230C7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EEF82-96CD-4FF3-B833-EE082B6F7E9D}"/>
              </a:ext>
            </a:extLst>
          </p:cNvPr>
          <p:cNvSpPr>
            <a:spLocks noGrp="1"/>
          </p:cNvSpPr>
          <p:nvPr>
            <p:ph type="title"/>
          </p:nvPr>
        </p:nvSpPr>
        <p:spPr/>
        <p:txBody>
          <a:bodyPr/>
          <a:lstStyle/>
          <a:p>
            <a:r>
              <a:rPr lang="en-US" dirty="0"/>
              <a:t>New developed model</a:t>
            </a:r>
          </a:p>
        </p:txBody>
      </p:sp>
      <p:graphicFrame>
        <p:nvGraphicFramePr>
          <p:cNvPr id="4" name="Diagram 3">
            <a:extLst>
              <a:ext uri="{FF2B5EF4-FFF2-40B4-BE49-F238E27FC236}">
                <a16:creationId xmlns:a16="http://schemas.microsoft.com/office/drawing/2014/main" id="{7426CBBC-1C76-4F89-9334-46047070B785}"/>
              </a:ext>
            </a:extLst>
          </p:cNvPr>
          <p:cNvGraphicFramePr/>
          <p:nvPr>
            <p:extLst>
              <p:ext uri="{D42A27DB-BD31-4B8C-83A1-F6EECF244321}">
                <p14:modId xmlns:p14="http://schemas.microsoft.com/office/powerpoint/2010/main" val="2572389397"/>
              </p:ext>
            </p:extLst>
          </p:nvPr>
        </p:nvGraphicFramePr>
        <p:xfrm>
          <a:off x="760549" y="13267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avá složená závorka 4">
            <a:extLst>
              <a:ext uri="{FF2B5EF4-FFF2-40B4-BE49-F238E27FC236}">
                <a16:creationId xmlns:a16="http://schemas.microsoft.com/office/drawing/2014/main" id="{994D104D-59D0-4107-8B2B-B6D7ECC6E4E0}"/>
              </a:ext>
            </a:extLst>
          </p:cNvPr>
          <p:cNvSpPr/>
          <p:nvPr/>
        </p:nvSpPr>
        <p:spPr>
          <a:xfrm>
            <a:off x="6868887" y="1326756"/>
            <a:ext cx="1360713" cy="2709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82AA8A09-DD5E-4779-B0FA-B1420AA8498D}"/>
              </a:ext>
            </a:extLst>
          </p:cNvPr>
          <p:cNvSpPr txBox="1"/>
          <p:nvPr/>
        </p:nvSpPr>
        <p:spPr>
          <a:xfrm>
            <a:off x="8288384" y="2467653"/>
            <a:ext cx="3326675" cy="830997"/>
          </a:xfrm>
          <a:prstGeom prst="rect">
            <a:avLst/>
          </a:prstGeom>
          <a:noFill/>
        </p:spPr>
        <p:txBody>
          <a:bodyPr wrap="square" rtlCol="0">
            <a:spAutoFit/>
          </a:bodyPr>
          <a:lstStyle/>
          <a:p>
            <a:r>
              <a:rPr lang="en-US" dirty="0"/>
              <a:t>Customer facing services</a:t>
            </a:r>
          </a:p>
        </p:txBody>
      </p:sp>
      <p:sp>
        <p:nvSpPr>
          <p:cNvPr id="7" name="Pravá složená závorka 6">
            <a:extLst>
              <a:ext uri="{FF2B5EF4-FFF2-40B4-BE49-F238E27FC236}">
                <a16:creationId xmlns:a16="http://schemas.microsoft.com/office/drawing/2014/main" id="{0AB665DF-9193-4206-B263-8B0E569BC2C9}"/>
              </a:ext>
            </a:extLst>
          </p:cNvPr>
          <p:cNvSpPr/>
          <p:nvPr/>
        </p:nvSpPr>
        <p:spPr>
          <a:xfrm>
            <a:off x="8832669" y="4036089"/>
            <a:ext cx="1360713" cy="2709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D826287B-4D3E-46A4-9DA9-7B94DBCCA07A}"/>
              </a:ext>
            </a:extLst>
          </p:cNvPr>
          <p:cNvSpPr txBox="1"/>
          <p:nvPr/>
        </p:nvSpPr>
        <p:spPr>
          <a:xfrm>
            <a:off x="10014857" y="5206089"/>
            <a:ext cx="2177144" cy="830997"/>
          </a:xfrm>
          <a:prstGeom prst="rect">
            <a:avLst/>
          </a:prstGeom>
          <a:noFill/>
        </p:spPr>
        <p:txBody>
          <a:bodyPr wrap="square" rtlCol="0">
            <a:spAutoFit/>
          </a:bodyPr>
          <a:lstStyle/>
          <a:p>
            <a:r>
              <a:rPr lang="en-US" dirty="0"/>
              <a:t>Background services</a:t>
            </a:r>
          </a:p>
        </p:txBody>
      </p:sp>
      <p:sp>
        <p:nvSpPr>
          <p:cNvPr id="11" name="Řečová bublina: obdélníkový bublinový popisek 10">
            <a:extLst>
              <a:ext uri="{FF2B5EF4-FFF2-40B4-BE49-F238E27FC236}">
                <a16:creationId xmlns:a16="http://schemas.microsoft.com/office/drawing/2014/main" id="{8573600C-961B-4218-8F17-68E9EC122F38}"/>
              </a:ext>
            </a:extLst>
          </p:cNvPr>
          <p:cNvSpPr/>
          <p:nvPr/>
        </p:nvSpPr>
        <p:spPr>
          <a:xfrm>
            <a:off x="385354" y="2467653"/>
            <a:ext cx="3052355" cy="18897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Infrastructure and supporting services depend on specific point of view and terminology of experts = context </a:t>
            </a:r>
          </a:p>
        </p:txBody>
      </p:sp>
      <p:sp>
        <p:nvSpPr>
          <p:cNvPr id="3" name="Řečová bublina: obdélníkový bublinový popisek 2">
            <a:extLst>
              <a:ext uri="{FF2B5EF4-FFF2-40B4-BE49-F238E27FC236}">
                <a16:creationId xmlns:a16="http://schemas.microsoft.com/office/drawing/2014/main" id="{43D6E64E-3ECB-4633-624E-C7B126038496}"/>
              </a:ext>
            </a:extLst>
          </p:cNvPr>
          <p:cNvSpPr/>
          <p:nvPr/>
        </p:nvSpPr>
        <p:spPr>
          <a:xfrm>
            <a:off x="7457822" y="304286"/>
            <a:ext cx="3052355" cy="18897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Smart feature and services depend on specific point of view of customer = context </a:t>
            </a:r>
          </a:p>
        </p:txBody>
      </p:sp>
    </p:spTree>
    <p:extLst>
      <p:ext uri="{BB962C8B-B14F-4D97-AF65-F5344CB8AC3E}">
        <p14:creationId xmlns:p14="http://schemas.microsoft.com/office/powerpoint/2010/main" val="27257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71AE1A7-6146-4EBB-8FD2-CE772A4259BB}"/>
                                            </p:graphicEl>
                                          </p:spTgt>
                                        </p:tgtEl>
                                        <p:attrNameLst>
                                          <p:attrName>style.visibility</p:attrName>
                                        </p:attrNameLst>
                                      </p:cBhvr>
                                      <p:to>
                                        <p:strVal val="visible"/>
                                      </p:to>
                                    </p:set>
                                    <p:animEffect transition="in" filter="fade">
                                      <p:cBhvr>
                                        <p:cTn id="7" dur="500"/>
                                        <p:tgtEl>
                                          <p:spTgt spid="4">
                                            <p:graphicEl>
                                              <a:dgm id="{A71AE1A7-6146-4EBB-8FD2-CE772A4259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CCAF416-FCC4-4574-8C0D-3F64BEB2DF3B}"/>
                                            </p:graphicEl>
                                          </p:spTgt>
                                        </p:tgtEl>
                                        <p:attrNameLst>
                                          <p:attrName>style.visibility</p:attrName>
                                        </p:attrNameLst>
                                      </p:cBhvr>
                                      <p:to>
                                        <p:strVal val="visible"/>
                                      </p:to>
                                    </p:set>
                                    <p:animEffect transition="in" filter="fade">
                                      <p:cBhvr>
                                        <p:cTn id="12" dur="500"/>
                                        <p:tgtEl>
                                          <p:spTgt spid="4">
                                            <p:graphicEl>
                                              <a:dgm id="{FCCAF416-FCC4-4574-8C0D-3F64BEB2DF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BA79080-66EC-488A-B490-478B4026FC2C}"/>
                                            </p:graphicEl>
                                          </p:spTgt>
                                        </p:tgtEl>
                                        <p:attrNameLst>
                                          <p:attrName>style.visibility</p:attrName>
                                        </p:attrNameLst>
                                      </p:cBhvr>
                                      <p:to>
                                        <p:strVal val="visible"/>
                                      </p:to>
                                    </p:set>
                                    <p:animEffect transition="in" filter="fade">
                                      <p:cBhvr>
                                        <p:cTn id="17" dur="500"/>
                                        <p:tgtEl>
                                          <p:spTgt spid="4">
                                            <p:graphicEl>
                                              <a:dgm id="{3BA79080-66EC-488A-B490-478B4026FC2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E31896EE-7ACC-487E-89CB-F9BDD71D8533}"/>
                                            </p:graphicEl>
                                          </p:spTgt>
                                        </p:tgtEl>
                                        <p:attrNameLst>
                                          <p:attrName>style.visibility</p:attrName>
                                        </p:attrNameLst>
                                      </p:cBhvr>
                                      <p:to>
                                        <p:strVal val="visible"/>
                                      </p:to>
                                    </p:set>
                                    <p:animEffect transition="in" filter="fade">
                                      <p:cBhvr>
                                        <p:cTn id="22" dur="500"/>
                                        <p:tgtEl>
                                          <p:spTgt spid="4">
                                            <p:graphicEl>
                                              <a:dgm id="{E31896EE-7ACC-487E-89CB-F9BDD71D853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P spid="5" grpId="0" animBg="1"/>
      <p:bldP spid="6" grpId="0"/>
      <p:bldP spid="7" grpId="0" animBg="1"/>
      <p:bldP spid="8" grpId="0"/>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88BF3-7E8D-46B7-A6B6-BBA98CEF8818}"/>
              </a:ext>
            </a:extLst>
          </p:cNvPr>
          <p:cNvSpPr>
            <a:spLocks noGrp="1"/>
          </p:cNvSpPr>
          <p:nvPr>
            <p:ph type="title"/>
          </p:nvPr>
        </p:nvSpPr>
        <p:spPr>
          <a:xfrm>
            <a:off x="684212" y="85015"/>
            <a:ext cx="8534400" cy="930038"/>
          </a:xfrm>
        </p:spPr>
        <p:txBody>
          <a:bodyPr/>
          <a:lstStyle/>
          <a:p>
            <a:r>
              <a:rPr lang="en-US" dirty="0"/>
              <a:t>Detailed Layer analysis</a:t>
            </a:r>
          </a:p>
        </p:txBody>
      </p:sp>
      <p:pic>
        <p:nvPicPr>
          <p:cNvPr id="1026" name="Picture 2" descr="urbanplanning.png">
            <a:extLst>
              <a:ext uri="{FF2B5EF4-FFF2-40B4-BE49-F238E27FC236}">
                <a16:creationId xmlns:a16="http://schemas.microsoft.com/office/drawing/2014/main" id="{2DA1AF07-2F19-49D1-83EB-1BE860EE2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1761"/>
            <a:ext cx="4557452" cy="4734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510E5AD-7A79-42EE-B2F7-11D31A2092C6}"/>
              </a:ext>
            </a:extLst>
          </p:cNvPr>
          <p:cNvSpPr txBox="1"/>
          <p:nvPr/>
        </p:nvSpPr>
        <p:spPr>
          <a:xfrm>
            <a:off x="-245097" y="5671573"/>
            <a:ext cx="4557452" cy="461665"/>
          </a:xfrm>
          <a:prstGeom prst="rect">
            <a:avLst/>
          </a:prstGeom>
          <a:noFill/>
        </p:spPr>
        <p:txBody>
          <a:bodyPr wrap="square" rtlCol="0">
            <a:spAutoFit/>
          </a:bodyPr>
          <a:lstStyle/>
          <a:p>
            <a:pPr algn="ctr"/>
            <a:r>
              <a:rPr lang="en-US" dirty="0"/>
              <a:t>Urban planning</a:t>
            </a:r>
          </a:p>
        </p:txBody>
      </p:sp>
      <p:pic>
        <p:nvPicPr>
          <p:cNvPr id="5" name="Obrázek 4">
            <a:extLst>
              <a:ext uri="{FF2B5EF4-FFF2-40B4-BE49-F238E27FC236}">
                <a16:creationId xmlns:a16="http://schemas.microsoft.com/office/drawing/2014/main" id="{2C594EEF-4F88-44CA-8176-B9FE9188F1C2}"/>
              </a:ext>
            </a:extLst>
          </p:cNvPr>
          <p:cNvPicPr>
            <a:picLocks noChangeAspect="1"/>
          </p:cNvPicPr>
          <p:nvPr/>
        </p:nvPicPr>
        <p:blipFill>
          <a:blip r:embed="rId4"/>
          <a:stretch>
            <a:fillRect/>
          </a:stretch>
        </p:blipFill>
        <p:spPr>
          <a:xfrm>
            <a:off x="4630249" y="1015053"/>
            <a:ext cx="3528164" cy="4747314"/>
          </a:xfrm>
          <a:prstGeom prst="rect">
            <a:avLst/>
          </a:prstGeom>
        </p:spPr>
      </p:pic>
      <p:sp>
        <p:nvSpPr>
          <p:cNvPr id="6" name="TextovéPole 5">
            <a:extLst>
              <a:ext uri="{FF2B5EF4-FFF2-40B4-BE49-F238E27FC236}">
                <a16:creationId xmlns:a16="http://schemas.microsoft.com/office/drawing/2014/main" id="{0BB18A89-D885-4DF3-AF6B-F589BFD8B492}"/>
              </a:ext>
            </a:extLst>
          </p:cNvPr>
          <p:cNvSpPr txBox="1"/>
          <p:nvPr/>
        </p:nvSpPr>
        <p:spPr>
          <a:xfrm>
            <a:off x="4617421" y="5564918"/>
            <a:ext cx="3528165" cy="461665"/>
          </a:xfrm>
          <a:prstGeom prst="rect">
            <a:avLst/>
          </a:prstGeom>
          <a:noFill/>
        </p:spPr>
        <p:txBody>
          <a:bodyPr wrap="square" rtlCol="0">
            <a:spAutoFit/>
          </a:bodyPr>
          <a:lstStyle/>
          <a:p>
            <a:pPr algn="ctr"/>
            <a:r>
              <a:rPr lang="en-US" dirty="0"/>
              <a:t>Smart Energy</a:t>
            </a:r>
          </a:p>
        </p:txBody>
      </p:sp>
      <p:pic>
        <p:nvPicPr>
          <p:cNvPr id="7" name="Obrázek 6">
            <a:extLst>
              <a:ext uri="{FF2B5EF4-FFF2-40B4-BE49-F238E27FC236}">
                <a16:creationId xmlns:a16="http://schemas.microsoft.com/office/drawing/2014/main" id="{AE1F541A-3627-48FC-B4B4-80827130F08C}"/>
              </a:ext>
            </a:extLst>
          </p:cNvPr>
          <p:cNvPicPr>
            <a:picLocks noChangeAspect="1"/>
          </p:cNvPicPr>
          <p:nvPr/>
        </p:nvPicPr>
        <p:blipFill>
          <a:blip r:embed="rId5"/>
          <a:stretch>
            <a:fillRect/>
          </a:stretch>
        </p:blipFill>
        <p:spPr>
          <a:xfrm>
            <a:off x="8231210" y="1001761"/>
            <a:ext cx="3951106" cy="4734021"/>
          </a:xfrm>
          <a:prstGeom prst="rect">
            <a:avLst/>
          </a:prstGeom>
        </p:spPr>
      </p:pic>
      <p:sp>
        <p:nvSpPr>
          <p:cNvPr id="8" name="TextovéPole 7">
            <a:extLst>
              <a:ext uri="{FF2B5EF4-FFF2-40B4-BE49-F238E27FC236}">
                <a16:creationId xmlns:a16="http://schemas.microsoft.com/office/drawing/2014/main" id="{36132F44-5138-4727-AFF2-D318FBAC78A4}"/>
              </a:ext>
            </a:extLst>
          </p:cNvPr>
          <p:cNvSpPr txBox="1"/>
          <p:nvPr/>
        </p:nvSpPr>
        <p:spPr>
          <a:xfrm>
            <a:off x="8189969" y="5577701"/>
            <a:ext cx="4033588" cy="461665"/>
          </a:xfrm>
          <a:prstGeom prst="rect">
            <a:avLst/>
          </a:prstGeom>
          <a:noFill/>
        </p:spPr>
        <p:txBody>
          <a:bodyPr wrap="square" rtlCol="0">
            <a:spAutoFit/>
          </a:bodyPr>
          <a:lstStyle/>
          <a:p>
            <a:pPr algn="ctr"/>
            <a:r>
              <a:rPr lang="en-US" dirty="0"/>
              <a:t>Mobility</a:t>
            </a:r>
          </a:p>
        </p:txBody>
      </p:sp>
    </p:spTree>
    <p:extLst>
      <p:ext uri="{BB962C8B-B14F-4D97-AF65-F5344CB8AC3E}">
        <p14:creationId xmlns:p14="http://schemas.microsoft.com/office/powerpoint/2010/main" val="32855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AE1194D-A3F4-8F13-5709-BDBDE3AC637B}"/>
              </a:ext>
            </a:extLst>
          </p:cNvPr>
          <p:cNvSpPr>
            <a:spLocks noGrp="1"/>
          </p:cNvSpPr>
          <p:nvPr>
            <p:ph type="title"/>
          </p:nvPr>
        </p:nvSpPr>
        <p:spPr/>
        <p:txBody>
          <a:bodyPr/>
          <a:lstStyle/>
          <a:p>
            <a:r>
              <a:rPr lang="en-US" dirty="0"/>
              <a:t>How to model such complex environment?</a:t>
            </a:r>
          </a:p>
        </p:txBody>
      </p:sp>
      <p:graphicFrame>
        <p:nvGraphicFramePr>
          <p:cNvPr id="6" name="Zástupný obsah 5">
            <a:extLst>
              <a:ext uri="{FF2B5EF4-FFF2-40B4-BE49-F238E27FC236}">
                <a16:creationId xmlns:a16="http://schemas.microsoft.com/office/drawing/2014/main" id="{85F75F80-85EE-1A93-2D4D-4BCECDF87E4B}"/>
              </a:ext>
            </a:extLst>
          </p:cNvPr>
          <p:cNvGraphicFramePr>
            <a:graphicFrameLocks noGrp="1"/>
          </p:cNvGraphicFramePr>
          <p:nvPr>
            <p:ph idx="1"/>
            <p:extLst>
              <p:ext uri="{D42A27DB-BD31-4B8C-83A1-F6EECF244321}">
                <p14:modId xmlns:p14="http://schemas.microsoft.com/office/powerpoint/2010/main" val="9935798"/>
              </p:ext>
            </p:extLst>
          </p:nvPr>
        </p:nvGraphicFramePr>
        <p:xfrm>
          <a:off x="720000" y="1692002"/>
          <a:ext cx="10753200" cy="3837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1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4AB54F0-A195-4093-8CC1-5DA1F4A7B914}"/>
                                            </p:graphicEl>
                                          </p:spTgt>
                                        </p:tgtEl>
                                        <p:attrNameLst>
                                          <p:attrName>style.visibility</p:attrName>
                                        </p:attrNameLst>
                                      </p:cBhvr>
                                      <p:to>
                                        <p:strVal val="visible"/>
                                      </p:to>
                                    </p:set>
                                    <p:animEffect transition="in" filter="fade">
                                      <p:cBhvr>
                                        <p:cTn id="7" dur="500"/>
                                        <p:tgtEl>
                                          <p:spTgt spid="6">
                                            <p:graphicEl>
                                              <a:dgm id="{94AB54F0-A195-4093-8CC1-5DA1F4A7B9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A428AE9-FBBB-4A00-B2AA-63B1D70CBFF2}"/>
                                            </p:graphicEl>
                                          </p:spTgt>
                                        </p:tgtEl>
                                        <p:attrNameLst>
                                          <p:attrName>style.visibility</p:attrName>
                                        </p:attrNameLst>
                                      </p:cBhvr>
                                      <p:to>
                                        <p:strVal val="visible"/>
                                      </p:to>
                                    </p:set>
                                    <p:animEffect transition="in" filter="fade">
                                      <p:cBhvr>
                                        <p:cTn id="12" dur="500"/>
                                        <p:tgtEl>
                                          <p:spTgt spid="6">
                                            <p:graphicEl>
                                              <a:dgm id="{4A428AE9-FBBB-4A00-B2AA-63B1D70CBFF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3C287CDF-4B39-457B-A7EE-C3DE0FF74E09}"/>
                                            </p:graphicEl>
                                          </p:spTgt>
                                        </p:tgtEl>
                                        <p:attrNameLst>
                                          <p:attrName>style.visibility</p:attrName>
                                        </p:attrNameLst>
                                      </p:cBhvr>
                                      <p:to>
                                        <p:strVal val="visible"/>
                                      </p:to>
                                    </p:set>
                                    <p:animEffect transition="in" filter="fade">
                                      <p:cBhvr>
                                        <p:cTn id="17" dur="500"/>
                                        <p:tgtEl>
                                          <p:spTgt spid="6">
                                            <p:graphicEl>
                                              <a:dgm id="{3C287CDF-4B39-457B-A7EE-C3DE0FF74E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E559CCE-FB8C-4689-9F26-62A8AE377E75}"/>
                                            </p:graphicEl>
                                          </p:spTgt>
                                        </p:tgtEl>
                                        <p:attrNameLst>
                                          <p:attrName>style.visibility</p:attrName>
                                        </p:attrNameLst>
                                      </p:cBhvr>
                                      <p:to>
                                        <p:strVal val="visible"/>
                                      </p:to>
                                    </p:set>
                                    <p:animEffect transition="in" filter="fade">
                                      <p:cBhvr>
                                        <p:cTn id="22" dur="500"/>
                                        <p:tgtEl>
                                          <p:spTgt spid="6">
                                            <p:graphicEl>
                                              <a:dgm id="{4E559CCE-FB8C-4689-9F26-62A8AE377E7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8A23CF93-5605-4ADD-AE90-D1E7F4D5B053}"/>
                                            </p:graphicEl>
                                          </p:spTgt>
                                        </p:tgtEl>
                                        <p:attrNameLst>
                                          <p:attrName>style.visibility</p:attrName>
                                        </p:attrNameLst>
                                      </p:cBhvr>
                                      <p:to>
                                        <p:strVal val="visible"/>
                                      </p:to>
                                    </p:set>
                                    <p:animEffect transition="in" filter="fade">
                                      <p:cBhvr>
                                        <p:cTn id="27" dur="500"/>
                                        <p:tgtEl>
                                          <p:spTgt spid="6">
                                            <p:graphicEl>
                                              <a:dgm id="{8A23CF93-5605-4ADD-AE90-D1E7F4D5B0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A20B65-B74F-467D-86A2-8BE24D72315E}"/>
              </a:ext>
            </a:extLst>
          </p:cNvPr>
          <p:cNvSpPr>
            <a:spLocks noGrp="1"/>
          </p:cNvSpPr>
          <p:nvPr>
            <p:ph type="title"/>
          </p:nvPr>
        </p:nvSpPr>
        <p:spPr/>
        <p:txBody>
          <a:bodyPr/>
          <a:lstStyle/>
          <a:p>
            <a:r>
              <a:rPr lang="en-US" dirty="0"/>
              <a:t>Solution is to go back to our roots and ask</a:t>
            </a:r>
          </a:p>
        </p:txBody>
      </p:sp>
      <p:graphicFrame>
        <p:nvGraphicFramePr>
          <p:cNvPr id="4" name="Zástupný obsah 3">
            <a:extLst>
              <a:ext uri="{FF2B5EF4-FFF2-40B4-BE49-F238E27FC236}">
                <a16:creationId xmlns:a16="http://schemas.microsoft.com/office/drawing/2014/main" id="{3289E15E-2584-481F-BC20-8C754917E606}"/>
              </a:ext>
            </a:extLst>
          </p:cNvPr>
          <p:cNvGraphicFramePr>
            <a:graphicFrameLocks noGrp="1"/>
          </p:cNvGraphicFramePr>
          <p:nvPr>
            <p:ph idx="4294967295"/>
            <p:extLst>
              <p:ext uri="{D42A27DB-BD31-4B8C-83A1-F6EECF244321}">
                <p14:modId xmlns:p14="http://schemas.microsoft.com/office/powerpoint/2010/main" val="2372010518"/>
              </p:ext>
            </p:extLst>
          </p:nvPr>
        </p:nvGraphicFramePr>
        <p:xfrm>
          <a:off x="784255" y="1358900"/>
          <a:ext cx="10752137" cy="2876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Obrázek 7" descr="Obsah obrázku nábytek, sedadlo, židle, stůl&#10;&#10;Popis byl vytvořen automaticky">
            <a:extLst>
              <a:ext uri="{FF2B5EF4-FFF2-40B4-BE49-F238E27FC236}">
                <a16:creationId xmlns:a16="http://schemas.microsoft.com/office/drawing/2014/main" id="{199FD140-AD88-4E32-AFB4-879CDE6C3C9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59611" y="4085649"/>
            <a:ext cx="1621746" cy="2565717"/>
          </a:xfrm>
          <a:prstGeom prst="rect">
            <a:avLst/>
          </a:prstGeom>
        </p:spPr>
      </p:pic>
      <p:sp>
        <p:nvSpPr>
          <p:cNvPr id="10" name="Šipka: doprava 9">
            <a:extLst>
              <a:ext uri="{FF2B5EF4-FFF2-40B4-BE49-F238E27FC236}">
                <a16:creationId xmlns:a16="http://schemas.microsoft.com/office/drawing/2014/main" id="{54A002BA-1FF8-4413-A892-E43A8FAEF7B5}"/>
              </a:ext>
            </a:extLst>
          </p:cNvPr>
          <p:cNvSpPr/>
          <p:nvPr/>
        </p:nvSpPr>
        <p:spPr bwMode="auto">
          <a:xfrm>
            <a:off x="3522298" y="5149944"/>
            <a:ext cx="2573702" cy="437128"/>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12" name="Obrázek 11" descr="Obsah obrázku světlo, hvězda, zvíře&#10;&#10;Popis byl vytvořen automaticky">
            <a:extLst>
              <a:ext uri="{FF2B5EF4-FFF2-40B4-BE49-F238E27FC236}">
                <a16:creationId xmlns:a16="http://schemas.microsoft.com/office/drawing/2014/main" id="{95AFF243-40C4-41BA-AA19-A51C0024E6CA}"/>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910784" y="3750223"/>
            <a:ext cx="2599859" cy="2598234"/>
          </a:xfrm>
          <a:prstGeom prst="rect">
            <a:avLst/>
          </a:prstGeom>
        </p:spPr>
      </p:pic>
    </p:spTree>
    <p:extLst>
      <p:ext uri="{BB962C8B-B14F-4D97-AF65-F5344CB8AC3E}">
        <p14:creationId xmlns:p14="http://schemas.microsoft.com/office/powerpoint/2010/main" val="30170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D8A3EA77-B338-4B9F-A38C-ABB316969831}"/>
                                            </p:graphicEl>
                                          </p:spTgt>
                                        </p:tgtEl>
                                        <p:attrNameLst>
                                          <p:attrName>style.visibility</p:attrName>
                                        </p:attrNameLst>
                                      </p:cBhvr>
                                      <p:to>
                                        <p:strVal val="visible"/>
                                      </p:to>
                                    </p:set>
                                    <p:anim calcmode="lin" valueType="num">
                                      <p:cBhvr additive="base">
                                        <p:cTn id="7" dur="500" fill="hold"/>
                                        <p:tgtEl>
                                          <p:spTgt spid="4">
                                            <p:graphicEl>
                                              <a:dgm id="{D8A3EA77-B338-4B9F-A38C-ABB31696983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8A3EA77-B338-4B9F-A38C-ABB316969831}"/>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graphicEl>
                                              <a:dgm id="{CF6C1752-0497-4404-BF16-D64A965AA921}"/>
                                            </p:graphicEl>
                                          </p:spTgt>
                                        </p:tgtEl>
                                        <p:attrNameLst>
                                          <p:attrName>style.visibility</p:attrName>
                                        </p:attrNameLst>
                                      </p:cBhvr>
                                      <p:to>
                                        <p:strVal val="visible"/>
                                      </p:to>
                                    </p:set>
                                    <p:anim calcmode="lin" valueType="num">
                                      <p:cBhvr additive="base">
                                        <p:cTn id="13" dur="500" fill="hold"/>
                                        <p:tgtEl>
                                          <p:spTgt spid="4">
                                            <p:graphicEl>
                                              <a:dgm id="{CF6C1752-0497-4404-BF16-D64A965AA92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F6C1752-0497-4404-BF16-D64A965AA921}"/>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4">
                                            <p:graphicEl>
                                              <a:dgm id="{553888B8-0967-4ACB-832E-C2477C576054}"/>
                                            </p:graphicEl>
                                          </p:spTgt>
                                        </p:tgtEl>
                                        <p:attrNameLst>
                                          <p:attrName>style.visibility</p:attrName>
                                        </p:attrNameLst>
                                      </p:cBhvr>
                                      <p:to>
                                        <p:strVal val="visible"/>
                                      </p:to>
                                    </p:set>
                                    <p:anim calcmode="lin" valueType="num">
                                      <p:cBhvr additive="base">
                                        <p:cTn id="24" dur="500" fill="hold"/>
                                        <p:tgtEl>
                                          <p:spTgt spid="4">
                                            <p:graphicEl>
                                              <a:dgm id="{553888B8-0967-4ACB-832E-C2477C576054}"/>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553888B8-0967-4ACB-832E-C2477C576054}"/>
                                            </p:graphic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4">
                                            <p:graphicEl>
                                              <a:dgm id="{0DC2E7C4-36D8-451E-AE83-D42C4711E276}"/>
                                            </p:graphicEl>
                                          </p:spTgt>
                                        </p:tgtEl>
                                        <p:attrNameLst>
                                          <p:attrName>style.visibility</p:attrName>
                                        </p:attrNameLst>
                                      </p:cBhvr>
                                      <p:to>
                                        <p:strVal val="visible"/>
                                      </p:to>
                                    </p:set>
                                    <p:anim calcmode="lin" valueType="num">
                                      <p:cBhvr additive="base">
                                        <p:cTn id="35" dur="500" fill="hold"/>
                                        <p:tgtEl>
                                          <p:spTgt spid="4">
                                            <p:graphicEl>
                                              <a:dgm id="{0DC2E7C4-36D8-451E-AE83-D42C4711E276}"/>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0DC2E7C4-36D8-451E-AE83-D42C4711E276}"/>
                                            </p:graphic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4">
                                            <p:graphicEl>
                                              <a:dgm id="{4999C5F9-39D8-4644-A0A1-F0E8F2F19C55}"/>
                                            </p:graphicEl>
                                          </p:spTgt>
                                        </p:tgtEl>
                                        <p:attrNameLst>
                                          <p:attrName>style.visibility</p:attrName>
                                        </p:attrNameLst>
                                      </p:cBhvr>
                                      <p:to>
                                        <p:strVal val="visible"/>
                                      </p:to>
                                    </p:set>
                                    <p:anim calcmode="lin" valueType="num">
                                      <p:cBhvr additive="base">
                                        <p:cTn id="46" dur="500" fill="hold"/>
                                        <p:tgtEl>
                                          <p:spTgt spid="4">
                                            <p:graphicEl>
                                              <a:dgm id="{4999C5F9-39D8-4644-A0A1-F0E8F2F19C55}"/>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graphicEl>
                                              <a:dgm id="{4999C5F9-39D8-4644-A0A1-F0E8F2F19C5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model reality in our heads?</a:t>
            </a:r>
          </a:p>
        </p:txBody>
      </p:sp>
      <p:sp>
        <p:nvSpPr>
          <p:cNvPr id="3" name="Content Placeholder 2"/>
          <p:cNvSpPr>
            <a:spLocks noGrp="1"/>
          </p:cNvSpPr>
          <p:nvPr>
            <p:ph idx="4294967295"/>
          </p:nvPr>
        </p:nvSpPr>
        <p:spPr>
          <a:xfrm>
            <a:off x="1439863" y="1692275"/>
            <a:ext cx="10752137" cy="4140200"/>
          </a:xfrm>
        </p:spPr>
        <p:txBody>
          <a:bodyPr>
            <a:normAutofit/>
          </a:bodyPr>
          <a:lstStyle/>
          <a:p>
            <a:pPr marL="0" indent="0" algn="ctr">
              <a:buNone/>
            </a:pPr>
            <a:r>
              <a:rPr lang="en-US" sz="2800" dirty="0">
                <a:solidFill>
                  <a:schemeClr val="bg1">
                    <a:lumMod val="65000"/>
                  </a:schemeClr>
                </a:solidFill>
              </a:rPr>
              <a:t>We identify...</a:t>
            </a:r>
          </a:p>
        </p:txBody>
      </p:sp>
      <p:sp>
        <p:nvSpPr>
          <p:cNvPr id="4" name="Rectangle 3"/>
          <p:cNvSpPr/>
          <p:nvPr/>
        </p:nvSpPr>
        <p:spPr>
          <a:xfrm>
            <a:off x="5303912" y="3090664"/>
            <a:ext cx="163448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prstClr val="white"/>
                </a:solidFill>
                <a:latin typeface="Calibri" panose="020F0502020204030204"/>
              </a:rPr>
              <a:t>Object</a:t>
            </a:r>
          </a:p>
        </p:txBody>
      </p:sp>
      <p:sp>
        <p:nvSpPr>
          <p:cNvPr id="5" name="TextBox 4"/>
          <p:cNvSpPr txBox="1"/>
          <p:nvPr/>
        </p:nvSpPr>
        <p:spPr>
          <a:xfrm>
            <a:off x="6471114" y="3369404"/>
            <a:ext cx="399468" cy="461665"/>
          </a:xfrm>
          <a:prstGeom prst="rect">
            <a:avLst/>
          </a:prstGeom>
          <a:noFill/>
        </p:spPr>
        <p:txBody>
          <a:bodyPr wrap="none" rtlCol="0">
            <a:spAutoFit/>
          </a:bodyPr>
          <a:lstStyle/>
          <a:p>
            <a:r>
              <a:rPr lang="en-US" dirty="0">
                <a:solidFill>
                  <a:prstClr val="white">
                    <a:lumMod val="85000"/>
                  </a:prstClr>
                </a:solidFill>
                <a:latin typeface="Calibri" panose="020F0502020204030204"/>
              </a:rPr>
              <a:t>-s</a:t>
            </a:r>
          </a:p>
        </p:txBody>
      </p:sp>
      <p:sp>
        <p:nvSpPr>
          <p:cNvPr id="6" name="Content Placeholder 2"/>
          <p:cNvSpPr txBox="1">
            <a:spLocks/>
          </p:cNvSpPr>
          <p:nvPr/>
        </p:nvSpPr>
        <p:spPr>
          <a:xfrm>
            <a:off x="2006352" y="4725144"/>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prstClr val="white">
                    <a:lumMod val="65000"/>
                  </a:prstClr>
                </a:solidFill>
                <a:latin typeface="Calibri" panose="020F0502020204030204"/>
              </a:rPr>
              <a:t>...we find interesting</a:t>
            </a:r>
          </a:p>
        </p:txBody>
      </p:sp>
    </p:spTree>
    <p:extLst>
      <p:ext uri="{BB962C8B-B14F-4D97-AF65-F5344CB8AC3E}">
        <p14:creationId xmlns:p14="http://schemas.microsoft.com/office/powerpoint/2010/main" val="20794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Lst>
  </p:timing>
</p:sld>
</file>

<file path=ppt/theme/theme1.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SeSLab</Template>
  <TotalTime>885</TotalTime>
  <Words>1431</Words>
  <Application>Microsoft Office PowerPoint</Application>
  <PresentationFormat>Širokoúhlá obrazovka</PresentationFormat>
  <Paragraphs>385</Paragraphs>
  <Slides>36</Slides>
  <Notes>36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Arial</vt:lpstr>
      <vt:lpstr>Calibri</vt:lpstr>
      <vt:lpstr>Tahoma</vt:lpstr>
      <vt:lpstr>Trebuchet MS</vt:lpstr>
      <vt:lpstr>Wingdings</vt:lpstr>
      <vt:lpstr>Presentation_Seslab</vt:lpstr>
      <vt:lpstr>Smart City and Complexity</vt:lpstr>
      <vt:lpstr>Layer model of Smart City</vt:lpstr>
      <vt:lpstr>Detailed Layer analysis</vt:lpstr>
      <vt:lpstr>Complexity of Smart City</vt:lpstr>
      <vt:lpstr>New developed model</vt:lpstr>
      <vt:lpstr>Detailed Layer analysis</vt:lpstr>
      <vt:lpstr>How to model such complex environment?</vt:lpstr>
      <vt:lpstr>Solution is to go back to our roots and ask</vt:lpstr>
      <vt:lpstr>How do we model reality in our heads?</vt:lpstr>
      <vt:lpstr>Prezentace aplikace PowerPoint</vt:lpstr>
      <vt:lpstr>Prezentace aplikace PowerPoint</vt:lpstr>
      <vt:lpstr>Prezentace aplikace PowerPoint</vt:lpstr>
      <vt:lpstr>Prezentace aplikace PowerPoint</vt:lpstr>
      <vt:lpstr>MENTION – USE duality</vt:lpstr>
      <vt:lpstr>Diamond of Attention Focussing</vt:lpstr>
      <vt:lpstr>Diamond of Attention Focussing</vt:lpstr>
      <vt:lpstr>Road (street) - Objects and relationships</vt:lpstr>
      <vt:lpstr>What to do next</vt:lpstr>
      <vt:lpstr>Classification example</vt:lpstr>
      <vt:lpstr>Prezentace aplikace PowerPoint</vt:lpstr>
      <vt:lpstr>Prezentace aplikace PowerPoint</vt:lpstr>
      <vt:lpstr>Prezentace aplikace PowerPoint</vt:lpstr>
      <vt:lpstr>Prezentace aplikace PowerPoint</vt:lpstr>
      <vt:lpstr>Prezentace aplikace PowerPoint</vt:lpstr>
      <vt:lpstr>Classifications are blurred Good or bad?</vt:lpstr>
      <vt:lpstr>Certainty</vt:lpstr>
      <vt:lpstr>Attention</vt:lpstr>
      <vt:lpstr>R-edges</vt:lpstr>
      <vt:lpstr>R-edges</vt:lpstr>
      <vt:lpstr>Context base</vt:lpstr>
      <vt:lpstr>Independent models</vt:lpstr>
      <vt:lpstr>Examples of manifestation of DATA</vt:lpstr>
      <vt:lpstr>Why we need it?</vt:lpstr>
      <vt:lpstr>Examples</vt:lpstr>
      <vt:lpstr>Example of smart street  categories and objects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and Complexity</dc:title>
  <dc:creator>Leonard Walletzký</dc:creator>
  <cp:lastModifiedBy>Leonard Walletzký</cp:lastModifiedBy>
  <cp:revision>1</cp:revision>
  <dcterms:created xsi:type="dcterms:W3CDTF">2023-02-28T08:32:37Z</dcterms:created>
  <dcterms:modified xsi:type="dcterms:W3CDTF">2024-02-28T09:02:00Z</dcterms:modified>
</cp:coreProperties>
</file>